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75" r:id="rId5"/>
    <p:sldId id="274" r:id="rId6"/>
    <p:sldId id="259" r:id="rId7"/>
    <p:sldId id="260" r:id="rId8"/>
    <p:sldId id="262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46" userDrawn="1">
          <p15:clr>
            <a:srgbClr val="A4A3A4"/>
          </p15:clr>
        </p15:guide>
        <p15:guide id="4" orient="horz" pos="4110" userDrawn="1">
          <p15:clr>
            <a:srgbClr val="A4A3A4"/>
          </p15:clr>
        </p15:guide>
        <p15:guide id="5" pos="211" userDrawn="1">
          <p15:clr>
            <a:srgbClr val="A4A3A4"/>
          </p15:clr>
        </p15:guide>
        <p15:guide id="6" orient="horz" pos="39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390A"/>
    <a:srgbClr val="040000"/>
    <a:srgbClr val="A2A1A1"/>
    <a:srgbClr val="353232"/>
    <a:srgbClr val="FD3908"/>
    <a:srgbClr val="F8FAF9"/>
    <a:srgbClr val="34383B"/>
    <a:srgbClr val="0F1319"/>
    <a:srgbClr val="65141A"/>
    <a:srgbClr val="771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6" autoAdjust="0"/>
    <p:restoredTop sz="94809" autoAdjust="0"/>
  </p:normalViewPr>
  <p:slideViewPr>
    <p:cSldViewPr snapToGrid="0">
      <p:cViewPr>
        <p:scale>
          <a:sx n="66" d="100"/>
          <a:sy n="66" d="100"/>
        </p:scale>
        <p:origin x="1932" y="1212"/>
      </p:cViewPr>
      <p:guideLst>
        <p:guide orient="horz" pos="2160"/>
        <p:guide pos="3840"/>
        <p:guide pos="7446"/>
        <p:guide orient="horz" pos="4110"/>
        <p:guide pos="211"/>
        <p:guide orient="horz" pos="3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410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44DBDC9A-2213-44EE-AD81-9DB50DB222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295C54F-41FA-4D2F-AD22-78C7380163A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909B8-07F6-4DEA-B476-2019A50782A2}" type="datetimeFigureOut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2020/7/5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1096ED9-AFF9-4F1A-925C-C64C66D3232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9C0DD62-6E95-4B71-A606-8CDB384352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F1017-0025-4287-B568-6EEE20D07D67}" type="slidenum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242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AE20308F-0E17-45C0-932A-3670358DA026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69A5D5D-BBC9-48CA-A6B9-9915B32C486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43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17A0A3-96D8-43F0-A279-B18B61A808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180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17A0A3-96D8-43F0-A279-B18B61A808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6673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55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C85CD0-0781-465C-AF0A-CC32F2B4E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499969B-C193-4F51-AA54-A7B9BEA926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2pPr>
            <a:lvl3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3pPr>
            <a:lvl4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4pPr>
            <a:lvl5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FBAB51-8001-4C69-8340-2C33949CD0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45A8CD4-15A5-4D02-A84D-6EA7416F2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B501E1E-F019-49A1-A8A9-47161043B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7403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E7D65289-010C-4577-8781-323DD7514C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4B6BE64-EBB5-4B0F-8187-9D00E7669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2pPr>
            <a:lvl3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3pPr>
            <a:lvl4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4pPr>
            <a:lvl5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C32C7E-BCE9-47ED-9F01-B524EA8784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4A9CD1B-CFF0-44FA-A12A-A1DF2E7F3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7F215C2-97F2-4DB9-8758-756E09AAE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341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48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9B4AE0-E27E-4E88-BCD2-2BD3E2D45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B5C7156-CAF0-4C24-9258-AE692C83B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187D7C-7646-49B1-8441-01F11E15A8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4FE64F8-2E68-4B11-AFB0-7F14761C5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DA82015-4970-4DB6-97E3-EF09A2EBD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6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4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3506C4A-7C6A-4C0A-A311-E0B84DBD4E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504"/>
          <a:stretch/>
        </p:blipFill>
        <p:spPr>
          <a:xfrm>
            <a:off x="0" y="178286"/>
            <a:ext cx="12122664" cy="6476035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31662C0-5B8C-43FE-89FC-5B1C5261D6C1}"/>
              </a:ext>
            </a:extLst>
          </p:cNvPr>
          <p:cNvSpPr/>
          <p:nvPr userDrawn="1"/>
        </p:nvSpPr>
        <p:spPr>
          <a:xfrm>
            <a:off x="0" y="12697"/>
            <a:ext cx="12224264" cy="6858000"/>
          </a:xfrm>
          <a:prstGeom prst="rect">
            <a:avLst/>
          </a:prstGeom>
          <a:solidFill>
            <a:srgbClr val="04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6745C25-D7D1-497F-94C3-8EA521A1AE7B}"/>
              </a:ext>
            </a:extLst>
          </p:cNvPr>
          <p:cNvGrpSpPr/>
          <p:nvPr userDrawn="1"/>
        </p:nvGrpSpPr>
        <p:grpSpPr>
          <a:xfrm>
            <a:off x="0" y="0"/>
            <a:ext cx="12224264" cy="394662"/>
            <a:chOff x="0" y="0"/>
            <a:chExt cx="12224264" cy="39466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CAECF56B-EC17-4646-9D4B-B748089C6599}"/>
                </a:ext>
              </a:extLst>
            </p:cNvPr>
            <p:cNvSpPr/>
            <p:nvPr userDrawn="1"/>
          </p:nvSpPr>
          <p:spPr>
            <a:xfrm>
              <a:off x="0" y="0"/>
              <a:ext cx="12192000" cy="381965"/>
            </a:xfrm>
            <a:prstGeom prst="rect">
              <a:avLst/>
            </a:prstGeom>
            <a:solidFill>
              <a:srgbClr val="0F131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9ABE063-44C3-4896-8FCE-CE745D463757}"/>
                </a:ext>
              </a:extLst>
            </p:cNvPr>
            <p:cNvSpPr txBox="1"/>
            <p:nvPr userDrawn="1"/>
          </p:nvSpPr>
          <p:spPr>
            <a:xfrm>
              <a:off x="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6BC09A3-00F4-4766-90F6-5EFAD40FA49A}"/>
                </a:ext>
              </a:extLst>
            </p:cNvPr>
            <p:cNvSpPr txBox="1"/>
            <p:nvPr userDrawn="1"/>
          </p:nvSpPr>
          <p:spPr>
            <a:xfrm>
              <a:off x="302768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7FD045B-A15E-47D2-9B6F-FE3E93796B9E}"/>
                </a:ext>
              </a:extLst>
            </p:cNvPr>
            <p:cNvSpPr txBox="1"/>
            <p:nvPr userDrawn="1"/>
          </p:nvSpPr>
          <p:spPr>
            <a:xfrm>
              <a:off x="605536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47F49E4-0A79-4AEF-B1E6-81B4E1D1AC36}"/>
                </a:ext>
              </a:extLst>
            </p:cNvPr>
            <p:cNvSpPr txBox="1"/>
            <p:nvPr userDrawn="1"/>
          </p:nvSpPr>
          <p:spPr>
            <a:xfrm>
              <a:off x="908304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A6B736D-B59E-4D7B-9C27-94D44BD8FC64}"/>
              </a:ext>
            </a:extLst>
          </p:cNvPr>
          <p:cNvGrpSpPr/>
          <p:nvPr userDrawn="1"/>
        </p:nvGrpSpPr>
        <p:grpSpPr>
          <a:xfrm>
            <a:off x="0" y="6463338"/>
            <a:ext cx="12224264" cy="394662"/>
            <a:chOff x="0" y="0"/>
            <a:chExt cx="12224264" cy="39466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AE32B40E-D89E-4272-BCF8-A4CF9729FB2A}"/>
                </a:ext>
              </a:extLst>
            </p:cNvPr>
            <p:cNvSpPr/>
            <p:nvPr userDrawn="1"/>
          </p:nvSpPr>
          <p:spPr>
            <a:xfrm>
              <a:off x="0" y="0"/>
              <a:ext cx="12192000" cy="381965"/>
            </a:xfrm>
            <a:prstGeom prst="rect">
              <a:avLst/>
            </a:prstGeom>
            <a:solidFill>
              <a:srgbClr val="0F131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C8F6F01-AC58-4E8E-907D-93F41A5D9DC6}"/>
                </a:ext>
              </a:extLst>
            </p:cNvPr>
            <p:cNvSpPr txBox="1"/>
            <p:nvPr userDrawn="1"/>
          </p:nvSpPr>
          <p:spPr>
            <a:xfrm>
              <a:off x="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52F5A1D-A5A2-4CDE-A895-5FBC868868D1}"/>
                </a:ext>
              </a:extLst>
            </p:cNvPr>
            <p:cNvSpPr txBox="1"/>
            <p:nvPr userDrawn="1"/>
          </p:nvSpPr>
          <p:spPr>
            <a:xfrm>
              <a:off x="302768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8019380-AB0C-427F-96CE-F5992DBEB8BB}"/>
                </a:ext>
              </a:extLst>
            </p:cNvPr>
            <p:cNvSpPr txBox="1"/>
            <p:nvPr userDrawn="1"/>
          </p:nvSpPr>
          <p:spPr>
            <a:xfrm>
              <a:off x="605536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10FB36EE-BAE4-452F-B1FC-B34CF6BD8121}"/>
                </a:ext>
              </a:extLst>
            </p:cNvPr>
            <p:cNvSpPr txBox="1"/>
            <p:nvPr userDrawn="1"/>
          </p:nvSpPr>
          <p:spPr>
            <a:xfrm>
              <a:off x="9083040" y="25330"/>
              <a:ext cx="314122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800" dirty="0">
                  <a:solidFill>
                    <a:srgbClr val="34383B"/>
                  </a:solidFill>
                  <a:latin typeface="Goudy Stout" panose="0202090407030B020401" pitchFamily="18" charset="0"/>
                  <a:ea typeface="OPPOSans R" panose="00020600040101010101" pitchFamily="18" charset="-122"/>
                </a:rPr>
                <a:t>ERMU DESIGN</a:t>
              </a:r>
              <a:endParaRPr lang="zh-CN" altLang="en-US" sz="1800" dirty="0">
                <a:solidFill>
                  <a:srgbClr val="34383B"/>
                </a:solidFill>
                <a:latin typeface="Goudy Stout" panose="0202090407030B020401" pitchFamily="18" charset="0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271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3903AE-346D-4B30-BFDE-F446363F6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E9D42CC-F58B-4488-A4F2-AA9DC3374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73AF1EA-7215-43A2-B156-846D12F6D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2pPr>
            <a:lvl3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3pPr>
            <a:lvl4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4pPr>
            <a:lvl5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F7EE0EB-6227-432F-AA9A-28CE10FE1F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7D97222-8C50-48DA-93E8-9039CC1476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2pPr>
            <a:lvl3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3pPr>
            <a:lvl4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4pPr>
            <a:lvl5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BF5540A-043C-44E4-9D47-96FFBE3DCF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05A4C7B-1475-4A81-B4CD-674A7B8B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CFE98DD-448E-47B2-9026-6E44702FC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29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3C5CD7-E102-432E-A1A5-71B84711B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799468C-F7BC-4237-8DAB-25D2E0A1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4C2C2B0-26E8-4168-BAC8-99191877C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F8912F2-9360-48A2-8E96-22970CC02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600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DAA8311-C436-4659-A67A-2BDF3548C9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EC5E937-6545-4A6D-83C6-2405FE745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738A2A-0E4C-4067-BA6E-BD3B5707B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322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C036F4-8424-4337-B9EE-2D8D18627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97E658-39E8-4DCD-9F3F-833F6CC1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 sz="2800">
                <a:latin typeface="OPPOSans R" panose="00020600040101010101" pitchFamily="18" charset="-122"/>
                <a:ea typeface="OPPOSans R" panose="00020600040101010101" pitchFamily="18" charset="-122"/>
              </a:defRPr>
            </a:lvl2pPr>
            <a:lvl3pPr>
              <a:defRPr sz="2400">
                <a:latin typeface="OPPOSans R" panose="00020600040101010101" pitchFamily="18" charset="-122"/>
                <a:ea typeface="OPPOSans R" panose="00020600040101010101" pitchFamily="18" charset="-122"/>
              </a:defRPr>
            </a:lvl3pPr>
            <a:lvl4pPr>
              <a:defRPr sz="2000">
                <a:latin typeface="OPPOSans R" panose="00020600040101010101" pitchFamily="18" charset="-122"/>
                <a:ea typeface="OPPOSans R" panose="00020600040101010101" pitchFamily="18" charset="-122"/>
              </a:defRPr>
            </a:lvl4pPr>
            <a:lvl5pPr>
              <a:defRPr sz="2000">
                <a:latin typeface="OPPOSans R" panose="00020600040101010101" pitchFamily="18" charset="-122"/>
                <a:ea typeface="OPPOSans R" panose="00020600040101010101" pitchFamily="18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E1E677-AA95-441C-ADB6-42E7FDD40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8125B9D-17D3-42B3-B301-6A6B7EB73F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1B4FFB4-F711-4CF0-871C-C3422583E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C822DF7-0404-4714-B6EA-991434D31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5850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A9B085-3BC0-4379-A072-5FC1770E9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929CD89-E096-4B09-91E0-EA64930F4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4DDD36B-0476-4686-A9C7-B1942B63BC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DA6E788-3373-4446-BFF2-4CA3718518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B02D297-7EA0-4A9F-834B-88BC214A3801}" type="datetimeFigureOut">
              <a:rPr lang="zh-CN" altLang="en-US" smtClean="0"/>
              <a:pPr/>
              <a:t>2020/7/5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66BF0C-4C38-498B-865F-04855C81C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EA67535-3474-45A6-916F-03F849429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661BA1-97DF-4AA7-8378-6193D2514B5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862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A2ABF81-5239-4C32-942C-4541BF2127FC}"/>
              </a:ext>
            </a:extLst>
          </p:cNvPr>
          <p:cNvSpPr/>
          <p:nvPr userDrawn="1"/>
        </p:nvSpPr>
        <p:spPr>
          <a:xfrm>
            <a:off x="5181600" y="-26136600"/>
            <a:ext cx="18288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B45AE5-339E-4E13-BE18-0A732BCFFF20}"/>
              </a:ext>
            </a:extLst>
          </p:cNvPr>
          <p:cNvSpPr/>
          <p:nvPr userDrawn="1"/>
        </p:nvSpPr>
        <p:spPr>
          <a:xfrm>
            <a:off x="5867400" y="28422600"/>
            <a:ext cx="18288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54BFA181-CEDB-45FD-BE58-12EF45B50724}"/>
              </a:ext>
            </a:extLst>
          </p:cNvPr>
          <p:cNvSpPr/>
          <p:nvPr userDrawn="1"/>
        </p:nvSpPr>
        <p:spPr>
          <a:xfrm>
            <a:off x="54406800" y="3429000"/>
            <a:ext cx="18288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AA0F59D-BA16-4970-AA3C-CF217524030F}"/>
              </a:ext>
            </a:extLst>
          </p:cNvPr>
          <p:cNvSpPr/>
          <p:nvPr userDrawn="1"/>
        </p:nvSpPr>
        <p:spPr>
          <a:xfrm>
            <a:off x="-42672000" y="3429000"/>
            <a:ext cx="18288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775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ermu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37CEBDC3-B60A-408B-B05A-EC4B579A7071}"/>
              </a:ext>
            </a:extLst>
          </p:cNvPr>
          <p:cNvSpPr/>
          <p:nvPr/>
        </p:nvSpPr>
        <p:spPr>
          <a:xfrm rot="20042726">
            <a:off x="-4032524" y="-437771"/>
            <a:ext cx="8934906" cy="62788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6F6CCD6-CEA0-483D-987E-1B60F712F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6460" y="-356235"/>
            <a:ext cx="3265741" cy="7802184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255A6C3-37EE-4C23-83BA-BE1AF6642981}"/>
              </a:ext>
            </a:extLst>
          </p:cNvPr>
          <p:cNvSpPr/>
          <p:nvPr/>
        </p:nvSpPr>
        <p:spPr>
          <a:xfrm>
            <a:off x="-419225" y="490098"/>
            <a:ext cx="4663440" cy="6109518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9E37AF2-5507-4A0D-BD6D-BB844DC761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05"/>
          <a:stretch/>
        </p:blipFill>
        <p:spPr>
          <a:xfrm rot="4997577">
            <a:off x="5318933" y="-6670157"/>
            <a:ext cx="2532353" cy="21650489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A383141-85A4-4560-8AB2-3DA6CA7EB438}"/>
              </a:ext>
            </a:extLst>
          </p:cNvPr>
          <p:cNvGrpSpPr/>
          <p:nvPr/>
        </p:nvGrpSpPr>
        <p:grpSpPr>
          <a:xfrm>
            <a:off x="-852570" y="4165028"/>
            <a:ext cx="12799345" cy="2111203"/>
            <a:chOff x="-852570" y="4165028"/>
            <a:chExt cx="12799345" cy="2111203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CB237811-A1C5-41F1-A144-25342C035C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-852570" y="4258424"/>
              <a:ext cx="6853431" cy="2017807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7D9795E4-9EF2-410C-B302-84757B1F2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5093344" y="4165028"/>
              <a:ext cx="6853431" cy="2017807"/>
            </a:xfrm>
            <a:prstGeom prst="rect">
              <a:avLst/>
            </a:prstGeom>
          </p:spPr>
        </p:pic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A1F6529F-557F-48DF-AC1B-E6DE6633BCA9}"/>
              </a:ext>
            </a:extLst>
          </p:cNvPr>
          <p:cNvSpPr/>
          <p:nvPr/>
        </p:nvSpPr>
        <p:spPr>
          <a:xfrm>
            <a:off x="914398" y="1780564"/>
            <a:ext cx="8046722" cy="2967921"/>
          </a:xfrm>
          <a:custGeom>
            <a:avLst/>
            <a:gdLst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505970 w 8046722"/>
              <a:gd name="connsiteY211" fmla="*/ 2253763 h 2595139"/>
              <a:gd name="connsiteX212" fmla="*/ 524258 w 8046722"/>
              <a:gd name="connsiteY212" fmla="*/ 2247667 h 2595139"/>
              <a:gd name="connsiteX213" fmla="*/ 518162 w 8046722"/>
              <a:gd name="connsiteY213" fmla="*/ 2229379 h 2595139"/>
              <a:gd name="connsiteX214" fmla="*/ 499874 w 8046722"/>
              <a:gd name="connsiteY214" fmla="*/ 2217187 h 2595139"/>
              <a:gd name="connsiteX215" fmla="*/ 469394 w 8046722"/>
              <a:gd name="connsiteY215" fmla="*/ 2186707 h 2595139"/>
              <a:gd name="connsiteX216" fmla="*/ 457202 w 8046722"/>
              <a:gd name="connsiteY216" fmla="*/ 2168419 h 2595139"/>
              <a:gd name="connsiteX217" fmla="*/ 420626 w 8046722"/>
              <a:gd name="connsiteY217" fmla="*/ 2156227 h 2595139"/>
              <a:gd name="connsiteX218" fmla="*/ 402338 w 8046722"/>
              <a:gd name="connsiteY218" fmla="*/ 2113555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505970 w 8046722"/>
              <a:gd name="connsiteY211" fmla="*/ 225376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499874 w 8046722"/>
              <a:gd name="connsiteY214" fmla="*/ 2217187 h 2595139"/>
              <a:gd name="connsiteX215" fmla="*/ 469394 w 8046722"/>
              <a:gd name="connsiteY215" fmla="*/ 2186707 h 2595139"/>
              <a:gd name="connsiteX216" fmla="*/ 457202 w 8046722"/>
              <a:gd name="connsiteY216" fmla="*/ 2168419 h 2595139"/>
              <a:gd name="connsiteX217" fmla="*/ 420626 w 8046722"/>
              <a:gd name="connsiteY217" fmla="*/ 2156227 h 2595139"/>
              <a:gd name="connsiteX218" fmla="*/ 402338 w 8046722"/>
              <a:gd name="connsiteY218" fmla="*/ 2113555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505970 w 8046722"/>
              <a:gd name="connsiteY211" fmla="*/ 225376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499874 w 8046722"/>
              <a:gd name="connsiteY214" fmla="*/ 2217187 h 2595139"/>
              <a:gd name="connsiteX215" fmla="*/ 469394 w 8046722"/>
              <a:gd name="connsiteY215" fmla="*/ 2186707 h 2595139"/>
              <a:gd name="connsiteX216" fmla="*/ 457202 w 8046722"/>
              <a:gd name="connsiteY216" fmla="*/ 2168419 h 2595139"/>
              <a:gd name="connsiteX217" fmla="*/ 420626 w 8046722"/>
              <a:gd name="connsiteY217" fmla="*/ 215622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499874 w 8046722"/>
              <a:gd name="connsiteY214" fmla="*/ 2217187 h 2595139"/>
              <a:gd name="connsiteX215" fmla="*/ 469394 w 8046722"/>
              <a:gd name="connsiteY215" fmla="*/ 2186707 h 2595139"/>
              <a:gd name="connsiteX216" fmla="*/ 457202 w 8046722"/>
              <a:gd name="connsiteY216" fmla="*/ 2168419 h 2595139"/>
              <a:gd name="connsiteX217" fmla="*/ 420626 w 8046722"/>
              <a:gd name="connsiteY217" fmla="*/ 215622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328424 w 8046722"/>
              <a:gd name="connsiteY214" fmla="*/ 2201947 h 2595139"/>
              <a:gd name="connsiteX215" fmla="*/ 469394 w 8046722"/>
              <a:gd name="connsiteY215" fmla="*/ 2186707 h 2595139"/>
              <a:gd name="connsiteX216" fmla="*/ 457202 w 8046722"/>
              <a:gd name="connsiteY216" fmla="*/ 2168419 h 2595139"/>
              <a:gd name="connsiteX217" fmla="*/ 420626 w 8046722"/>
              <a:gd name="connsiteY217" fmla="*/ 215622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328424 w 8046722"/>
              <a:gd name="connsiteY214" fmla="*/ 2201947 h 2595139"/>
              <a:gd name="connsiteX215" fmla="*/ 469394 w 8046722"/>
              <a:gd name="connsiteY215" fmla="*/ 2186707 h 2595139"/>
              <a:gd name="connsiteX216" fmla="*/ 457202 w 8046722"/>
              <a:gd name="connsiteY216" fmla="*/ 216841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328424 w 8046722"/>
              <a:gd name="connsiteY214" fmla="*/ 2201947 h 2595139"/>
              <a:gd name="connsiteX215" fmla="*/ 469394 w 8046722"/>
              <a:gd name="connsiteY215" fmla="*/ 218670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518162 w 8046722"/>
              <a:gd name="connsiteY213" fmla="*/ 222937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626098 w 8046722"/>
              <a:gd name="connsiteY51" fmla="*/ 18087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205742 w 8046722"/>
              <a:gd name="connsiteY213" fmla="*/ 216841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540754 w 8046722"/>
              <a:gd name="connsiteY54" fmla="*/ 183313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205742 w 8046722"/>
              <a:gd name="connsiteY213" fmla="*/ 216841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595874 w 8046722"/>
              <a:gd name="connsiteY84" fmla="*/ 233910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205742 w 8046722"/>
              <a:gd name="connsiteY213" fmla="*/ 216841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09234 w 8046722"/>
              <a:gd name="connsiteY78" fmla="*/ 220499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205742 w 8046722"/>
              <a:gd name="connsiteY213" fmla="*/ 216841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6992114 w 8046722"/>
              <a:gd name="connsiteY74" fmla="*/ 227814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205742 w 8046722"/>
              <a:gd name="connsiteY213" fmla="*/ 216841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071618 w 8046722"/>
              <a:gd name="connsiteY90" fmla="*/ 2387875 h 2595139"/>
              <a:gd name="connsiteX91" fmla="*/ 6041138 w 8046722"/>
              <a:gd name="connsiteY91" fmla="*/ 2339107 h 2595139"/>
              <a:gd name="connsiteX92" fmla="*/ 6035042 w 8046722"/>
              <a:gd name="connsiteY92" fmla="*/ 2308627 h 2595139"/>
              <a:gd name="connsiteX93" fmla="*/ 6022850 w 8046722"/>
              <a:gd name="connsiteY93" fmla="*/ 2290339 h 2595139"/>
              <a:gd name="connsiteX94" fmla="*/ 6004562 w 8046722"/>
              <a:gd name="connsiteY94" fmla="*/ 2253763 h 2595139"/>
              <a:gd name="connsiteX95" fmla="*/ 5900930 w 8046722"/>
              <a:gd name="connsiteY95" fmla="*/ 2259859 h 2595139"/>
              <a:gd name="connsiteX96" fmla="*/ 5833874 w 8046722"/>
              <a:gd name="connsiteY96" fmla="*/ 2259859 h 2595139"/>
              <a:gd name="connsiteX97" fmla="*/ 5815586 w 8046722"/>
              <a:gd name="connsiteY97" fmla="*/ 2211091 h 2595139"/>
              <a:gd name="connsiteX98" fmla="*/ 5772914 w 8046722"/>
              <a:gd name="connsiteY98" fmla="*/ 2144035 h 2595139"/>
              <a:gd name="connsiteX99" fmla="*/ 5736338 w 8046722"/>
              <a:gd name="connsiteY99" fmla="*/ 2101363 h 2595139"/>
              <a:gd name="connsiteX100" fmla="*/ 5687570 w 8046722"/>
              <a:gd name="connsiteY100" fmla="*/ 2095267 h 2595139"/>
              <a:gd name="connsiteX101" fmla="*/ 5577842 w 8046722"/>
              <a:gd name="connsiteY101" fmla="*/ 2101363 h 2595139"/>
              <a:gd name="connsiteX102" fmla="*/ 5565650 w 8046722"/>
              <a:gd name="connsiteY102" fmla="*/ 2083075 h 2595139"/>
              <a:gd name="connsiteX103" fmla="*/ 5529074 w 8046722"/>
              <a:gd name="connsiteY103" fmla="*/ 2016019 h 2595139"/>
              <a:gd name="connsiteX104" fmla="*/ 5504690 w 8046722"/>
              <a:gd name="connsiteY104" fmla="*/ 1948963 h 2595139"/>
              <a:gd name="connsiteX105" fmla="*/ 5474210 w 8046722"/>
              <a:gd name="connsiteY105" fmla="*/ 1900195 h 2595139"/>
              <a:gd name="connsiteX106" fmla="*/ 5462018 w 8046722"/>
              <a:gd name="connsiteY106" fmla="*/ 1881907 h 2595139"/>
              <a:gd name="connsiteX107" fmla="*/ 5425442 w 8046722"/>
              <a:gd name="connsiteY107" fmla="*/ 1857523 h 2595139"/>
              <a:gd name="connsiteX108" fmla="*/ 5388866 w 8046722"/>
              <a:gd name="connsiteY108" fmla="*/ 1845331 h 2595139"/>
              <a:gd name="connsiteX109" fmla="*/ 5334002 w 8046722"/>
              <a:gd name="connsiteY109" fmla="*/ 1833139 h 2595139"/>
              <a:gd name="connsiteX110" fmla="*/ 5303522 w 8046722"/>
              <a:gd name="connsiteY110" fmla="*/ 1802659 h 2595139"/>
              <a:gd name="connsiteX111" fmla="*/ 4809746 w 8046722"/>
              <a:gd name="connsiteY111" fmla="*/ 1759987 h 2595139"/>
              <a:gd name="connsiteX112" fmla="*/ 4754882 w 8046722"/>
              <a:gd name="connsiteY112" fmla="*/ 1735603 h 2595139"/>
              <a:gd name="connsiteX113" fmla="*/ 4675634 w 8046722"/>
              <a:gd name="connsiteY113" fmla="*/ 1723411 h 2595139"/>
              <a:gd name="connsiteX114" fmla="*/ 4596386 w 8046722"/>
              <a:gd name="connsiteY114" fmla="*/ 1699027 h 2595139"/>
              <a:gd name="connsiteX115" fmla="*/ 4443986 w 8046722"/>
              <a:gd name="connsiteY115" fmla="*/ 1625875 h 2595139"/>
              <a:gd name="connsiteX116" fmla="*/ 4419602 w 8046722"/>
              <a:gd name="connsiteY116" fmla="*/ 1619779 h 2595139"/>
              <a:gd name="connsiteX117" fmla="*/ 4401314 w 8046722"/>
              <a:gd name="connsiteY117" fmla="*/ 1613683 h 2595139"/>
              <a:gd name="connsiteX118" fmla="*/ 4340354 w 8046722"/>
              <a:gd name="connsiteY118" fmla="*/ 1625875 h 2595139"/>
              <a:gd name="connsiteX119" fmla="*/ 4291586 w 8046722"/>
              <a:gd name="connsiteY119" fmla="*/ 1674643 h 2595139"/>
              <a:gd name="connsiteX120" fmla="*/ 4120898 w 8046722"/>
              <a:gd name="connsiteY120" fmla="*/ 1686835 h 2595139"/>
              <a:gd name="connsiteX121" fmla="*/ 4090418 w 8046722"/>
              <a:gd name="connsiteY121" fmla="*/ 1705123 h 2595139"/>
              <a:gd name="connsiteX122" fmla="*/ 4053842 w 8046722"/>
              <a:gd name="connsiteY122" fmla="*/ 1680739 h 2595139"/>
              <a:gd name="connsiteX123" fmla="*/ 3992882 w 8046722"/>
              <a:gd name="connsiteY123" fmla="*/ 1668547 h 2595139"/>
              <a:gd name="connsiteX124" fmla="*/ 3950210 w 8046722"/>
              <a:gd name="connsiteY124" fmla="*/ 1692931 h 2595139"/>
              <a:gd name="connsiteX125" fmla="*/ 3913634 w 8046722"/>
              <a:gd name="connsiteY125" fmla="*/ 1747795 h 2595139"/>
              <a:gd name="connsiteX126" fmla="*/ 3895346 w 8046722"/>
              <a:gd name="connsiteY126" fmla="*/ 1772179 h 2595139"/>
              <a:gd name="connsiteX127" fmla="*/ 3870962 w 8046722"/>
              <a:gd name="connsiteY127" fmla="*/ 1778275 h 2595139"/>
              <a:gd name="connsiteX128" fmla="*/ 3852674 w 8046722"/>
              <a:gd name="connsiteY128" fmla="*/ 1784371 h 2595139"/>
              <a:gd name="connsiteX129" fmla="*/ 3797810 w 8046722"/>
              <a:gd name="connsiteY129" fmla="*/ 1833139 h 2595139"/>
              <a:gd name="connsiteX130" fmla="*/ 3779522 w 8046722"/>
              <a:gd name="connsiteY130" fmla="*/ 1894099 h 2595139"/>
              <a:gd name="connsiteX131" fmla="*/ 3767330 w 8046722"/>
              <a:gd name="connsiteY131" fmla="*/ 1930675 h 2595139"/>
              <a:gd name="connsiteX132" fmla="*/ 3755138 w 8046722"/>
              <a:gd name="connsiteY132" fmla="*/ 1961155 h 2595139"/>
              <a:gd name="connsiteX133" fmla="*/ 3718562 w 8046722"/>
              <a:gd name="connsiteY133" fmla="*/ 2046499 h 2595139"/>
              <a:gd name="connsiteX134" fmla="*/ 3681986 w 8046722"/>
              <a:gd name="connsiteY134" fmla="*/ 2070883 h 2595139"/>
              <a:gd name="connsiteX135" fmla="*/ 3657602 w 8046722"/>
              <a:gd name="connsiteY135" fmla="*/ 2089171 h 2595139"/>
              <a:gd name="connsiteX136" fmla="*/ 3621026 w 8046722"/>
              <a:gd name="connsiteY136" fmla="*/ 2101363 h 2595139"/>
              <a:gd name="connsiteX137" fmla="*/ 3468626 w 8046722"/>
              <a:gd name="connsiteY137" fmla="*/ 2095267 h 2595139"/>
              <a:gd name="connsiteX138" fmla="*/ 3425954 w 8046722"/>
              <a:gd name="connsiteY138" fmla="*/ 2083075 h 2595139"/>
              <a:gd name="connsiteX139" fmla="*/ 3279650 w 8046722"/>
              <a:gd name="connsiteY139" fmla="*/ 2058691 h 2595139"/>
              <a:gd name="connsiteX140" fmla="*/ 3236978 w 8046722"/>
              <a:gd name="connsiteY140" fmla="*/ 2052595 h 2595139"/>
              <a:gd name="connsiteX141" fmla="*/ 3212594 w 8046722"/>
              <a:gd name="connsiteY141" fmla="*/ 2046499 h 2595139"/>
              <a:gd name="connsiteX142" fmla="*/ 3121154 w 8046722"/>
              <a:gd name="connsiteY142" fmla="*/ 2040403 h 2595139"/>
              <a:gd name="connsiteX143" fmla="*/ 3084578 w 8046722"/>
              <a:gd name="connsiteY143" fmla="*/ 2022115 h 2595139"/>
              <a:gd name="connsiteX144" fmla="*/ 3017522 w 8046722"/>
              <a:gd name="connsiteY144" fmla="*/ 1942867 h 2595139"/>
              <a:gd name="connsiteX145" fmla="*/ 2962658 w 8046722"/>
              <a:gd name="connsiteY145" fmla="*/ 1888003 h 2595139"/>
              <a:gd name="connsiteX146" fmla="*/ 2919986 w 8046722"/>
              <a:gd name="connsiteY146" fmla="*/ 1839235 h 2595139"/>
              <a:gd name="connsiteX147" fmla="*/ 2846834 w 8046722"/>
              <a:gd name="connsiteY147" fmla="*/ 1808755 h 2595139"/>
              <a:gd name="connsiteX148" fmla="*/ 2639570 w 8046722"/>
              <a:gd name="connsiteY148" fmla="*/ 1778275 h 2595139"/>
              <a:gd name="connsiteX149" fmla="*/ 2602994 w 8046722"/>
              <a:gd name="connsiteY149" fmla="*/ 1741699 h 2595139"/>
              <a:gd name="connsiteX150" fmla="*/ 2456690 w 8046722"/>
              <a:gd name="connsiteY150" fmla="*/ 1741699 h 2595139"/>
              <a:gd name="connsiteX151" fmla="*/ 2420114 w 8046722"/>
              <a:gd name="connsiteY151" fmla="*/ 1766083 h 2595139"/>
              <a:gd name="connsiteX152" fmla="*/ 2456690 w 8046722"/>
              <a:gd name="connsiteY152" fmla="*/ 1936771 h 2595139"/>
              <a:gd name="connsiteX153" fmla="*/ 2481074 w 8046722"/>
              <a:gd name="connsiteY153" fmla="*/ 1985539 h 2595139"/>
              <a:gd name="connsiteX154" fmla="*/ 2523746 w 8046722"/>
              <a:gd name="connsiteY154" fmla="*/ 1997731 h 2595139"/>
              <a:gd name="connsiteX155" fmla="*/ 2523746 w 8046722"/>
              <a:gd name="connsiteY155" fmla="*/ 2064787 h 2595139"/>
              <a:gd name="connsiteX156" fmla="*/ 2493266 w 8046722"/>
              <a:gd name="connsiteY156" fmla="*/ 2076979 h 2595139"/>
              <a:gd name="connsiteX157" fmla="*/ 2438402 w 8046722"/>
              <a:gd name="connsiteY157" fmla="*/ 2101363 h 2595139"/>
              <a:gd name="connsiteX158" fmla="*/ 2420114 w 8046722"/>
              <a:gd name="connsiteY158" fmla="*/ 2107459 h 2595139"/>
              <a:gd name="connsiteX159" fmla="*/ 2371346 w 8046722"/>
              <a:gd name="connsiteY159" fmla="*/ 2113555 h 2595139"/>
              <a:gd name="connsiteX160" fmla="*/ 2328674 w 8046722"/>
              <a:gd name="connsiteY160" fmla="*/ 2119651 h 2595139"/>
              <a:gd name="connsiteX161" fmla="*/ 2292098 w 8046722"/>
              <a:gd name="connsiteY161" fmla="*/ 2131843 h 2595139"/>
              <a:gd name="connsiteX162" fmla="*/ 2261618 w 8046722"/>
              <a:gd name="connsiteY162" fmla="*/ 2150131 h 2595139"/>
              <a:gd name="connsiteX163" fmla="*/ 2243330 w 8046722"/>
              <a:gd name="connsiteY163" fmla="*/ 2162323 h 2595139"/>
              <a:gd name="connsiteX164" fmla="*/ 2151890 w 8046722"/>
              <a:gd name="connsiteY164" fmla="*/ 2192803 h 2595139"/>
              <a:gd name="connsiteX165" fmla="*/ 2121410 w 8046722"/>
              <a:gd name="connsiteY165" fmla="*/ 2204995 h 2595139"/>
              <a:gd name="connsiteX166" fmla="*/ 2103122 w 8046722"/>
              <a:gd name="connsiteY166" fmla="*/ 2211091 h 2595139"/>
              <a:gd name="connsiteX167" fmla="*/ 1871474 w 8046722"/>
              <a:gd name="connsiteY167" fmla="*/ 2229379 h 2595139"/>
              <a:gd name="connsiteX168" fmla="*/ 1859282 w 8046722"/>
              <a:gd name="connsiteY168" fmla="*/ 2272051 h 2595139"/>
              <a:gd name="connsiteX169" fmla="*/ 1840994 w 8046722"/>
              <a:gd name="connsiteY169" fmla="*/ 2284243 h 2595139"/>
              <a:gd name="connsiteX170" fmla="*/ 1810514 w 8046722"/>
              <a:gd name="connsiteY170" fmla="*/ 2339107 h 2595139"/>
              <a:gd name="connsiteX171" fmla="*/ 1792226 w 8046722"/>
              <a:gd name="connsiteY171" fmla="*/ 2406163 h 2595139"/>
              <a:gd name="connsiteX172" fmla="*/ 1786130 w 8046722"/>
              <a:gd name="connsiteY172" fmla="*/ 2424451 h 2595139"/>
              <a:gd name="connsiteX173" fmla="*/ 1767842 w 8046722"/>
              <a:gd name="connsiteY173" fmla="*/ 2436643 h 2595139"/>
              <a:gd name="connsiteX174" fmla="*/ 1712978 w 8046722"/>
              <a:gd name="connsiteY174" fmla="*/ 2448835 h 2595139"/>
              <a:gd name="connsiteX175" fmla="*/ 1438658 w 8046722"/>
              <a:gd name="connsiteY175" fmla="*/ 2467123 h 2595139"/>
              <a:gd name="connsiteX176" fmla="*/ 1353314 w 8046722"/>
              <a:gd name="connsiteY176" fmla="*/ 2479315 h 2595139"/>
              <a:gd name="connsiteX177" fmla="*/ 1316738 w 8046722"/>
              <a:gd name="connsiteY177" fmla="*/ 2485411 h 2595139"/>
              <a:gd name="connsiteX178" fmla="*/ 1286258 w 8046722"/>
              <a:gd name="connsiteY178" fmla="*/ 2497603 h 2595139"/>
              <a:gd name="connsiteX179" fmla="*/ 1267970 w 8046722"/>
              <a:gd name="connsiteY179" fmla="*/ 2503699 h 2595139"/>
              <a:gd name="connsiteX180" fmla="*/ 1249682 w 8046722"/>
              <a:gd name="connsiteY180" fmla="*/ 2521987 h 2595139"/>
              <a:gd name="connsiteX181" fmla="*/ 1225298 w 8046722"/>
              <a:gd name="connsiteY181" fmla="*/ 2515891 h 2595139"/>
              <a:gd name="connsiteX182" fmla="*/ 1200914 w 8046722"/>
              <a:gd name="connsiteY182" fmla="*/ 2503699 h 2595139"/>
              <a:gd name="connsiteX183" fmla="*/ 1182626 w 8046722"/>
              <a:gd name="connsiteY183" fmla="*/ 2497603 h 2595139"/>
              <a:gd name="connsiteX184" fmla="*/ 1103378 w 8046722"/>
              <a:gd name="connsiteY184" fmla="*/ 2503699 h 2595139"/>
              <a:gd name="connsiteX185" fmla="*/ 1091186 w 8046722"/>
              <a:gd name="connsiteY185" fmla="*/ 2521987 h 2595139"/>
              <a:gd name="connsiteX186" fmla="*/ 1072898 w 8046722"/>
              <a:gd name="connsiteY186" fmla="*/ 2534179 h 2595139"/>
              <a:gd name="connsiteX187" fmla="*/ 1005842 w 8046722"/>
              <a:gd name="connsiteY187" fmla="*/ 2576851 h 2595139"/>
              <a:gd name="connsiteX188" fmla="*/ 1219202 w 8046722"/>
              <a:gd name="connsiteY188" fmla="*/ 2582947 h 2595139"/>
              <a:gd name="connsiteX189" fmla="*/ 1274066 w 8046722"/>
              <a:gd name="connsiteY189" fmla="*/ 2576851 h 2595139"/>
              <a:gd name="connsiteX190" fmla="*/ 1048514 w 8046722"/>
              <a:gd name="connsiteY190" fmla="*/ 2564659 h 2595139"/>
              <a:gd name="connsiteX191" fmla="*/ 993650 w 8046722"/>
              <a:gd name="connsiteY191" fmla="*/ 2552467 h 2595139"/>
              <a:gd name="connsiteX192" fmla="*/ 957074 w 8046722"/>
              <a:gd name="connsiteY192" fmla="*/ 2558563 h 2595139"/>
              <a:gd name="connsiteX193" fmla="*/ 950978 w 8046722"/>
              <a:gd name="connsiteY193" fmla="*/ 2589043 h 2595139"/>
              <a:gd name="connsiteX194" fmla="*/ 682754 w 8046722"/>
              <a:gd name="connsiteY194" fmla="*/ 2582947 h 2595139"/>
              <a:gd name="connsiteX195" fmla="*/ 640082 w 8046722"/>
              <a:gd name="connsiteY195" fmla="*/ 2564659 h 2595139"/>
              <a:gd name="connsiteX196" fmla="*/ 603506 w 8046722"/>
              <a:gd name="connsiteY196" fmla="*/ 2528083 h 2595139"/>
              <a:gd name="connsiteX197" fmla="*/ 335282 w 8046722"/>
              <a:gd name="connsiteY197" fmla="*/ 2521987 h 2595139"/>
              <a:gd name="connsiteX198" fmla="*/ 329186 w 8046722"/>
              <a:gd name="connsiteY198" fmla="*/ 2497603 h 2595139"/>
              <a:gd name="connsiteX199" fmla="*/ 310898 w 8046722"/>
              <a:gd name="connsiteY199" fmla="*/ 2479315 h 2595139"/>
              <a:gd name="connsiteX200" fmla="*/ 249938 w 8046722"/>
              <a:gd name="connsiteY200" fmla="*/ 2454931 h 2595139"/>
              <a:gd name="connsiteX201" fmla="*/ 231650 w 8046722"/>
              <a:gd name="connsiteY201" fmla="*/ 2442739 h 2595139"/>
              <a:gd name="connsiteX202" fmla="*/ 219458 w 8046722"/>
              <a:gd name="connsiteY202" fmla="*/ 2424451 h 2595139"/>
              <a:gd name="connsiteX203" fmla="*/ 176786 w 8046722"/>
              <a:gd name="connsiteY203" fmla="*/ 2412259 h 2595139"/>
              <a:gd name="connsiteX204" fmla="*/ 140210 w 8046722"/>
              <a:gd name="connsiteY204" fmla="*/ 2400067 h 2595139"/>
              <a:gd name="connsiteX205" fmla="*/ 109730 w 8046722"/>
              <a:gd name="connsiteY205" fmla="*/ 2387875 h 2595139"/>
              <a:gd name="connsiteX206" fmla="*/ 42674 w 8046722"/>
              <a:gd name="connsiteY206" fmla="*/ 2363491 h 2595139"/>
              <a:gd name="connsiteX207" fmla="*/ 12194 w 8046722"/>
              <a:gd name="connsiteY207" fmla="*/ 2333011 h 2595139"/>
              <a:gd name="connsiteX208" fmla="*/ 2 w 8046722"/>
              <a:gd name="connsiteY208" fmla="*/ 2290339 h 2595139"/>
              <a:gd name="connsiteX209" fmla="*/ 6098 w 8046722"/>
              <a:gd name="connsiteY209" fmla="*/ 2272051 h 2595139"/>
              <a:gd name="connsiteX210" fmla="*/ 451106 w 8046722"/>
              <a:gd name="connsiteY210" fmla="*/ 2265955 h 2595139"/>
              <a:gd name="connsiteX211" fmla="*/ 304040 w 8046722"/>
              <a:gd name="connsiteY211" fmla="*/ 2246143 h 2595139"/>
              <a:gd name="connsiteX212" fmla="*/ 207266 w 8046722"/>
              <a:gd name="connsiteY212" fmla="*/ 2113555 h 2595139"/>
              <a:gd name="connsiteX213" fmla="*/ 205742 w 8046722"/>
              <a:gd name="connsiteY213" fmla="*/ 2168419 h 2595139"/>
              <a:gd name="connsiteX214" fmla="*/ 328424 w 8046722"/>
              <a:gd name="connsiteY214" fmla="*/ 2201947 h 2595139"/>
              <a:gd name="connsiteX215" fmla="*/ 84584 w 8046722"/>
              <a:gd name="connsiteY215" fmla="*/ 2179087 h 2595139"/>
              <a:gd name="connsiteX216" fmla="*/ 251462 w 8046722"/>
              <a:gd name="connsiteY216" fmla="*/ 2126509 h 2595139"/>
              <a:gd name="connsiteX217" fmla="*/ 142496 w 8046722"/>
              <a:gd name="connsiteY217" fmla="*/ 2091457 h 2595139"/>
              <a:gd name="connsiteX218" fmla="*/ 134114 w 8046722"/>
              <a:gd name="connsiteY218" fmla="*/ 1997731 h 2595139"/>
              <a:gd name="connsiteX219" fmla="*/ 396242 w 8046722"/>
              <a:gd name="connsiteY219" fmla="*/ 2095267 h 2595139"/>
              <a:gd name="connsiteX220" fmla="*/ 402338 w 8046722"/>
              <a:gd name="connsiteY220" fmla="*/ 2064787 h 2595139"/>
              <a:gd name="connsiteX221" fmla="*/ 542546 w 8046722"/>
              <a:gd name="connsiteY221" fmla="*/ 2040403 h 2595139"/>
              <a:gd name="connsiteX222" fmla="*/ 518162 w 8046722"/>
              <a:gd name="connsiteY222" fmla="*/ 2009923 h 2595139"/>
              <a:gd name="connsiteX223" fmla="*/ 475490 w 8046722"/>
              <a:gd name="connsiteY223" fmla="*/ 1973347 h 2595139"/>
              <a:gd name="connsiteX224" fmla="*/ 469394 w 8046722"/>
              <a:gd name="connsiteY224" fmla="*/ 1881907 h 2595139"/>
              <a:gd name="connsiteX225" fmla="*/ 445010 w 8046722"/>
              <a:gd name="connsiteY225" fmla="*/ 1814851 h 2595139"/>
              <a:gd name="connsiteX226" fmla="*/ 414530 w 8046722"/>
              <a:gd name="connsiteY226" fmla="*/ 1766083 h 2595139"/>
              <a:gd name="connsiteX227" fmla="*/ 402338 w 8046722"/>
              <a:gd name="connsiteY227" fmla="*/ 1729507 h 2595139"/>
              <a:gd name="connsiteX228" fmla="*/ 396242 w 8046722"/>
              <a:gd name="connsiteY228" fmla="*/ 1656355 h 2595139"/>
              <a:gd name="connsiteX229" fmla="*/ 384050 w 8046722"/>
              <a:gd name="connsiteY229" fmla="*/ 1619779 h 2595139"/>
              <a:gd name="connsiteX230" fmla="*/ 371858 w 8046722"/>
              <a:gd name="connsiteY230" fmla="*/ 1595395 h 2595139"/>
              <a:gd name="connsiteX231" fmla="*/ 298706 w 8046722"/>
              <a:gd name="connsiteY231" fmla="*/ 1479571 h 2595139"/>
              <a:gd name="connsiteX232" fmla="*/ 256034 w 8046722"/>
              <a:gd name="connsiteY232" fmla="*/ 1436899 h 2595139"/>
              <a:gd name="connsiteX233" fmla="*/ 249938 w 8046722"/>
              <a:gd name="connsiteY233" fmla="*/ 1418611 h 2595139"/>
              <a:gd name="connsiteX234" fmla="*/ 182882 w 8046722"/>
              <a:gd name="connsiteY234" fmla="*/ 1375939 h 2595139"/>
              <a:gd name="connsiteX235" fmla="*/ 164594 w 8046722"/>
              <a:gd name="connsiteY235" fmla="*/ 1357651 h 2595139"/>
              <a:gd name="connsiteX236" fmla="*/ 158498 w 8046722"/>
              <a:gd name="connsiteY236" fmla="*/ 1339363 h 2595139"/>
              <a:gd name="connsiteX237" fmla="*/ 249938 w 8046722"/>
              <a:gd name="connsiteY237" fmla="*/ 1235731 h 2595139"/>
              <a:gd name="connsiteX238" fmla="*/ 268226 w 8046722"/>
              <a:gd name="connsiteY238" fmla="*/ 1211347 h 2595139"/>
              <a:gd name="connsiteX239" fmla="*/ 347474 w 8046722"/>
              <a:gd name="connsiteY239" fmla="*/ 1174771 h 2595139"/>
              <a:gd name="connsiteX240" fmla="*/ 414530 w 8046722"/>
              <a:gd name="connsiteY240" fmla="*/ 1132099 h 2595139"/>
              <a:gd name="connsiteX241" fmla="*/ 451106 w 8046722"/>
              <a:gd name="connsiteY241" fmla="*/ 1095523 h 2595139"/>
              <a:gd name="connsiteX242" fmla="*/ 469394 w 8046722"/>
              <a:gd name="connsiteY242" fmla="*/ 1077235 h 2595139"/>
              <a:gd name="connsiteX243" fmla="*/ 512066 w 8046722"/>
              <a:gd name="connsiteY243" fmla="*/ 1052851 h 2595139"/>
              <a:gd name="connsiteX244" fmla="*/ 536450 w 8046722"/>
              <a:gd name="connsiteY244" fmla="*/ 1034563 h 2595139"/>
              <a:gd name="connsiteX245" fmla="*/ 603506 w 8046722"/>
              <a:gd name="connsiteY245" fmla="*/ 997987 h 2595139"/>
              <a:gd name="connsiteX246" fmla="*/ 627890 w 8046722"/>
              <a:gd name="connsiteY246" fmla="*/ 973603 h 2595139"/>
              <a:gd name="connsiteX247" fmla="*/ 633986 w 8046722"/>
              <a:gd name="connsiteY247" fmla="*/ 955315 h 2595139"/>
              <a:gd name="connsiteX248" fmla="*/ 640082 w 8046722"/>
              <a:gd name="connsiteY248" fmla="*/ 693187 h 2595139"/>
              <a:gd name="connsiteX249" fmla="*/ 713234 w 8046722"/>
              <a:gd name="connsiteY249" fmla="*/ 668803 h 2595139"/>
              <a:gd name="connsiteX250" fmla="*/ 792482 w 8046722"/>
              <a:gd name="connsiteY250" fmla="*/ 662707 h 2595139"/>
              <a:gd name="connsiteX251" fmla="*/ 841250 w 8046722"/>
              <a:gd name="connsiteY251" fmla="*/ 650515 h 2595139"/>
              <a:gd name="connsiteX252" fmla="*/ 963170 w 8046722"/>
              <a:gd name="connsiteY252" fmla="*/ 626131 h 2595139"/>
              <a:gd name="connsiteX253" fmla="*/ 969266 w 8046722"/>
              <a:gd name="connsiteY253" fmla="*/ 540787 h 2595139"/>
              <a:gd name="connsiteX254" fmla="*/ 975362 w 8046722"/>
              <a:gd name="connsiteY254" fmla="*/ 522499 h 2595139"/>
              <a:gd name="connsiteX255" fmla="*/ 987554 w 8046722"/>
              <a:gd name="connsiteY255" fmla="*/ 467635 h 2595139"/>
              <a:gd name="connsiteX256" fmla="*/ 999746 w 8046722"/>
              <a:gd name="connsiteY256" fmla="*/ 443251 h 2595139"/>
              <a:gd name="connsiteX257" fmla="*/ 1024130 w 8046722"/>
              <a:gd name="connsiteY257" fmla="*/ 388387 h 2595139"/>
              <a:gd name="connsiteX258" fmla="*/ 1042418 w 8046722"/>
              <a:gd name="connsiteY258" fmla="*/ 370099 h 2595139"/>
              <a:gd name="connsiteX259" fmla="*/ 1085090 w 8046722"/>
              <a:gd name="connsiteY259" fmla="*/ 315235 h 2595139"/>
              <a:gd name="connsiteX260" fmla="*/ 1127762 w 8046722"/>
              <a:gd name="connsiteY260" fmla="*/ 278659 h 2595139"/>
              <a:gd name="connsiteX261" fmla="*/ 1176530 w 8046722"/>
              <a:gd name="connsiteY261" fmla="*/ 254275 h 2595139"/>
              <a:gd name="connsiteX262" fmla="*/ 1274066 w 8046722"/>
              <a:gd name="connsiteY262" fmla="*/ 260371 h 2595139"/>
              <a:gd name="connsiteX263" fmla="*/ 1310642 w 8046722"/>
              <a:gd name="connsiteY263" fmla="*/ 284755 h 2595139"/>
              <a:gd name="connsiteX264" fmla="*/ 1609346 w 8046722"/>
              <a:gd name="connsiteY264" fmla="*/ 418867 h 2595139"/>
              <a:gd name="connsiteX265" fmla="*/ 1670306 w 8046722"/>
              <a:gd name="connsiteY265" fmla="*/ 437155 h 2595139"/>
              <a:gd name="connsiteX266" fmla="*/ 1725170 w 8046722"/>
              <a:gd name="connsiteY266" fmla="*/ 449347 h 2595139"/>
              <a:gd name="connsiteX267" fmla="*/ 1731266 w 8046722"/>
              <a:gd name="connsiteY267" fmla="*/ 467635 h 2595139"/>
              <a:gd name="connsiteX268" fmla="*/ 1725170 w 8046722"/>
              <a:gd name="connsiteY268" fmla="*/ 522499 h 2595139"/>
              <a:gd name="connsiteX269" fmla="*/ 1682498 w 8046722"/>
              <a:gd name="connsiteY269" fmla="*/ 607843 h 2595139"/>
              <a:gd name="connsiteX270" fmla="*/ 1676402 w 8046722"/>
              <a:gd name="connsiteY270" fmla="*/ 626131 h 2595139"/>
              <a:gd name="connsiteX271" fmla="*/ 1682498 w 8046722"/>
              <a:gd name="connsiteY271" fmla="*/ 735859 h 2595139"/>
              <a:gd name="connsiteX272" fmla="*/ 1700786 w 8046722"/>
              <a:gd name="connsiteY272" fmla="*/ 741955 h 2595139"/>
              <a:gd name="connsiteX273" fmla="*/ 1712978 w 8046722"/>
              <a:gd name="connsiteY273" fmla="*/ 766339 h 2595139"/>
              <a:gd name="connsiteX274" fmla="*/ 1743458 w 8046722"/>
              <a:gd name="connsiteY274" fmla="*/ 778531 h 2595139"/>
              <a:gd name="connsiteX275" fmla="*/ 1828802 w 8046722"/>
              <a:gd name="connsiteY275" fmla="*/ 802915 h 2595139"/>
              <a:gd name="connsiteX276" fmla="*/ 1962914 w 8046722"/>
              <a:gd name="connsiteY276" fmla="*/ 632227 h 2595139"/>
              <a:gd name="connsiteX277" fmla="*/ 1975106 w 8046722"/>
              <a:gd name="connsiteY277" fmla="*/ 607843 h 2595139"/>
              <a:gd name="connsiteX278" fmla="*/ 1987298 w 8046722"/>
              <a:gd name="connsiteY278" fmla="*/ 534691 h 2595139"/>
              <a:gd name="connsiteX279" fmla="*/ 1993394 w 8046722"/>
              <a:gd name="connsiteY279" fmla="*/ 516403 h 2595139"/>
              <a:gd name="connsiteX280" fmla="*/ 1999490 w 8046722"/>
              <a:gd name="connsiteY280" fmla="*/ 473731 h 2595139"/>
              <a:gd name="connsiteX281" fmla="*/ 2139698 w 8046722"/>
              <a:gd name="connsiteY281" fmla="*/ 479827 h 2595139"/>
              <a:gd name="connsiteX282" fmla="*/ 2164082 w 8046722"/>
              <a:gd name="connsiteY282" fmla="*/ 473731 h 2595139"/>
              <a:gd name="connsiteX283" fmla="*/ 2194562 w 8046722"/>
              <a:gd name="connsiteY283" fmla="*/ 424963 h 2595139"/>
              <a:gd name="connsiteX284" fmla="*/ 2225042 w 8046722"/>
              <a:gd name="connsiteY284" fmla="*/ 370099 h 2595139"/>
              <a:gd name="connsiteX285" fmla="*/ 2279906 w 8046722"/>
              <a:gd name="connsiteY285" fmla="*/ 321331 h 2595139"/>
              <a:gd name="connsiteX286" fmla="*/ 2328674 w 8046722"/>
              <a:gd name="connsiteY286" fmla="*/ 303043 h 2595139"/>
              <a:gd name="connsiteX287" fmla="*/ 2371346 w 8046722"/>
              <a:gd name="connsiteY287" fmla="*/ 309139 h 2595139"/>
              <a:gd name="connsiteX288" fmla="*/ 2383538 w 8046722"/>
              <a:gd name="connsiteY288" fmla="*/ 357907 h 2595139"/>
              <a:gd name="connsiteX289" fmla="*/ 2395730 w 8046722"/>
              <a:gd name="connsiteY289" fmla="*/ 400579 h 2595139"/>
              <a:gd name="connsiteX290" fmla="*/ 2407922 w 8046722"/>
              <a:gd name="connsiteY290" fmla="*/ 443251 h 2595139"/>
              <a:gd name="connsiteX291" fmla="*/ 2414018 w 8046722"/>
              <a:gd name="connsiteY291" fmla="*/ 577363 h 2595139"/>
              <a:gd name="connsiteX292" fmla="*/ 2438402 w 8046722"/>
              <a:gd name="connsiteY292" fmla="*/ 583459 h 2595139"/>
              <a:gd name="connsiteX293" fmla="*/ 2590802 w 8046722"/>
              <a:gd name="connsiteY293" fmla="*/ 565171 h 2595139"/>
              <a:gd name="connsiteX294" fmla="*/ 2609090 w 8046722"/>
              <a:gd name="connsiteY294" fmla="*/ 559075 h 2595139"/>
              <a:gd name="connsiteX295" fmla="*/ 2633474 w 8046722"/>
              <a:gd name="connsiteY295" fmla="*/ 485923 h 2595139"/>
              <a:gd name="connsiteX296" fmla="*/ 2676146 w 8046722"/>
              <a:gd name="connsiteY296" fmla="*/ 443251 h 2595139"/>
              <a:gd name="connsiteX297" fmla="*/ 2755394 w 8046722"/>
              <a:gd name="connsiteY297" fmla="*/ 406675 h 2595139"/>
              <a:gd name="connsiteX298" fmla="*/ 2798066 w 8046722"/>
              <a:gd name="connsiteY298" fmla="*/ 388387 h 2595139"/>
              <a:gd name="connsiteX299" fmla="*/ 2877314 w 8046722"/>
              <a:gd name="connsiteY299" fmla="*/ 364003 h 2595139"/>
              <a:gd name="connsiteX300" fmla="*/ 2919986 w 8046722"/>
              <a:gd name="connsiteY300" fmla="*/ 345715 h 2595139"/>
              <a:gd name="connsiteX301" fmla="*/ 3041906 w 8046722"/>
              <a:gd name="connsiteY301" fmla="*/ 321331 h 2595139"/>
              <a:gd name="connsiteX302" fmla="*/ 3078482 w 8046722"/>
              <a:gd name="connsiteY302" fmla="*/ 290851 h 2595139"/>
              <a:gd name="connsiteX303" fmla="*/ 3096770 w 8046722"/>
              <a:gd name="connsiteY303" fmla="*/ 278659 h 2595139"/>
              <a:gd name="connsiteX304" fmla="*/ 3145538 w 8046722"/>
              <a:gd name="connsiteY304" fmla="*/ 290851 h 2595139"/>
              <a:gd name="connsiteX305" fmla="*/ 3157730 w 8046722"/>
              <a:gd name="connsiteY305" fmla="*/ 321331 h 2595139"/>
              <a:gd name="connsiteX306" fmla="*/ 3176018 w 8046722"/>
              <a:gd name="connsiteY306" fmla="*/ 339619 h 2595139"/>
              <a:gd name="connsiteX307" fmla="*/ 3206498 w 8046722"/>
              <a:gd name="connsiteY307" fmla="*/ 382291 h 2595139"/>
              <a:gd name="connsiteX308" fmla="*/ 3230882 w 8046722"/>
              <a:gd name="connsiteY308" fmla="*/ 412771 h 2595139"/>
              <a:gd name="connsiteX309" fmla="*/ 3255266 w 8046722"/>
              <a:gd name="connsiteY309" fmla="*/ 449347 h 2595139"/>
              <a:gd name="connsiteX310" fmla="*/ 3340610 w 8046722"/>
              <a:gd name="connsiteY310" fmla="*/ 461539 h 2595139"/>
              <a:gd name="connsiteX311" fmla="*/ 3395474 w 8046722"/>
              <a:gd name="connsiteY311" fmla="*/ 479827 h 2595139"/>
              <a:gd name="connsiteX312" fmla="*/ 3474722 w 8046722"/>
              <a:gd name="connsiteY312" fmla="*/ 565171 h 2595139"/>
              <a:gd name="connsiteX313" fmla="*/ 3493010 w 8046722"/>
              <a:gd name="connsiteY313" fmla="*/ 571267 h 2595139"/>
              <a:gd name="connsiteX314" fmla="*/ 3499106 w 8046722"/>
              <a:gd name="connsiteY314" fmla="*/ 601747 h 2595139"/>
              <a:gd name="connsiteX315" fmla="*/ 3486914 w 8046722"/>
              <a:gd name="connsiteY315" fmla="*/ 729763 h 2595139"/>
              <a:gd name="connsiteX316" fmla="*/ 3480818 w 8046722"/>
              <a:gd name="connsiteY316" fmla="*/ 748051 h 2595139"/>
              <a:gd name="connsiteX317" fmla="*/ 3474722 w 8046722"/>
              <a:gd name="connsiteY317" fmla="*/ 772435 h 2595139"/>
              <a:gd name="connsiteX318" fmla="*/ 3438146 w 8046722"/>
              <a:gd name="connsiteY318" fmla="*/ 796819 h 2595139"/>
              <a:gd name="connsiteX319" fmla="*/ 3401570 w 8046722"/>
              <a:gd name="connsiteY319" fmla="*/ 833395 h 2595139"/>
              <a:gd name="connsiteX320" fmla="*/ 3389378 w 8046722"/>
              <a:gd name="connsiteY320" fmla="*/ 863875 h 2595139"/>
              <a:gd name="connsiteX321" fmla="*/ 3395474 w 8046722"/>
              <a:gd name="connsiteY321" fmla="*/ 924835 h 2595139"/>
              <a:gd name="connsiteX322" fmla="*/ 3505202 w 8046722"/>
              <a:gd name="connsiteY322" fmla="*/ 906547 h 2595139"/>
              <a:gd name="connsiteX323" fmla="*/ 3535682 w 8046722"/>
              <a:gd name="connsiteY323" fmla="*/ 888259 h 2595139"/>
              <a:gd name="connsiteX324" fmla="*/ 3602738 w 8046722"/>
              <a:gd name="connsiteY324" fmla="*/ 827299 h 2595139"/>
              <a:gd name="connsiteX325" fmla="*/ 3621026 w 8046722"/>
              <a:gd name="connsiteY325" fmla="*/ 809011 h 2595139"/>
              <a:gd name="connsiteX326" fmla="*/ 3645410 w 8046722"/>
              <a:gd name="connsiteY326" fmla="*/ 802915 h 2595139"/>
              <a:gd name="connsiteX327" fmla="*/ 3688082 w 8046722"/>
              <a:gd name="connsiteY327" fmla="*/ 815107 h 2595139"/>
              <a:gd name="connsiteX328" fmla="*/ 3730754 w 8046722"/>
              <a:gd name="connsiteY328" fmla="*/ 845587 h 2595139"/>
              <a:gd name="connsiteX329" fmla="*/ 3785618 w 8046722"/>
              <a:gd name="connsiteY329" fmla="*/ 863875 h 2595139"/>
              <a:gd name="connsiteX330" fmla="*/ 3858770 w 8046722"/>
              <a:gd name="connsiteY330" fmla="*/ 851683 h 2595139"/>
              <a:gd name="connsiteX331" fmla="*/ 3883154 w 8046722"/>
              <a:gd name="connsiteY331" fmla="*/ 839491 h 2595139"/>
              <a:gd name="connsiteX332" fmla="*/ 3907538 w 8046722"/>
              <a:gd name="connsiteY332" fmla="*/ 815107 h 2595139"/>
              <a:gd name="connsiteX333" fmla="*/ 3913634 w 8046722"/>
              <a:gd name="connsiteY333" fmla="*/ 784627 h 2595139"/>
              <a:gd name="connsiteX334" fmla="*/ 3931922 w 8046722"/>
              <a:gd name="connsiteY334" fmla="*/ 498115 h 2595139"/>
              <a:gd name="connsiteX335" fmla="*/ 3962402 w 8046722"/>
              <a:gd name="connsiteY335" fmla="*/ 492019 h 2595139"/>
              <a:gd name="connsiteX336" fmla="*/ 3986786 w 8046722"/>
              <a:gd name="connsiteY336" fmla="*/ 479827 h 2595139"/>
              <a:gd name="connsiteX337" fmla="*/ 4059938 w 8046722"/>
              <a:gd name="connsiteY337" fmla="*/ 455443 h 2595139"/>
              <a:gd name="connsiteX338" fmla="*/ 4224530 w 8046722"/>
              <a:gd name="connsiteY338" fmla="*/ 467635 h 2595139"/>
              <a:gd name="connsiteX339" fmla="*/ 4261106 w 8046722"/>
              <a:gd name="connsiteY339" fmla="*/ 479827 h 2595139"/>
              <a:gd name="connsiteX340" fmla="*/ 4285490 w 8046722"/>
              <a:gd name="connsiteY340" fmla="*/ 485923 h 2595139"/>
              <a:gd name="connsiteX341" fmla="*/ 4419602 w 8046722"/>
              <a:gd name="connsiteY341" fmla="*/ 461539 h 2595139"/>
              <a:gd name="connsiteX342" fmla="*/ 4425698 w 8046722"/>
              <a:gd name="connsiteY342" fmla="*/ 443251 h 2595139"/>
              <a:gd name="connsiteX343" fmla="*/ 4443986 w 8046722"/>
              <a:gd name="connsiteY343" fmla="*/ 431059 h 2595139"/>
              <a:gd name="connsiteX344" fmla="*/ 4468370 w 8046722"/>
              <a:gd name="connsiteY344" fmla="*/ 437155 h 2595139"/>
              <a:gd name="connsiteX345" fmla="*/ 4529330 w 8046722"/>
              <a:gd name="connsiteY345" fmla="*/ 461539 h 2595139"/>
              <a:gd name="connsiteX346" fmla="*/ 4620770 w 8046722"/>
              <a:gd name="connsiteY346" fmla="*/ 473731 h 2595139"/>
              <a:gd name="connsiteX347" fmla="*/ 4669538 w 8046722"/>
              <a:gd name="connsiteY347" fmla="*/ 485923 h 2595139"/>
              <a:gd name="connsiteX348" fmla="*/ 4687826 w 8046722"/>
              <a:gd name="connsiteY348" fmla="*/ 461539 h 2595139"/>
              <a:gd name="connsiteX349" fmla="*/ 4718306 w 8046722"/>
              <a:gd name="connsiteY349" fmla="*/ 406675 h 2595139"/>
              <a:gd name="connsiteX350" fmla="*/ 4724402 w 8046722"/>
              <a:gd name="connsiteY350" fmla="*/ 382291 h 2595139"/>
              <a:gd name="connsiteX351" fmla="*/ 4730498 w 8046722"/>
              <a:gd name="connsiteY351" fmla="*/ 333523 h 2595139"/>
              <a:gd name="connsiteX352" fmla="*/ 4754882 w 8046722"/>
              <a:gd name="connsiteY352" fmla="*/ 321331 h 2595139"/>
              <a:gd name="connsiteX353" fmla="*/ 4797554 w 8046722"/>
              <a:gd name="connsiteY353" fmla="*/ 309139 h 2595139"/>
              <a:gd name="connsiteX354" fmla="*/ 4956050 w 8046722"/>
              <a:gd name="connsiteY354" fmla="*/ 315235 h 2595139"/>
              <a:gd name="connsiteX355" fmla="*/ 4998722 w 8046722"/>
              <a:gd name="connsiteY355" fmla="*/ 333523 h 2595139"/>
              <a:gd name="connsiteX356" fmla="*/ 5071874 w 8046722"/>
              <a:gd name="connsiteY356" fmla="*/ 339619 h 2595139"/>
              <a:gd name="connsiteX357" fmla="*/ 5090162 w 8046722"/>
              <a:gd name="connsiteY357" fmla="*/ 345715 h 2595139"/>
              <a:gd name="connsiteX358" fmla="*/ 5145026 w 8046722"/>
              <a:gd name="connsiteY358" fmla="*/ 351811 h 2595139"/>
              <a:gd name="connsiteX359" fmla="*/ 5163314 w 8046722"/>
              <a:gd name="connsiteY359" fmla="*/ 364003 h 2595139"/>
              <a:gd name="connsiteX360" fmla="*/ 5187698 w 8046722"/>
              <a:gd name="connsiteY360" fmla="*/ 382291 h 2595139"/>
              <a:gd name="connsiteX361" fmla="*/ 5224274 w 8046722"/>
              <a:gd name="connsiteY361" fmla="*/ 394483 h 2595139"/>
              <a:gd name="connsiteX362" fmla="*/ 5291330 w 8046722"/>
              <a:gd name="connsiteY362" fmla="*/ 412771 h 2595139"/>
              <a:gd name="connsiteX363" fmla="*/ 5297426 w 8046722"/>
              <a:gd name="connsiteY363" fmla="*/ 431059 h 2595139"/>
              <a:gd name="connsiteX364" fmla="*/ 5303522 w 8046722"/>
              <a:gd name="connsiteY364" fmla="*/ 455443 h 2595139"/>
              <a:gd name="connsiteX365" fmla="*/ 5334002 w 8046722"/>
              <a:gd name="connsiteY365" fmla="*/ 540787 h 2595139"/>
              <a:gd name="connsiteX366" fmla="*/ 5352290 w 8046722"/>
              <a:gd name="connsiteY366" fmla="*/ 601747 h 2595139"/>
              <a:gd name="connsiteX367" fmla="*/ 5358386 w 8046722"/>
              <a:gd name="connsiteY367" fmla="*/ 638323 h 2595139"/>
              <a:gd name="connsiteX368" fmla="*/ 5364482 w 8046722"/>
              <a:gd name="connsiteY368" fmla="*/ 662707 h 2595139"/>
              <a:gd name="connsiteX369" fmla="*/ 5382770 w 8046722"/>
              <a:gd name="connsiteY369" fmla="*/ 802915 h 2595139"/>
              <a:gd name="connsiteX370" fmla="*/ 5474210 w 8046722"/>
              <a:gd name="connsiteY370" fmla="*/ 809011 h 2595139"/>
              <a:gd name="connsiteX371" fmla="*/ 5486402 w 8046722"/>
              <a:gd name="connsiteY371" fmla="*/ 827299 h 2595139"/>
              <a:gd name="connsiteX372" fmla="*/ 5522978 w 8046722"/>
              <a:gd name="connsiteY372" fmla="*/ 863875 h 2595139"/>
              <a:gd name="connsiteX373" fmla="*/ 5535170 w 8046722"/>
              <a:gd name="connsiteY373" fmla="*/ 912643 h 2595139"/>
              <a:gd name="connsiteX374" fmla="*/ 5541266 w 8046722"/>
              <a:gd name="connsiteY374" fmla="*/ 937027 h 2595139"/>
              <a:gd name="connsiteX375" fmla="*/ 5565650 w 8046722"/>
              <a:gd name="connsiteY375" fmla="*/ 949219 h 2595139"/>
              <a:gd name="connsiteX376" fmla="*/ 5638802 w 8046722"/>
              <a:gd name="connsiteY376" fmla="*/ 943123 h 2595139"/>
              <a:gd name="connsiteX377" fmla="*/ 5663186 w 8046722"/>
              <a:gd name="connsiteY377" fmla="*/ 937027 h 2595139"/>
              <a:gd name="connsiteX378" fmla="*/ 5669282 w 8046722"/>
              <a:gd name="connsiteY378" fmla="*/ 918739 h 2595139"/>
              <a:gd name="connsiteX379" fmla="*/ 5681474 w 8046722"/>
              <a:gd name="connsiteY379" fmla="*/ 876067 h 2595139"/>
              <a:gd name="connsiteX380" fmla="*/ 5687570 w 8046722"/>
              <a:gd name="connsiteY380" fmla="*/ 748051 h 2595139"/>
              <a:gd name="connsiteX381" fmla="*/ 5705858 w 8046722"/>
              <a:gd name="connsiteY381" fmla="*/ 735859 h 2595139"/>
              <a:gd name="connsiteX382" fmla="*/ 5693666 w 8046722"/>
              <a:gd name="connsiteY382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687570 w 8046722"/>
              <a:gd name="connsiteY101" fmla="*/ 2095267 h 2595139"/>
              <a:gd name="connsiteX102" fmla="*/ 5577842 w 8046722"/>
              <a:gd name="connsiteY102" fmla="*/ 2101363 h 2595139"/>
              <a:gd name="connsiteX103" fmla="*/ 5565650 w 8046722"/>
              <a:gd name="connsiteY103" fmla="*/ 208307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687570 w 8046722"/>
              <a:gd name="connsiteY101" fmla="*/ 209526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351778 w 8046722"/>
              <a:gd name="connsiteY30" fmla="*/ 74805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296914 w 8046722"/>
              <a:gd name="connsiteY26" fmla="*/ 4859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089650 w 8046722"/>
              <a:gd name="connsiteY21" fmla="*/ 13235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114290 w 8046722"/>
              <a:gd name="connsiteY10" fmla="*/ 39448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6077714 w 8046722"/>
              <a:gd name="connsiteY6" fmla="*/ 49811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93666 w 8046722"/>
              <a:gd name="connsiteY0" fmla="*/ 68709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93666 w 8046722"/>
              <a:gd name="connsiteY383" fmla="*/ 68709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486402 w 8046722"/>
              <a:gd name="connsiteY372" fmla="*/ 82729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090162 w 8046722"/>
              <a:gd name="connsiteY358" fmla="*/ 34571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730498 w 8046722"/>
              <a:gd name="connsiteY352" fmla="*/ 33352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43715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725170 w 8046722"/>
              <a:gd name="connsiteY269" fmla="*/ 52249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395730 w 8046722"/>
              <a:gd name="connsiteY290" fmla="*/ 40057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79906 w 8046722"/>
              <a:gd name="connsiteY286" fmla="*/ 32133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157730 w 8046722"/>
              <a:gd name="connsiteY306" fmla="*/ 3213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255266 w 8046722"/>
              <a:gd name="connsiteY310" fmla="*/ 44934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919986 w 8046722"/>
              <a:gd name="connsiteY301" fmla="*/ 34571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474722 w 8046722"/>
              <a:gd name="connsiteY318" fmla="*/ 7724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45410 w 8046722"/>
              <a:gd name="connsiteY327" fmla="*/ 80291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785618 w 8046722"/>
              <a:gd name="connsiteY330" fmla="*/ 86387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59938 w 8046722"/>
              <a:gd name="connsiteY338" fmla="*/ 45544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8370 w 8046722"/>
              <a:gd name="connsiteY345" fmla="*/ 43715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603506 w 8046722"/>
              <a:gd name="connsiteY246" fmla="*/ 99798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469394 w 8046722"/>
              <a:gd name="connsiteY243" fmla="*/ 107723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256034 w 8046722"/>
              <a:gd name="connsiteY233" fmla="*/ 143689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371858 w 8046722"/>
              <a:gd name="connsiteY231" fmla="*/ 159539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414530 w 8046722"/>
              <a:gd name="connsiteY227" fmla="*/ 176608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469394 w 8046722"/>
              <a:gd name="connsiteY225" fmla="*/ 18819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104241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975362 w 8046722"/>
              <a:gd name="connsiteY255" fmla="*/ 52249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640082 w 8046722"/>
              <a:gd name="connsiteY249" fmla="*/ 69318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451106 w 8046722"/>
              <a:gd name="connsiteY246" fmla="*/ 9776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9570 w 8046722"/>
              <a:gd name="connsiteY149" fmla="*/ 177827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46834 w 8046722"/>
              <a:gd name="connsiteY148" fmla="*/ 180875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19986 w 8046722"/>
              <a:gd name="connsiteY147" fmla="*/ 183923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3017522 w 8046722"/>
              <a:gd name="connsiteY145" fmla="*/ 1942867 h 2595139"/>
              <a:gd name="connsiteX146" fmla="*/ 2962658 w 8046722"/>
              <a:gd name="connsiteY146" fmla="*/ 188800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62658 w 8046722"/>
              <a:gd name="connsiteY146" fmla="*/ 188800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21154 w 8046722"/>
              <a:gd name="connsiteY143" fmla="*/ 20404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04649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79650 w 8046722"/>
              <a:gd name="connsiteY140" fmla="*/ 20586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25954 w 8046722"/>
              <a:gd name="connsiteY139" fmla="*/ 2083075 h 2595139"/>
              <a:gd name="connsiteX140" fmla="*/ 3289810 w 8046722"/>
              <a:gd name="connsiteY140" fmla="*/ 21094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61514 w 8046722"/>
              <a:gd name="connsiteY139" fmla="*/ 2144035 h 2595139"/>
              <a:gd name="connsiteX140" fmla="*/ 3289810 w 8046722"/>
              <a:gd name="connsiteY140" fmla="*/ 21094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61514 w 8046722"/>
              <a:gd name="connsiteY139" fmla="*/ 2245635 h 2595139"/>
              <a:gd name="connsiteX140" fmla="*/ 3289810 w 8046722"/>
              <a:gd name="connsiteY140" fmla="*/ 21094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840994 w 8046722"/>
              <a:gd name="connsiteY170" fmla="*/ 22842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61514 w 8046722"/>
              <a:gd name="connsiteY139" fmla="*/ 2245635 h 2595139"/>
              <a:gd name="connsiteX140" fmla="*/ 3289810 w 8046722"/>
              <a:gd name="connsiteY140" fmla="*/ 21094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59282 w 8046722"/>
              <a:gd name="connsiteY169" fmla="*/ 2272051 h 2595139"/>
              <a:gd name="connsiteX170" fmla="*/ 1912114 w 8046722"/>
              <a:gd name="connsiteY170" fmla="*/ 23604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61514 w 8046722"/>
              <a:gd name="connsiteY139" fmla="*/ 2245635 h 2595139"/>
              <a:gd name="connsiteX140" fmla="*/ 3289810 w 8046722"/>
              <a:gd name="connsiteY140" fmla="*/ 21094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899922 w 8046722"/>
              <a:gd name="connsiteY169" fmla="*/ 2297451 h 2595139"/>
              <a:gd name="connsiteX170" fmla="*/ 1912114 w 8046722"/>
              <a:gd name="connsiteY170" fmla="*/ 23604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  <a:gd name="connsiteX0" fmla="*/ 5625086 w 8046722"/>
              <a:gd name="connsiteY0" fmla="*/ 508021 h 2595139"/>
              <a:gd name="connsiteX1" fmla="*/ 5852162 w 8046722"/>
              <a:gd name="connsiteY1" fmla="*/ 650515 h 2595139"/>
              <a:gd name="connsiteX2" fmla="*/ 5876546 w 8046722"/>
              <a:gd name="connsiteY2" fmla="*/ 632227 h 2595139"/>
              <a:gd name="connsiteX3" fmla="*/ 5894834 w 8046722"/>
              <a:gd name="connsiteY3" fmla="*/ 620035 h 2595139"/>
              <a:gd name="connsiteX4" fmla="*/ 5919218 w 8046722"/>
              <a:gd name="connsiteY4" fmla="*/ 601747 h 2595139"/>
              <a:gd name="connsiteX5" fmla="*/ 6053330 w 8046722"/>
              <a:gd name="connsiteY5" fmla="*/ 522499 h 2595139"/>
              <a:gd name="connsiteX6" fmla="*/ 5951984 w 8046722"/>
              <a:gd name="connsiteY6" fmla="*/ 482875 h 2595139"/>
              <a:gd name="connsiteX7" fmla="*/ 6083810 w 8046722"/>
              <a:gd name="connsiteY7" fmla="*/ 479827 h 2595139"/>
              <a:gd name="connsiteX8" fmla="*/ 6096002 w 8046722"/>
              <a:gd name="connsiteY8" fmla="*/ 455443 h 2595139"/>
              <a:gd name="connsiteX9" fmla="*/ 6108194 w 8046722"/>
              <a:gd name="connsiteY9" fmla="*/ 412771 h 2595139"/>
              <a:gd name="connsiteX10" fmla="*/ 6015230 w 8046722"/>
              <a:gd name="connsiteY10" fmla="*/ 268753 h 2595139"/>
              <a:gd name="connsiteX11" fmla="*/ 6126482 w 8046722"/>
              <a:gd name="connsiteY11" fmla="*/ 376195 h 2595139"/>
              <a:gd name="connsiteX12" fmla="*/ 6144770 w 8046722"/>
              <a:gd name="connsiteY12" fmla="*/ 321331 h 2595139"/>
              <a:gd name="connsiteX13" fmla="*/ 6266690 w 8046722"/>
              <a:gd name="connsiteY13" fmla="*/ 156739 h 2595139"/>
              <a:gd name="connsiteX14" fmla="*/ 6272786 w 8046722"/>
              <a:gd name="connsiteY14" fmla="*/ 138451 h 2595139"/>
              <a:gd name="connsiteX15" fmla="*/ 6419090 w 8046722"/>
              <a:gd name="connsiteY15" fmla="*/ 47011 h 2595139"/>
              <a:gd name="connsiteX16" fmla="*/ 6486146 w 8046722"/>
              <a:gd name="connsiteY16" fmla="*/ 28723 h 2595139"/>
              <a:gd name="connsiteX17" fmla="*/ 6888482 w 8046722"/>
              <a:gd name="connsiteY17" fmla="*/ 16531 h 2595139"/>
              <a:gd name="connsiteX18" fmla="*/ 6986018 w 8046722"/>
              <a:gd name="connsiteY18" fmla="*/ 10435 h 2595139"/>
              <a:gd name="connsiteX19" fmla="*/ 7022594 w 8046722"/>
              <a:gd name="connsiteY19" fmla="*/ 47011 h 2595139"/>
              <a:gd name="connsiteX20" fmla="*/ 7077458 w 8046722"/>
              <a:gd name="connsiteY20" fmla="*/ 107971 h 2595139"/>
              <a:gd name="connsiteX21" fmla="*/ 7127750 w 8046722"/>
              <a:gd name="connsiteY21" fmla="*/ 71395 h 2595139"/>
              <a:gd name="connsiteX22" fmla="*/ 7138418 w 8046722"/>
              <a:gd name="connsiteY22" fmla="*/ 181123 h 2595139"/>
              <a:gd name="connsiteX23" fmla="*/ 7174994 w 8046722"/>
              <a:gd name="connsiteY23" fmla="*/ 223795 h 2595139"/>
              <a:gd name="connsiteX24" fmla="*/ 7187186 w 8046722"/>
              <a:gd name="connsiteY24" fmla="*/ 242083 h 2595139"/>
              <a:gd name="connsiteX25" fmla="*/ 7278626 w 8046722"/>
              <a:gd name="connsiteY25" fmla="*/ 321331 h 2595139"/>
              <a:gd name="connsiteX26" fmla="*/ 7529324 w 8046722"/>
              <a:gd name="connsiteY26" fmla="*/ 371623 h 2595139"/>
              <a:gd name="connsiteX27" fmla="*/ 7315202 w 8046722"/>
              <a:gd name="connsiteY27" fmla="*/ 528595 h 2595139"/>
              <a:gd name="connsiteX28" fmla="*/ 7333490 w 8046722"/>
              <a:gd name="connsiteY28" fmla="*/ 577363 h 2595139"/>
              <a:gd name="connsiteX29" fmla="*/ 7339586 w 8046722"/>
              <a:gd name="connsiteY29" fmla="*/ 717571 h 2595139"/>
              <a:gd name="connsiteX30" fmla="*/ 7748018 w 8046722"/>
              <a:gd name="connsiteY30" fmla="*/ 607081 h 2595139"/>
              <a:gd name="connsiteX31" fmla="*/ 7363970 w 8046722"/>
              <a:gd name="connsiteY31" fmla="*/ 802915 h 2595139"/>
              <a:gd name="connsiteX32" fmla="*/ 7315202 w 8046722"/>
              <a:gd name="connsiteY32" fmla="*/ 1436899 h 2595139"/>
              <a:gd name="connsiteX33" fmla="*/ 7272530 w 8046722"/>
              <a:gd name="connsiteY33" fmla="*/ 1510051 h 2595139"/>
              <a:gd name="connsiteX34" fmla="*/ 7266434 w 8046722"/>
              <a:gd name="connsiteY34" fmla="*/ 1528339 h 2595139"/>
              <a:gd name="connsiteX35" fmla="*/ 7235954 w 8046722"/>
              <a:gd name="connsiteY35" fmla="*/ 1558819 h 2595139"/>
              <a:gd name="connsiteX36" fmla="*/ 7223762 w 8046722"/>
              <a:gd name="connsiteY36" fmla="*/ 1577107 h 2595139"/>
              <a:gd name="connsiteX37" fmla="*/ 7229858 w 8046722"/>
              <a:gd name="connsiteY37" fmla="*/ 1595395 h 2595139"/>
              <a:gd name="connsiteX38" fmla="*/ 7772402 w 8046722"/>
              <a:gd name="connsiteY38" fmla="*/ 1601491 h 2595139"/>
              <a:gd name="connsiteX39" fmla="*/ 7815074 w 8046722"/>
              <a:gd name="connsiteY39" fmla="*/ 1625875 h 2595139"/>
              <a:gd name="connsiteX40" fmla="*/ 7833362 w 8046722"/>
              <a:gd name="connsiteY40" fmla="*/ 1631971 h 2595139"/>
              <a:gd name="connsiteX41" fmla="*/ 7894322 w 8046722"/>
              <a:gd name="connsiteY41" fmla="*/ 1656355 h 2595139"/>
              <a:gd name="connsiteX42" fmla="*/ 7930898 w 8046722"/>
              <a:gd name="connsiteY42" fmla="*/ 1674643 h 2595139"/>
              <a:gd name="connsiteX43" fmla="*/ 7949186 w 8046722"/>
              <a:gd name="connsiteY43" fmla="*/ 1686835 h 2595139"/>
              <a:gd name="connsiteX44" fmla="*/ 8010146 w 8046722"/>
              <a:gd name="connsiteY44" fmla="*/ 1711219 h 2595139"/>
              <a:gd name="connsiteX45" fmla="*/ 8046722 w 8046722"/>
              <a:gd name="connsiteY45" fmla="*/ 1717315 h 2595139"/>
              <a:gd name="connsiteX46" fmla="*/ 8034530 w 8046722"/>
              <a:gd name="connsiteY46" fmla="*/ 1735603 h 2595139"/>
              <a:gd name="connsiteX47" fmla="*/ 8016242 w 8046722"/>
              <a:gd name="connsiteY47" fmla="*/ 1741699 h 2595139"/>
              <a:gd name="connsiteX48" fmla="*/ 7778498 w 8046722"/>
              <a:gd name="connsiteY48" fmla="*/ 1778275 h 2595139"/>
              <a:gd name="connsiteX49" fmla="*/ 7680962 w 8046722"/>
              <a:gd name="connsiteY49" fmla="*/ 1796563 h 2595139"/>
              <a:gd name="connsiteX50" fmla="*/ 7644386 w 8046722"/>
              <a:gd name="connsiteY50" fmla="*/ 1802659 h 2595139"/>
              <a:gd name="connsiteX51" fmla="*/ 7888988 w 8046722"/>
              <a:gd name="connsiteY51" fmla="*/ 1884955 h 2595139"/>
              <a:gd name="connsiteX52" fmla="*/ 7607810 w 8046722"/>
              <a:gd name="connsiteY52" fmla="*/ 1820947 h 2595139"/>
              <a:gd name="connsiteX53" fmla="*/ 7559042 w 8046722"/>
              <a:gd name="connsiteY53" fmla="*/ 1827043 h 2595139"/>
              <a:gd name="connsiteX54" fmla="*/ 7643624 w 8046722"/>
              <a:gd name="connsiteY54" fmla="*/ 1886479 h 2595139"/>
              <a:gd name="connsiteX55" fmla="*/ 7559042 w 8046722"/>
              <a:gd name="connsiteY55" fmla="*/ 1900195 h 2595139"/>
              <a:gd name="connsiteX56" fmla="*/ 7577330 w 8046722"/>
              <a:gd name="connsiteY56" fmla="*/ 1906291 h 2595139"/>
              <a:gd name="connsiteX57" fmla="*/ 7638290 w 8046722"/>
              <a:gd name="connsiteY57" fmla="*/ 1930675 h 2595139"/>
              <a:gd name="connsiteX58" fmla="*/ 7595618 w 8046722"/>
              <a:gd name="connsiteY58" fmla="*/ 2009923 h 2595139"/>
              <a:gd name="connsiteX59" fmla="*/ 7559042 w 8046722"/>
              <a:gd name="connsiteY59" fmla="*/ 2034307 h 2595139"/>
              <a:gd name="connsiteX60" fmla="*/ 7552946 w 8046722"/>
              <a:gd name="connsiteY60" fmla="*/ 2058691 h 2595139"/>
              <a:gd name="connsiteX61" fmla="*/ 7546850 w 8046722"/>
              <a:gd name="connsiteY61" fmla="*/ 2137939 h 2595139"/>
              <a:gd name="connsiteX62" fmla="*/ 7498082 w 8046722"/>
              <a:gd name="connsiteY62" fmla="*/ 2168419 h 2595139"/>
              <a:gd name="connsiteX63" fmla="*/ 7431026 w 8046722"/>
              <a:gd name="connsiteY63" fmla="*/ 2204995 h 2595139"/>
              <a:gd name="connsiteX64" fmla="*/ 7424930 w 8046722"/>
              <a:gd name="connsiteY64" fmla="*/ 2229379 h 2595139"/>
              <a:gd name="connsiteX65" fmla="*/ 7418834 w 8046722"/>
              <a:gd name="connsiteY65" fmla="*/ 2259859 h 2595139"/>
              <a:gd name="connsiteX66" fmla="*/ 7400546 w 8046722"/>
              <a:gd name="connsiteY66" fmla="*/ 2284243 h 2595139"/>
              <a:gd name="connsiteX67" fmla="*/ 7382258 w 8046722"/>
              <a:gd name="connsiteY67" fmla="*/ 2320819 h 2595139"/>
              <a:gd name="connsiteX68" fmla="*/ 7327394 w 8046722"/>
              <a:gd name="connsiteY68" fmla="*/ 2387875 h 2595139"/>
              <a:gd name="connsiteX69" fmla="*/ 7309106 w 8046722"/>
              <a:gd name="connsiteY69" fmla="*/ 2400067 h 2595139"/>
              <a:gd name="connsiteX70" fmla="*/ 7174994 w 8046722"/>
              <a:gd name="connsiteY70" fmla="*/ 2393971 h 2595139"/>
              <a:gd name="connsiteX71" fmla="*/ 7114034 w 8046722"/>
              <a:gd name="connsiteY71" fmla="*/ 2363491 h 2595139"/>
              <a:gd name="connsiteX72" fmla="*/ 7028690 w 8046722"/>
              <a:gd name="connsiteY72" fmla="*/ 2302531 h 2595139"/>
              <a:gd name="connsiteX73" fmla="*/ 7010402 w 8046722"/>
              <a:gd name="connsiteY73" fmla="*/ 2290339 h 2595139"/>
              <a:gd name="connsiteX74" fmla="*/ 7079744 w 8046722"/>
              <a:gd name="connsiteY74" fmla="*/ 2426737 h 2595139"/>
              <a:gd name="connsiteX75" fmla="*/ 6918962 w 8046722"/>
              <a:gd name="connsiteY75" fmla="*/ 2253763 h 2595139"/>
              <a:gd name="connsiteX76" fmla="*/ 6864098 w 8046722"/>
              <a:gd name="connsiteY76" fmla="*/ 2235475 h 2595139"/>
              <a:gd name="connsiteX77" fmla="*/ 6845810 w 8046722"/>
              <a:gd name="connsiteY77" fmla="*/ 2229379 h 2595139"/>
              <a:gd name="connsiteX78" fmla="*/ 6889244 w 8046722"/>
              <a:gd name="connsiteY78" fmla="*/ 2365015 h 2595139"/>
              <a:gd name="connsiteX79" fmla="*/ 6699506 w 8046722"/>
              <a:gd name="connsiteY79" fmla="*/ 2168419 h 2595139"/>
              <a:gd name="connsiteX80" fmla="*/ 6681218 w 8046722"/>
              <a:gd name="connsiteY80" fmla="*/ 2180611 h 2595139"/>
              <a:gd name="connsiteX81" fmla="*/ 6656834 w 8046722"/>
              <a:gd name="connsiteY81" fmla="*/ 2229379 h 2595139"/>
              <a:gd name="connsiteX82" fmla="*/ 6650738 w 8046722"/>
              <a:gd name="connsiteY82" fmla="*/ 2247667 h 2595139"/>
              <a:gd name="connsiteX83" fmla="*/ 6614162 w 8046722"/>
              <a:gd name="connsiteY83" fmla="*/ 2302531 h 2595139"/>
              <a:gd name="connsiteX84" fmla="*/ 6653024 w 8046722"/>
              <a:gd name="connsiteY84" fmla="*/ 2400067 h 2595139"/>
              <a:gd name="connsiteX85" fmla="*/ 6534914 w 8046722"/>
              <a:gd name="connsiteY85" fmla="*/ 2375683 h 2595139"/>
              <a:gd name="connsiteX86" fmla="*/ 6516626 w 8046722"/>
              <a:gd name="connsiteY86" fmla="*/ 2381779 h 2595139"/>
              <a:gd name="connsiteX87" fmla="*/ 6467858 w 8046722"/>
              <a:gd name="connsiteY87" fmla="*/ 2393971 h 2595139"/>
              <a:gd name="connsiteX88" fmla="*/ 6400802 w 8046722"/>
              <a:gd name="connsiteY88" fmla="*/ 2400067 h 2595139"/>
              <a:gd name="connsiteX89" fmla="*/ 6181346 w 8046722"/>
              <a:gd name="connsiteY89" fmla="*/ 2393971 h 2595139"/>
              <a:gd name="connsiteX90" fmla="*/ 6236972 w 8046722"/>
              <a:gd name="connsiteY90" fmla="*/ 2534941 h 2595139"/>
              <a:gd name="connsiteX91" fmla="*/ 6071618 w 8046722"/>
              <a:gd name="connsiteY91" fmla="*/ 2387875 h 2595139"/>
              <a:gd name="connsiteX92" fmla="*/ 6041138 w 8046722"/>
              <a:gd name="connsiteY92" fmla="*/ 2339107 h 2595139"/>
              <a:gd name="connsiteX93" fmla="*/ 6035042 w 8046722"/>
              <a:gd name="connsiteY93" fmla="*/ 2308627 h 2595139"/>
              <a:gd name="connsiteX94" fmla="*/ 6022850 w 8046722"/>
              <a:gd name="connsiteY94" fmla="*/ 2290339 h 2595139"/>
              <a:gd name="connsiteX95" fmla="*/ 6004562 w 8046722"/>
              <a:gd name="connsiteY95" fmla="*/ 2253763 h 2595139"/>
              <a:gd name="connsiteX96" fmla="*/ 5900930 w 8046722"/>
              <a:gd name="connsiteY96" fmla="*/ 2259859 h 2595139"/>
              <a:gd name="connsiteX97" fmla="*/ 5833874 w 8046722"/>
              <a:gd name="connsiteY97" fmla="*/ 2259859 h 2595139"/>
              <a:gd name="connsiteX98" fmla="*/ 5815586 w 8046722"/>
              <a:gd name="connsiteY98" fmla="*/ 2211091 h 2595139"/>
              <a:gd name="connsiteX99" fmla="*/ 5772914 w 8046722"/>
              <a:gd name="connsiteY99" fmla="*/ 2144035 h 2595139"/>
              <a:gd name="connsiteX100" fmla="*/ 5736338 w 8046722"/>
              <a:gd name="connsiteY100" fmla="*/ 2101363 h 2595139"/>
              <a:gd name="connsiteX101" fmla="*/ 5767580 w 8046722"/>
              <a:gd name="connsiteY101" fmla="*/ 2339107 h 2595139"/>
              <a:gd name="connsiteX102" fmla="*/ 5577842 w 8046722"/>
              <a:gd name="connsiteY102" fmla="*/ 2101363 h 2595139"/>
              <a:gd name="connsiteX103" fmla="*/ 5565650 w 8046722"/>
              <a:gd name="connsiteY103" fmla="*/ 2262145 h 2595139"/>
              <a:gd name="connsiteX104" fmla="*/ 5529074 w 8046722"/>
              <a:gd name="connsiteY104" fmla="*/ 2016019 h 2595139"/>
              <a:gd name="connsiteX105" fmla="*/ 5504690 w 8046722"/>
              <a:gd name="connsiteY105" fmla="*/ 1948963 h 2595139"/>
              <a:gd name="connsiteX106" fmla="*/ 5474210 w 8046722"/>
              <a:gd name="connsiteY106" fmla="*/ 1900195 h 2595139"/>
              <a:gd name="connsiteX107" fmla="*/ 5462018 w 8046722"/>
              <a:gd name="connsiteY107" fmla="*/ 1881907 h 2595139"/>
              <a:gd name="connsiteX108" fmla="*/ 5425442 w 8046722"/>
              <a:gd name="connsiteY108" fmla="*/ 1857523 h 2595139"/>
              <a:gd name="connsiteX109" fmla="*/ 5388866 w 8046722"/>
              <a:gd name="connsiteY109" fmla="*/ 1845331 h 2595139"/>
              <a:gd name="connsiteX110" fmla="*/ 5334002 w 8046722"/>
              <a:gd name="connsiteY110" fmla="*/ 1833139 h 2595139"/>
              <a:gd name="connsiteX111" fmla="*/ 5303522 w 8046722"/>
              <a:gd name="connsiteY111" fmla="*/ 1802659 h 2595139"/>
              <a:gd name="connsiteX112" fmla="*/ 4809746 w 8046722"/>
              <a:gd name="connsiteY112" fmla="*/ 1759987 h 2595139"/>
              <a:gd name="connsiteX113" fmla="*/ 4754882 w 8046722"/>
              <a:gd name="connsiteY113" fmla="*/ 1735603 h 2595139"/>
              <a:gd name="connsiteX114" fmla="*/ 4675634 w 8046722"/>
              <a:gd name="connsiteY114" fmla="*/ 1723411 h 2595139"/>
              <a:gd name="connsiteX115" fmla="*/ 4596386 w 8046722"/>
              <a:gd name="connsiteY115" fmla="*/ 1699027 h 2595139"/>
              <a:gd name="connsiteX116" fmla="*/ 4443986 w 8046722"/>
              <a:gd name="connsiteY116" fmla="*/ 1625875 h 2595139"/>
              <a:gd name="connsiteX117" fmla="*/ 4419602 w 8046722"/>
              <a:gd name="connsiteY117" fmla="*/ 1619779 h 2595139"/>
              <a:gd name="connsiteX118" fmla="*/ 4401314 w 8046722"/>
              <a:gd name="connsiteY118" fmla="*/ 1613683 h 2595139"/>
              <a:gd name="connsiteX119" fmla="*/ 4340354 w 8046722"/>
              <a:gd name="connsiteY119" fmla="*/ 1625875 h 2595139"/>
              <a:gd name="connsiteX120" fmla="*/ 4291586 w 8046722"/>
              <a:gd name="connsiteY120" fmla="*/ 1674643 h 2595139"/>
              <a:gd name="connsiteX121" fmla="*/ 4120898 w 8046722"/>
              <a:gd name="connsiteY121" fmla="*/ 1686835 h 2595139"/>
              <a:gd name="connsiteX122" fmla="*/ 4090418 w 8046722"/>
              <a:gd name="connsiteY122" fmla="*/ 1705123 h 2595139"/>
              <a:gd name="connsiteX123" fmla="*/ 4053842 w 8046722"/>
              <a:gd name="connsiteY123" fmla="*/ 1680739 h 2595139"/>
              <a:gd name="connsiteX124" fmla="*/ 3992882 w 8046722"/>
              <a:gd name="connsiteY124" fmla="*/ 1668547 h 2595139"/>
              <a:gd name="connsiteX125" fmla="*/ 3950210 w 8046722"/>
              <a:gd name="connsiteY125" fmla="*/ 1692931 h 2595139"/>
              <a:gd name="connsiteX126" fmla="*/ 3913634 w 8046722"/>
              <a:gd name="connsiteY126" fmla="*/ 1747795 h 2595139"/>
              <a:gd name="connsiteX127" fmla="*/ 3895346 w 8046722"/>
              <a:gd name="connsiteY127" fmla="*/ 1772179 h 2595139"/>
              <a:gd name="connsiteX128" fmla="*/ 3870962 w 8046722"/>
              <a:gd name="connsiteY128" fmla="*/ 1778275 h 2595139"/>
              <a:gd name="connsiteX129" fmla="*/ 3852674 w 8046722"/>
              <a:gd name="connsiteY129" fmla="*/ 1784371 h 2595139"/>
              <a:gd name="connsiteX130" fmla="*/ 3797810 w 8046722"/>
              <a:gd name="connsiteY130" fmla="*/ 1833139 h 2595139"/>
              <a:gd name="connsiteX131" fmla="*/ 3779522 w 8046722"/>
              <a:gd name="connsiteY131" fmla="*/ 1894099 h 2595139"/>
              <a:gd name="connsiteX132" fmla="*/ 3767330 w 8046722"/>
              <a:gd name="connsiteY132" fmla="*/ 1930675 h 2595139"/>
              <a:gd name="connsiteX133" fmla="*/ 3755138 w 8046722"/>
              <a:gd name="connsiteY133" fmla="*/ 1961155 h 2595139"/>
              <a:gd name="connsiteX134" fmla="*/ 3718562 w 8046722"/>
              <a:gd name="connsiteY134" fmla="*/ 2046499 h 2595139"/>
              <a:gd name="connsiteX135" fmla="*/ 3681986 w 8046722"/>
              <a:gd name="connsiteY135" fmla="*/ 2070883 h 2595139"/>
              <a:gd name="connsiteX136" fmla="*/ 3657602 w 8046722"/>
              <a:gd name="connsiteY136" fmla="*/ 2089171 h 2595139"/>
              <a:gd name="connsiteX137" fmla="*/ 3621026 w 8046722"/>
              <a:gd name="connsiteY137" fmla="*/ 2101363 h 2595139"/>
              <a:gd name="connsiteX138" fmla="*/ 3468626 w 8046722"/>
              <a:gd name="connsiteY138" fmla="*/ 2095267 h 2595139"/>
              <a:gd name="connsiteX139" fmla="*/ 3461514 w 8046722"/>
              <a:gd name="connsiteY139" fmla="*/ 2245635 h 2595139"/>
              <a:gd name="connsiteX140" fmla="*/ 3289810 w 8046722"/>
              <a:gd name="connsiteY140" fmla="*/ 2109491 h 2595139"/>
              <a:gd name="connsiteX141" fmla="*/ 3236978 w 8046722"/>
              <a:gd name="connsiteY141" fmla="*/ 2052595 h 2595139"/>
              <a:gd name="connsiteX142" fmla="*/ 3212594 w 8046722"/>
              <a:gd name="connsiteY142" fmla="*/ 2117619 h 2595139"/>
              <a:gd name="connsiteX143" fmla="*/ 3131314 w 8046722"/>
              <a:gd name="connsiteY143" fmla="*/ 2091203 h 2595139"/>
              <a:gd name="connsiteX144" fmla="*/ 3084578 w 8046722"/>
              <a:gd name="connsiteY144" fmla="*/ 2022115 h 2595139"/>
              <a:gd name="connsiteX145" fmla="*/ 2966722 w 8046722"/>
              <a:gd name="connsiteY145" fmla="*/ 2069867 h 2595139"/>
              <a:gd name="connsiteX146" fmla="*/ 2937258 w 8046722"/>
              <a:gd name="connsiteY146" fmla="*/ 1954043 h 2595139"/>
              <a:gd name="connsiteX147" fmla="*/ 2909826 w 8046722"/>
              <a:gd name="connsiteY147" fmla="*/ 1945915 h 2595139"/>
              <a:gd name="connsiteX148" fmla="*/ 2821434 w 8046722"/>
              <a:gd name="connsiteY148" fmla="*/ 1925595 h 2595139"/>
              <a:gd name="connsiteX149" fmla="*/ 2634490 w 8046722"/>
              <a:gd name="connsiteY149" fmla="*/ 1808755 h 2595139"/>
              <a:gd name="connsiteX150" fmla="*/ 2602994 w 8046722"/>
              <a:gd name="connsiteY150" fmla="*/ 1741699 h 2595139"/>
              <a:gd name="connsiteX151" fmla="*/ 2456690 w 8046722"/>
              <a:gd name="connsiteY151" fmla="*/ 1741699 h 2595139"/>
              <a:gd name="connsiteX152" fmla="*/ 2420114 w 8046722"/>
              <a:gd name="connsiteY152" fmla="*/ 1766083 h 2595139"/>
              <a:gd name="connsiteX153" fmla="*/ 2456690 w 8046722"/>
              <a:gd name="connsiteY153" fmla="*/ 1936771 h 2595139"/>
              <a:gd name="connsiteX154" fmla="*/ 2481074 w 8046722"/>
              <a:gd name="connsiteY154" fmla="*/ 1985539 h 2595139"/>
              <a:gd name="connsiteX155" fmla="*/ 2523746 w 8046722"/>
              <a:gd name="connsiteY155" fmla="*/ 1997731 h 2595139"/>
              <a:gd name="connsiteX156" fmla="*/ 2523746 w 8046722"/>
              <a:gd name="connsiteY156" fmla="*/ 2064787 h 2595139"/>
              <a:gd name="connsiteX157" fmla="*/ 2493266 w 8046722"/>
              <a:gd name="connsiteY157" fmla="*/ 2076979 h 2595139"/>
              <a:gd name="connsiteX158" fmla="*/ 2438402 w 8046722"/>
              <a:gd name="connsiteY158" fmla="*/ 2101363 h 2595139"/>
              <a:gd name="connsiteX159" fmla="*/ 2420114 w 8046722"/>
              <a:gd name="connsiteY159" fmla="*/ 2107459 h 2595139"/>
              <a:gd name="connsiteX160" fmla="*/ 2371346 w 8046722"/>
              <a:gd name="connsiteY160" fmla="*/ 2113555 h 2595139"/>
              <a:gd name="connsiteX161" fmla="*/ 2328674 w 8046722"/>
              <a:gd name="connsiteY161" fmla="*/ 2119651 h 2595139"/>
              <a:gd name="connsiteX162" fmla="*/ 2292098 w 8046722"/>
              <a:gd name="connsiteY162" fmla="*/ 2131843 h 2595139"/>
              <a:gd name="connsiteX163" fmla="*/ 2261618 w 8046722"/>
              <a:gd name="connsiteY163" fmla="*/ 2150131 h 2595139"/>
              <a:gd name="connsiteX164" fmla="*/ 2243330 w 8046722"/>
              <a:gd name="connsiteY164" fmla="*/ 2162323 h 2595139"/>
              <a:gd name="connsiteX165" fmla="*/ 2151890 w 8046722"/>
              <a:gd name="connsiteY165" fmla="*/ 2192803 h 2595139"/>
              <a:gd name="connsiteX166" fmla="*/ 2121410 w 8046722"/>
              <a:gd name="connsiteY166" fmla="*/ 2204995 h 2595139"/>
              <a:gd name="connsiteX167" fmla="*/ 2103122 w 8046722"/>
              <a:gd name="connsiteY167" fmla="*/ 2211091 h 2595139"/>
              <a:gd name="connsiteX168" fmla="*/ 1871474 w 8046722"/>
              <a:gd name="connsiteY168" fmla="*/ 2229379 h 2595139"/>
              <a:gd name="connsiteX169" fmla="*/ 1935482 w 8046722"/>
              <a:gd name="connsiteY169" fmla="*/ 2378731 h 2595139"/>
              <a:gd name="connsiteX170" fmla="*/ 1912114 w 8046722"/>
              <a:gd name="connsiteY170" fmla="*/ 2360443 h 2595139"/>
              <a:gd name="connsiteX171" fmla="*/ 1810514 w 8046722"/>
              <a:gd name="connsiteY171" fmla="*/ 2339107 h 2595139"/>
              <a:gd name="connsiteX172" fmla="*/ 1792226 w 8046722"/>
              <a:gd name="connsiteY172" fmla="*/ 2406163 h 2595139"/>
              <a:gd name="connsiteX173" fmla="*/ 1786130 w 8046722"/>
              <a:gd name="connsiteY173" fmla="*/ 2424451 h 2595139"/>
              <a:gd name="connsiteX174" fmla="*/ 1767842 w 8046722"/>
              <a:gd name="connsiteY174" fmla="*/ 2436643 h 2595139"/>
              <a:gd name="connsiteX175" fmla="*/ 1712978 w 8046722"/>
              <a:gd name="connsiteY175" fmla="*/ 2448835 h 2595139"/>
              <a:gd name="connsiteX176" fmla="*/ 1438658 w 8046722"/>
              <a:gd name="connsiteY176" fmla="*/ 2467123 h 2595139"/>
              <a:gd name="connsiteX177" fmla="*/ 1353314 w 8046722"/>
              <a:gd name="connsiteY177" fmla="*/ 2479315 h 2595139"/>
              <a:gd name="connsiteX178" fmla="*/ 1316738 w 8046722"/>
              <a:gd name="connsiteY178" fmla="*/ 2485411 h 2595139"/>
              <a:gd name="connsiteX179" fmla="*/ 1286258 w 8046722"/>
              <a:gd name="connsiteY179" fmla="*/ 2497603 h 2595139"/>
              <a:gd name="connsiteX180" fmla="*/ 1267970 w 8046722"/>
              <a:gd name="connsiteY180" fmla="*/ 2503699 h 2595139"/>
              <a:gd name="connsiteX181" fmla="*/ 1249682 w 8046722"/>
              <a:gd name="connsiteY181" fmla="*/ 2521987 h 2595139"/>
              <a:gd name="connsiteX182" fmla="*/ 1225298 w 8046722"/>
              <a:gd name="connsiteY182" fmla="*/ 2515891 h 2595139"/>
              <a:gd name="connsiteX183" fmla="*/ 1200914 w 8046722"/>
              <a:gd name="connsiteY183" fmla="*/ 2503699 h 2595139"/>
              <a:gd name="connsiteX184" fmla="*/ 1182626 w 8046722"/>
              <a:gd name="connsiteY184" fmla="*/ 2497603 h 2595139"/>
              <a:gd name="connsiteX185" fmla="*/ 1103378 w 8046722"/>
              <a:gd name="connsiteY185" fmla="*/ 2503699 h 2595139"/>
              <a:gd name="connsiteX186" fmla="*/ 1091186 w 8046722"/>
              <a:gd name="connsiteY186" fmla="*/ 2521987 h 2595139"/>
              <a:gd name="connsiteX187" fmla="*/ 1072898 w 8046722"/>
              <a:gd name="connsiteY187" fmla="*/ 2534179 h 2595139"/>
              <a:gd name="connsiteX188" fmla="*/ 1005842 w 8046722"/>
              <a:gd name="connsiteY188" fmla="*/ 2576851 h 2595139"/>
              <a:gd name="connsiteX189" fmla="*/ 1219202 w 8046722"/>
              <a:gd name="connsiteY189" fmla="*/ 2582947 h 2595139"/>
              <a:gd name="connsiteX190" fmla="*/ 1274066 w 8046722"/>
              <a:gd name="connsiteY190" fmla="*/ 2576851 h 2595139"/>
              <a:gd name="connsiteX191" fmla="*/ 1048514 w 8046722"/>
              <a:gd name="connsiteY191" fmla="*/ 2564659 h 2595139"/>
              <a:gd name="connsiteX192" fmla="*/ 993650 w 8046722"/>
              <a:gd name="connsiteY192" fmla="*/ 2552467 h 2595139"/>
              <a:gd name="connsiteX193" fmla="*/ 957074 w 8046722"/>
              <a:gd name="connsiteY193" fmla="*/ 2558563 h 2595139"/>
              <a:gd name="connsiteX194" fmla="*/ 950978 w 8046722"/>
              <a:gd name="connsiteY194" fmla="*/ 2589043 h 2595139"/>
              <a:gd name="connsiteX195" fmla="*/ 682754 w 8046722"/>
              <a:gd name="connsiteY195" fmla="*/ 2582947 h 2595139"/>
              <a:gd name="connsiteX196" fmla="*/ 640082 w 8046722"/>
              <a:gd name="connsiteY196" fmla="*/ 2564659 h 2595139"/>
              <a:gd name="connsiteX197" fmla="*/ 603506 w 8046722"/>
              <a:gd name="connsiteY197" fmla="*/ 2528083 h 2595139"/>
              <a:gd name="connsiteX198" fmla="*/ 335282 w 8046722"/>
              <a:gd name="connsiteY198" fmla="*/ 2521987 h 2595139"/>
              <a:gd name="connsiteX199" fmla="*/ 329186 w 8046722"/>
              <a:gd name="connsiteY199" fmla="*/ 2497603 h 2595139"/>
              <a:gd name="connsiteX200" fmla="*/ 310898 w 8046722"/>
              <a:gd name="connsiteY200" fmla="*/ 2479315 h 2595139"/>
              <a:gd name="connsiteX201" fmla="*/ 249938 w 8046722"/>
              <a:gd name="connsiteY201" fmla="*/ 2454931 h 2595139"/>
              <a:gd name="connsiteX202" fmla="*/ 231650 w 8046722"/>
              <a:gd name="connsiteY202" fmla="*/ 2442739 h 2595139"/>
              <a:gd name="connsiteX203" fmla="*/ 219458 w 8046722"/>
              <a:gd name="connsiteY203" fmla="*/ 2424451 h 2595139"/>
              <a:gd name="connsiteX204" fmla="*/ 176786 w 8046722"/>
              <a:gd name="connsiteY204" fmla="*/ 2412259 h 2595139"/>
              <a:gd name="connsiteX205" fmla="*/ 140210 w 8046722"/>
              <a:gd name="connsiteY205" fmla="*/ 2400067 h 2595139"/>
              <a:gd name="connsiteX206" fmla="*/ 109730 w 8046722"/>
              <a:gd name="connsiteY206" fmla="*/ 2387875 h 2595139"/>
              <a:gd name="connsiteX207" fmla="*/ 42674 w 8046722"/>
              <a:gd name="connsiteY207" fmla="*/ 2363491 h 2595139"/>
              <a:gd name="connsiteX208" fmla="*/ 12194 w 8046722"/>
              <a:gd name="connsiteY208" fmla="*/ 2333011 h 2595139"/>
              <a:gd name="connsiteX209" fmla="*/ 2 w 8046722"/>
              <a:gd name="connsiteY209" fmla="*/ 2290339 h 2595139"/>
              <a:gd name="connsiteX210" fmla="*/ 6098 w 8046722"/>
              <a:gd name="connsiteY210" fmla="*/ 2272051 h 2595139"/>
              <a:gd name="connsiteX211" fmla="*/ 451106 w 8046722"/>
              <a:gd name="connsiteY211" fmla="*/ 2265955 h 2595139"/>
              <a:gd name="connsiteX212" fmla="*/ 304040 w 8046722"/>
              <a:gd name="connsiteY212" fmla="*/ 2246143 h 2595139"/>
              <a:gd name="connsiteX213" fmla="*/ 207266 w 8046722"/>
              <a:gd name="connsiteY213" fmla="*/ 2113555 h 2595139"/>
              <a:gd name="connsiteX214" fmla="*/ 205742 w 8046722"/>
              <a:gd name="connsiteY214" fmla="*/ 2168419 h 2595139"/>
              <a:gd name="connsiteX215" fmla="*/ 328424 w 8046722"/>
              <a:gd name="connsiteY215" fmla="*/ 2201947 h 2595139"/>
              <a:gd name="connsiteX216" fmla="*/ 84584 w 8046722"/>
              <a:gd name="connsiteY216" fmla="*/ 2179087 h 2595139"/>
              <a:gd name="connsiteX217" fmla="*/ 251462 w 8046722"/>
              <a:gd name="connsiteY217" fmla="*/ 2126509 h 2595139"/>
              <a:gd name="connsiteX218" fmla="*/ 142496 w 8046722"/>
              <a:gd name="connsiteY218" fmla="*/ 2091457 h 2595139"/>
              <a:gd name="connsiteX219" fmla="*/ 134114 w 8046722"/>
              <a:gd name="connsiteY219" fmla="*/ 1997731 h 2595139"/>
              <a:gd name="connsiteX220" fmla="*/ 396242 w 8046722"/>
              <a:gd name="connsiteY220" fmla="*/ 2095267 h 2595139"/>
              <a:gd name="connsiteX221" fmla="*/ 402338 w 8046722"/>
              <a:gd name="connsiteY221" fmla="*/ 2064787 h 2595139"/>
              <a:gd name="connsiteX222" fmla="*/ 542546 w 8046722"/>
              <a:gd name="connsiteY222" fmla="*/ 2040403 h 2595139"/>
              <a:gd name="connsiteX223" fmla="*/ 518162 w 8046722"/>
              <a:gd name="connsiteY223" fmla="*/ 2009923 h 2595139"/>
              <a:gd name="connsiteX224" fmla="*/ 475490 w 8046722"/>
              <a:gd name="connsiteY224" fmla="*/ 1973347 h 2595139"/>
              <a:gd name="connsiteX225" fmla="*/ 398274 w 8046722"/>
              <a:gd name="connsiteY225" fmla="*/ 1932707 h 2595139"/>
              <a:gd name="connsiteX226" fmla="*/ 445010 w 8046722"/>
              <a:gd name="connsiteY226" fmla="*/ 1814851 h 2595139"/>
              <a:gd name="connsiteX227" fmla="*/ 140210 w 8046722"/>
              <a:gd name="connsiteY227" fmla="*/ 1811803 h 2595139"/>
              <a:gd name="connsiteX228" fmla="*/ 402338 w 8046722"/>
              <a:gd name="connsiteY228" fmla="*/ 1729507 h 2595139"/>
              <a:gd name="connsiteX229" fmla="*/ 396242 w 8046722"/>
              <a:gd name="connsiteY229" fmla="*/ 1656355 h 2595139"/>
              <a:gd name="connsiteX230" fmla="*/ 384050 w 8046722"/>
              <a:gd name="connsiteY230" fmla="*/ 1619779 h 2595139"/>
              <a:gd name="connsiteX231" fmla="*/ 239778 w 8046722"/>
              <a:gd name="connsiteY231" fmla="*/ 1727475 h 2595139"/>
              <a:gd name="connsiteX232" fmla="*/ 298706 w 8046722"/>
              <a:gd name="connsiteY232" fmla="*/ 1479571 h 2595139"/>
              <a:gd name="connsiteX233" fmla="*/ 134114 w 8046722"/>
              <a:gd name="connsiteY233" fmla="*/ 1533419 h 2595139"/>
              <a:gd name="connsiteX234" fmla="*/ 249938 w 8046722"/>
              <a:gd name="connsiteY234" fmla="*/ 1418611 h 2595139"/>
              <a:gd name="connsiteX235" fmla="*/ 182882 w 8046722"/>
              <a:gd name="connsiteY235" fmla="*/ 1375939 h 2595139"/>
              <a:gd name="connsiteX236" fmla="*/ 164594 w 8046722"/>
              <a:gd name="connsiteY236" fmla="*/ 1357651 h 2595139"/>
              <a:gd name="connsiteX237" fmla="*/ 158498 w 8046722"/>
              <a:gd name="connsiteY237" fmla="*/ 1339363 h 2595139"/>
              <a:gd name="connsiteX238" fmla="*/ 249938 w 8046722"/>
              <a:gd name="connsiteY238" fmla="*/ 1235731 h 2595139"/>
              <a:gd name="connsiteX239" fmla="*/ 268226 w 8046722"/>
              <a:gd name="connsiteY239" fmla="*/ 1211347 h 2595139"/>
              <a:gd name="connsiteX240" fmla="*/ 347474 w 8046722"/>
              <a:gd name="connsiteY240" fmla="*/ 1174771 h 2595139"/>
              <a:gd name="connsiteX241" fmla="*/ 414530 w 8046722"/>
              <a:gd name="connsiteY241" fmla="*/ 1132099 h 2595139"/>
              <a:gd name="connsiteX242" fmla="*/ 451106 w 8046722"/>
              <a:gd name="connsiteY242" fmla="*/ 1095523 h 2595139"/>
              <a:gd name="connsiteX243" fmla="*/ 230634 w 8046722"/>
              <a:gd name="connsiteY243" fmla="*/ 1112795 h 2595139"/>
              <a:gd name="connsiteX244" fmla="*/ 512066 w 8046722"/>
              <a:gd name="connsiteY244" fmla="*/ 1052851 h 2595139"/>
              <a:gd name="connsiteX245" fmla="*/ 536450 w 8046722"/>
              <a:gd name="connsiteY245" fmla="*/ 1034563 h 2595139"/>
              <a:gd name="connsiteX246" fmla="*/ 298706 w 8046722"/>
              <a:gd name="connsiteY246" fmla="*/ 952267 h 2595139"/>
              <a:gd name="connsiteX247" fmla="*/ 627890 w 8046722"/>
              <a:gd name="connsiteY247" fmla="*/ 973603 h 2595139"/>
              <a:gd name="connsiteX248" fmla="*/ 633986 w 8046722"/>
              <a:gd name="connsiteY248" fmla="*/ 955315 h 2595139"/>
              <a:gd name="connsiteX249" fmla="*/ 487682 w 8046722"/>
              <a:gd name="connsiteY249" fmla="*/ 703347 h 2595139"/>
              <a:gd name="connsiteX250" fmla="*/ 713234 w 8046722"/>
              <a:gd name="connsiteY250" fmla="*/ 668803 h 2595139"/>
              <a:gd name="connsiteX251" fmla="*/ 792482 w 8046722"/>
              <a:gd name="connsiteY251" fmla="*/ 662707 h 2595139"/>
              <a:gd name="connsiteX252" fmla="*/ 841250 w 8046722"/>
              <a:gd name="connsiteY252" fmla="*/ 650515 h 2595139"/>
              <a:gd name="connsiteX253" fmla="*/ 963170 w 8046722"/>
              <a:gd name="connsiteY253" fmla="*/ 626131 h 2595139"/>
              <a:gd name="connsiteX254" fmla="*/ 969266 w 8046722"/>
              <a:gd name="connsiteY254" fmla="*/ 540787 h 2595139"/>
              <a:gd name="connsiteX255" fmla="*/ 751842 w 8046722"/>
              <a:gd name="connsiteY255" fmla="*/ 542819 h 2595139"/>
              <a:gd name="connsiteX256" fmla="*/ 987554 w 8046722"/>
              <a:gd name="connsiteY256" fmla="*/ 467635 h 2595139"/>
              <a:gd name="connsiteX257" fmla="*/ 999746 w 8046722"/>
              <a:gd name="connsiteY257" fmla="*/ 443251 h 2595139"/>
              <a:gd name="connsiteX258" fmla="*/ 1024130 w 8046722"/>
              <a:gd name="connsiteY258" fmla="*/ 388387 h 2595139"/>
              <a:gd name="connsiteX259" fmla="*/ 757938 w 8046722"/>
              <a:gd name="connsiteY259" fmla="*/ 370099 h 2595139"/>
              <a:gd name="connsiteX260" fmla="*/ 1085090 w 8046722"/>
              <a:gd name="connsiteY260" fmla="*/ 315235 h 2595139"/>
              <a:gd name="connsiteX261" fmla="*/ 1127762 w 8046722"/>
              <a:gd name="connsiteY261" fmla="*/ 278659 h 2595139"/>
              <a:gd name="connsiteX262" fmla="*/ 1176530 w 8046722"/>
              <a:gd name="connsiteY262" fmla="*/ 254275 h 2595139"/>
              <a:gd name="connsiteX263" fmla="*/ 1274066 w 8046722"/>
              <a:gd name="connsiteY263" fmla="*/ 260371 h 2595139"/>
              <a:gd name="connsiteX264" fmla="*/ 1310642 w 8046722"/>
              <a:gd name="connsiteY264" fmla="*/ 284755 h 2595139"/>
              <a:gd name="connsiteX265" fmla="*/ 1609346 w 8046722"/>
              <a:gd name="connsiteY265" fmla="*/ 418867 h 2595139"/>
              <a:gd name="connsiteX266" fmla="*/ 1670306 w 8046722"/>
              <a:gd name="connsiteY266" fmla="*/ 223795 h 2595139"/>
              <a:gd name="connsiteX267" fmla="*/ 1725170 w 8046722"/>
              <a:gd name="connsiteY267" fmla="*/ 449347 h 2595139"/>
              <a:gd name="connsiteX268" fmla="*/ 1731266 w 8046722"/>
              <a:gd name="connsiteY268" fmla="*/ 467635 h 2595139"/>
              <a:gd name="connsiteX269" fmla="*/ 1826770 w 8046722"/>
              <a:gd name="connsiteY269" fmla="*/ 415819 h 2595139"/>
              <a:gd name="connsiteX270" fmla="*/ 1682498 w 8046722"/>
              <a:gd name="connsiteY270" fmla="*/ 607843 h 2595139"/>
              <a:gd name="connsiteX271" fmla="*/ 1676402 w 8046722"/>
              <a:gd name="connsiteY271" fmla="*/ 626131 h 2595139"/>
              <a:gd name="connsiteX272" fmla="*/ 1682498 w 8046722"/>
              <a:gd name="connsiteY272" fmla="*/ 735859 h 2595139"/>
              <a:gd name="connsiteX273" fmla="*/ 1700786 w 8046722"/>
              <a:gd name="connsiteY273" fmla="*/ 741955 h 2595139"/>
              <a:gd name="connsiteX274" fmla="*/ 1712978 w 8046722"/>
              <a:gd name="connsiteY274" fmla="*/ 766339 h 2595139"/>
              <a:gd name="connsiteX275" fmla="*/ 1743458 w 8046722"/>
              <a:gd name="connsiteY275" fmla="*/ 778531 h 2595139"/>
              <a:gd name="connsiteX276" fmla="*/ 1828802 w 8046722"/>
              <a:gd name="connsiteY276" fmla="*/ 802915 h 2595139"/>
              <a:gd name="connsiteX277" fmla="*/ 1962914 w 8046722"/>
              <a:gd name="connsiteY277" fmla="*/ 632227 h 2595139"/>
              <a:gd name="connsiteX278" fmla="*/ 1975106 w 8046722"/>
              <a:gd name="connsiteY278" fmla="*/ 607843 h 2595139"/>
              <a:gd name="connsiteX279" fmla="*/ 1987298 w 8046722"/>
              <a:gd name="connsiteY279" fmla="*/ 534691 h 2595139"/>
              <a:gd name="connsiteX280" fmla="*/ 1993394 w 8046722"/>
              <a:gd name="connsiteY280" fmla="*/ 516403 h 2595139"/>
              <a:gd name="connsiteX281" fmla="*/ 1999490 w 8046722"/>
              <a:gd name="connsiteY281" fmla="*/ 473731 h 2595139"/>
              <a:gd name="connsiteX282" fmla="*/ 2139698 w 8046722"/>
              <a:gd name="connsiteY282" fmla="*/ 479827 h 2595139"/>
              <a:gd name="connsiteX283" fmla="*/ 2164082 w 8046722"/>
              <a:gd name="connsiteY283" fmla="*/ 473731 h 2595139"/>
              <a:gd name="connsiteX284" fmla="*/ 2194562 w 8046722"/>
              <a:gd name="connsiteY284" fmla="*/ 424963 h 2595139"/>
              <a:gd name="connsiteX285" fmla="*/ 2225042 w 8046722"/>
              <a:gd name="connsiteY285" fmla="*/ 370099 h 2595139"/>
              <a:gd name="connsiteX286" fmla="*/ 2224026 w 8046722"/>
              <a:gd name="connsiteY286" fmla="*/ 224811 h 2595139"/>
              <a:gd name="connsiteX287" fmla="*/ 2328674 w 8046722"/>
              <a:gd name="connsiteY287" fmla="*/ 303043 h 2595139"/>
              <a:gd name="connsiteX288" fmla="*/ 2371346 w 8046722"/>
              <a:gd name="connsiteY288" fmla="*/ 309139 h 2595139"/>
              <a:gd name="connsiteX289" fmla="*/ 2383538 w 8046722"/>
              <a:gd name="connsiteY289" fmla="*/ 357907 h 2595139"/>
              <a:gd name="connsiteX290" fmla="*/ 2548130 w 8046722"/>
              <a:gd name="connsiteY290" fmla="*/ 227859 h 2595139"/>
              <a:gd name="connsiteX291" fmla="*/ 2407922 w 8046722"/>
              <a:gd name="connsiteY291" fmla="*/ 443251 h 2595139"/>
              <a:gd name="connsiteX292" fmla="*/ 2414018 w 8046722"/>
              <a:gd name="connsiteY292" fmla="*/ 577363 h 2595139"/>
              <a:gd name="connsiteX293" fmla="*/ 2438402 w 8046722"/>
              <a:gd name="connsiteY293" fmla="*/ 583459 h 2595139"/>
              <a:gd name="connsiteX294" fmla="*/ 2590802 w 8046722"/>
              <a:gd name="connsiteY294" fmla="*/ 565171 h 2595139"/>
              <a:gd name="connsiteX295" fmla="*/ 2609090 w 8046722"/>
              <a:gd name="connsiteY295" fmla="*/ 559075 h 2595139"/>
              <a:gd name="connsiteX296" fmla="*/ 2633474 w 8046722"/>
              <a:gd name="connsiteY296" fmla="*/ 485923 h 2595139"/>
              <a:gd name="connsiteX297" fmla="*/ 2676146 w 8046722"/>
              <a:gd name="connsiteY297" fmla="*/ 443251 h 2595139"/>
              <a:gd name="connsiteX298" fmla="*/ 2755394 w 8046722"/>
              <a:gd name="connsiteY298" fmla="*/ 406675 h 2595139"/>
              <a:gd name="connsiteX299" fmla="*/ 2798066 w 8046722"/>
              <a:gd name="connsiteY299" fmla="*/ 388387 h 2595139"/>
              <a:gd name="connsiteX300" fmla="*/ 2877314 w 8046722"/>
              <a:gd name="connsiteY300" fmla="*/ 364003 h 2595139"/>
              <a:gd name="connsiteX301" fmla="*/ 2721866 w 8046722"/>
              <a:gd name="connsiteY301" fmla="*/ 152675 h 2595139"/>
              <a:gd name="connsiteX302" fmla="*/ 3041906 w 8046722"/>
              <a:gd name="connsiteY302" fmla="*/ 321331 h 2595139"/>
              <a:gd name="connsiteX303" fmla="*/ 3078482 w 8046722"/>
              <a:gd name="connsiteY303" fmla="*/ 290851 h 2595139"/>
              <a:gd name="connsiteX304" fmla="*/ 3096770 w 8046722"/>
              <a:gd name="connsiteY304" fmla="*/ 278659 h 2595139"/>
              <a:gd name="connsiteX305" fmla="*/ 3145538 w 8046722"/>
              <a:gd name="connsiteY305" fmla="*/ 290851 h 2595139"/>
              <a:gd name="connsiteX306" fmla="*/ 3284730 w 8046722"/>
              <a:gd name="connsiteY306" fmla="*/ 92731 h 2595139"/>
              <a:gd name="connsiteX307" fmla="*/ 3176018 w 8046722"/>
              <a:gd name="connsiteY307" fmla="*/ 339619 h 2595139"/>
              <a:gd name="connsiteX308" fmla="*/ 3206498 w 8046722"/>
              <a:gd name="connsiteY308" fmla="*/ 382291 h 2595139"/>
              <a:gd name="connsiteX309" fmla="*/ 3230882 w 8046722"/>
              <a:gd name="connsiteY309" fmla="*/ 412771 h 2595139"/>
              <a:gd name="connsiteX310" fmla="*/ 3529586 w 8046722"/>
              <a:gd name="connsiteY310" fmla="*/ 342667 h 2595139"/>
              <a:gd name="connsiteX311" fmla="*/ 3340610 w 8046722"/>
              <a:gd name="connsiteY311" fmla="*/ 461539 h 2595139"/>
              <a:gd name="connsiteX312" fmla="*/ 3395474 w 8046722"/>
              <a:gd name="connsiteY312" fmla="*/ 479827 h 2595139"/>
              <a:gd name="connsiteX313" fmla="*/ 3474722 w 8046722"/>
              <a:gd name="connsiteY313" fmla="*/ 565171 h 2595139"/>
              <a:gd name="connsiteX314" fmla="*/ 3493010 w 8046722"/>
              <a:gd name="connsiteY314" fmla="*/ 571267 h 2595139"/>
              <a:gd name="connsiteX315" fmla="*/ 3499106 w 8046722"/>
              <a:gd name="connsiteY315" fmla="*/ 601747 h 2595139"/>
              <a:gd name="connsiteX316" fmla="*/ 3486914 w 8046722"/>
              <a:gd name="connsiteY316" fmla="*/ 729763 h 2595139"/>
              <a:gd name="connsiteX317" fmla="*/ 3480818 w 8046722"/>
              <a:gd name="connsiteY317" fmla="*/ 748051 h 2595139"/>
              <a:gd name="connsiteX318" fmla="*/ 3545842 w 8046722"/>
              <a:gd name="connsiteY318" fmla="*/ 620035 h 2595139"/>
              <a:gd name="connsiteX319" fmla="*/ 3438146 w 8046722"/>
              <a:gd name="connsiteY319" fmla="*/ 796819 h 2595139"/>
              <a:gd name="connsiteX320" fmla="*/ 3401570 w 8046722"/>
              <a:gd name="connsiteY320" fmla="*/ 833395 h 2595139"/>
              <a:gd name="connsiteX321" fmla="*/ 3389378 w 8046722"/>
              <a:gd name="connsiteY321" fmla="*/ 863875 h 2595139"/>
              <a:gd name="connsiteX322" fmla="*/ 3395474 w 8046722"/>
              <a:gd name="connsiteY322" fmla="*/ 924835 h 2595139"/>
              <a:gd name="connsiteX323" fmla="*/ 3505202 w 8046722"/>
              <a:gd name="connsiteY323" fmla="*/ 906547 h 2595139"/>
              <a:gd name="connsiteX324" fmla="*/ 3535682 w 8046722"/>
              <a:gd name="connsiteY324" fmla="*/ 888259 h 2595139"/>
              <a:gd name="connsiteX325" fmla="*/ 3602738 w 8046722"/>
              <a:gd name="connsiteY325" fmla="*/ 827299 h 2595139"/>
              <a:gd name="connsiteX326" fmla="*/ 3621026 w 8046722"/>
              <a:gd name="connsiteY326" fmla="*/ 809011 h 2595139"/>
              <a:gd name="connsiteX327" fmla="*/ 3670810 w 8046722"/>
              <a:gd name="connsiteY327" fmla="*/ 670835 h 2595139"/>
              <a:gd name="connsiteX328" fmla="*/ 3688082 w 8046722"/>
              <a:gd name="connsiteY328" fmla="*/ 815107 h 2595139"/>
              <a:gd name="connsiteX329" fmla="*/ 3730754 w 8046722"/>
              <a:gd name="connsiteY329" fmla="*/ 845587 h 2595139"/>
              <a:gd name="connsiteX330" fmla="*/ 3836418 w 8046722"/>
              <a:gd name="connsiteY330" fmla="*/ 670835 h 2595139"/>
              <a:gd name="connsiteX331" fmla="*/ 3858770 w 8046722"/>
              <a:gd name="connsiteY331" fmla="*/ 851683 h 2595139"/>
              <a:gd name="connsiteX332" fmla="*/ 3883154 w 8046722"/>
              <a:gd name="connsiteY332" fmla="*/ 839491 h 2595139"/>
              <a:gd name="connsiteX333" fmla="*/ 3907538 w 8046722"/>
              <a:gd name="connsiteY333" fmla="*/ 815107 h 2595139"/>
              <a:gd name="connsiteX334" fmla="*/ 3913634 w 8046722"/>
              <a:gd name="connsiteY334" fmla="*/ 784627 h 2595139"/>
              <a:gd name="connsiteX335" fmla="*/ 3931922 w 8046722"/>
              <a:gd name="connsiteY335" fmla="*/ 498115 h 2595139"/>
              <a:gd name="connsiteX336" fmla="*/ 3962402 w 8046722"/>
              <a:gd name="connsiteY336" fmla="*/ 492019 h 2595139"/>
              <a:gd name="connsiteX337" fmla="*/ 3986786 w 8046722"/>
              <a:gd name="connsiteY337" fmla="*/ 479827 h 2595139"/>
              <a:gd name="connsiteX338" fmla="*/ 4065018 w 8046722"/>
              <a:gd name="connsiteY338" fmla="*/ 267483 h 2595139"/>
              <a:gd name="connsiteX339" fmla="*/ 4224530 w 8046722"/>
              <a:gd name="connsiteY339" fmla="*/ 467635 h 2595139"/>
              <a:gd name="connsiteX340" fmla="*/ 4261106 w 8046722"/>
              <a:gd name="connsiteY340" fmla="*/ 479827 h 2595139"/>
              <a:gd name="connsiteX341" fmla="*/ 4285490 w 8046722"/>
              <a:gd name="connsiteY341" fmla="*/ 485923 h 2595139"/>
              <a:gd name="connsiteX342" fmla="*/ 4419602 w 8046722"/>
              <a:gd name="connsiteY342" fmla="*/ 461539 h 2595139"/>
              <a:gd name="connsiteX343" fmla="*/ 4425698 w 8046722"/>
              <a:gd name="connsiteY343" fmla="*/ 443251 h 2595139"/>
              <a:gd name="connsiteX344" fmla="*/ 4443986 w 8046722"/>
              <a:gd name="connsiteY344" fmla="*/ 431059 h 2595139"/>
              <a:gd name="connsiteX345" fmla="*/ 4463290 w 8046722"/>
              <a:gd name="connsiteY345" fmla="*/ 320315 h 2595139"/>
              <a:gd name="connsiteX346" fmla="*/ 4529330 w 8046722"/>
              <a:gd name="connsiteY346" fmla="*/ 461539 h 2595139"/>
              <a:gd name="connsiteX347" fmla="*/ 4620770 w 8046722"/>
              <a:gd name="connsiteY347" fmla="*/ 473731 h 2595139"/>
              <a:gd name="connsiteX348" fmla="*/ 4669538 w 8046722"/>
              <a:gd name="connsiteY348" fmla="*/ 485923 h 2595139"/>
              <a:gd name="connsiteX349" fmla="*/ 4687826 w 8046722"/>
              <a:gd name="connsiteY349" fmla="*/ 461539 h 2595139"/>
              <a:gd name="connsiteX350" fmla="*/ 4718306 w 8046722"/>
              <a:gd name="connsiteY350" fmla="*/ 406675 h 2595139"/>
              <a:gd name="connsiteX351" fmla="*/ 4724402 w 8046722"/>
              <a:gd name="connsiteY351" fmla="*/ 382291 h 2595139"/>
              <a:gd name="connsiteX352" fmla="*/ 4642868 w 8046722"/>
              <a:gd name="connsiteY352" fmla="*/ 203983 h 2595139"/>
              <a:gd name="connsiteX353" fmla="*/ 4754882 w 8046722"/>
              <a:gd name="connsiteY353" fmla="*/ 321331 h 2595139"/>
              <a:gd name="connsiteX354" fmla="*/ 4797554 w 8046722"/>
              <a:gd name="connsiteY354" fmla="*/ 309139 h 2595139"/>
              <a:gd name="connsiteX355" fmla="*/ 4956050 w 8046722"/>
              <a:gd name="connsiteY355" fmla="*/ 315235 h 2595139"/>
              <a:gd name="connsiteX356" fmla="*/ 4998722 w 8046722"/>
              <a:gd name="connsiteY356" fmla="*/ 333523 h 2595139"/>
              <a:gd name="connsiteX357" fmla="*/ 5071874 w 8046722"/>
              <a:gd name="connsiteY357" fmla="*/ 339619 h 2595139"/>
              <a:gd name="connsiteX358" fmla="*/ 5208272 w 8046722"/>
              <a:gd name="connsiteY358" fmla="*/ 181885 h 2595139"/>
              <a:gd name="connsiteX359" fmla="*/ 5145026 w 8046722"/>
              <a:gd name="connsiteY359" fmla="*/ 351811 h 2595139"/>
              <a:gd name="connsiteX360" fmla="*/ 5163314 w 8046722"/>
              <a:gd name="connsiteY360" fmla="*/ 364003 h 2595139"/>
              <a:gd name="connsiteX361" fmla="*/ 5187698 w 8046722"/>
              <a:gd name="connsiteY361" fmla="*/ 382291 h 2595139"/>
              <a:gd name="connsiteX362" fmla="*/ 5224274 w 8046722"/>
              <a:gd name="connsiteY362" fmla="*/ 394483 h 2595139"/>
              <a:gd name="connsiteX363" fmla="*/ 5291330 w 8046722"/>
              <a:gd name="connsiteY363" fmla="*/ 412771 h 2595139"/>
              <a:gd name="connsiteX364" fmla="*/ 5297426 w 8046722"/>
              <a:gd name="connsiteY364" fmla="*/ 431059 h 2595139"/>
              <a:gd name="connsiteX365" fmla="*/ 5303522 w 8046722"/>
              <a:gd name="connsiteY365" fmla="*/ 455443 h 2595139"/>
              <a:gd name="connsiteX366" fmla="*/ 5334002 w 8046722"/>
              <a:gd name="connsiteY366" fmla="*/ 540787 h 2595139"/>
              <a:gd name="connsiteX367" fmla="*/ 5352290 w 8046722"/>
              <a:gd name="connsiteY367" fmla="*/ 601747 h 2595139"/>
              <a:gd name="connsiteX368" fmla="*/ 5358386 w 8046722"/>
              <a:gd name="connsiteY368" fmla="*/ 638323 h 2595139"/>
              <a:gd name="connsiteX369" fmla="*/ 5364482 w 8046722"/>
              <a:gd name="connsiteY369" fmla="*/ 662707 h 2595139"/>
              <a:gd name="connsiteX370" fmla="*/ 5382770 w 8046722"/>
              <a:gd name="connsiteY370" fmla="*/ 802915 h 2595139"/>
              <a:gd name="connsiteX371" fmla="*/ 5474210 w 8046722"/>
              <a:gd name="connsiteY371" fmla="*/ 809011 h 2595139"/>
              <a:gd name="connsiteX372" fmla="*/ 5532122 w 8046722"/>
              <a:gd name="connsiteY372" fmla="*/ 594889 h 2595139"/>
              <a:gd name="connsiteX373" fmla="*/ 5522978 w 8046722"/>
              <a:gd name="connsiteY373" fmla="*/ 863875 h 2595139"/>
              <a:gd name="connsiteX374" fmla="*/ 5535170 w 8046722"/>
              <a:gd name="connsiteY374" fmla="*/ 912643 h 2595139"/>
              <a:gd name="connsiteX375" fmla="*/ 5541266 w 8046722"/>
              <a:gd name="connsiteY375" fmla="*/ 937027 h 2595139"/>
              <a:gd name="connsiteX376" fmla="*/ 5565650 w 8046722"/>
              <a:gd name="connsiteY376" fmla="*/ 949219 h 2595139"/>
              <a:gd name="connsiteX377" fmla="*/ 5638802 w 8046722"/>
              <a:gd name="connsiteY377" fmla="*/ 943123 h 2595139"/>
              <a:gd name="connsiteX378" fmla="*/ 5663186 w 8046722"/>
              <a:gd name="connsiteY378" fmla="*/ 937027 h 2595139"/>
              <a:gd name="connsiteX379" fmla="*/ 5669282 w 8046722"/>
              <a:gd name="connsiteY379" fmla="*/ 918739 h 2595139"/>
              <a:gd name="connsiteX380" fmla="*/ 5681474 w 8046722"/>
              <a:gd name="connsiteY380" fmla="*/ 876067 h 2595139"/>
              <a:gd name="connsiteX381" fmla="*/ 5687570 w 8046722"/>
              <a:gd name="connsiteY381" fmla="*/ 748051 h 2595139"/>
              <a:gd name="connsiteX382" fmla="*/ 5705858 w 8046722"/>
              <a:gd name="connsiteY382" fmla="*/ 735859 h 2595139"/>
              <a:gd name="connsiteX383" fmla="*/ 5625086 w 8046722"/>
              <a:gd name="connsiteY383" fmla="*/ 508021 h 259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</a:cxnLst>
            <a:rect l="l" t="t" r="r" b="b"/>
            <a:pathLst>
              <a:path w="8046722" h="2595139">
                <a:moveTo>
                  <a:pt x="5625086" y="508021"/>
                </a:moveTo>
                <a:cubicBezTo>
                  <a:pt x="5649470" y="493797"/>
                  <a:pt x="5810252" y="629814"/>
                  <a:pt x="5852162" y="650515"/>
                </a:cubicBezTo>
                <a:cubicBezTo>
                  <a:pt x="5894072" y="671216"/>
                  <a:pt x="5868278" y="638132"/>
                  <a:pt x="5876546" y="632227"/>
                </a:cubicBezTo>
                <a:cubicBezTo>
                  <a:pt x="5882508" y="627969"/>
                  <a:pt x="5888872" y="624293"/>
                  <a:pt x="5894834" y="620035"/>
                </a:cubicBezTo>
                <a:cubicBezTo>
                  <a:pt x="5903102" y="614130"/>
                  <a:pt x="5910461" y="606898"/>
                  <a:pt x="5919218" y="601747"/>
                </a:cubicBezTo>
                <a:cubicBezTo>
                  <a:pt x="5941527" y="588624"/>
                  <a:pt x="6047869" y="542311"/>
                  <a:pt x="6053330" y="522499"/>
                </a:cubicBezTo>
                <a:cubicBezTo>
                  <a:pt x="6058791" y="502687"/>
                  <a:pt x="5985766" y="496083"/>
                  <a:pt x="5951984" y="482875"/>
                </a:cubicBezTo>
                <a:cubicBezTo>
                  <a:pt x="5954016" y="476779"/>
                  <a:pt x="6059807" y="484399"/>
                  <a:pt x="6083810" y="479827"/>
                </a:cubicBezTo>
                <a:cubicBezTo>
                  <a:pt x="6107813" y="475255"/>
                  <a:pt x="6092896" y="463983"/>
                  <a:pt x="6096002" y="455443"/>
                </a:cubicBezTo>
                <a:cubicBezTo>
                  <a:pt x="6101057" y="441540"/>
                  <a:pt x="6121656" y="443886"/>
                  <a:pt x="6108194" y="412771"/>
                </a:cubicBezTo>
                <a:cubicBezTo>
                  <a:pt x="6094732" y="381656"/>
                  <a:pt x="6012356" y="274500"/>
                  <a:pt x="6015230" y="268753"/>
                </a:cubicBezTo>
                <a:cubicBezTo>
                  <a:pt x="6018507" y="262200"/>
                  <a:pt x="6104892" y="367432"/>
                  <a:pt x="6126482" y="376195"/>
                </a:cubicBezTo>
                <a:cubicBezTo>
                  <a:pt x="6148072" y="384958"/>
                  <a:pt x="6135021" y="337961"/>
                  <a:pt x="6144770" y="321331"/>
                </a:cubicBezTo>
                <a:cubicBezTo>
                  <a:pt x="6191441" y="241716"/>
                  <a:pt x="6216492" y="215304"/>
                  <a:pt x="6266690" y="156739"/>
                </a:cubicBezTo>
                <a:cubicBezTo>
                  <a:pt x="6268722" y="150643"/>
                  <a:pt x="6268931" y="143592"/>
                  <a:pt x="6272786" y="138451"/>
                </a:cubicBezTo>
                <a:cubicBezTo>
                  <a:pt x="6306483" y="93521"/>
                  <a:pt x="6374457" y="64864"/>
                  <a:pt x="6419090" y="47011"/>
                </a:cubicBezTo>
                <a:cubicBezTo>
                  <a:pt x="6446417" y="36080"/>
                  <a:pt x="6455301" y="30008"/>
                  <a:pt x="6486146" y="28723"/>
                </a:cubicBezTo>
                <a:cubicBezTo>
                  <a:pt x="6620203" y="23137"/>
                  <a:pt x="6754370" y="20595"/>
                  <a:pt x="6888482" y="16531"/>
                </a:cubicBezTo>
                <a:cubicBezTo>
                  <a:pt x="6924779" y="2012"/>
                  <a:pt x="6938876" y="-8976"/>
                  <a:pt x="6986018" y="10435"/>
                </a:cubicBezTo>
                <a:cubicBezTo>
                  <a:pt x="7001961" y="17000"/>
                  <a:pt x="7011060" y="34195"/>
                  <a:pt x="7022594" y="47011"/>
                </a:cubicBezTo>
                <a:cubicBezTo>
                  <a:pt x="7040882" y="67331"/>
                  <a:pt x="7059932" y="103907"/>
                  <a:pt x="7077458" y="107971"/>
                </a:cubicBezTo>
                <a:cubicBezTo>
                  <a:pt x="7094984" y="112035"/>
                  <a:pt x="7122539" y="63950"/>
                  <a:pt x="7127750" y="71395"/>
                </a:cubicBezTo>
                <a:cubicBezTo>
                  <a:pt x="7197222" y="170641"/>
                  <a:pt x="7130544" y="155723"/>
                  <a:pt x="7138418" y="181123"/>
                </a:cubicBezTo>
                <a:cubicBezTo>
                  <a:pt x="7146292" y="206523"/>
                  <a:pt x="7163291" y="209166"/>
                  <a:pt x="7174994" y="223795"/>
                </a:cubicBezTo>
                <a:cubicBezTo>
                  <a:pt x="7179571" y="229516"/>
                  <a:pt x="7182005" y="236902"/>
                  <a:pt x="7187186" y="242083"/>
                </a:cubicBezTo>
                <a:cubicBezTo>
                  <a:pt x="7246101" y="300998"/>
                  <a:pt x="7237165" y="293690"/>
                  <a:pt x="7278626" y="321331"/>
                </a:cubicBezTo>
                <a:cubicBezTo>
                  <a:pt x="7284722" y="376195"/>
                  <a:pt x="7519731" y="317261"/>
                  <a:pt x="7529324" y="371623"/>
                </a:cubicBezTo>
                <a:cubicBezTo>
                  <a:pt x="7532013" y="386863"/>
                  <a:pt x="7347841" y="494305"/>
                  <a:pt x="7315202" y="528595"/>
                </a:cubicBezTo>
                <a:cubicBezTo>
                  <a:pt x="7282563" y="562885"/>
                  <a:pt x="7327394" y="561107"/>
                  <a:pt x="7333490" y="577363"/>
                </a:cubicBezTo>
                <a:cubicBezTo>
                  <a:pt x="7335522" y="624099"/>
                  <a:pt x="7270498" y="712618"/>
                  <a:pt x="7339586" y="717571"/>
                </a:cubicBezTo>
                <a:cubicBezTo>
                  <a:pt x="7408674" y="722524"/>
                  <a:pt x="7744558" y="596700"/>
                  <a:pt x="7748018" y="607081"/>
                </a:cubicBezTo>
                <a:cubicBezTo>
                  <a:pt x="7752322" y="619994"/>
                  <a:pt x="7361554" y="790836"/>
                  <a:pt x="7363970" y="802915"/>
                </a:cubicBezTo>
                <a:cubicBezTo>
                  <a:pt x="7356327" y="1039846"/>
                  <a:pt x="7422018" y="1244630"/>
                  <a:pt x="7315202" y="1436899"/>
                </a:cubicBezTo>
                <a:cubicBezTo>
                  <a:pt x="7301493" y="1461576"/>
                  <a:pt x="7285814" y="1485143"/>
                  <a:pt x="7272530" y="1510051"/>
                </a:cubicBezTo>
                <a:cubicBezTo>
                  <a:pt x="7269506" y="1515721"/>
                  <a:pt x="7269308" y="1522592"/>
                  <a:pt x="7266434" y="1528339"/>
                </a:cubicBezTo>
                <a:cubicBezTo>
                  <a:pt x="7256274" y="1548659"/>
                  <a:pt x="7254242" y="1546627"/>
                  <a:pt x="7235954" y="1558819"/>
                </a:cubicBezTo>
                <a:cubicBezTo>
                  <a:pt x="7231890" y="1564915"/>
                  <a:pt x="7224966" y="1569880"/>
                  <a:pt x="7223762" y="1577107"/>
                </a:cubicBezTo>
                <a:cubicBezTo>
                  <a:pt x="7222706" y="1583445"/>
                  <a:pt x="7223439" y="1595110"/>
                  <a:pt x="7229858" y="1595395"/>
                </a:cubicBezTo>
                <a:cubicBezTo>
                  <a:pt x="7410539" y="1603425"/>
                  <a:pt x="7591554" y="1599459"/>
                  <a:pt x="7772402" y="1601491"/>
                </a:cubicBezTo>
                <a:cubicBezTo>
                  <a:pt x="7790768" y="1613735"/>
                  <a:pt x="7793418" y="1616594"/>
                  <a:pt x="7815074" y="1625875"/>
                </a:cubicBezTo>
                <a:cubicBezTo>
                  <a:pt x="7820980" y="1628406"/>
                  <a:pt x="7827365" y="1629664"/>
                  <a:pt x="7833362" y="1631971"/>
                </a:cubicBezTo>
                <a:cubicBezTo>
                  <a:pt x="7853789" y="1639827"/>
                  <a:pt x="7874272" y="1647583"/>
                  <a:pt x="7894322" y="1656355"/>
                </a:cubicBezTo>
                <a:cubicBezTo>
                  <a:pt x="7906810" y="1661819"/>
                  <a:pt x="7918982" y="1668023"/>
                  <a:pt x="7930898" y="1674643"/>
                </a:cubicBezTo>
                <a:cubicBezTo>
                  <a:pt x="7937302" y="1678201"/>
                  <a:pt x="7942633" y="1683558"/>
                  <a:pt x="7949186" y="1686835"/>
                </a:cubicBezTo>
                <a:cubicBezTo>
                  <a:pt x="7953513" y="1688998"/>
                  <a:pt x="7995551" y="1707976"/>
                  <a:pt x="8010146" y="1711219"/>
                </a:cubicBezTo>
                <a:cubicBezTo>
                  <a:pt x="8022212" y="1713900"/>
                  <a:pt x="8034530" y="1715283"/>
                  <a:pt x="8046722" y="1717315"/>
                </a:cubicBezTo>
                <a:cubicBezTo>
                  <a:pt x="8042658" y="1723411"/>
                  <a:pt x="8040251" y="1731026"/>
                  <a:pt x="8034530" y="1735603"/>
                </a:cubicBezTo>
                <a:cubicBezTo>
                  <a:pt x="8029512" y="1739617"/>
                  <a:pt x="8022580" y="1740643"/>
                  <a:pt x="8016242" y="1741699"/>
                </a:cubicBezTo>
                <a:cubicBezTo>
                  <a:pt x="7937153" y="1754881"/>
                  <a:pt x="7857305" y="1763499"/>
                  <a:pt x="7778498" y="1778275"/>
                </a:cubicBezTo>
                <a:lnTo>
                  <a:pt x="7680962" y="1796563"/>
                </a:lnTo>
                <a:cubicBezTo>
                  <a:pt x="7668801" y="1798774"/>
                  <a:pt x="7609715" y="1787927"/>
                  <a:pt x="7644386" y="1802659"/>
                </a:cubicBezTo>
                <a:cubicBezTo>
                  <a:pt x="7679057" y="1817391"/>
                  <a:pt x="7894735" y="1882081"/>
                  <a:pt x="7888988" y="1884955"/>
                </a:cubicBezTo>
                <a:cubicBezTo>
                  <a:pt x="7882435" y="1888232"/>
                  <a:pt x="7662801" y="1830599"/>
                  <a:pt x="7607810" y="1820947"/>
                </a:cubicBezTo>
                <a:cubicBezTo>
                  <a:pt x="7552819" y="1811295"/>
                  <a:pt x="7575298" y="1825011"/>
                  <a:pt x="7559042" y="1827043"/>
                </a:cubicBezTo>
                <a:cubicBezTo>
                  <a:pt x="7552946" y="1829075"/>
                  <a:pt x="7648168" y="1881935"/>
                  <a:pt x="7643624" y="1886479"/>
                </a:cubicBezTo>
                <a:cubicBezTo>
                  <a:pt x="7617328" y="1912775"/>
                  <a:pt x="7570091" y="1896893"/>
                  <a:pt x="7559042" y="1900195"/>
                </a:cubicBezTo>
                <a:cubicBezTo>
                  <a:pt x="7547993" y="1903497"/>
                  <a:pt x="7571458" y="1903681"/>
                  <a:pt x="7577330" y="1906291"/>
                </a:cubicBezTo>
                <a:cubicBezTo>
                  <a:pt x="7633991" y="1931474"/>
                  <a:pt x="7592943" y="1919338"/>
                  <a:pt x="7638290" y="1930675"/>
                </a:cubicBezTo>
                <a:cubicBezTo>
                  <a:pt x="7618722" y="1995901"/>
                  <a:pt x="7636189" y="1981524"/>
                  <a:pt x="7595618" y="2009923"/>
                </a:cubicBezTo>
                <a:cubicBezTo>
                  <a:pt x="7583614" y="2018326"/>
                  <a:pt x="7559042" y="2034307"/>
                  <a:pt x="7559042" y="2034307"/>
                </a:cubicBezTo>
                <a:cubicBezTo>
                  <a:pt x="7557010" y="2042435"/>
                  <a:pt x="7553925" y="2050370"/>
                  <a:pt x="7552946" y="2058691"/>
                </a:cubicBezTo>
                <a:cubicBezTo>
                  <a:pt x="7549850" y="2085004"/>
                  <a:pt x="7553276" y="2112236"/>
                  <a:pt x="7546850" y="2137939"/>
                </a:cubicBezTo>
                <a:cubicBezTo>
                  <a:pt x="7542362" y="2155890"/>
                  <a:pt x="7509228" y="2163274"/>
                  <a:pt x="7498082" y="2168419"/>
                </a:cubicBezTo>
                <a:cubicBezTo>
                  <a:pt x="7453134" y="2189164"/>
                  <a:pt x="7460255" y="2185509"/>
                  <a:pt x="7431026" y="2204995"/>
                </a:cubicBezTo>
                <a:cubicBezTo>
                  <a:pt x="7428994" y="2213123"/>
                  <a:pt x="7426747" y="2221200"/>
                  <a:pt x="7424930" y="2229379"/>
                </a:cubicBezTo>
                <a:cubicBezTo>
                  <a:pt x="7422682" y="2239493"/>
                  <a:pt x="7423042" y="2250391"/>
                  <a:pt x="7418834" y="2259859"/>
                </a:cubicBezTo>
                <a:cubicBezTo>
                  <a:pt x="7414708" y="2269143"/>
                  <a:pt x="7405773" y="2275531"/>
                  <a:pt x="7400546" y="2284243"/>
                </a:cubicBezTo>
                <a:cubicBezTo>
                  <a:pt x="7393533" y="2295932"/>
                  <a:pt x="7389126" y="2309045"/>
                  <a:pt x="7382258" y="2320819"/>
                </a:cubicBezTo>
                <a:cubicBezTo>
                  <a:pt x="7364368" y="2351488"/>
                  <a:pt x="7354052" y="2364549"/>
                  <a:pt x="7327394" y="2387875"/>
                </a:cubicBezTo>
                <a:cubicBezTo>
                  <a:pt x="7321880" y="2392700"/>
                  <a:pt x="7315202" y="2396003"/>
                  <a:pt x="7309106" y="2400067"/>
                </a:cubicBezTo>
                <a:cubicBezTo>
                  <a:pt x="7264402" y="2398035"/>
                  <a:pt x="7219602" y="2397540"/>
                  <a:pt x="7174994" y="2393971"/>
                </a:cubicBezTo>
                <a:cubicBezTo>
                  <a:pt x="7158845" y="2392679"/>
                  <a:pt x="7117208" y="2365607"/>
                  <a:pt x="7114034" y="2363491"/>
                </a:cubicBezTo>
                <a:cubicBezTo>
                  <a:pt x="7084946" y="2344099"/>
                  <a:pt x="7057251" y="2322692"/>
                  <a:pt x="7028690" y="2302531"/>
                </a:cubicBezTo>
                <a:cubicBezTo>
                  <a:pt x="7022705" y="2298306"/>
                  <a:pt x="7001893" y="2269638"/>
                  <a:pt x="7010402" y="2290339"/>
                </a:cubicBezTo>
                <a:cubicBezTo>
                  <a:pt x="7018911" y="2311040"/>
                  <a:pt x="7086695" y="2429054"/>
                  <a:pt x="7079744" y="2426737"/>
                </a:cubicBezTo>
                <a:cubicBezTo>
                  <a:pt x="7055360" y="2418609"/>
                  <a:pt x="6954903" y="2285640"/>
                  <a:pt x="6918962" y="2253763"/>
                </a:cubicBezTo>
                <a:cubicBezTo>
                  <a:pt x="6883021" y="2221886"/>
                  <a:pt x="6910009" y="2252692"/>
                  <a:pt x="6864098" y="2235475"/>
                </a:cubicBezTo>
                <a:cubicBezTo>
                  <a:pt x="6858081" y="2233219"/>
                  <a:pt x="6841619" y="2207789"/>
                  <a:pt x="6845810" y="2229379"/>
                </a:cubicBezTo>
                <a:cubicBezTo>
                  <a:pt x="6850001" y="2250969"/>
                  <a:pt x="6902146" y="2371962"/>
                  <a:pt x="6889244" y="2365015"/>
                </a:cubicBezTo>
                <a:cubicBezTo>
                  <a:pt x="6851729" y="2344815"/>
                  <a:pt x="6741889" y="2179978"/>
                  <a:pt x="6699506" y="2168419"/>
                </a:cubicBezTo>
                <a:cubicBezTo>
                  <a:pt x="6693410" y="2172483"/>
                  <a:pt x="6686399" y="2175430"/>
                  <a:pt x="6681218" y="2180611"/>
                </a:cubicBezTo>
                <a:cubicBezTo>
                  <a:pt x="6669433" y="2192396"/>
                  <a:pt x="6662073" y="2215408"/>
                  <a:pt x="6656834" y="2229379"/>
                </a:cubicBezTo>
                <a:cubicBezTo>
                  <a:pt x="6654578" y="2235396"/>
                  <a:pt x="6653976" y="2242117"/>
                  <a:pt x="6650738" y="2247667"/>
                </a:cubicBezTo>
                <a:cubicBezTo>
                  <a:pt x="6639663" y="2266652"/>
                  <a:pt x="6613781" y="2277131"/>
                  <a:pt x="6614162" y="2302531"/>
                </a:cubicBezTo>
                <a:cubicBezTo>
                  <a:pt x="6614543" y="2327931"/>
                  <a:pt x="6671741" y="2383689"/>
                  <a:pt x="6653024" y="2400067"/>
                </a:cubicBezTo>
                <a:cubicBezTo>
                  <a:pt x="6639156" y="2412201"/>
                  <a:pt x="6557647" y="2378731"/>
                  <a:pt x="6534914" y="2375683"/>
                </a:cubicBezTo>
                <a:cubicBezTo>
                  <a:pt x="6512181" y="2372635"/>
                  <a:pt x="6522825" y="2380088"/>
                  <a:pt x="6516626" y="2381779"/>
                </a:cubicBezTo>
                <a:cubicBezTo>
                  <a:pt x="6500460" y="2386188"/>
                  <a:pt x="6484545" y="2392454"/>
                  <a:pt x="6467858" y="2393971"/>
                </a:cubicBezTo>
                <a:lnTo>
                  <a:pt x="6400802" y="2400067"/>
                </a:lnTo>
                <a:cubicBezTo>
                  <a:pt x="6327650" y="2398035"/>
                  <a:pt x="6208651" y="2371492"/>
                  <a:pt x="6181346" y="2393971"/>
                </a:cubicBezTo>
                <a:cubicBezTo>
                  <a:pt x="6154041" y="2416450"/>
                  <a:pt x="6255260" y="2535957"/>
                  <a:pt x="6236972" y="2534941"/>
                </a:cubicBezTo>
                <a:cubicBezTo>
                  <a:pt x="6218684" y="2533925"/>
                  <a:pt x="6104257" y="2420514"/>
                  <a:pt x="6071618" y="2387875"/>
                </a:cubicBezTo>
                <a:cubicBezTo>
                  <a:pt x="6038979" y="2355236"/>
                  <a:pt x="6051298" y="2355363"/>
                  <a:pt x="6041138" y="2339107"/>
                </a:cubicBezTo>
                <a:cubicBezTo>
                  <a:pt x="6039106" y="2328947"/>
                  <a:pt x="6038680" y="2318329"/>
                  <a:pt x="6035042" y="2308627"/>
                </a:cubicBezTo>
                <a:cubicBezTo>
                  <a:pt x="6032470" y="2301767"/>
                  <a:pt x="6026127" y="2296892"/>
                  <a:pt x="6022850" y="2290339"/>
                </a:cubicBezTo>
                <a:cubicBezTo>
                  <a:pt x="5997611" y="2239862"/>
                  <a:pt x="6039503" y="2306174"/>
                  <a:pt x="6004562" y="2253763"/>
                </a:cubicBezTo>
                <a:cubicBezTo>
                  <a:pt x="5970018" y="2255795"/>
                  <a:pt x="5935404" y="2256861"/>
                  <a:pt x="5900930" y="2259859"/>
                </a:cubicBezTo>
                <a:cubicBezTo>
                  <a:pt x="5841135" y="2265059"/>
                  <a:pt x="5887371" y="2270558"/>
                  <a:pt x="5833874" y="2259859"/>
                </a:cubicBezTo>
                <a:cubicBezTo>
                  <a:pt x="5829376" y="2246366"/>
                  <a:pt x="5821550" y="2221694"/>
                  <a:pt x="5815586" y="2211091"/>
                </a:cubicBezTo>
                <a:cubicBezTo>
                  <a:pt x="5802597" y="2187999"/>
                  <a:pt x="5787610" y="2166079"/>
                  <a:pt x="5772914" y="2144035"/>
                </a:cubicBezTo>
                <a:cubicBezTo>
                  <a:pt x="5769705" y="2139222"/>
                  <a:pt x="5737227" y="2068851"/>
                  <a:pt x="5736338" y="2101363"/>
                </a:cubicBezTo>
                <a:cubicBezTo>
                  <a:pt x="5735449" y="2133875"/>
                  <a:pt x="5783836" y="2341139"/>
                  <a:pt x="5767580" y="2339107"/>
                </a:cubicBezTo>
                <a:cubicBezTo>
                  <a:pt x="5731004" y="2341139"/>
                  <a:pt x="5611497" y="2114190"/>
                  <a:pt x="5577842" y="2101363"/>
                </a:cubicBezTo>
                <a:cubicBezTo>
                  <a:pt x="5544187" y="2088536"/>
                  <a:pt x="5569208" y="2268549"/>
                  <a:pt x="5565650" y="2262145"/>
                </a:cubicBezTo>
                <a:cubicBezTo>
                  <a:pt x="5506683" y="2156004"/>
                  <a:pt x="5585129" y="2109443"/>
                  <a:pt x="5529074" y="2016019"/>
                </a:cubicBezTo>
                <a:cubicBezTo>
                  <a:pt x="5516998" y="1967717"/>
                  <a:pt x="5530390" y="2015784"/>
                  <a:pt x="5504690" y="1948963"/>
                </a:cubicBezTo>
                <a:cubicBezTo>
                  <a:pt x="5487179" y="1903435"/>
                  <a:pt x="5504902" y="1920657"/>
                  <a:pt x="5474210" y="1900195"/>
                </a:cubicBezTo>
                <a:cubicBezTo>
                  <a:pt x="5470146" y="1894099"/>
                  <a:pt x="5467532" y="1886732"/>
                  <a:pt x="5462018" y="1881907"/>
                </a:cubicBezTo>
                <a:cubicBezTo>
                  <a:pt x="5450991" y="1872258"/>
                  <a:pt x="5438548" y="1864076"/>
                  <a:pt x="5425442" y="1857523"/>
                </a:cubicBezTo>
                <a:cubicBezTo>
                  <a:pt x="5413947" y="1851776"/>
                  <a:pt x="5401176" y="1849024"/>
                  <a:pt x="5388866" y="1845331"/>
                </a:cubicBezTo>
                <a:cubicBezTo>
                  <a:pt x="5371648" y="1840166"/>
                  <a:pt x="5351404" y="1836619"/>
                  <a:pt x="5334002" y="1833139"/>
                </a:cubicBezTo>
                <a:cubicBezTo>
                  <a:pt x="5321109" y="1813800"/>
                  <a:pt x="5324543" y="1813870"/>
                  <a:pt x="5303522" y="1802659"/>
                </a:cubicBezTo>
                <a:cubicBezTo>
                  <a:pt x="5117708" y="1703558"/>
                  <a:pt x="5192012" y="1765527"/>
                  <a:pt x="4809746" y="1759987"/>
                </a:cubicBezTo>
                <a:cubicBezTo>
                  <a:pt x="4791458" y="1751859"/>
                  <a:pt x="4773561" y="1742787"/>
                  <a:pt x="4754882" y="1735603"/>
                </a:cubicBezTo>
                <a:cubicBezTo>
                  <a:pt x="4733434" y="1727354"/>
                  <a:pt x="4693170" y="1725359"/>
                  <a:pt x="4675634" y="1723411"/>
                </a:cubicBezTo>
                <a:cubicBezTo>
                  <a:pt x="4649218" y="1715283"/>
                  <a:pt x="4622228" y="1708829"/>
                  <a:pt x="4596386" y="1699027"/>
                </a:cubicBezTo>
                <a:cubicBezTo>
                  <a:pt x="4395697" y="1622903"/>
                  <a:pt x="4579384" y="1688366"/>
                  <a:pt x="4443986" y="1625875"/>
                </a:cubicBezTo>
                <a:cubicBezTo>
                  <a:pt x="4436379" y="1622364"/>
                  <a:pt x="4427658" y="1622081"/>
                  <a:pt x="4419602" y="1619779"/>
                </a:cubicBezTo>
                <a:cubicBezTo>
                  <a:pt x="4413423" y="1618014"/>
                  <a:pt x="4407410" y="1615715"/>
                  <a:pt x="4401314" y="1613683"/>
                </a:cubicBezTo>
                <a:cubicBezTo>
                  <a:pt x="4380994" y="1617747"/>
                  <a:pt x="4358469" y="1615811"/>
                  <a:pt x="4340354" y="1625875"/>
                </a:cubicBezTo>
                <a:cubicBezTo>
                  <a:pt x="4320258" y="1637040"/>
                  <a:pt x="4314517" y="1673005"/>
                  <a:pt x="4291586" y="1674643"/>
                </a:cubicBezTo>
                <a:lnTo>
                  <a:pt x="4120898" y="1686835"/>
                </a:lnTo>
                <a:cubicBezTo>
                  <a:pt x="4110738" y="1692931"/>
                  <a:pt x="4102218" y="1706196"/>
                  <a:pt x="4090418" y="1705123"/>
                </a:cubicBezTo>
                <a:cubicBezTo>
                  <a:pt x="4075825" y="1703796"/>
                  <a:pt x="4067743" y="1685373"/>
                  <a:pt x="4053842" y="1680739"/>
                </a:cubicBezTo>
                <a:cubicBezTo>
                  <a:pt x="4021923" y="1670099"/>
                  <a:pt x="4041915" y="1675552"/>
                  <a:pt x="3992882" y="1668547"/>
                </a:cubicBezTo>
                <a:cubicBezTo>
                  <a:pt x="3978658" y="1676675"/>
                  <a:pt x="3961794" y="1681347"/>
                  <a:pt x="3950210" y="1692931"/>
                </a:cubicBezTo>
                <a:cubicBezTo>
                  <a:pt x="3934668" y="1708473"/>
                  <a:pt x="3926145" y="1729724"/>
                  <a:pt x="3913634" y="1747795"/>
                </a:cubicBezTo>
                <a:cubicBezTo>
                  <a:pt x="3907851" y="1756148"/>
                  <a:pt x="3903614" y="1766274"/>
                  <a:pt x="3895346" y="1772179"/>
                </a:cubicBezTo>
                <a:cubicBezTo>
                  <a:pt x="3888528" y="1777049"/>
                  <a:pt x="3879018" y="1775973"/>
                  <a:pt x="3870962" y="1778275"/>
                </a:cubicBezTo>
                <a:cubicBezTo>
                  <a:pt x="3864783" y="1780040"/>
                  <a:pt x="3858770" y="1782339"/>
                  <a:pt x="3852674" y="1784371"/>
                </a:cubicBezTo>
                <a:cubicBezTo>
                  <a:pt x="3844897" y="1790592"/>
                  <a:pt x="3803407" y="1821944"/>
                  <a:pt x="3797810" y="1833139"/>
                </a:cubicBezTo>
                <a:cubicBezTo>
                  <a:pt x="3788322" y="1852114"/>
                  <a:pt x="3785850" y="1873850"/>
                  <a:pt x="3779522" y="1894099"/>
                </a:cubicBezTo>
                <a:cubicBezTo>
                  <a:pt x="3775689" y="1906365"/>
                  <a:pt x="3771722" y="1918597"/>
                  <a:pt x="3767330" y="1930675"/>
                </a:cubicBezTo>
                <a:cubicBezTo>
                  <a:pt x="3763590" y="1940959"/>
                  <a:pt x="3758598" y="1950774"/>
                  <a:pt x="3755138" y="1961155"/>
                </a:cubicBezTo>
                <a:cubicBezTo>
                  <a:pt x="3745771" y="1989257"/>
                  <a:pt x="3746718" y="2027728"/>
                  <a:pt x="3718562" y="2046499"/>
                </a:cubicBezTo>
                <a:cubicBezTo>
                  <a:pt x="3706370" y="2054627"/>
                  <a:pt x="3693990" y="2062480"/>
                  <a:pt x="3681986" y="2070883"/>
                </a:cubicBezTo>
                <a:cubicBezTo>
                  <a:pt x="3673663" y="2076709"/>
                  <a:pt x="3666689" y="2084627"/>
                  <a:pt x="3657602" y="2089171"/>
                </a:cubicBezTo>
                <a:cubicBezTo>
                  <a:pt x="3646107" y="2094918"/>
                  <a:pt x="3621026" y="2101363"/>
                  <a:pt x="3621026" y="2101363"/>
                </a:cubicBezTo>
                <a:cubicBezTo>
                  <a:pt x="3570226" y="2099331"/>
                  <a:pt x="3495211" y="2071222"/>
                  <a:pt x="3468626" y="2095267"/>
                </a:cubicBezTo>
                <a:cubicBezTo>
                  <a:pt x="3442041" y="2119312"/>
                  <a:pt x="3491317" y="2243264"/>
                  <a:pt x="3461514" y="2245635"/>
                </a:cubicBezTo>
                <a:cubicBezTo>
                  <a:pt x="3431711" y="2248006"/>
                  <a:pt x="3327233" y="2141664"/>
                  <a:pt x="3289810" y="2109491"/>
                </a:cubicBezTo>
                <a:cubicBezTo>
                  <a:pt x="3252387" y="2077318"/>
                  <a:pt x="3249847" y="2051240"/>
                  <a:pt x="3236978" y="2052595"/>
                </a:cubicBezTo>
                <a:cubicBezTo>
                  <a:pt x="3224109" y="2053950"/>
                  <a:pt x="3230205" y="2111184"/>
                  <a:pt x="3212594" y="2117619"/>
                </a:cubicBezTo>
                <a:cubicBezTo>
                  <a:pt x="3194983" y="2124054"/>
                  <a:pt x="3161794" y="2093235"/>
                  <a:pt x="3131314" y="2091203"/>
                </a:cubicBezTo>
                <a:cubicBezTo>
                  <a:pt x="3119122" y="2085107"/>
                  <a:pt x="3112010" y="2025671"/>
                  <a:pt x="3084578" y="2022115"/>
                </a:cubicBezTo>
                <a:cubicBezTo>
                  <a:pt x="3057146" y="2018559"/>
                  <a:pt x="2991275" y="2081212"/>
                  <a:pt x="2966722" y="2069867"/>
                </a:cubicBezTo>
                <a:cubicBezTo>
                  <a:pt x="2942169" y="2058522"/>
                  <a:pt x="2946741" y="1974702"/>
                  <a:pt x="2937258" y="1954043"/>
                </a:cubicBezTo>
                <a:cubicBezTo>
                  <a:pt x="2927775" y="1933384"/>
                  <a:pt x="2929130" y="1950656"/>
                  <a:pt x="2909826" y="1945915"/>
                </a:cubicBezTo>
                <a:cubicBezTo>
                  <a:pt x="2890522" y="1941174"/>
                  <a:pt x="2867323" y="1948455"/>
                  <a:pt x="2821434" y="1925595"/>
                </a:cubicBezTo>
                <a:cubicBezTo>
                  <a:pt x="2775545" y="1902735"/>
                  <a:pt x="2807341" y="1816612"/>
                  <a:pt x="2634490" y="1808755"/>
                </a:cubicBezTo>
                <a:cubicBezTo>
                  <a:pt x="2622298" y="1796563"/>
                  <a:pt x="2632627" y="1752875"/>
                  <a:pt x="2602994" y="1741699"/>
                </a:cubicBezTo>
                <a:cubicBezTo>
                  <a:pt x="2573361" y="1730523"/>
                  <a:pt x="2521684" y="1726700"/>
                  <a:pt x="2456690" y="1741699"/>
                </a:cubicBezTo>
                <a:cubicBezTo>
                  <a:pt x="2444498" y="1749827"/>
                  <a:pt x="2421675" y="1751513"/>
                  <a:pt x="2420114" y="1766083"/>
                </a:cubicBezTo>
                <a:cubicBezTo>
                  <a:pt x="2401022" y="1944271"/>
                  <a:pt x="2416901" y="1868562"/>
                  <a:pt x="2456690" y="1936771"/>
                </a:cubicBezTo>
                <a:cubicBezTo>
                  <a:pt x="2465848" y="1952470"/>
                  <a:pt x="2467626" y="1973313"/>
                  <a:pt x="2481074" y="1985539"/>
                </a:cubicBezTo>
                <a:cubicBezTo>
                  <a:pt x="2492020" y="1995490"/>
                  <a:pt x="2509522" y="1993667"/>
                  <a:pt x="2523746" y="1997731"/>
                </a:cubicBezTo>
                <a:cubicBezTo>
                  <a:pt x="2536473" y="2023185"/>
                  <a:pt x="2548333" y="2033175"/>
                  <a:pt x="2523746" y="2064787"/>
                </a:cubicBezTo>
                <a:cubicBezTo>
                  <a:pt x="2517028" y="2073425"/>
                  <a:pt x="2503324" y="2072668"/>
                  <a:pt x="2493266" y="2076979"/>
                </a:cubicBezTo>
                <a:cubicBezTo>
                  <a:pt x="2474871" y="2084862"/>
                  <a:pt x="2456875" y="2093666"/>
                  <a:pt x="2438402" y="2101363"/>
                </a:cubicBezTo>
                <a:cubicBezTo>
                  <a:pt x="2432471" y="2103834"/>
                  <a:pt x="2426436" y="2106310"/>
                  <a:pt x="2420114" y="2107459"/>
                </a:cubicBezTo>
                <a:cubicBezTo>
                  <a:pt x="2403996" y="2110390"/>
                  <a:pt x="2387585" y="2111390"/>
                  <a:pt x="2371346" y="2113555"/>
                </a:cubicBezTo>
                <a:lnTo>
                  <a:pt x="2328674" y="2119651"/>
                </a:lnTo>
                <a:cubicBezTo>
                  <a:pt x="2316482" y="2123715"/>
                  <a:pt x="2303798" y="2126525"/>
                  <a:pt x="2292098" y="2131843"/>
                </a:cubicBezTo>
                <a:cubicBezTo>
                  <a:pt x="2281312" y="2136746"/>
                  <a:pt x="2271666" y="2143851"/>
                  <a:pt x="2261618" y="2150131"/>
                </a:cubicBezTo>
                <a:cubicBezTo>
                  <a:pt x="2255405" y="2154014"/>
                  <a:pt x="2249982" y="2159253"/>
                  <a:pt x="2243330" y="2162323"/>
                </a:cubicBezTo>
                <a:cubicBezTo>
                  <a:pt x="2131722" y="2213835"/>
                  <a:pt x="2223254" y="2171394"/>
                  <a:pt x="2151890" y="2192803"/>
                </a:cubicBezTo>
                <a:cubicBezTo>
                  <a:pt x="2141409" y="2195947"/>
                  <a:pt x="2131656" y="2201153"/>
                  <a:pt x="2121410" y="2204995"/>
                </a:cubicBezTo>
                <a:cubicBezTo>
                  <a:pt x="2115393" y="2207251"/>
                  <a:pt x="2109517" y="2210467"/>
                  <a:pt x="2103122" y="2211091"/>
                </a:cubicBezTo>
                <a:cubicBezTo>
                  <a:pt x="2026032" y="2218612"/>
                  <a:pt x="1948690" y="2223283"/>
                  <a:pt x="1871474" y="2229379"/>
                </a:cubicBezTo>
                <a:cubicBezTo>
                  <a:pt x="1867410" y="2243603"/>
                  <a:pt x="1928709" y="2356887"/>
                  <a:pt x="1935482" y="2378731"/>
                </a:cubicBezTo>
                <a:cubicBezTo>
                  <a:pt x="1942255" y="2400575"/>
                  <a:pt x="1932942" y="2367047"/>
                  <a:pt x="1912114" y="2360443"/>
                </a:cubicBezTo>
                <a:cubicBezTo>
                  <a:pt x="1891286" y="2353839"/>
                  <a:pt x="1820674" y="2320819"/>
                  <a:pt x="1810514" y="2339107"/>
                </a:cubicBezTo>
                <a:cubicBezTo>
                  <a:pt x="1802882" y="2369634"/>
                  <a:pt x="1803096" y="2369929"/>
                  <a:pt x="1792226" y="2406163"/>
                </a:cubicBezTo>
                <a:cubicBezTo>
                  <a:pt x="1790380" y="2412318"/>
                  <a:pt x="1790144" y="2419433"/>
                  <a:pt x="1786130" y="2424451"/>
                </a:cubicBezTo>
                <a:cubicBezTo>
                  <a:pt x="1781553" y="2430172"/>
                  <a:pt x="1774395" y="2433366"/>
                  <a:pt x="1767842" y="2436643"/>
                </a:cubicBezTo>
                <a:cubicBezTo>
                  <a:pt x="1754364" y="2443382"/>
                  <a:pt x="1724086" y="2447964"/>
                  <a:pt x="1712978" y="2448835"/>
                </a:cubicBezTo>
                <a:cubicBezTo>
                  <a:pt x="1621616" y="2456001"/>
                  <a:pt x="1530098" y="2461027"/>
                  <a:pt x="1438658" y="2467123"/>
                </a:cubicBezTo>
                <a:cubicBezTo>
                  <a:pt x="1388776" y="2479593"/>
                  <a:pt x="1436470" y="2468921"/>
                  <a:pt x="1353314" y="2479315"/>
                </a:cubicBezTo>
                <a:cubicBezTo>
                  <a:pt x="1341049" y="2480848"/>
                  <a:pt x="1328930" y="2483379"/>
                  <a:pt x="1316738" y="2485411"/>
                </a:cubicBezTo>
                <a:cubicBezTo>
                  <a:pt x="1306578" y="2489475"/>
                  <a:pt x="1296504" y="2493761"/>
                  <a:pt x="1286258" y="2497603"/>
                </a:cubicBezTo>
                <a:cubicBezTo>
                  <a:pt x="1280241" y="2499859"/>
                  <a:pt x="1273317" y="2500135"/>
                  <a:pt x="1267970" y="2503699"/>
                </a:cubicBezTo>
                <a:cubicBezTo>
                  <a:pt x="1260797" y="2508481"/>
                  <a:pt x="1255778" y="2515891"/>
                  <a:pt x="1249682" y="2521987"/>
                </a:cubicBezTo>
                <a:cubicBezTo>
                  <a:pt x="1241554" y="2519955"/>
                  <a:pt x="1233143" y="2518833"/>
                  <a:pt x="1225298" y="2515891"/>
                </a:cubicBezTo>
                <a:cubicBezTo>
                  <a:pt x="1216789" y="2512700"/>
                  <a:pt x="1209267" y="2507279"/>
                  <a:pt x="1200914" y="2503699"/>
                </a:cubicBezTo>
                <a:cubicBezTo>
                  <a:pt x="1195008" y="2501168"/>
                  <a:pt x="1188722" y="2499635"/>
                  <a:pt x="1182626" y="2497603"/>
                </a:cubicBezTo>
                <a:cubicBezTo>
                  <a:pt x="1156210" y="2499635"/>
                  <a:pt x="1128977" y="2496872"/>
                  <a:pt x="1103378" y="2503699"/>
                </a:cubicBezTo>
                <a:cubicBezTo>
                  <a:pt x="1096299" y="2505587"/>
                  <a:pt x="1096367" y="2516806"/>
                  <a:pt x="1091186" y="2521987"/>
                </a:cubicBezTo>
                <a:cubicBezTo>
                  <a:pt x="1086005" y="2527168"/>
                  <a:pt x="1078823" y="2529870"/>
                  <a:pt x="1072898" y="2534179"/>
                </a:cubicBezTo>
                <a:cubicBezTo>
                  <a:pt x="1015879" y="2575647"/>
                  <a:pt x="1044391" y="2564001"/>
                  <a:pt x="1005842" y="2576851"/>
                </a:cubicBezTo>
                <a:cubicBezTo>
                  <a:pt x="1076962" y="2578883"/>
                  <a:pt x="1148243" y="2577755"/>
                  <a:pt x="1219202" y="2582947"/>
                </a:cubicBezTo>
                <a:cubicBezTo>
                  <a:pt x="1274806" y="2587016"/>
                  <a:pt x="1239412" y="2611505"/>
                  <a:pt x="1274066" y="2576851"/>
                </a:cubicBezTo>
                <a:cubicBezTo>
                  <a:pt x="1188667" y="2548385"/>
                  <a:pt x="1278770" y="2576467"/>
                  <a:pt x="1048514" y="2564659"/>
                </a:cubicBezTo>
                <a:cubicBezTo>
                  <a:pt x="1038778" y="2564160"/>
                  <a:pt x="1004669" y="2555222"/>
                  <a:pt x="993650" y="2552467"/>
                </a:cubicBezTo>
                <a:cubicBezTo>
                  <a:pt x="981458" y="2554499"/>
                  <a:pt x="966459" y="2550519"/>
                  <a:pt x="957074" y="2558563"/>
                </a:cubicBezTo>
                <a:cubicBezTo>
                  <a:pt x="949207" y="2565306"/>
                  <a:pt x="961299" y="2588126"/>
                  <a:pt x="950978" y="2589043"/>
                </a:cubicBezTo>
                <a:cubicBezTo>
                  <a:pt x="861898" y="2596961"/>
                  <a:pt x="772162" y="2584979"/>
                  <a:pt x="682754" y="2582947"/>
                </a:cubicBezTo>
                <a:cubicBezTo>
                  <a:pt x="668530" y="2576851"/>
                  <a:pt x="652462" y="2573944"/>
                  <a:pt x="640082" y="2564659"/>
                </a:cubicBezTo>
                <a:cubicBezTo>
                  <a:pt x="612242" y="2543779"/>
                  <a:pt x="672681" y="2533730"/>
                  <a:pt x="603506" y="2528083"/>
                </a:cubicBezTo>
                <a:cubicBezTo>
                  <a:pt x="514371" y="2520807"/>
                  <a:pt x="424690" y="2524019"/>
                  <a:pt x="335282" y="2521987"/>
                </a:cubicBezTo>
                <a:cubicBezTo>
                  <a:pt x="333250" y="2513859"/>
                  <a:pt x="333343" y="2504877"/>
                  <a:pt x="329186" y="2497603"/>
                </a:cubicBezTo>
                <a:cubicBezTo>
                  <a:pt x="324909" y="2490118"/>
                  <a:pt x="317521" y="2484834"/>
                  <a:pt x="310898" y="2479315"/>
                </a:cubicBezTo>
                <a:cubicBezTo>
                  <a:pt x="289613" y="2461578"/>
                  <a:pt x="280852" y="2463764"/>
                  <a:pt x="249938" y="2454931"/>
                </a:cubicBezTo>
                <a:cubicBezTo>
                  <a:pt x="243842" y="2450867"/>
                  <a:pt x="236831" y="2447920"/>
                  <a:pt x="231650" y="2442739"/>
                </a:cubicBezTo>
                <a:cubicBezTo>
                  <a:pt x="226469" y="2437558"/>
                  <a:pt x="225862" y="2428009"/>
                  <a:pt x="219458" y="2424451"/>
                </a:cubicBezTo>
                <a:cubicBezTo>
                  <a:pt x="206526" y="2417267"/>
                  <a:pt x="190925" y="2416609"/>
                  <a:pt x="176786" y="2412259"/>
                </a:cubicBezTo>
                <a:cubicBezTo>
                  <a:pt x="164503" y="2408480"/>
                  <a:pt x="152288" y="2404459"/>
                  <a:pt x="140210" y="2400067"/>
                </a:cubicBezTo>
                <a:cubicBezTo>
                  <a:pt x="129926" y="2396327"/>
                  <a:pt x="120111" y="2391335"/>
                  <a:pt x="109730" y="2387875"/>
                </a:cubicBezTo>
                <a:cubicBezTo>
                  <a:pt x="91083" y="2381659"/>
                  <a:pt x="60163" y="2377094"/>
                  <a:pt x="42674" y="2363491"/>
                </a:cubicBezTo>
                <a:cubicBezTo>
                  <a:pt x="31332" y="2354670"/>
                  <a:pt x="22354" y="2343171"/>
                  <a:pt x="12194" y="2333011"/>
                </a:cubicBezTo>
                <a:cubicBezTo>
                  <a:pt x="9319" y="2324387"/>
                  <a:pt x="2" y="2297993"/>
                  <a:pt x="2" y="2290339"/>
                </a:cubicBezTo>
                <a:cubicBezTo>
                  <a:pt x="2" y="2283913"/>
                  <a:pt x="-318" y="2272398"/>
                  <a:pt x="6098" y="2272051"/>
                </a:cubicBezTo>
                <a:cubicBezTo>
                  <a:pt x="154232" y="2264044"/>
                  <a:pt x="302770" y="2267987"/>
                  <a:pt x="451106" y="2265955"/>
                </a:cubicBezTo>
                <a:cubicBezTo>
                  <a:pt x="472057" y="2261765"/>
                  <a:pt x="344680" y="2271543"/>
                  <a:pt x="304040" y="2246143"/>
                </a:cubicBezTo>
                <a:cubicBezTo>
                  <a:pt x="263400" y="2220743"/>
                  <a:pt x="201170" y="2115587"/>
                  <a:pt x="207266" y="2113555"/>
                </a:cubicBezTo>
                <a:cubicBezTo>
                  <a:pt x="205234" y="2107459"/>
                  <a:pt x="185549" y="2153687"/>
                  <a:pt x="205742" y="2168419"/>
                </a:cubicBezTo>
                <a:cubicBezTo>
                  <a:pt x="225935" y="2183151"/>
                  <a:pt x="348617" y="2200169"/>
                  <a:pt x="328424" y="2201947"/>
                </a:cubicBezTo>
                <a:cubicBezTo>
                  <a:pt x="308231" y="2203725"/>
                  <a:pt x="97411" y="2191660"/>
                  <a:pt x="84584" y="2179087"/>
                </a:cubicBezTo>
                <a:cubicBezTo>
                  <a:pt x="71757" y="2166514"/>
                  <a:pt x="241810" y="2141114"/>
                  <a:pt x="251462" y="2126509"/>
                </a:cubicBezTo>
                <a:cubicBezTo>
                  <a:pt x="261114" y="2111904"/>
                  <a:pt x="162054" y="2112920"/>
                  <a:pt x="142496" y="2091457"/>
                </a:cubicBezTo>
                <a:cubicBezTo>
                  <a:pt x="122938" y="2069994"/>
                  <a:pt x="91823" y="1997096"/>
                  <a:pt x="134114" y="1997731"/>
                </a:cubicBezTo>
                <a:cubicBezTo>
                  <a:pt x="176405" y="1998366"/>
                  <a:pt x="398274" y="2101363"/>
                  <a:pt x="396242" y="2095267"/>
                </a:cubicBezTo>
                <a:cubicBezTo>
                  <a:pt x="398274" y="2085107"/>
                  <a:pt x="392312" y="2067402"/>
                  <a:pt x="402338" y="2064787"/>
                </a:cubicBezTo>
                <a:cubicBezTo>
                  <a:pt x="553921" y="2025244"/>
                  <a:pt x="520712" y="2105906"/>
                  <a:pt x="542546" y="2040403"/>
                </a:cubicBezTo>
                <a:cubicBezTo>
                  <a:pt x="534418" y="2030243"/>
                  <a:pt x="527887" y="2018567"/>
                  <a:pt x="518162" y="2009923"/>
                </a:cubicBezTo>
                <a:cubicBezTo>
                  <a:pt x="464021" y="1961798"/>
                  <a:pt x="505000" y="2017613"/>
                  <a:pt x="475490" y="1973347"/>
                </a:cubicBezTo>
                <a:cubicBezTo>
                  <a:pt x="473458" y="1942867"/>
                  <a:pt x="402594" y="1962948"/>
                  <a:pt x="398274" y="1932707"/>
                </a:cubicBezTo>
                <a:cubicBezTo>
                  <a:pt x="397286" y="1925793"/>
                  <a:pt x="488021" y="1835002"/>
                  <a:pt x="445010" y="1814851"/>
                </a:cubicBezTo>
                <a:cubicBezTo>
                  <a:pt x="401999" y="1794700"/>
                  <a:pt x="148783" y="1828949"/>
                  <a:pt x="140210" y="1811803"/>
                </a:cubicBezTo>
                <a:cubicBezTo>
                  <a:pt x="134463" y="1800308"/>
                  <a:pt x="359666" y="1755415"/>
                  <a:pt x="402338" y="1729507"/>
                </a:cubicBezTo>
                <a:cubicBezTo>
                  <a:pt x="445010" y="1703599"/>
                  <a:pt x="400265" y="1680491"/>
                  <a:pt x="396242" y="1656355"/>
                </a:cubicBezTo>
                <a:cubicBezTo>
                  <a:pt x="394129" y="1643678"/>
                  <a:pt x="410127" y="1607926"/>
                  <a:pt x="384050" y="1619779"/>
                </a:cubicBezTo>
                <a:cubicBezTo>
                  <a:pt x="357973" y="1631632"/>
                  <a:pt x="244503" y="1735237"/>
                  <a:pt x="239778" y="1727475"/>
                </a:cubicBezTo>
                <a:cubicBezTo>
                  <a:pt x="216035" y="1688469"/>
                  <a:pt x="316317" y="1511914"/>
                  <a:pt x="298706" y="1479571"/>
                </a:cubicBezTo>
                <a:cubicBezTo>
                  <a:pt x="281095" y="1447228"/>
                  <a:pt x="158498" y="1565931"/>
                  <a:pt x="134114" y="1533419"/>
                </a:cubicBezTo>
                <a:cubicBezTo>
                  <a:pt x="132082" y="1527323"/>
                  <a:pt x="241810" y="1444858"/>
                  <a:pt x="249938" y="1418611"/>
                </a:cubicBezTo>
                <a:cubicBezTo>
                  <a:pt x="258066" y="1392364"/>
                  <a:pt x="214054" y="1386330"/>
                  <a:pt x="182882" y="1375939"/>
                </a:cubicBezTo>
                <a:cubicBezTo>
                  <a:pt x="176786" y="1369843"/>
                  <a:pt x="169376" y="1364824"/>
                  <a:pt x="164594" y="1357651"/>
                </a:cubicBezTo>
                <a:cubicBezTo>
                  <a:pt x="161030" y="1352304"/>
                  <a:pt x="155377" y="1344980"/>
                  <a:pt x="158498" y="1339363"/>
                </a:cubicBezTo>
                <a:cubicBezTo>
                  <a:pt x="206616" y="1252751"/>
                  <a:pt x="197592" y="1261904"/>
                  <a:pt x="249938" y="1235731"/>
                </a:cubicBezTo>
                <a:cubicBezTo>
                  <a:pt x="256034" y="1227603"/>
                  <a:pt x="261042" y="1218531"/>
                  <a:pt x="268226" y="1211347"/>
                </a:cubicBezTo>
                <a:cubicBezTo>
                  <a:pt x="286012" y="1193561"/>
                  <a:pt x="335605" y="1182324"/>
                  <a:pt x="347474" y="1174771"/>
                </a:cubicBezTo>
                <a:lnTo>
                  <a:pt x="414530" y="1132099"/>
                </a:lnTo>
                <a:cubicBezTo>
                  <a:pt x="435993" y="1099905"/>
                  <a:pt x="481755" y="1098740"/>
                  <a:pt x="451106" y="1095523"/>
                </a:cubicBezTo>
                <a:cubicBezTo>
                  <a:pt x="420457" y="1092306"/>
                  <a:pt x="224011" y="1118314"/>
                  <a:pt x="230634" y="1112795"/>
                </a:cubicBezTo>
                <a:cubicBezTo>
                  <a:pt x="250769" y="1096016"/>
                  <a:pt x="461097" y="1065890"/>
                  <a:pt x="512066" y="1052851"/>
                </a:cubicBezTo>
                <a:cubicBezTo>
                  <a:pt x="563035" y="1039812"/>
                  <a:pt x="572010" y="1051327"/>
                  <a:pt x="536450" y="1034563"/>
                </a:cubicBezTo>
                <a:cubicBezTo>
                  <a:pt x="500890" y="1017799"/>
                  <a:pt x="281751" y="966800"/>
                  <a:pt x="298706" y="952267"/>
                </a:cubicBezTo>
                <a:cubicBezTo>
                  <a:pt x="307433" y="944786"/>
                  <a:pt x="619762" y="981731"/>
                  <a:pt x="627890" y="973603"/>
                </a:cubicBezTo>
                <a:cubicBezTo>
                  <a:pt x="629922" y="967507"/>
                  <a:pt x="657354" y="1000358"/>
                  <a:pt x="633986" y="955315"/>
                </a:cubicBezTo>
                <a:cubicBezTo>
                  <a:pt x="610618" y="910272"/>
                  <a:pt x="464382" y="787584"/>
                  <a:pt x="487682" y="703347"/>
                </a:cubicBezTo>
                <a:cubicBezTo>
                  <a:pt x="494534" y="678574"/>
                  <a:pt x="662434" y="675576"/>
                  <a:pt x="713234" y="668803"/>
                </a:cubicBezTo>
                <a:cubicBezTo>
                  <a:pt x="764034" y="662030"/>
                  <a:pt x="766066" y="664739"/>
                  <a:pt x="792482" y="662707"/>
                </a:cubicBezTo>
                <a:cubicBezTo>
                  <a:pt x="808738" y="658643"/>
                  <a:pt x="824819" y="653801"/>
                  <a:pt x="841250" y="650515"/>
                </a:cubicBezTo>
                <a:cubicBezTo>
                  <a:pt x="970615" y="624642"/>
                  <a:pt x="908050" y="644504"/>
                  <a:pt x="963170" y="626131"/>
                </a:cubicBezTo>
                <a:cubicBezTo>
                  <a:pt x="965202" y="597683"/>
                  <a:pt x="1004487" y="554672"/>
                  <a:pt x="969266" y="540787"/>
                </a:cubicBezTo>
                <a:cubicBezTo>
                  <a:pt x="934045" y="526902"/>
                  <a:pt x="750284" y="549053"/>
                  <a:pt x="751842" y="542819"/>
                </a:cubicBezTo>
                <a:cubicBezTo>
                  <a:pt x="756386" y="524644"/>
                  <a:pt x="946237" y="484230"/>
                  <a:pt x="987554" y="467635"/>
                </a:cubicBezTo>
                <a:cubicBezTo>
                  <a:pt x="1028871" y="451040"/>
                  <a:pt x="996055" y="451555"/>
                  <a:pt x="999746" y="443251"/>
                </a:cubicBezTo>
                <a:cubicBezTo>
                  <a:pt x="1005369" y="430600"/>
                  <a:pt x="1064431" y="400579"/>
                  <a:pt x="1024130" y="388387"/>
                </a:cubicBezTo>
                <a:cubicBezTo>
                  <a:pt x="983829" y="376195"/>
                  <a:pt x="751842" y="376195"/>
                  <a:pt x="757938" y="370099"/>
                </a:cubicBezTo>
                <a:cubicBezTo>
                  <a:pt x="769486" y="335454"/>
                  <a:pt x="1023453" y="330475"/>
                  <a:pt x="1085090" y="315235"/>
                </a:cubicBezTo>
                <a:cubicBezTo>
                  <a:pt x="1146727" y="299995"/>
                  <a:pt x="1108993" y="289607"/>
                  <a:pt x="1127762" y="278659"/>
                </a:cubicBezTo>
                <a:cubicBezTo>
                  <a:pt x="1143461" y="269501"/>
                  <a:pt x="1176530" y="254275"/>
                  <a:pt x="1176530" y="254275"/>
                </a:cubicBezTo>
                <a:cubicBezTo>
                  <a:pt x="1209042" y="256307"/>
                  <a:pt x="1242301" y="253152"/>
                  <a:pt x="1274066" y="260371"/>
                </a:cubicBezTo>
                <a:cubicBezTo>
                  <a:pt x="1288355" y="263618"/>
                  <a:pt x="1297395" y="278493"/>
                  <a:pt x="1310642" y="284755"/>
                </a:cubicBezTo>
                <a:cubicBezTo>
                  <a:pt x="1409315" y="331401"/>
                  <a:pt x="1549402" y="429027"/>
                  <a:pt x="1609346" y="418867"/>
                </a:cubicBezTo>
                <a:cubicBezTo>
                  <a:pt x="1669290" y="408707"/>
                  <a:pt x="1649725" y="218650"/>
                  <a:pt x="1670306" y="223795"/>
                </a:cubicBezTo>
                <a:cubicBezTo>
                  <a:pt x="1756135" y="245252"/>
                  <a:pt x="1672846" y="431906"/>
                  <a:pt x="1725170" y="449347"/>
                </a:cubicBezTo>
                <a:cubicBezTo>
                  <a:pt x="1727202" y="455443"/>
                  <a:pt x="1714333" y="473223"/>
                  <a:pt x="1731266" y="467635"/>
                </a:cubicBezTo>
                <a:cubicBezTo>
                  <a:pt x="1748199" y="462047"/>
                  <a:pt x="1832815" y="398440"/>
                  <a:pt x="1826770" y="415819"/>
                </a:cubicBezTo>
                <a:cubicBezTo>
                  <a:pt x="1816321" y="445860"/>
                  <a:pt x="1707559" y="572791"/>
                  <a:pt x="1682498" y="607843"/>
                </a:cubicBezTo>
                <a:cubicBezTo>
                  <a:pt x="1657437" y="642895"/>
                  <a:pt x="1678434" y="620035"/>
                  <a:pt x="1676402" y="626131"/>
                </a:cubicBezTo>
                <a:cubicBezTo>
                  <a:pt x="1678434" y="662707"/>
                  <a:pt x="1674951" y="700012"/>
                  <a:pt x="1682498" y="735859"/>
                </a:cubicBezTo>
                <a:cubicBezTo>
                  <a:pt x="1683822" y="742147"/>
                  <a:pt x="1696242" y="737411"/>
                  <a:pt x="1700786" y="741955"/>
                </a:cubicBezTo>
                <a:cubicBezTo>
                  <a:pt x="1707212" y="748381"/>
                  <a:pt x="1706078" y="760425"/>
                  <a:pt x="1712978" y="766339"/>
                </a:cubicBezTo>
                <a:cubicBezTo>
                  <a:pt x="1721286" y="773460"/>
                  <a:pt x="1733212" y="774689"/>
                  <a:pt x="1743458" y="778531"/>
                </a:cubicBezTo>
                <a:cubicBezTo>
                  <a:pt x="1767320" y="787479"/>
                  <a:pt x="1814697" y="799068"/>
                  <a:pt x="1828802" y="802915"/>
                </a:cubicBezTo>
                <a:cubicBezTo>
                  <a:pt x="2021337" y="793747"/>
                  <a:pt x="1942797" y="840102"/>
                  <a:pt x="1962914" y="632227"/>
                </a:cubicBezTo>
                <a:cubicBezTo>
                  <a:pt x="1963789" y="623182"/>
                  <a:pt x="1971042" y="615971"/>
                  <a:pt x="1975106" y="607843"/>
                </a:cubicBezTo>
                <a:cubicBezTo>
                  <a:pt x="1978547" y="583757"/>
                  <a:pt x="1981355" y="558461"/>
                  <a:pt x="1987298" y="534691"/>
                </a:cubicBezTo>
                <a:cubicBezTo>
                  <a:pt x="1988856" y="528457"/>
                  <a:pt x="1991362" y="522499"/>
                  <a:pt x="1993394" y="516403"/>
                </a:cubicBezTo>
                <a:cubicBezTo>
                  <a:pt x="1995426" y="502179"/>
                  <a:pt x="1985551" y="477216"/>
                  <a:pt x="1999490" y="473731"/>
                </a:cubicBezTo>
                <a:cubicBezTo>
                  <a:pt x="2044873" y="462385"/>
                  <a:pt x="2092918" y="479827"/>
                  <a:pt x="2139698" y="479827"/>
                </a:cubicBezTo>
                <a:cubicBezTo>
                  <a:pt x="2148076" y="479827"/>
                  <a:pt x="2155954" y="475763"/>
                  <a:pt x="2164082" y="473731"/>
                </a:cubicBezTo>
                <a:cubicBezTo>
                  <a:pt x="2176785" y="454677"/>
                  <a:pt x="2182308" y="447020"/>
                  <a:pt x="2194562" y="424963"/>
                </a:cubicBezTo>
                <a:cubicBezTo>
                  <a:pt x="2202599" y="410497"/>
                  <a:pt x="2220131" y="403458"/>
                  <a:pt x="2225042" y="370099"/>
                </a:cubicBezTo>
                <a:cubicBezTo>
                  <a:pt x="2229953" y="336740"/>
                  <a:pt x="2204115" y="239033"/>
                  <a:pt x="2224026" y="224811"/>
                </a:cubicBezTo>
                <a:cubicBezTo>
                  <a:pt x="2230404" y="220255"/>
                  <a:pt x="2317661" y="306714"/>
                  <a:pt x="2328674" y="303043"/>
                </a:cubicBezTo>
                <a:cubicBezTo>
                  <a:pt x="2342898" y="305075"/>
                  <a:pt x="2361186" y="298979"/>
                  <a:pt x="2371346" y="309139"/>
                </a:cubicBezTo>
                <a:cubicBezTo>
                  <a:pt x="2383194" y="320987"/>
                  <a:pt x="2354074" y="371454"/>
                  <a:pt x="2383538" y="357907"/>
                </a:cubicBezTo>
                <a:cubicBezTo>
                  <a:pt x="2413002" y="344360"/>
                  <a:pt x="2530639" y="166641"/>
                  <a:pt x="2548130" y="227859"/>
                </a:cubicBezTo>
                <a:cubicBezTo>
                  <a:pt x="2563439" y="281440"/>
                  <a:pt x="2393306" y="399403"/>
                  <a:pt x="2407922" y="443251"/>
                </a:cubicBezTo>
                <a:cubicBezTo>
                  <a:pt x="2409954" y="487955"/>
                  <a:pt x="2404512" y="533634"/>
                  <a:pt x="2414018" y="577363"/>
                </a:cubicBezTo>
                <a:cubicBezTo>
                  <a:pt x="2415798" y="585550"/>
                  <a:pt x="2430044" y="584035"/>
                  <a:pt x="2438402" y="583459"/>
                </a:cubicBezTo>
                <a:cubicBezTo>
                  <a:pt x="2489445" y="579939"/>
                  <a:pt x="2540002" y="571267"/>
                  <a:pt x="2590802" y="565171"/>
                </a:cubicBezTo>
                <a:cubicBezTo>
                  <a:pt x="2596898" y="563139"/>
                  <a:pt x="2604072" y="563089"/>
                  <a:pt x="2609090" y="559075"/>
                </a:cubicBezTo>
                <a:cubicBezTo>
                  <a:pt x="2628163" y="543817"/>
                  <a:pt x="2628671" y="500333"/>
                  <a:pt x="2633474" y="485923"/>
                </a:cubicBezTo>
                <a:cubicBezTo>
                  <a:pt x="2639339" y="468329"/>
                  <a:pt x="2663999" y="451754"/>
                  <a:pt x="2676146" y="443251"/>
                </a:cubicBezTo>
                <a:cubicBezTo>
                  <a:pt x="2709795" y="419696"/>
                  <a:pt x="2712702" y="423752"/>
                  <a:pt x="2755394" y="406675"/>
                </a:cubicBezTo>
                <a:cubicBezTo>
                  <a:pt x="2769762" y="400928"/>
                  <a:pt x="2783492" y="393592"/>
                  <a:pt x="2798066" y="388387"/>
                </a:cubicBezTo>
                <a:cubicBezTo>
                  <a:pt x="2887425" y="356473"/>
                  <a:pt x="2890014" y="403288"/>
                  <a:pt x="2877314" y="364003"/>
                </a:cubicBezTo>
                <a:cubicBezTo>
                  <a:pt x="2864614" y="324718"/>
                  <a:pt x="2706886" y="156559"/>
                  <a:pt x="2721866" y="152675"/>
                </a:cubicBezTo>
                <a:cubicBezTo>
                  <a:pt x="2761984" y="142274"/>
                  <a:pt x="3001266" y="329459"/>
                  <a:pt x="3041906" y="321331"/>
                </a:cubicBezTo>
                <a:cubicBezTo>
                  <a:pt x="3087312" y="291061"/>
                  <a:pt x="3031545" y="329965"/>
                  <a:pt x="3078482" y="290851"/>
                </a:cubicBezTo>
                <a:cubicBezTo>
                  <a:pt x="3084110" y="286161"/>
                  <a:pt x="3090674" y="282723"/>
                  <a:pt x="3096770" y="278659"/>
                </a:cubicBezTo>
                <a:cubicBezTo>
                  <a:pt x="3113026" y="282723"/>
                  <a:pt x="3114212" y="321839"/>
                  <a:pt x="3145538" y="290851"/>
                </a:cubicBezTo>
                <a:cubicBezTo>
                  <a:pt x="3176864" y="259863"/>
                  <a:pt x="3278930" y="83452"/>
                  <a:pt x="3284730" y="92731"/>
                </a:cubicBezTo>
                <a:cubicBezTo>
                  <a:pt x="3289299" y="100042"/>
                  <a:pt x="3189057" y="291359"/>
                  <a:pt x="3176018" y="339619"/>
                </a:cubicBezTo>
                <a:cubicBezTo>
                  <a:pt x="3162979" y="387879"/>
                  <a:pt x="3196010" y="368307"/>
                  <a:pt x="3206498" y="382291"/>
                </a:cubicBezTo>
                <a:cubicBezTo>
                  <a:pt x="3214305" y="392700"/>
                  <a:pt x="3222754" y="402611"/>
                  <a:pt x="3230882" y="412771"/>
                </a:cubicBezTo>
                <a:cubicBezTo>
                  <a:pt x="3235265" y="425919"/>
                  <a:pt x="3512710" y="337704"/>
                  <a:pt x="3529586" y="342667"/>
                </a:cubicBezTo>
                <a:cubicBezTo>
                  <a:pt x="3557155" y="350776"/>
                  <a:pt x="3362962" y="438679"/>
                  <a:pt x="3340610" y="461539"/>
                </a:cubicBezTo>
                <a:cubicBezTo>
                  <a:pt x="3318258" y="484399"/>
                  <a:pt x="3383267" y="464907"/>
                  <a:pt x="3395474" y="479827"/>
                </a:cubicBezTo>
                <a:cubicBezTo>
                  <a:pt x="3419733" y="509477"/>
                  <a:pt x="3440264" y="545481"/>
                  <a:pt x="3474722" y="565171"/>
                </a:cubicBezTo>
                <a:cubicBezTo>
                  <a:pt x="3480301" y="568359"/>
                  <a:pt x="3486914" y="569235"/>
                  <a:pt x="3493010" y="571267"/>
                </a:cubicBezTo>
                <a:cubicBezTo>
                  <a:pt x="3495042" y="581427"/>
                  <a:pt x="3499106" y="591386"/>
                  <a:pt x="3499106" y="601747"/>
                </a:cubicBezTo>
                <a:cubicBezTo>
                  <a:pt x="3499106" y="643404"/>
                  <a:pt x="3497254" y="688403"/>
                  <a:pt x="3486914" y="729763"/>
                </a:cubicBezTo>
                <a:cubicBezTo>
                  <a:pt x="3485356" y="735997"/>
                  <a:pt x="3470997" y="766339"/>
                  <a:pt x="3480818" y="748051"/>
                </a:cubicBezTo>
                <a:cubicBezTo>
                  <a:pt x="3490639" y="729763"/>
                  <a:pt x="3551359" y="613730"/>
                  <a:pt x="3545842" y="620035"/>
                </a:cubicBezTo>
                <a:cubicBezTo>
                  <a:pt x="3536193" y="631062"/>
                  <a:pt x="3462191" y="761259"/>
                  <a:pt x="3438146" y="796819"/>
                </a:cubicBezTo>
                <a:cubicBezTo>
                  <a:pt x="3414101" y="832379"/>
                  <a:pt x="3414913" y="809377"/>
                  <a:pt x="3401570" y="833395"/>
                </a:cubicBezTo>
                <a:cubicBezTo>
                  <a:pt x="3396256" y="842961"/>
                  <a:pt x="3393442" y="853715"/>
                  <a:pt x="3389378" y="863875"/>
                </a:cubicBezTo>
                <a:cubicBezTo>
                  <a:pt x="3391410" y="884195"/>
                  <a:pt x="3379669" y="911903"/>
                  <a:pt x="3395474" y="924835"/>
                </a:cubicBezTo>
                <a:cubicBezTo>
                  <a:pt x="3406376" y="933755"/>
                  <a:pt x="3491377" y="910003"/>
                  <a:pt x="3505202" y="906547"/>
                </a:cubicBezTo>
                <a:cubicBezTo>
                  <a:pt x="3515362" y="900451"/>
                  <a:pt x="3526486" y="895731"/>
                  <a:pt x="3535682" y="888259"/>
                </a:cubicBezTo>
                <a:cubicBezTo>
                  <a:pt x="3559127" y="869210"/>
                  <a:pt x="3580602" y="847854"/>
                  <a:pt x="3602738" y="827299"/>
                </a:cubicBezTo>
                <a:cubicBezTo>
                  <a:pt x="3609055" y="821433"/>
                  <a:pt x="3609681" y="835088"/>
                  <a:pt x="3621026" y="809011"/>
                </a:cubicBezTo>
                <a:cubicBezTo>
                  <a:pt x="3632371" y="782934"/>
                  <a:pt x="3662682" y="672867"/>
                  <a:pt x="3670810" y="670835"/>
                </a:cubicBezTo>
                <a:cubicBezTo>
                  <a:pt x="3685034" y="674899"/>
                  <a:pt x="3678091" y="785982"/>
                  <a:pt x="3688082" y="815107"/>
                </a:cubicBezTo>
                <a:cubicBezTo>
                  <a:pt x="3698073" y="844232"/>
                  <a:pt x="3706031" y="869632"/>
                  <a:pt x="3730754" y="845587"/>
                </a:cubicBezTo>
                <a:cubicBezTo>
                  <a:pt x="3755477" y="821542"/>
                  <a:pt x="3808312" y="665214"/>
                  <a:pt x="3836418" y="670835"/>
                </a:cubicBezTo>
                <a:cubicBezTo>
                  <a:pt x="3866962" y="667441"/>
                  <a:pt x="3850981" y="823574"/>
                  <a:pt x="3858770" y="851683"/>
                </a:cubicBezTo>
                <a:cubicBezTo>
                  <a:pt x="3866559" y="879792"/>
                  <a:pt x="3875884" y="844943"/>
                  <a:pt x="3883154" y="839491"/>
                </a:cubicBezTo>
                <a:cubicBezTo>
                  <a:pt x="3892350" y="832594"/>
                  <a:pt x="3899410" y="823235"/>
                  <a:pt x="3907538" y="815107"/>
                </a:cubicBezTo>
                <a:cubicBezTo>
                  <a:pt x="3909570" y="804947"/>
                  <a:pt x="3912839" y="794958"/>
                  <a:pt x="3913634" y="784627"/>
                </a:cubicBezTo>
                <a:cubicBezTo>
                  <a:pt x="3920974" y="689211"/>
                  <a:pt x="3916189" y="592511"/>
                  <a:pt x="3931922" y="498115"/>
                </a:cubicBezTo>
                <a:cubicBezTo>
                  <a:pt x="3933625" y="487895"/>
                  <a:pt x="3952242" y="494051"/>
                  <a:pt x="3962402" y="492019"/>
                </a:cubicBezTo>
                <a:cubicBezTo>
                  <a:pt x="3970530" y="487955"/>
                  <a:pt x="3969683" y="517250"/>
                  <a:pt x="3986786" y="479827"/>
                </a:cubicBezTo>
                <a:cubicBezTo>
                  <a:pt x="4003889" y="442404"/>
                  <a:pt x="4010032" y="294976"/>
                  <a:pt x="4065018" y="267483"/>
                </a:cubicBezTo>
                <a:cubicBezTo>
                  <a:pt x="4119882" y="271547"/>
                  <a:pt x="4191849" y="432244"/>
                  <a:pt x="4224530" y="467635"/>
                </a:cubicBezTo>
                <a:cubicBezTo>
                  <a:pt x="4257211" y="503026"/>
                  <a:pt x="4248638" y="476710"/>
                  <a:pt x="4261106" y="479827"/>
                </a:cubicBezTo>
                <a:lnTo>
                  <a:pt x="4285490" y="485923"/>
                </a:lnTo>
                <a:cubicBezTo>
                  <a:pt x="4330194" y="477795"/>
                  <a:pt x="4376134" y="474768"/>
                  <a:pt x="4419602" y="461539"/>
                </a:cubicBezTo>
                <a:cubicBezTo>
                  <a:pt x="4425749" y="459668"/>
                  <a:pt x="4421684" y="448269"/>
                  <a:pt x="4425698" y="443251"/>
                </a:cubicBezTo>
                <a:cubicBezTo>
                  <a:pt x="4430275" y="437530"/>
                  <a:pt x="4437890" y="435123"/>
                  <a:pt x="4443986" y="431059"/>
                </a:cubicBezTo>
                <a:cubicBezTo>
                  <a:pt x="4452114" y="433091"/>
                  <a:pt x="4455400" y="317497"/>
                  <a:pt x="4463290" y="320315"/>
                </a:cubicBezTo>
                <a:cubicBezTo>
                  <a:pt x="4483900" y="327676"/>
                  <a:pt x="4503083" y="435970"/>
                  <a:pt x="4529330" y="461539"/>
                </a:cubicBezTo>
                <a:cubicBezTo>
                  <a:pt x="4555577" y="487108"/>
                  <a:pt x="4553621" y="466270"/>
                  <a:pt x="4620770" y="473731"/>
                </a:cubicBezTo>
                <a:cubicBezTo>
                  <a:pt x="4630371" y="476931"/>
                  <a:pt x="4662615" y="488519"/>
                  <a:pt x="4669538" y="485923"/>
                </a:cubicBezTo>
                <a:cubicBezTo>
                  <a:pt x="4679051" y="482356"/>
                  <a:pt x="4682190" y="469993"/>
                  <a:pt x="4687826" y="461539"/>
                </a:cubicBezTo>
                <a:cubicBezTo>
                  <a:pt x="4694477" y="451562"/>
                  <a:pt x="4713326" y="419955"/>
                  <a:pt x="4718306" y="406675"/>
                </a:cubicBezTo>
                <a:cubicBezTo>
                  <a:pt x="4721248" y="398830"/>
                  <a:pt x="4736975" y="416073"/>
                  <a:pt x="4724402" y="382291"/>
                </a:cubicBezTo>
                <a:cubicBezTo>
                  <a:pt x="4711829" y="348509"/>
                  <a:pt x="4635542" y="218636"/>
                  <a:pt x="4642868" y="203983"/>
                </a:cubicBezTo>
                <a:cubicBezTo>
                  <a:pt x="4646932" y="195855"/>
                  <a:pt x="4729101" y="303805"/>
                  <a:pt x="4754882" y="321331"/>
                </a:cubicBezTo>
                <a:cubicBezTo>
                  <a:pt x="4780663" y="338857"/>
                  <a:pt x="4783330" y="313203"/>
                  <a:pt x="4797554" y="309139"/>
                </a:cubicBezTo>
                <a:cubicBezTo>
                  <a:pt x="4850386" y="311171"/>
                  <a:pt x="4903296" y="311718"/>
                  <a:pt x="4956050" y="315235"/>
                </a:cubicBezTo>
                <a:cubicBezTo>
                  <a:pt x="5045337" y="321187"/>
                  <a:pt x="4922922" y="318363"/>
                  <a:pt x="4998722" y="333523"/>
                </a:cubicBezTo>
                <a:cubicBezTo>
                  <a:pt x="5022715" y="338322"/>
                  <a:pt x="5047490" y="337587"/>
                  <a:pt x="5071874" y="339619"/>
                </a:cubicBezTo>
                <a:cubicBezTo>
                  <a:pt x="5077970" y="341651"/>
                  <a:pt x="5201934" y="180829"/>
                  <a:pt x="5208272" y="181885"/>
                </a:cubicBezTo>
                <a:cubicBezTo>
                  <a:pt x="5226422" y="184910"/>
                  <a:pt x="5152519" y="321458"/>
                  <a:pt x="5145026" y="351811"/>
                </a:cubicBezTo>
                <a:cubicBezTo>
                  <a:pt x="5137533" y="382164"/>
                  <a:pt x="5157352" y="359745"/>
                  <a:pt x="5163314" y="364003"/>
                </a:cubicBezTo>
                <a:cubicBezTo>
                  <a:pt x="5171582" y="369908"/>
                  <a:pt x="5178611" y="377747"/>
                  <a:pt x="5187698" y="382291"/>
                </a:cubicBezTo>
                <a:cubicBezTo>
                  <a:pt x="5199193" y="388038"/>
                  <a:pt x="5211806" y="391366"/>
                  <a:pt x="5224274" y="394483"/>
                </a:cubicBezTo>
                <a:cubicBezTo>
                  <a:pt x="5279276" y="408233"/>
                  <a:pt x="5257146" y="401376"/>
                  <a:pt x="5291330" y="412771"/>
                </a:cubicBezTo>
                <a:cubicBezTo>
                  <a:pt x="5293362" y="418867"/>
                  <a:pt x="5295661" y="424880"/>
                  <a:pt x="5297426" y="431059"/>
                </a:cubicBezTo>
                <a:cubicBezTo>
                  <a:pt x="5299728" y="439115"/>
                  <a:pt x="5300873" y="447495"/>
                  <a:pt x="5303522" y="455443"/>
                </a:cubicBezTo>
                <a:cubicBezTo>
                  <a:pt x="5313075" y="484101"/>
                  <a:pt x="5328078" y="511166"/>
                  <a:pt x="5334002" y="540787"/>
                </a:cubicBezTo>
                <a:cubicBezTo>
                  <a:pt x="5342244" y="581997"/>
                  <a:pt x="5336250" y="561647"/>
                  <a:pt x="5352290" y="601747"/>
                </a:cubicBezTo>
                <a:cubicBezTo>
                  <a:pt x="5354322" y="613939"/>
                  <a:pt x="5355962" y="626203"/>
                  <a:pt x="5358386" y="638323"/>
                </a:cubicBezTo>
                <a:cubicBezTo>
                  <a:pt x="5360029" y="646538"/>
                  <a:pt x="5363254" y="654419"/>
                  <a:pt x="5364482" y="662707"/>
                </a:cubicBezTo>
                <a:cubicBezTo>
                  <a:pt x="5371389" y="709330"/>
                  <a:pt x="5354491" y="765209"/>
                  <a:pt x="5382770" y="802915"/>
                </a:cubicBezTo>
                <a:cubicBezTo>
                  <a:pt x="5401099" y="827353"/>
                  <a:pt x="5443730" y="806979"/>
                  <a:pt x="5474210" y="809011"/>
                </a:cubicBezTo>
                <a:cubicBezTo>
                  <a:pt x="5478274" y="815107"/>
                  <a:pt x="5527255" y="589413"/>
                  <a:pt x="5532122" y="594889"/>
                </a:cubicBezTo>
                <a:cubicBezTo>
                  <a:pt x="5543577" y="607776"/>
                  <a:pt x="5522470" y="810916"/>
                  <a:pt x="5522978" y="863875"/>
                </a:cubicBezTo>
                <a:cubicBezTo>
                  <a:pt x="5523486" y="916834"/>
                  <a:pt x="5525362" y="868506"/>
                  <a:pt x="5535170" y="912643"/>
                </a:cubicBezTo>
                <a:cubicBezTo>
                  <a:pt x="5536987" y="920822"/>
                  <a:pt x="5535902" y="930591"/>
                  <a:pt x="5541266" y="937027"/>
                </a:cubicBezTo>
                <a:cubicBezTo>
                  <a:pt x="5547084" y="944008"/>
                  <a:pt x="5557522" y="945155"/>
                  <a:pt x="5565650" y="949219"/>
                </a:cubicBezTo>
                <a:cubicBezTo>
                  <a:pt x="5590034" y="947187"/>
                  <a:pt x="5614522" y="946158"/>
                  <a:pt x="5638802" y="943123"/>
                </a:cubicBezTo>
                <a:cubicBezTo>
                  <a:pt x="5647115" y="942084"/>
                  <a:pt x="5656644" y="942261"/>
                  <a:pt x="5663186" y="937027"/>
                </a:cubicBezTo>
                <a:cubicBezTo>
                  <a:pt x="5668204" y="933013"/>
                  <a:pt x="5667517" y="924918"/>
                  <a:pt x="5669282" y="918739"/>
                </a:cubicBezTo>
                <a:cubicBezTo>
                  <a:pt x="5684591" y="865158"/>
                  <a:pt x="5666858" y="919915"/>
                  <a:pt x="5681474" y="876067"/>
                </a:cubicBezTo>
                <a:cubicBezTo>
                  <a:pt x="5683506" y="833395"/>
                  <a:pt x="5680250" y="790140"/>
                  <a:pt x="5687570" y="748051"/>
                </a:cubicBezTo>
                <a:cubicBezTo>
                  <a:pt x="5688825" y="740833"/>
                  <a:pt x="5700677" y="741040"/>
                  <a:pt x="5705858" y="735859"/>
                </a:cubicBezTo>
                <a:cubicBezTo>
                  <a:pt x="5725837" y="715880"/>
                  <a:pt x="5600702" y="522245"/>
                  <a:pt x="5625086" y="50802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8575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094A2E0-900E-4FA3-9027-21D35D27FA62}"/>
              </a:ext>
            </a:extLst>
          </p:cNvPr>
          <p:cNvSpPr txBox="1"/>
          <p:nvPr/>
        </p:nvSpPr>
        <p:spPr>
          <a:xfrm>
            <a:off x="4613335" y="3870798"/>
            <a:ext cx="245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dist="76200" dir="8100000" algn="tr" rotWithShape="0">
                    <a:prstClr val="black"/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  <a:cs typeface="OPPOSans R" panose="00020600040101010101" pitchFamily="18" charset="-122"/>
              </a:rPr>
              <a:t>设计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dist="76200" dir="8100000" algn="tr" rotWithShape="0">
                    <a:prstClr val="black"/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  <a:cs typeface="OPPOSans R" panose="00020600040101010101" pitchFamily="18" charset="-122"/>
              </a:rPr>
              <a:t>: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dist="76200" dir="8100000" algn="tr" rotWithShape="0">
                    <a:prstClr val="black"/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  <a:cs typeface="OPPOSans R" panose="00020600040101010101" pitchFamily="18" charset="-122"/>
              </a:rPr>
              <a:t>张二木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EA26E73-CF0B-475F-8F29-BC7B025D1B78}"/>
              </a:ext>
            </a:extLst>
          </p:cNvPr>
          <p:cNvSpPr txBox="1"/>
          <p:nvPr/>
        </p:nvSpPr>
        <p:spPr>
          <a:xfrm rot="5400000">
            <a:off x="-7428276" y="3709225"/>
            <a:ext cx="903027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alpha val="22000"/>
                  </a:schemeClr>
                </a:solidFill>
                <a:latin typeface="Goudy Stout" panose="0202090407030B020401" pitchFamily="18" charset="0"/>
                <a:ea typeface="OPPOSans R" panose="00020600040101010101" pitchFamily="18" charset="-122"/>
              </a:rPr>
              <a:t>DESIGN</a:t>
            </a:r>
            <a:endParaRPr lang="zh-CN" altLang="en-US" sz="9600" dirty="0">
              <a:solidFill>
                <a:schemeClr val="bg1">
                  <a:alpha val="22000"/>
                </a:schemeClr>
              </a:solidFill>
              <a:latin typeface="Goudy Stout" panose="0202090407030B020401" pitchFamily="18" charset="0"/>
              <a:ea typeface="OPPOSans R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3E0F5C3-05A2-4B28-A2D6-AA612808C410}"/>
              </a:ext>
            </a:extLst>
          </p:cNvPr>
          <p:cNvGrpSpPr/>
          <p:nvPr/>
        </p:nvGrpSpPr>
        <p:grpSpPr>
          <a:xfrm>
            <a:off x="390890" y="498370"/>
            <a:ext cx="1445745" cy="403860"/>
            <a:chOff x="132278" y="511200"/>
            <a:chExt cx="1346002" cy="40386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E597227-24D4-49E3-A4FE-6B6C8221E207}"/>
                </a:ext>
              </a:extLst>
            </p:cNvPr>
            <p:cNvSpPr txBox="1"/>
            <p:nvPr/>
          </p:nvSpPr>
          <p:spPr>
            <a:xfrm>
              <a:off x="189439" y="553850"/>
              <a:ext cx="12888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7</a:t>
              </a: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月</a:t>
              </a:r>
              <a:r>
                <a:rPr lang="en-US" altLang="zh-CN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设计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23485C04-EF45-4FE0-9456-95BE287E1364}"/>
                </a:ext>
              </a:extLst>
            </p:cNvPr>
            <p:cNvSpPr/>
            <p:nvPr/>
          </p:nvSpPr>
          <p:spPr>
            <a:xfrm>
              <a:off x="132278" y="511200"/>
              <a:ext cx="1288841" cy="40386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053A7AF1-0AD7-47D2-894E-B4680A2E5D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8" b="53374"/>
          <a:stretch/>
        </p:blipFill>
        <p:spPr>
          <a:xfrm>
            <a:off x="85344" y="6182835"/>
            <a:ext cx="1362456" cy="356672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84843A19-890D-4751-82BB-665D2558EE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8" b="53374"/>
          <a:stretch/>
        </p:blipFill>
        <p:spPr>
          <a:xfrm>
            <a:off x="1271141" y="6182835"/>
            <a:ext cx="1362456" cy="356672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84E81DD-CF01-40A7-9E50-5815733693DD}"/>
              </a:ext>
            </a:extLst>
          </p:cNvPr>
          <p:cNvGrpSpPr/>
          <p:nvPr/>
        </p:nvGrpSpPr>
        <p:grpSpPr>
          <a:xfrm>
            <a:off x="339972" y="1518150"/>
            <a:ext cx="9424888" cy="2975905"/>
            <a:chOff x="444669" y="1541596"/>
            <a:chExt cx="9424888" cy="297590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90CB2D63-654B-4E22-A4EA-CED91DE272F5}"/>
                </a:ext>
              </a:extLst>
            </p:cNvPr>
            <p:cNvSpPr txBox="1"/>
            <p:nvPr/>
          </p:nvSpPr>
          <p:spPr>
            <a:xfrm>
              <a:off x="444669" y="1870623"/>
              <a:ext cx="405892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FD3908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E6AE31C6-A8F2-49B5-BD11-78FA7F549EBA}"/>
                </a:ext>
              </a:extLst>
            </p:cNvPr>
            <p:cNvSpPr txBox="1"/>
            <p:nvPr/>
          </p:nvSpPr>
          <p:spPr>
            <a:xfrm>
              <a:off x="2583935" y="1541596"/>
              <a:ext cx="2971617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FD3908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风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FAE86234-6734-45F9-8D29-859C8662EB6E}"/>
                </a:ext>
              </a:extLst>
            </p:cNvPr>
            <p:cNvSpPr txBox="1"/>
            <p:nvPr/>
          </p:nvSpPr>
          <p:spPr>
            <a:xfrm>
              <a:off x="3855644" y="1674673"/>
              <a:ext cx="405892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FD3908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破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99469311-939E-4FF9-9C29-1C802D0C1EE0}"/>
                </a:ext>
              </a:extLst>
            </p:cNvPr>
            <p:cNvSpPr txBox="1"/>
            <p:nvPr/>
          </p:nvSpPr>
          <p:spPr>
            <a:xfrm>
              <a:off x="5810637" y="1674673"/>
              <a:ext cx="405892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FD3908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浪</a:t>
              </a: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490A197D-C29F-478A-B646-9A1F368A6F09}"/>
              </a:ext>
            </a:extLst>
          </p:cNvPr>
          <p:cNvSpPr/>
          <p:nvPr/>
        </p:nvSpPr>
        <p:spPr>
          <a:xfrm rot="20042726">
            <a:off x="5734025" y="5116045"/>
            <a:ext cx="8934906" cy="2969958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FC60D068-8D4F-47F1-938A-57805CEB3EFB}"/>
              </a:ext>
            </a:extLst>
          </p:cNvPr>
          <p:cNvSpPr/>
          <p:nvPr/>
        </p:nvSpPr>
        <p:spPr>
          <a:xfrm rot="20042726" flipV="1">
            <a:off x="4833022" y="5111416"/>
            <a:ext cx="8934906" cy="162602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1E188ED-F16C-442A-A055-33915CB085E5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414" y="581403"/>
            <a:ext cx="6280190" cy="9286665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51DB6C3-0E44-4A8A-9B46-0C398D564B34}"/>
              </a:ext>
            </a:extLst>
          </p:cNvPr>
          <p:cNvSpPr/>
          <p:nvPr/>
        </p:nvSpPr>
        <p:spPr>
          <a:xfrm rot="20042726">
            <a:off x="-4153579" y="370179"/>
            <a:ext cx="8934906" cy="7468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6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CFE05D9-EDF0-4629-A5E1-69E0CE1BC066}"/>
              </a:ext>
            </a:extLst>
          </p:cNvPr>
          <p:cNvSpPr/>
          <p:nvPr/>
        </p:nvSpPr>
        <p:spPr>
          <a:xfrm flipH="1">
            <a:off x="9017750" y="1145049"/>
            <a:ext cx="4663440" cy="6109518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258BA13-B9A0-4FD2-B21F-7A746B1FE9A0}"/>
              </a:ext>
            </a:extLst>
          </p:cNvPr>
          <p:cNvCxnSpPr/>
          <p:nvPr/>
        </p:nvCxnSpPr>
        <p:spPr>
          <a:xfrm>
            <a:off x="5297364" y="1960141"/>
            <a:ext cx="698500" cy="0"/>
          </a:xfrm>
          <a:prstGeom prst="line">
            <a:avLst/>
          </a:prstGeom>
          <a:ln w="101600" cap="rnd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DCBCEA3-D251-4EE0-BC28-8FE20DB421B4}"/>
              </a:ext>
            </a:extLst>
          </p:cNvPr>
          <p:cNvGrpSpPr/>
          <p:nvPr/>
        </p:nvGrpSpPr>
        <p:grpSpPr>
          <a:xfrm>
            <a:off x="464772" y="-12494"/>
            <a:ext cx="4584700" cy="6902038"/>
            <a:chOff x="464772" y="-12494"/>
            <a:chExt cx="4584700" cy="690203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CCF53528-6A88-4FAE-88F6-C5EB7AAB6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92" t="5307" r="36471" b="10486"/>
            <a:stretch>
              <a:fillRect/>
            </a:stretch>
          </p:blipFill>
          <p:spPr>
            <a:xfrm>
              <a:off x="464772" y="-12494"/>
              <a:ext cx="4584700" cy="6877050"/>
            </a:xfrm>
            <a:custGeom>
              <a:avLst/>
              <a:gdLst>
                <a:gd name="connsiteX0" fmla="*/ 1146175 w 4584700"/>
                <a:gd name="connsiteY0" fmla="*/ 0 h 6877050"/>
                <a:gd name="connsiteX1" fmla="*/ 4584700 w 4584700"/>
                <a:gd name="connsiteY1" fmla="*/ 0 h 6877050"/>
                <a:gd name="connsiteX2" fmla="*/ 3438525 w 4584700"/>
                <a:gd name="connsiteY2" fmla="*/ 6877050 h 6877050"/>
                <a:gd name="connsiteX3" fmla="*/ 0 w 4584700"/>
                <a:gd name="connsiteY3" fmla="*/ 6877050 h 687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4700" h="6877050">
                  <a:moveTo>
                    <a:pt x="1146175" y="0"/>
                  </a:moveTo>
                  <a:lnTo>
                    <a:pt x="4584700" y="0"/>
                  </a:lnTo>
                  <a:lnTo>
                    <a:pt x="3438525" y="6877050"/>
                  </a:lnTo>
                  <a:lnTo>
                    <a:pt x="0" y="6877050"/>
                  </a:lnTo>
                  <a:close/>
                </a:path>
              </a:pathLst>
            </a:custGeom>
          </p:spPr>
        </p:pic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xmlns="" id="{0072443D-DF79-4ED2-B5F2-99DD27C29291}"/>
                </a:ext>
              </a:extLst>
            </p:cNvPr>
            <p:cNvSpPr/>
            <p:nvPr/>
          </p:nvSpPr>
          <p:spPr>
            <a:xfrm>
              <a:off x="3396607" y="-12494"/>
              <a:ext cx="1439104" cy="3703318"/>
            </a:xfrm>
            <a:prstGeom prst="parallelogram">
              <a:avLst>
                <a:gd name="adj" fmla="val 51535"/>
              </a:avLst>
            </a:prstGeom>
            <a:gradFill>
              <a:gsLst>
                <a:gs pos="0">
                  <a:srgbClr val="FC390A"/>
                </a:gs>
                <a:gs pos="100000">
                  <a:srgbClr val="35323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32FF2FDA-FF9F-4166-ABD3-881FBACCD8E3}"/>
                </a:ext>
              </a:extLst>
            </p:cNvPr>
            <p:cNvSpPr/>
            <p:nvPr/>
          </p:nvSpPr>
          <p:spPr>
            <a:xfrm>
              <a:off x="599285" y="3186226"/>
              <a:ext cx="1439104" cy="3703318"/>
            </a:xfrm>
            <a:prstGeom prst="parallelogram">
              <a:avLst>
                <a:gd name="adj" fmla="val 51535"/>
              </a:avLst>
            </a:prstGeom>
            <a:gradFill flip="none" rotWithShape="1">
              <a:gsLst>
                <a:gs pos="0">
                  <a:srgbClr val="FC390A"/>
                </a:gs>
                <a:gs pos="100000">
                  <a:srgbClr val="35323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8DFAF69A-B5C4-4CA4-BFC4-0CE387166A51}"/>
                </a:ext>
              </a:extLst>
            </p:cNvPr>
            <p:cNvSpPr/>
            <p:nvPr/>
          </p:nvSpPr>
          <p:spPr>
            <a:xfrm>
              <a:off x="4042912" y="3186226"/>
              <a:ext cx="792800" cy="3703318"/>
            </a:xfrm>
            <a:prstGeom prst="parallelogram">
              <a:avLst>
                <a:gd name="adj" fmla="val 71511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35323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5CCC232A-81A8-4F99-BAF3-E2DD4EBCB0E2}"/>
                </a:ext>
              </a:extLst>
            </p:cNvPr>
            <p:cNvSpPr/>
            <p:nvPr/>
          </p:nvSpPr>
          <p:spPr>
            <a:xfrm>
              <a:off x="645584" y="-12494"/>
              <a:ext cx="792800" cy="3703318"/>
            </a:xfrm>
            <a:prstGeom prst="parallelogram">
              <a:avLst>
                <a:gd name="adj" fmla="val 71511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353232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A4E04AA-326E-42ED-8904-BEF62FFC7638}"/>
              </a:ext>
            </a:extLst>
          </p:cNvPr>
          <p:cNvGrpSpPr/>
          <p:nvPr/>
        </p:nvGrpSpPr>
        <p:grpSpPr>
          <a:xfrm>
            <a:off x="6407684" y="1839165"/>
            <a:ext cx="5319544" cy="1013582"/>
            <a:chOff x="7309434" y="2791404"/>
            <a:chExt cx="5319544" cy="101358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C963BFF-A0D9-47DA-8E8D-41145853BB88}"/>
                </a:ext>
              </a:extLst>
            </p:cNvPr>
            <p:cNvGrpSpPr/>
            <p:nvPr/>
          </p:nvGrpSpPr>
          <p:grpSpPr>
            <a:xfrm>
              <a:off x="7330525" y="2791404"/>
              <a:ext cx="5298453" cy="1013582"/>
              <a:chOff x="1171855" y="4123788"/>
              <a:chExt cx="5298453" cy="1013582"/>
            </a:xfrm>
          </p:grpSpPr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xmlns="" id="{F8AC6EFC-D76B-47E1-9D50-DCE0A01B20FA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1119584E-7509-432D-A896-53069B23BFA8}"/>
                  </a:ext>
                </a:extLst>
              </p:cNvPr>
              <p:cNvGrpSpPr/>
              <p:nvPr/>
            </p:nvGrpSpPr>
            <p:grpSpPr>
              <a:xfrm>
                <a:off x="1171855" y="4123788"/>
                <a:ext cx="5298453" cy="1013582"/>
                <a:chOff x="1171855" y="4112458"/>
                <a:chExt cx="5298453" cy="1013582"/>
              </a:xfrm>
            </p:grpSpPr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xmlns="" id="{36697F12-2088-4D41-8D8E-5AE8CA861950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7E9C3519-A869-492C-BBD6-119A13064DC7}"/>
                    </a:ext>
                  </a:extLst>
                </p:cNvPr>
                <p:cNvSpPr txBox="1"/>
                <p:nvPr/>
              </p:nvSpPr>
              <p:spPr>
                <a:xfrm>
                  <a:off x="1171855" y="4525876"/>
                  <a:ext cx="5298453" cy="600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62ABEB9-7CE0-4666-A141-7B97C88E5ABA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0AEBE85-5C2E-49DD-958B-5410E0225233}"/>
              </a:ext>
            </a:extLst>
          </p:cNvPr>
          <p:cNvGrpSpPr/>
          <p:nvPr/>
        </p:nvGrpSpPr>
        <p:grpSpPr>
          <a:xfrm>
            <a:off x="6407684" y="3186226"/>
            <a:ext cx="5319544" cy="1013582"/>
            <a:chOff x="7309434" y="2791404"/>
            <a:chExt cx="5319544" cy="101358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2C654F1-1DD2-403B-A2AC-06ED27A2F9EA}"/>
                </a:ext>
              </a:extLst>
            </p:cNvPr>
            <p:cNvGrpSpPr/>
            <p:nvPr/>
          </p:nvGrpSpPr>
          <p:grpSpPr>
            <a:xfrm>
              <a:off x="7330525" y="2791404"/>
              <a:ext cx="5298453" cy="1013582"/>
              <a:chOff x="1171855" y="4123788"/>
              <a:chExt cx="5298453" cy="1013582"/>
            </a:xfrm>
          </p:grpSpPr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CA0CB706-6ACC-480F-B2D9-6FD5A011C0E9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7A15722B-81BF-428B-B395-B3E3CB29491F}"/>
                  </a:ext>
                </a:extLst>
              </p:cNvPr>
              <p:cNvGrpSpPr/>
              <p:nvPr/>
            </p:nvGrpSpPr>
            <p:grpSpPr>
              <a:xfrm>
                <a:off x="1171855" y="4123788"/>
                <a:ext cx="5298453" cy="1013582"/>
                <a:chOff x="1171855" y="4112458"/>
                <a:chExt cx="5298453" cy="1013582"/>
              </a:xfrm>
            </p:grpSpPr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CDB68FE7-317D-4FFC-B4D7-ABE8A039E009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xmlns="" id="{F0784D97-3514-4160-98F6-5C2402BCC67B}"/>
                    </a:ext>
                  </a:extLst>
                </p:cNvPr>
                <p:cNvSpPr txBox="1"/>
                <p:nvPr/>
              </p:nvSpPr>
              <p:spPr>
                <a:xfrm>
                  <a:off x="1171855" y="4525876"/>
                  <a:ext cx="5298453" cy="600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5ECEAD1-3186-467B-B747-4B1F59AF5EE4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74C3B4B-1215-4D8E-A973-E50E3AA42F3C}"/>
              </a:ext>
            </a:extLst>
          </p:cNvPr>
          <p:cNvGrpSpPr/>
          <p:nvPr/>
        </p:nvGrpSpPr>
        <p:grpSpPr>
          <a:xfrm>
            <a:off x="6407684" y="4533287"/>
            <a:ext cx="5319544" cy="1013582"/>
            <a:chOff x="7309434" y="2791404"/>
            <a:chExt cx="5319544" cy="101358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CD13BE63-EE5C-4E12-A4B6-A0FD597D5D89}"/>
                </a:ext>
              </a:extLst>
            </p:cNvPr>
            <p:cNvGrpSpPr/>
            <p:nvPr/>
          </p:nvGrpSpPr>
          <p:grpSpPr>
            <a:xfrm>
              <a:off x="7330525" y="2791404"/>
              <a:ext cx="5298453" cy="1013582"/>
              <a:chOff x="1171855" y="4123788"/>
              <a:chExt cx="5298453" cy="1013582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5026BDBB-0E23-4104-824A-57B8BD350EAB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F077F52E-CEEB-4F70-906A-A2D0DAF9D537}"/>
                  </a:ext>
                </a:extLst>
              </p:cNvPr>
              <p:cNvGrpSpPr/>
              <p:nvPr/>
            </p:nvGrpSpPr>
            <p:grpSpPr>
              <a:xfrm>
                <a:off x="1171855" y="4123788"/>
                <a:ext cx="5298453" cy="1013582"/>
                <a:chOff x="1171855" y="4112458"/>
                <a:chExt cx="5298453" cy="1013582"/>
              </a:xfrm>
            </p:grpSpPr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xmlns="" id="{5236AC35-3A7A-4749-BE23-7501663EF9AC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xmlns="" id="{0F446B5B-4DF2-491D-9DE2-A5D1D96722BF}"/>
                    </a:ext>
                  </a:extLst>
                </p:cNvPr>
                <p:cNvSpPr txBox="1"/>
                <p:nvPr/>
              </p:nvSpPr>
              <p:spPr>
                <a:xfrm>
                  <a:off x="1171855" y="4525876"/>
                  <a:ext cx="5298453" cy="600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43BCFEE7-A093-44C6-B1F5-AB61945A7C6B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2764B5BE-AEFE-4801-9B3B-372A14DD1B3B}"/>
              </a:ext>
            </a:extLst>
          </p:cNvPr>
          <p:cNvGrpSpPr/>
          <p:nvPr/>
        </p:nvGrpSpPr>
        <p:grpSpPr>
          <a:xfrm flipH="1">
            <a:off x="11349470" y="321946"/>
            <a:ext cx="1142441" cy="482678"/>
            <a:chOff x="-197793" y="321946"/>
            <a:chExt cx="1142441" cy="48267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FD5FB8BD-45FF-49BB-889A-2DB46768304F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2528C146-2B88-4B84-B5B3-52E8A01B300C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5" name="hand-resembling-a-gun-gesture_33314">
                <a:extLst>
                  <a:ext uri="{FF2B5EF4-FFF2-40B4-BE49-F238E27FC236}">
                    <a16:creationId xmlns:a16="http://schemas.microsoft.com/office/drawing/2014/main" xmlns="" id="{302DFE08-CF2C-4F68-AFB9-8E9DC7B6D9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BDD092F3-244D-4F1B-B4A0-4D2B42F68E4A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C8412FB9-F2D1-436B-8EDA-74307993AD80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0CF91B1-9C78-4248-93A2-2128A199C775}"/>
              </a:ext>
            </a:extLst>
          </p:cNvPr>
          <p:cNvSpPr txBox="1"/>
          <p:nvPr/>
        </p:nvSpPr>
        <p:spPr>
          <a:xfrm>
            <a:off x="9468091" y="369578"/>
            <a:ext cx="1744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单图配文页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BA58ECA-C1EE-4B38-BC32-4FB249E70AFA}"/>
              </a:ext>
            </a:extLst>
          </p:cNvPr>
          <p:cNvGrpSpPr/>
          <p:nvPr/>
        </p:nvGrpSpPr>
        <p:grpSpPr>
          <a:xfrm rot="16765574">
            <a:off x="-5868223" y="3708517"/>
            <a:ext cx="12799345" cy="2111203"/>
            <a:chOff x="-852570" y="4165028"/>
            <a:chExt cx="12799345" cy="2111203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391CBCB6-3A45-4978-92A0-4D4FEDDCCF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-852570" y="4258424"/>
              <a:ext cx="6853431" cy="2017807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33EDEEC-863F-4516-8921-5121F058DB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5093344" y="4165028"/>
              <a:ext cx="6853431" cy="20178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259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B81FC798-C37A-4001-BB74-195C11CDF329}"/>
              </a:ext>
            </a:extLst>
          </p:cNvPr>
          <p:cNvCxnSpPr>
            <a:cxnSpLocks/>
          </p:cNvCxnSpPr>
          <p:nvPr/>
        </p:nvCxnSpPr>
        <p:spPr>
          <a:xfrm>
            <a:off x="830132" y="3532139"/>
            <a:ext cx="12534176" cy="0"/>
          </a:xfrm>
          <a:prstGeom prst="line">
            <a:avLst/>
          </a:prstGeom>
          <a:ln w="57150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A2984A9C-694A-4482-9B57-5A955DE160B3}"/>
              </a:ext>
            </a:extLst>
          </p:cNvPr>
          <p:cNvCxnSpPr/>
          <p:nvPr/>
        </p:nvCxnSpPr>
        <p:spPr>
          <a:xfrm flipV="1">
            <a:off x="815845" y="2689177"/>
            <a:ext cx="428625" cy="842962"/>
          </a:xfrm>
          <a:prstGeom prst="line">
            <a:avLst/>
          </a:prstGeom>
          <a:ln w="57150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9697A4B1-0E77-4D2E-B66A-D9F3781CAF85}"/>
              </a:ext>
            </a:extLst>
          </p:cNvPr>
          <p:cNvSpPr/>
          <p:nvPr/>
        </p:nvSpPr>
        <p:spPr>
          <a:xfrm>
            <a:off x="1201607" y="2574876"/>
            <a:ext cx="157163" cy="157163"/>
          </a:xfrm>
          <a:prstGeom prst="ellipse">
            <a:avLst/>
          </a:prstGeom>
          <a:solidFill>
            <a:srgbClr val="FC390A"/>
          </a:solidFill>
          <a:ln w="57150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2138EA0-4B7D-424A-97DA-639A923954D5}"/>
              </a:ext>
            </a:extLst>
          </p:cNvPr>
          <p:cNvSpPr/>
          <p:nvPr/>
        </p:nvSpPr>
        <p:spPr>
          <a:xfrm>
            <a:off x="1312335" y="1764060"/>
            <a:ext cx="642938" cy="642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上首疾风书法体" panose="02010609000101010101" pitchFamily="49" charset="-122"/>
              <a:ea typeface="上首疾风书法体" panose="02010609000101010101" pitchFamily="49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E7DEE89-5C07-4EAE-BB6F-ADEFED809DC7}"/>
              </a:ext>
            </a:extLst>
          </p:cNvPr>
          <p:cNvGrpSpPr/>
          <p:nvPr/>
        </p:nvGrpSpPr>
        <p:grpSpPr>
          <a:xfrm>
            <a:off x="1201607" y="1653332"/>
            <a:ext cx="864394" cy="864394"/>
            <a:chOff x="857250" y="1893093"/>
            <a:chExt cx="864394" cy="864394"/>
          </a:xfrm>
        </p:grpSpPr>
        <p:sp>
          <p:nvSpPr>
            <p:cNvPr id="7" name="弧形 6">
              <a:extLst>
                <a:ext uri="{FF2B5EF4-FFF2-40B4-BE49-F238E27FC236}">
                  <a16:creationId xmlns:a16="http://schemas.microsoft.com/office/drawing/2014/main" xmlns="" id="{5F350E83-2F7C-4B52-9CB1-E62A4CEA79BF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xmlns="" id="{337588D3-0458-4709-87C6-5FA270305420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6DA557A-5F0B-4832-8F54-F25F8734B1B7}"/>
              </a:ext>
            </a:extLst>
          </p:cNvPr>
          <p:cNvCxnSpPr/>
          <p:nvPr/>
        </p:nvCxnSpPr>
        <p:spPr>
          <a:xfrm flipH="1">
            <a:off x="2237451" y="3548838"/>
            <a:ext cx="428625" cy="842962"/>
          </a:xfrm>
          <a:prstGeom prst="line">
            <a:avLst/>
          </a:prstGeom>
          <a:ln w="57150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1EA84C7-7208-43C4-B77B-39A46E8DC602}"/>
              </a:ext>
            </a:extLst>
          </p:cNvPr>
          <p:cNvSpPr/>
          <p:nvPr/>
        </p:nvSpPr>
        <p:spPr>
          <a:xfrm flipV="1">
            <a:off x="2158870" y="4333490"/>
            <a:ext cx="157163" cy="157163"/>
          </a:xfrm>
          <a:prstGeom prst="ellipse">
            <a:avLst/>
          </a:prstGeom>
          <a:solidFill>
            <a:srgbClr val="FC390A"/>
          </a:solidFill>
          <a:ln w="57150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0512F297-8B02-4CD8-B093-23742B45D9FB}"/>
              </a:ext>
            </a:extLst>
          </p:cNvPr>
          <p:cNvSpPr/>
          <p:nvPr/>
        </p:nvSpPr>
        <p:spPr>
          <a:xfrm>
            <a:off x="1569502" y="4673980"/>
            <a:ext cx="642938" cy="642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上首疾风书法体" panose="02010609000101010101" pitchFamily="49" charset="-122"/>
              <a:ea typeface="上首疾风书法体" panose="02010609000101010101" pitchFamily="49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3E774B0-4AE7-44B4-AE60-0661C91C3BB2}"/>
              </a:ext>
            </a:extLst>
          </p:cNvPr>
          <p:cNvGrpSpPr/>
          <p:nvPr/>
        </p:nvGrpSpPr>
        <p:grpSpPr>
          <a:xfrm>
            <a:off x="1458774" y="4563252"/>
            <a:ext cx="864394" cy="864394"/>
            <a:chOff x="857250" y="1893093"/>
            <a:chExt cx="864394" cy="864394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373FB9CB-1D45-4C4E-9ACB-63957A9EDAD9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BA264A54-2659-40F2-A7ED-A6D2DB802266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131966E-A0DF-410E-94CD-D7AFE4E0C124}"/>
              </a:ext>
            </a:extLst>
          </p:cNvPr>
          <p:cNvCxnSpPr/>
          <p:nvPr/>
        </p:nvCxnSpPr>
        <p:spPr>
          <a:xfrm flipV="1">
            <a:off x="5952978" y="2689177"/>
            <a:ext cx="428625" cy="842962"/>
          </a:xfrm>
          <a:prstGeom prst="line">
            <a:avLst/>
          </a:prstGeom>
          <a:ln w="57150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95957A5-FC09-4231-A798-564A52D656B1}"/>
              </a:ext>
            </a:extLst>
          </p:cNvPr>
          <p:cNvSpPr/>
          <p:nvPr/>
        </p:nvSpPr>
        <p:spPr>
          <a:xfrm>
            <a:off x="6338740" y="2574876"/>
            <a:ext cx="157163" cy="157163"/>
          </a:xfrm>
          <a:prstGeom prst="ellipse">
            <a:avLst/>
          </a:prstGeom>
          <a:solidFill>
            <a:srgbClr val="FC390A"/>
          </a:solidFill>
          <a:ln w="57150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E1845E86-74FE-4372-B34C-9448C8E5C064}"/>
              </a:ext>
            </a:extLst>
          </p:cNvPr>
          <p:cNvSpPr/>
          <p:nvPr/>
        </p:nvSpPr>
        <p:spPr>
          <a:xfrm>
            <a:off x="6449468" y="1764060"/>
            <a:ext cx="642938" cy="642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上首疾风书法体" panose="02010609000101010101" pitchFamily="49" charset="-122"/>
              <a:ea typeface="上首疾风书法体" panose="02010609000101010101" pitchFamily="49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19E0658-D2F0-4581-AA10-3C8E7B27A2DD}"/>
              </a:ext>
            </a:extLst>
          </p:cNvPr>
          <p:cNvGrpSpPr/>
          <p:nvPr/>
        </p:nvGrpSpPr>
        <p:grpSpPr>
          <a:xfrm>
            <a:off x="6338740" y="1653332"/>
            <a:ext cx="864394" cy="864394"/>
            <a:chOff x="857250" y="1893093"/>
            <a:chExt cx="864394" cy="864394"/>
          </a:xfrm>
        </p:grpSpPr>
        <p:sp>
          <p:nvSpPr>
            <p:cNvPr id="21" name="弧形 20">
              <a:extLst>
                <a:ext uri="{FF2B5EF4-FFF2-40B4-BE49-F238E27FC236}">
                  <a16:creationId xmlns:a16="http://schemas.microsoft.com/office/drawing/2014/main" xmlns="" id="{8610FBF5-1182-4B04-AF88-63A1EBE76E95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26CD8149-A644-44BD-87D0-1C6DC5B1FC0D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4E5386CA-5ECE-4F45-989C-663D4B68F6F4}"/>
              </a:ext>
            </a:extLst>
          </p:cNvPr>
          <p:cNvCxnSpPr/>
          <p:nvPr/>
        </p:nvCxnSpPr>
        <p:spPr>
          <a:xfrm flipH="1">
            <a:off x="7374584" y="3548838"/>
            <a:ext cx="428625" cy="842962"/>
          </a:xfrm>
          <a:prstGeom prst="line">
            <a:avLst/>
          </a:prstGeom>
          <a:ln w="57150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F88F50C-7C07-46E4-B097-27FEF48AD56D}"/>
              </a:ext>
            </a:extLst>
          </p:cNvPr>
          <p:cNvSpPr/>
          <p:nvPr/>
        </p:nvSpPr>
        <p:spPr>
          <a:xfrm flipV="1">
            <a:off x="7296003" y="4333490"/>
            <a:ext cx="157163" cy="157163"/>
          </a:xfrm>
          <a:prstGeom prst="ellipse">
            <a:avLst/>
          </a:prstGeom>
          <a:solidFill>
            <a:srgbClr val="FC390A"/>
          </a:solidFill>
          <a:ln w="57150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3685B6D7-1576-4E30-A012-8EDC1372B0D7}"/>
              </a:ext>
            </a:extLst>
          </p:cNvPr>
          <p:cNvSpPr/>
          <p:nvPr/>
        </p:nvSpPr>
        <p:spPr>
          <a:xfrm>
            <a:off x="6706635" y="4673980"/>
            <a:ext cx="642938" cy="642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上首疾风书法体" panose="02010609000101010101" pitchFamily="49" charset="-122"/>
              <a:ea typeface="上首疾风书法体" panose="02010609000101010101" pitchFamily="49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B441869-F320-453B-9AC4-59AED8E26169}"/>
              </a:ext>
            </a:extLst>
          </p:cNvPr>
          <p:cNvGrpSpPr/>
          <p:nvPr/>
        </p:nvGrpSpPr>
        <p:grpSpPr>
          <a:xfrm>
            <a:off x="6595907" y="4563252"/>
            <a:ext cx="864394" cy="864394"/>
            <a:chOff x="857250" y="1893093"/>
            <a:chExt cx="864394" cy="864394"/>
          </a:xfrm>
        </p:grpSpPr>
        <p:sp>
          <p:nvSpPr>
            <p:cNvPr id="28" name="弧形 27">
              <a:extLst>
                <a:ext uri="{FF2B5EF4-FFF2-40B4-BE49-F238E27FC236}">
                  <a16:creationId xmlns:a16="http://schemas.microsoft.com/office/drawing/2014/main" xmlns="" id="{72DA32D0-91BC-41D9-B70A-2A444749DFF7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E0D533C5-1071-4738-90AA-B921467A54F4}"/>
                </a:ext>
              </a:extLst>
            </p:cNvPr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B27D0A3-D84E-4346-9945-09209A8C44AA}"/>
              </a:ext>
            </a:extLst>
          </p:cNvPr>
          <p:cNvGrpSpPr/>
          <p:nvPr/>
        </p:nvGrpSpPr>
        <p:grpSpPr>
          <a:xfrm>
            <a:off x="2212440" y="1589661"/>
            <a:ext cx="3329972" cy="1352137"/>
            <a:chOff x="7309434" y="2791404"/>
            <a:chExt cx="3329972" cy="135213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CCE22B34-5E87-4822-B002-2D800165A72B}"/>
                </a:ext>
              </a:extLst>
            </p:cNvPr>
            <p:cNvGrpSpPr/>
            <p:nvPr/>
          </p:nvGrpSpPr>
          <p:grpSpPr>
            <a:xfrm>
              <a:off x="7330526" y="2791404"/>
              <a:ext cx="3308880" cy="1352137"/>
              <a:chOff x="1171856" y="4123788"/>
              <a:chExt cx="3308880" cy="1352137"/>
            </a:xfrm>
          </p:grpSpPr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A145BE05-660B-43A7-B5CB-B0B0DF033C64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E8DC3B0B-5B7E-42A4-8572-6912BCF317E4}"/>
                  </a:ext>
                </a:extLst>
              </p:cNvPr>
              <p:cNvGrpSpPr/>
              <p:nvPr/>
            </p:nvGrpSpPr>
            <p:grpSpPr>
              <a:xfrm>
                <a:off x="1171856" y="4123788"/>
                <a:ext cx="3308880" cy="1352137"/>
                <a:chOff x="1171856" y="4112458"/>
                <a:chExt cx="3308880" cy="1352137"/>
              </a:xfrm>
            </p:grpSpPr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ADB6BD8D-BE59-4229-B20F-7327CADF7967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xmlns="" id="{335003F1-FCE1-45C5-9F70-863CACA63C4C}"/>
                    </a:ext>
                  </a:extLst>
                </p:cNvPr>
                <p:cNvSpPr txBox="1"/>
                <p:nvPr/>
              </p:nvSpPr>
              <p:spPr>
                <a:xfrm>
                  <a:off x="1171856" y="4525876"/>
                  <a:ext cx="3308880" cy="938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EC671F7-755C-43CD-BB36-740F3CC1AF09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358F773-4427-47D5-A689-502514A7BB8E}"/>
              </a:ext>
            </a:extLst>
          </p:cNvPr>
          <p:cNvGrpSpPr/>
          <p:nvPr/>
        </p:nvGrpSpPr>
        <p:grpSpPr>
          <a:xfrm>
            <a:off x="7327348" y="1589661"/>
            <a:ext cx="3329972" cy="1352137"/>
            <a:chOff x="7309434" y="2791404"/>
            <a:chExt cx="3329972" cy="1352137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A4443CC3-698B-4F12-A29B-6CAB8E4A1D88}"/>
                </a:ext>
              </a:extLst>
            </p:cNvPr>
            <p:cNvGrpSpPr/>
            <p:nvPr/>
          </p:nvGrpSpPr>
          <p:grpSpPr>
            <a:xfrm>
              <a:off x="7330526" y="2791404"/>
              <a:ext cx="3308880" cy="1352137"/>
              <a:chOff x="1171856" y="4123788"/>
              <a:chExt cx="3308880" cy="1352137"/>
            </a:xfrm>
          </p:grpSpPr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5D7C57FA-FB58-4F21-A4AC-571390988D07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5670798A-5ECD-4A3E-A9DB-4171871A0A58}"/>
                  </a:ext>
                </a:extLst>
              </p:cNvPr>
              <p:cNvGrpSpPr/>
              <p:nvPr/>
            </p:nvGrpSpPr>
            <p:grpSpPr>
              <a:xfrm>
                <a:off x="1171856" y="4123788"/>
                <a:ext cx="3308880" cy="1352137"/>
                <a:chOff x="1171856" y="4112458"/>
                <a:chExt cx="3308880" cy="1352137"/>
              </a:xfrm>
            </p:grpSpPr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xmlns="" id="{9554722C-A1EF-4289-ACB0-E5FBA4A49244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xmlns="" id="{E67BCEC9-DB1E-432E-80B4-780DC6F1D1D8}"/>
                    </a:ext>
                  </a:extLst>
                </p:cNvPr>
                <p:cNvSpPr txBox="1"/>
                <p:nvPr/>
              </p:nvSpPr>
              <p:spPr>
                <a:xfrm>
                  <a:off x="1171856" y="4525876"/>
                  <a:ext cx="3308880" cy="938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773C8D24-D08F-49D8-AB60-6617B7930EAD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705F1381-9C3A-4542-8FCC-367920E25111}"/>
              </a:ext>
            </a:extLst>
          </p:cNvPr>
          <p:cNvGrpSpPr/>
          <p:nvPr/>
        </p:nvGrpSpPr>
        <p:grpSpPr>
          <a:xfrm>
            <a:off x="2536532" y="4490653"/>
            <a:ext cx="3329972" cy="1352137"/>
            <a:chOff x="7309434" y="2791404"/>
            <a:chExt cx="3329972" cy="1352137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11C897C0-6528-4B41-B27B-6B1A70BA4B65}"/>
                </a:ext>
              </a:extLst>
            </p:cNvPr>
            <p:cNvGrpSpPr/>
            <p:nvPr/>
          </p:nvGrpSpPr>
          <p:grpSpPr>
            <a:xfrm>
              <a:off x="7330526" y="2791404"/>
              <a:ext cx="3308880" cy="1352137"/>
              <a:chOff x="1171856" y="4123788"/>
              <a:chExt cx="3308880" cy="1352137"/>
            </a:xfrm>
          </p:grpSpPr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xmlns="" id="{B27593CA-7EEB-464A-A135-7778EA344EEA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AB3B8FD2-044D-4109-ADA1-96D19F7E2791}"/>
                  </a:ext>
                </a:extLst>
              </p:cNvPr>
              <p:cNvGrpSpPr/>
              <p:nvPr/>
            </p:nvGrpSpPr>
            <p:grpSpPr>
              <a:xfrm>
                <a:off x="1171856" y="4123788"/>
                <a:ext cx="3308880" cy="1352137"/>
                <a:chOff x="1171856" y="4112458"/>
                <a:chExt cx="3308880" cy="1352137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xmlns="" id="{EE48B12D-7510-42C2-9BB6-8FB00CBCC156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xmlns="" id="{AF6B561B-3FBF-493D-9936-5FECDD9C631F}"/>
                    </a:ext>
                  </a:extLst>
                </p:cNvPr>
                <p:cNvSpPr txBox="1"/>
                <p:nvPr/>
              </p:nvSpPr>
              <p:spPr>
                <a:xfrm>
                  <a:off x="1171856" y="4525876"/>
                  <a:ext cx="3308880" cy="938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D1D588EB-2747-4C19-AE3B-8900D37F3058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8E671499-98CE-4A60-AF7E-9A8F9E4A3BFC}"/>
              </a:ext>
            </a:extLst>
          </p:cNvPr>
          <p:cNvGrpSpPr/>
          <p:nvPr/>
        </p:nvGrpSpPr>
        <p:grpSpPr>
          <a:xfrm>
            <a:off x="7651440" y="4490653"/>
            <a:ext cx="3329972" cy="1352137"/>
            <a:chOff x="7309434" y="2791404"/>
            <a:chExt cx="3329972" cy="1352137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879F1877-7CEB-415E-ADC3-BBA59F1EB303}"/>
                </a:ext>
              </a:extLst>
            </p:cNvPr>
            <p:cNvGrpSpPr/>
            <p:nvPr/>
          </p:nvGrpSpPr>
          <p:grpSpPr>
            <a:xfrm>
              <a:off x="7330526" y="2791404"/>
              <a:ext cx="3308880" cy="1352137"/>
              <a:chOff x="1171856" y="4123788"/>
              <a:chExt cx="3308880" cy="1352137"/>
            </a:xfrm>
          </p:grpSpPr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xmlns="" id="{3D5F2204-6B00-4644-B997-F7067E18B7ED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D1C4264D-6782-4886-A519-0404422F5602}"/>
                  </a:ext>
                </a:extLst>
              </p:cNvPr>
              <p:cNvGrpSpPr/>
              <p:nvPr/>
            </p:nvGrpSpPr>
            <p:grpSpPr>
              <a:xfrm>
                <a:off x="1171856" y="4123788"/>
                <a:ext cx="3308880" cy="1352137"/>
                <a:chOff x="1171856" y="4112458"/>
                <a:chExt cx="3308880" cy="1352137"/>
              </a:xfrm>
            </p:grpSpPr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xmlns="" id="{F3AF2629-9146-40F8-B736-6B70DE632DFC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xmlns="" id="{15681127-1956-4DB8-9009-796316548689}"/>
                    </a:ext>
                  </a:extLst>
                </p:cNvPr>
                <p:cNvSpPr txBox="1"/>
                <p:nvPr/>
              </p:nvSpPr>
              <p:spPr>
                <a:xfrm>
                  <a:off x="1171856" y="4525876"/>
                  <a:ext cx="3308880" cy="938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1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8D71936D-7919-410D-B45A-7310981A5065}"/>
                </a:ext>
              </a:extLst>
            </p:cNvPr>
            <p:cNvCxnSpPr>
              <a:cxnSpLocks/>
            </p:cNvCxnSpPr>
            <p:nvPr/>
          </p:nvCxnSpPr>
          <p:spPr>
            <a:xfrm>
              <a:off x="7309434" y="2860275"/>
              <a:ext cx="0" cy="829068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iconfont-1187-868319">
            <a:extLst>
              <a:ext uri="{FF2B5EF4-FFF2-40B4-BE49-F238E27FC236}">
                <a16:creationId xmlns:a16="http://schemas.microsoft.com/office/drawing/2014/main" xmlns="" id="{B2A3D67B-AD77-45E4-9097-CC8BD3515452}"/>
              </a:ext>
            </a:extLst>
          </p:cNvPr>
          <p:cNvSpPr>
            <a:spLocks noChangeAspect="1"/>
          </p:cNvSpPr>
          <p:nvPr/>
        </p:nvSpPr>
        <p:spPr bwMode="auto">
          <a:xfrm>
            <a:off x="1453674" y="1928456"/>
            <a:ext cx="353590" cy="353590"/>
          </a:xfrm>
          <a:custGeom>
            <a:avLst/>
            <a:gdLst>
              <a:gd name="T0" fmla="*/ 0 w 10375"/>
              <a:gd name="T1" fmla="*/ 2108 h 10377"/>
              <a:gd name="T2" fmla="*/ 2108 w 10375"/>
              <a:gd name="T3" fmla="*/ 2270 h 10377"/>
              <a:gd name="T4" fmla="*/ 2270 w 10375"/>
              <a:gd name="T5" fmla="*/ 163 h 10377"/>
              <a:gd name="T6" fmla="*/ 163 w 10375"/>
              <a:gd name="T7" fmla="*/ 0 h 10377"/>
              <a:gd name="T8" fmla="*/ 1784 w 10375"/>
              <a:gd name="T9" fmla="*/ 1784 h 10377"/>
              <a:gd name="T10" fmla="*/ 486 w 10375"/>
              <a:gd name="T11" fmla="*/ 488 h 10377"/>
              <a:gd name="T12" fmla="*/ 1783 w 10375"/>
              <a:gd name="T13" fmla="*/ 1784 h 10377"/>
              <a:gd name="T14" fmla="*/ 8105 w 10375"/>
              <a:gd name="T15" fmla="*/ 163 h 10377"/>
              <a:gd name="T16" fmla="*/ 8268 w 10375"/>
              <a:gd name="T17" fmla="*/ 2270 h 10377"/>
              <a:gd name="T18" fmla="*/ 10375 w 10375"/>
              <a:gd name="T19" fmla="*/ 2108 h 10377"/>
              <a:gd name="T20" fmla="*/ 10213 w 10375"/>
              <a:gd name="T21" fmla="*/ 0 h 10377"/>
              <a:gd name="T22" fmla="*/ 8105 w 10375"/>
              <a:gd name="T23" fmla="*/ 163 h 10377"/>
              <a:gd name="T24" fmla="*/ 8591 w 10375"/>
              <a:gd name="T25" fmla="*/ 1784 h 10377"/>
              <a:gd name="T26" fmla="*/ 9888 w 10375"/>
              <a:gd name="T27" fmla="*/ 488 h 10377"/>
              <a:gd name="T28" fmla="*/ 9889 w 10375"/>
              <a:gd name="T29" fmla="*/ 1784 h 10377"/>
              <a:gd name="T30" fmla="*/ 8105 w 10375"/>
              <a:gd name="T31" fmla="*/ 10214 h 10377"/>
              <a:gd name="T32" fmla="*/ 10213 w 10375"/>
              <a:gd name="T33" fmla="*/ 10377 h 10377"/>
              <a:gd name="T34" fmla="*/ 10375 w 10375"/>
              <a:gd name="T35" fmla="*/ 8269 h 10377"/>
              <a:gd name="T36" fmla="*/ 8268 w 10375"/>
              <a:gd name="T37" fmla="*/ 8107 h 10377"/>
              <a:gd name="T38" fmla="*/ 9889 w 10375"/>
              <a:gd name="T39" fmla="*/ 9889 h 10377"/>
              <a:gd name="T40" fmla="*/ 8591 w 10375"/>
              <a:gd name="T41" fmla="*/ 8593 h 10377"/>
              <a:gd name="T42" fmla="*/ 9888 w 10375"/>
              <a:gd name="T43" fmla="*/ 9889 h 10377"/>
              <a:gd name="T44" fmla="*/ 0 w 10375"/>
              <a:gd name="T45" fmla="*/ 8269 h 10377"/>
              <a:gd name="T46" fmla="*/ 163 w 10375"/>
              <a:gd name="T47" fmla="*/ 10377 h 10377"/>
              <a:gd name="T48" fmla="*/ 2270 w 10375"/>
              <a:gd name="T49" fmla="*/ 10214 h 10377"/>
              <a:gd name="T50" fmla="*/ 2108 w 10375"/>
              <a:gd name="T51" fmla="*/ 8107 h 10377"/>
              <a:gd name="T52" fmla="*/ 0 w 10375"/>
              <a:gd name="T53" fmla="*/ 8269 h 10377"/>
              <a:gd name="T54" fmla="*/ 486 w 10375"/>
              <a:gd name="T55" fmla="*/ 9889 h 10377"/>
              <a:gd name="T56" fmla="*/ 1783 w 10375"/>
              <a:gd name="T57" fmla="*/ 8593 h 10377"/>
              <a:gd name="T58" fmla="*/ 1784 w 10375"/>
              <a:gd name="T59" fmla="*/ 9889 h 10377"/>
              <a:gd name="T60" fmla="*/ 2530 w 10375"/>
              <a:gd name="T61" fmla="*/ 3003 h 10377"/>
              <a:gd name="T62" fmla="*/ 2989 w 10375"/>
              <a:gd name="T63" fmla="*/ 2544 h 10377"/>
              <a:gd name="T64" fmla="*/ 7804 w 10375"/>
              <a:gd name="T65" fmla="*/ 7818 h 10377"/>
              <a:gd name="T66" fmla="*/ 735 w 10375"/>
              <a:gd name="T67" fmla="*/ 2270 h 10377"/>
              <a:gd name="T68" fmla="*/ 1535 w 10375"/>
              <a:gd name="T69" fmla="*/ 8106 h 10377"/>
              <a:gd name="T70" fmla="*/ 735 w 10375"/>
              <a:gd name="T71" fmla="*/ 2270 h 10377"/>
              <a:gd name="T72" fmla="*/ 8106 w 10375"/>
              <a:gd name="T73" fmla="*/ 735 h 10377"/>
              <a:gd name="T74" fmla="*/ 2270 w 10375"/>
              <a:gd name="T75" fmla="*/ 1535 h 10377"/>
              <a:gd name="T76" fmla="*/ 2270 w 10375"/>
              <a:gd name="T77" fmla="*/ 8842 h 10377"/>
              <a:gd name="T78" fmla="*/ 8106 w 10375"/>
              <a:gd name="T79" fmla="*/ 9642 h 10377"/>
              <a:gd name="T80" fmla="*/ 2270 w 10375"/>
              <a:gd name="T81" fmla="*/ 8842 h 10377"/>
              <a:gd name="T82" fmla="*/ 9640 w 10375"/>
              <a:gd name="T83" fmla="*/ 2270 h 10377"/>
              <a:gd name="T84" fmla="*/ 8840 w 10375"/>
              <a:gd name="T85" fmla="*/ 8106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75" h="10377">
                <a:moveTo>
                  <a:pt x="0" y="163"/>
                </a:moveTo>
                <a:lnTo>
                  <a:pt x="0" y="2108"/>
                </a:lnTo>
                <a:cubicBezTo>
                  <a:pt x="0" y="2198"/>
                  <a:pt x="73" y="2270"/>
                  <a:pt x="163" y="2270"/>
                </a:cubicBezTo>
                <a:lnTo>
                  <a:pt x="2108" y="2270"/>
                </a:lnTo>
                <a:cubicBezTo>
                  <a:pt x="2198" y="2270"/>
                  <a:pt x="2270" y="2198"/>
                  <a:pt x="2270" y="2108"/>
                </a:cubicBezTo>
                <a:lnTo>
                  <a:pt x="2270" y="163"/>
                </a:lnTo>
                <a:cubicBezTo>
                  <a:pt x="2270" y="73"/>
                  <a:pt x="2198" y="0"/>
                  <a:pt x="2108" y="0"/>
                </a:cubicBezTo>
                <a:lnTo>
                  <a:pt x="163" y="0"/>
                </a:lnTo>
                <a:cubicBezTo>
                  <a:pt x="73" y="1"/>
                  <a:pt x="0" y="74"/>
                  <a:pt x="0" y="163"/>
                </a:cubicBezTo>
                <a:close/>
                <a:moveTo>
                  <a:pt x="1784" y="1784"/>
                </a:moveTo>
                <a:lnTo>
                  <a:pt x="486" y="1784"/>
                </a:lnTo>
                <a:lnTo>
                  <a:pt x="486" y="488"/>
                </a:lnTo>
                <a:lnTo>
                  <a:pt x="1783" y="488"/>
                </a:lnTo>
                <a:lnTo>
                  <a:pt x="1783" y="1784"/>
                </a:lnTo>
                <a:lnTo>
                  <a:pt x="1784" y="1784"/>
                </a:lnTo>
                <a:close/>
                <a:moveTo>
                  <a:pt x="8105" y="163"/>
                </a:moveTo>
                <a:lnTo>
                  <a:pt x="8105" y="2108"/>
                </a:lnTo>
                <a:cubicBezTo>
                  <a:pt x="8105" y="2198"/>
                  <a:pt x="8178" y="2270"/>
                  <a:pt x="8268" y="2270"/>
                </a:cubicBezTo>
                <a:lnTo>
                  <a:pt x="10213" y="2270"/>
                </a:lnTo>
                <a:cubicBezTo>
                  <a:pt x="10303" y="2270"/>
                  <a:pt x="10375" y="2198"/>
                  <a:pt x="10375" y="2108"/>
                </a:cubicBezTo>
                <a:lnTo>
                  <a:pt x="10375" y="163"/>
                </a:lnTo>
                <a:cubicBezTo>
                  <a:pt x="10375" y="73"/>
                  <a:pt x="10303" y="0"/>
                  <a:pt x="10213" y="0"/>
                </a:cubicBezTo>
                <a:lnTo>
                  <a:pt x="8268" y="0"/>
                </a:lnTo>
                <a:cubicBezTo>
                  <a:pt x="8178" y="1"/>
                  <a:pt x="8105" y="74"/>
                  <a:pt x="8105" y="163"/>
                </a:cubicBezTo>
                <a:close/>
                <a:moveTo>
                  <a:pt x="9889" y="1784"/>
                </a:moveTo>
                <a:lnTo>
                  <a:pt x="8591" y="1784"/>
                </a:lnTo>
                <a:lnTo>
                  <a:pt x="8591" y="488"/>
                </a:lnTo>
                <a:lnTo>
                  <a:pt x="9888" y="488"/>
                </a:lnTo>
                <a:lnTo>
                  <a:pt x="9888" y="1784"/>
                </a:lnTo>
                <a:lnTo>
                  <a:pt x="9889" y="1784"/>
                </a:lnTo>
                <a:close/>
                <a:moveTo>
                  <a:pt x="8105" y="8269"/>
                </a:moveTo>
                <a:lnTo>
                  <a:pt x="8105" y="10214"/>
                </a:lnTo>
                <a:cubicBezTo>
                  <a:pt x="8105" y="10304"/>
                  <a:pt x="8178" y="10377"/>
                  <a:pt x="8268" y="10377"/>
                </a:cubicBezTo>
                <a:lnTo>
                  <a:pt x="10213" y="10377"/>
                </a:lnTo>
                <a:cubicBezTo>
                  <a:pt x="10303" y="10377"/>
                  <a:pt x="10375" y="10304"/>
                  <a:pt x="10375" y="10214"/>
                </a:cubicBezTo>
                <a:lnTo>
                  <a:pt x="10375" y="8269"/>
                </a:lnTo>
                <a:cubicBezTo>
                  <a:pt x="10375" y="8179"/>
                  <a:pt x="10303" y="8107"/>
                  <a:pt x="10213" y="8107"/>
                </a:cubicBezTo>
                <a:lnTo>
                  <a:pt x="8268" y="8107"/>
                </a:lnTo>
                <a:cubicBezTo>
                  <a:pt x="8178" y="8107"/>
                  <a:pt x="8105" y="8179"/>
                  <a:pt x="8105" y="8269"/>
                </a:cubicBezTo>
                <a:close/>
                <a:moveTo>
                  <a:pt x="9889" y="9889"/>
                </a:moveTo>
                <a:lnTo>
                  <a:pt x="8591" y="9889"/>
                </a:lnTo>
                <a:lnTo>
                  <a:pt x="8591" y="8593"/>
                </a:lnTo>
                <a:lnTo>
                  <a:pt x="9888" y="8593"/>
                </a:lnTo>
                <a:lnTo>
                  <a:pt x="9888" y="9889"/>
                </a:lnTo>
                <a:lnTo>
                  <a:pt x="9889" y="9889"/>
                </a:lnTo>
                <a:close/>
                <a:moveTo>
                  <a:pt x="0" y="8269"/>
                </a:moveTo>
                <a:lnTo>
                  <a:pt x="0" y="10214"/>
                </a:lnTo>
                <a:cubicBezTo>
                  <a:pt x="0" y="10304"/>
                  <a:pt x="73" y="10377"/>
                  <a:pt x="163" y="10377"/>
                </a:cubicBezTo>
                <a:lnTo>
                  <a:pt x="2108" y="10377"/>
                </a:lnTo>
                <a:cubicBezTo>
                  <a:pt x="2198" y="10377"/>
                  <a:pt x="2270" y="10304"/>
                  <a:pt x="2270" y="10214"/>
                </a:cubicBezTo>
                <a:lnTo>
                  <a:pt x="2270" y="8269"/>
                </a:lnTo>
                <a:cubicBezTo>
                  <a:pt x="2270" y="8179"/>
                  <a:pt x="2198" y="8107"/>
                  <a:pt x="2108" y="8107"/>
                </a:cubicBezTo>
                <a:lnTo>
                  <a:pt x="163" y="8107"/>
                </a:lnTo>
                <a:cubicBezTo>
                  <a:pt x="73" y="8107"/>
                  <a:pt x="0" y="8179"/>
                  <a:pt x="0" y="8269"/>
                </a:cubicBezTo>
                <a:close/>
                <a:moveTo>
                  <a:pt x="1784" y="9889"/>
                </a:moveTo>
                <a:lnTo>
                  <a:pt x="486" y="9889"/>
                </a:lnTo>
                <a:lnTo>
                  <a:pt x="486" y="8593"/>
                </a:lnTo>
                <a:lnTo>
                  <a:pt x="1783" y="8593"/>
                </a:lnTo>
                <a:lnTo>
                  <a:pt x="1783" y="9889"/>
                </a:lnTo>
                <a:lnTo>
                  <a:pt x="1784" y="9889"/>
                </a:lnTo>
                <a:close/>
                <a:moveTo>
                  <a:pt x="7345" y="7817"/>
                </a:moveTo>
                <a:lnTo>
                  <a:pt x="2530" y="3003"/>
                </a:lnTo>
                <a:cubicBezTo>
                  <a:pt x="2404" y="2877"/>
                  <a:pt x="2404" y="2670"/>
                  <a:pt x="2530" y="2544"/>
                </a:cubicBezTo>
                <a:cubicBezTo>
                  <a:pt x="2656" y="2418"/>
                  <a:pt x="2863" y="2418"/>
                  <a:pt x="2989" y="2544"/>
                </a:cubicBezTo>
                <a:lnTo>
                  <a:pt x="7804" y="7359"/>
                </a:lnTo>
                <a:cubicBezTo>
                  <a:pt x="7930" y="7485"/>
                  <a:pt x="7930" y="7692"/>
                  <a:pt x="7804" y="7818"/>
                </a:cubicBezTo>
                <a:cubicBezTo>
                  <a:pt x="7676" y="7943"/>
                  <a:pt x="7471" y="7943"/>
                  <a:pt x="7345" y="7817"/>
                </a:cubicBezTo>
                <a:close/>
                <a:moveTo>
                  <a:pt x="735" y="2270"/>
                </a:moveTo>
                <a:lnTo>
                  <a:pt x="1535" y="2270"/>
                </a:lnTo>
                <a:lnTo>
                  <a:pt x="1535" y="8106"/>
                </a:lnTo>
                <a:lnTo>
                  <a:pt x="735" y="8106"/>
                </a:lnTo>
                <a:lnTo>
                  <a:pt x="735" y="2270"/>
                </a:lnTo>
                <a:close/>
                <a:moveTo>
                  <a:pt x="2270" y="735"/>
                </a:moveTo>
                <a:lnTo>
                  <a:pt x="8106" y="735"/>
                </a:lnTo>
                <a:lnTo>
                  <a:pt x="8106" y="1535"/>
                </a:lnTo>
                <a:lnTo>
                  <a:pt x="2270" y="1535"/>
                </a:lnTo>
                <a:lnTo>
                  <a:pt x="2270" y="735"/>
                </a:lnTo>
                <a:close/>
                <a:moveTo>
                  <a:pt x="2270" y="8842"/>
                </a:moveTo>
                <a:lnTo>
                  <a:pt x="8106" y="8842"/>
                </a:lnTo>
                <a:lnTo>
                  <a:pt x="8106" y="9642"/>
                </a:lnTo>
                <a:lnTo>
                  <a:pt x="2270" y="9642"/>
                </a:lnTo>
                <a:lnTo>
                  <a:pt x="2270" y="8842"/>
                </a:lnTo>
                <a:close/>
                <a:moveTo>
                  <a:pt x="8840" y="2270"/>
                </a:moveTo>
                <a:lnTo>
                  <a:pt x="9640" y="2270"/>
                </a:lnTo>
                <a:lnTo>
                  <a:pt x="9640" y="8106"/>
                </a:lnTo>
                <a:lnTo>
                  <a:pt x="8840" y="8106"/>
                </a:lnTo>
                <a:lnTo>
                  <a:pt x="8840" y="227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1" name="iconfont-1187-868319">
            <a:extLst>
              <a:ext uri="{FF2B5EF4-FFF2-40B4-BE49-F238E27FC236}">
                <a16:creationId xmlns:a16="http://schemas.microsoft.com/office/drawing/2014/main" xmlns="" id="{9E42F02F-203E-4005-87B0-54DAF4F877C9}"/>
              </a:ext>
            </a:extLst>
          </p:cNvPr>
          <p:cNvSpPr>
            <a:spLocks noChangeAspect="1"/>
          </p:cNvSpPr>
          <p:nvPr/>
        </p:nvSpPr>
        <p:spPr bwMode="auto">
          <a:xfrm>
            <a:off x="1725245" y="4841897"/>
            <a:ext cx="331451" cy="353590"/>
          </a:xfrm>
          <a:custGeom>
            <a:avLst/>
            <a:gdLst>
              <a:gd name="T0" fmla="*/ 3853 w 7767"/>
              <a:gd name="T1" fmla="*/ 3157 h 8286"/>
              <a:gd name="T2" fmla="*/ 4624 w 7767"/>
              <a:gd name="T3" fmla="*/ 3157 h 8286"/>
              <a:gd name="T4" fmla="*/ 4624 w 7767"/>
              <a:gd name="T5" fmla="*/ 1973 h 8286"/>
              <a:gd name="T6" fmla="*/ 5779 w 7767"/>
              <a:gd name="T7" fmla="*/ 1973 h 8286"/>
              <a:gd name="T8" fmla="*/ 5779 w 7767"/>
              <a:gd name="T9" fmla="*/ 1184 h 8286"/>
              <a:gd name="T10" fmla="*/ 4624 w 7767"/>
              <a:gd name="T11" fmla="*/ 1184 h 8286"/>
              <a:gd name="T12" fmla="*/ 4624 w 7767"/>
              <a:gd name="T13" fmla="*/ 0 h 8286"/>
              <a:gd name="T14" fmla="*/ 3853 w 7767"/>
              <a:gd name="T15" fmla="*/ 0 h 8286"/>
              <a:gd name="T16" fmla="*/ 3853 w 7767"/>
              <a:gd name="T17" fmla="*/ 1184 h 8286"/>
              <a:gd name="T18" fmla="*/ 2697 w 7767"/>
              <a:gd name="T19" fmla="*/ 1184 h 8286"/>
              <a:gd name="T20" fmla="*/ 2697 w 7767"/>
              <a:gd name="T21" fmla="*/ 1973 h 8286"/>
              <a:gd name="T22" fmla="*/ 3853 w 7767"/>
              <a:gd name="T23" fmla="*/ 1973 h 8286"/>
              <a:gd name="T24" fmla="*/ 3853 w 7767"/>
              <a:gd name="T25" fmla="*/ 3157 h 8286"/>
              <a:gd name="T26" fmla="*/ 2312 w 7767"/>
              <a:gd name="T27" fmla="*/ 6708 h 8286"/>
              <a:gd name="T28" fmla="*/ 1545 w 7767"/>
              <a:gd name="T29" fmla="*/ 7497 h 8286"/>
              <a:gd name="T30" fmla="*/ 2312 w 7767"/>
              <a:gd name="T31" fmla="*/ 8286 h 8286"/>
              <a:gd name="T32" fmla="*/ 3082 w 7767"/>
              <a:gd name="T33" fmla="*/ 7497 h 8286"/>
              <a:gd name="T34" fmla="*/ 2312 w 7767"/>
              <a:gd name="T35" fmla="*/ 6708 h 8286"/>
              <a:gd name="T36" fmla="*/ 6165 w 7767"/>
              <a:gd name="T37" fmla="*/ 6708 h 8286"/>
              <a:gd name="T38" fmla="*/ 5398 w 7767"/>
              <a:gd name="T39" fmla="*/ 7497 h 8286"/>
              <a:gd name="T40" fmla="*/ 6165 w 7767"/>
              <a:gd name="T41" fmla="*/ 8286 h 8286"/>
              <a:gd name="T42" fmla="*/ 6936 w 7767"/>
              <a:gd name="T43" fmla="*/ 7497 h 8286"/>
              <a:gd name="T44" fmla="*/ 6165 w 7767"/>
              <a:gd name="T45" fmla="*/ 6708 h 8286"/>
              <a:gd name="T46" fmla="*/ 2377 w 7767"/>
              <a:gd name="T47" fmla="*/ 5425 h 8286"/>
              <a:gd name="T48" fmla="*/ 2389 w 7767"/>
              <a:gd name="T49" fmla="*/ 5378 h 8286"/>
              <a:gd name="T50" fmla="*/ 2736 w 7767"/>
              <a:gd name="T51" fmla="*/ 4735 h 8286"/>
              <a:gd name="T52" fmla="*/ 5606 w 7767"/>
              <a:gd name="T53" fmla="*/ 4735 h 8286"/>
              <a:gd name="T54" fmla="*/ 6281 w 7767"/>
              <a:gd name="T55" fmla="*/ 4328 h 8286"/>
              <a:gd name="T56" fmla="*/ 7767 w 7767"/>
              <a:gd name="T57" fmla="*/ 1563 h 8286"/>
              <a:gd name="T58" fmla="*/ 7097 w 7767"/>
              <a:gd name="T59" fmla="*/ 1184 h 8286"/>
              <a:gd name="T60" fmla="*/ 7093 w 7767"/>
              <a:gd name="T61" fmla="*/ 1184 h 8286"/>
              <a:gd name="T62" fmla="*/ 6669 w 7767"/>
              <a:gd name="T63" fmla="*/ 1973 h 8286"/>
              <a:gd name="T64" fmla="*/ 5606 w 7767"/>
              <a:gd name="T65" fmla="*/ 3946 h 8286"/>
              <a:gd name="T66" fmla="*/ 2902 w 7767"/>
              <a:gd name="T67" fmla="*/ 3946 h 8286"/>
              <a:gd name="T68" fmla="*/ 2851 w 7767"/>
              <a:gd name="T69" fmla="*/ 3839 h 8286"/>
              <a:gd name="T70" fmla="*/ 1988 w 7767"/>
              <a:gd name="T71" fmla="*/ 1973 h 8286"/>
              <a:gd name="T72" fmla="*/ 1622 w 7767"/>
              <a:gd name="T73" fmla="*/ 1184 h 8286"/>
              <a:gd name="T74" fmla="*/ 1260 w 7767"/>
              <a:gd name="T75" fmla="*/ 395 h 8286"/>
              <a:gd name="T76" fmla="*/ 0 w 7767"/>
              <a:gd name="T77" fmla="*/ 395 h 8286"/>
              <a:gd name="T78" fmla="*/ 0 w 7767"/>
              <a:gd name="T79" fmla="*/ 1184 h 8286"/>
              <a:gd name="T80" fmla="*/ 771 w 7767"/>
              <a:gd name="T81" fmla="*/ 1184 h 8286"/>
              <a:gd name="T82" fmla="*/ 2158 w 7767"/>
              <a:gd name="T83" fmla="*/ 4178 h 8286"/>
              <a:gd name="T84" fmla="*/ 1638 w 7767"/>
              <a:gd name="T85" fmla="*/ 5145 h 8286"/>
              <a:gd name="T86" fmla="*/ 1541 w 7767"/>
              <a:gd name="T87" fmla="*/ 5524 h 8286"/>
              <a:gd name="T88" fmla="*/ 2312 w 7767"/>
              <a:gd name="T89" fmla="*/ 6313 h 8286"/>
              <a:gd name="T90" fmla="*/ 6936 w 7767"/>
              <a:gd name="T91" fmla="*/ 6313 h 8286"/>
              <a:gd name="T92" fmla="*/ 6936 w 7767"/>
              <a:gd name="T93" fmla="*/ 5524 h 8286"/>
              <a:gd name="T94" fmla="*/ 2474 w 7767"/>
              <a:gd name="T95" fmla="*/ 5524 h 8286"/>
              <a:gd name="T96" fmla="*/ 2377 w 7767"/>
              <a:gd name="T97" fmla="*/ 5425 h 8286"/>
              <a:gd name="T98" fmla="*/ 2377 w 7767"/>
              <a:gd name="T99" fmla="*/ 5425 h 8286"/>
              <a:gd name="T100" fmla="*/ 2377 w 7767"/>
              <a:gd name="T101" fmla="*/ 5425 h 8286"/>
              <a:gd name="T102" fmla="*/ 2377 w 7767"/>
              <a:gd name="T103" fmla="*/ 5425 h 8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67" h="8286">
                <a:moveTo>
                  <a:pt x="3853" y="3157"/>
                </a:moveTo>
                <a:lnTo>
                  <a:pt x="4624" y="3157"/>
                </a:lnTo>
                <a:lnTo>
                  <a:pt x="4624" y="1973"/>
                </a:lnTo>
                <a:lnTo>
                  <a:pt x="5779" y="1973"/>
                </a:lnTo>
                <a:lnTo>
                  <a:pt x="5779" y="1184"/>
                </a:lnTo>
                <a:lnTo>
                  <a:pt x="4624" y="1184"/>
                </a:lnTo>
                <a:lnTo>
                  <a:pt x="4624" y="0"/>
                </a:lnTo>
                <a:lnTo>
                  <a:pt x="3853" y="0"/>
                </a:lnTo>
                <a:lnTo>
                  <a:pt x="3853" y="1184"/>
                </a:lnTo>
                <a:lnTo>
                  <a:pt x="2697" y="1184"/>
                </a:lnTo>
                <a:lnTo>
                  <a:pt x="2697" y="1973"/>
                </a:lnTo>
                <a:lnTo>
                  <a:pt x="3853" y="1973"/>
                </a:lnTo>
                <a:lnTo>
                  <a:pt x="3853" y="3157"/>
                </a:lnTo>
                <a:close/>
                <a:moveTo>
                  <a:pt x="2312" y="6708"/>
                </a:moveTo>
                <a:cubicBezTo>
                  <a:pt x="1888" y="6708"/>
                  <a:pt x="1545" y="7063"/>
                  <a:pt x="1545" y="7497"/>
                </a:cubicBezTo>
                <a:cubicBezTo>
                  <a:pt x="1545" y="7931"/>
                  <a:pt x="1888" y="8286"/>
                  <a:pt x="2312" y="8286"/>
                </a:cubicBezTo>
                <a:cubicBezTo>
                  <a:pt x="2736" y="8286"/>
                  <a:pt x="3082" y="7931"/>
                  <a:pt x="3082" y="7497"/>
                </a:cubicBezTo>
                <a:cubicBezTo>
                  <a:pt x="3082" y="7063"/>
                  <a:pt x="2736" y="6708"/>
                  <a:pt x="2312" y="6708"/>
                </a:cubicBezTo>
                <a:close/>
                <a:moveTo>
                  <a:pt x="6165" y="6708"/>
                </a:moveTo>
                <a:cubicBezTo>
                  <a:pt x="5741" y="6708"/>
                  <a:pt x="5398" y="7063"/>
                  <a:pt x="5398" y="7497"/>
                </a:cubicBezTo>
                <a:cubicBezTo>
                  <a:pt x="5398" y="7931"/>
                  <a:pt x="5741" y="8286"/>
                  <a:pt x="6165" y="8286"/>
                </a:cubicBezTo>
                <a:cubicBezTo>
                  <a:pt x="6589" y="8286"/>
                  <a:pt x="6936" y="7931"/>
                  <a:pt x="6936" y="7497"/>
                </a:cubicBezTo>
                <a:cubicBezTo>
                  <a:pt x="6936" y="7063"/>
                  <a:pt x="6589" y="6708"/>
                  <a:pt x="6165" y="6708"/>
                </a:cubicBezTo>
                <a:close/>
                <a:moveTo>
                  <a:pt x="2377" y="5425"/>
                </a:moveTo>
                <a:lnTo>
                  <a:pt x="2389" y="5378"/>
                </a:lnTo>
                <a:lnTo>
                  <a:pt x="2736" y="4735"/>
                </a:lnTo>
                <a:lnTo>
                  <a:pt x="5606" y="4735"/>
                </a:lnTo>
                <a:cubicBezTo>
                  <a:pt x="5895" y="4735"/>
                  <a:pt x="6150" y="4573"/>
                  <a:pt x="6281" y="4328"/>
                </a:cubicBezTo>
                <a:lnTo>
                  <a:pt x="7767" y="1563"/>
                </a:lnTo>
                <a:lnTo>
                  <a:pt x="7097" y="1184"/>
                </a:lnTo>
                <a:lnTo>
                  <a:pt x="7093" y="1184"/>
                </a:lnTo>
                <a:lnTo>
                  <a:pt x="6669" y="1973"/>
                </a:lnTo>
                <a:lnTo>
                  <a:pt x="5606" y="3946"/>
                </a:lnTo>
                <a:lnTo>
                  <a:pt x="2902" y="3946"/>
                </a:lnTo>
                <a:lnTo>
                  <a:pt x="2851" y="3839"/>
                </a:lnTo>
                <a:lnTo>
                  <a:pt x="1988" y="1973"/>
                </a:lnTo>
                <a:lnTo>
                  <a:pt x="1622" y="1184"/>
                </a:lnTo>
                <a:lnTo>
                  <a:pt x="1260" y="395"/>
                </a:lnTo>
                <a:lnTo>
                  <a:pt x="0" y="395"/>
                </a:lnTo>
                <a:lnTo>
                  <a:pt x="0" y="1184"/>
                </a:lnTo>
                <a:lnTo>
                  <a:pt x="771" y="1184"/>
                </a:lnTo>
                <a:lnTo>
                  <a:pt x="2158" y="4178"/>
                </a:lnTo>
                <a:lnTo>
                  <a:pt x="1638" y="5145"/>
                </a:lnTo>
                <a:cubicBezTo>
                  <a:pt x="1576" y="5256"/>
                  <a:pt x="1541" y="5386"/>
                  <a:pt x="1541" y="5524"/>
                </a:cubicBezTo>
                <a:cubicBezTo>
                  <a:pt x="1541" y="5958"/>
                  <a:pt x="1888" y="6313"/>
                  <a:pt x="2312" y="6313"/>
                </a:cubicBezTo>
                <a:lnTo>
                  <a:pt x="6936" y="6313"/>
                </a:lnTo>
                <a:lnTo>
                  <a:pt x="6936" y="5524"/>
                </a:lnTo>
                <a:lnTo>
                  <a:pt x="2474" y="5524"/>
                </a:lnTo>
                <a:cubicBezTo>
                  <a:pt x="2423" y="5524"/>
                  <a:pt x="2377" y="5480"/>
                  <a:pt x="2377" y="5425"/>
                </a:cubicBezTo>
                <a:lnTo>
                  <a:pt x="2377" y="5425"/>
                </a:lnTo>
                <a:lnTo>
                  <a:pt x="2377" y="5425"/>
                </a:lnTo>
                <a:close/>
                <a:moveTo>
                  <a:pt x="2377" y="5425"/>
                </a:move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2" name="iconfont-1187-868319">
            <a:extLst>
              <a:ext uri="{FF2B5EF4-FFF2-40B4-BE49-F238E27FC236}">
                <a16:creationId xmlns:a16="http://schemas.microsoft.com/office/drawing/2014/main" xmlns="" id="{1C39AD58-14F3-48F4-B76B-3575CAF1E67A}"/>
              </a:ext>
            </a:extLst>
          </p:cNvPr>
          <p:cNvSpPr>
            <a:spLocks noChangeAspect="1"/>
          </p:cNvSpPr>
          <p:nvPr/>
        </p:nvSpPr>
        <p:spPr bwMode="auto">
          <a:xfrm>
            <a:off x="6595907" y="1919759"/>
            <a:ext cx="353590" cy="331540"/>
          </a:xfrm>
          <a:custGeom>
            <a:avLst/>
            <a:gdLst>
              <a:gd name="T0" fmla="*/ 2278 w 8285"/>
              <a:gd name="T1" fmla="*/ 5620 h 7767"/>
              <a:gd name="T2" fmla="*/ 2589 w 8285"/>
              <a:gd name="T3" fmla="*/ 5927 h 7767"/>
              <a:gd name="T4" fmla="*/ 5696 w 8285"/>
              <a:gd name="T5" fmla="*/ 5927 h 7767"/>
              <a:gd name="T6" fmla="*/ 6006 w 8285"/>
              <a:gd name="T7" fmla="*/ 5620 h 7767"/>
              <a:gd name="T8" fmla="*/ 5696 w 8285"/>
              <a:gd name="T9" fmla="*/ 5314 h 7767"/>
              <a:gd name="T10" fmla="*/ 2589 w 8285"/>
              <a:gd name="T11" fmla="*/ 5314 h 7767"/>
              <a:gd name="T12" fmla="*/ 2278 w 8285"/>
              <a:gd name="T13" fmla="*/ 5620 h 7767"/>
              <a:gd name="T14" fmla="*/ 2278 w 8285"/>
              <a:gd name="T15" fmla="*/ 5620 h 7767"/>
              <a:gd name="T16" fmla="*/ 2278 w 8285"/>
              <a:gd name="T17" fmla="*/ 4394 h 7767"/>
              <a:gd name="T18" fmla="*/ 2589 w 8285"/>
              <a:gd name="T19" fmla="*/ 4701 h 7767"/>
              <a:gd name="T20" fmla="*/ 5696 w 8285"/>
              <a:gd name="T21" fmla="*/ 4701 h 7767"/>
              <a:gd name="T22" fmla="*/ 6006 w 8285"/>
              <a:gd name="T23" fmla="*/ 4394 h 7767"/>
              <a:gd name="T24" fmla="*/ 5696 w 8285"/>
              <a:gd name="T25" fmla="*/ 4088 h 7767"/>
              <a:gd name="T26" fmla="*/ 2589 w 8285"/>
              <a:gd name="T27" fmla="*/ 4088 h 7767"/>
              <a:gd name="T28" fmla="*/ 2278 w 8285"/>
              <a:gd name="T29" fmla="*/ 4394 h 7767"/>
              <a:gd name="T30" fmla="*/ 2278 w 8285"/>
              <a:gd name="T31" fmla="*/ 4394 h 7767"/>
              <a:gd name="T32" fmla="*/ 3728 w 8285"/>
              <a:gd name="T33" fmla="*/ 1207 h 7767"/>
              <a:gd name="T34" fmla="*/ 4142 w 8285"/>
              <a:gd name="T35" fmla="*/ 817 h 7767"/>
              <a:gd name="T36" fmla="*/ 4556 w 8285"/>
              <a:gd name="T37" fmla="*/ 1207 h 7767"/>
              <a:gd name="T38" fmla="*/ 4556 w 8285"/>
              <a:gd name="T39" fmla="*/ 2267 h 7767"/>
              <a:gd name="T40" fmla="*/ 4142 w 8285"/>
              <a:gd name="T41" fmla="*/ 2657 h 7767"/>
              <a:gd name="T42" fmla="*/ 3728 w 8285"/>
              <a:gd name="T43" fmla="*/ 2267 h 7767"/>
              <a:gd name="T44" fmla="*/ 3728 w 8285"/>
              <a:gd name="T45" fmla="*/ 1207 h 7767"/>
              <a:gd name="T46" fmla="*/ 3106 w 8285"/>
              <a:gd name="T47" fmla="*/ 1040 h 7767"/>
              <a:gd name="T48" fmla="*/ 3106 w 8285"/>
              <a:gd name="T49" fmla="*/ 2248 h 7767"/>
              <a:gd name="T50" fmla="*/ 4142 w 8285"/>
              <a:gd name="T51" fmla="*/ 3270 h 7767"/>
              <a:gd name="T52" fmla="*/ 5178 w 8285"/>
              <a:gd name="T53" fmla="*/ 2248 h 7767"/>
              <a:gd name="T54" fmla="*/ 5178 w 8285"/>
              <a:gd name="T55" fmla="*/ 1040 h 7767"/>
              <a:gd name="T56" fmla="*/ 4142 w 8285"/>
              <a:gd name="T57" fmla="*/ 0 h 7767"/>
              <a:gd name="T58" fmla="*/ 3106 w 8285"/>
              <a:gd name="T59" fmla="*/ 1040 h 7767"/>
              <a:gd name="T60" fmla="*/ 1325 w 8285"/>
              <a:gd name="T61" fmla="*/ 2248 h 7767"/>
              <a:gd name="T62" fmla="*/ 3106 w 8285"/>
              <a:gd name="T63" fmla="*/ 2248 h 7767"/>
              <a:gd name="T64" fmla="*/ 3106 w 8285"/>
              <a:gd name="T65" fmla="*/ 1635 h 7767"/>
              <a:gd name="T66" fmla="*/ 828 w 8285"/>
              <a:gd name="T67" fmla="*/ 1635 h 7767"/>
              <a:gd name="T68" fmla="*/ 0 w 8285"/>
              <a:gd name="T69" fmla="*/ 2452 h 7767"/>
              <a:gd name="T70" fmla="*/ 0 w 8285"/>
              <a:gd name="T71" fmla="*/ 6949 h 7767"/>
              <a:gd name="T72" fmla="*/ 828 w 8285"/>
              <a:gd name="T73" fmla="*/ 7767 h 7767"/>
              <a:gd name="T74" fmla="*/ 7456 w 8285"/>
              <a:gd name="T75" fmla="*/ 7767 h 7767"/>
              <a:gd name="T76" fmla="*/ 8285 w 8285"/>
              <a:gd name="T77" fmla="*/ 6949 h 7767"/>
              <a:gd name="T78" fmla="*/ 8285 w 8285"/>
              <a:gd name="T79" fmla="*/ 2452 h 7767"/>
              <a:gd name="T80" fmla="*/ 7456 w 8285"/>
              <a:gd name="T81" fmla="*/ 1635 h 7767"/>
              <a:gd name="T82" fmla="*/ 5178 w 8285"/>
              <a:gd name="T83" fmla="*/ 1635 h 7767"/>
              <a:gd name="T84" fmla="*/ 5178 w 8285"/>
              <a:gd name="T85" fmla="*/ 2248 h 7767"/>
              <a:gd name="T86" fmla="*/ 6959 w 8285"/>
              <a:gd name="T87" fmla="*/ 2248 h 7767"/>
              <a:gd name="T88" fmla="*/ 7663 w 8285"/>
              <a:gd name="T89" fmla="*/ 2943 h 7767"/>
              <a:gd name="T90" fmla="*/ 7663 w 8285"/>
              <a:gd name="T91" fmla="*/ 6458 h 7767"/>
              <a:gd name="T92" fmla="*/ 6959 w 8285"/>
              <a:gd name="T93" fmla="*/ 7153 h 7767"/>
              <a:gd name="T94" fmla="*/ 1325 w 8285"/>
              <a:gd name="T95" fmla="*/ 7153 h 7767"/>
              <a:gd name="T96" fmla="*/ 621 w 8285"/>
              <a:gd name="T97" fmla="*/ 6458 h 7767"/>
              <a:gd name="T98" fmla="*/ 621 w 8285"/>
              <a:gd name="T99" fmla="*/ 2943 h 7767"/>
              <a:gd name="T100" fmla="*/ 1325 w 8285"/>
              <a:gd name="T101" fmla="*/ 2248 h 7767"/>
              <a:gd name="T102" fmla="*/ 1325 w 8285"/>
              <a:gd name="T103" fmla="*/ 2248 h 7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85" h="7767">
                <a:moveTo>
                  <a:pt x="2278" y="5620"/>
                </a:moveTo>
                <a:cubicBezTo>
                  <a:pt x="2278" y="5790"/>
                  <a:pt x="2417" y="5927"/>
                  <a:pt x="2589" y="5927"/>
                </a:cubicBezTo>
                <a:lnTo>
                  <a:pt x="5696" y="5927"/>
                </a:lnTo>
                <a:cubicBezTo>
                  <a:pt x="5867" y="5927"/>
                  <a:pt x="6006" y="5790"/>
                  <a:pt x="6006" y="5620"/>
                </a:cubicBezTo>
                <a:cubicBezTo>
                  <a:pt x="6006" y="5451"/>
                  <a:pt x="5867" y="5314"/>
                  <a:pt x="5696" y="5314"/>
                </a:cubicBezTo>
                <a:lnTo>
                  <a:pt x="2589" y="5314"/>
                </a:lnTo>
                <a:cubicBezTo>
                  <a:pt x="2417" y="5314"/>
                  <a:pt x="2278" y="5451"/>
                  <a:pt x="2278" y="5620"/>
                </a:cubicBezTo>
                <a:lnTo>
                  <a:pt x="2278" y="5620"/>
                </a:lnTo>
                <a:close/>
                <a:moveTo>
                  <a:pt x="2278" y="4394"/>
                </a:moveTo>
                <a:cubicBezTo>
                  <a:pt x="2278" y="4563"/>
                  <a:pt x="2417" y="4701"/>
                  <a:pt x="2589" y="4701"/>
                </a:cubicBezTo>
                <a:lnTo>
                  <a:pt x="5696" y="4701"/>
                </a:lnTo>
                <a:cubicBezTo>
                  <a:pt x="5867" y="4701"/>
                  <a:pt x="6006" y="4563"/>
                  <a:pt x="6006" y="4394"/>
                </a:cubicBezTo>
                <a:cubicBezTo>
                  <a:pt x="6006" y="4225"/>
                  <a:pt x="5867" y="4088"/>
                  <a:pt x="5696" y="4088"/>
                </a:cubicBezTo>
                <a:lnTo>
                  <a:pt x="2589" y="4088"/>
                </a:lnTo>
                <a:cubicBezTo>
                  <a:pt x="2417" y="4088"/>
                  <a:pt x="2278" y="4225"/>
                  <a:pt x="2278" y="4394"/>
                </a:cubicBezTo>
                <a:lnTo>
                  <a:pt x="2278" y="4394"/>
                </a:lnTo>
                <a:close/>
                <a:moveTo>
                  <a:pt x="3728" y="1207"/>
                </a:moveTo>
                <a:cubicBezTo>
                  <a:pt x="3728" y="992"/>
                  <a:pt x="3913" y="817"/>
                  <a:pt x="4142" y="817"/>
                </a:cubicBezTo>
                <a:cubicBezTo>
                  <a:pt x="4371" y="817"/>
                  <a:pt x="4556" y="992"/>
                  <a:pt x="4556" y="1207"/>
                </a:cubicBezTo>
                <a:lnTo>
                  <a:pt x="4556" y="2267"/>
                </a:lnTo>
                <a:cubicBezTo>
                  <a:pt x="4556" y="2482"/>
                  <a:pt x="4371" y="2657"/>
                  <a:pt x="4142" y="2657"/>
                </a:cubicBezTo>
                <a:cubicBezTo>
                  <a:pt x="3913" y="2657"/>
                  <a:pt x="3728" y="2482"/>
                  <a:pt x="3728" y="2267"/>
                </a:cubicBezTo>
                <a:lnTo>
                  <a:pt x="3728" y="1207"/>
                </a:lnTo>
                <a:close/>
                <a:moveTo>
                  <a:pt x="3106" y="1040"/>
                </a:moveTo>
                <a:lnTo>
                  <a:pt x="3106" y="2248"/>
                </a:lnTo>
                <a:cubicBezTo>
                  <a:pt x="3116" y="2814"/>
                  <a:pt x="3576" y="3270"/>
                  <a:pt x="4142" y="3270"/>
                </a:cubicBezTo>
                <a:cubicBezTo>
                  <a:pt x="4708" y="3270"/>
                  <a:pt x="5168" y="2814"/>
                  <a:pt x="5178" y="2248"/>
                </a:cubicBezTo>
                <a:lnTo>
                  <a:pt x="5178" y="1040"/>
                </a:lnTo>
                <a:cubicBezTo>
                  <a:pt x="5178" y="465"/>
                  <a:pt x="4714" y="0"/>
                  <a:pt x="4142" y="0"/>
                </a:cubicBezTo>
                <a:cubicBezTo>
                  <a:pt x="3570" y="0"/>
                  <a:pt x="3106" y="465"/>
                  <a:pt x="3106" y="1040"/>
                </a:cubicBezTo>
                <a:close/>
                <a:moveTo>
                  <a:pt x="1325" y="2248"/>
                </a:moveTo>
                <a:lnTo>
                  <a:pt x="3106" y="2248"/>
                </a:lnTo>
                <a:lnTo>
                  <a:pt x="3106" y="1635"/>
                </a:lnTo>
                <a:lnTo>
                  <a:pt x="828" y="1635"/>
                </a:lnTo>
                <a:cubicBezTo>
                  <a:pt x="371" y="1635"/>
                  <a:pt x="0" y="2001"/>
                  <a:pt x="0" y="2452"/>
                </a:cubicBezTo>
                <a:lnTo>
                  <a:pt x="0" y="6949"/>
                </a:lnTo>
                <a:cubicBezTo>
                  <a:pt x="0" y="7401"/>
                  <a:pt x="371" y="7767"/>
                  <a:pt x="828" y="7767"/>
                </a:cubicBezTo>
                <a:lnTo>
                  <a:pt x="7456" y="7767"/>
                </a:lnTo>
                <a:cubicBezTo>
                  <a:pt x="7913" y="7767"/>
                  <a:pt x="8285" y="7401"/>
                  <a:pt x="8285" y="6949"/>
                </a:cubicBezTo>
                <a:lnTo>
                  <a:pt x="8285" y="2452"/>
                </a:lnTo>
                <a:cubicBezTo>
                  <a:pt x="8285" y="2001"/>
                  <a:pt x="7913" y="1635"/>
                  <a:pt x="7456" y="1635"/>
                </a:cubicBezTo>
                <a:lnTo>
                  <a:pt x="5178" y="1635"/>
                </a:lnTo>
                <a:lnTo>
                  <a:pt x="5178" y="2248"/>
                </a:lnTo>
                <a:lnTo>
                  <a:pt x="6959" y="2248"/>
                </a:lnTo>
                <a:cubicBezTo>
                  <a:pt x="7348" y="2248"/>
                  <a:pt x="7663" y="2559"/>
                  <a:pt x="7663" y="2943"/>
                </a:cubicBezTo>
                <a:lnTo>
                  <a:pt x="7663" y="6458"/>
                </a:lnTo>
                <a:cubicBezTo>
                  <a:pt x="7663" y="6842"/>
                  <a:pt x="7348" y="7153"/>
                  <a:pt x="6959" y="7153"/>
                </a:cubicBezTo>
                <a:lnTo>
                  <a:pt x="1325" y="7153"/>
                </a:lnTo>
                <a:cubicBezTo>
                  <a:pt x="936" y="7153"/>
                  <a:pt x="621" y="6842"/>
                  <a:pt x="621" y="6458"/>
                </a:cubicBezTo>
                <a:lnTo>
                  <a:pt x="621" y="2943"/>
                </a:lnTo>
                <a:cubicBezTo>
                  <a:pt x="621" y="2559"/>
                  <a:pt x="936" y="2248"/>
                  <a:pt x="1325" y="2248"/>
                </a:cubicBezTo>
                <a:close/>
                <a:moveTo>
                  <a:pt x="1325" y="2248"/>
                </a:move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iconfont-1187-868319">
            <a:extLst>
              <a:ext uri="{FF2B5EF4-FFF2-40B4-BE49-F238E27FC236}">
                <a16:creationId xmlns:a16="http://schemas.microsoft.com/office/drawing/2014/main" xmlns="" id="{496AA1BF-A304-408A-8AA0-64A6CB6B33B5}"/>
              </a:ext>
            </a:extLst>
          </p:cNvPr>
          <p:cNvSpPr>
            <a:spLocks noChangeAspect="1"/>
          </p:cNvSpPr>
          <p:nvPr/>
        </p:nvSpPr>
        <p:spPr bwMode="auto">
          <a:xfrm>
            <a:off x="6851309" y="4840605"/>
            <a:ext cx="353590" cy="309687"/>
          </a:xfrm>
          <a:custGeom>
            <a:avLst/>
            <a:gdLst>
              <a:gd name="T0" fmla="*/ 6964 w 7768"/>
              <a:gd name="T1" fmla="*/ 3224 h 6803"/>
              <a:gd name="T2" fmla="*/ 6493 w 7768"/>
              <a:gd name="T3" fmla="*/ 3224 h 6803"/>
              <a:gd name="T4" fmla="*/ 6493 w 7768"/>
              <a:gd name="T5" fmla="*/ 2232 h 6803"/>
              <a:gd name="T6" fmla="*/ 5870 w 7768"/>
              <a:gd name="T7" fmla="*/ 1517 h 6803"/>
              <a:gd name="T8" fmla="*/ 5858 w 7768"/>
              <a:gd name="T9" fmla="*/ 1403 h 6803"/>
              <a:gd name="T10" fmla="*/ 5358 w 7768"/>
              <a:gd name="T11" fmla="*/ 148 h 6803"/>
              <a:gd name="T12" fmla="*/ 5238 w 7768"/>
              <a:gd name="T13" fmla="*/ 26 h 6803"/>
              <a:gd name="T14" fmla="*/ 5060 w 7768"/>
              <a:gd name="T15" fmla="*/ 20 h 6803"/>
              <a:gd name="T16" fmla="*/ 1045 w 7768"/>
              <a:gd name="T17" fmla="*/ 1422 h 6803"/>
              <a:gd name="T18" fmla="*/ 946 w 7768"/>
              <a:gd name="T19" fmla="*/ 1489 h 6803"/>
              <a:gd name="T20" fmla="*/ 760 w 7768"/>
              <a:gd name="T21" fmla="*/ 1489 h 6803"/>
              <a:gd name="T22" fmla="*/ 0 w 7768"/>
              <a:gd name="T23" fmla="*/ 2233 h 6803"/>
              <a:gd name="T24" fmla="*/ 0 w 7768"/>
              <a:gd name="T25" fmla="*/ 6043 h 6803"/>
              <a:gd name="T26" fmla="*/ 760 w 7768"/>
              <a:gd name="T27" fmla="*/ 6803 h 6803"/>
              <a:gd name="T28" fmla="*/ 5645 w 7768"/>
              <a:gd name="T29" fmla="*/ 6803 h 6803"/>
              <a:gd name="T30" fmla="*/ 6493 w 7768"/>
              <a:gd name="T31" fmla="*/ 6043 h 6803"/>
              <a:gd name="T32" fmla="*/ 6493 w 7768"/>
              <a:gd name="T33" fmla="*/ 5176 h 6803"/>
              <a:gd name="T34" fmla="*/ 6964 w 7768"/>
              <a:gd name="T35" fmla="*/ 5176 h 6803"/>
              <a:gd name="T36" fmla="*/ 7768 w 7768"/>
              <a:gd name="T37" fmla="*/ 4425 h 6803"/>
              <a:gd name="T38" fmla="*/ 7768 w 7768"/>
              <a:gd name="T39" fmla="*/ 3976 h 6803"/>
              <a:gd name="T40" fmla="*/ 6964 w 7768"/>
              <a:gd name="T41" fmla="*/ 3224 h 6803"/>
              <a:gd name="T42" fmla="*/ 5005 w 7768"/>
              <a:gd name="T43" fmla="*/ 502 h 6803"/>
              <a:gd name="T44" fmla="*/ 5398 w 7768"/>
              <a:gd name="T45" fmla="*/ 1489 h 6803"/>
              <a:gd name="T46" fmla="*/ 2180 w 7768"/>
              <a:gd name="T47" fmla="*/ 1489 h 6803"/>
              <a:gd name="T48" fmla="*/ 5005 w 7768"/>
              <a:gd name="T49" fmla="*/ 502 h 6803"/>
              <a:gd name="T50" fmla="*/ 6029 w 7768"/>
              <a:gd name="T51" fmla="*/ 6043 h 6803"/>
              <a:gd name="T52" fmla="*/ 5645 w 7768"/>
              <a:gd name="T53" fmla="*/ 6369 h 6803"/>
              <a:gd name="T54" fmla="*/ 761 w 7768"/>
              <a:gd name="T55" fmla="*/ 6369 h 6803"/>
              <a:gd name="T56" fmla="*/ 464 w 7768"/>
              <a:gd name="T57" fmla="*/ 6043 h 6803"/>
              <a:gd name="T58" fmla="*/ 464 w 7768"/>
              <a:gd name="T59" fmla="*/ 2232 h 6803"/>
              <a:gd name="T60" fmla="*/ 761 w 7768"/>
              <a:gd name="T61" fmla="*/ 1923 h 6803"/>
              <a:gd name="T62" fmla="*/ 5645 w 7768"/>
              <a:gd name="T63" fmla="*/ 1923 h 6803"/>
              <a:gd name="T64" fmla="*/ 6029 w 7768"/>
              <a:gd name="T65" fmla="*/ 2232 h 6803"/>
              <a:gd name="T66" fmla="*/ 6029 w 7768"/>
              <a:gd name="T67" fmla="*/ 3224 h 6803"/>
              <a:gd name="T68" fmla="*/ 5325 w 7768"/>
              <a:gd name="T69" fmla="*/ 3224 h 6803"/>
              <a:gd name="T70" fmla="*/ 4522 w 7768"/>
              <a:gd name="T71" fmla="*/ 3976 h 6803"/>
              <a:gd name="T72" fmla="*/ 4522 w 7768"/>
              <a:gd name="T73" fmla="*/ 4425 h 6803"/>
              <a:gd name="T74" fmla="*/ 5325 w 7768"/>
              <a:gd name="T75" fmla="*/ 5176 h 6803"/>
              <a:gd name="T76" fmla="*/ 6029 w 7768"/>
              <a:gd name="T77" fmla="*/ 5176 h 6803"/>
              <a:gd name="T78" fmla="*/ 6029 w 7768"/>
              <a:gd name="T79" fmla="*/ 6043 h 6803"/>
              <a:gd name="T80" fmla="*/ 7304 w 7768"/>
              <a:gd name="T81" fmla="*/ 4425 h 6803"/>
              <a:gd name="T82" fmla="*/ 6964 w 7768"/>
              <a:gd name="T83" fmla="*/ 4743 h 6803"/>
              <a:gd name="T84" fmla="*/ 5325 w 7768"/>
              <a:gd name="T85" fmla="*/ 4743 h 6803"/>
              <a:gd name="T86" fmla="*/ 4985 w 7768"/>
              <a:gd name="T87" fmla="*/ 4425 h 6803"/>
              <a:gd name="T88" fmla="*/ 4985 w 7768"/>
              <a:gd name="T89" fmla="*/ 3976 h 6803"/>
              <a:gd name="T90" fmla="*/ 5325 w 7768"/>
              <a:gd name="T91" fmla="*/ 3658 h 6803"/>
              <a:gd name="T92" fmla="*/ 6964 w 7768"/>
              <a:gd name="T93" fmla="*/ 3658 h 6803"/>
              <a:gd name="T94" fmla="*/ 7304 w 7768"/>
              <a:gd name="T95" fmla="*/ 3976 h 6803"/>
              <a:gd name="T96" fmla="*/ 7304 w 7768"/>
              <a:gd name="T97" fmla="*/ 4425 h 6803"/>
              <a:gd name="T98" fmla="*/ 5570 w 7768"/>
              <a:gd name="T99" fmla="*/ 3984 h 6803"/>
              <a:gd name="T100" fmla="*/ 5348 w 7768"/>
              <a:gd name="T101" fmla="*/ 4192 h 6803"/>
              <a:gd name="T102" fmla="*/ 5570 w 7768"/>
              <a:gd name="T103" fmla="*/ 4400 h 6803"/>
              <a:gd name="T104" fmla="*/ 5792 w 7768"/>
              <a:gd name="T105" fmla="*/ 4192 h 6803"/>
              <a:gd name="T106" fmla="*/ 5570 w 7768"/>
              <a:gd name="T107" fmla="*/ 3984 h 6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768" h="6803">
                <a:moveTo>
                  <a:pt x="6964" y="3224"/>
                </a:moveTo>
                <a:lnTo>
                  <a:pt x="6493" y="3224"/>
                </a:lnTo>
                <a:lnTo>
                  <a:pt x="6493" y="2232"/>
                </a:lnTo>
                <a:cubicBezTo>
                  <a:pt x="6493" y="1893"/>
                  <a:pt x="6216" y="1606"/>
                  <a:pt x="5870" y="1517"/>
                </a:cubicBezTo>
                <a:cubicBezTo>
                  <a:pt x="5877" y="1480"/>
                  <a:pt x="5874" y="1441"/>
                  <a:pt x="5858" y="1403"/>
                </a:cubicBezTo>
                <a:lnTo>
                  <a:pt x="5358" y="148"/>
                </a:lnTo>
                <a:cubicBezTo>
                  <a:pt x="5337" y="94"/>
                  <a:pt x="5294" y="50"/>
                  <a:pt x="5238" y="26"/>
                </a:cubicBezTo>
                <a:cubicBezTo>
                  <a:pt x="5181" y="2"/>
                  <a:pt x="5118" y="0"/>
                  <a:pt x="5060" y="20"/>
                </a:cubicBezTo>
                <a:lnTo>
                  <a:pt x="1045" y="1422"/>
                </a:lnTo>
                <a:cubicBezTo>
                  <a:pt x="1005" y="1436"/>
                  <a:pt x="971" y="1460"/>
                  <a:pt x="946" y="1489"/>
                </a:cubicBezTo>
                <a:lnTo>
                  <a:pt x="760" y="1489"/>
                </a:lnTo>
                <a:cubicBezTo>
                  <a:pt x="317" y="1489"/>
                  <a:pt x="0" y="1822"/>
                  <a:pt x="0" y="2233"/>
                </a:cubicBezTo>
                <a:lnTo>
                  <a:pt x="0" y="6043"/>
                </a:lnTo>
                <a:cubicBezTo>
                  <a:pt x="0" y="6462"/>
                  <a:pt x="317" y="6803"/>
                  <a:pt x="760" y="6803"/>
                </a:cubicBezTo>
                <a:lnTo>
                  <a:pt x="5645" y="6803"/>
                </a:lnTo>
                <a:cubicBezTo>
                  <a:pt x="6088" y="6803"/>
                  <a:pt x="6493" y="6462"/>
                  <a:pt x="6493" y="6043"/>
                </a:cubicBezTo>
                <a:lnTo>
                  <a:pt x="6493" y="5176"/>
                </a:lnTo>
                <a:lnTo>
                  <a:pt x="6964" y="5176"/>
                </a:lnTo>
                <a:cubicBezTo>
                  <a:pt x="7408" y="5176"/>
                  <a:pt x="7768" y="4840"/>
                  <a:pt x="7768" y="4425"/>
                </a:cubicBezTo>
                <a:lnTo>
                  <a:pt x="7768" y="3976"/>
                </a:lnTo>
                <a:cubicBezTo>
                  <a:pt x="7768" y="3561"/>
                  <a:pt x="7408" y="3224"/>
                  <a:pt x="6964" y="3224"/>
                </a:cubicBezTo>
                <a:close/>
                <a:moveTo>
                  <a:pt x="5005" y="502"/>
                </a:moveTo>
                <a:lnTo>
                  <a:pt x="5398" y="1489"/>
                </a:lnTo>
                <a:lnTo>
                  <a:pt x="2180" y="1489"/>
                </a:lnTo>
                <a:lnTo>
                  <a:pt x="5005" y="502"/>
                </a:lnTo>
                <a:close/>
                <a:moveTo>
                  <a:pt x="6029" y="6043"/>
                </a:moveTo>
                <a:cubicBezTo>
                  <a:pt x="6029" y="6220"/>
                  <a:pt x="5830" y="6369"/>
                  <a:pt x="5645" y="6369"/>
                </a:cubicBezTo>
                <a:lnTo>
                  <a:pt x="761" y="6369"/>
                </a:lnTo>
                <a:cubicBezTo>
                  <a:pt x="576" y="6369"/>
                  <a:pt x="464" y="6220"/>
                  <a:pt x="464" y="6043"/>
                </a:cubicBezTo>
                <a:lnTo>
                  <a:pt x="464" y="2232"/>
                </a:lnTo>
                <a:cubicBezTo>
                  <a:pt x="464" y="2059"/>
                  <a:pt x="570" y="1923"/>
                  <a:pt x="761" y="1923"/>
                </a:cubicBezTo>
                <a:lnTo>
                  <a:pt x="5645" y="1923"/>
                </a:lnTo>
                <a:cubicBezTo>
                  <a:pt x="5836" y="1923"/>
                  <a:pt x="6029" y="2059"/>
                  <a:pt x="6029" y="2232"/>
                </a:cubicBezTo>
                <a:lnTo>
                  <a:pt x="6029" y="3224"/>
                </a:lnTo>
                <a:lnTo>
                  <a:pt x="5325" y="3224"/>
                </a:lnTo>
                <a:cubicBezTo>
                  <a:pt x="4881" y="3224"/>
                  <a:pt x="4522" y="3561"/>
                  <a:pt x="4522" y="3976"/>
                </a:cubicBezTo>
                <a:lnTo>
                  <a:pt x="4522" y="4425"/>
                </a:lnTo>
                <a:cubicBezTo>
                  <a:pt x="4522" y="4840"/>
                  <a:pt x="4881" y="5176"/>
                  <a:pt x="5325" y="5176"/>
                </a:cubicBezTo>
                <a:lnTo>
                  <a:pt x="6029" y="5176"/>
                </a:lnTo>
                <a:lnTo>
                  <a:pt x="6029" y="6043"/>
                </a:lnTo>
                <a:close/>
                <a:moveTo>
                  <a:pt x="7304" y="4425"/>
                </a:moveTo>
                <a:cubicBezTo>
                  <a:pt x="7304" y="4600"/>
                  <a:pt x="7152" y="4743"/>
                  <a:pt x="6964" y="4743"/>
                </a:cubicBezTo>
                <a:lnTo>
                  <a:pt x="5325" y="4743"/>
                </a:lnTo>
                <a:cubicBezTo>
                  <a:pt x="5137" y="4743"/>
                  <a:pt x="4985" y="4600"/>
                  <a:pt x="4985" y="4425"/>
                </a:cubicBezTo>
                <a:lnTo>
                  <a:pt x="4985" y="3976"/>
                </a:lnTo>
                <a:cubicBezTo>
                  <a:pt x="4985" y="3800"/>
                  <a:pt x="5137" y="3658"/>
                  <a:pt x="5325" y="3658"/>
                </a:cubicBezTo>
                <a:lnTo>
                  <a:pt x="6964" y="3658"/>
                </a:lnTo>
                <a:cubicBezTo>
                  <a:pt x="7152" y="3658"/>
                  <a:pt x="7304" y="3800"/>
                  <a:pt x="7304" y="3976"/>
                </a:cubicBezTo>
                <a:lnTo>
                  <a:pt x="7304" y="4425"/>
                </a:lnTo>
                <a:close/>
                <a:moveTo>
                  <a:pt x="5570" y="3984"/>
                </a:moveTo>
                <a:cubicBezTo>
                  <a:pt x="5447" y="3984"/>
                  <a:pt x="5348" y="4077"/>
                  <a:pt x="5348" y="4192"/>
                </a:cubicBezTo>
                <a:cubicBezTo>
                  <a:pt x="5348" y="4307"/>
                  <a:pt x="5447" y="4400"/>
                  <a:pt x="5570" y="4400"/>
                </a:cubicBezTo>
                <a:cubicBezTo>
                  <a:pt x="5692" y="4400"/>
                  <a:pt x="5792" y="4307"/>
                  <a:pt x="5792" y="4192"/>
                </a:cubicBezTo>
                <a:cubicBezTo>
                  <a:pt x="5792" y="4077"/>
                  <a:pt x="5692" y="3984"/>
                  <a:pt x="5570" y="398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76C8FA46-4A6B-487C-BF74-A508382C0A03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4A40F3B2-08DD-44A2-9242-7E931175BDEA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05BA6683-F56D-4192-A1F2-34EFC1020331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0" name="hand-resembling-a-gun-gesture_33314">
                <a:extLst>
                  <a:ext uri="{FF2B5EF4-FFF2-40B4-BE49-F238E27FC236}">
                    <a16:creationId xmlns:a16="http://schemas.microsoft.com/office/drawing/2014/main" xmlns="" id="{0DFEE90E-0694-49F5-84E3-4AE9095B358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52C5C16A-E49A-4AD2-84B3-451FAC08BD43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DA578326-3A0D-4EAD-8990-DFB14BC00904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1C20FB88-0BE0-46CD-AAD9-F6302F37AD41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四个分点页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817DCAF0-C125-426A-8456-D183A94A32B9}"/>
              </a:ext>
            </a:extLst>
          </p:cNvPr>
          <p:cNvGrpSpPr/>
          <p:nvPr/>
        </p:nvGrpSpPr>
        <p:grpSpPr>
          <a:xfrm>
            <a:off x="-197793" y="5660460"/>
            <a:ext cx="12799345" cy="2111203"/>
            <a:chOff x="-852570" y="4165028"/>
            <a:chExt cx="12799345" cy="2111203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xmlns="" id="{63D6C299-B91E-437F-B416-E49033BCA4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-852570" y="4258424"/>
              <a:ext cx="6853431" cy="2017807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xmlns="" id="{BFD953A6-1FCF-4B73-BA34-1A2A10CF7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5093344" y="4165028"/>
              <a:ext cx="6853431" cy="20178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921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BF7B6E3-7B93-42EC-9C93-AACF1B52D68C}"/>
              </a:ext>
            </a:extLst>
          </p:cNvPr>
          <p:cNvGrpSpPr/>
          <p:nvPr/>
        </p:nvGrpSpPr>
        <p:grpSpPr>
          <a:xfrm rot="7608686" flipH="1">
            <a:off x="-7377383" y="-3345067"/>
            <a:ext cx="13172030" cy="4657167"/>
            <a:chOff x="2015730" y="5680205"/>
            <a:chExt cx="13172030" cy="465716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9D168ED-C9ED-41E2-8CBD-60845B274E26}"/>
                </a:ext>
              </a:extLst>
            </p:cNvPr>
            <p:cNvSpPr/>
            <p:nvPr/>
          </p:nvSpPr>
          <p:spPr>
            <a:xfrm rot="20042726">
              <a:off x="3285943" y="5680205"/>
              <a:ext cx="11901817" cy="4657167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E9AD5A9-9BA0-49BB-8B10-5C4950CFD01B}"/>
                </a:ext>
              </a:extLst>
            </p:cNvPr>
            <p:cNvSpPr/>
            <p:nvPr/>
          </p:nvSpPr>
          <p:spPr>
            <a:xfrm rot="20042726" flipV="1">
              <a:off x="2015730" y="5760662"/>
              <a:ext cx="11901817" cy="162602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50634D9-EF71-49AF-9550-6178E9447901}"/>
              </a:ext>
            </a:extLst>
          </p:cNvPr>
          <p:cNvGrpSpPr/>
          <p:nvPr/>
        </p:nvGrpSpPr>
        <p:grpSpPr>
          <a:xfrm>
            <a:off x="3715665" y="6064357"/>
            <a:ext cx="13172030" cy="4657167"/>
            <a:chOff x="2015730" y="5680205"/>
            <a:chExt cx="13172030" cy="465716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5A5E3FF-BB04-4C86-8703-0A3EE3E0232B}"/>
                </a:ext>
              </a:extLst>
            </p:cNvPr>
            <p:cNvSpPr/>
            <p:nvPr/>
          </p:nvSpPr>
          <p:spPr>
            <a:xfrm rot="20042726">
              <a:off x="3285943" y="5680205"/>
              <a:ext cx="11901817" cy="4657167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94D2563-1424-4353-A3F4-8699364AE3C2}"/>
                </a:ext>
              </a:extLst>
            </p:cNvPr>
            <p:cNvSpPr/>
            <p:nvPr/>
          </p:nvSpPr>
          <p:spPr>
            <a:xfrm rot="20042726" flipV="1">
              <a:off x="2015730" y="5760662"/>
              <a:ext cx="11901817" cy="162602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BD99B4A0-32B8-46DC-B0E0-E2FA05CF98ED}"/>
              </a:ext>
            </a:extLst>
          </p:cNvPr>
          <p:cNvSpPr/>
          <p:nvPr/>
        </p:nvSpPr>
        <p:spPr>
          <a:xfrm>
            <a:off x="763623" y="696842"/>
            <a:ext cx="5000569" cy="2505010"/>
          </a:xfrm>
          <a:custGeom>
            <a:avLst/>
            <a:gdLst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7721600 w 7721600"/>
              <a:gd name="connsiteY13" fmla="*/ 391160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6807200 w 7721600"/>
              <a:gd name="connsiteY13" fmla="*/ 390144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213600"/>
              <a:gd name="connsiteY0" fmla="*/ 406400 h 4663440"/>
              <a:gd name="connsiteX1" fmla="*/ 0 w 7213600"/>
              <a:gd name="connsiteY1" fmla="*/ 904240 h 4663440"/>
              <a:gd name="connsiteX2" fmla="*/ 650240 w 7213600"/>
              <a:gd name="connsiteY2" fmla="*/ 2580640 h 4663440"/>
              <a:gd name="connsiteX3" fmla="*/ 91440 w 7213600"/>
              <a:gd name="connsiteY3" fmla="*/ 3017520 h 4663440"/>
              <a:gd name="connsiteX4" fmla="*/ 223520 w 7213600"/>
              <a:gd name="connsiteY4" fmla="*/ 3677920 h 4663440"/>
              <a:gd name="connsiteX5" fmla="*/ 172720 w 7213600"/>
              <a:gd name="connsiteY5" fmla="*/ 4663440 h 4663440"/>
              <a:gd name="connsiteX6" fmla="*/ 1381760 w 7213600"/>
              <a:gd name="connsiteY6" fmla="*/ 4124960 h 4663440"/>
              <a:gd name="connsiteX7" fmla="*/ 2316480 w 7213600"/>
              <a:gd name="connsiteY7" fmla="*/ 4236720 h 4663440"/>
              <a:gd name="connsiteX8" fmla="*/ 3332480 w 7213600"/>
              <a:gd name="connsiteY8" fmla="*/ 4185920 h 4663440"/>
              <a:gd name="connsiteX9" fmla="*/ 4328160 w 7213600"/>
              <a:gd name="connsiteY9" fmla="*/ 4196080 h 4663440"/>
              <a:gd name="connsiteX10" fmla="*/ 4409440 w 7213600"/>
              <a:gd name="connsiteY10" fmla="*/ 4267200 h 4663440"/>
              <a:gd name="connsiteX11" fmla="*/ 6278880 w 7213600"/>
              <a:gd name="connsiteY11" fmla="*/ 4602480 h 4663440"/>
              <a:gd name="connsiteX12" fmla="*/ 6543040 w 7213600"/>
              <a:gd name="connsiteY12" fmla="*/ 3942080 h 4663440"/>
              <a:gd name="connsiteX13" fmla="*/ 6807200 w 7213600"/>
              <a:gd name="connsiteY13" fmla="*/ 3901440 h 4663440"/>
              <a:gd name="connsiteX14" fmla="*/ 6929120 w 7213600"/>
              <a:gd name="connsiteY14" fmla="*/ 3495040 h 4663440"/>
              <a:gd name="connsiteX15" fmla="*/ 6990080 w 7213600"/>
              <a:gd name="connsiteY15" fmla="*/ 2661920 h 4663440"/>
              <a:gd name="connsiteX16" fmla="*/ 6990080 w 7213600"/>
              <a:gd name="connsiteY16" fmla="*/ 2560320 h 4663440"/>
              <a:gd name="connsiteX17" fmla="*/ 6969760 w 7213600"/>
              <a:gd name="connsiteY17" fmla="*/ 1016000 h 4663440"/>
              <a:gd name="connsiteX18" fmla="*/ 7152640 w 7213600"/>
              <a:gd name="connsiteY18" fmla="*/ 873760 h 4663440"/>
              <a:gd name="connsiteX19" fmla="*/ 7213600 w 7213600"/>
              <a:gd name="connsiteY19" fmla="*/ 802640 h 4663440"/>
              <a:gd name="connsiteX20" fmla="*/ 6868160 w 7213600"/>
              <a:gd name="connsiteY20" fmla="*/ 193040 h 4663440"/>
              <a:gd name="connsiteX21" fmla="*/ 6797040 w 7213600"/>
              <a:gd name="connsiteY21" fmla="*/ 111760 h 4663440"/>
              <a:gd name="connsiteX22" fmla="*/ 5283200 w 7213600"/>
              <a:gd name="connsiteY22" fmla="*/ 91440 h 4663440"/>
              <a:gd name="connsiteX23" fmla="*/ 1371600 w 7213600"/>
              <a:gd name="connsiteY23" fmla="*/ 264160 h 4663440"/>
              <a:gd name="connsiteX24" fmla="*/ 1351280 w 7213600"/>
              <a:gd name="connsiteY24" fmla="*/ 0 h 4663440"/>
              <a:gd name="connsiteX25" fmla="*/ 426720 w 7213600"/>
              <a:gd name="connsiteY25" fmla="*/ 406400 h 466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213600" h="4663440">
                <a:moveTo>
                  <a:pt x="426720" y="406400"/>
                </a:moveTo>
                <a:lnTo>
                  <a:pt x="0" y="904240"/>
                </a:lnTo>
                <a:lnTo>
                  <a:pt x="650240" y="2580640"/>
                </a:lnTo>
                <a:lnTo>
                  <a:pt x="91440" y="3017520"/>
                </a:lnTo>
                <a:lnTo>
                  <a:pt x="223520" y="3677920"/>
                </a:lnTo>
                <a:lnTo>
                  <a:pt x="172720" y="4663440"/>
                </a:lnTo>
                <a:lnTo>
                  <a:pt x="1381760" y="4124960"/>
                </a:lnTo>
                <a:lnTo>
                  <a:pt x="2316480" y="4236720"/>
                </a:lnTo>
                <a:lnTo>
                  <a:pt x="3332480" y="4185920"/>
                </a:lnTo>
                <a:lnTo>
                  <a:pt x="4328160" y="4196080"/>
                </a:lnTo>
                <a:cubicBezTo>
                  <a:pt x="4402916" y="4260157"/>
                  <a:pt x="4377202" y="4234962"/>
                  <a:pt x="4409440" y="4267200"/>
                </a:cubicBezTo>
                <a:lnTo>
                  <a:pt x="6278880" y="4602480"/>
                </a:lnTo>
                <a:lnTo>
                  <a:pt x="6543040" y="3942080"/>
                </a:lnTo>
                <a:lnTo>
                  <a:pt x="6807200" y="3901440"/>
                </a:lnTo>
                <a:lnTo>
                  <a:pt x="6929120" y="3495040"/>
                </a:lnTo>
                <a:lnTo>
                  <a:pt x="6990080" y="2661920"/>
                </a:lnTo>
                <a:lnTo>
                  <a:pt x="6990080" y="2560320"/>
                </a:lnTo>
                <a:lnTo>
                  <a:pt x="6969760" y="1016000"/>
                </a:lnTo>
                <a:cubicBezTo>
                  <a:pt x="7030720" y="968587"/>
                  <a:pt x="7102381" y="932396"/>
                  <a:pt x="7152640" y="873760"/>
                </a:cubicBezTo>
                <a:lnTo>
                  <a:pt x="7213600" y="802640"/>
                </a:lnTo>
                <a:lnTo>
                  <a:pt x="6868160" y="193040"/>
                </a:lnTo>
                <a:cubicBezTo>
                  <a:pt x="6805168" y="109051"/>
                  <a:pt x="6841067" y="111760"/>
                  <a:pt x="6797040" y="111760"/>
                </a:cubicBezTo>
                <a:lnTo>
                  <a:pt x="5283200" y="91440"/>
                </a:lnTo>
                <a:lnTo>
                  <a:pt x="1371600" y="264160"/>
                </a:lnTo>
                <a:lnTo>
                  <a:pt x="1351280" y="0"/>
                </a:lnTo>
                <a:lnTo>
                  <a:pt x="426720" y="406400"/>
                </a:lnTo>
                <a:close/>
              </a:path>
            </a:pathLst>
          </a:custGeom>
          <a:blipFill dpi="0" rotWithShape="1">
            <a:blip r:embed="rId2">
              <a:alphaModFix amt="80000"/>
            </a:blip>
            <a:srcRect/>
            <a:tile tx="0" ty="0" sx="100000" sy="100000" flip="none" algn="tl"/>
          </a:blipFill>
          <a:ln w="50800">
            <a:solidFill>
              <a:srgbClr val="FC390A"/>
            </a:solidFill>
          </a:ln>
          <a:effectLst>
            <a:outerShdw dist="165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2CB07E8-E165-446F-A24D-B67096E7CB23}"/>
              </a:ext>
            </a:extLst>
          </p:cNvPr>
          <p:cNvSpPr/>
          <p:nvPr/>
        </p:nvSpPr>
        <p:spPr>
          <a:xfrm>
            <a:off x="886876" y="714710"/>
            <a:ext cx="4754063" cy="2418948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1D1BB6E-57B5-495B-817A-F7DF31C0F4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84637" y="-6153832"/>
            <a:ext cx="4503223" cy="6858000"/>
          </a:xfrm>
          <a:prstGeom prst="rect">
            <a:avLst/>
          </a:pr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695F4AA2-9472-4716-8C4D-1CF7CF780DD5}"/>
              </a:ext>
            </a:extLst>
          </p:cNvPr>
          <p:cNvSpPr/>
          <p:nvPr/>
        </p:nvSpPr>
        <p:spPr>
          <a:xfrm>
            <a:off x="6427808" y="649638"/>
            <a:ext cx="5000569" cy="2505010"/>
          </a:xfrm>
          <a:custGeom>
            <a:avLst/>
            <a:gdLst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7721600 w 7721600"/>
              <a:gd name="connsiteY13" fmla="*/ 391160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6807200 w 7721600"/>
              <a:gd name="connsiteY13" fmla="*/ 390144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213600"/>
              <a:gd name="connsiteY0" fmla="*/ 406400 h 4663440"/>
              <a:gd name="connsiteX1" fmla="*/ 0 w 7213600"/>
              <a:gd name="connsiteY1" fmla="*/ 904240 h 4663440"/>
              <a:gd name="connsiteX2" fmla="*/ 650240 w 7213600"/>
              <a:gd name="connsiteY2" fmla="*/ 2580640 h 4663440"/>
              <a:gd name="connsiteX3" fmla="*/ 91440 w 7213600"/>
              <a:gd name="connsiteY3" fmla="*/ 3017520 h 4663440"/>
              <a:gd name="connsiteX4" fmla="*/ 223520 w 7213600"/>
              <a:gd name="connsiteY4" fmla="*/ 3677920 h 4663440"/>
              <a:gd name="connsiteX5" fmla="*/ 172720 w 7213600"/>
              <a:gd name="connsiteY5" fmla="*/ 4663440 h 4663440"/>
              <a:gd name="connsiteX6" fmla="*/ 1381760 w 7213600"/>
              <a:gd name="connsiteY6" fmla="*/ 4124960 h 4663440"/>
              <a:gd name="connsiteX7" fmla="*/ 2316480 w 7213600"/>
              <a:gd name="connsiteY7" fmla="*/ 4236720 h 4663440"/>
              <a:gd name="connsiteX8" fmla="*/ 3332480 w 7213600"/>
              <a:gd name="connsiteY8" fmla="*/ 4185920 h 4663440"/>
              <a:gd name="connsiteX9" fmla="*/ 4328160 w 7213600"/>
              <a:gd name="connsiteY9" fmla="*/ 4196080 h 4663440"/>
              <a:gd name="connsiteX10" fmla="*/ 4409440 w 7213600"/>
              <a:gd name="connsiteY10" fmla="*/ 4267200 h 4663440"/>
              <a:gd name="connsiteX11" fmla="*/ 6278880 w 7213600"/>
              <a:gd name="connsiteY11" fmla="*/ 4602480 h 4663440"/>
              <a:gd name="connsiteX12" fmla="*/ 6543040 w 7213600"/>
              <a:gd name="connsiteY12" fmla="*/ 3942080 h 4663440"/>
              <a:gd name="connsiteX13" fmla="*/ 6807200 w 7213600"/>
              <a:gd name="connsiteY13" fmla="*/ 3901440 h 4663440"/>
              <a:gd name="connsiteX14" fmla="*/ 6929120 w 7213600"/>
              <a:gd name="connsiteY14" fmla="*/ 3495040 h 4663440"/>
              <a:gd name="connsiteX15" fmla="*/ 6990080 w 7213600"/>
              <a:gd name="connsiteY15" fmla="*/ 2661920 h 4663440"/>
              <a:gd name="connsiteX16" fmla="*/ 6990080 w 7213600"/>
              <a:gd name="connsiteY16" fmla="*/ 2560320 h 4663440"/>
              <a:gd name="connsiteX17" fmla="*/ 6969760 w 7213600"/>
              <a:gd name="connsiteY17" fmla="*/ 1016000 h 4663440"/>
              <a:gd name="connsiteX18" fmla="*/ 7152640 w 7213600"/>
              <a:gd name="connsiteY18" fmla="*/ 873760 h 4663440"/>
              <a:gd name="connsiteX19" fmla="*/ 7213600 w 7213600"/>
              <a:gd name="connsiteY19" fmla="*/ 802640 h 4663440"/>
              <a:gd name="connsiteX20" fmla="*/ 6868160 w 7213600"/>
              <a:gd name="connsiteY20" fmla="*/ 193040 h 4663440"/>
              <a:gd name="connsiteX21" fmla="*/ 6797040 w 7213600"/>
              <a:gd name="connsiteY21" fmla="*/ 111760 h 4663440"/>
              <a:gd name="connsiteX22" fmla="*/ 5283200 w 7213600"/>
              <a:gd name="connsiteY22" fmla="*/ 91440 h 4663440"/>
              <a:gd name="connsiteX23" fmla="*/ 1371600 w 7213600"/>
              <a:gd name="connsiteY23" fmla="*/ 264160 h 4663440"/>
              <a:gd name="connsiteX24" fmla="*/ 1351280 w 7213600"/>
              <a:gd name="connsiteY24" fmla="*/ 0 h 4663440"/>
              <a:gd name="connsiteX25" fmla="*/ 426720 w 7213600"/>
              <a:gd name="connsiteY25" fmla="*/ 406400 h 466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213600" h="4663440">
                <a:moveTo>
                  <a:pt x="426720" y="406400"/>
                </a:moveTo>
                <a:lnTo>
                  <a:pt x="0" y="904240"/>
                </a:lnTo>
                <a:lnTo>
                  <a:pt x="650240" y="2580640"/>
                </a:lnTo>
                <a:lnTo>
                  <a:pt x="91440" y="3017520"/>
                </a:lnTo>
                <a:lnTo>
                  <a:pt x="223520" y="3677920"/>
                </a:lnTo>
                <a:lnTo>
                  <a:pt x="172720" y="4663440"/>
                </a:lnTo>
                <a:lnTo>
                  <a:pt x="1381760" y="4124960"/>
                </a:lnTo>
                <a:lnTo>
                  <a:pt x="2316480" y="4236720"/>
                </a:lnTo>
                <a:lnTo>
                  <a:pt x="3332480" y="4185920"/>
                </a:lnTo>
                <a:lnTo>
                  <a:pt x="4328160" y="4196080"/>
                </a:lnTo>
                <a:cubicBezTo>
                  <a:pt x="4402916" y="4260157"/>
                  <a:pt x="4377202" y="4234962"/>
                  <a:pt x="4409440" y="4267200"/>
                </a:cubicBezTo>
                <a:lnTo>
                  <a:pt x="6278880" y="4602480"/>
                </a:lnTo>
                <a:lnTo>
                  <a:pt x="6543040" y="3942080"/>
                </a:lnTo>
                <a:lnTo>
                  <a:pt x="6807200" y="3901440"/>
                </a:lnTo>
                <a:lnTo>
                  <a:pt x="6929120" y="3495040"/>
                </a:lnTo>
                <a:lnTo>
                  <a:pt x="6990080" y="2661920"/>
                </a:lnTo>
                <a:lnTo>
                  <a:pt x="6990080" y="2560320"/>
                </a:lnTo>
                <a:lnTo>
                  <a:pt x="6969760" y="1016000"/>
                </a:lnTo>
                <a:cubicBezTo>
                  <a:pt x="7030720" y="968587"/>
                  <a:pt x="7102381" y="932396"/>
                  <a:pt x="7152640" y="873760"/>
                </a:cubicBezTo>
                <a:lnTo>
                  <a:pt x="7213600" y="802640"/>
                </a:lnTo>
                <a:lnTo>
                  <a:pt x="6868160" y="193040"/>
                </a:lnTo>
                <a:cubicBezTo>
                  <a:pt x="6805168" y="109051"/>
                  <a:pt x="6841067" y="111760"/>
                  <a:pt x="6797040" y="111760"/>
                </a:cubicBezTo>
                <a:lnTo>
                  <a:pt x="5283200" y="91440"/>
                </a:lnTo>
                <a:lnTo>
                  <a:pt x="1371600" y="264160"/>
                </a:lnTo>
                <a:lnTo>
                  <a:pt x="1351280" y="0"/>
                </a:lnTo>
                <a:lnTo>
                  <a:pt x="426720" y="406400"/>
                </a:lnTo>
                <a:close/>
              </a:path>
            </a:pathLst>
          </a:custGeom>
          <a:blipFill dpi="0" rotWithShape="1">
            <a:blip r:embed="rId5">
              <a:alphaModFix amt="80000"/>
            </a:blip>
            <a:srcRect/>
            <a:tile tx="0" ty="0" sx="100000" sy="100000" flip="none" algn="tl"/>
          </a:blipFill>
          <a:ln w="50800">
            <a:solidFill>
              <a:srgbClr val="FC390A"/>
            </a:solidFill>
          </a:ln>
          <a:effectLst>
            <a:outerShdw dist="165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A9F3596-70B1-4BAD-B66C-C2F7AADE1C58}"/>
              </a:ext>
            </a:extLst>
          </p:cNvPr>
          <p:cNvSpPr/>
          <p:nvPr/>
        </p:nvSpPr>
        <p:spPr>
          <a:xfrm>
            <a:off x="6551061" y="667506"/>
            <a:ext cx="4754063" cy="2418948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DAF7D049-1277-4561-8D61-B9E644FCBD53}"/>
              </a:ext>
            </a:extLst>
          </p:cNvPr>
          <p:cNvSpPr/>
          <p:nvPr/>
        </p:nvSpPr>
        <p:spPr>
          <a:xfrm>
            <a:off x="763623" y="3548549"/>
            <a:ext cx="5000569" cy="2505010"/>
          </a:xfrm>
          <a:custGeom>
            <a:avLst/>
            <a:gdLst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7721600 w 7721600"/>
              <a:gd name="connsiteY13" fmla="*/ 391160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6807200 w 7721600"/>
              <a:gd name="connsiteY13" fmla="*/ 390144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213600"/>
              <a:gd name="connsiteY0" fmla="*/ 406400 h 4663440"/>
              <a:gd name="connsiteX1" fmla="*/ 0 w 7213600"/>
              <a:gd name="connsiteY1" fmla="*/ 904240 h 4663440"/>
              <a:gd name="connsiteX2" fmla="*/ 650240 w 7213600"/>
              <a:gd name="connsiteY2" fmla="*/ 2580640 h 4663440"/>
              <a:gd name="connsiteX3" fmla="*/ 91440 w 7213600"/>
              <a:gd name="connsiteY3" fmla="*/ 3017520 h 4663440"/>
              <a:gd name="connsiteX4" fmla="*/ 223520 w 7213600"/>
              <a:gd name="connsiteY4" fmla="*/ 3677920 h 4663440"/>
              <a:gd name="connsiteX5" fmla="*/ 172720 w 7213600"/>
              <a:gd name="connsiteY5" fmla="*/ 4663440 h 4663440"/>
              <a:gd name="connsiteX6" fmla="*/ 1381760 w 7213600"/>
              <a:gd name="connsiteY6" fmla="*/ 4124960 h 4663440"/>
              <a:gd name="connsiteX7" fmla="*/ 2316480 w 7213600"/>
              <a:gd name="connsiteY7" fmla="*/ 4236720 h 4663440"/>
              <a:gd name="connsiteX8" fmla="*/ 3332480 w 7213600"/>
              <a:gd name="connsiteY8" fmla="*/ 4185920 h 4663440"/>
              <a:gd name="connsiteX9" fmla="*/ 4328160 w 7213600"/>
              <a:gd name="connsiteY9" fmla="*/ 4196080 h 4663440"/>
              <a:gd name="connsiteX10" fmla="*/ 4409440 w 7213600"/>
              <a:gd name="connsiteY10" fmla="*/ 4267200 h 4663440"/>
              <a:gd name="connsiteX11" fmla="*/ 6278880 w 7213600"/>
              <a:gd name="connsiteY11" fmla="*/ 4602480 h 4663440"/>
              <a:gd name="connsiteX12" fmla="*/ 6543040 w 7213600"/>
              <a:gd name="connsiteY12" fmla="*/ 3942080 h 4663440"/>
              <a:gd name="connsiteX13" fmla="*/ 6807200 w 7213600"/>
              <a:gd name="connsiteY13" fmla="*/ 3901440 h 4663440"/>
              <a:gd name="connsiteX14" fmla="*/ 6929120 w 7213600"/>
              <a:gd name="connsiteY14" fmla="*/ 3495040 h 4663440"/>
              <a:gd name="connsiteX15" fmla="*/ 6990080 w 7213600"/>
              <a:gd name="connsiteY15" fmla="*/ 2661920 h 4663440"/>
              <a:gd name="connsiteX16" fmla="*/ 6990080 w 7213600"/>
              <a:gd name="connsiteY16" fmla="*/ 2560320 h 4663440"/>
              <a:gd name="connsiteX17" fmla="*/ 6969760 w 7213600"/>
              <a:gd name="connsiteY17" fmla="*/ 1016000 h 4663440"/>
              <a:gd name="connsiteX18" fmla="*/ 7152640 w 7213600"/>
              <a:gd name="connsiteY18" fmla="*/ 873760 h 4663440"/>
              <a:gd name="connsiteX19" fmla="*/ 7213600 w 7213600"/>
              <a:gd name="connsiteY19" fmla="*/ 802640 h 4663440"/>
              <a:gd name="connsiteX20" fmla="*/ 6868160 w 7213600"/>
              <a:gd name="connsiteY20" fmla="*/ 193040 h 4663440"/>
              <a:gd name="connsiteX21" fmla="*/ 6797040 w 7213600"/>
              <a:gd name="connsiteY21" fmla="*/ 111760 h 4663440"/>
              <a:gd name="connsiteX22" fmla="*/ 5283200 w 7213600"/>
              <a:gd name="connsiteY22" fmla="*/ 91440 h 4663440"/>
              <a:gd name="connsiteX23" fmla="*/ 1371600 w 7213600"/>
              <a:gd name="connsiteY23" fmla="*/ 264160 h 4663440"/>
              <a:gd name="connsiteX24" fmla="*/ 1351280 w 7213600"/>
              <a:gd name="connsiteY24" fmla="*/ 0 h 4663440"/>
              <a:gd name="connsiteX25" fmla="*/ 426720 w 7213600"/>
              <a:gd name="connsiteY25" fmla="*/ 406400 h 466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213600" h="4663440">
                <a:moveTo>
                  <a:pt x="426720" y="406400"/>
                </a:moveTo>
                <a:lnTo>
                  <a:pt x="0" y="904240"/>
                </a:lnTo>
                <a:lnTo>
                  <a:pt x="650240" y="2580640"/>
                </a:lnTo>
                <a:lnTo>
                  <a:pt x="91440" y="3017520"/>
                </a:lnTo>
                <a:lnTo>
                  <a:pt x="223520" y="3677920"/>
                </a:lnTo>
                <a:lnTo>
                  <a:pt x="172720" y="4663440"/>
                </a:lnTo>
                <a:lnTo>
                  <a:pt x="1381760" y="4124960"/>
                </a:lnTo>
                <a:lnTo>
                  <a:pt x="2316480" y="4236720"/>
                </a:lnTo>
                <a:lnTo>
                  <a:pt x="3332480" y="4185920"/>
                </a:lnTo>
                <a:lnTo>
                  <a:pt x="4328160" y="4196080"/>
                </a:lnTo>
                <a:cubicBezTo>
                  <a:pt x="4402916" y="4260157"/>
                  <a:pt x="4377202" y="4234962"/>
                  <a:pt x="4409440" y="4267200"/>
                </a:cubicBezTo>
                <a:lnTo>
                  <a:pt x="6278880" y="4602480"/>
                </a:lnTo>
                <a:lnTo>
                  <a:pt x="6543040" y="3942080"/>
                </a:lnTo>
                <a:lnTo>
                  <a:pt x="6807200" y="3901440"/>
                </a:lnTo>
                <a:lnTo>
                  <a:pt x="6929120" y="3495040"/>
                </a:lnTo>
                <a:lnTo>
                  <a:pt x="6990080" y="2661920"/>
                </a:lnTo>
                <a:lnTo>
                  <a:pt x="6990080" y="2560320"/>
                </a:lnTo>
                <a:lnTo>
                  <a:pt x="6969760" y="1016000"/>
                </a:lnTo>
                <a:cubicBezTo>
                  <a:pt x="7030720" y="968587"/>
                  <a:pt x="7102381" y="932396"/>
                  <a:pt x="7152640" y="873760"/>
                </a:cubicBezTo>
                <a:lnTo>
                  <a:pt x="7213600" y="802640"/>
                </a:lnTo>
                <a:lnTo>
                  <a:pt x="6868160" y="193040"/>
                </a:lnTo>
                <a:cubicBezTo>
                  <a:pt x="6805168" y="109051"/>
                  <a:pt x="6841067" y="111760"/>
                  <a:pt x="6797040" y="111760"/>
                </a:cubicBezTo>
                <a:lnTo>
                  <a:pt x="5283200" y="91440"/>
                </a:lnTo>
                <a:lnTo>
                  <a:pt x="1371600" y="264160"/>
                </a:lnTo>
                <a:lnTo>
                  <a:pt x="1351280" y="0"/>
                </a:lnTo>
                <a:lnTo>
                  <a:pt x="426720" y="406400"/>
                </a:lnTo>
                <a:close/>
              </a:path>
            </a:pathLst>
          </a:custGeom>
          <a:blipFill dpi="0" rotWithShape="1">
            <a:blip r:embed="rId6">
              <a:alphaModFix amt="80000"/>
            </a:blip>
            <a:srcRect/>
            <a:tile tx="0" ty="-209550" sx="100000" sy="100000" flip="none" algn="tl"/>
          </a:blipFill>
          <a:ln w="50800">
            <a:solidFill>
              <a:srgbClr val="FC390A"/>
            </a:solidFill>
          </a:ln>
          <a:effectLst>
            <a:outerShdw dist="165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960EEF7E-753E-4603-BDFB-87463B95411F}"/>
              </a:ext>
            </a:extLst>
          </p:cNvPr>
          <p:cNvSpPr/>
          <p:nvPr/>
        </p:nvSpPr>
        <p:spPr>
          <a:xfrm>
            <a:off x="886876" y="3566417"/>
            <a:ext cx="4754063" cy="2418948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266D9D46-33B8-4A36-8DB6-886017D4B1A8}"/>
              </a:ext>
            </a:extLst>
          </p:cNvPr>
          <p:cNvSpPr/>
          <p:nvPr/>
        </p:nvSpPr>
        <p:spPr>
          <a:xfrm>
            <a:off x="6304555" y="3548549"/>
            <a:ext cx="5000569" cy="2505010"/>
          </a:xfrm>
          <a:custGeom>
            <a:avLst/>
            <a:gdLst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7721600 w 7721600"/>
              <a:gd name="connsiteY13" fmla="*/ 391160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6807200 w 7721600"/>
              <a:gd name="connsiteY13" fmla="*/ 390144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213600"/>
              <a:gd name="connsiteY0" fmla="*/ 406400 h 4663440"/>
              <a:gd name="connsiteX1" fmla="*/ 0 w 7213600"/>
              <a:gd name="connsiteY1" fmla="*/ 904240 h 4663440"/>
              <a:gd name="connsiteX2" fmla="*/ 650240 w 7213600"/>
              <a:gd name="connsiteY2" fmla="*/ 2580640 h 4663440"/>
              <a:gd name="connsiteX3" fmla="*/ 91440 w 7213600"/>
              <a:gd name="connsiteY3" fmla="*/ 3017520 h 4663440"/>
              <a:gd name="connsiteX4" fmla="*/ 223520 w 7213600"/>
              <a:gd name="connsiteY4" fmla="*/ 3677920 h 4663440"/>
              <a:gd name="connsiteX5" fmla="*/ 172720 w 7213600"/>
              <a:gd name="connsiteY5" fmla="*/ 4663440 h 4663440"/>
              <a:gd name="connsiteX6" fmla="*/ 1381760 w 7213600"/>
              <a:gd name="connsiteY6" fmla="*/ 4124960 h 4663440"/>
              <a:gd name="connsiteX7" fmla="*/ 2316480 w 7213600"/>
              <a:gd name="connsiteY7" fmla="*/ 4236720 h 4663440"/>
              <a:gd name="connsiteX8" fmla="*/ 3332480 w 7213600"/>
              <a:gd name="connsiteY8" fmla="*/ 4185920 h 4663440"/>
              <a:gd name="connsiteX9" fmla="*/ 4328160 w 7213600"/>
              <a:gd name="connsiteY9" fmla="*/ 4196080 h 4663440"/>
              <a:gd name="connsiteX10" fmla="*/ 4409440 w 7213600"/>
              <a:gd name="connsiteY10" fmla="*/ 4267200 h 4663440"/>
              <a:gd name="connsiteX11" fmla="*/ 6278880 w 7213600"/>
              <a:gd name="connsiteY11" fmla="*/ 4602480 h 4663440"/>
              <a:gd name="connsiteX12" fmla="*/ 6543040 w 7213600"/>
              <a:gd name="connsiteY12" fmla="*/ 3942080 h 4663440"/>
              <a:gd name="connsiteX13" fmla="*/ 6807200 w 7213600"/>
              <a:gd name="connsiteY13" fmla="*/ 3901440 h 4663440"/>
              <a:gd name="connsiteX14" fmla="*/ 6929120 w 7213600"/>
              <a:gd name="connsiteY14" fmla="*/ 3495040 h 4663440"/>
              <a:gd name="connsiteX15" fmla="*/ 6990080 w 7213600"/>
              <a:gd name="connsiteY15" fmla="*/ 2661920 h 4663440"/>
              <a:gd name="connsiteX16" fmla="*/ 6990080 w 7213600"/>
              <a:gd name="connsiteY16" fmla="*/ 2560320 h 4663440"/>
              <a:gd name="connsiteX17" fmla="*/ 6969760 w 7213600"/>
              <a:gd name="connsiteY17" fmla="*/ 1016000 h 4663440"/>
              <a:gd name="connsiteX18" fmla="*/ 7152640 w 7213600"/>
              <a:gd name="connsiteY18" fmla="*/ 873760 h 4663440"/>
              <a:gd name="connsiteX19" fmla="*/ 7213600 w 7213600"/>
              <a:gd name="connsiteY19" fmla="*/ 802640 h 4663440"/>
              <a:gd name="connsiteX20" fmla="*/ 6868160 w 7213600"/>
              <a:gd name="connsiteY20" fmla="*/ 193040 h 4663440"/>
              <a:gd name="connsiteX21" fmla="*/ 6797040 w 7213600"/>
              <a:gd name="connsiteY21" fmla="*/ 111760 h 4663440"/>
              <a:gd name="connsiteX22" fmla="*/ 5283200 w 7213600"/>
              <a:gd name="connsiteY22" fmla="*/ 91440 h 4663440"/>
              <a:gd name="connsiteX23" fmla="*/ 1371600 w 7213600"/>
              <a:gd name="connsiteY23" fmla="*/ 264160 h 4663440"/>
              <a:gd name="connsiteX24" fmla="*/ 1351280 w 7213600"/>
              <a:gd name="connsiteY24" fmla="*/ 0 h 4663440"/>
              <a:gd name="connsiteX25" fmla="*/ 426720 w 7213600"/>
              <a:gd name="connsiteY25" fmla="*/ 406400 h 466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213600" h="4663440">
                <a:moveTo>
                  <a:pt x="426720" y="406400"/>
                </a:moveTo>
                <a:lnTo>
                  <a:pt x="0" y="904240"/>
                </a:lnTo>
                <a:lnTo>
                  <a:pt x="650240" y="2580640"/>
                </a:lnTo>
                <a:lnTo>
                  <a:pt x="91440" y="3017520"/>
                </a:lnTo>
                <a:lnTo>
                  <a:pt x="223520" y="3677920"/>
                </a:lnTo>
                <a:lnTo>
                  <a:pt x="172720" y="4663440"/>
                </a:lnTo>
                <a:lnTo>
                  <a:pt x="1381760" y="4124960"/>
                </a:lnTo>
                <a:lnTo>
                  <a:pt x="2316480" y="4236720"/>
                </a:lnTo>
                <a:lnTo>
                  <a:pt x="3332480" y="4185920"/>
                </a:lnTo>
                <a:lnTo>
                  <a:pt x="4328160" y="4196080"/>
                </a:lnTo>
                <a:cubicBezTo>
                  <a:pt x="4402916" y="4260157"/>
                  <a:pt x="4377202" y="4234962"/>
                  <a:pt x="4409440" y="4267200"/>
                </a:cubicBezTo>
                <a:lnTo>
                  <a:pt x="6278880" y="4602480"/>
                </a:lnTo>
                <a:lnTo>
                  <a:pt x="6543040" y="3942080"/>
                </a:lnTo>
                <a:lnTo>
                  <a:pt x="6807200" y="3901440"/>
                </a:lnTo>
                <a:lnTo>
                  <a:pt x="6929120" y="3495040"/>
                </a:lnTo>
                <a:lnTo>
                  <a:pt x="6990080" y="2661920"/>
                </a:lnTo>
                <a:lnTo>
                  <a:pt x="6990080" y="2560320"/>
                </a:lnTo>
                <a:lnTo>
                  <a:pt x="6969760" y="1016000"/>
                </a:lnTo>
                <a:cubicBezTo>
                  <a:pt x="7030720" y="968587"/>
                  <a:pt x="7102381" y="932396"/>
                  <a:pt x="7152640" y="873760"/>
                </a:cubicBezTo>
                <a:lnTo>
                  <a:pt x="7213600" y="802640"/>
                </a:lnTo>
                <a:lnTo>
                  <a:pt x="6868160" y="193040"/>
                </a:lnTo>
                <a:cubicBezTo>
                  <a:pt x="6805168" y="109051"/>
                  <a:pt x="6841067" y="111760"/>
                  <a:pt x="6797040" y="111760"/>
                </a:cubicBezTo>
                <a:lnTo>
                  <a:pt x="5283200" y="91440"/>
                </a:lnTo>
                <a:lnTo>
                  <a:pt x="1371600" y="264160"/>
                </a:lnTo>
                <a:lnTo>
                  <a:pt x="1351280" y="0"/>
                </a:lnTo>
                <a:lnTo>
                  <a:pt x="426720" y="406400"/>
                </a:lnTo>
                <a:close/>
              </a:path>
            </a:pathLst>
          </a:custGeom>
          <a:blipFill dpi="0" rotWithShape="1">
            <a:blip r:embed="rId7">
              <a:alphaModFix amt="80000"/>
            </a:blip>
            <a:srcRect/>
            <a:tile tx="0" ty="-209550" sx="100000" sy="100000" flip="none" algn="tl"/>
          </a:blipFill>
          <a:ln w="50800">
            <a:solidFill>
              <a:srgbClr val="FC390A"/>
            </a:solidFill>
          </a:ln>
          <a:effectLst>
            <a:outerShdw dist="165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43766A83-914B-4EAC-8A58-8D93593AC502}"/>
              </a:ext>
            </a:extLst>
          </p:cNvPr>
          <p:cNvSpPr/>
          <p:nvPr/>
        </p:nvSpPr>
        <p:spPr>
          <a:xfrm>
            <a:off x="6427808" y="3566417"/>
            <a:ext cx="4754063" cy="2418948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3B5FAAF6-F02E-4813-802D-D33D018C703A}"/>
              </a:ext>
            </a:extLst>
          </p:cNvPr>
          <p:cNvSpPr/>
          <p:nvPr/>
        </p:nvSpPr>
        <p:spPr>
          <a:xfrm>
            <a:off x="4078224" y="2682240"/>
            <a:ext cx="3925824" cy="1066800"/>
          </a:xfrm>
          <a:custGeom>
            <a:avLst/>
            <a:gdLst>
              <a:gd name="connsiteX0" fmla="*/ 762000 w 3998976"/>
              <a:gd name="connsiteY0" fmla="*/ 0 h 1213104"/>
              <a:gd name="connsiteX1" fmla="*/ 152400 w 3998976"/>
              <a:gd name="connsiteY1" fmla="*/ 134112 h 1213104"/>
              <a:gd name="connsiteX2" fmla="*/ 134112 w 3998976"/>
              <a:gd name="connsiteY2" fmla="*/ 542544 h 1213104"/>
              <a:gd name="connsiteX3" fmla="*/ 134112 w 3998976"/>
              <a:gd name="connsiteY3" fmla="*/ 914400 h 1213104"/>
              <a:gd name="connsiteX4" fmla="*/ 0 w 3998976"/>
              <a:gd name="connsiteY4" fmla="*/ 1115568 h 1213104"/>
              <a:gd name="connsiteX5" fmla="*/ 603504 w 3998976"/>
              <a:gd name="connsiteY5" fmla="*/ 1085088 h 1213104"/>
              <a:gd name="connsiteX6" fmla="*/ 859536 w 3998976"/>
              <a:gd name="connsiteY6" fmla="*/ 1060704 h 1213104"/>
              <a:gd name="connsiteX7" fmla="*/ 1335024 w 3998976"/>
              <a:gd name="connsiteY7" fmla="*/ 1213104 h 1213104"/>
              <a:gd name="connsiteX8" fmla="*/ 1828800 w 3998976"/>
              <a:gd name="connsiteY8" fmla="*/ 1146048 h 1213104"/>
              <a:gd name="connsiteX9" fmla="*/ 1914144 w 3998976"/>
              <a:gd name="connsiteY9" fmla="*/ 1042416 h 1213104"/>
              <a:gd name="connsiteX10" fmla="*/ 2322576 w 3998976"/>
              <a:gd name="connsiteY10" fmla="*/ 1030224 h 1213104"/>
              <a:gd name="connsiteX11" fmla="*/ 2572512 w 3998976"/>
              <a:gd name="connsiteY11" fmla="*/ 1158240 h 1213104"/>
              <a:gd name="connsiteX12" fmla="*/ 2852928 w 3998976"/>
              <a:gd name="connsiteY12" fmla="*/ 1066800 h 1213104"/>
              <a:gd name="connsiteX13" fmla="*/ 3273552 w 3998976"/>
              <a:gd name="connsiteY13" fmla="*/ 1207008 h 1213104"/>
              <a:gd name="connsiteX14" fmla="*/ 3761232 w 3998976"/>
              <a:gd name="connsiteY14" fmla="*/ 1085088 h 1213104"/>
              <a:gd name="connsiteX15" fmla="*/ 3998976 w 3998976"/>
              <a:gd name="connsiteY15" fmla="*/ 810768 h 1213104"/>
              <a:gd name="connsiteX16" fmla="*/ 3944112 w 3998976"/>
              <a:gd name="connsiteY16" fmla="*/ 512064 h 1213104"/>
              <a:gd name="connsiteX17" fmla="*/ 3675888 w 3998976"/>
              <a:gd name="connsiteY17" fmla="*/ 128016 h 1213104"/>
              <a:gd name="connsiteX18" fmla="*/ 3151632 w 3998976"/>
              <a:gd name="connsiteY18" fmla="*/ 262128 h 1213104"/>
              <a:gd name="connsiteX19" fmla="*/ 2950464 w 3998976"/>
              <a:gd name="connsiteY19" fmla="*/ 225552 h 1213104"/>
              <a:gd name="connsiteX20" fmla="*/ 2950464 w 3998976"/>
              <a:gd name="connsiteY20" fmla="*/ 341376 h 1213104"/>
              <a:gd name="connsiteX21" fmla="*/ 2414016 w 3998976"/>
              <a:gd name="connsiteY21" fmla="*/ 176784 h 1213104"/>
              <a:gd name="connsiteX22" fmla="*/ 2054352 w 3998976"/>
              <a:gd name="connsiteY22" fmla="*/ 359664 h 1213104"/>
              <a:gd name="connsiteX23" fmla="*/ 1737360 w 3998976"/>
              <a:gd name="connsiteY23" fmla="*/ 164592 h 1213104"/>
              <a:gd name="connsiteX24" fmla="*/ 1219200 w 3998976"/>
              <a:gd name="connsiteY24" fmla="*/ 146304 h 1213104"/>
              <a:gd name="connsiteX25" fmla="*/ 1072896 w 3998976"/>
              <a:gd name="connsiteY25" fmla="*/ 286512 h 1213104"/>
              <a:gd name="connsiteX26" fmla="*/ 274320 w 3998976"/>
              <a:gd name="connsiteY26" fmla="*/ 231648 h 1213104"/>
              <a:gd name="connsiteX27" fmla="*/ 762000 w 3998976"/>
              <a:gd name="connsiteY27" fmla="*/ 0 h 1213104"/>
              <a:gd name="connsiteX0" fmla="*/ 274320 w 3998976"/>
              <a:gd name="connsiteY0" fmla="*/ 103632 h 1085088"/>
              <a:gd name="connsiteX1" fmla="*/ 152400 w 3998976"/>
              <a:gd name="connsiteY1" fmla="*/ 6096 h 1085088"/>
              <a:gd name="connsiteX2" fmla="*/ 134112 w 3998976"/>
              <a:gd name="connsiteY2" fmla="*/ 414528 h 1085088"/>
              <a:gd name="connsiteX3" fmla="*/ 134112 w 3998976"/>
              <a:gd name="connsiteY3" fmla="*/ 786384 h 1085088"/>
              <a:gd name="connsiteX4" fmla="*/ 0 w 3998976"/>
              <a:gd name="connsiteY4" fmla="*/ 987552 h 1085088"/>
              <a:gd name="connsiteX5" fmla="*/ 603504 w 3998976"/>
              <a:gd name="connsiteY5" fmla="*/ 957072 h 1085088"/>
              <a:gd name="connsiteX6" fmla="*/ 859536 w 3998976"/>
              <a:gd name="connsiteY6" fmla="*/ 932688 h 1085088"/>
              <a:gd name="connsiteX7" fmla="*/ 1335024 w 3998976"/>
              <a:gd name="connsiteY7" fmla="*/ 1085088 h 1085088"/>
              <a:gd name="connsiteX8" fmla="*/ 1828800 w 3998976"/>
              <a:gd name="connsiteY8" fmla="*/ 1018032 h 1085088"/>
              <a:gd name="connsiteX9" fmla="*/ 1914144 w 3998976"/>
              <a:gd name="connsiteY9" fmla="*/ 914400 h 1085088"/>
              <a:gd name="connsiteX10" fmla="*/ 2322576 w 3998976"/>
              <a:gd name="connsiteY10" fmla="*/ 902208 h 1085088"/>
              <a:gd name="connsiteX11" fmla="*/ 2572512 w 3998976"/>
              <a:gd name="connsiteY11" fmla="*/ 1030224 h 1085088"/>
              <a:gd name="connsiteX12" fmla="*/ 2852928 w 3998976"/>
              <a:gd name="connsiteY12" fmla="*/ 938784 h 1085088"/>
              <a:gd name="connsiteX13" fmla="*/ 3273552 w 3998976"/>
              <a:gd name="connsiteY13" fmla="*/ 1078992 h 1085088"/>
              <a:gd name="connsiteX14" fmla="*/ 3761232 w 3998976"/>
              <a:gd name="connsiteY14" fmla="*/ 957072 h 1085088"/>
              <a:gd name="connsiteX15" fmla="*/ 3998976 w 3998976"/>
              <a:gd name="connsiteY15" fmla="*/ 682752 h 1085088"/>
              <a:gd name="connsiteX16" fmla="*/ 3944112 w 3998976"/>
              <a:gd name="connsiteY16" fmla="*/ 384048 h 1085088"/>
              <a:gd name="connsiteX17" fmla="*/ 3675888 w 3998976"/>
              <a:gd name="connsiteY17" fmla="*/ 0 h 1085088"/>
              <a:gd name="connsiteX18" fmla="*/ 3151632 w 3998976"/>
              <a:gd name="connsiteY18" fmla="*/ 134112 h 1085088"/>
              <a:gd name="connsiteX19" fmla="*/ 2950464 w 3998976"/>
              <a:gd name="connsiteY19" fmla="*/ 97536 h 1085088"/>
              <a:gd name="connsiteX20" fmla="*/ 2950464 w 3998976"/>
              <a:gd name="connsiteY20" fmla="*/ 213360 h 1085088"/>
              <a:gd name="connsiteX21" fmla="*/ 2414016 w 3998976"/>
              <a:gd name="connsiteY21" fmla="*/ 48768 h 1085088"/>
              <a:gd name="connsiteX22" fmla="*/ 2054352 w 3998976"/>
              <a:gd name="connsiteY22" fmla="*/ 231648 h 1085088"/>
              <a:gd name="connsiteX23" fmla="*/ 1737360 w 3998976"/>
              <a:gd name="connsiteY23" fmla="*/ 36576 h 1085088"/>
              <a:gd name="connsiteX24" fmla="*/ 1219200 w 3998976"/>
              <a:gd name="connsiteY24" fmla="*/ 18288 h 1085088"/>
              <a:gd name="connsiteX25" fmla="*/ 1072896 w 3998976"/>
              <a:gd name="connsiteY25" fmla="*/ 158496 h 1085088"/>
              <a:gd name="connsiteX26" fmla="*/ 274320 w 3998976"/>
              <a:gd name="connsiteY26" fmla="*/ 103632 h 1085088"/>
              <a:gd name="connsiteX0" fmla="*/ 274320 w 3998976"/>
              <a:gd name="connsiteY0" fmla="*/ 103632 h 1085088"/>
              <a:gd name="connsiteX1" fmla="*/ 134112 w 3998976"/>
              <a:gd name="connsiteY1" fmla="*/ 414528 h 1085088"/>
              <a:gd name="connsiteX2" fmla="*/ 134112 w 3998976"/>
              <a:gd name="connsiteY2" fmla="*/ 786384 h 1085088"/>
              <a:gd name="connsiteX3" fmla="*/ 0 w 3998976"/>
              <a:gd name="connsiteY3" fmla="*/ 987552 h 1085088"/>
              <a:gd name="connsiteX4" fmla="*/ 603504 w 3998976"/>
              <a:gd name="connsiteY4" fmla="*/ 957072 h 1085088"/>
              <a:gd name="connsiteX5" fmla="*/ 859536 w 3998976"/>
              <a:gd name="connsiteY5" fmla="*/ 932688 h 1085088"/>
              <a:gd name="connsiteX6" fmla="*/ 1335024 w 3998976"/>
              <a:gd name="connsiteY6" fmla="*/ 1085088 h 1085088"/>
              <a:gd name="connsiteX7" fmla="*/ 1828800 w 3998976"/>
              <a:gd name="connsiteY7" fmla="*/ 1018032 h 1085088"/>
              <a:gd name="connsiteX8" fmla="*/ 1914144 w 3998976"/>
              <a:gd name="connsiteY8" fmla="*/ 914400 h 1085088"/>
              <a:gd name="connsiteX9" fmla="*/ 2322576 w 3998976"/>
              <a:gd name="connsiteY9" fmla="*/ 902208 h 1085088"/>
              <a:gd name="connsiteX10" fmla="*/ 2572512 w 3998976"/>
              <a:gd name="connsiteY10" fmla="*/ 1030224 h 1085088"/>
              <a:gd name="connsiteX11" fmla="*/ 2852928 w 3998976"/>
              <a:gd name="connsiteY11" fmla="*/ 938784 h 1085088"/>
              <a:gd name="connsiteX12" fmla="*/ 3273552 w 3998976"/>
              <a:gd name="connsiteY12" fmla="*/ 1078992 h 1085088"/>
              <a:gd name="connsiteX13" fmla="*/ 3761232 w 3998976"/>
              <a:gd name="connsiteY13" fmla="*/ 957072 h 1085088"/>
              <a:gd name="connsiteX14" fmla="*/ 3998976 w 3998976"/>
              <a:gd name="connsiteY14" fmla="*/ 682752 h 1085088"/>
              <a:gd name="connsiteX15" fmla="*/ 3944112 w 3998976"/>
              <a:gd name="connsiteY15" fmla="*/ 384048 h 1085088"/>
              <a:gd name="connsiteX16" fmla="*/ 3675888 w 3998976"/>
              <a:gd name="connsiteY16" fmla="*/ 0 h 1085088"/>
              <a:gd name="connsiteX17" fmla="*/ 3151632 w 3998976"/>
              <a:gd name="connsiteY17" fmla="*/ 134112 h 1085088"/>
              <a:gd name="connsiteX18" fmla="*/ 2950464 w 3998976"/>
              <a:gd name="connsiteY18" fmla="*/ 97536 h 1085088"/>
              <a:gd name="connsiteX19" fmla="*/ 2950464 w 3998976"/>
              <a:gd name="connsiteY19" fmla="*/ 213360 h 1085088"/>
              <a:gd name="connsiteX20" fmla="*/ 2414016 w 3998976"/>
              <a:gd name="connsiteY20" fmla="*/ 48768 h 1085088"/>
              <a:gd name="connsiteX21" fmla="*/ 2054352 w 3998976"/>
              <a:gd name="connsiteY21" fmla="*/ 231648 h 1085088"/>
              <a:gd name="connsiteX22" fmla="*/ 1737360 w 3998976"/>
              <a:gd name="connsiteY22" fmla="*/ 36576 h 1085088"/>
              <a:gd name="connsiteX23" fmla="*/ 1219200 w 3998976"/>
              <a:gd name="connsiteY23" fmla="*/ 18288 h 1085088"/>
              <a:gd name="connsiteX24" fmla="*/ 1072896 w 3998976"/>
              <a:gd name="connsiteY24" fmla="*/ 158496 h 1085088"/>
              <a:gd name="connsiteX25" fmla="*/ 274320 w 3998976"/>
              <a:gd name="connsiteY25" fmla="*/ 103632 h 1085088"/>
              <a:gd name="connsiteX0" fmla="*/ 140208 w 3864864"/>
              <a:gd name="connsiteY0" fmla="*/ 103632 h 1085088"/>
              <a:gd name="connsiteX1" fmla="*/ 0 w 3864864"/>
              <a:gd name="connsiteY1" fmla="*/ 414528 h 1085088"/>
              <a:gd name="connsiteX2" fmla="*/ 0 w 3864864"/>
              <a:gd name="connsiteY2" fmla="*/ 786384 h 1085088"/>
              <a:gd name="connsiteX3" fmla="*/ 469392 w 3864864"/>
              <a:gd name="connsiteY3" fmla="*/ 957072 h 1085088"/>
              <a:gd name="connsiteX4" fmla="*/ 725424 w 3864864"/>
              <a:gd name="connsiteY4" fmla="*/ 932688 h 1085088"/>
              <a:gd name="connsiteX5" fmla="*/ 1200912 w 3864864"/>
              <a:gd name="connsiteY5" fmla="*/ 1085088 h 1085088"/>
              <a:gd name="connsiteX6" fmla="*/ 1694688 w 3864864"/>
              <a:gd name="connsiteY6" fmla="*/ 1018032 h 1085088"/>
              <a:gd name="connsiteX7" fmla="*/ 1780032 w 3864864"/>
              <a:gd name="connsiteY7" fmla="*/ 914400 h 1085088"/>
              <a:gd name="connsiteX8" fmla="*/ 2188464 w 3864864"/>
              <a:gd name="connsiteY8" fmla="*/ 902208 h 1085088"/>
              <a:gd name="connsiteX9" fmla="*/ 2438400 w 3864864"/>
              <a:gd name="connsiteY9" fmla="*/ 1030224 h 1085088"/>
              <a:gd name="connsiteX10" fmla="*/ 2718816 w 3864864"/>
              <a:gd name="connsiteY10" fmla="*/ 938784 h 1085088"/>
              <a:gd name="connsiteX11" fmla="*/ 3139440 w 3864864"/>
              <a:gd name="connsiteY11" fmla="*/ 1078992 h 1085088"/>
              <a:gd name="connsiteX12" fmla="*/ 3627120 w 3864864"/>
              <a:gd name="connsiteY12" fmla="*/ 957072 h 1085088"/>
              <a:gd name="connsiteX13" fmla="*/ 3864864 w 3864864"/>
              <a:gd name="connsiteY13" fmla="*/ 682752 h 1085088"/>
              <a:gd name="connsiteX14" fmla="*/ 3810000 w 3864864"/>
              <a:gd name="connsiteY14" fmla="*/ 384048 h 1085088"/>
              <a:gd name="connsiteX15" fmla="*/ 3541776 w 3864864"/>
              <a:gd name="connsiteY15" fmla="*/ 0 h 1085088"/>
              <a:gd name="connsiteX16" fmla="*/ 3017520 w 3864864"/>
              <a:gd name="connsiteY16" fmla="*/ 134112 h 1085088"/>
              <a:gd name="connsiteX17" fmla="*/ 2816352 w 3864864"/>
              <a:gd name="connsiteY17" fmla="*/ 97536 h 1085088"/>
              <a:gd name="connsiteX18" fmla="*/ 2816352 w 3864864"/>
              <a:gd name="connsiteY18" fmla="*/ 213360 h 1085088"/>
              <a:gd name="connsiteX19" fmla="*/ 2279904 w 3864864"/>
              <a:gd name="connsiteY19" fmla="*/ 48768 h 1085088"/>
              <a:gd name="connsiteX20" fmla="*/ 1920240 w 3864864"/>
              <a:gd name="connsiteY20" fmla="*/ 231648 h 1085088"/>
              <a:gd name="connsiteX21" fmla="*/ 1603248 w 3864864"/>
              <a:gd name="connsiteY21" fmla="*/ 36576 h 1085088"/>
              <a:gd name="connsiteX22" fmla="*/ 1085088 w 3864864"/>
              <a:gd name="connsiteY22" fmla="*/ 18288 h 1085088"/>
              <a:gd name="connsiteX23" fmla="*/ 938784 w 3864864"/>
              <a:gd name="connsiteY23" fmla="*/ 158496 h 1085088"/>
              <a:gd name="connsiteX24" fmla="*/ 140208 w 3864864"/>
              <a:gd name="connsiteY24" fmla="*/ 103632 h 1085088"/>
              <a:gd name="connsiteX0" fmla="*/ 201168 w 3925824"/>
              <a:gd name="connsiteY0" fmla="*/ 103632 h 1085088"/>
              <a:gd name="connsiteX1" fmla="*/ 60960 w 3925824"/>
              <a:gd name="connsiteY1" fmla="*/ 414528 h 1085088"/>
              <a:gd name="connsiteX2" fmla="*/ 0 w 3925824"/>
              <a:gd name="connsiteY2" fmla="*/ 804672 h 1085088"/>
              <a:gd name="connsiteX3" fmla="*/ 530352 w 3925824"/>
              <a:gd name="connsiteY3" fmla="*/ 957072 h 1085088"/>
              <a:gd name="connsiteX4" fmla="*/ 786384 w 3925824"/>
              <a:gd name="connsiteY4" fmla="*/ 932688 h 1085088"/>
              <a:gd name="connsiteX5" fmla="*/ 1261872 w 3925824"/>
              <a:gd name="connsiteY5" fmla="*/ 1085088 h 1085088"/>
              <a:gd name="connsiteX6" fmla="*/ 1755648 w 3925824"/>
              <a:gd name="connsiteY6" fmla="*/ 1018032 h 1085088"/>
              <a:gd name="connsiteX7" fmla="*/ 1840992 w 3925824"/>
              <a:gd name="connsiteY7" fmla="*/ 914400 h 1085088"/>
              <a:gd name="connsiteX8" fmla="*/ 2249424 w 3925824"/>
              <a:gd name="connsiteY8" fmla="*/ 902208 h 1085088"/>
              <a:gd name="connsiteX9" fmla="*/ 2499360 w 3925824"/>
              <a:gd name="connsiteY9" fmla="*/ 1030224 h 1085088"/>
              <a:gd name="connsiteX10" fmla="*/ 2779776 w 3925824"/>
              <a:gd name="connsiteY10" fmla="*/ 938784 h 1085088"/>
              <a:gd name="connsiteX11" fmla="*/ 3200400 w 3925824"/>
              <a:gd name="connsiteY11" fmla="*/ 1078992 h 1085088"/>
              <a:gd name="connsiteX12" fmla="*/ 3688080 w 3925824"/>
              <a:gd name="connsiteY12" fmla="*/ 957072 h 1085088"/>
              <a:gd name="connsiteX13" fmla="*/ 3925824 w 3925824"/>
              <a:gd name="connsiteY13" fmla="*/ 682752 h 1085088"/>
              <a:gd name="connsiteX14" fmla="*/ 3870960 w 3925824"/>
              <a:gd name="connsiteY14" fmla="*/ 384048 h 1085088"/>
              <a:gd name="connsiteX15" fmla="*/ 3602736 w 3925824"/>
              <a:gd name="connsiteY15" fmla="*/ 0 h 1085088"/>
              <a:gd name="connsiteX16" fmla="*/ 3078480 w 3925824"/>
              <a:gd name="connsiteY16" fmla="*/ 134112 h 1085088"/>
              <a:gd name="connsiteX17" fmla="*/ 2877312 w 3925824"/>
              <a:gd name="connsiteY17" fmla="*/ 97536 h 1085088"/>
              <a:gd name="connsiteX18" fmla="*/ 2877312 w 3925824"/>
              <a:gd name="connsiteY18" fmla="*/ 213360 h 1085088"/>
              <a:gd name="connsiteX19" fmla="*/ 2340864 w 3925824"/>
              <a:gd name="connsiteY19" fmla="*/ 48768 h 1085088"/>
              <a:gd name="connsiteX20" fmla="*/ 1981200 w 3925824"/>
              <a:gd name="connsiteY20" fmla="*/ 231648 h 1085088"/>
              <a:gd name="connsiteX21" fmla="*/ 1664208 w 3925824"/>
              <a:gd name="connsiteY21" fmla="*/ 36576 h 1085088"/>
              <a:gd name="connsiteX22" fmla="*/ 1146048 w 3925824"/>
              <a:gd name="connsiteY22" fmla="*/ 18288 h 1085088"/>
              <a:gd name="connsiteX23" fmla="*/ 999744 w 3925824"/>
              <a:gd name="connsiteY23" fmla="*/ 158496 h 1085088"/>
              <a:gd name="connsiteX24" fmla="*/ 201168 w 3925824"/>
              <a:gd name="connsiteY24" fmla="*/ 103632 h 1085088"/>
              <a:gd name="connsiteX0" fmla="*/ 201168 w 3925824"/>
              <a:gd name="connsiteY0" fmla="*/ 85344 h 1066800"/>
              <a:gd name="connsiteX1" fmla="*/ 60960 w 3925824"/>
              <a:gd name="connsiteY1" fmla="*/ 396240 h 1066800"/>
              <a:gd name="connsiteX2" fmla="*/ 0 w 3925824"/>
              <a:gd name="connsiteY2" fmla="*/ 786384 h 1066800"/>
              <a:gd name="connsiteX3" fmla="*/ 530352 w 3925824"/>
              <a:gd name="connsiteY3" fmla="*/ 938784 h 1066800"/>
              <a:gd name="connsiteX4" fmla="*/ 786384 w 3925824"/>
              <a:gd name="connsiteY4" fmla="*/ 914400 h 1066800"/>
              <a:gd name="connsiteX5" fmla="*/ 1261872 w 3925824"/>
              <a:gd name="connsiteY5" fmla="*/ 1066800 h 1066800"/>
              <a:gd name="connsiteX6" fmla="*/ 1755648 w 3925824"/>
              <a:gd name="connsiteY6" fmla="*/ 999744 h 1066800"/>
              <a:gd name="connsiteX7" fmla="*/ 1840992 w 3925824"/>
              <a:gd name="connsiteY7" fmla="*/ 896112 h 1066800"/>
              <a:gd name="connsiteX8" fmla="*/ 2249424 w 3925824"/>
              <a:gd name="connsiteY8" fmla="*/ 883920 h 1066800"/>
              <a:gd name="connsiteX9" fmla="*/ 2499360 w 3925824"/>
              <a:gd name="connsiteY9" fmla="*/ 1011936 h 1066800"/>
              <a:gd name="connsiteX10" fmla="*/ 2779776 w 3925824"/>
              <a:gd name="connsiteY10" fmla="*/ 920496 h 1066800"/>
              <a:gd name="connsiteX11" fmla="*/ 3200400 w 3925824"/>
              <a:gd name="connsiteY11" fmla="*/ 1060704 h 1066800"/>
              <a:gd name="connsiteX12" fmla="*/ 3688080 w 3925824"/>
              <a:gd name="connsiteY12" fmla="*/ 938784 h 1066800"/>
              <a:gd name="connsiteX13" fmla="*/ 3925824 w 3925824"/>
              <a:gd name="connsiteY13" fmla="*/ 664464 h 1066800"/>
              <a:gd name="connsiteX14" fmla="*/ 3870960 w 3925824"/>
              <a:gd name="connsiteY14" fmla="*/ 365760 h 1066800"/>
              <a:gd name="connsiteX15" fmla="*/ 3602736 w 3925824"/>
              <a:gd name="connsiteY15" fmla="*/ 73152 h 1066800"/>
              <a:gd name="connsiteX16" fmla="*/ 3078480 w 3925824"/>
              <a:gd name="connsiteY16" fmla="*/ 115824 h 1066800"/>
              <a:gd name="connsiteX17" fmla="*/ 2877312 w 3925824"/>
              <a:gd name="connsiteY17" fmla="*/ 79248 h 1066800"/>
              <a:gd name="connsiteX18" fmla="*/ 2877312 w 3925824"/>
              <a:gd name="connsiteY18" fmla="*/ 195072 h 1066800"/>
              <a:gd name="connsiteX19" fmla="*/ 2340864 w 3925824"/>
              <a:gd name="connsiteY19" fmla="*/ 30480 h 1066800"/>
              <a:gd name="connsiteX20" fmla="*/ 1981200 w 3925824"/>
              <a:gd name="connsiteY20" fmla="*/ 213360 h 1066800"/>
              <a:gd name="connsiteX21" fmla="*/ 1664208 w 3925824"/>
              <a:gd name="connsiteY21" fmla="*/ 18288 h 1066800"/>
              <a:gd name="connsiteX22" fmla="*/ 1146048 w 3925824"/>
              <a:gd name="connsiteY22" fmla="*/ 0 h 1066800"/>
              <a:gd name="connsiteX23" fmla="*/ 999744 w 3925824"/>
              <a:gd name="connsiteY23" fmla="*/ 140208 h 1066800"/>
              <a:gd name="connsiteX24" fmla="*/ 201168 w 3925824"/>
              <a:gd name="connsiteY24" fmla="*/ 85344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25824" h="1066800">
                <a:moveTo>
                  <a:pt x="201168" y="85344"/>
                </a:moveTo>
                <a:lnTo>
                  <a:pt x="60960" y="396240"/>
                </a:lnTo>
                <a:lnTo>
                  <a:pt x="0" y="786384"/>
                </a:lnTo>
                <a:lnTo>
                  <a:pt x="530352" y="938784"/>
                </a:lnTo>
                <a:lnTo>
                  <a:pt x="786384" y="914400"/>
                </a:lnTo>
                <a:lnTo>
                  <a:pt x="1261872" y="1066800"/>
                </a:lnTo>
                <a:lnTo>
                  <a:pt x="1755648" y="999744"/>
                </a:lnTo>
                <a:lnTo>
                  <a:pt x="1840992" y="896112"/>
                </a:lnTo>
                <a:lnTo>
                  <a:pt x="2249424" y="883920"/>
                </a:lnTo>
                <a:lnTo>
                  <a:pt x="2499360" y="1011936"/>
                </a:lnTo>
                <a:lnTo>
                  <a:pt x="2779776" y="920496"/>
                </a:lnTo>
                <a:lnTo>
                  <a:pt x="3200400" y="1060704"/>
                </a:lnTo>
                <a:lnTo>
                  <a:pt x="3688080" y="938784"/>
                </a:lnTo>
                <a:lnTo>
                  <a:pt x="3925824" y="664464"/>
                </a:lnTo>
                <a:lnTo>
                  <a:pt x="3870960" y="365760"/>
                </a:lnTo>
                <a:lnTo>
                  <a:pt x="3602736" y="73152"/>
                </a:lnTo>
                <a:lnTo>
                  <a:pt x="3078480" y="115824"/>
                </a:lnTo>
                <a:lnTo>
                  <a:pt x="2877312" y="79248"/>
                </a:lnTo>
                <a:lnTo>
                  <a:pt x="2877312" y="195072"/>
                </a:lnTo>
                <a:lnTo>
                  <a:pt x="2340864" y="30480"/>
                </a:lnTo>
                <a:lnTo>
                  <a:pt x="1981200" y="213360"/>
                </a:lnTo>
                <a:lnTo>
                  <a:pt x="1664208" y="18288"/>
                </a:lnTo>
                <a:lnTo>
                  <a:pt x="1146048" y="0"/>
                </a:lnTo>
                <a:lnTo>
                  <a:pt x="999744" y="140208"/>
                </a:lnTo>
                <a:lnTo>
                  <a:pt x="201168" y="8534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0800">
            <a:solidFill>
              <a:srgbClr val="FC390A"/>
            </a:solidFill>
          </a:ln>
          <a:effectLst>
            <a:outerShdw dist="165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10AC6FC-48E6-4C36-A244-1E0E5BB1BA43}"/>
              </a:ext>
            </a:extLst>
          </p:cNvPr>
          <p:cNvSpPr txBox="1"/>
          <p:nvPr/>
        </p:nvSpPr>
        <p:spPr>
          <a:xfrm>
            <a:off x="4093269" y="2511361"/>
            <a:ext cx="4058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 w="28575">
                  <a:noFill/>
                </a:ln>
                <a:solidFill>
                  <a:schemeClr val="bg1"/>
                </a:solidFill>
                <a:effectLst>
                  <a:outerShdw dist="63500" dir="8100000" algn="tr" rotWithShape="0">
                    <a:srgbClr val="FD3908"/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</a:rPr>
              <a:t>四字标题</a:t>
            </a:r>
          </a:p>
        </p:txBody>
      </p:sp>
    </p:spTree>
    <p:extLst>
      <p:ext uri="{BB962C8B-B14F-4D97-AF65-F5344CB8AC3E}">
        <p14:creationId xmlns:p14="http://schemas.microsoft.com/office/powerpoint/2010/main" val="69543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37CEBDC3-B60A-408B-B05A-EC4B579A7071}"/>
              </a:ext>
            </a:extLst>
          </p:cNvPr>
          <p:cNvSpPr/>
          <p:nvPr/>
        </p:nvSpPr>
        <p:spPr>
          <a:xfrm rot="20042726">
            <a:off x="-4032524" y="-437771"/>
            <a:ext cx="8934906" cy="62788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6F6CCD6-CEA0-483D-987E-1B60F712F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6460" y="-356235"/>
            <a:ext cx="3265741" cy="7802184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255A6C3-37EE-4C23-83BA-BE1AF6642981}"/>
              </a:ext>
            </a:extLst>
          </p:cNvPr>
          <p:cNvSpPr/>
          <p:nvPr/>
        </p:nvSpPr>
        <p:spPr>
          <a:xfrm>
            <a:off x="-419225" y="490098"/>
            <a:ext cx="4663440" cy="6109518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9E37AF2-5507-4A0D-BD6D-BB844DC761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05"/>
          <a:stretch/>
        </p:blipFill>
        <p:spPr>
          <a:xfrm rot="4997577">
            <a:off x="5318933" y="-6670157"/>
            <a:ext cx="2532353" cy="21650489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A383141-85A4-4560-8AB2-3DA6CA7EB438}"/>
              </a:ext>
            </a:extLst>
          </p:cNvPr>
          <p:cNvGrpSpPr/>
          <p:nvPr/>
        </p:nvGrpSpPr>
        <p:grpSpPr>
          <a:xfrm>
            <a:off x="-852570" y="4165028"/>
            <a:ext cx="12799345" cy="2111203"/>
            <a:chOff x="-852570" y="4165028"/>
            <a:chExt cx="12799345" cy="2111203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CB237811-A1C5-41F1-A144-25342C035C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-852570" y="4258424"/>
              <a:ext cx="6853431" cy="2017807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7D9795E4-9EF2-410C-B302-84757B1F2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72" b="36377"/>
            <a:stretch/>
          </p:blipFill>
          <p:spPr>
            <a:xfrm>
              <a:off x="5093344" y="4165028"/>
              <a:ext cx="6853431" cy="2017807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EA26E73-CF0B-475F-8F29-BC7B025D1B78}"/>
              </a:ext>
            </a:extLst>
          </p:cNvPr>
          <p:cNvSpPr txBox="1"/>
          <p:nvPr/>
        </p:nvSpPr>
        <p:spPr>
          <a:xfrm rot="5400000">
            <a:off x="-7428276" y="3709225"/>
            <a:ext cx="903027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alpha val="22000"/>
                  </a:schemeClr>
                </a:solidFill>
                <a:latin typeface="Goudy Stout" panose="0202090407030B020401" pitchFamily="18" charset="0"/>
                <a:ea typeface="OPPOSans R" panose="00020600040101010101" pitchFamily="18" charset="-122"/>
              </a:rPr>
              <a:t>DESIGN</a:t>
            </a:r>
            <a:endParaRPr lang="zh-CN" altLang="en-US" sz="9600" dirty="0">
              <a:solidFill>
                <a:schemeClr val="bg1">
                  <a:alpha val="22000"/>
                </a:schemeClr>
              </a:solidFill>
              <a:latin typeface="Goudy Stout" panose="0202090407030B020401" pitchFamily="18" charset="0"/>
              <a:ea typeface="OPPOSans R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3E0F5C3-05A2-4B28-A2D6-AA612808C410}"/>
              </a:ext>
            </a:extLst>
          </p:cNvPr>
          <p:cNvGrpSpPr/>
          <p:nvPr/>
        </p:nvGrpSpPr>
        <p:grpSpPr>
          <a:xfrm>
            <a:off x="390890" y="498370"/>
            <a:ext cx="1445745" cy="403860"/>
            <a:chOff x="132278" y="511200"/>
            <a:chExt cx="1346002" cy="40386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E597227-24D4-49E3-A4FE-6B6C8221E207}"/>
                </a:ext>
              </a:extLst>
            </p:cNvPr>
            <p:cNvSpPr txBox="1"/>
            <p:nvPr/>
          </p:nvSpPr>
          <p:spPr>
            <a:xfrm>
              <a:off x="189439" y="553850"/>
              <a:ext cx="12888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7</a:t>
              </a: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月</a:t>
              </a:r>
              <a:r>
                <a:rPr lang="en-US" altLang="zh-CN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设计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23485C04-EF45-4FE0-9456-95BE287E1364}"/>
                </a:ext>
              </a:extLst>
            </p:cNvPr>
            <p:cNvSpPr/>
            <p:nvPr/>
          </p:nvSpPr>
          <p:spPr>
            <a:xfrm>
              <a:off x="132278" y="511200"/>
              <a:ext cx="1288841" cy="40386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053A7AF1-0AD7-47D2-894E-B4680A2E5D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8" b="53374"/>
          <a:stretch/>
        </p:blipFill>
        <p:spPr>
          <a:xfrm>
            <a:off x="85344" y="6182835"/>
            <a:ext cx="1362456" cy="356672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84843A19-890D-4751-82BB-665D2558EE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8" b="53374"/>
          <a:stretch/>
        </p:blipFill>
        <p:spPr>
          <a:xfrm>
            <a:off x="1271141" y="6182835"/>
            <a:ext cx="1362456" cy="356672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490A197D-C29F-478A-B646-9A1F368A6F09}"/>
              </a:ext>
            </a:extLst>
          </p:cNvPr>
          <p:cNvSpPr/>
          <p:nvPr/>
        </p:nvSpPr>
        <p:spPr>
          <a:xfrm rot="20042726">
            <a:off x="5734025" y="5116045"/>
            <a:ext cx="8934906" cy="2969958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FC60D068-8D4F-47F1-938A-57805CEB3EFB}"/>
              </a:ext>
            </a:extLst>
          </p:cNvPr>
          <p:cNvSpPr/>
          <p:nvPr/>
        </p:nvSpPr>
        <p:spPr>
          <a:xfrm rot="20042726" flipV="1">
            <a:off x="4833022" y="5111416"/>
            <a:ext cx="8934906" cy="162602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1E188ED-F16C-442A-A055-33915CB085E5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414" y="581403"/>
            <a:ext cx="6280190" cy="9286665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51DB6C3-0E44-4A8A-9B46-0C398D564B34}"/>
              </a:ext>
            </a:extLst>
          </p:cNvPr>
          <p:cNvSpPr/>
          <p:nvPr/>
        </p:nvSpPr>
        <p:spPr>
          <a:xfrm rot="20042726">
            <a:off x="-4153579" y="370179"/>
            <a:ext cx="8934906" cy="7468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CA33236-23F0-4F7D-8C5F-315FE4BA003C}"/>
              </a:ext>
            </a:extLst>
          </p:cNvPr>
          <p:cNvGrpSpPr/>
          <p:nvPr/>
        </p:nvGrpSpPr>
        <p:grpSpPr>
          <a:xfrm>
            <a:off x="1352948" y="4038049"/>
            <a:ext cx="6216274" cy="1043437"/>
            <a:chOff x="898100" y="4001989"/>
            <a:chExt cx="6216274" cy="104343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3094A2E0-900E-4FA3-9027-21D35D27FA62}"/>
                </a:ext>
              </a:extLst>
            </p:cNvPr>
            <p:cNvSpPr txBox="1"/>
            <p:nvPr/>
          </p:nvSpPr>
          <p:spPr>
            <a:xfrm>
              <a:off x="908908" y="4001989"/>
              <a:ext cx="3576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effectLst>
                    <a:outerShdw dist="76200" dir="8100000" algn="tr" rotWithShape="0">
                      <a:prstClr val="black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rPr>
                <a:t>设计</a:t>
              </a:r>
              <a:r>
                <a:rPr lang="en-US" altLang="zh-CN" sz="3600" dirty="0">
                  <a:solidFill>
                    <a:schemeClr val="bg1"/>
                  </a:solidFill>
                  <a:effectLst>
                    <a:outerShdw dist="76200" dir="8100000" algn="tr" rotWithShape="0">
                      <a:prstClr val="black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rPr>
                <a:t>:</a:t>
              </a:r>
              <a:r>
                <a:rPr lang="zh-CN" altLang="en-US" sz="3600" dirty="0">
                  <a:solidFill>
                    <a:schemeClr val="bg1"/>
                  </a:solidFill>
                  <a:effectLst>
                    <a:outerShdw dist="76200" dir="8100000" algn="tr" rotWithShape="0">
                      <a:prstClr val="black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rPr>
                <a:t>张二木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5F7B3AAA-0B35-457B-8A5C-B061357C4CCC}"/>
                </a:ext>
              </a:extLst>
            </p:cNvPr>
            <p:cNvSpPr txBox="1"/>
            <p:nvPr/>
          </p:nvSpPr>
          <p:spPr>
            <a:xfrm>
              <a:off x="898100" y="4676094"/>
              <a:ext cx="62162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dist="76200" dir="8100000" algn="tr" rotWithShape="0">
                      <a:prstClr val="black"/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声明：本套模板为免费模板，请勿用于商业用途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1D6E806-60FB-4564-8D57-D5484A9FA76C}"/>
              </a:ext>
            </a:extLst>
          </p:cNvPr>
          <p:cNvGrpSpPr/>
          <p:nvPr/>
        </p:nvGrpSpPr>
        <p:grpSpPr>
          <a:xfrm>
            <a:off x="8071125" y="3722496"/>
            <a:ext cx="3642820" cy="1934004"/>
            <a:chOff x="8071125" y="3447991"/>
            <a:chExt cx="3642820" cy="193400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96C3753-38EC-41E4-9086-253A0CCED261}"/>
                </a:ext>
              </a:extLst>
            </p:cNvPr>
            <p:cNvSpPr txBox="1"/>
            <p:nvPr/>
          </p:nvSpPr>
          <p:spPr>
            <a:xfrm>
              <a:off x="8071125" y="3447991"/>
              <a:ext cx="36428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ln w="28575">
                    <a:noFill/>
                  </a:ln>
                  <a:solidFill>
                    <a:srgbClr val="FC390A"/>
                  </a:solidFill>
                  <a:effectLst>
                    <a:outerShdw dist="266700" dir="5400000" algn="t" rotWithShape="0">
                      <a:prstClr val="black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THANK</a:t>
              </a:r>
              <a:endParaRPr lang="zh-CN" altLang="en-US" sz="7200" dirty="0">
                <a:ln w="28575">
                  <a:noFill/>
                </a:ln>
                <a:solidFill>
                  <a:srgbClr val="FC390A"/>
                </a:solidFill>
                <a:effectLst>
                  <a:outerShdw dist="266700" dir="5400000" algn="t" rotWithShape="0">
                    <a:prstClr val="black"/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2B03FE15-2493-4997-923B-A458BFC8C8A2}"/>
                </a:ext>
              </a:extLst>
            </p:cNvPr>
            <p:cNvSpPr txBox="1"/>
            <p:nvPr/>
          </p:nvSpPr>
          <p:spPr>
            <a:xfrm>
              <a:off x="8939154" y="4366332"/>
              <a:ext cx="17445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 w="28575">
                    <a:noFill/>
                  </a:ln>
                  <a:solidFill>
                    <a:srgbClr val="FC390A"/>
                  </a:solidFill>
                  <a:effectLst>
                    <a:outerShdw dist="266700" dir="5400000" algn="t" rotWithShape="0">
                      <a:prstClr val="black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YOU</a:t>
              </a:r>
              <a:endParaRPr lang="zh-CN" altLang="en-US" sz="6000" dirty="0">
                <a:ln w="28575">
                  <a:noFill/>
                </a:ln>
                <a:solidFill>
                  <a:srgbClr val="FC390A"/>
                </a:solidFill>
                <a:effectLst>
                  <a:outerShdw dist="266700" dir="5400000" algn="t" rotWithShape="0">
                    <a:prstClr val="black"/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5B98984-08B7-4959-9AC0-5AFA8F2EAE68}"/>
              </a:ext>
            </a:extLst>
          </p:cNvPr>
          <p:cNvGrpSpPr/>
          <p:nvPr/>
        </p:nvGrpSpPr>
        <p:grpSpPr>
          <a:xfrm>
            <a:off x="1263968" y="1435031"/>
            <a:ext cx="5823862" cy="2783165"/>
            <a:chOff x="1263967" y="1749764"/>
            <a:chExt cx="5823862" cy="278316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7C3BB20-DE8C-4825-AA8B-9B6EBDD24F10}"/>
                </a:ext>
              </a:extLst>
            </p:cNvPr>
            <p:cNvSpPr txBox="1"/>
            <p:nvPr/>
          </p:nvSpPr>
          <p:spPr>
            <a:xfrm>
              <a:off x="1263967" y="2316938"/>
              <a:ext cx="17260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040000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谢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F4ED677D-8CF9-448A-B84D-2052751D2037}"/>
                </a:ext>
              </a:extLst>
            </p:cNvPr>
            <p:cNvSpPr txBox="1"/>
            <p:nvPr/>
          </p:nvSpPr>
          <p:spPr>
            <a:xfrm>
              <a:off x="2751581" y="2151206"/>
              <a:ext cx="17260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040000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谢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FE27DDC5-BD0B-41E6-9C75-0236655C18D1}"/>
                </a:ext>
              </a:extLst>
            </p:cNvPr>
            <p:cNvSpPr txBox="1"/>
            <p:nvPr/>
          </p:nvSpPr>
          <p:spPr>
            <a:xfrm>
              <a:off x="4101938" y="2026372"/>
              <a:ext cx="17260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040000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喜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54432036-BADA-4B2A-AABE-B05DAF57000E}"/>
                </a:ext>
              </a:extLst>
            </p:cNvPr>
            <p:cNvSpPr txBox="1"/>
            <p:nvPr/>
          </p:nvSpPr>
          <p:spPr>
            <a:xfrm>
              <a:off x="5361766" y="1749764"/>
              <a:ext cx="17260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040000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903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37CEBDC3-B60A-408B-B05A-EC4B579A7071}"/>
              </a:ext>
            </a:extLst>
          </p:cNvPr>
          <p:cNvSpPr/>
          <p:nvPr/>
        </p:nvSpPr>
        <p:spPr>
          <a:xfrm rot="20042726">
            <a:off x="-4032524" y="-437771"/>
            <a:ext cx="8934906" cy="62788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490A197D-C29F-478A-B646-9A1F368A6F09}"/>
              </a:ext>
            </a:extLst>
          </p:cNvPr>
          <p:cNvSpPr/>
          <p:nvPr/>
        </p:nvSpPr>
        <p:spPr>
          <a:xfrm rot="20042726">
            <a:off x="5734025" y="5116045"/>
            <a:ext cx="8934906" cy="2969958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FC60D068-8D4F-47F1-938A-57805CEB3EFB}"/>
              </a:ext>
            </a:extLst>
          </p:cNvPr>
          <p:cNvSpPr/>
          <p:nvPr/>
        </p:nvSpPr>
        <p:spPr>
          <a:xfrm rot="20042726" flipV="1">
            <a:off x="4833022" y="5111416"/>
            <a:ext cx="8934906" cy="162602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51DB6C3-0E44-4A8A-9B46-0C398D564B34}"/>
              </a:ext>
            </a:extLst>
          </p:cNvPr>
          <p:cNvSpPr/>
          <p:nvPr/>
        </p:nvSpPr>
        <p:spPr>
          <a:xfrm rot="20042726">
            <a:off x="-4153579" y="370179"/>
            <a:ext cx="8934906" cy="7468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C493E23-B376-49BA-984E-1577FB72E2A5}"/>
              </a:ext>
            </a:extLst>
          </p:cNvPr>
          <p:cNvGrpSpPr/>
          <p:nvPr/>
        </p:nvGrpSpPr>
        <p:grpSpPr>
          <a:xfrm>
            <a:off x="1328193" y="1428746"/>
            <a:ext cx="9535614" cy="941665"/>
            <a:chOff x="807720" y="1368527"/>
            <a:chExt cx="9535614" cy="94166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2C08C5AF-6247-4363-8910-D2DF9D9E4050}"/>
                </a:ext>
              </a:extLst>
            </p:cNvPr>
            <p:cNvSpPr txBox="1"/>
            <p:nvPr/>
          </p:nvSpPr>
          <p:spPr>
            <a:xfrm>
              <a:off x="807720" y="1368527"/>
              <a:ext cx="29805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设计规范 </a:t>
              </a:r>
              <a:r>
                <a:rPr lang="en-US" altLang="zh-CN" sz="3600" dirty="0">
                  <a:solidFill>
                    <a:srgbClr val="FC390A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-</a:t>
              </a:r>
              <a:endParaRPr lang="zh-CN" altLang="en-US" sz="3600" dirty="0">
                <a:solidFill>
                  <a:srgbClr val="FC39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A34718E-5EFB-44C0-86DE-2675A078507F}"/>
                </a:ext>
              </a:extLst>
            </p:cNvPr>
            <p:cNvGrpSpPr/>
            <p:nvPr/>
          </p:nvGrpSpPr>
          <p:grpSpPr>
            <a:xfrm>
              <a:off x="934497" y="2161060"/>
              <a:ext cx="9408837" cy="149132"/>
              <a:chOff x="934497" y="2039100"/>
              <a:chExt cx="9408837" cy="149132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CAD73F44-B6B0-40F4-9123-E483DE2CB3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4497" y="2113665"/>
                <a:ext cx="9408837" cy="0"/>
              </a:xfrm>
              <a:prstGeom prst="line">
                <a:avLst/>
              </a:prstGeom>
              <a:ln w="12700">
                <a:solidFill>
                  <a:srgbClr val="FC39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60A3BC4A-DA87-455B-B9EF-84AE3993782C}"/>
                  </a:ext>
                </a:extLst>
              </p:cNvPr>
              <p:cNvSpPr/>
              <p:nvPr/>
            </p:nvSpPr>
            <p:spPr>
              <a:xfrm rot="2866968">
                <a:off x="988585" y="2039101"/>
                <a:ext cx="149132" cy="14913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BD6F1D1-3F1C-42A6-BC67-68D4FD545BFE}"/>
              </a:ext>
            </a:extLst>
          </p:cNvPr>
          <p:cNvGrpSpPr/>
          <p:nvPr/>
        </p:nvGrpSpPr>
        <p:grpSpPr>
          <a:xfrm>
            <a:off x="1328194" y="2979973"/>
            <a:ext cx="5191759" cy="1773875"/>
            <a:chOff x="807721" y="2666608"/>
            <a:chExt cx="5191759" cy="177387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E0892345-5B94-49AE-99D5-7C8118EDD382}"/>
                </a:ext>
              </a:extLst>
            </p:cNvPr>
            <p:cNvSpPr txBox="1"/>
            <p:nvPr/>
          </p:nvSpPr>
          <p:spPr>
            <a:xfrm>
              <a:off x="807721" y="2666608"/>
              <a:ext cx="1254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使用字体：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912B31A2-BCD1-487E-B33D-167511921325}"/>
                </a:ext>
              </a:extLst>
            </p:cNvPr>
            <p:cNvGrpSpPr/>
            <p:nvPr/>
          </p:nvGrpSpPr>
          <p:grpSpPr>
            <a:xfrm>
              <a:off x="1161128" y="3075733"/>
              <a:ext cx="4838352" cy="1364750"/>
              <a:chOff x="1161128" y="3029799"/>
              <a:chExt cx="4838352" cy="1364750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B9136797-EEAA-4051-A60F-E63A27ADC1C9}"/>
                  </a:ext>
                </a:extLst>
              </p:cNvPr>
              <p:cNvSpPr txBox="1"/>
              <p:nvPr/>
            </p:nvSpPr>
            <p:spPr>
              <a:xfrm>
                <a:off x="1219200" y="3029799"/>
                <a:ext cx="47802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err="1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OPPOSans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 B   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/  </a:t>
                </a:r>
                <a:r>
                  <a:rPr lang="en-US" altLang="zh-CN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OPPOSans</a:t>
                </a:r>
                <a:r>
                  <a:rPr lang="en-US" altLang="zh-CN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 R </a:t>
                </a:r>
                <a:endParaRPr lang="zh-CN" altLang="en-US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A7C6796A-5F18-4693-BC45-41F1F29C353D}"/>
                  </a:ext>
                </a:extLst>
              </p:cNvPr>
              <p:cNvSpPr txBox="1"/>
              <p:nvPr/>
            </p:nvSpPr>
            <p:spPr>
              <a:xfrm>
                <a:off x="1219199" y="3748218"/>
                <a:ext cx="39678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B" panose="00020600040101010101" pitchFamily="18" charset="-122"/>
                  </a:rPr>
                  <a:t>上首疾风书法体</a:t>
                </a:r>
                <a:endParaRPr lang="zh-CN" altLang="en-US" sz="3600" dirty="0"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0886088D-105E-43BC-A0CD-EDD5EE496763}"/>
                  </a:ext>
                </a:extLst>
              </p:cNvPr>
              <p:cNvSpPr txBox="1"/>
              <p:nvPr/>
            </p:nvSpPr>
            <p:spPr>
              <a:xfrm>
                <a:off x="1219199" y="3491043"/>
                <a:ext cx="39678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Goudy Stout" panose="0202090407030B020401" pitchFamily="18" charset="0"/>
                    <a:ea typeface="上首疾风书法体" panose="02010609000101010101" pitchFamily="49" charset="-122"/>
                    <a:cs typeface="OPPOSans B" panose="00020600040101010101" pitchFamily="18" charset="-122"/>
                  </a:rPr>
                  <a:t>Goudy Stout</a:t>
                </a:r>
                <a:endParaRPr lang="zh-CN" altLang="en-US" dirty="0">
                  <a:solidFill>
                    <a:schemeClr val="bg1"/>
                  </a:solidFill>
                  <a:latin typeface="Goudy Stout" panose="0202090407030B020401" pitchFamily="18" charset="0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B384517C-7C13-4CEC-BD3D-007860B47F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1128" y="3045262"/>
                <a:ext cx="0" cy="1349287"/>
              </a:xfrm>
              <a:prstGeom prst="line">
                <a:avLst/>
              </a:prstGeom>
              <a:ln w="12700">
                <a:solidFill>
                  <a:srgbClr val="FC39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26B9EE2-BFC9-4E94-A8D2-87DAF6F3176B}"/>
              </a:ext>
            </a:extLst>
          </p:cNvPr>
          <p:cNvGrpSpPr/>
          <p:nvPr/>
        </p:nvGrpSpPr>
        <p:grpSpPr>
          <a:xfrm>
            <a:off x="6848068" y="2979973"/>
            <a:ext cx="4015739" cy="894753"/>
            <a:chOff x="807721" y="4726366"/>
            <a:chExt cx="4015739" cy="89475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CD554916-D04A-49F3-A665-F723B0476B73}"/>
                </a:ext>
              </a:extLst>
            </p:cNvPr>
            <p:cNvSpPr txBox="1"/>
            <p:nvPr/>
          </p:nvSpPr>
          <p:spPr>
            <a:xfrm>
              <a:off x="807721" y="4726366"/>
              <a:ext cx="1254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使用配色：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FCFA6E4-ECA0-40B5-8FC9-D58CF2A340D2}"/>
                </a:ext>
              </a:extLst>
            </p:cNvPr>
            <p:cNvSpPr/>
            <p:nvPr/>
          </p:nvSpPr>
          <p:spPr>
            <a:xfrm>
              <a:off x="934497" y="5120082"/>
              <a:ext cx="3888963" cy="50103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6180E88-0EC4-4009-BE37-F05510E4CAE8}"/>
                </a:ext>
              </a:extLst>
            </p:cNvPr>
            <p:cNvGrpSpPr/>
            <p:nvPr/>
          </p:nvGrpSpPr>
          <p:grpSpPr>
            <a:xfrm>
              <a:off x="1156853" y="5238267"/>
              <a:ext cx="2282241" cy="338554"/>
              <a:chOff x="1197963" y="5239990"/>
              <a:chExt cx="2282241" cy="338554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681C5407-1E1A-4CE3-9D28-905841C98B90}"/>
                  </a:ext>
                </a:extLst>
              </p:cNvPr>
              <p:cNvSpPr/>
              <p:nvPr/>
            </p:nvSpPr>
            <p:spPr>
              <a:xfrm rot="2866968">
                <a:off x="1197961" y="5297376"/>
                <a:ext cx="178572" cy="178568"/>
              </a:xfrm>
              <a:prstGeom prst="rect">
                <a:avLst/>
              </a:prstGeom>
              <a:solidFill>
                <a:srgbClr val="FC390A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D0B8979B-A518-4207-BA42-EA18061081CA}"/>
                  </a:ext>
                </a:extLst>
              </p:cNvPr>
              <p:cNvSpPr txBox="1"/>
              <p:nvPr/>
            </p:nvSpPr>
            <p:spPr>
              <a:xfrm>
                <a:off x="1384703" y="5239990"/>
                <a:ext cx="20955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RGB(252,57,10)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B9703E23-6742-47DB-B6B6-C8368E526A81}"/>
                </a:ext>
              </a:extLst>
            </p:cNvPr>
            <p:cNvGrpSpPr/>
            <p:nvPr/>
          </p:nvGrpSpPr>
          <p:grpSpPr>
            <a:xfrm>
              <a:off x="3300613" y="5238267"/>
              <a:ext cx="1522847" cy="338554"/>
              <a:chOff x="1197963" y="5239990"/>
              <a:chExt cx="1522847" cy="338554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xmlns="" id="{4D7844E0-9D3B-430F-B4CA-8C7CAFB64666}"/>
                  </a:ext>
                </a:extLst>
              </p:cNvPr>
              <p:cNvSpPr/>
              <p:nvPr/>
            </p:nvSpPr>
            <p:spPr>
              <a:xfrm rot="2866968">
                <a:off x="1197961" y="5297376"/>
                <a:ext cx="178572" cy="178568"/>
              </a:xfrm>
              <a:prstGeom prst="rect">
                <a:avLst/>
              </a:prstGeom>
              <a:solidFill>
                <a:srgbClr val="0400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A5953783-12F7-4F5D-B2F0-B6AFA44B3520}"/>
                  </a:ext>
                </a:extLst>
              </p:cNvPr>
              <p:cNvSpPr txBox="1"/>
              <p:nvPr/>
            </p:nvSpPr>
            <p:spPr>
              <a:xfrm>
                <a:off x="1384703" y="5239990"/>
                <a:ext cx="133610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RGB(4,0,0)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22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7816542-AB51-4605-8087-4C03414B0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0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9101" y="3083468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hlinkClick r:id="rId2"/>
              </a:rPr>
              <a:t>二</a:t>
            </a:r>
            <a:r>
              <a:rPr lang="zh-CN" altLang="en-US" dirty="0" smtClean="0">
                <a:solidFill>
                  <a:srgbClr val="FF0000"/>
                </a:solidFill>
                <a:hlinkClick r:id="rId2"/>
              </a:rPr>
              <a:t>木</a:t>
            </a:r>
            <a:r>
              <a:rPr lang="zh-CN" altLang="en-US" dirty="0" smtClean="0">
                <a:solidFill>
                  <a:srgbClr val="FF0000"/>
                </a:solidFill>
              </a:rPr>
              <a:t>   原创作品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3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04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B6175189-D4B7-4844-A735-08210C39EC70}"/>
              </a:ext>
            </a:extLst>
          </p:cNvPr>
          <p:cNvSpPr/>
          <p:nvPr/>
        </p:nvSpPr>
        <p:spPr>
          <a:xfrm flipH="1">
            <a:off x="7919942" y="425206"/>
            <a:ext cx="4663440" cy="6109518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2204D23-C37C-483E-A12F-B75D72D19878}"/>
              </a:ext>
            </a:extLst>
          </p:cNvPr>
          <p:cNvGrpSpPr/>
          <p:nvPr/>
        </p:nvGrpSpPr>
        <p:grpSpPr>
          <a:xfrm>
            <a:off x="-3603528" y="5101446"/>
            <a:ext cx="21650489" cy="3387320"/>
            <a:chOff x="-4240135" y="2888911"/>
            <a:chExt cx="21650489" cy="338732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11E971E7-33E6-42D3-8307-D13AB1CEB3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05"/>
            <a:stretch/>
          </p:blipFill>
          <p:spPr>
            <a:xfrm rot="4997577">
              <a:off x="5318933" y="-6670157"/>
              <a:ext cx="2532353" cy="21650489"/>
            </a:xfrm>
            <a:prstGeom prst="rect">
              <a:avLst/>
            </a:prstGeom>
          </p:spPr>
        </p:pic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DDA4A2D8-65FF-4302-B72E-AE8DE4ED6566}"/>
                </a:ext>
              </a:extLst>
            </p:cNvPr>
            <p:cNvGrpSpPr/>
            <p:nvPr/>
          </p:nvGrpSpPr>
          <p:grpSpPr>
            <a:xfrm>
              <a:off x="-852570" y="4165028"/>
              <a:ext cx="12799345" cy="2111203"/>
              <a:chOff x="-852570" y="4165028"/>
              <a:chExt cx="12799345" cy="2111203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A16F6465-C730-48A0-A2B8-2DB3A9AD31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372" b="36377"/>
              <a:stretch/>
            </p:blipFill>
            <p:spPr>
              <a:xfrm>
                <a:off x="-852570" y="4258424"/>
                <a:ext cx="6853431" cy="2017807"/>
              </a:xfrm>
              <a:prstGeom prst="rect">
                <a:avLst/>
              </a:pr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5210AF2D-BE75-431F-AC6C-716CC97DB1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372" b="36377"/>
              <a:stretch/>
            </p:blipFill>
            <p:spPr>
              <a:xfrm>
                <a:off x="5093344" y="4165028"/>
                <a:ext cx="6853431" cy="2017807"/>
              </a:xfrm>
              <a:prstGeom prst="rect">
                <a:avLst/>
              </a:pr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B131CD4-9CFF-44A9-8F94-66D468994951}"/>
              </a:ext>
            </a:extLst>
          </p:cNvPr>
          <p:cNvGrpSpPr/>
          <p:nvPr/>
        </p:nvGrpSpPr>
        <p:grpSpPr>
          <a:xfrm>
            <a:off x="629920" y="2015590"/>
            <a:ext cx="2209800" cy="379616"/>
            <a:chOff x="629920" y="2219960"/>
            <a:chExt cx="2209800" cy="37961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6370FB8-341E-434B-B763-1A8888CE050A}"/>
                </a:ext>
              </a:extLst>
            </p:cNvPr>
            <p:cNvSpPr/>
            <p:nvPr/>
          </p:nvSpPr>
          <p:spPr>
            <a:xfrm>
              <a:off x="629920" y="2219960"/>
              <a:ext cx="2184400" cy="331731"/>
            </a:xfrm>
            <a:prstGeom prst="rect">
              <a:avLst/>
            </a:prstGeom>
            <a:solidFill>
              <a:srgbClr val="A2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A26DF7E-1244-4B5F-9EC4-81AF92C2DC5B}"/>
                </a:ext>
              </a:extLst>
            </p:cNvPr>
            <p:cNvSpPr txBox="1"/>
            <p:nvPr/>
          </p:nvSpPr>
          <p:spPr>
            <a:xfrm>
              <a:off x="650854" y="2230244"/>
              <a:ext cx="2188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Goudy Stout" panose="0202090407030B020401" pitchFamily="18" charset="0"/>
                  <a:ea typeface="OPPOSans R" panose="00020600040101010101" pitchFamily="18" charset="-122"/>
                  <a:cs typeface="OPPOSans R" panose="00020600040101010101" pitchFamily="18" charset="-122"/>
                </a:rPr>
                <a:t>Content</a:t>
              </a:r>
              <a:endParaRPr lang="zh-CN" altLang="en-US" dirty="0">
                <a:latin typeface="Goudy Stout" panose="0202090407030B020401" pitchFamily="18" charset="0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DA08118-44DC-4F06-A17E-3C5EDCB74641}"/>
              </a:ext>
            </a:extLst>
          </p:cNvPr>
          <p:cNvGrpSpPr/>
          <p:nvPr/>
        </p:nvGrpSpPr>
        <p:grpSpPr>
          <a:xfrm>
            <a:off x="405113" y="181089"/>
            <a:ext cx="3050898" cy="2106165"/>
            <a:chOff x="1377386" y="46094"/>
            <a:chExt cx="3050898" cy="210616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BC91652-A947-4688-840F-44960C8E468F}"/>
                </a:ext>
              </a:extLst>
            </p:cNvPr>
            <p:cNvSpPr txBox="1"/>
            <p:nvPr/>
          </p:nvSpPr>
          <p:spPr>
            <a:xfrm>
              <a:off x="1377386" y="46094"/>
              <a:ext cx="175983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50800" dir="8100000" algn="tr" rotWithShape="0">
                      <a:srgbClr val="FD3908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目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A087065-E79A-42E9-AE7C-5A012A55933E}"/>
                </a:ext>
              </a:extLst>
            </p:cNvPr>
            <p:cNvSpPr txBox="1"/>
            <p:nvPr/>
          </p:nvSpPr>
          <p:spPr>
            <a:xfrm>
              <a:off x="2344357" y="290211"/>
              <a:ext cx="208392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>
                  <a:ln w="28575">
                    <a:noFill/>
                  </a:ln>
                  <a:solidFill>
                    <a:schemeClr val="bg1"/>
                  </a:solidFill>
                  <a:effectLst>
                    <a:outerShdw dist="50800" dir="8100000" algn="tr" rotWithShape="0">
                      <a:srgbClr val="FD3908"/>
                    </a:outerShdw>
                  </a:effectLst>
                  <a:latin typeface="上首疾风书法体" panose="02010609000101010101" pitchFamily="49" charset="-122"/>
                  <a:ea typeface="上首疾风书法体" panose="02010609000101010101" pitchFamily="49" charset="-122"/>
                </a:rPr>
                <a:t>录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551D4F7-1B78-416F-B6CC-7E2DF2A82F6B}"/>
              </a:ext>
            </a:extLst>
          </p:cNvPr>
          <p:cNvGrpSpPr/>
          <p:nvPr/>
        </p:nvGrpSpPr>
        <p:grpSpPr>
          <a:xfrm>
            <a:off x="447749" y="3360499"/>
            <a:ext cx="3120744" cy="2300361"/>
            <a:chOff x="1171856" y="3131656"/>
            <a:chExt cx="3120744" cy="2300361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9C6479F5-1E39-452A-8FFA-9FC68E0D44A3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CEFD3EE-B5C2-4C31-8C55-AE07A04F790B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2C764C43-B1A0-402F-90C8-F8DB2DB1A890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01.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77EEFDC-F814-4C04-8BCA-52FE3F840CB8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E0F94D91-84AB-4305-8C13-DEBBA1B38776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8B57E09-F7F6-4FE5-8600-7144363DE200}"/>
              </a:ext>
            </a:extLst>
          </p:cNvPr>
          <p:cNvGrpSpPr/>
          <p:nvPr/>
        </p:nvGrpSpPr>
        <p:grpSpPr>
          <a:xfrm>
            <a:off x="3341247" y="2926244"/>
            <a:ext cx="3120744" cy="2300361"/>
            <a:chOff x="1171856" y="3131656"/>
            <a:chExt cx="3120744" cy="2300361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xmlns="" id="{A7E249E5-4849-4B06-866C-34998BC9B225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722408D-A21E-47BD-A624-13661A7F3E9C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D9BD1040-E077-4706-8721-C1A4EFC5741F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02.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18D4B333-23B3-47FC-8D70-8EA1FC5F7416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6B61AD32-3DC4-4815-8D49-8E1D1D14ABC8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D7E539D-8AB5-4142-A5DC-1A5AE68415DD}"/>
              </a:ext>
            </a:extLst>
          </p:cNvPr>
          <p:cNvGrpSpPr/>
          <p:nvPr/>
        </p:nvGrpSpPr>
        <p:grpSpPr>
          <a:xfrm>
            <a:off x="6234745" y="2491990"/>
            <a:ext cx="3120744" cy="2300361"/>
            <a:chOff x="1171856" y="3131656"/>
            <a:chExt cx="3120744" cy="2300361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xmlns="" id="{94792C90-D86A-4422-8CD2-E82F28D64BDC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A96504C2-1695-446E-9293-4F1D28C4F621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B235CADB-2CCD-429C-9C9A-7F80FAD55E80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03.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3DCC0816-6312-44B9-A7FF-447E37D57F58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D0E84403-CFA7-47CC-977E-7FB37411228C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A2F958B-41E9-4F1C-B335-8D1F9D289A6E}"/>
              </a:ext>
            </a:extLst>
          </p:cNvPr>
          <p:cNvGrpSpPr/>
          <p:nvPr/>
        </p:nvGrpSpPr>
        <p:grpSpPr>
          <a:xfrm>
            <a:off x="9128242" y="2057736"/>
            <a:ext cx="3120744" cy="2300361"/>
            <a:chOff x="1171856" y="3131656"/>
            <a:chExt cx="3120744" cy="2300361"/>
          </a:xfrm>
        </p:grpSpPr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F4A973C9-05BA-4C12-AB76-6247BEAD7A28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11B932EE-ECAE-4BD7-A31B-241C68298BB2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84FFEF76-3E29-44EE-B618-58B92F625EB8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04.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584AC653-B7EB-4B91-A451-7A135FD6443E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C2EF3CB7-44A4-459E-A937-A9B411852D15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sp>
        <p:nvSpPr>
          <p:cNvPr id="65" name="iconfont-1187-868319">
            <a:extLst>
              <a:ext uri="{FF2B5EF4-FFF2-40B4-BE49-F238E27FC236}">
                <a16:creationId xmlns:a16="http://schemas.microsoft.com/office/drawing/2014/main" xmlns="" id="{F476D1AE-E58D-4B17-BDEB-FAFE0A2B8377}"/>
              </a:ext>
            </a:extLst>
          </p:cNvPr>
          <p:cNvSpPr>
            <a:spLocks noChangeAspect="1"/>
          </p:cNvSpPr>
          <p:nvPr/>
        </p:nvSpPr>
        <p:spPr bwMode="auto">
          <a:xfrm>
            <a:off x="1317534" y="3707719"/>
            <a:ext cx="353590" cy="353590"/>
          </a:xfrm>
          <a:custGeom>
            <a:avLst/>
            <a:gdLst>
              <a:gd name="T0" fmla="*/ 0 w 10375"/>
              <a:gd name="T1" fmla="*/ 2108 h 10377"/>
              <a:gd name="T2" fmla="*/ 2108 w 10375"/>
              <a:gd name="T3" fmla="*/ 2270 h 10377"/>
              <a:gd name="T4" fmla="*/ 2270 w 10375"/>
              <a:gd name="T5" fmla="*/ 163 h 10377"/>
              <a:gd name="T6" fmla="*/ 163 w 10375"/>
              <a:gd name="T7" fmla="*/ 0 h 10377"/>
              <a:gd name="T8" fmla="*/ 1784 w 10375"/>
              <a:gd name="T9" fmla="*/ 1784 h 10377"/>
              <a:gd name="T10" fmla="*/ 486 w 10375"/>
              <a:gd name="T11" fmla="*/ 488 h 10377"/>
              <a:gd name="T12" fmla="*/ 1783 w 10375"/>
              <a:gd name="T13" fmla="*/ 1784 h 10377"/>
              <a:gd name="T14" fmla="*/ 8105 w 10375"/>
              <a:gd name="T15" fmla="*/ 163 h 10377"/>
              <a:gd name="T16" fmla="*/ 8268 w 10375"/>
              <a:gd name="T17" fmla="*/ 2270 h 10377"/>
              <a:gd name="T18" fmla="*/ 10375 w 10375"/>
              <a:gd name="T19" fmla="*/ 2108 h 10377"/>
              <a:gd name="T20" fmla="*/ 10213 w 10375"/>
              <a:gd name="T21" fmla="*/ 0 h 10377"/>
              <a:gd name="T22" fmla="*/ 8105 w 10375"/>
              <a:gd name="T23" fmla="*/ 163 h 10377"/>
              <a:gd name="T24" fmla="*/ 8591 w 10375"/>
              <a:gd name="T25" fmla="*/ 1784 h 10377"/>
              <a:gd name="T26" fmla="*/ 9888 w 10375"/>
              <a:gd name="T27" fmla="*/ 488 h 10377"/>
              <a:gd name="T28" fmla="*/ 9889 w 10375"/>
              <a:gd name="T29" fmla="*/ 1784 h 10377"/>
              <a:gd name="T30" fmla="*/ 8105 w 10375"/>
              <a:gd name="T31" fmla="*/ 10214 h 10377"/>
              <a:gd name="T32" fmla="*/ 10213 w 10375"/>
              <a:gd name="T33" fmla="*/ 10377 h 10377"/>
              <a:gd name="T34" fmla="*/ 10375 w 10375"/>
              <a:gd name="T35" fmla="*/ 8269 h 10377"/>
              <a:gd name="T36" fmla="*/ 8268 w 10375"/>
              <a:gd name="T37" fmla="*/ 8107 h 10377"/>
              <a:gd name="T38" fmla="*/ 9889 w 10375"/>
              <a:gd name="T39" fmla="*/ 9889 h 10377"/>
              <a:gd name="T40" fmla="*/ 8591 w 10375"/>
              <a:gd name="T41" fmla="*/ 8593 h 10377"/>
              <a:gd name="T42" fmla="*/ 9888 w 10375"/>
              <a:gd name="T43" fmla="*/ 9889 h 10377"/>
              <a:gd name="T44" fmla="*/ 0 w 10375"/>
              <a:gd name="T45" fmla="*/ 8269 h 10377"/>
              <a:gd name="T46" fmla="*/ 163 w 10375"/>
              <a:gd name="T47" fmla="*/ 10377 h 10377"/>
              <a:gd name="T48" fmla="*/ 2270 w 10375"/>
              <a:gd name="T49" fmla="*/ 10214 h 10377"/>
              <a:gd name="T50" fmla="*/ 2108 w 10375"/>
              <a:gd name="T51" fmla="*/ 8107 h 10377"/>
              <a:gd name="T52" fmla="*/ 0 w 10375"/>
              <a:gd name="T53" fmla="*/ 8269 h 10377"/>
              <a:gd name="T54" fmla="*/ 486 w 10375"/>
              <a:gd name="T55" fmla="*/ 9889 h 10377"/>
              <a:gd name="T56" fmla="*/ 1783 w 10375"/>
              <a:gd name="T57" fmla="*/ 8593 h 10377"/>
              <a:gd name="T58" fmla="*/ 1784 w 10375"/>
              <a:gd name="T59" fmla="*/ 9889 h 10377"/>
              <a:gd name="T60" fmla="*/ 2530 w 10375"/>
              <a:gd name="T61" fmla="*/ 3003 h 10377"/>
              <a:gd name="T62" fmla="*/ 2989 w 10375"/>
              <a:gd name="T63" fmla="*/ 2544 h 10377"/>
              <a:gd name="T64" fmla="*/ 7804 w 10375"/>
              <a:gd name="T65" fmla="*/ 7818 h 10377"/>
              <a:gd name="T66" fmla="*/ 735 w 10375"/>
              <a:gd name="T67" fmla="*/ 2270 h 10377"/>
              <a:gd name="T68" fmla="*/ 1535 w 10375"/>
              <a:gd name="T69" fmla="*/ 8106 h 10377"/>
              <a:gd name="T70" fmla="*/ 735 w 10375"/>
              <a:gd name="T71" fmla="*/ 2270 h 10377"/>
              <a:gd name="T72" fmla="*/ 8106 w 10375"/>
              <a:gd name="T73" fmla="*/ 735 h 10377"/>
              <a:gd name="T74" fmla="*/ 2270 w 10375"/>
              <a:gd name="T75" fmla="*/ 1535 h 10377"/>
              <a:gd name="T76" fmla="*/ 2270 w 10375"/>
              <a:gd name="T77" fmla="*/ 8842 h 10377"/>
              <a:gd name="T78" fmla="*/ 8106 w 10375"/>
              <a:gd name="T79" fmla="*/ 9642 h 10377"/>
              <a:gd name="T80" fmla="*/ 2270 w 10375"/>
              <a:gd name="T81" fmla="*/ 8842 h 10377"/>
              <a:gd name="T82" fmla="*/ 9640 w 10375"/>
              <a:gd name="T83" fmla="*/ 2270 h 10377"/>
              <a:gd name="T84" fmla="*/ 8840 w 10375"/>
              <a:gd name="T85" fmla="*/ 8106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75" h="10377">
                <a:moveTo>
                  <a:pt x="0" y="163"/>
                </a:moveTo>
                <a:lnTo>
                  <a:pt x="0" y="2108"/>
                </a:lnTo>
                <a:cubicBezTo>
                  <a:pt x="0" y="2198"/>
                  <a:pt x="73" y="2270"/>
                  <a:pt x="163" y="2270"/>
                </a:cubicBezTo>
                <a:lnTo>
                  <a:pt x="2108" y="2270"/>
                </a:lnTo>
                <a:cubicBezTo>
                  <a:pt x="2198" y="2270"/>
                  <a:pt x="2270" y="2198"/>
                  <a:pt x="2270" y="2108"/>
                </a:cubicBezTo>
                <a:lnTo>
                  <a:pt x="2270" y="163"/>
                </a:lnTo>
                <a:cubicBezTo>
                  <a:pt x="2270" y="73"/>
                  <a:pt x="2198" y="0"/>
                  <a:pt x="2108" y="0"/>
                </a:cubicBezTo>
                <a:lnTo>
                  <a:pt x="163" y="0"/>
                </a:lnTo>
                <a:cubicBezTo>
                  <a:pt x="73" y="1"/>
                  <a:pt x="0" y="74"/>
                  <a:pt x="0" y="163"/>
                </a:cubicBezTo>
                <a:close/>
                <a:moveTo>
                  <a:pt x="1784" y="1784"/>
                </a:moveTo>
                <a:lnTo>
                  <a:pt x="486" y="1784"/>
                </a:lnTo>
                <a:lnTo>
                  <a:pt x="486" y="488"/>
                </a:lnTo>
                <a:lnTo>
                  <a:pt x="1783" y="488"/>
                </a:lnTo>
                <a:lnTo>
                  <a:pt x="1783" y="1784"/>
                </a:lnTo>
                <a:lnTo>
                  <a:pt x="1784" y="1784"/>
                </a:lnTo>
                <a:close/>
                <a:moveTo>
                  <a:pt x="8105" y="163"/>
                </a:moveTo>
                <a:lnTo>
                  <a:pt x="8105" y="2108"/>
                </a:lnTo>
                <a:cubicBezTo>
                  <a:pt x="8105" y="2198"/>
                  <a:pt x="8178" y="2270"/>
                  <a:pt x="8268" y="2270"/>
                </a:cubicBezTo>
                <a:lnTo>
                  <a:pt x="10213" y="2270"/>
                </a:lnTo>
                <a:cubicBezTo>
                  <a:pt x="10303" y="2270"/>
                  <a:pt x="10375" y="2198"/>
                  <a:pt x="10375" y="2108"/>
                </a:cubicBezTo>
                <a:lnTo>
                  <a:pt x="10375" y="163"/>
                </a:lnTo>
                <a:cubicBezTo>
                  <a:pt x="10375" y="73"/>
                  <a:pt x="10303" y="0"/>
                  <a:pt x="10213" y="0"/>
                </a:cubicBezTo>
                <a:lnTo>
                  <a:pt x="8268" y="0"/>
                </a:lnTo>
                <a:cubicBezTo>
                  <a:pt x="8178" y="1"/>
                  <a:pt x="8105" y="74"/>
                  <a:pt x="8105" y="163"/>
                </a:cubicBezTo>
                <a:close/>
                <a:moveTo>
                  <a:pt x="9889" y="1784"/>
                </a:moveTo>
                <a:lnTo>
                  <a:pt x="8591" y="1784"/>
                </a:lnTo>
                <a:lnTo>
                  <a:pt x="8591" y="488"/>
                </a:lnTo>
                <a:lnTo>
                  <a:pt x="9888" y="488"/>
                </a:lnTo>
                <a:lnTo>
                  <a:pt x="9888" y="1784"/>
                </a:lnTo>
                <a:lnTo>
                  <a:pt x="9889" y="1784"/>
                </a:lnTo>
                <a:close/>
                <a:moveTo>
                  <a:pt x="8105" y="8269"/>
                </a:moveTo>
                <a:lnTo>
                  <a:pt x="8105" y="10214"/>
                </a:lnTo>
                <a:cubicBezTo>
                  <a:pt x="8105" y="10304"/>
                  <a:pt x="8178" y="10377"/>
                  <a:pt x="8268" y="10377"/>
                </a:cubicBezTo>
                <a:lnTo>
                  <a:pt x="10213" y="10377"/>
                </a:lnTo>
                <a:cubicBezTo>
                  <a:pt x="10303" y="10377"/>
                  <a:pt x="10375" y="10304"/>
                  <a:pt x="10375" y="10214"/>
                </a:cubicBezTo>
                <a:lnTo>
                  <a:pt x="10375" y="8269"/>
                </a:lnTo>
                <a:cubicBezTo>
                  <a:pt x="10375" y="8179"/>
                  <a:pt x="10303" y="8107"/>
                  <a:pt x="10213" y="8107"/>
                </a:cubicBezTo>
                <a:lnTo>
                  <a:pt x="8268" y="8107"/>
                </a:lnTo>
                <a:cubicBezTo>
                  <a:pt x="8178" y="8107"/>
                  <a:pt x="8105" y="8179"/>
                  <a:pt x="8105" y="8269"/>
                </a:cubicBezTo>
                <a:close/>
                <a:moveTo>
                  <a:pt x="9889" y="9889"/>
                </a:moveTo>
                <a:lnTo>
                  <a:pt x="8591" y="9889"/>
                </a:lnTo>
                <a:lnTo>
                  <a:pt x="8591" y="8593"/>
                </a:lnTo>
                <a:lnTo>
                  <a:pt x="9888" y="8593"/>
                </a:lnTo>
                <a:lnTo>
                  <a:pt x="9888" y="9889"/>
                </a:lnTo>
                <a:lnTo>
                  <a:pt x="9889" y="9889"/>
                </a:lnTo>
                <a:close/>
                <a:moveTo>
                  <a:pt x="0" y="8269"/>
                </a:moveTo>
                <a:lnTo>
                  <a:pt x="0" y="10214"/>
                </a:lnTo>
                <a:cubicBezTo>
                  <a:pt x="0" y="10304"/>
                  <a:pt x="73" y="10377"/>
                  <a:pt x="163" y="10377"/>
                </a:cubicBezTo>
                <a:lnTo>
                  <a:pt x="2108" y="10377"/>
                </a:lnTo>
                <a:cubicBezTo>
                  <a:pt x="2198" y="10377"/>
                  <a:pt x="2270" y="10304"/>
                  <a:pt x="2270" y="10214"/>
                </a:cubicBezTo>
                <a:lnTo>
                  <a:pt x="2270" y="8269"/>
                </a:lnTo>
                <a:cubicBezTo>
                  <a:pt x="2270" y="8179"/>
                  <a:pt x="2198" y="8107"/>
                  <a:pt x="2108" y="8107"/>
                </a:cubicBezTo>
                <a:lnTo>
                  <a:pt x="163" y="8107"/>
                </a:lnTo>
                <a:cubicBezTo>
                  <a:pt x="73" y="8107"/>
                  <a:pt x="0" y="8179"/>
                  <a:pt x="0" y="8269"/>
                </a:cubicBezTo>
                <a:close/>
                <a:moveTo>
                  <a:pt x="1784" y="9889"/>
                </a:moveTo>
                <a:lnTo>
                  <a:pt x="486" y="9889"/>
                </a:lnTo>
                <a:lnTo>
                  <a:pt x="486" y="8593"/>
                </a:lnTo>
                <a:lnTo>
                  <a:pt x="1783" y="8593"/>
                </a:lnTo>
                <a:lnTo>
                  <a:pt x="1783" y="9889"/>
                </a:lnTo>
                <a:lnTo>
                  <a:pt x="1784" y="9889"/>
                </a:lnTo>
                <a:close/>
                <a:moveTo>
                  <a:pt x="7345" y="7817"/>
                </a:moveTo>
                <a:lnTo>
                  <a:pt x="2530" y="3003"/>
                </a:lnTo>
                <a:cubicBezTo>
                  <a:pt x="2404" y="2877"/>
                  <a:pt x="2404" y="2670"/>
                  <a:pt x="2530" y="2544"/>
                </a:cubicBezTo>
                <a:cubicBezTo>
                  <a:pt x="2656" y="2418"/>
                  <a:pt x="2863" y="2418"/>
                  <a:pt x="2989" y="2544"/>
                </a:cubicBezTo>
                <a:lnTo>
                  <a:pt x="7804" y="7359"/>
                </a:lnTo>
                <a:cubicBezTo>
                  <a:pt x="7930" y="7485"/>
                  <a:pt x="7930" y="7692"/>
                  <a:pt x="7804" y="7818"/>
                </a:cubicBezTo>
                <a:cubicBezTo>
                  <a:pt x="7676" y="7943"/>
                  <a:pt x="7471" y="7943"/>
                  <a:pt x="7345" y="7817"/>
                </a:cubicBezTo>
                <a:close/>
                <a:moveTo>
                  <a:pt x="735" y="2270"/>
                </a:moveTo>
                <a:lnTo>
                  <a:pt x="1535" y="2270"/>
                </a:lnTo>
                <a:lnTo>
                  <a:pt x="1535" y="8106"/>
                </a:lnTo>
                <a:lnTo>
                  <a:pt x="735" y="8106"/>
                </a:lnTo>
                <a:lnTo>
                  <a:pt x="735" y="2270"/>
                </a:lnTo>
                <a:close/>
                <a:moveTo>
                  <a:pt x="2270" y="735"/>
                </a:moveTo>
                <a:lnTo>
                  <a:pt x="8106" y="735"/>
                </a:lnTo>
                <a:lnTo>
                  <a:pt x="8106" y="1535"/>
                </a:lnTo>
                <a:lnTo>
                  <a:pt x="2270" y="1535"/>
                </a:lnTo>
                <a:lnTo>
                  <a:pt x="2270" y="735"/>
                </a:lnTo>
                <a:close/>
                <a:moveTo>
                  <a:pt x="2270" y="8842"/>
                </a:moveTo>
                <a:lnTo>
                  <a:pt x="8106" y="8842"/>
                </a:lnTo>
                <a:lnTo>
                  <a:pt x="8106" y="9642"/>
                </a:lnTo>
                <a:lnTo>
                  <a:pt x="2270" y="9642"/>
                </a:lnTo>
                <a:lnTo>
                  <a:pt x="2270" y="8842"/>
                </a:lnTo>
                <a:close/>
                <a:moveTo>
                  <a:pt x="8840" y="2270"/>
                </a:moveTo>
                <a:lnTo>
                  <a:pt x="9640" y="2270"/>
                </a:lnTo>
                <a:lnTo>
                  <a:pt x="9640" y="8106"/>
                </a:lnTo>
                <a:lnTo>
                  <a:pt x="8840" y="8106"/>
                </a:lnTo>
                <a:lnTo>
                  <a:pt x="8840" y="22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50800" dir="8100000" algn="tr" rotWithShape="0">
              <a:schemeClr val="tx1">
                <a:lumMod val="95000"/>
                <a:lumOff val="5000"/>
              </a:schemeClr>
            </a:outerShdw>
          </a:effectLst>
        </p:spPr>
        <p:txBody>
          <a:bodyPr/>
          <a:lstStyle/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7" name="iconfont-1187-868319">
            <a:extLst>
              <a:ext uri="{FF2B5EF4-FFF2-40B4-BE49-F238E27FC236}">
                <a16:creationId xmlns:a16="http://schemas.microsoft.com/office/drawing/2014/main" xmlns="" id="{19927EEC-C512-490E-B87E-0EAAA6455236}"/>
              </a:ext>
            </a:extLst>
          </p:cNvPr>
          <p:cNvSpPr>
            <a:spLocks noChangeAspect="1"/>
          </p:cNvSpPr>
          <p:nvPr/>
        </p:nvSpPr>
        <p:spPr bwMode="auto">
          <a:xfrm>
            <a:off x="4404611" y="3275558"/>
            <a:ext cx="331451" cy="353590"/>
          </a:xfrm>
          <a:custGeom>
            <a:avLst/>
            <a:gdLst>
              <a:gd name="T0" fmla="*/ 3853 w 7767"/>
              <a:gd name="T1" fmla="*/ 3157 h 8286"/>
              <a:gd name="T2" fmla="*/ 4624 w 7767"/>
              <a:gd name="T3" fmla="*/ 3157 h 8286"/>
              <a:gd name="T4" fmla="*/ 4624 w 7767"/>
              <a:gd name="T5" fmla="*/ 1973 h 8286"/>
              <a:gd name="T6" fmla="*/ 5779 w 7767"/>
              <a:gd name="T7" fmla="*/ 1973 h 8286"/>
              <a:gd name="T8" fmla="*/ 5779 w 7767"/>
              <a:gd name="T9" fmla="*/ 1184 h 8286"/>
              <a:gd name="T10" fmla="*/ 4624 w 7767"/>
              <a:gd name="T11" fmla="*/ 1184 h 8286"/>
              <a:gd name="T12" fmla="*/ 4624 w 7767"/>
              <a:gd name="T13" fmla="*/ 0 h 8286"/>
              <a:gd name="T14" fmla="*/ 3853 w 7767"/>
              <a:gd name="T15" fmla="*/ 0 h 8286"/>
              <a:gd name="T16" fmla="*/ 3853 w 7767"/>
              <a:gd name="T17" fmla="*/ 1184 h 8286"/>
              <a:gd name="T18" fmla="*/ 2697 w 7767"/>
              <a:gd name="T19" fmla="*/ 1184 h 8286"/>
              <a:gd name="T20" fmla="*/ 2697 w 7767"/>
              <a:gd name="T21" fmla="*/ 1973 h 8286"/>
              <a:gd name="T22" fmla="*/ 3853 w 7767"/>
              <a:gd name="T23" fmla="*/ 1973 h 8286"/>
              <a:gd name="T24" fmla="*/ 3853 w 7767"/>
              <a:gd name="T25" fmla="*/ 3157 h 8286"/>
              <a:gd name="T26" fmla="*/ 2312 w 7767"/>
              <a:gd name="T27" fmla="*/ 6708 h 8286"/>
              <a:gd name="T28" fmla="*/ 1545 w 7767"/>
              <a:gd name="T29" fmla="*/ 7497 h 8286"/>
              <a:gd name="T30" fmla="*/ 2312 w 7767"/>
              <a:gd name="T31" fmla="*/ 8286 h 8286"/>
              <a:gd name="T32" fmla="*/ 3082 w 7767"/>
              <a:gd name="T33" fmla="*/ 7497 h 8286"/>
              <a:gd name="T34" fmla="*/ 2312 w 7767"/>
              <a:gd name="T35" fmla="*/ 6708 h 8286"/>
              <a:gd name="T36" fmla="*/ 6165 w 7767"/>
              <a:gd name="T37" fmla="*/ 6708 h 8286"/>
              <a:gd name="T38" fmla="*/ 5398 w 7767"/>
              <a:gd name="T39" fmla="*/ 7497 h 8286"/>
              <a:gd name="T40" fmla="*/ 6165 w 7767"/>
              <a:gd name="T41" fmla="*/ 8286 h 8286"/>
              <a:gd name="T42" fmla="*/ 6936 w 7767"/>
              <a:gd name="T43" fmla="*/ 7497 h 8286"/>
              <a:gd name="T44" fmla="*/ 6165 w 7767"/>
              <a:gd name="T45" fmla="*/ 6708 h 8286"/>
              <a:gd name="T46" fmla="*/ 2377 w 7767"/>
              <a:gd name="T47" fmla="*/ 5425 h 8286"/>
              <a:gd name="T48" fmla="*/ 2389 w 7767"/>
              <a:gd name="T49" fmla="*/ 5378 h 8286"/>
              <a:gd name="T50" fmla="*/ 2736 w 7767"/>
              <a:gd name="T51" fmla="*/ 4735 h 8286"/>
              <a:gd name="T52" fmla="*/ 5606 w 7767"/>
              <a:gd name="T53" fmla="*/ 4735 h 8286"/>
              <a:gd name="T54" fmla="*/ 6281 w 7767"/>
              <a:gd name="T55" fmla="*/ 4328 h 8286"/>
              <a:gd name="T56" fmla="*/ 7767 w 7767"/>
              <a:gd name="T57" fmla="*/ 1563 h 8286"/>
              <a:gd name="T58" fmla="*/ 7097 w 7767"/>
              <a:gd name="T59" fmla="*/ 1184 h 8286"/>
              <a:gd name="T60" fmla="*/ 7093 w 7767"/>
              <a:gd name="T61" fmla="*/ 1184 h 8286"/>
              <a:gd name="T62" fmla="*/ 6669 w 7767"/>
              <a:gd name="T63" fmla="*/ 1973 h 8286"/>
              <a:gd name="T64" fmla="*/ 5606 w 7767"/>
              <a:gd name="T65" fmla="*/ 3946 h 8286"/>
              <a:gd name="T66" fmla="*/ 2902 w 7767"/>
              <a:gd name="T67" fmla="*/ 3946 h 8286"/>
              <a:gd name="T68" fmla="*/ 2851 w 7767"/>
              <a:gd name="T69" fmla="*/ 3839 h 8286"/>
              <a:gd name="T70" fmla="*/ 1988 w 7767"/>
              <a:gd name="T71" fmla="*/ 1973 h 8286"/>
              <a:gd name="T72" fmla="*/ 1622 w 7767"/>
              <a:gd name="T73" fmla="*/ 1184 h 8286"/>
              <a:gd name="T74" fmla="*/ 1260 w 7767"/>
              <a:gd name="T75" fmla="*/ 395 h 8286"/>
              <a:gd name="T76" fmla="*/ 0 w 7767"/>
              <a:gd name="T77" fmla="*/ 395 h 8286"/>
              <a:gd name="T78" fmla="*/ 0 w 7767"/>
              <a:gd name="T79" fmla="*/ 1184 h 8286"/>
              <a:gd name="T80" fmla="*/ 771 w 7767"/>
              <a:gd name="T81" fmla="*/ 1184 h 8286"/>
              <a:gd name="T82" fmla="*/ 2158 w 7767"/>
              <a:gd name="T83" fmla="*/ 4178 h 8286"/>
              <a:gd name="T84" fmla="*/ 1638 w 7767"/>
              <a:gd name="T85" fmla="*/ 5145 h 8286"/>
              <a:gd name="T86" fmla="*/ 1541 w 7767"/>
              <a:gd name="T87" fmla="*/ 5524 h 8286"/>
              <a:gd name="T88" fmla="*/ 2312 w 7767"/>
              <a:gd name="T89" fmla="*/ 6313 h 8286"/>
              <a:gd name="T90" fmla="*/ 6936 w 7767"/>
              <a:gd name="T91" fmla="*/ 6313 h 8286"/>
              <a:gd name="T92" fmla="*/ 6936 w 7767"/>
              <a:gd name="T93" fmla="*/ 5524 h 8286"/>
              <a:gd name="T94" fmla="*/ 2474 w 7767"/>
              <a:gd name="T95" fmla="*/ 5524 h 8286"/>
              <a:gd name="T96" fmla="*/ 2377 w 7767"/>
              <a:gd name="T97" fmla="*/ 5425 h 8286"/>
              <a:gd name="T98" fmla="*/ 2377 w 7767"/>
              <a:gd name="T99" fmla="*/ 5425 h 8286"/>
              <a:gd name="T100" fmla="*/ 2377 w 7767"/>
              <a:gd name="T101" fmla="*/ 5425 h 8286"/>
              <a:gd name="T102" fmla="*/ 2377 w 7767"/>
              <a:gd name="T103" fmla="*/ 5425 h 8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67" h="8286">
                <a:moveTo>
                  <a:pt x="3853" y="3157"/>
                </a:moveTo>
                <a:lnTo>
                  <a:pt x="4624" y="3157"/>
                </a:lnTo>
                <a:lnTo>
                  <a:pt x="4624" y="1973"/>
                </a:lnTo>
                <a:lnTo>
                  <a:pt x="5779" y="1973"/>
                </a:lnTo>
                <a:lnTo>
                  <a:pt x="5779" y="1184"/>
                </a:lnTo>
                <a:lnTo>
                  <a:pt x="4624" y="1184"/>
                </a:lnTo>
                <a:lnTo>
                  <a:pt x="4624" y="0"/>
                </a:lnTo>
                <a:lnTo>
                  <a:pt x="3853" y="0"/>
                </a:lnTo>
                <a:lnTo>
                  <a:pt x="3853" y="1184"/>
                </a:lnTo>
                <a:lnTo>
                  <a:pt x="2697" y="1184"/>
                </a:lnTo>
                <a:lnTo>
                  <a:pt x="2697" y="1973"/>
                </a:lnTo>
                <a:lnTo>
                  <a:pt x="3853" y="1973"/>
                </a:lnTo>
                <a:lnTo>
                  <a:pt x="3853" y="3157"/>
                </a:lnTo>
                <a:close/>
                <a:moveTo>
                  <a:pt x="2312" y="6708"/>
                </a:moveTo>
                <a:cubicBezTo>
                  <a:pt x="1888" y="6708"/>
                  <a:pt x="1545" y="7063"/>
                  <a:pt x="1545" y="7497"/>
                </a:cubicBezTo>
                <a:cubicBezTo>
                  <a:pt x="1545" y="7931"/>
                  <a:pt x="1888" y="8286"/>
                  <a:pt x="2312" y="8286"/>
                </a:cubicBezTo>
                <a:cubicBezTo>
                  <a:pt x="2736" y="8286"/>
                  <a:pt x="3082" y="7931"/>
                  <a:pt x="3082" y="7497"/>
                </a:cubicBezTo>
                <a:cubicBezTo>
                  <a:pt x="3082" y="7063"/>
                  <a:pt x="2736" y="6708"/>
                  <a:pt x="2312" y="6708"/>
                </a:cubicBezTo>
                <a:close/>
                <a:moveTo>
                  <a:pt x="6165" y="6708"/>
                </a:moveTo>
                <a:cubicBezTo>
                  <a:pt x="5741" y="6708"/>
                  <a:pt x="5398" y="7063"/>
                  <a:pt x="5398" y="7497"/>
                </a:cubicBezTo>
                <a:cubicBezTo>
                  <a:pt x="5398" y="7931"/>
                  <a:pt x="5741" y="8286"/>
                  <a:pt x="6165" y="8286"/>
                </a:cubicBezTo>
                <a:cubicBezTo>
                  <a:pt x="6589" y="8286"/>
                  <a:pt x="6936" y="7931"/>
                  <a:pt x="6936" y="7497"/>
                </a:cubicBezTo>
                <a:cubicBezTo>
                  <a:pt x="6936" y="7063"/>
                  <a:pt x="6589" y="6708"/>
                  <a:pt x="6165" y="6708"/>
                </a:cubicBezTo>
                <a:close/>
                <a:moveTo>
                  <a:pt x="2377" y="5425"/>
                </a:moveTo>
                <a:lnTo>
                  <a:pt x="2389" y="5378"/>
                </a:lnTo>
                <a:lnTo>
                  <a:pt x="2736" y="4735"/>
                </a:lnTo>
                <a:lnTo>
                  <a:pt x="5606" y="4735"/>
                </a:lnTo>
                <a:cubicBezTo>
                  <a:pt x="5895" y="4735"/>
                  <a:pt x="6150" y="4573"/>
                  <a:pt x="6281" y="4328"/>
                </a:cubicBezTo>
                <a:lnTo>
                  <a:pt x="7767" y="1563"/>
                </a:lnTo>
                <a:lnTo>
                  <a:pt x="7097" y="1184"/>
                </a:lnTo>
                <a:lnTo>
                  <a:pt x="7093" y="1184"/>
                </a:lnTo>
                <a:lnTo>
                  <a:pt x="6669" y="1973"/>
                </a:lnTo>
                <a:lnTo>
                  <a:pt x="5606" y="3946"/>
                </a:lnTo>
                <a:lnTo>
                  <a:pt x="2902" y="3946"/>
                </a:lnTo>
                <a:lnTo>
                  <a:pt x="2851" y="3839"/>
                </a:lnTo>
                <a:lnTo>
                  <a:pt x="1988" y="1973"/>
                </a:lnTo>
                <a:lnTo>
                  <a:pt x="1622" y="1184"/>
                </a:lnTo>
                <a:lnTo>
                  <a:pt x="1260" y="395"/>
                </a:lnTo>
                <a:lnTo>
                  <a:pt x="0" y="395"/>
                </a:lnTo>
                <a:lnTo>
                  <a:pt x="0" y="1184"/>
                </a:lnTo>
                <a:lnTo>
                  <a:pt x="771" y="1184"/>
                </a:lnTo>
                <a:lnTo>
                  <a:pt x="2158" y="4178"/>
                </a:lnTo>
                <a:lnTo>
                  <a:pt x="1638" y="5145"/>
                </a:lnTo>
                <a:cubicBezTo>
                  <a:pt x="1576" y="5256"/>
                  <a:pt x="1541" y="5386"/>
                  <a:pt x="1541" y="5524"/>
                </a:cubicBezTo>
                <a:cubicBezTo>
                  <a:pt x="1541" y="5958"/>
                  <a:pt x="1888" y="6313"/>
                  <a:pt x="2312" y="6313"/>
                </a:cubicBezTo>
                <a:lnTo>
                  <a:pt x="6936" y="6313"/>
                </a:lnTo>
                <a:lnTo>
                  <a:pt x="6936" y="5524"/>
                </a:lnTo>
                <a:lnTo>
                  <a:pt x="2474" y="5524"/>
                </a:lnTo>
                <a:cubicBezTo>
                  <a:pt x="2423" y="5524"/>
                  <a:pt x="2377" y="5480"/>
                  <a:pt x="2377" y="5425"/>
                </a:cubicBezTo>
                <a:lnTo>
                  <a:pt x="2377" y="5425"/>
                </a:lnTo>
                <a:lnTo>
                  <a:pt x="2377" y="5425"/>
                </a:lnTo>
                <a:close/>
                <a:moveTo>
                  <a:pt x="2377" y="542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50800" dir="8100000" algn="tr" rotWithShape="0">
              <a:schemeClr val="tx1">
                <a:lumMod val="95000"/>
                <a:lumOff val="5000"/>
              </a:scheme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9" name="iconfont-1187-868319">
            <a:extLst>
              <a:ext uri="{FF2B5EF4-FFF2-40B4-BE49-F238E27FC236}">
                <a16:creationId xmlns:a16="http://schemas.microsoft.com/office/drawing/2014/main" xmlns="" id="{1BFD0412-6F53-4147-815F-81F3C764A630}"/>
              </a:ext>
            </a:extLst>
          </p:cNvPr>
          <p:cNvSpPr>
            <a:spLocks noChangeAspect="1"/>
          </p:cNvSpPr>
          <p:nvPr/>
        </p:nvSpPr>
        <p:spPr bwMode="auto">
          <a:xfrm>
            <a:off x="7270854" y="2853884"/>
            <a:ext cx="353590" cy="331540"/>
          </a:xfrm>
          <a:custGeom>
            <a:avLst/>
            <a:gdLst>
              <a:gd name="T0" fmla="*/ 2278 w 8285"/>
              <a:gd name="T1" fmla="*/ 5620 h 7767"/>
              <a:gd name="T2" fmla="*/ 2589 w 8285"/>
              <a:gd name="T3" fmla="*/ 5927 h 7767"/>
              <a:gd name="T4" fmla="*/ 5696 w 8285"/>
              <a:gd name="T5" fmla="*/ 5927 h 7767"/>
              <a:gd name="T6" fmla="*/ 6006 w 8285"/>
              <a:gd name="T7" fmla="*/ 5620 h 7767"/>
              <a:gd name="T8" fmla="*/ 5696 w 8285"/>
              <a:gd name="T9" fmla="*/ 5314 h 7767"/>
              <a:gd name="T10" fmla="*/ 2589 w 8285"/>
              <a:gd name="T11" fmla="*/ 5314 h 7767"/>
              <a:gd name="T12" fmla="*/ 2278 w 8285"/>
              <a:gd name="T13" fmla="*/ 5620 h 7767"/>
              <a:gd name="T14" fmla="*/ 2278 w 8285"/>
              <a:gd name="T15" fmla="*/ 5620 h 7767"/>
              <a:gd name="T16" fmla="*/ 2278 w 8285"/>
              <a:gd name="T17" fmla="*/ 4394 h 7767"/>
              <a:gd name="T18" fmla="*/ 2589 w 8285"/>
              <a:gd name="T19" fmla="*/ 4701 h 7767"/>
              <a:gd name="T20" fmla="*/ 5696 w 8285"/>
              <a:gd name="T21" fmla="*/ 4701 h 7767"/>
              <a:gd name="T22" fmla="*/ 6006 w 8285"/>
              <a:gd name="T23" fmla="*/ 4394 h 7767"/>
              <a:gd name="T24" fmla="*/ 5696 w 8285"/>
              <a:gd name="T25" fmla="*/ 4088 h 7767"/>
              <a:gd name="T26" fmla="*/ 2589 w 8285"/>
              <a:gd name="T27" fmla="*/ 4088 h 7767"/>
              <a:gd name="T28" fmla="*/ 2278 w 8285"/>
              <a:gd name="T29" fmla="*/ 4394 h 7767"/>
              <a:gd name="T30" fmla="*/ 2278 w 8285"/>
              <a:gd name="T31" fmla="*/ 4394 h 7767"/>
              <a:gd name="T32" fmla="*/ 3728 w 8285"/>
              <a:gd name="T33" fmla="*/ 1207 h 7767"/>
              <a:gd name="T34" fmla="*/ 4142 w 8285"/>
              <a:gd name="T35" fmla="*/ 817 h 7767"/>
              <a:gd name="T36" fmla="*/ 4556 w 8285"/>
              <a:gd name="T37" fmla="*/ 1207 h 7767"/>
              <a:gd name="T38" fmla="*/ 4556 w 8285"/>
              <a:gd name="T39" fmla="*/ 2267 h 7767"/>
              <a:gd name="T40" fmla="*/ 4142 w 8285"/>
              <a:gd name="T41" fmla="*/ 2657 h 7767"/>
              <a:gd name="T42" fmla="*/ 3728 w 8285"/>
              <a:gd name="T43" fmla="*/ 2267 h 7767"/>
              <a:gd name="T44" fmla="*/ 3728 w 8285"/>
              <a:gd name="T45" fmla="*/ 1207 h 7767"/>
              <a:gd name="T46" fmla="*/ 3106 w 8285"/>
              <a:gd name="T47" fmla="*/ 1040 h 7767"/>
              <a:gd name="T48" fmla="*/ 3106 w 8285"/>
              <a:gd name="T49" fmla="*/ 2248 h 7767"/>
              <a:gd name="T50" fmla="*/ 4142 w 8285"/>
              <a:gd name="T51" fmla="*/ 3270 h 7767"/>
              <a:gd name="T52" fmla="*/ 5178 w 8285"/>
              <a:gd name="T53" fmla="*/ 2248 h 7767"/>
              <a:gd name="T54" fmla="*/ 5178 w 8285"/>
              <a:gd name="T55" fmla="*/ 1040 h 7767"/>
              <a:gd name="T56" fmla="*/ 4142 w 8285"/>
              <a:gd name="T57" fmla="*/ 0 h 7767"/>
              <a:gd name="T58" fmla="*/ 3106 w 8285"/>
              <a:gd name="T59" fmla="*/ 1040 h 7767"/>
              <a:gd name="T60" fmla="*/ 1325 w 8285"/>
              <a:gd name="T61" fmla="*/ 2248 h 7767"/>
              <a:gd name="T62" fmla="*/ 3106 w 8285"/>
              <a:gd name="T63" fmla="*/ 2248 h 7767"/>
              <a:gd name="T64" fmla="*/ 3106 w 8285"/>
              <a:gd name="T65" fmla="*/ 1635 h 7767"/>
              <a:gd name="T66" fmla="*/ 828 w 8285"/>
              <a:gd name="T67" fmla="*/ 1635 h 7767"/>
              <a:gd name="T68" fmla="*/ 0 w 8285"/>
              <a:gd name="T69" fmla="*/ 2452 h 7767"/>
              <a:gd name="T70" fmla="*/ 0 w 8285"/>
              <a:gd name="T71" fmla="*/ 6949 h 7767"/>
              <a:gd name="T72" fmla="*/ 828 w 8285"/>
              <a:gd name="T73" fmla="*/ 7767 h 7767"/>
              <a:gd name="T74" fmla="*/ 7456 w 8285"/>
              <a:gd name="T75" fmla="*/ 7767 h 7767"/>
              <a:gd name="T76" fmla="*/ 8285 w 8285"/>
              <a:gd name="T77" fmla="*/ 6949 h 7767"/>
              <a:gd name="T78" fmla="*/ 8285 w 8285"/>
              <a:gd name="T79" fmla="*/ 2452 h 7767"/>
              <a:gd name="T80" fmla="*/ 7456 w 8285"/>
              <a:gd name="T81" fmla="*/ 1635 h 7767"/>
              <a:gd name="T82" fmla="*/ 5178 w 8285"/>
              <a:gd name="T83" fmla="*/ 1635 h 7767"/>
              <a:gd name="T84" fmla="*/ 5178 w 8285"/>
              <a:gd name="T85" fmla="*/ 2248 h 7767"/>
              <a:gd name="T86" fmla="*/ 6959 w 8285"/>
              <a:gd name="T87" fmla="*/ 2248 h 7767"/>
              <a:gd name="T88" fmla="*/ 7663 w 8285"/>
              <a:gd name="T89" fmla="*/ 2943 h 7767"/>
              <a:gd name="T90" fmla="*/ 7663 w 8285"/>
              <a:gd name="T91" fmla="*/ 6458 h 7767"/>
              <a:gd name="T92" fmla="*/ 6959 w 8285"/>
              <a:gd name="T93" fmla="*/ 7153 h 7767"/>
              <a:gd name="T94" fmla="*/ 1325 w 8285"/>
              <a:gd name="T95" fmla="*/ 7153 h 7767"/>
              <a:gd name="T96" fmla="*/ 621 w 8285"/>
              <a:gd name="T97" fmla="*/ 6458 h 7767"/>
              <a:gd name="T98" fmla="*/ 621 w 8285"/>
              <a:gd name="T99" fmla="*/ 2943 h 7767"/>
              <a:gd name="T100" fmla="*/ 1325 w 8285"/>
              <a:gd name="T101" fmla="*/ 2248 h 7767"/>
              <a:gd name="T102" fmla="*/ 1325 w 8285"/>
              <a:gd name="T103" fmla="*/ 2248 h 7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85" h="7767">
                <a:moveTo>
                  <a:pt x="2278" y="5620"/>
                </a:moveTo>
                <a:cubicBezTo>
                  <a:pt x="2278" y="5790"/>
                  <a:pt x="2417" y="5927"/>
                  <a:pt x="2589" y="5927"/>
                </a:cubicBezTo>
                <a:lnTo>
                  <a:pt x="5696" y="5927"/>
                </a:lnTo>
                <a:cubicBezTo>
                  <a:pt x="5867" y="5927"/>
                  <a:pt x="6006" y="5790"/>
                  <a:pt x="6006" y="5620"/>
                </a:cubicBezTo>
                <a:cubicBezTo>
                  <a:pt x="6006" y="5451"/>
                  <a:pt x="5867" y="5314"/>
                  <a:pt x="5696" y="5314"/>
                </a:cubicBezTo>
                <a:lnTo>
                  <a:pt x="2589" y="5314"/>
                </a:lnTo>
                <a:cubicBezTo>
                  <a:pt x="2417" y="5314"/>
                  <a:pt x="2278" y="5451"/>
                  <a:pt x="2278" y="5620"/>
                </a:cubicBezTo>
                <a:lnTo>
                  <a:pt x="2278" y="5620"/>
                </a:lnTo>
                <a:close/>
                <a:moveTo>
                  <a:pt x="2278" y="4394"/>
                </a:moveTo>
                <a:cubicBezTo>
                  <a:pt x="2278" y="4563"/>
                  <a:pt x="2417" y="4701"/>
                  <a:pt x="2589" y="4701"/>
                </a:cubicBezTo>
                <a:lnTo>
                  <a:pt x="5696" y="4701"/>
                </a:lnTo>
                <a:cubicBezTo>
                  <a:pt x="5867" y="4701"/>
                  <a:pt x="6006" y="4563"/>
                  <a:pt x="6006" y="4394"/>
                </a:cubicBezTo>
                <a:cubicBezTo>
                  <a:pt x="6006" y="4225"/>
                  <a:pt x="5867" y="4088"/>
                  <a:pt x="5696" y="4088"/>
                </a:cubicBezTo>
                <a:lnTo>
                  <a:pt x="2589" y="4088"/>
                </a:lnTo>
                <a:cubicBezTo>
                  <a:pt x="2417" y="4088"/>
                  <a:pt x="2278" y="4225"/>
                  <a:pt x="2278" y="4394"/>
                </a:cubicBezTo>
                <a:lnTo>
                  <a:pt x="2278" y="4394"/>
                </a:lnTo>
                <a:close/>
                <a:moveTo>
                  <a:pt x="3728" y="1207"/>
                </a:moveTo>
                <a:cubicBezTo>
                  <a:pt x="3728" y="992"/>
                  <a:pt x="3913" y="817"/>
                  <a:pt x="4142" y="817"/>
                </a:cubicBezTo>
                <a:cubicBezTo>
                  <a:pt x="4371" y="817"/>
                  <a:pt x="4556" y="992"/>
                  <a:pt x="4556" y="1207"/>
                </a:cubicBezTo>
                <a:lnTo>
                  <a:pt x="4556" y="2267"/>
                </a:lnTo>
                <a:cubicBezTo>
                  <a:pt x="4556" y="2482"/>
                  <a:pt x="4371" y="2657"/>
                  <a:pt x="4142" y="2657"/>
                </a:cubicBezTo>
                <a:cubicBezTo>
                  <a:pt x="3913" y="2657"/>
                  <a:pt x="3728" y="2482"/>
                  <a:pt x="3728" y="2267"/>
                </a:cubicBezTo>
                <a:lnTo>
                  <a:pt x="3728" y="1207"/>
                </a:lnTo>
                <a:close/>
                <a:moveTo>
                  <a:pt x="3106" y="1040"/>
                </a:moveTo>
                <a:lnTo>
                  <a:pt x="3106" y="2248"/>
                </a:lnTo>
                <a:cubicBezTo>
                  <a:pt x="3116" y="2814"/>
                  <a:pt x="3576" y="3270"/>
                  <a:pt x="4142" y="3270"/>
                </a:cubicBezTo>
                <a:cubicBezTo>
                  <a:pt x="4708" y="3270"/>
                  <a:pt x="5168" y="2814"/>
                  <a:pt x="5178" y="2248"/>
                </a:cubicBezTo>
                <a:lnTo>
                  <a:pt x="5178" y="1040"/>
                </a:lnTo>
                <a:cubicBezTo>
                  <a:pt x="5178" y="465"/>
                  <a:pt x="4714" y="0"/>
                  <a:pt x="4142" y="0"/>
                </a:cubicBezTo>
                <a:cubicBezTo>
                  <a:pt x="3570" y="0"/>
                  <a:pt x="3106" y="465"/>
                  <a:pt x="3106" y="1040"/>
                </a:cubicBezTo>
                <a:close/>
                <a:moveTo>
                  <a:pt x="1325" y="2248"/>
                </a:moveTo>
                <a:lnTo>
                  <a:pt x="3106" y="2248"/>
                </a:lnTo>
                <a:lnTo>
                  <a:pt x="3106" y="1635"/>
                </a:lnTo>
                <a:lnTo>
                  <a:pt x="828" y="1635"/>
                </a:lnTo>
                <a:cubicBezTo>
                  <a:pt x="371" y="1635"/>
                  <a:pt x="0" y="2001"/>
                  <a:pt x="0" y="2452"/>
                </a:cubicBezTo>
                <a:lnTo>
                  <a:pt x="0" y="6949"/>
                </a:lnTo>
                <a:cubicBezTo>
                  <a:pt x="0" y="7401"/>
                  <a:pt x="371" y="7767"/>
                  <a:pt x="828" y="7767"/>
                </a:cubicBezTo>
                <a:lnTo>
                  <a:pt x="7456" y="7767"/>
                </a:lnTo>
                <a:cubicBezTo>
                  <a:pt x="7913" y="7767"/>
                  <a:pt x="8285" y="7401"/>
                  <a:pt x="8285" y="6949"/>
                </a:cubicBezTo>
                <a:lnTo>
                  <a:pt x="8285" y="2452"/>
                </a:lnTo>
                <a:cubicBezTo>
                  <a:pt x="8285" y="2001"/>
                  <a:pt x="7913" y="1635"/>
                  <a:pt x="7456" y="1635"/>
                </a:cubicBezTo>
                <a:lnTo>
                  <a:pt x="5178" y="1635"/>
                </a:lnTo>
                <a:lnTo>
                  <a:pt x="5178" y="2248"/>
                </a:lnTo>
                <a:lnTo>
                  <a:pt x="6959" y="2248"/>
                </a:lnTo>
                <a:cubicBezTo>
                  <a:pt x="7348" y="2248"/>
                  <a:pt x="7663" y="2559"/>
                  <a:pt x="7663" y="2943"/>
                </a:cubicBezTo>
                <a:lnTo>
                  <a:pt x="7663" y="6458"/>
                </a:lnTo>
                <a:cubicBezTo>
                  <a:pt x="7663" y="6842"/>
                  <a:pt x="7348" y="7153"/>
                  <a:pt x="6959" y="7153"/>
                </a:cubicBezTo>
                <a:lnTo>
                  <a:pt x="1325" y="7153"/>
                </a:lnTo>
                <a:cubicBezTo>
                  <a:pt x="936" y="7153"/>
                  <a:pt x="621" y="6842"/>
                  <a:pt x="621" y="6458"/>
                </a:cubicBezTo>
                <a:lnTo>
                  <a:pt x="621" y="2943"/>
                </a:lnTo>
                <a:cubicBezTo>
                  <a:pt x="621" y="2559"/>
                  <a:pt x="936" y="2248"/>
                  <a:pt x="1325" y="2248"/>
                </a:cubicBezTo>
                <a:close/>
                <a:moveTo>
                  <a:pt x="1325" y="224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50800" dir="8100000" algn="tr" rotWithShape="0">
              <a:schemeClr val="tx1">
                <a:lumMod val="95000"/>
                <a:lumOff val="5000"/>
              </a:scheme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1" name="iconfont-1187-868319">
            <a:extLst>
              <a:ext uri="{FF2B5EF4-FFF2-40B4-BE49-F238E27FC236}">
                <a16:creationId xmlns:a16="http://schemas.microsoft.com/office/drawing/2014/main" xmlns="" id="{4C276F1A-DCBE-49F1-8631-03C6FEF5983B}"/>
              </a:ext>
            </a:extLst>
          </p:cNvPr>
          <p:cNvSpPr>
            <a:spLocks noChangeAspect="1"/>
          </p:cNvSpPr>
          <p:nvPr/>
        </p:nvSpPr>
        <p:spPr bwMode="auto">
          <a:xfrm>
            <a:off x="10208801" y="2426715"/>
            <a:ext cx="353590" cy="309687"/>
          </a:xfrm>
          <a:custGeom>
            <a:avLst/>
            <a:gdLst>
              <a:gd name="T0" fmla="*/ 6964 w 7768"/>
              <a:gd name="T1" fmla="*/ 3224 h 6803"/>
              <a:gd name="T2" fmla="*/ 6493 w 7768"/>
              <a:gd name="T3" fmla="*/ 3224 h 6803"/>
              <a:gd name="T4" fmla="*/ 6493 w 7768"/>
              <a:gd name="T5" fmla="*/ 2232 h 6803"/>
              <a:gd name="T6" fmla="*/ 5870 w 7768"/>
              <a:gd name="T7" fmla="*/ 1517 h 6803"/>
              <a:gd name="T8" fmla="*/ 5858 w 7768"/>
              <a:gd name="T9" fmla="*/ 1403 h 6803"/>
              <a:gd name="T10" fmla="*/ 5358 w 7768"/>
              <a:gd name="T11" fmla="*/ 148 h 6803"/>
              <a:gd name="T12" fmla="*/ 5238 w 7768"/>
              <a:gd name="T13" fmla="*/ 26 h 6803"/>
              <a:gd name="T14" fmla="*/ 5060 w 7768"/>
              <a:gd name="T15" fmla="*/ 20 h 6803"/>
              <a:gd name="T16" fmla="*/ 1045 w 7768"/>
              <a:gd name="T17" fmla="*/ 1422 h 6803"/>
              <a:gd name="T18" fmla="*/ 946 w 7768"/>
              <a:gd name="T19" fmla="*/ 1489 h 6803"/>
              <a:gd name="T20" fmla="*/ 760 w 7768"/>
              <a:gd name="T21" fmla="*/ 1489 h 6803"/>
              <a:gd name="T22" fmla="*/ 0 w 7768"/>
              <a:gd name="T23" fmla="*/ 2233 h 6803"/>
              <a:gd name="T24" fmla="*/ 0 w 7768"/>
              <a:gd name="T25" fmla="*/ 6043 h 6803"/>
              <a:gd name="T26" fmla="*/ 760 w 7768"/>
              <a:gd name="T27" fmla="*/ 6803 h 6803"/>
              <a:gd name="T28" fmla="*/ 5645 w 7768"/>
              <a:gd name="T29" fmla="*/ 6803 h 6803"/>
              <a:gd name="T30" fmla="*/ 6493 w 7768"/>
              <a:gd name="T31" fmla="*/ 6043 h 6803"/>
              <a:gd name="T32" fmla="*/ 6493 w 7768"/>
              <a:gd name="T33" fmla="*/ 5176 h 6803"/>
              <a:gd name="T34" fmla="*/ 6964 w 7768"/>
              <a:gd name="T35" fmla="*/ 5176 h 6803"/>
              <a:gd name="T36" fmla="*/ 7768 w 7768"/>
              <a:gd name="T37" fmla="*/ 4425 h 6803"/>
              <a:gd name="T38" fmla="*/ 7768 w 7768"/>
              <a:gd name="T39" fmla="*/ 3976 h 6803"/>
              <a:gd name="T40" fmla="*/ 6964 w 7768"/>
              <a:gd name="T41" fmla="*/ 3224 h 6803"/>
              <a:gd name="T42" fmla="*/ 5005 w 7768"/>
              <a:gd name="T43" fmla="*/ 502 h 6803"/>
              <a:gd name="T44" fmla="*/ 5398 w 7768"/>
              <a:gd name="T45" fmla="*/ 1489 h 6803"/>
              <a:gd name="T46" fmla="*/ 2180 w 7768"/>
              <a:gd name="T47" fmla="*/ 1489 h 6803"/>
              <a:gd name="T48" fmla="*/ 5005 w 7768"/>
              <a:gd name="T49" fmla="*/ 502 h 6803"/>
              <a:gd name="T50" fmla="*/ 6029 w 7768"/>
              <a:gd name="T51" fmla="*/ 6043 h 6803"/>
              <a:gd name="T52" fmla="*/ 5645 w 7768"/>
              <a:gd name="T53" fmla="*/ 6369 h 6803"/>
              <a:gd name="T54" fmla="*/ 761 w 7768"/>
              <a:gd name="T55" fmla="*/ 6369 h 6803"/>
              <a:gd name="T56" fmla="*/ 464 w 7768"/>
              <a:gd name="T57" fmla="*/ 6043 h 6803"/>
              <a:gd name="T58" fmla="*/ 464 w 7768"/>
              <a:gd name="T59" fmla="*/ 2232 h 6803"/>
              <a:gd name="T60" fmla="*/ 761 w 7768"/>
              <a:gd name="T61" fmla="*/ 1923 h 6803"/>
              <a:gd name="T62" fmla="*/ 5645 w 7768"/>
              <a:gd name="T63" fmla="*/ 1923 h 6803"/>
              <a:gd name="T64" fmla="*/ 6029 w 7768"/>
              <a:gd name="T65" fmla="*/ 2232 h 6803"/>
              <a:gd name="T66" fmla="*/ 6029 w 7768"/>
              <a:gd name="T67" fmla="*/ 3224 h 6803"/>
              <a:gd name="T68" fmla="*/ 5325 w 7768"/>
              <a:gd name="T69" fmla="*/ 3224 h 6803"/>
              <a:gd name="T70" fmla="*/ 4522 w 7768"/>
              <a:gd name="T71" fmla="*/ 3976 h 6803"/>
              <a:gd name="T72" fmla="*/ 4522 w 7768"/>
              <a:gd name="T73" fmla="*/ 4425 h 6803"/>
              <a:gd name="T74" fmla="*/ 5325 w 7768"/>
              <a:gd name="T75" fmla="*/ 5176 h 6803"/>
              <a:gd name="T76" fmla="*/ 6029 w 7768"/>
              <a:gd name="T77" fmla="*/ 5176 h 6803"/>
              <a:gd name="T78" fmla="*/ 6029 w 7768"/>
              <a:gd name="T79" fmla="*/ 6043 h 6803"/>
              <a:gd name="T80" fmla="*/ 7304 w 7768"/>
              <a:gd name="T81" fmla="*/ 4425 h 6803"/>
              <a:gd name="T82" fmla="*/ 6964 w 7768"/>
              <a:gd name="T83" fmla="*/ 4743 h 6803"/>
              <a:gd name="T84" fmla="*/ 5325 w 7768"/>
              <a:gd name="T85" fmla="*/ 4743 h 6803"/>
              <a:gd name="T86" fmla="*/ 4985 w 7768"/>
              <a:gd name="T87" fmla="*/ 4425 h 6803"/>
              <a:gd name="T88" fmla="*/ 4985 w 7768"/>
              <a:gd name="T89" fmla="*/ 3976 h 6803"/>
              <a:gd name="T90" fmla="*/ 5325 w 7768"/>
              <a:gd name="T91" fmla="*/ 3658 h 6803"/>
              <a:gd name="T92" fmla="*/ 6964 w 7768"/>
              <a:gd name="T93" fmla="*/ 3658 h 6803"/>
              <a:gd name="T94" fmla="*/ 7304 w 7768"/>
              <a:gd name="T95" fmla="*/ 3976 h 6803"/>
              <a:gd name="T96" fmla="*/ 7304 w 7768"/>
              <a:gd name="T97" fmla="*/ 4425 h 6803"/>
              <a:gd name="T98" fmla="*/ 5570 w 7768"/>
              <a:gd name="T99" fmla="*/ 3984 h 6803"/>
              <a:gd name="T100" fmla="*/ 5348 w 7768"/>
              <a:gd name="T101" fmla="*/ 4192 h 6803"/>
              <a:gd name="T102" fmla="*/ 5570 w 7768"/>
              <a:gd name="T103" fmla="*/ 4400 h 6803"/>
              <a:gd name="T104" fmla="*/ 5792 w 7768"/>
              <a:gd name="T105" fmla="*/ 4192 h 6803"/>
              <a:gd name="T106" fmla="*/ 5570 w 7768"/>
              <a:gd name="T107" fmla="*/ 3984 h 6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768" h="6803">
                <a:moveTo>
                  <a:pt x="6964" y="3224"/>
                </a:moveTo>
                <a:lnTo>
                  <a:pt x="6493" y="3224"/>
                </a:lnTo>
                <a:lnTo>
                  <a:pt x="6493" y="2232"/>
                </a:lnTo>
                <a:cubicBezTo>
                  <a:pt x="6493" y="1893"/>
                  <a:pt x="6216" y="1606"/>
                  <a:pt x="5870" y="1517"/>
                </a:cubicBezTo>
                <a:cubicBezTo>
                  <a:pt x="5877" y="1480"/>
                  <a:pt x="5874" y="1441"/>
                  <a:pt x="5858" y="1403"/>
                </a:cubicBezTo>
                <a:lnTo>
                  <a:pt x="5358" y="148"/>
                </a:lnTo>
                <a:cubicBezTo>
                  <a:pt x="5337" y="94"/>
                  <a:pt x="5294" y="50"/>
                  <a:pt x="5238" y="26"/>
                </a:cubicBezTo>
                <a:cubicBezTo>
                  <a:pt x="5181" y="2"/>
                  <a:pt x="5118" y="0"/>
                  <a:pt x="5060" y="20"/>
                </a:cubicBezTo>
                <a:lnTo>
                  <a:pt x="1045" y="1422"/>
                </a:lnTo>
                <a:cubicBezTo>
                  <a:pt x="1005" y="1436"/>
                  <a:pt x="971" y="1460"/>
                  <a:pt x="946" y="1489"/>
                </a:cubicBezTo>
                <a:lnTo>
                  <a:pt x="760" y="1489"/>
                </a:lnTo>
                <a:cubicBezTo>
                  <a:pt x="317" y="1489"/>
                  <a:pt x="0" y="1822"/>
                  <a:pt x="0" y="2233"/>
                </a:cubicBezTo>
                <a:lnTo>
                  <a:pt x="0" y="6043"/>
                </a:lnTo>
                <a:cubicBezTo>
                  <a:pt x="0" y="6462"/>
                  <a:pt x="317" y="6803"/>
                  <a:pt x="760" y="6803"/>
                </a:cubicBezTo>
                <a:lnTo>
                  <a:pt x="5645" y="6803"/>
                </a:lnTo>
                <a:cubicBezTo>
                  <a:pt x="6088" y="6803"/>
                  <a:pt x="6493" y="6462"/>
                  <a:pt x="6493" y="6043"/>
                </a:cubicBezTo>
                <a:lnTo>
                  <a:pt x="6493" y="5176"/>
                </a:lnTo>
                <a:lnTo>
                  <a:pt x="6964" y="5176"/>
                </a:lnTo>
                <a:cubicBezTo>
                  <a:pt x="7408" y="5176"/>
                  <a:pt x="7768" y="4840"/>
                  <a:pt x="7768" y="4425"/>
                </a:cubicBezTo>
                <a:lnTo>
                  <a:pt x="7768" y="3976"/>
                </a:lnTo>
                <a:cubicBezTo>
                  <a:pt x="7768" y="3561"/>
                  <a:pt x="7408" y="3224"/>
                  <a:pt x="6964" y="3224"/>
                </a:cubicBezTo>
                <a:close/>
                <a:moveTo>
                  <a:pt x="5005" y="502"/>
                </a:moveTo>
                <a:lnTo>
                  <a:pt x="5398" y="1489"/>
                </a:lnTo>
                <a:lnTo>
                  <a:pt x="2180" y="1489"/>
                </a:lnTo>
                <a:lnTo>
                  <a:pt x="5005" y="502"/>
                </a:lnTo>
                <a:close/>
                <a:moveTo>
                  <a:pt x="6029" y="6043"/>
                </a:moveTo>
                <a:cubicBezTo>
                  <a:pt x="6029" y="6220"/>
                  <a:pt x="5830" y="6369"/>
                  <a:pt x="5645" y="6369"/>
                </a:cubicBezTo>
                <a:lnTo>
                  <a:pt x="761" y="6369"/>
                </a:lnTo>
                <a:cubicBezTo>
                  <a:pt x="576" y="6369"/>
                  <a:pt x="464" y="6220"/>
                  <a:pt x="464" y="6043"/>
                </a:cubicBezTo>
                <a:lnTo>
                  <a:pt x="464" y="2232"/>
                </a:lnTo>
                <a:cubicBezTo>
                  <a:pt x="464" y="2059"/>
                  <a:pt x="570" y="1923"/>
                  <a:pt x="761" y="1923"/>
                </a:cubicBezTo>
                <a:lnTo>
                  <a:pt x="5645" y="1923"/>
                </a:lnTo>
                <a:cubicBezTo>
                  <a:pt x="5836" y="1923"/>
                  <a:pt x="6029" y="2059"/>
                  <a:pt x="6029" y="2232"/>
                </a:cubicBezTo>
                <a:lnTo>
                  <a:pt x="6029" y="3224"/>
                </a:lnTo>
                <a:lnTo>
                  <a:pt x="5325" y="3224"/>
                </a:lnTo>
                <a:cubicBezTo>
                  <a:pt x="4881" y="3224"/>
                  <a:pt x="4522" y="3561"/>
                  <a:pt x="4522" y="3976"/>
                </a:cubicBezTo>
                <a:lnTo>
                  <a:pt x="4522" y="4425"/>
                </a:lnTo>
                <a:cubicBezTo>
                  <a:pt x="4522" y="4840"/>
                  <a:pt x="4881" y="5176"/>
                  <a:pt x="5325" y="5176"/>
                </a:cubicBezTo>
                <a:lnTo>
                  <a:pt x="6029" y="5176"/>
                </a:lnTo>
                <a:lnTo>
                  <a:pt x="6029" y="6043"/>
                </a:lnTo>
                <a:close/>
                <a:moveTo>
                  <a:pt x="7304" y="4425"/>
                </a:moveTo>
                <a:cubicBezTo>
                  <a:pt x="7304" y="4600"/>
                  <a:pt x="7152" y="4743"/>
                  <a:pt x="6964" y="4743"/>
                </a:cubicBezTo>
                <a:lnTo>
                  <a:pt x="5325" y="4743"/>
                </a:lnTo>
                <a:cubicBezTo>
                  <a:pt x="5137" y="4743"/>
                  <a:pt x="4985" y="4600"/>
                  <a:pt x="4985" y="4425"/>
                </a:cubicBezTo>
                <a:lnTo>
                  <a:pt x="4985" y="3976"/>
                </a:lnTo>
                <a:cubicBezTo>
                  <a:pt x="4985" y="3800"/>
                  <a:pt x="5137" y="3658"/>
                  <a:pt x="5325" y="3658"/>
                </a:cubicBezTo>
                <a:lnTo>
                  <a:pt x="6964" y="3658"/>
                </a:lnTo>
                <a:cubicBezTo>
                  <a:pt x="7152" y="3658"/>
                  <a:pt x="7304" y="3800"/>
                  <a:pt x="7304" y="3976"/>
                </a:cubicBezTo>
                <a:lnTo>
                  <a:pt x="7304" y="4425"/>
                </a:lnTo>
                <a:close/>
                <a:moveTo>
                  <a:pt x="5570" y="3984"/>
                </a:moveTo>
                <a:cubicBezTo>
                  <a:pt x="5447" y="3984"/>
                  <a:pt x="5348" y="4077"/>
                  <a:pt x="5348" y="4192"/>
                </a:cubicBezTo>
                <a:cubicBezTo>
                  <a:pt x="5348" y="4307"/>
                  <a:pt x="5447" y="4400"/>
                  <a:pt x="5570" y="4400"/>
                </a:cubicBezTo>
                <a:cubicBezTo>
                  <a:pt x="5692" y="4400"/>
                  <a:pt x="5792" y="4307"/>
                  <a:pt x="5792" y="4192"/>
                </a:cubicBezTo>
                <a:cubicBezTo>
                  <a:pt x="5792" y="4077"/>
                  <a:pt x="5692" y="3984"/>
                  <a:pt x="5570" y="39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50800" dir="8100000" algn="tr" rotWithShape="0">
              <a:schemeClr val="tx1">
                <a:lumMod val="95000"/>
                <a:lumOff val="5000"/>
              </a:scheme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1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3753EE60-205F-4B60-B692-080FFB7BCC4B}"/>
              </a:ext>
            </a:extLst>
          </p:cNvPr>
          <p:cNvSpPr/>
          <p:nvPr/>
        </p:nvSpPr>
        <p:spPr>
          <a:xfrm>
            <a:off x="0" y="5094344"/>
            <a:ext cx="12192000" cy="1235446"/>
          </a:xfrm>
          <a:custGeom>
            <a:avLst/>
            <a:gdLst>
              <a:gd name="connsiteX0" fmla="*/ 0 w 12192000"/>
              <a:gd name="connsiteY0" fmla="*/ 0 h 1905044"/>
              <a:gd name="connsiteX1" fmla="*/ 498471 w 12192000"/>
              <a:gd name="connsiteY1" fmla="*/ 137445 h 1905044"/>
              <a:gd name="connsiteX2" fmla="*/ 6096000 w 12192000"/>
              <a:gd name="connsiteY2" fmla="*/ 767907 h 1905044"/>
              <a:gd name="connsiteX3" fmla="*/ 11693529 w 12192000"/>
              <a:gd name="connsiteY3" fmla="*/ 137445 h 1905044"/>
              <a:gd name="connsiteX4" fmla="*/ 12192000 w 12192000"/>
              <a:gd name="connsiteY4" fmla="*/ 0 h 1905044"/>
              <a:gd name="connsiteX5" fmla="*/ 12192000 w 12192000"/>
              <a:gd name="connsiteY5" fmla="*/ 1905044 h 1905044"/>
              <a:gd name="connsiteX6" fmla="*/ 0 w 12192000"/>
              <a:gd name="connsiteY6" fmla="*/ 1905044 h 1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05044">
                <a:moveTo>
                  <a:pt x="0" y="0"/>
                </a:moveTo>
                <a:lnTo>
                  <a:pt x="498471" y="137445"/>
                </a:lnTo>
                <a:cubicBezTo>
                  <a:pt x="2096318" y="535486"/>
                  <a:pt x="4022549" y="767907"/>
                  <a:pt x="6096000" y="767907"/>
                </a:cubicBezTo>
                <a:cubicBezTo>
                  <a:pt x="8169451" y="767907"/>
                  <a:pt x="10095682" y="535486"/>
                  <a:pt x="11693529" y="137445"/>
                </a:cubicBezTo>
                <a:lnTo>
                  <a:pt x="12192000" y="0"/>
                </a:lnTo>
                <a:lnTo>
                  <a:pt x="12192000" y="1905044"/>
                </a:lnTo>
                <a:lnTo>
                  <a:pt x="0" y="190504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BEDE79A4-BF2D-408D-85CA-4E4A74840151}"/>
              </a:ext>
            </a:extLst>
          </p:cNvPr>
          <p:cNvSpPr/>
          <p:nvPr/>
        </p:nvSpPr>
        <p:spPr>
          <a:xfrm>
            <a:off x="0" y="5289179"/>
            <a:ext cx="12192000" cy="1235446"/>
          </a:xfrm>
          <a:custGeom>
            <a:avLst/>
            <a:gdLst>
              <a:gd name="connsiteX0" fmla="*/ 0 w 12192000"/>
              <a:gd name="connsiteY0" fmla="*/ 0 h 1905044"/>
              <a:gd name="connsiteX1" fmla="*/ 498471 w 12192000"/>
              <a:gd name="connsiteY1" fmla="*/ 137445 h 1905044"/>
              <a:gd name="connsiteX2" fmla="*/ 6096000 w 12192000"/>
              <a:gd name="connsiteY2" fmla="*/ 767907 h 1905044"/>
              <a:gd name="connsiteX3" fmla="*/ 11693529 w 12192000"/>
              <a:gd name="connsiteY3" fmla="*/ 137445 h 1905044"/>
              <a:gd name="connsiteX4" fmla="*/ 12192000 w 12192000"/>
              <a:gd name="connsiteY4" fmla="*/ 0 h 1905044"/>
              <a:gd name="connsiteX5" fmla="*/ 12192000 w 12192000"/>
              <a:gd name="connsiteY5" fmla="*/ 1905044 h 1905044"/>
              <a:gd name="connsiteX6" fmla="*/ 0 w 12192000"/>
              <a:gd name="connsiteY6" fmla="*/ 1905044 h 1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05044">
                <a:moveTo>
                  <a:pt x="0" y="0"/>
                </a:moveTo>
                <a:lnTo>
                  <a:pt x="498471" y="137445"/>
                </a:lnTo>
                <a:cubicBezTo>
                  <a:pt x="2096318" y="535486"/>
                  <a:pt x="4022549" y="767907"/>
                  <a:pt x="6096000" y="767907"/>
                </a:cubicBezTo>
                <a:cubicBezTo>
                  <a:pt x="8169451" y="767907"/>
                  <a:pt x="10095682" y="535486"/>
                  <a:pt x="11693529" y="137445"/>
                </a:cubicBezTo>
                <a:lnTo>
                  <a:pt x="12192000" y="0"/>
                </a:lnTo>
                <a:lnTo>
                  <a:pt x="12192000" y="1905044"/>
                </a:lnTo>
                <a:lnTo>
                  <a:pt x="0" y="1905044"/>
                </a:lnTo>
                <a:close/>
              </a:path>
            </a:pathLst>
          </a:cu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B9F09B6-9D9F-4789-B1E0-568AA40CDFB0}"/>
              </a:ext>
            </a:extLst>
          </p:cNvPr>
          <p:cNvSpPr/>
          <p:nvPr/>
        </p:nvSpPr>
        <p:spPr>
          <a:xfrm>
            <a:off x="3281745" y="2891765"/>
            <a:ext cx="5628510" cy="56285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8575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738B5D9-8304-4667-8830-4045D826DAEC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5821" y="797572"/>
            <a:ext cx="5211746" cy="7706732"/>
          </a:xfrm>
          <a:custGeom>
            <a:avLst/>
            <a:gdLst>
              <a:gd name="connsiteX0" fmla="*/ 0 w 5211746"/>
              <a:gd name="connsiteY0" fmla="*/ 0 h 7706732"/>
              <a:gd name="connsiteX1" fmla="*/ 4131473 w 5211746"/>
              <a:gd name="connsiteY1" fmla="*/ 0 h 7706732"/>
              <a:gd name="connsiteX2" fmla="*/ 4140303 w 5211746"/>
              <a:gd name="connsiteY2" fmla="*/ 29446 h 7706732"/>
              <a:gd name="connsiteX3" fmla="*/ 4154955 w 5211746"/>
              <a:gd name="connsiteY3" fmla="*/ 61797 h 7706732"/>
              <a:gd name="connsiteX4" fmla="*/ 4168753 w 5211746"/>
              <a:gd name="connsiteY4" fmla="*/ 89885 h 7706732"/>
              <a:gd name="connsiteX5" fmla="*/ 4159439 w 5211746"/>
              <a:gd name="connsiteY5" fmla="*/ 98788 h 7706732"/>
              <a:gd name="connsiteX6" fmla="*/ 4098479 w 5211746"/>
              <a:gd name="connsiteY6" fmla="*/ 144508 h 7706732"/>
              <a:gd name="connsiteX7" fmla="*/ 4060379 w 5211746"/>
              <a:gd name="connsiteY7" fmla="*/ 174988 h 7706732"/>
              <a:gd name="connsiteX8" fmla="*/ 4037519 w 5211746"/>
              <a:gd name="connsiteY8" fmla="*/ 190228 h 7706732"/>
              <a:gd name="connsiteX9" fmla="*/ 3923219 w 5211746"/>
              <a:gd name="connsiteY9" fmla="*/ 296908 h 7706732"/>
              <a:gd name="connsiteX10" fmla="*/ 3892739 w 5211746"/>
              <a:gd name="connsiteY10" fmla="*/ 319768 h 7706732"/>
              <a:gd name="connsiteX11" fmla="*/ 3847019 w 5211746"/>
              <a:gd name="connsiteY11" fmla="*/ 380728 h 7706732"/>
              <a:gd name="connsiteX12" fmla="*/ 3801299 w 5211746"/>
              <a:gd name="connsiteY12" fmla="*/ 449308 h 7706732"/>
              <a:gd name="connsiteX13" fmla="*/ 3778439 w 5211746"/>
              <a:gd name="connsiteY13" fmla="*/ 464548 h 7706732"/>
              <a:gd name="connsiteX14" fmla="*/ 3763199 w 5211746"/>
              <a:gd name="connsiteY14" fmla="*/ 487408 h 7706732"/>
              <a:gd name="connsiteX15" fmla="*/ 3709859 w 5211746"/>
              <a:gd name="connsiteY15" fmla="*/ 510268 h 7706732"/>
              <a:gd name="connsiteX16" fmla="*/ 3633659 w 5211746"/>
              <a:gd name="connsiteY16" fmla="*/ 533128 h 7706732"/>
              <a:gd name="connsiteX17" fmla="*/ 3580319 w 5211746"/>
              <a:gd name="connsiteY17" fmla="*/ 563608 h 7706732"/>
              <a:gd name="connsiteX18" fmla="*/ 3557459 w 5211746"/>
              <a:gd name="connsiteY18" fmla="*/ 571228 h 7706732"/>
              <a:gd name="connsiteX19" fmla="*/ 3488879 w 5211746"/>
              <a:gd name="connsiteY19" fmla="*/ 616948 h 7706732"/>
              <a:gd name="connsiteX20" fmla="*/ 3466019 w 5211746"/>
              <a:gd name="connsiteY20" fmla="*/ 632188 h 7706732"/>
              <a:gd name="connsiteX21" fmla="*/ 3443159 w 5211746"/>
              <a:gd name="connsiteY21" fmla="*/ 677908 h 7706732"/>
              <a:gd name="connsiteX22" fmla="*/ 3427919 w 5211746"/>
              <a:gd name="connsiteY22" fmla="*/ 738868 h 7706732"/>
              <a:gd name="connsiteX23" fmla="*/ 3416805 w 5211746"/>
              <a:gd name="connsiteY23" fmla="*/ 756297 h 7706732"/>
              <a:gd name="connsiteX24" fmla="*/ 3404547 w 5211746"/>
              <a:gd name="connsiteY24" fmla="*/ 761467 h 7706732"/>
              <a:gd name="connsiteX25" fmla="*/ 3402414 w 5211746"/>
              <a:gd name="connsiteY25" fmla="*/ 761399 h 7706732"/>
              <a:gd name="connsiteX26" fmla="*/ 3403329 w 5211746"/>
              <a:gd name="connsiteY26" fmla="*/ 761981 h 7706732"/>
              <a:gd name="connsiteX27" fmla="*/ 3404547 w 5211746"/>
              <a:gd name="connsiteY27" fmla="*/ 761467 h 7706732"/>
              <a:gd name="connsiteX28" fmla="*/ 3412679 w 5211746"/>
              <a:gd name="connsiteY28" fmla="*/ 761728 h 7706732"/>
              <a:gd name="connsiteX29" fmla="*/ 3648899 w 5211746"/>
              <a:gd name="connsiteY29" fmla="*/ 754108 h 7706732"/>
              <a:gd name="connsiteX30" fmla="*/ 3641279 w 5211746"/>
              <a:gd name="connsiteY30" fmla="*/ 898888 h 7706732"/>
              <a:gd name="connsiteX31" fmla="*/ 3648899 w 5211746"/>
              <a:gd name="connsiteY31" fmla="*/ 1013188 h 7706732"/>
              <a:gd name="connsiteX32" fmla="*/ 3686999 w 5211746"/>
              <a:gd name="connsiteY32" fmla="*/ 1005568 h 7706732"/>
              <a:gd name="connsiteX33" fmla="*/ 3732719 w 5211746"/>
              <a:gd name="connsiteY33" fmla="*/ 975088 h 7706732"/>
              <a:gd name="connsiteX34" fmla="*/ 3786059 w 5211746"/>
              <a:gd name="connsiteY34" fmla="*/ 952228 h 7706732"/>
              <a:gd name="connsiteX35" fmla="*/ 3854639 w 5211746"/>
              <a:gd name="connsiteY35" fmla="*/ 959848 h 7706732"/>
              <a:gd name="connsiteX36" fmla="*/ 3877499 w 5211746"/>
              <a:gd name="connsiteY36" fmla="*/ 1020808 h 7706732"/>
              <a:gd name="connsiteX37" fmla="*/ 3869879 w 5211746"/>
              <a:gd name="connsiteY37" fmla="*/ 1112248 h 7706732"/>
              <a:gd name="connsiteX38" fmla="*/ 3862259 w 5211746"/>
              <a:gd name="connsiteY38" fmla="*/ 1135108 h 7706732"/>
              <a:gd name="connsiteX39" fmla="*/ 3847019 w 5211746"/>
              <a:gd name="connsiteY39" fmla="*/ 1157968 h 7706732"/>
              <a:gd name="connsiteX40" fmla="*/ 4319459 w 5211746"/>
              <a:gd name="connsiteY40" fmla="*/ 1142728 h 7706732"/>
              <a:gd name="connsiteX41" fmla="*/ 4380419 w 5211746"/>
              <a:gd name="connsiteY41" fmla="*/ 1127488 h 7706732"/>
              <a:gd name="connsiteX42" fmla="*/ 4441379 w 5211746"/>
              <a:gd name="connsiteY42" fmla="*/ 1104628 h 7706732"/>
              <a:gd name="connsiteX43" fmla="*/ 4502339 w 5211746"/>
              <a:gd name="connsiteY43" fmla="*/ 1081768 h 7706732"/>
              <a:gd name="connsiteX44" fmla="*/ 4555679 w 5211746"/>
              <a:gd name="connsiteY44" fmla="*/ 1036048 h 7706732"/>
              <a:gd name="connsiteX45" fmla="*/ 4609019 w 5211746"/>
              <a:gd name="connsiteY45" fmla="*/ 1013188 h 7706732"/>
              <a:gd name="connsiteX46" fmla="*/ 4677599 w 5211746"/>
              <a:gd name="connsiteY46" fmla="*/ 967468 h 7706732"/>
              <a:gd name="connsiteX47" fmla="*/ 4699527 w 5211746"/>
              <a:gd name="connsiteY47" fmla="*/ 958697 h 7706732"/>
              <a:gd name="connsiteX48" fmla="*/ 4712525 w 5211746"/>
              <a:gd name="connsiteY48" fmla="*/ 964052 h 7706732"/>
              <a:gd name="connsiteX49" fmla="*/ 4748221 w 5211746"/>
              <a:gd name="connsiteY49" fmla="*/ 976415 h 7706732"/>
              <a:gd name="connsiteX50" fmla="*/ 4781180 w 5211746"/>
              <a:gd name="connsiteY50" fmla="*/ 984655 h 7706732"/>
              <a:gd name="connsiteX51" fmla="*/ 4863578 w 5211746"/>
              <a:gd name="connsiteY51" fmla="*/ 1017614 h 7706732"/>
              <a:gd name="connsiteX52" fmla="*/ 5184930 w 5211746"/>
              <a:gd name="connsiteY52" fmla="*/ 1050573 h 7706732"/>
              <a:gd name="connsiteX53" fmla="*/ 5211746 w 5211746"/>
              <a:gd name="connsiteY53" fmla="*/ 1054404 h 7706732"/>
              <a:gd name="connsiteX54" fmla="*/ 5211746 w 5211746"/>
              <a:gd name="connsiteY54" fmla="*/ 7706732 h 7706732"/>
              <a:gd name="connsiteX55" fmla="*/ 0 w 5211746"/>
              <a:gd name="connsiteY55" fmla="*/ 7706732 h 770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211746" h="7706732">
                <a:moveTo>
                  <a:pt x="0" y="0"/>
                </a:moveTo>
                <a:lnTo>
                  <a:pt x="4131473" y="0"/>
                </a:lnTo>
                <a:lnTo>
                  <a:pt x="4140303" y="29446"/>
                </a:lnTo>
                <a:cubicBezTo>
                  <a:pt x="4144991" y="40308"/>
                  <a:pt x="4150443" y="50966"/>
                  <a:pt x="4154955" y="61797"/>
                </a:cubicBezTo>
                <a:lnTo>
                  <a:pt x="4168753" y="89885"/>
                </a:lnTo>
                <a:lnTo>
                  <a:pt x="4159439" y="98788"/>
                </a:lnTo>
                <a:cubicBezTo>
                  <a:pt x="4139780" y="114872"/>
                  <a:pt x="4118612" y="129021"/>
                  <a:pt x="4098479" y="144508"/>
                </a:cubicBezTo>
                <a:cubicBezTo>
                  <a:pt x="4085588" y="154424"/>
                  <a:pt x="4073911" y="165966"/>
                  <a:pt x="4060379" y="174988"/>
                </a:cubicBezTo>
                <a:cubicBezTo>
                  <a:pt x="4052759" y="180068"/>
                  <a:pt x="4044364" y="184144"/>
                  <a:pt x="4037519" y="190228"/>
                </a:cubicBezTo>
                <a:cubicBezTo>
                  <a:pt x="3998567" y="224852"/>
                  <a:pt x="3964912" y="265638"/>
                  <a:pt x="3923219" y="296908"/>
                </a:cubicBezTo>
                <a:cubicBezTo>
                  <a:pt x="3913059" y="304528"/>
                  <a:pt x="3901282" y="310371"/>
                  <a:pt x="3892739" y="319768"/>
                </a:cubicBezTo>
                <a:cubicBezTo>
                  <a:pt x="3875653" y="338562"/>
                  <a:pt x="3861108" y="359594"/>
                  <a:pt x="3847019" y="380728"/>
                </a:cubicBezTo>
                <a:cubicBezTo>
                  <a:pt x="3831779" y="403588"/>
                  <a:pt x="3824159" y="434068"/>
                  <a:pt x="3801299" y="449308"/>
                </a:cubicBezTo>
                <a:lnTo>
                  <a:pt x="3778439" y="464548"/>
                </a:lnTo>
                <a:cubicBezTo>
                  <a:pt x="3773359" y="472168"/>
                  <a:pt x="3769675" y="480932"/>
                  <a:pt x="3763199" y="487408"/>
                </a:cubicBezTo>
                <a:cubicBezTo>
                  <a:pt x="3745658" y="504949"/>
                  <a:pt x="3733177" y="504439"/>
                  <a:pt x="3709859" y="510268"/>
                </a:cubicBezTo>
                <a:cubicBezTo>
                  <a:pt x="3661565" y="542464"/>
                  <a:pt x="3716638" y="510497"/>
                  <a:pt x="3633659" y="533128"/>
                </a:cubicBezTo>
                <a:cubicBezTo>
                  <a:pt x="3604269" y="541143"/>
                  <a:pt x="3605148" y="551194"/>
                  <a:pt x="3580319" y="563608"/>
                </a:cubicBezTo>
                <a:cubicBezTo>
                  <a:pt x="3573135" y="567200"/>
                  <a:pt x="3564480" y="567327"/>
                  <a:pt x="3557459" y="571228"/>
                </a:cubicBezTo>
                <a:lnTo>
                  <a:pt x="3488879" y="616948"/>
                </a:lnTo>
                <a:lnTo>
                  <a:pt x="3466019" y="632188"/>
                </a:lnTo>
                <a:cubicBezTo>
                  <a:pt x="3446866" y="689647"/>
                  <a:pt x="3472702" y="618822"/>
                  <a:pt x="3443159" y="677908"/>
                </a:cubicBezTo>
                <a:cubicBezTo>
                  <a:pt x="3434450" y="695326"/>
                  <a:pt x="3432266" y="721478"/>
                  <a:pt x="3427919" y="738868"/>
                </a:cubicBezTo>
                <a:cubicBezTo>
                  <a:pt x="3425813" y="747292"/>
                  <a:pt x="3421506" y="752773"/>
                  <a:pt x="3416805" y="756297"/>
                </a:cubicBezTo>
                <a:lnTo>
                  <a:pt x="3404547" y="761467"/>
                </a:lnTo>
                <a:lnTo>
                  <a:pt x="3402414" y="761399"/>
                </a:lnTo>
                <a:cubicBezTo>
                  <a:pt x="3395470" y="761569"/>
                  <a:pt x="3397809" y="762870"/>
                  <a:pt x="3403329" y="761981"/>
                </a:cubicBezTo>
                <a:lnTo>
                  <a:pt x="3404547" y="761467"/>
                </a:lnTo>
                <a:lnTo>
                  <a:pt x="3412679" y="761728"/>
                </a:lnTo>
                <a:cubicBezTo>
                  <a:pt x="3449509" y="764268"/>
                  <a:pt x="3581345" y="713576"/>
                  <a:pt x="3648899" y="754108"/>
                </a:cubicBezTo>
                <a:cubicBezTo>
                  <a:pt x="3690339" y="778972"/>
                  <a:pt x="3641279" y="850561"/>
                  <a:pt x="3641279" y="898888"/>
                </a:cubicBezTo>
                <a:cubicBezTo>
                  <a:pt x="3641279" y="937073"/>
                  <a:pt x="3646359" y="975088"/>
                  <a:pt x="3648899" y="1013188"/>
                </a:cubicBezTo>
                <a:cubicBezTo>
                  <a:pt x="3661599" y="1010648"/>
                  <a:pt x="3675208" y="1010927"/>
                  <a:pt x="3686999" y="1005568"/>
                </a:cubicBezTo>
                <a:cubicBezTo>
                  <a:pt x="3703673" y="997989"/>
                  <a:pt x="3716336" y="983279"/>
                  <a:pt x="3732719" y="975088"/>
                </a:cubicBezTo>
                <a:cubicBezTo>
                  <a:pt x="3770383" y="956256"/>
                  <a:pt x="3752423" y="963440"/>
                  <a:pt x="3786059" y="952228"/>
                </a:cubicBezTo>
                <a:cubicBezTo>
                  <a:pt x="3808919" y="954768"/>
                  <a:pt x="3833023" y="951988"/>
                  <a:pt x="3854639" y="959848"/>
                </a:cubicBezTo>
                <a:cubicBezTo>
                  <a:pt x="3871567" y="966004"/>
                  <a:pt x="3875856" y="1012591"/>
                  <a:pt x="3877499" y="1020808"/>
                </a:cubicBezTo>
                <a:cubicBezTo>
                  <a:pt x="3874959" y="1051288"/>
                  <a:pt x="3873921" y="1081931"/>
                  <a:pt x="3869879" y="1112248"/>
                </a:cubicBezTo>
                <a:cubicBezTo>
                  <a:pt x="3868817" y="1120210"/>
                  <a:pt x="3865851" y="1127924"/>
                  <a:pt x="3862259" y="1135108"/>
                </a:cubicBezTo>
                <a:cubicBezTo>
                  <a:pt x="3858163" y="1143299"/>
                  <a:pt x="3837862" y="1157815"/>
                  <a:pt x="3847019" y="1157968"/>
                </a:cubicBezTo>
                <a:cubicBezTo>
                  <a:pt x="4004559" y="1160594"/>
                  <a:pt x="4161979" y="1147808"/>
                  <a:pt x="4319459" y="1142728"/>
                </a:cubicBezTo>
                <a:cubicBezTo>
                  <a:pt x="4339779" y="1137648"/>
                  <a:pt x="4360212" y="1132999"/>
                  <a:pt x="4380419" y="1127488"/>
                </a:cubicBezTo>
                <a:cubicBezTo>
                  <a:pt x="4409847" y="1119462"/>
                  <a:pt x="4406735" y="1116176"/>
                  <a:pt x="4441379" y="1104628"/>
                </a:cubicBezTo>
                <a:cubicBezTo>
                  <a:pt x="4469137" y="1095375"/>
                  <a:pt x="4477398" y="1100474"/>
                  <a:pt x="4502339" y="1081768"/>
                </a:cubicBezTo>
                <a:cubicBezTo>
                  <a:pt x="4539835" y="1053646"/>
                  <a:pt x="4520519" y="1053628"/>
                  <a:pt x="4555679" y="1036048"/>
                </a:cubicBezTo>
                <a:cubicBezTo>
                  <a:pt x="4611268" y="1008253"/>
                  <a:pt x="4540308" y="1055471"/>
                  <a:pt x="4609019" y="1013188"/>
                </a:cubicBezTo>
                <a:cubicBezTo>
                  <a:pt x="4632418" y="998789"/>
                  <a:pt x="4652090" y="977672"/>
                  <a:pt x="4677599" y="967468"/>
                </a:cubicBezTo>
                <a:lnTo>
                  <a:pt x="4699527" y="958697"/>
                </a:lnTo>
                <a:lnTo>
                  <a:pt x="4712525" y="964052"/>
                </a:lnTo>
                <a:cubicBezTo>
                  <a:pt x="4726094" y="969270"/>
                  <a:pt x="4738651" y="973681"/>
                  <a:pt x="4748221" y="976415"/>
                </a:cubicBezTo>
                <a:cubicBezTo>
                  <a:pt x="4759110" y="979527"/>
                  <a:pt x="4770515" y="980846"/>
                  <a:pt x="4781180" y="984655"/>
                </a:cubicBezTo>
                <a:cubicBezTo>
                  <a:pt x="4809038" y="994605"/>
                  <a:pt x="4834383" y="1012848"/>
                  <a:pt x="4863578" y="1017614"/>
                </a:cubicBezTo>
                <a:cubicBezTo>
                  <a:pt x="4969851" y="1034964"/>
                  <a:pt x="5078333" y="1035345"/>
                  <a:pt x="5184930" y="1050573"/>
                </a:cubicBezTo>
                <a:lnTo>
                  <a:pt x="5211746" y="1054404"/>
                </a:lnTo>
                <a:lnTo>
                  <a:pt x="5211746" y="7706732"/>
                </a:lnTo>
                <a:lnTo>
                  <a:pt x="0" y="7706732"/>
                </a:lnTo>
                <a:close/>
              </a:path>
            </a:pathLst>
          </a:cu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EA2721B-33C4-4382-81B7-82FEF6B677CD}"/>
              </a:ext>
            </a:extLst>
          </p:cNvPr>
          <p:cNvSpPr/>
          <p:nvPr/>
        </p:nvSpPr>
        <p:spPr>
          <a:xfrm>
            <a:off x="3968496" y="5192126"/>
            <a:ext cx="4255008" cy="952500"/>
          </a:xfrm>
          <a:prstGeom prst="roundRect">
            <a:avLst/>
          </a:prstGeom>
          <a:solidFill>
            <a:srgbClr val="FC390A"/>
          </a:solidFill>
          <a:ln>
            <a:noFill/>
          </a:ln>
          <a:effectLst>
            <a:outerShdw dist="127000" dir="8100000" algn="tr" rotWithShape="0">
              <a:schemeClr val="tx1">
                <a:lumMod val="95000"/>
                <a:lumOff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ACC258E-290D-4B6B-B1A1-A58A41E9D023}"/>
              </a:ext>
            </a:extLst>
          </p:cNvPr>
          <p:cNvSpPr txBox="1"/>
          <p:nvPr/>
        </p:nvSpPr>
        <p:spPr>
          <a:xfrm>
            <a:off x="4146296" y="5007376"/>
            <a:ext cx="4058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 w="28575">
                  <a:noFill/>
                </a:ln>
                <a:solidFill>
                  <a:schemeClr val="bg1"/>
                </a:solidFill>
                <a:effectLst>
                  <a:outerShdw dist="63500" dir="8100000" algn="tr" rotWithShape="0">
                    <a:schemeClr val="tx1">
                      <a:lumMod val="95000"/>
                      <a:lumOff val="5000"/>
                    </a:schemeClr>
                  </a:outerShdw>
                </a:effectLst>
                <a:latin typeface="上首疾风书法体" panose="02010609000101010101" pitchFamily="49" charset="-122"/>
                <a:ea typeface="上首疾风书法体" panose="02010609000101010101" pitchFamily="49" charset="-122"/>
              </a:rPr>
              <a:t>页面主题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DF38651-7AAD-42DB-8F27-D7515D71F74B}"/>
              </a:ext>
            </a:extLst>
          </p:cNvPr>
          <p:cNvGrpSpPr/>
          <p:nvPr/>
        </p:nvGrpSpPr>
        <p:grpSpPr>
          <a:xfrm>
            <a:off x="9138855" y="2905333"/>
            <a:ext cx="3120744" cy="2300361"/>
            <a:chOff x="1171856" y="3131656"/>
            <a:chExt cx="3120744" cy="2300361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xmlns="" id="{41C4ACA1-465F-4F67-912A-458F6FCA8C7E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0CB395C7-710D-411D-A8B8-6E5557D615A4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A02F6F10-4C20-4A83-870A-3B4347052782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04.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72A0C06A-F893-4264-A10F-769117006F8F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5A4DDF75-B880-4A4E-BD0C-FFDDFE1B9B74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BDA83E2-2ADF-4659-AEC3-084044C90F40}"/>
              </a:ext>
            </a:extLst>
          </p:cNvPr>
          <p:cNvGrpSpPr/>
          <p:nvPr/>
        </p:nvGrpSpPr>
        <p:grpSpPr>
          <a:xfrm>
            <a:off x="7558265" y="837605"/>
            <a:ext cx="3120744" cy="2300361"/>
            <a:chOff x="1171856" y="3131656"/>
            <a:chExt cx="3120744" cy="2300361"/>
          </a:xfrm>
        </p:grpSpPr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xmlns="" id="{BD2B16BD-C4DD-4E54-89BE-973E6F2FA0D7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C41694F9-2766-49DF-9DE1-081C4AB6666D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E5961392-3AC3-464A-AF8E-21057289ED51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03.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DECB0D91-76AD-4B34-9701-5151B48E6ABF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0B94DC1A-F2F9-4F55-8396-917D43F24B43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9411FB20-F9BA-4F86-95F1-C58946EE81A3}"/>
              </a:ext>
            </a:extLst>
          </p:cNvPr>
          <p:cNvGrpSpPr/>
          <p:nvPr/>
        </p:nvGrpSpPr>
        <p:grpSpPr>
          <a:xfrm>
            <a:off x="1929755" y="837605"/>
            <a:ext cx="3120744" cy="2300361"/>
            <a:chOff x="1171856" y="3131656"/>
            <a:chExt cx="3120744" cy="2300361"/>
          </a:xfrm>
        </p:grpSpPr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xmlns="" id="{01EAEE4B-1151-4DF6-921A-F645BB9C04DC}"/>
                </a:ext>
              </a:extLst>
            </p:cNvPr>
            <p:cNvSpPr/>
            <p:nvPr/>
          </p:nvSpPr>
          <p:spPr>
            <a:xfrm>
              <a:off x="1285030" y="4304832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E25AF903-DBF6-4F0B-94BC-8638ABE6134E}"/>
                </a:ext>
              </a:extLst>
            </p:cNvPr>
            <p:cNvGrpSpPr/>
            <p:nvPr/>
          </p:nvGrpSpPr>
          <p:grpSpPr>
            <a:xfrm>
              <a:off x="1171856" y="3131656"/>
              <a:ext cx="3120744" cy="2300361"/>
              <a:chOff x="1171856" y="3120326"/>
              <a:chExt cx="3120744" cy="2300361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xmlns="" id="{5BC4119D-D431-4C80-8743-D8CB99624485}"/>
                  </a:ext>
                </a:extLst>
              </p:cNvPr>
              <p:cNvSpPr txBox="1"/>
              <p:nvPr/>
            </p:nvSpPr>
            <p:spPr>
              <a:xfrm>
                <a:off x="1171856" y="3120326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ln w="28575">
                      <a:noFill/>
                    </a:ln>
                    <a:solidFill>
                      <a:schemeClr val="bg1"/>
                    </a:solidFill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02.</a:t>
                </a:r>
                <a:endParaRPr lang="zh-CN" altLang="en-US" sz="4800" dirty="0">
                  <a:ln w="28575">
                    <a:noFill/>
                  </a:ln>
                  <a:solidFill>
                    <a:schemeClr val="bg1"/>
                  </a:solidFill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E755A2DA-D6DE-4661-8E6F-08118B6E18E4}"/>
                  </a:ext>
                </a:extLst>
              </p:cNvPr>
              <p:cNvSpPr txBox="1"/>
              <p:nvPr/>
            </p:nvSpPr>
            <p:spPr>
              <a:xfrm>
                <a:off x="1297232" y="3995874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i="1" dirty="0">
                    <a:solidFill>
                      <a:schemeClr val="bg1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lang="zh-CN" altLang="en-US" sz="2800" i="1" dirty="0"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xmlns="" id="{40A0F63C-55D0-41D7-84BC-0464C9CAE36D}"/>
                  </a:ext>
                </a:extLst>
              </p:cNvPr>
              <p:cNvSpPr txBox="1"/>
              <p:nvPr/>
            </p:nvSpPr>
            <p:spPr>
              <a:xfrm>
                <a:off x="1171856" y="4558913"/>
                <a:ext cx="312074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</p:grpSp>
      </p:grpSp>
      <p:sp>
        <p:nvSpPr>
          <p:cNvPr id="78" name="平行四边形 77">
            <a:extLst>
              <a:ext uri="{FF2B5EF4-FFF2-40B4-BE49-F238E27FC236}">
                <a16:creationId xmlns:a16="http://schemas.microsoft.com/office/drawing/2014/main" xmlns="" id="{03728264-B04A-4886-9076-9DDC6C298A63}"/>
              </a:ext>
            </a:extLst>
          </p:cNvPr>
          <p:cNvSpPr/>
          <p:nvPr/>
        </p:nvSpPr>
        <p:spPr>
          <a:xfrm>
            <a:off x="419869" y="4078509"/>
            <a:ext cx="2392890" cy="172720"/>
          </a:xfrm>
          <a:prstGeom prst="parallelogram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22189DB8-6A7A-46CD-8693-D263E545834E}"/>
              </a:ext>
            </a:extLst>
          </p:cNvPr>
          <p:cNvSpPr txBox="1"/>
          <p:nvPr/>
        </p:nvSpPr>
        <p:spPr>
          <a:xfrm>
            <a:off x="432071" y="3780881"/>
            <a:ext cx="2380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这里添加标题</a:t>
            </a:r>
            <a:endParaRPr lang="zh-CN" altLang="en-US" sz="2800" i="1" dirty="0">
              <a:solidFill>
                <a:srgbClr val="FC390A"/>
              </a:solidFill>
              <a:effectLst>
                <a:outerShdw dist="88900" dir="2700000" algn="tl" rotWithShape="0">
                  <a:prstClr val="black"/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11951BAC-4CD9-47F3-9D36-202612EADB6F}"/>
              </a:ext>
            </a:extLst>
          </p:cNvPr>
          <p:cNvSpPr txBox="1"/>
          <p:nvPr/>
        </p:nvSpPr>
        <p:spPr>
          <a:xfrm>
            <a:off x="306695" y="4343920"/>
            <a:ext cx="31207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179AB916-6B54-446E-A592-8BDA027BA5AE}"/>
              </a:ext>
            </a:extLst>
          </p:cNvPr>
          <p:cNvSpPr txBox="1"/>
          <p:nvPr/>
        </p:nvSpPr>
        <p:spPr>
          <a:xfrm>
            <a:off x="306695" y="2905333"/>
            <a:ext cx="96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28575">
                  <a:noFill/>
                </a:ln>
                <a:solidFill>
                  <a:schemeClr val="bg1"/>
                </a:solidFill>
                <a:latin typeface="上首疾风书法体" panose="02010609000101010101" pitchFamily="49" charset="-122"/>
                <a:ea typeface="上首疾风书法体" panose="02010609000101010101" pitchFamily="49" charset="-122"/>
                <a:cs typeface="OPPOSans R" panose="00020600040101010101" pitchFamily="18" charset="-122"/>
              </a:rPr>
              <a:t>01.</a:t>
            </a:r>
            <a:endParaRPr lang="zh-CN" altLang="en-US" sz="4800" dirty="0">
              <a:ln w="28575">
                <a:noFill/>
              </a:ln>
              <a:solidFill>
                <a:schemeClr val="bg1"/>
              </a:solidFill>
              <a:latin typeface="上首疾风书法体" panose="02010609000101010101" pitchFamily="49" charset="-122"/>
              <a:ea typeface="上首疾风书法体" panose="02010609000101010101" pitchFamily="49" charset="-122"/>
              <a:cs typeface="OPPOSans R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ED66661-B039-48DF-A0FA-3DF906705096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B332432-D727-4150-8773-157E81E5A77E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71C828E7-2C48-4B5C-8D6D-E701006A6ED2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7" name="hand-resembling-a-gun-gesture_33314">
                <a:extLst>
                  <a:ext uri="{FF2B5EF4-FFF2-40B4-BE49-F238E27FC236}">
                    <a16:creationId xmlns:a16="http://schemas.microsoft.com/office/drawing/2014/main" xmlns="" id="{E2DEFC52-4393-422A-B563-FCF935A89B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498C2FBF-43A7-4918-9844-42A3DB32EB8F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53A24B42-1506-4EDE-96C4-5EFD4B029DED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680FFF12-DCB5-4751-9E64-6843C74B1E74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这里是大标题</a:t>
            </a:r>
            <a:endParaRPr lang="zh-CN" altLang="en-US" sz="2400" dirty="0">
              <a:solidFill>
                <a:srgbClr val="FC390A"/>
              </a:solidFill>
              <a:effectLst>
                <a:outerShdw dist="88900" dir="2700000" algn="tl" rotWithShape="0">
                  <a:prstClr val="black"/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23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9E36888-DCA7-41D8-AF03-6C32366DC696}"/>
              </a:ext>
            </a:extLst>
          </p:cNvPr>
          <p:cNvSpPr/>
          <p:nvPr/>
        </p:nvSpPr>
        <p:spPr>
          <a:xfrm rot="20359615">
            <a:off x="-1620472" y="4434092"/>
            <a:ext cx="16217900" cy="184743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0F38FA-1A1C-44C1-BEDC-3364B0A3106E}"/>
              </a:ext>
            </a:extLst>
          </p:cNvPr>
          <p:cNvSpPr/>
          <p:nvPr/>
        </p:nvSpPr>
        <p:spPr>
          <a:xfrm rot="20359615">
            <a:off x="-924412" y="4721305"/>
            <a:ext cx="16217900" cy="4128031"/>
          </a:xfrm>
          <a:prstGeom prst="rect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B9F09B6-9D9F-4789-B1E0-568AA40CDFB0}"/>
              </a:ext>
            </a:extLst>
          </p:cNvPr>
          <p:cNvSpPr/>
          <p:nvPr/>
        </p:nvSpPr>
        <p:spPr>
          <a:xfrm>
            <a:off x="6109585" y="2891765"/>
            <a:ext cx="5628510" cy="56285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8575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738B5D9-8304-4667-8830-4045D826DAEC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3661" y="797572"/>
            <a:ext cx="5211746" cy="7706732"/>
          </a:xfrm>
          <a:custGeom>
            <a:avLst/>
            <a:gdLst>
              <a:gd name="connsiteX0" fmla="*/ 0 w 5211746"/>
              <a:gd name="connsiteY0" fmla="*/ 0 h 7706732"/>
              <a:gd name="connsiteX1" fmla="*/ 4131473 w 5211746"/>
              <a:gd name="connsiteY1" fmla="*/ 0 h 7706732"/>
              <a:gd name="connsiteX2" fmla="*/ 4140303 w 5211746"/>
              <a:gd name="connsiteY2" fmla="*/ 29446 h 7706732"/>
              <a:gd name="connsiteX3" fmla="*/ 4154955 w 5211746"/>
              <a:gd name="connsiteY3" fmla="*/ 61797 h 7706732"/>
              <a:gd name="connsiteX4" fmla="*/ 4168753 w 5211746"/>
              <a:gd name="connsiteY4" fmla="*/ 89885 h 7706732"/>
              <a:gd name="connsiteX5" fmla="*/ 4159439 w 5211746"/>
              <a:gd name="connsiteY5" fmla="*/ 98788 h 7706732"/>
              <a:gd name="connsiteX6" fmla="*/ 4098479 w 5211746"/>
              <a:gd name="connsiteY6" fmla="*/ 144508 h 7706732"/>
              <a:gd name="connsiteX7" fmla="*/ 4060379 w 5211746"/>
              <a:gd name="connsiteY7" fmla="*/ 174988 h 7706732"/>
              <a:gd name="connsiteX8" fmla="*/ 4037519 w 5211746"/>
              <a:gd name="connsiteY8" fmla="*/ 190228 h 7706732"/>
              <a:gd name="connsiteX9" fmla="*/ 3923219 w 5211746"/>
              <a:gd name="connsiteY9" fmla="*/ 296908 h 7706732"/>
              <a:gd name="connsiteX10" fmla="*/ 3892739 w 5211746"/>
              <a:gd name="connsiteY10" fmla="*/ 319768 h 7706732"/>
              <a:gd name="connsiteX11" fmla="*/ 3847019 w 5211746"/>
              <a:gd name="connsiteY11" fmla="*/ 380728 h 7706732"/>
              <a:gd name="connsiteX12" fmla="*/ 3801299 w 5211746"/>
              <a:gd name="connsiteY12" fmla="*/ 449308 h 7706732"/>
              <a:gd name="connsiteX13" fmla="*/ 3778439 w 5211746"/>
              <a:gd name="connsiteY13" fmla="*/ 464548 h 7706732"/>
              <a:gd name="connsiteX14" fmla="*/ 3763199 w 5211746"/>
              <a:gd name="connsiteY14" fmla="*/ 487408 h 7706732"/>
              <a:gd name="connsiteX15" fmla="*/ 3709859 w 5211746"/>
              <a:gd name="connsiteY15" fmla="*/ 510268 h 7706732"/>
              <a:gd name="connsiteX16" fmla="*/ 3633659 w 5211746"/>
              <a:gd name="connsiteY16" fmla="*/ 533128 h 7706732"/>
              <a:gd name="connsiteX17" fmla="*/ 3580319 w 5211746"/>
              <a:gd name="connsiteY17" fmla="*/ 563608 h 7706732"/>
              <a:gd name="connsiteX18" fmla="*/ 3557459 w 5211746"/>
              <a:gd name="connsiteY18" fmla="*/ 571228 h 7706732"/>
              <a:gd name="connsiteX19" fmla="*/ 3488879 w 5211746"/>
              <a:gd name="connsiteY19" fmla="*/ 616948 h 7706732"/>
              <a:gd name="connsiteX20" fmla="*/ 3466019 w 5211746"/>
              <a:gd name="connsiteY20" fmla="*/ 632188 h 7706732"/>
              <a:gd name="connsiteX21" fmla="*/ 3443159 w 5211746"/>
              <a:gd name="connsiteY21" fmla="*/ 677908 h 7706732"/>
              <a:gd name="connsiteX22" fmla="*/ 3427919 w 5211746"/>
              <a:gd name="connsiteY22" fmla="*/ 738868 h 7706732"/>
              <a:gd name="connsiteX23" fmla="*/ 3416805 w 5211746"/>
              <a:gd name="connsiteY23" fmla="*/ 756297 h 7706732"/>
              <a:gd name="connsiteX24" fmla="*/ 3404547 w 5211746"/>
              <a:gd name="connsiteY24" fmla="*/ 761467 h 7706732"/>
              <a:gd name="connsiteX25" fmla="*/ 3402414 w 5211746"/>
              <a:gd name="connsiteY25" fmla="*/ 761399 h 7706732"/>
              <a:gd name="connsiteX26" fmla="*/ 3403329 w 5211746"/>
              <a:gd name="connsiteY26" fmla="*/ 761981 h 7706732"/>
              <a:gd name="connsiteX27" fmla="*/ 3404547 w 5211746"/>
              <a:gd name="connsiteY27" fmla="*/ 761467 h 7706732"/>
              <a:gd name="connsiteX28" fmla="*/ 3412679 w 5211746"/>
              <a:gd name="connsiteY28" fmla="*/ 761728 h 7706732"/>
              <a:gd name="connsiteX29" fmla="*/ 3648899 w 5211746"/>
              <a:gd name="connsiteY29" fmla="*/ 754108 h 7706732"/>
              <a:gd name="connsiteX30" fmla="*/ 3641279 w 5211746"/>
              <a:gd name="connsiteY30" fmla="*/ 898888 h 7706732"/>
              <a:gd name="connsiteX31" fmla="*/ 3648899 w 5211746"/>
              <a:gd name="connsiteY31" fmla="*/ 1013188 h 7706732"/>
              <a:gd name="connsiteX32" fmla="*/ 3686999 w 5211746"/>
              <a:gd name="connsiteY32" fmla="*/ 1005568 h 7706732"/>
              <a:gd name="connsiteX33" fmla="*/ 3732719 w 5211746"/>
              <a:gd name="connsiteY33" fmla="*/ 975088 h 7706732"/>
              <a:gd name="connsiteX34" fmla="*/ 3786059 w 5211746"/>
              <a:gd name="connsiteY34" fmla="*/ 952228 h 7706732"/>
              <a:gd name="connsiteX35" fmla="*/ 3854639 w 5211746"/>
              <a:gd name="connsiteY35" fmla="*/ 959848 h 7706732"/>
              <a:gd name="connsiteX36" fmla="*/ 3877499 w 5211746"/>
              <a:gd name="connsiteY36" fmla="*/ 1020808 h 7706732"/>
              <a:gd name="connsiteX37" fmla="*/ 3869879 w 5211746"/>
              <a:gd name="connsiteY37" fmla="*/ 1112248 h 7706732"/>
              <a:gd name="connsiteX38" fmla="*/ 3862259 w 5211746"/>
              <a:gd name="connsiteY38" fmla="*/ 1135108 h 7706732"/>
              <a:gd name="connsiteX39" fmla="*/ 3847019 w 5211746"/>
              <a:gd name="connsiteY39" fmla="*/ 1157968 h 7706732"/>
              <a:gd name="connsiteX40" fmla="*/ 4319459 w 5211746"/>
              <a:gd name="connsiteY40" fmla="*/ 1142728 h 7706732"/>
              <a:gd name="connsiteX41" fmla="*/ 4380419 w 5211746"/>
              <a:gd name="connsiteY41" fmla="*/ 1127488 h 7706732"/>
              <a:gd name="connsiteX42" fmla="*/ 4441379 w 5211746"/>
              <a:gd name="connsiteY42" fmla="*/ 1104628 h 7706732"/>
              <a:gd name="connsiteX43" fmla="*/ 4502339 w 5211746"/>
              <a:gd name="connsiteY43" fmla="*/ 1081768 h 7706732"/>
              <a:gd name="connsiteX44" fmla="*/ 4555679 w 5211746"/>
              <a:gd name="connsiteY44" fmla="*/ 1036048 h 7706732"/>
              <a:gd name="connsiteX45" fmla="*/ 4609019 w 5211746"/>
              <a:gd name="connsiteY45" fmla="*/ 1013188 h 7706732"/>
              <a:gd name="connsiteX46" fmla="*/ 4677599 w 5211746"/>
              <a:gd name="connsiteY46" fmla="*/ 967468 h 7706732"/>
              <a:gd name="connsiteX47" fmla="*/ 4699527 w 5211746"/>
              <a:gd name="connsiteY47" fmla="*/ 958697 h 7706732"/>
              <a:gd name="connsiteX48" fmla="*/ 4712525 w 5211746"/>
              <a:gd name="connsiteY48" fmla="*/ 964052 h 7706732"/>
              <a:gd name="connsiteX49" fmla="*/ 4748221 w 5211746"/>
              <a:gd name="connsiteY49" fmla="*/ 976415 h 7706732"/>
              <a:gd name="connsiteX50" fmla="*/ 4781180 w 5211746"/>
              <a:gd name="connsiteY50" fmla="*/ 984655 h 7706732"/>
              <a:gd name="connsiteX51" fmla="*/ 4863578 w 5211746"/>
              <a:gd name="connsiteY51" fmla="*/ 1017614 h 7706732"/>
              <a:gd name="connsiteX52" fmla="*/ 5184930 w 5211746"/>
              <a:gd name="connsiteY52" fmla="*/ 1050573 h 7706732"/>
              <a:gd name="connsiteX53" fmla="*/ 5211746 w 5211746"/>
              <a:gd name="connsiteY53" fmla="*/ 1054404 h 7706732"/>
              <a:gd name="connsiteX54" fmla="*/ 5211746 w 5211746"/>
              <a:gd name="connsiteY54" fmla="*/ 7706732 h 7706732"/>
              <a:gd name="connsiteX55" fmla="*/ 0 w 5211746"/>
              <a:gd name="connsiteY55" fmla="*/ 7706732 h 770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211746" h="7706732">
                <a:moveTo>
                  <a:pt x="0" y="0"/>
                </a:moveTo>
                <a:lnTo>
                  <a:pt x="4131473" y="0"/>
                </a:lnTo>
                <a:lnTo>
                  <a:pt x="4140303" y="29446"/>
                </a:lnTo>
                <a:cubicBezTo>
                  <a:pt x="4144991" y="40308"/>
                  <a:pt x="4150443" y="50966"/>
                  <a:pt x="4154955" y="61797"/>
                </a:cubicBezTo>
                <a:lnTo>
                  <a:pt x="4168753" y="89885"/>
                </a:lnTo>
                <a:lnTo>
                  <a:pt x="4159439" y="98788"/>
                </a:lnTo>
                <a:cubicBezTo>
                  <a:pt x="4139780" y="114872"/>
                  <a:pt x="4118612" y="129021"/>
                  <a:pt x="4098479" y="144508"/>
                </a:cubicBezTo>
                <a:cubicBezTo>
                  <a:pt x="4085588" y="154424"/>
                  <a:pt x="4073911" y="165966"/>
                  <a:pt x="4060379" y="174988"/>
                </a:cubicBezTo>
                <a:cubicBezTo>
                  <a:pt x="4052759" y="180068"/>
                  <a:pt x="4044364" y="184144"/>
                  <a:pt x="4037519" y="190228"/>
                </a:cubicBezTo>
                <a:cubicBezTo>
                  <a:pt x="3998567" y="224852"/>
                  <a:pt x="3964912" y="265638"/>
                  <a:pt x="3923219" y="296908"/>
                </a:cubicBezTo>
                <a:cubicBezTo>
                  <a:pt x="3913059" y="304528"/>
                  <a:pt x="3901282" y="310371"/>
                  <a:pt x="3892739" y="319768"/>
                </a:cubicBezTo>
                <a:cubicBezTo>
                  <a:pt x="3875653" y="338562"/>
                  <a:pt x="3861108" y="359594"/>
                  <a:pt x="3847019" y="380728"/>
                </a:cubicBezTo>
                <a:cubicBezTo>
                  <a:pt x="3831779" y="403588"/>
                  <a:pt x="3824159" y="434068"/>
                  <a:pt x="3801299" y="449308"/>
                </a:cubicBezTo>
                <a:lnTo>
                  <a:pt x="3778439" y="464548"/>
                </a:lnTo>
                <a:cubicBezTo>
                  <a:pt x="3773359" y="472168"/>
                  <a:pt x="3769675" y="480932"/>
                  <a:pt x="3763199" y="487408"/>
                </a:cubicBezTo>
                <a:cubicBezTo>
                  <a:pt x="3745658" y="504949"/>
                  <a:pt x="3733177" y="504439"/>
                  <a:pt x="3709859" y="510268"/>
                </a:cubicBezTo>
                <a:cubicBezTo>
                  <a:pt x="3661565" y="542464"/>
                  <a:pt x="3716638" y="510497"/>
                  <a:pt x="3633659" y="533128"/>
                </a:cubicBezTo>
                <a:cubicBezTo>
                  <a:pt x="3604269" y="541143"/>
                  <a:pt x="3605148" y="551194"/>
                  <a:pt x="3580319" y="563608"/>
                </a:cubicBezTo>
                <a:cubicBezTo>
                  <a:pt x="3573135" y="567200"/>
                  <a:pt x="3564480" y="567327"/>
                  <a:pt x="3557459" y="571228"/>
                </a:cubicBezTo>
                <a:lnTo>
                  <a:pt x="3488879" y="616948"/>
                </a:lnTo>
                <a:lnTo>
                  <a:pt x="3466019" y="632188"/>
                </a:lnTo>
                <a:cubicBezTo>
                  <a:pt x="3446866" y="689647"/>
                  <a:pt x="3472702" y="618822"/>
                  <a:pt x="3443159" y="677908"/>
                </a:cubicBezTo>
                <a:cubicBezTo>
                  <a:pt x="3434450" y="695326"/>
                  <a:pt x="3432266" y="721478"/>
                  <a:pt x="3427919" y="738868"/>
                </a:cubicBezTo>
                <a:cubicBezTo>
                  <a:pt x="3425813" y="747292"/>
                  <a:pt x="3421506" y="752773"/>
                  <a:pt x="3416805" y="756297"/>
                </a:cubicBezTo>
                <a:lnTo>
                  <a:pt x="3404547" y="761467"/>
                </a:lnTo>
                <a:lnTo>
                  <a:pt x="3402414" y="761399"/>
                </a:lnTo>
                <a:cubicBezTo>
                  <a:pt x="3395470" y="761569"/>
                  <a:pt x="3397809" y="762870"/>
                  <a:pt x="3403329" y="761981"/>
                </a:cubicBezTo>
                <a:lnTo>
                  <a:pt x="3404547" y="761467"/>
                </a:lnTo>
                <a:lnTo>
                  <a:pt x="3412679" y="761728"/>
                </a:lnTo>
                <a:cubicBezTo>
                  <a:pt x="3449509" y="764268"/>
                  <a:pt x="3581345" y="713576"/>
                  <a:pt x="3648899" y="754108"/>
                </a:cubicBezTo>
                <a:cubicBezTo>
                  <a:pt x="3690339" y="778972"/>
                  <a:pt x="3641279" y="850561"/>
                  <a:pt x="3641279" y="898888"/>
                </a:cubicBezTo>
                <a:cubicBezTo>
                  <a:pt x="3641279" y="937073"/>
                  <a:pt x="3646359" y="975088"/>
                  <a:pt x="3648899" y="1013188"/>
                </a:cubicBezTo>
                <a:cubicBezTo>
                  <a:pt x="3661599" y="1010648"/>
                  <a:pt x="3675208" y="1010927"/>
                  <a:pt x="3686999" y="1005568"/>
                </a:cubicBezTo>
                <a:cubicBezTo>
                  <a:pt x="3703673" y="997989"/>
                  <a:pt x="3716336" y="983279"/>
                  <a:pt x="3732719" y="975088"/>
                </a:cubicBezTo>
                <a:cubicBezTo>
                  <a:pt x="3770383" y="956256"/>
                  <a:pt x="3752423" y="963440"/>
                  <a:pt x="3786059" y="952228"/>
                </a:cubicBezTo>
                <a:cubicBezTo>
                  <a:pt x="3808919" y="954768"/>
                  <a:pt x="3833023" y="951988"/>
                  <a:pt x="3854639" y="959848"/>
                </a:cubicBezTo>
                <a:cubicBezTo>
                  <a:pt x="3871567" y="966004"/>
                  <a:pt x="3875856" y="1012591"/>
                  <a:pt x="3877499" y="1020808"/>
                </a:cubicBezTo>
                <a:cubicBezTo>
                  <a:pt x="3874959" y="1051288"/>
                  <a:pt x="3873921" y="1081931"/>
                  <a:pt x="3869879" y="1112248"/>
                </a:cubicBezTo>
                <a:cubicBezTo>
                  <a:pt x="3868817" y="1120210"/>
                  <a:pt x="3865851" y="1127924"/>
                  <a:pt x="3862259" y="1135108"/>
                </a:cubicBezTo>
                <a:cubicBezTo>
                  <a:pt x="3858163" y="1143299"/>
                  <a:pt x="3837862" y="1157815"/>
                  <a:pt x="3847019" y="1157968"/>
                </a:cubicBezTo>
                <a:cubicBezTo>
                  <a:pt x="4004559" y="1160594"/>
                  <a:pt x="4161979" y="1147808"/>
                  <a:pt x="4319459" y="1142728"/>
                </a:cubicBezTo>
                <a:cubicBezTo>
                  <a:pt x="4339779" y="1137648"/>
                  <a:pt x="4360212" y="1132999"/>
                  <a:pt x="4380419" y="1127488"/>
                </a:cubicBezTo>
                <a:cubicBezTo>
                  <a:pt x="4409847" y="1119462"/>
                  <a:pt x="4406735" y="1116176"/>
                  <a:pt x="4441379" y="1104628"/>
                </a:cubicBezTo>
                <a:cubicBezTo>
                  <a:pt x="4469137" y="1095375"/>
                  <a:pt x="4477398" y="1100474"/>
                  <a:pt x="4502339" y="1081768"/>
                </a:cubicBezTo>
                <a:cubicBezTo>
                  <a:pt x="4539835" y="1053646"/>
                  <a:pt x="4520519" y="1053628"/>
                  <a:pt x="4555679" y="1036048"/>
                </a:cubicBezTo>
                <a:cubicBezTo>
                  <a:pt x="4611268" y="1008253"/>
                  <a:pt x="4540308" y="1055471"/>
                  <a:pt x="4609019" y="1013188"/>
                </a:cubicBezTo>
                <a:cubicBezTo>
                  <a:pt x="4632418" y="998789"/>
                  <a:pt x="4652090" y="977672"/>
                  <a:pt x="4677599" y="967468"/>
                </a:cubicBezTo>
                <a:lnTo>
                  <a:pt x="4699527" y="958697"/>
                </a:lnTo>
                <a:lnTo>
                  <a:pt x="4712525" y="964052"/>
                </a:lnTo>
                <a:cubicBezTo>
                  <a:pt x="4726094" y="969270"/>
                  <a:pt x="4738651" y="973681"/>
                  <a:pt x="4748221" y="976415"/>
                </a:cubicBezTo>
                <a:cubicBezTo>
                  <a:pt x="4759110" y="979527"/>
                  <a:pt x="4770515" y="980846"/>
                  <a:pt x="4781180" y="984655"/>
                </a:cubicBezTo>
                <a:cubicBezTo>
                  <a:pt x="4809038" y="994605"/>
                  <a:pt x="4834383" y="1012848"/>
                  <a:pt x="4863578" y="1017614"/>
                </a:cubicBezTo>
                <a:cubicBezTo>
                  <a:pt x="4969851" y="1034964"/>
                  <a:pt x="5078333" y="1035345"/>
                  <a:pt x="5184930" y="1050573"/>
                </a:cubicBezTo>
                <a:lnTo>
                  <a:pt x="5211746" y="1054404"/>
                </a:lnTo>
                <a:lnTo>
                  <a:pt x="5211746" y="7706732"/>
                </a:lnTo>
                <a:lnTo>
                  <a:pt x="0" y="7706732"/>
                </a:lnTo>
                <a:close/>
              </a:path>
            </a:pathLst>
          </a:cu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EA2721B-33C4-4382-81B7-82FEF6B677CD}"/>
              </a:ext>
            </a:extLst>
          </p:cNvPr>
          <p:cNvSpPr/>
          <p:nvPr/>
        </p:nvSpPr>
        <p:spPr>
          <a:xfrm>
            <a:off x="6796336" y="5192126"/>
            <a:ext cx="4255008" cy="952500"/>
          </a:xfrm>
          <a:prstGeom prst="roundRect">
            <a:avLst/>
          </a:prstGeom>
          <a:solidFill>
            <a:srgbClr val="FC390A"/>
          </a:solidFill>
          <a:ln>
            <a:noFill/>
          </a:ln>
          <a:effectLst>
            <a:outerShdw dist="127000" dir="8100000" algn="tr" rotWithShape="0">
              <a:schemeClr val="tx1">
                <a:lumMod val="95000"/>
                <a:lumOff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ACC258E-290D-4B6B-B1A1-A58A41E9D023}"/>
              </a:ext>
            </a:extLst>
          </p:cNvPr>
          <p:cNvSpPr txBox="1"/>
          <p:nvPr/>
        </p:nvSpPr>
        <p:spPr>
          <a:xfrm>
            <a:off x="6974136" y="5007376"/>
            <a:ext cx="4058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 w="28575">
                  <a:noFill/>
                </a:ln>
                <a:solidFill>
                  <a:prstClr val="white"/>
                </a:solidFill>
                <a:effectLst>
                  <a:outerShdw dist="63500" dir="8100000" algn="tr" rotWithShape="0">
                    <a:prstClr val="black">
                      <a:lumMod val="95000"/>
                      <a:lumOff val="5000"/>
                    </a:prstClr>
                  </a:outerShdw>
                </a:effectLst>
                <a:uLnTx/>
                <a:uFillTx/>
                <a:latin typeface="上首疾风书法体" panose="02010609000101010101" pitchFamily="49" charset="-122"/>
                <a:ea typeface="上首疾风书法体" panose="02010609000101010101" pitchFamily="49" charset="-122"/>
                <a:cs typeface="+mn-cs"/>
              </a:rPr>
              <a:t>页面主题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FF6A8FB-7987-4D53-A17B-4B522EF97BAA}"/>
              </a:ext>
            </a:extLst>
          </p:cNvPr>
          <p:cNvGrpSpPr/>
          <p:nvPr/>
        </p:nvGrpSpPr>
        <p:grpSpPr>
          <a:xfrm>
            <a:off x="557120" y="977925"/>
            <a:ext cx="5740203" cy="4214201"/>
            <a:chOff x="306694" y="837605"/>
            <a:chExt cx="5740203" cy="4214201"/>
          </a:xfrm>
        </p:grpSpPr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xmlns="" id="{03728264-B04A-4886-9076-9DDC6C298A63}"/>
                </a:ext>
              </a:extLst>
            </p:cNvPr>
            <p:cNvSpPr/>
            <p:nvPr/>
          </p:nvSpPr>
          <p:spPr>
            <a:xfrm>
              <a:off x="419869" y="4078509"/>
              <a:ext cx="2392890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E9CB15A5-4E95-4945-AA74-44320483274B}"/>
                </a:ext>
              </a:extLst>
            </p:cNvPr>
            <p:cNvGrpSpPr/>
            <p:nvPr/>
          </p:nvGrpSpPr>
          <p:grpSpPr>
            <a:xfrm>
              <a:off x="306694" y="837605"/>
              <a:ext cx="5740203" cy="4214201"/>
              <a:chOff x="306694" y="837605"/>
              <a:chExt cx="5740203" cy="4214201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xmlns="" id="{9411FB20-F9BA-4F86-95F1-C58946EE81A3}"/>
                  </a:ext>
                </a:extLst>
              </p:cNvPr>
              <p:cNvGrpSpPr/>
              <p:nvPr/>
            </p:nvGrpSpPr>
            <p:grpSpPr>
              <a:xfrm>
                <a:off x="1929755" y="837605"/>
                <a:ext cx="4117142" cy="2146473"/>
                <a:chOff x="1171856" y="3131656"/>
                <a:chExt cx="4117142" cy="2146473"/>
              </a:xfrm>
            </p:grpSpPr>
            <p:sp>
              <p:nvSpPr>
                <p:cNvPr id="72" name="平行四边形 71">
                  <a:extLst>
                    <a:ext uri="{FF2B5EF4-FFF2-40B4-BE49-F238E27FC236}">
                      <a16:creationId xmlns:a16="http://schemas.microsoft.com/office/drawing/2014/main" xmlns="" id="{01EAEE4B-1151-4DF6-921A-F645BB9C04DC}"/>
                    </a:ext>
                  </a:extLst>
                </p:cNvPr>
                <p:cNvSpPr/>
                <p:nvPr/>
              </p:nvSpPr>
              <p:spPr>
                <a:xfrm>
                  <a:off x="1285030" y="4304832"/>
                  <a:ext cx="2392890" cy="172720"/>
                </a:xfrm>
                <a:prstGeom prst="parallelogram">
                  <a:avLst/>
                </a:prstGeom>
                <a:solidFill>
                  <a:srgbClr val="FC390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xmlns="" id="{E25AF903-DBF6-4F0B-94BC-8638ABE6134E}"/>
                    </a:ext>
                  </a:extLst>
                </p:cNvPr>
                <p:cNvGrpSpPr/>
                <p:nvPr/>
              </p:nvGrpSpPr>
              <p:grpSpPr>
                <a:xfrm>
                  <a:off x="1171856" y="3131656"/>
                  <a:ext cx="4117142" cy="2146473"/>
                  <a:chOff x="1171856" y="3120326"/>
                  <a:chExt cx="4117142" cy="2146473"/>
                </a:xfrm>
              </p:grpSpPr>
              <p:sp>
                <p:nvSpPr>
                  <p:cNvPr id="74" name="文本框 73">
                    <a:extLst>
                      <a:ext uri="{FF2B5EF4-FFF2-40B4-BE49-F238E27FC236}">
                        <a16:creationId xmlns:a16="http://schemas.microsoft.com/office/drawing/2014/main" xmlns="" id="{5BC4119D-D431-4C80-8743-D8CB99624485}"/>
                      </a:ext>
                    </a:extLst>
                  </p:cNvPr>
                  <p:cNvSpPr txBox="1"/>
                  <p:nvPr/>
                </p:nvSpPr>
                <p:spPr>
                  <a:xfrm>
                    <a:off x="1171856" y="3120326"/>
                    <a:ext cx="966971" cy="830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4800" b="0" i="0" u="none" strike="noStrike" kern="1200" cap="none" spc="0" normalizeH="0" baseline="0" noProof="0" dirty="0">
                        <a:ln w="28575"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上首疾风书法体" panose="02010609000101010101" pitchFamily="49" charset="-122"/>
                        <a:ea typeface="上首疾风书法体" panose="02010609000101010101" pitchFamily="49" charset="-122"/>
                        <a:cs typeface="OPPOSans R" panose="00020600040101010101" pitchFamily="18" charset="-122"/>
                      </a:rPr>
                      <a:t>02.</a:t>
                    </a:r>
                    <a:endParaRPr kumimoji="0" lang="zh-CN" altLang="en-US" sz="4800" b="0" i="0" u="none" strike="noStrike" kern="1200" cap="none" spc="0" normalizeH="0" baseline="0" noProof="0" dirty="0">
                      <a:ln w="28575"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上首疾风书法体" panose="02010609000101010101" pitchFamily="49" charset="-122"/>
                      <a:ea typeface="上首疾风书法体" panose="02010609000101010101" pitchFamily="49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5" name="文本框 74">
                    <a:extLst>
                      <a:ext uri="{FF2B5EF4-FFF2-40B4-BE49-F238E27FC236}">
                        <a16:creationId xmlns:a16="http://schemas.microsoft.com/office/drawing/2014/main" xmlns="" id="{E755A2DA-D6DE-4661-8E6F-08118B6E18E4}"/>
                      </a:ext>
                    </a:extLst>
                  </p:cNvPr>
                  <p:cNvSpPr txBox="1"/>
                  <p:nvPr/>
                </p:nvSpPr>
                <p:spPr>
                  <a:xfrm>
                    <a:off x="1297232" y="3995874"/>
                    <a:ext cx="238068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outerShdw dist="88900" dir="2700000" algn="tl" rotWithShape="0">
                            <a:prstClr val="black"/>
                          </a:outerShdw>
                        </a:effectLst>
                        <a:uLnTx/>
                        <a:uFillTx/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rPr>
                      <a:t>这里添加标题</a:t>
                    </a:r>
                    <a:endParaRPr kumimoji="0" lang="zh-CN" altLang="en-US" sz="28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C390A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endParaRPr>
                  </a:p>
                </p:txBody>
              </p:sp>
              <p:sp>
                <p:nvSpPr>
                  <p:cNvPr id="76" name="文本框 75">
                    <a:extLst>
                      <a:ext uri="{FF2B5EF4-FFF2-40B4-BE49-F238E27FC236}">
                        <a16:creationId xmlns:a16="http://schemas.microsoft.com/office/drawing/2014/main" xmlns="" id="{40A0F63C-55D0-41D7-84BC-0464C9CAE36D}"/>
                      </a:ext>
                    </a:extLst>
                  </p:cNvPr>
                  <p:cNvSpPr txBox="1"/>
                  <p:nvPr/>
                </p:nvSpPr>
                <p:spPr>
                  <a:xfrm>
                    <a:off x="1171856" y="4558913"/>
                    <a:ext cx="4117142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rPr>
                      <a:t>Lorem ipsum dolor sit amet, consectetuer adipiscing elit. Maecenas porttitor congue massa. Fusce posuere, magna sed pulvinar ultricies, purus lectus malesuada libero, sit amet commodo magna eros quis </a:t>
                    </a:r>
                    <a:r>
                      <a:rPr kumimoji="0" lang="en-US" altLang="zh-CN" sz="10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rPr>
                      <a:t>urna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rPr>
                      <a:t>.</a:t>
                    </a:r>
                  </a:p>
                </p:txBody>
              </p:sp>
            </p:grpSp>
          </p:grp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22189DB8-6A7A-46CD-8693-D263E545834E}"/>
                  </a:ext>
                </a:extLst>
              </p:cNvPr>
              <p:cNvSpPr txBox="1"/>
              <p:nvPr/>
            </p:nvSpPr>
            <p:spPr>
              <a:xfrm>
                <a:off x="432071" y="3780881"/>
                <a:ext cx="23806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这里添加标题</a:t>
                </a:r>
                <a:endParaRPr kumimoji="0" lang="zh-CN" altLang="en-US" sz="2800" b="0" i="1" u="none" strike="noStrike" kern="1200" cap="none" spc="0" normalizeH="0" baseline="0" noProof="0" dirty="0">
                  <a:ln>
                    <a:noFill/>
                  </a:ln>
                  <a:solidFill>
                    <a:srgbClr val="FC390A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11951BAC-4CD9-47F3-9D36-202612EADB6F}"/>
                  </a:ext>
                </a:extLst>
              </p:cNvPr>
              <p:cNvSpPr txBox="1"/>
              <p:nvPr/>
            </p:nvSpPr>
            <p:spPr>
              <a:xfrm>
                <a:off x="306694" y="4343920"/>
                <a:ext cx="389700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kumimoji="0" lang="en-US" altLang="zh-CN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urna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.</a:t>
                </a: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179AB916-6B54-446E-A592-8BDA027BA5AE}"/>
                  </a:ext>
                </a:extLst>
              </p:cNvPr>
              <p:cNvSpPr txBox="1"/>
              <p:nvPr/>
            </p:nvSpPr>
            <p:spPr>
              <a:xfrm>
                <a:off x="306695" y="2905333"/>
                <a:ext cx="96697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 w="28575"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上首疾风书法体" panose="02010609000101010101" pitchFamily="49" charset="-122"/>
                    <a:ea typeface="上首疾风书法体" panose="02010609000101010101" pitchFamily="49" charset="-122"/>
                    <a:cs typeface="OPPOSans R" panose="00020600040101010101" pitchFamily="18" charset="-122"/>
                  </a:rPr>
                  <a:t>01.</a:t>
                </a:r>
                <a:endParaRPr kumimoji="0" lang="zh-CN" altLang="en-US" sz="4800" b="0" i="0" u="none" strike="noStrike" kern="1200" cap="none" spc="0" normalizeH="0" baseline="0" noProof="0" dirty="0">
                  <a:ln w="28575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ED66661-B039-48DF-A0FA-3DF906705096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B332432-D727-4150-8773-157E81E5A77E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71C828E7-2C48-4B5C-8D6D-E701006A6ED2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hand-resembling-a-gun-gesture_33314">
                <a:extLst>
                  <a:ext uri="{FF2B5EF4-FFF2-40B4-BE49-F238E27FC236}">
                    <a16:creationId xmlns:a16="http://schemas.microsoft.com/office/drawing/2014/main" xmlns="" id="{E2DEFC52-4393-422A-B563-FCF935A89B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498C2FBF-43A7-4918-9844-42A3DB32EB8F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53A24B42-1506-4EDE-96C4-5EFD4B029DED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680FFF12-DCB5-4751-9E64-6843C74B1E74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prstClr val="black"/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这里是大标题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C390A"/>
              </a:solidFill>
              <a:effectLst>
                <a:outerShdw dist="88900" dir="2700000" algn="tl" rotWithShape="0">
                  <a:prstClr val="black"/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66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4741C08E-3572-4E7D-AFD5-626AD8CF0EE5}"/>
              </a:ext>
            </a:extLst>
          </p:cNvPr>
          <p:cNvSpPr/>
          <p:nvPr/>
        </p:nvSpPr>
        <p:spPr>
          <a:xfrm>
            <a:off x="0" y="5289179"/>
            <a:ext cx="12192000" cy="1235446"/>
          </a:xfrm>
          <a:custGeom>
            <a:avLst/>
            <a:gdLst>
              <a:gd name="connsiteX0" fmla="*/ 0 w 12192000"/>
              <a:gd name="connsiteY0" fmla="*/ 0 h 1905044"/>
              <a:gd name="connsiteX1" fmla="*/ 498471 w 12192000"/>
              <a:gd name="connsiteY1" fmla="*/ 137445 h 1905044"/>
              <a:gd name="connsiteX2" fmla="*/ 6096000 w 12192000"/>
              <a:gd name="connsiteY2" fmla="*/ 767907 h 1905044"/>
              <a:gd name="connsiteX3" fmla="*/ 11693529 w 12192000"/>
              <a:gd name="connsiteY3" fmla="*/ 137445 h 1905044"/>
              <a:gd name="connsiteX4" fmla="*/ 12192000 w 12192000"/>
              <a:gd name="connsiteY4" fmla="*/ 0 h 1905044"/>
              <a:gd name="connsiteX5" fmla="*/ 12192000 w 12192000"/>
              <a:gd name="connsiteY5" fmla="*/ 1905044 h 1905044"/>
              <a:gd name="connsiteX6" fmla="*/ 0 w 12192000"/>
              <a:gd name="connsiteY6" fmla="*/ 1905044 h 1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05044">
                <a:moveTo>
                  <a:pt x="0" y="0"/>
                </a:moveTo>
                <a:lnTo>
                  <a:pt x="498471" y="137445"/>
                </a:lnTo>
                <a:cubicBezTo>
                  <a:pt x="2096318" y="535486"/>
                  <a:pt x="4022549" y="767907"/>
                  <a:pt x="6096000" y="767907"/>
                </a:cubicBezTo>
                <a:cubicBezTo>
                  <a:pt x="8169451" y="767907"/>
                  <a:pt x="10095682" y="535486"/>
                  <a:pt x="11693529" y="137445"/>
                </a:cubicBezTo>
                <a:lnTo>
                  <a:pt x="12192000" y="0"/>
                </a:lnTo>
                <a:lnTo>
                  <a:pt x="12192000" y="1905044"/>
                </a:lnTo>
                <a:lnTo>
                  <a:pt x="0" y="1905044"/>
                </a:lnTo>
                <a:close/>
              </a:path>
            </a:pathLst>
          </a:cu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5BE4ECCB-EE21-4E85-B6EA-003C7E0BDDDC}"/>
              </a:ext>
            </a:extLst>
          </p:cNvPr>
          <p:cNvSpPr/>
          <p:nvPr/>
        </p:nvSpPr>
        <p:spPr>
          <a:xfrm>
            <a:off x="3281745" y="1229490"/>
            <a:ext cx="5628510" cy="56285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8575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6780F196-AB50-403E-AD22-004DDBED9695}"/>
              </a:ext>
            </a:extLst>
          </p:cNvPr>
          <p:cNvSpPr/>
          <p:nvPr/>
        </p:nvSpPr>
        <p:spPr>
          <a:xfrm>
            <a:off x="3867150" y="1814895"/>
            <a:ext cx="4457700" cy="4457700"/>
          </a:xfrm>
          <a:prstGeom prst="ellipse">
            <a:avLst/>
          </a:prstGeom>
          <a:solidFill>
            <a:srgbClr val="FC390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37B766B-2CC9-40D3-9233-8D60048CB29C}"/>
              </a:ext>
            </a:extLst>
          </p:cNvPr>
          <p:cNvGrpSpPr/>
          <p:nvPr/>
        </p:nvGrpSpPr>
        <p:grpSpPr>
          <a:xfrm>
            <a:off x="4037429" y="2603525"/>
            <a:ext cx="4117142" cy="2146473"/>
            <a:chOff x="4037429" y="2603525"/>
            <a:chExt cx="4117142" cy="2146473"/>
          </a:xfrm>
        </p:grpSpPr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xmlns="" id="{01EAEE4B-1151-4DF6-921A-F645BB9C04DC}"/>
                </a:ext>
              </a:extLst>
            </p:cNvPr>
            <p:cNvSpPr/>
            <p:nvPr/>
          </p:nvSpPr>
          <p:spPr>
            <a:xfrm>
              <a:off x="4899555" y="3776701"/>
              <a:ext cx="2392890" cy="172720"/>
            </a:xfrm>
            <a:prstGeom prst="parallelogram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5BC4119D-D431-4C80-8743-D8CB99624485}"/>
                </a:ext>
              </a:extLst>
            </p:cNvPr>
            <p:cNvSpPr txBox="1"/>
            <p:nvPr/>
          </p:nvSpPr>
          <p:spPr>
            <a:xfrm>
              <a:off x="5612515" y="2603525"/>
              <a:ext cx="9669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 w="28575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上首疾风书法体" panose="02010609000101010101" pitchFamily="49" charset="-122"/>
                  <a:ea typeface="上首疾风书法体" panose="02010609000101010101" pitchFamily="49" charset="-122"/>
                  <a:cs typeface="OPPOSans R" panose="00020600040101010101" pitchFamily="18" charset="-122"/>
                </a:rPr>
                <a:t>02.</a:t>
              </a:r>
              <a:endParaRPr kumimoji="0" lang="zh-CN" altLang="en-US" sz="4800" b="0" i="0" u="none" strike="noStrike" kern="1200" cap="none" spc="0" normalizeH="0" baseline="0" noProof="0" dirty="0">
                <a:ln w="285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上首疾风书法体" panose="02010609000101010101" pitchFamily="49" charset="-122"/>
                <a:ea typeface="上首疾风书法体" panose="02010609000101010101" pitchFamily="49" charset="-122"/>
                <a:cs typeface="OPPOSans R" panose="00020600040101010101" pitchFamily="18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40A0F63C-55D0-41D7-84BC-0464C9CAE36D}"/>
                </a:ext>
              </a:extLst>
            </p:cNvPr>
            <p:cNvSpPr txBox="1"/>
            <p:nvPr/>
          </p:nvSpPr>
          <p:spPr>
            <a:xfrm>
              <a:off x="4037429" y="4042112"/>
              <a:ext cx="41171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ED66661-B039-48DF-A0FA-3DF906705096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B332432-D727-4150-8773-157E81E5A77E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71C828E7-2C48-4B5C-8D6D-E701006A6ED2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hand-resembling-a-gun-gesture_33314">
                <a:extLst>
                  <a:ext uri="{FF2B5EF4-FFF2-40B4-BE49-F238E27FC236}">
                    <a16:creationId xmlns:a16="http://schemas.microsoft.com/office/drawing/2014/main" xmlns="" id="{E2DEFC52-4393-422A-B563-FCF935A89B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498C2FBF-43A7-4918-9844-42A3DB32EB8F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53A24B42-1506-4EDE-96C4-5EFD4B029DED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680FFF12-DCB5-4751-9E64-6843C74B1E74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prstClr val="black"/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这里是大标题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C390A"/>
              </a:solidFill>
              <a:effectLst>
                <a:outerShdw dist="88900" dir="2700000" algn="tl" rotWithShape="0">
                  <a:prstClr val="black"/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B276A75-9F07-48C9-90AD-956FFE2F4E49}"/>
              </a:ext>
            </a:extLst>
          </p:cNvPr>
          <p:cNvGrpSpPr/>
          <p:nvPr/>
        </p:nvGrpSpPr>
        <p:grpSpPr>
          <a:xfrm>
            <a:off x="-1858749" y="797572"/>
            <a:ext cx="15909498" cy="7706732"/>
            <a:chOff x="-1776968" y="797572"/>
            <a:chExt cx="15909498" cy="7706732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7738B5D9-8304-4667-8830-4045D826D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1776968" y="797572"/>
              <a:ext cx="5211746" cy="7706732"/>
            </a:xfrm>
            <a:custGeom>
              <a:avLst/>
              <a:gdLst>
                <a:gd name="connsiteX0" fmla="*/ 0 w 5211746"/>
                <a:gd name="connsiteY0" fmla="*/ 0 h 7706732"/>
                <a:gd name="connsiteX1" fmla="*/ 4131473 w 5211746"/>
                <a:gd name="connsiteY1" fmla="*/ 0 h 7706732"/>
                <a:gd name="connsiteX2" fmla="*/ 4140303 w 5211746"/>
                <a:gd name="connsiteY2" fmla="*/ 29446 h 7706732"/>
                <a:gd name="connsiteX3" fmla="*/ 4154955 w 5211746"/>
                <a:gd name="connsiteY3" fmla="*/ 61797 h 7706732"/>
                <a:gd name="connsiteX4" fmla="*/ 4168753 w 5211746"/>
                <a:gd name="connsiteY4" fmla="*/ 89885 h 7706732"/>
                <a:gd name="connsiteX5" fmla="*/ 4159439 w 5211746"/>
                <a:gd name="connsiteY5" fmla="*/ 98788 h 7706732"/>
                <a:gd name="connsiteX6" fmla="*/ 4098479 w 5211746"/>
                <a:gd name="connsiteY6" fmla="*/ 144508 h 7706732"/>
                <a:gd name="connsiteX7" fmla="*/ 4060379 w 5211746"/>
                <a:gd name="connsiteY7" fmla="*/ 174988 h 7706732"/>
                <a:gd name="connsiteX8" fmla="*/ 4037519 w 5211746"/>
                <a:gd name="connsiteY8" fmla="*/ 190228 h 7706732"/>
                <a:gd name="connsiteX9" fmla="*/ 3923219 w 5211746"/>
                <a:gd name="connsiteY9" fmla="*/ 296908 h 7706732"/>
                <a:gd name="connsiteX10" fmla="*/ 3892739 w 5211746"/>
                <a:gd name="connsiteY10" fmla="*/ 319768 h 7706732"/>
                <a:gd name="connsiteX11" fmla="*/ 3847019 w 5211746"/>
                <a:gd name="connsiteY11" fmla="*/ 380728 h 7706732"/>
                <a:gd name="connsiteX12" fmla="*/ 3801299 w 5211746"/>
                <a:gd name="connsiteY12" fmla="*/ 449308 h 7706732"/>
                <a:gd name="connsiteX13" fmla="*/ 3778439 w 5211746"/>
                <a:gd name="connsiteY13" fmla="*/ 464548 h 7706732"/>
                <a:gd name="connsiteX14" fmla="*/ 3763199 w 5211746"/>
                <a:gd name="connsiteY14" fmla="*/ 487408 h 7706732"/>
                <a:gd name="connsiteX15" fmla="*/ 3709859 w 5211746"/>
                <a:gd name="connsiteY15" fmla="*/ 510268 h 7706732"/>
                <a:gd name="connsiteX16" fmla="*/ 3633659 w 5211746"/>
                <a:gd name="connsiteY16" fmla="*/ 533128 h 7706732"/>
                <a:gd name="connsiteX17" fmla="*/ 3580319 w 5211746"/>
                <a:gd name="connsiteY17" fmla="*/ 563608 h 7706732"/>
                <a:gd name="connsiteX18" fmla="*/ 3557459 w 5211746"/>
                <a:gd name="connsiteY18" fmla="*/ 571228 h 7706732"/>
                <a:gd name="connsiteX19" fmla="*/ 3488879 w 5211746"/>
                <a:gd name="connsiteY19" fmla="*/ 616948 h 7706732"/>
                <a:gd name="connsiteX20" fmla="*/ 3466019 w 5211746"/>
                <a:gd name="connsiteY20" fmla="*/ 632188 h 7706732"/>
                <a:gd name="connsiteX21" fmla="*/ 3443159 w 5211746"/>
                <a:gd name="connsiteY21" fmla="*/ 677908 h 7706732"/>
                <a:gd name="connsiteX22" fmla="*/ 3427919 w 5211746"/>
                <a:gd name="connsiteY22" fmla="*/ 738868 h 7706732"/>
                <a:gd name="connsiteX23" fmla="*/ 3416805 w 5211746"/>
                <a:gd name="connsiteY23" fmla="*/ 756297 h 7706732"/>
                <a:gd name="connsiteX24" fmla="*/ 3404547 w 5211746"/>
                <a:gd name="connsiteY24" fmla="*/ 761467 h 7706732"/>
                <a:gd name="connsiteX25" fmla="*/ 3402414 w 5211746"/>
                <a:gd name="connsiteY25" fmla="*/ 761399 h 7706732"/>
                <a:gd name="connsiteX26" fmla="*/ 3403329 w 5211746"/>
                <a:gd name="connsiteY26" fmla="*/ 761981 h 7706732"/>
                <a:gd name="connsiteX27" fmla="*/ 3404547 w 5211746"/>
                <a:gd name="connsiteY27" fmla="*/ 761467 h 7706732"/>
                <a:gd name="connsiteX28" fmla="*/ 3412679 w 5211746"/>
                <a:gd name="connsiteY28" fmla="*/ 761728 h 7706732"/>
                <a:gd name="connsiteX29" fmla="*/ 3648899 w 5211746"/>
                <a:gd name="connsiteY29" fmla="*/ 754108 h 7706732"/>
                <a:gd name="connsiteX30" fmla="*/ 3641279 w 5211746"/>
                <a:gd name="connsiteY30" fmla="*/ 898888 h 7706732"/>
                <a:gd name="connsiteX31" fmla="*/ 3648899 w 5211746"/>
                <a:gd name="connsiteY31" fmla="*/ 1013188 h 7706732"/>
                <a:gd name="connsiteX32" fmla="*/ 3686999 w 5211746"/>
                <a:gd name="connsiteY32" fmla="*/ 1005568 h 7706732"/>
                <a:gd name="connsiteX33" fmla="*/ 3732719 w 5211746"/>
                <a:gd name="connsiteY33" fmla="*/ 975088 h 7706732"/>
                <a:gd name="connsiteX34" fmla="*/ 3786059 w 5211746"/>
                <a:gd name="connsiteY34" fmla="*/ 952228 h 7706732"/>
                <a:gd name="connsiteX35" fmla="*/ 3854639 w 5211746"/>
                <a:gd name="connsiteY35" fmla="*/ 959848 h 7706732"/>
                <a:gd name="connsiteX36" fmla="*/ 3877499 w 5211746"/>
                <a:gd name="connsiteY36" fmla="*/ 1020808 h 7706732"/>
                <a:gd name="connsiteX37" fmla="*/ 3869879 w 5211746"/>
                <a:gd name="connsiteY37" fmla="*/ 1112248 h 7706732"/>
                <a:gd name="connsiteX38" fmla="*/ 3862259 w 5211746"/>
                <a:gd name="connsiteY38" fmla="*/ 1135108 h 7706732"/>
                <a:gd name="connsiteX39" fmla="*/ 3847019 w 5211746"/>
                <a:gd name="connsiteY39" fmla="*/ 1157968 h 7706732"/>
                <a:gd name="connsiteX40" fmla="*/ 4319459 w 5211746"/>
                <a:gd name="connsiteY40" fmla="*/ 1142728 h 7706732"/>
                <a:gd name="connsiteX41" fmla="*/ 4380419 w 5211746"/>
                <a:gd name="connsiteY41" fmla="*/ 1127488 h 7706732"/>
                <a:gd name="connsiteX42" fmla="*/ 4441379 w 5211746"/>
                <a:gd name="connsiteY42" fmla="*/ 1104628 h 7706732"/>
                <a:gd name="connsiteX43" fmla="*/ 4502339 w 5211746"/>
                <a:gd name="connsiteY43" fmla="*/ 1081768 h 7706732"/>
                <a:gd name="connsiteX44" fmla="*/ 4555679 w 5211746"/>
                <a:gd name="connsiteY44" fmla="*/ 1036048 h 7706732"/>
                <a:gd name="connsiteX45" fmla="*/ 4609019 w 5211746"/>
                <a:gd name="connsiteY45" fmla="*/ 1013188 h 7706732"/>
                <a:gd name="connsiteX46" fmla="*/ 4677599 w 5211746"/>
                <a:gd name="connsiteY46" fmla="*/ 967468 h 7706732"/>
                <a:gd name="connsiteX47" fmla="*/ 4699527 w 5211746"/>
                <a:gd name="connsiteY47" fmla="*/ 958697 h 7706732"/>
                <a:gd name="connsiteX48" fmla="*/ 4712525 w 5211746"/>
                <a:gd name="connsiteY48" fmla="*/ 964052 h 7706732"/>
                <a:gd name="connsiteX49" fmla="*/ 4748221 w 5211746"/>
                <a:gd name="connsiteY49" fmla="*/ 976415 h 7706732"/>
                <a:gd name="connsiteX50" fmla="*/ 4781180 w 5211746"/>
                <a:gd name="connsiteY50" fmla="*/ 984655 h 7706732"/>
                <a:gd name="connsiteX51" fmla="*/ 4863578 w 5211746"/>
                <a:gd name="connsiteY51" fmla="*/ 1017614 h 7706732"/>
                <a:gd name="connsiteX52" fmla="*/ 5184930 w 5211746"/>
                <a:gd name="connsiteY52" fmla="*/ 1050573 h 7706732"/>
                <a:gd name="connsiteX53" fmla="*/ 5211746 w 5211746"/>
                <a:gd name="connsiteY53" fmla="*/ 1054404 h 7706732"/>
                <a:gd name="connsiteX54" fmla="*/ 5211746 w 5211746"/>
                <a:gd name="connsiteY54" fmla="*/ 7706732 h 7706732"/>
                <a:gd name="connsiteX55" fmla="*/ 0 w 5211746"/>
                <a:gd name="connsiteY55" fmla="*/ 7706732 h 770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211746" h="7706732">
                  <a:moveTo>
                    <a:pt x="0" y="0"/>
                  </a:moveTo>
                  <a:lnTo>
                    <a:pt x="4131473" y="0"/>
                  </a:lnTo>
                  <a:lnTo>
                    <a:pt x="4140303" y="29446"/>
                  </a:lnTo>
                  <a:cubicBezTo>
                    <a:pt x="4144991" y="40308"/>
                    <a:pt x="4150443" y="50966"/>
                    <a:pt x="4154955" y="61797"/>
                  </a:cubicBezTo>
                  <a:lnTo>
                    <a:pt x="4168753" y="89885"/>
                  </a:lnTo>
                  <a:lnTo>
                    <a:pt x="4159439" y="98788"/>
                  </a:lnTo>
                  <a:cubicBezTo>
                    <a:pt x="4139780" y="114872"/>
                    <a:pt x="4118612" y="129021"/>
                    <a:pt x="4098479" y="144508"/>
                  </a:cubicBezTo>
                  <a:cubicBezTo>
                    <a:pt x="4085588" y="154424"/>
                    <a:pt x="4073911" y="165966"/>
                    <a:pt x="4060379" y="174988"/>
                  </a:cubicBezTo>
                  <a:cubicBezTo>
                    <a:pt x="4052759" y="180068"/>
                    <a:pt x="4044364" y="184144"/>
                    <a:pt x="4037519" y="190228"/>
                  </a:cubicBezTo>
                  <a:cubicBezTo>
                    <a:pt x="3998567" y="224852"/>
                    <a:pt x="3964912" y="265638"/>
                    <a:pt x="3923219" y="296908"/>
                  </a:cubicBezTo>
                  <a:cubicBezTo>
                    <a:pt x="3913059" y="304528"/>
                    <a:pt x="3901282" y="310371"/>
                    <a:pt x="3892739" y="319768"/>
                  </a:cubicBezTo>
                  <a:cubicBezTo>
                    <a:pt x="3875653" y="338562"/>
                    <a:pt x="3861108" y="359594"/>
                    <a:pt x="3847019" y="380728"/>
                  </a:cubicBezTo>
                  <a:cubicBezTo>
                    <a:pt x="3831779" y="403588"/>
                    <a:pt x="3824159" y="434068"/>
                    <a:pt x="3801299" y="449308"/>
                  </a:cubicBezTo>
                  <a:lnTo>
                    <a:pt x="3778439" y="464548"/>
                  </a:lnTo>
                  <a:cubicBezTo>
                    <a:pt x="3773359" y="472168"/>
                    <a:pt x="3769675" y="480932"/>
                    <a:pt x="3763199" y="487408"/>
                  </a:cubicBezTo>
                  <a:cubicBezTo>
                    <a:pt x="3745658" y="504949"/>
                    <a:pt x="3733177" y="504439"/>
                    <a:pt x="3709859" y="510268"/>
                  </a:cubicBezTo>
                  <a:cubicBezTo>
                    <a:pt x="3661565" y="542464"/>
                    <a:pt x="3716638" y="510497"/>
                    <a:pt x="3633659" y="533128"/>
                  </a:cubicBezTo>
                  <a:cubicBezTo>
                    <a:pt x="3604269" y="541143"/>
                    <a:pt x="3605148" y="551194"/>
                    <a:pt x="3580319" y="563608"/>
                  </a:cubicBezTo>
                  <a:cubicBezTo>
                    <a:pt x="3573135" y="567200"/>
                    <a:pt x="3564480" y="567327"/>
                    <a:pt x="3557459" y="571228"/>
                  </a:cubicBezTo>
                  <a:lnTo>
                    <a:pt x="3488879" y="616948"/>
                  </a:lnTo>
                  <a:lnTo>
                    <a:pt x="3466019" y="632188"/>
                  </a:lnTo>
                  <a:cubicBezTo>
                    <a:pt x="3446866" y="689647"/>
                    <a:pt x="3472702" y="618822"/>
                    <a:pt x="3443159" y="677908"/>
                  </a:cubicBezTo>
                  <a:cubicBezTo>
                    <a:pt x="3434450" y="695326"/>
                    <a:pt x="3432266" y="721478"/>
                    <a:pt x="3427919" y="738868"/>
                  </a:cubicBezTo>
                  <a:cubicBezTo>
                    <a:pt x="3425813" y="747292"/>
                    <a:pt x="3421506" y="752773"/>
                    <a:pt x="3416805" y="756297"/>
                  </a:cubicBezTo>
                  <a:lnTo>
                    <a:pt x="3404547" y="761467"/>
                  </a:lnTo>
                  <a:lnTo>
                    <a:pt x="3402414" y="761399"/>
                  </a:lnTo>
                  <a:cubicBezTo>
                    <a:pt x="3395470" y="761569"/>
                    <a:pt x="3397809" y="762870"/>
                    <a:pt x="3403329" y="761981"/>
                  </a:cubicBezTo>
                  <a:lnTo>
                    <a:pt x="3404547" y="761467"/>
                  </a:lnTo>
                  <a:lnTo>
                    <a:pt x="3412679" y="761728"/>
                  </a:lnTo>
                  <a:cubicBezTo>
                    <a:pt x="3449509" y="764268"/>
                    <a:pt x="3581345" y="713576"/>
                    <a:pt x="3648899" y="754108"/>
                  </a:cubicBezTo>
                  <a:cubicBezTo>
                    <a:pt x="3690339" y="778972"/>
                    <a:pt x="3641279" y="850561"/>
                    <a:pt x="3641279" y="898888"/>
                  </a:cubicBezTo>
                  <a:cubicBezTo>
                    <a:pt x="3641279" y="937073"/>
                    <a:pt x="3646359" y="975088"/>
                    <a:pt x="3648899" y="1013188"/>
                  </a:cubicBezTo>
                  <a:cubicBezTo>
                    <a:pt x="3661599" y="1010648"/>
                    <a:pt x="3675208" y="1010927"/>
                    <a:pt x="3686999" y="1005568"/>
                  </a:cubicBezTo>
                  <a:cubicBezTo>
                    <a:pt x="3703673" y="997989"/>
                    <a:pt x="3716336" y="983279"/>
                    <a:pt x="3732719" y="975088"/>
                  </a:cubicBezTo>
                  <a:cubicBezTo>
                    <a:pt x="3770383" y="956256"/>
                    <a:pt x="3752423" y="963440"/>
                    <a:pt x="3786059" y="952228"/>
                  </a:cubicBezTo>
                  <a:cubicBezTo>
                    <a:pt x="3808919" y="954768"/>
                    <a:pt x="3833023" y="951988"/>
                    <a:pt x="3854639" y="959848"/>
                  </a:cubicBezTo>
                  <a:cubicBezTo>
                    <a:pt x="3871567" y="966004"/>
                    <a:pt x="3875856" y="1012591"/>
                    <a:pt x="3877499" y="1020808"/>
                  </a:cubicBezTo>
                  <a:cubicBezTo>
                    <a:pt x="3874959" y="1051288"/>
                    <a:pt x="3873921" y="1081931"/>
                    <a:pt x="3869879" y="1112248"/>
                  </a:cubicBezTo>
                  <a:cubicBezTo>
                    <a:pt x="3868817" y="1120210"/>
                    <a:pt x="3865851" y="1127924"/>
                    <a:pt x="3862259" y="1135108"/>
                  </a:cubicBezTo>
                  <a:cubicBezTo>
                    <a:pt x="3858163" y="1143299"/>
                    <a:pt x="3837862" y="1157815"/>
                    <a:pt x="3847019" y="1157968"/>
                  </a:cubicBezTo>
                  <a:cubicBezTo>
                    <a:pt x="4004559" y="1160594"/>
                    <a:pt x="4161979" y="1147808"/>
                    <a:pt x="4319459" y="1142728"/>
                  </a:cubicBezTo>
                  <a:cubicBezTo>
                    <a:pt x="4339779" y="1137648"/>
                    <a:pt x="4360212" y="1132999"/>
                    <a:pt x="4380419" y="1127488"/>
                  </a:cubicBezTo>
                  <a:cubicBezTo>
                    <a:pt x="4409847" y="1119462"/>
                    <a:pt x="4406735" y="1116176"/>
                    <a:pt x="4441379" y="1104628"/>
                  </a:cubicBezTo>
                  <a:cubicBezTo>
                    <a:pt x="4469137" y="1095375"/>
                    <a:pt x="4477398" y="1100474"/>
                    <a:pt x="4502339" y="1081768"/>
                  </a:cubicBezTo>
                  <a:cubicBezTo>
                    <a:pt x="4539835" y="1053646"/>
                    <a:pt x="4520519" y="1053628"/>
                    <a:pt x="4555679" y="1036048"/>
                  </a:cubicBezTo>
                  <a:cubicBezTo>
                    <a:pt x="4611268" y="1008253"/>
                    <a:pt x="4540308" y="1055471"/>
                    <a:pt x="4609019" y="1013188"/>
                  </a:cubicBezTo>
                  <a:cubicBezTo>
                    <a:pt x="4632418" y="998789"/>
                    <a:pt x="4652090" y="977672"/>
                    <a:pt x="4677599" y="967468"/>
                  </a:cubicBezTo>
                  <a:lnTo>
                    <a:pt x="4699527" y="958697"/>
                  </a:lnTo>
                  <a:lnTo>
                    <a:pt x="4712525" y="964052"/>
                  </a:lnTo>
                  <a:cubicBezTo>
                    <a:pt x="4726094" y="969270"/>
                    <a:pt x="4738651" y="973681"/>
                    <a:pt x="4748221" y="976415"/>
                  </a:cubicBezTo>
                  <a:cubicBezTo>
                    <a:pt x="4759110" y="979527"/>
                    <a:pt x="4770515" y="980846"/>
                    <a:pt x="4781180" y="984655"/>
                  </a:cubicBezTo>
                  <a:cubicBezTo>
                    <a:pt x="4809038" y="994605"/>
                    <a:pt x="4834383" y="1012848"/>
                    <a:pt x="4863578" y="1017614"/>
                  </a:cubicBezTo>
                  <a:cubicBezTo>
                    <a:pt x="4969851" y="1034964"/>
                    <a:pt x="5078333" y="1035345"/>
                    <a:pt x="5184930" y="1050573"/>
                  </a:cubicBezTo>
                  <a:lnTo>
                    <a:pt x="5211746" y="1054404"/>
                  </a:lnTo>
                  <a:lnTo>
                    <a:pt x="5211746" y="7706732"/>
                  </a:lnTo>
                  <a:lnTo>
                    <a:pt x="0" y="7706732"/>
                  </a:lnTo>
                  <a:close/>
                </a:path>
              </a:pathLst>
            </a:cu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A0B69F30-767F-4EBA-91A5-38EE221DF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920784" y="797572"/>
              <a:ext cx="5211746" cy="7706732"/>
            </a:xfrm>
            <a:custGeom>
              <a:avLst/>
              <a:gdLst>
                <a:gd name="connsiteX0" fmla="*/ 0 w 5211746"/>
                <a:gd name="connsiteY0" fmla="*/ 0 h 7706732"/>
                <a:gd name="connsiteX1" fmla="*/ 4131473 w 5211746"/>
                <a:gd name="connsiteY1" fmla="*/ 0 h 7706732"/>
                <a:gd name="connsiteX2" fmla="*/ 4140303 w 5211746"/>
                <a:gd name="connsiteY2" fmla="*/ 29446 h 7706732"/>
                <a:gd name="connsiteX3" fmla="*/ 4154955 w 5211746"/>
                <a:gd name="connsiteY3" fmla="*/ 61797 h 7706732"/>
                <a:gd name="connsiteX4" fmla="*/ 4168753 w 5211746"/>
                <a:gd name="connsiteY4" fmla="*/ 89885 h 7706732"/>
                <a:gd name="connsiteX5" fmla="*/ 4159439 w 5211746"/>
                <a:gd name="connsiteY5" fmla="*/ 98788 h 7706732"/>
                <a:gd name="connsiteX6" fmla="*/ 4098479 w 5211746"/>
                <a:gd name="connsiteY6" fmla="*/ 144508 h 7706732"/>
                <a:gd name="connsiteX7" fmla="*/ 4060379 w 5211746"/>
                <a:gd name="connsiteY7" fmla="*/ 174988 h 7706732"/>
                <a:gd name="connsiteX8" fmla="*/ 4037519 w 5211746"/>
                <a:gd name="connsiteY8" fmla="*/ 190228 h 7706732"/>
                <a:gd name="connsiteX9" fmla="*/ 3923219 w 5211746"/>
                <a:gd name="connsiteY9" fmla="*/ 296908 h 7706732"/>
                <a:gd name="connsiteX10" fmla="*/ 3892739 w 5211746"/>
                <a:gd name="connsiteY10" fmla="*/ 319768 h 7706732"/>
                <a:gd name="connsiteX11" fmla="*/ 3847019 w 5211746"/>
                <a:gd name="connsiteY11" fmla="*/ 380728 h 7706732"/>
                <a:gd name="connsiteX12" fmla="*/ 3801299 w 5211746"/>
                <a:gd name="connsiteY12" fmla="*/ 449308 h 7706732"/>
                <a:gd name="connsiteX13" fmla="*/ 3778439 w 5211746"/>
                <a:gd name="connsiteY13" fmla="*/ 464548 h 7706732"/>
                <a:gd name="connsiteX14" fmla="*/ 3763199 w 5211746"/>
                <a:gd name="connsiteY14" fmla="*/ 487408 h 7706732"/>
                <a:gd name="connsiteX15" fmla="*/ 3709859 w 5211746"/>
                <a:gd name="connsiteY15" fmla="*/ 510268 h 7706732"/>
                <a:gd name="connsiteX16" fmla="*/ 3633659 w 5211746"/>
                <a:gd name="connsiteY16" fmla="*/ 533128 h 7706732"/>
                <a:gd name="connsiteX17" fmla="*/ 3580319 w 5211746"/>
                <a:gd name="connsiteY17" fmla="*/ 563608 h 7706732"/>
                <a:gd name="connsiteX18" fmla="*/ 3557459 w 5211746"/>
                <a:gd name="connsiteY18" fmla="*/ 571228 h 7706732"/>
                <a:gd name="connsiteX19" fmla="*/ 3488879 w 5211746"/>
                <a:gd name="connsiteY19" fmla="*/ 616948 h 7706732"/>
                <a:gd name="connsiteX20" fmla="*/ 3466019 w 5211746"/>
                <a:gd name="connsiteY20" fmla="*/ 632188 h 7706732"/>
                <a:gd name="connsiteX21" fmla="*/ 3443159 w 5211746"/>
                <a:gd name="connsiteY21" fmla="*/ 677908 h 7706732"/>
                <a:gd name="connsiteX22" fmla="*/ 3427919 w 5211746"/>
                <a:gd name="connsiteY22" fmla="*/ 738868 h 7706732"/>
                <a:gd name="connsiteX23" fmla="*/ 3416805 w 5211746"/>
                <a:gd name="connsiteY23" fmla="*/ 756297 h 7706732"/>
                <a:gd name="connsiteX24" fmla="*/ 3404547 w 5211746"/>
                <a:gd name="connsiteY24" fmla="*/ 761467 h 7706732"/>
                <a:gd name="connsiteX25" fmla="*/ 3402414 w 5211746"/>
                <a:gd name="connsiteY25" fmla="*/ 761399 h 7706732"/>
                <a:gd name="connsiteX26" fmla="*/ 3403329 w 5211746"/>
                <a:gd name="connsiteY26" fmla="*/ 761981 h 7706732"/>
                <a:gd name="connsiteX27" fmla="*/ 3404547 w 5211746"/>
                <a:gd name="connsiteY27" fmla="*/ 761467 h 7706732"/>
                <a:gd name="connsiteX28" fmla="*/ 3412679 w 5211746"/>
                <a:gd name="connsiteY28" fmla="*/ 761728 h 7706732"/>
                <a:gd name="connsiteX29" fmla="*/ 3648899 w 5211746"/>
                <a:gd name="connsiteY29" fmla="*/ 754108 h 7706732"/>
                <a:gd name="connsiteX30" fmla="*/ 3641279 w 5211746"/>
                <a:gd name="connsiteY30" fmla="*/ 898888 h 7706732"/>
                <a:gd name="connsiteX31" fmla="*/ 3648899 w 5211746"/>
                <a:gd name="connsiteY31" fmla="*/ 1013188 h 7706732"/>
                <a:gd name="connsiteX32" fmla="*/ 3686999 w 5211746"/>
                <a:gd name="connsiteY32" fmla="*/ 1005568 h 7706732"/>
                <a:gd name="connsiteX33" fmla="*/ 3732719 w 5211746"/>
                <a:gd name="connsiteY33" fmla="*/ 975088 h 7706732"/>
                <a:gd name="connsiteX34" fmla="*/ 3786059 w 5211746"/>
                <a:gd name="connsiteY34" fmla="*/ 952228 h 7706732"/>
                <a:gd name="connsiteX35" fmla="*/ 3854639 w 5211746"/>
                <a:gd name="connsiteY35" fmla="*/ 959848 h 7706732"/>
                <a:gd name="connsiteX36" fmla="*/ 3877499 w 5211746"/>
                <a:gd name="connsiteY36" fmla="*/ 1020808 h 7706732"/>
                <a:gd name="connsiteX37" fmla="*/ 3869879 w 5211746"/>
                <a:gd name="connsiteY37" fmla="*/ 1112248 h 7706732"/>
                <a:gd name="connsiteX38" fmla="*/ 3862259 w 5211746"/>
                <a:gd name="connsiteY38" fmla="*/ 1135108 h 7706732"/>
                <a:gd name="connsiteX39" fmla="*/ 3847019 w 5211746"/>
                <a:gd name="connsiteY39" fmla="*/ 1157968 h 7706732"/>
                <a:gd name="connsiteX40" fmla="*/ 4319459 w 5211746"/>
                <a:gd name="connsiteY40" fmla="*/ 1142728 h 7706732"/>
                <a:gd name="connsiteX41" fmla="*/ 4380419 w 5211746"/>
                <a:gd name="connsiteY41" fmla="*/ 1127488 h 7706732"/>
                <a:gd name="connsiteX42" fmla="*/ 4441379 w 5211746"/>
                <a:gd name="connsiteY42" fmla="*/ 1104628 h 7706732"/>
                <a:gd name="connsiteX43" fmla="*/ 4502339 w 5211746"/>
                <a:gd name="connsiteY43" fmla="*/ 1081768 h 7706732"/>
                <a:gd name="connsiteX44" fmla="*/ 4555679 w 5211746"/>
                <a:gd name="connsiteY44" fmla="*/ 1036048 h 7706732"/>
                <a:gd name="connsiteX45" fmla="*/ 4609019 w 5211746"/>
                <a:gd name="connsiteY45" fmla="*/ 1013188 h 7706732"/>
                <a:gd name="connsiteX46" fmla="*/ 4677599 w 5211746"/>
                <a:gd name="connsiteY46" fmla="*/ 967468 h 7706732"/>
                <a:gd name="connsiteX47" fmla="*/ 4699527 w 5211746"/>
                <a:gd name="connsiteY47" fmla="*/ 958697 h 7706732"/>
                <a:gd name="connsiteX48" fmla="*/ 4712525 w 5211746"/>
                <a:gd name="connsiteY48" fmla="*/ 964052 h 7706732"/>
                <a:gd name="connsiteX49" fmla="*/ 4748221 w 5211746"/>
                <a:gd name="connsiteY49" fmla="*/ 976415 h 7706732"/>
                <a:gd name="connsiteX50" fmla="*/ 4781180 w 5211746"/>
                <a:gd name="connsiteY50" fmla="*/ 984655 h 7706732"/>
                <a:gd name="connsiteX51" fmla="*/ 4863578 w 5211746"/>
                <a:gd name="connsiteY51" fmla="*/ 1017614 h 7706732"/>
                <a:gd name="connsiteX52" fmla="*/ 5184930 w 5211746"/>
                <a:gd name="connsiteY52" fmla="*/ 1050573 h 7706732"/>
                <a:gd name="connsiteX53" fmla="*/ 5211746 w 5211746"/>
                <a:gd name="connsiteY53" fmla="*/ 1054404 h 7706732"/>
                <a:gd name="connsiteX54" fmla="*/ 5211746 w 5211746"/>
                <a:gd name="connsiteY54" fmla="*/ 7706732 h 7706732"/>
                <a:gd name="connsiteX55" fmla="*/ 0 w 5211746"/>
                <a:gd name="connsiteY55" fmla="*/ 7706732 h 770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211746" h="7706732">
                  <a:moveTo>
                    <a:pt x="0" y="0"/>
                  </a:moveTo>
                  <a:lnTo>
                    <a:pt x="4131473" y="0"/>
                  </a:lnTo>
                  <a:lnTo>
                    <a:pt x="4140303" y="29446"/>
                  </a:lnTo>
                  <a:cubicBezTo>
                    <a:pt x="4144991" y="40308"/>
                    <a:pt x="4150443" y="50966"/>
                    <a:pt x="4154955" y="61797"/>
                  </a:cubicBezTo>
                  <a:lnTo>
                    <a:pt x="4168753" y="89885"/>
                  </a:lnTo>
                  <a:lnTo>
                    <a:pt x="4159439" y="98788"/>
                  </a:lnTo>
                  <a:cubicBezTo>
                    <a:pt x="4139780" y="114872"/>
                    <a:pt x="4118612" y="129021"/>
                    <a:pt x="4098479" y="144508"/>
                  </a:cubicBezTo>
                  <a:cubicBezTo>
                    <a:pt x="4085588" y="154424"/>
                    <a:pt x="4073911" y="165966"/>
                    <a:pt x="4060379" y="174988"/>
                  </a:cubicBezTo>
                  <a:cubicBezTo>
                    <a:pt x="4052759" y="180068"/>
                    <a:pt x="4044364" y="184144"/>
                    <a:pt x="4037519" y="190228"/>
                  </a:cubicBezTo>
                  <a:cubicBezTo>
                    <a:pt x="3998567" y="224852"/>
                    <a:pt x="3964912" y="265638"/>
                    <a:pt x="3923219" y="296908"/>
                  </a:cubicBezTo>
                  <a:cubicBezTo>
                    <a:pt x="3913059" y="304528"/>
                    <a:pt x="3901282" y="310371"/>
                    <a:pt x="3892739" y="319768"/>
                  </a:cubicBezTo>
                  <a:cubicBezTo>
                    <a:pt x="3875653" y="338562"/>
                    <a:pt x="3861108" y="359594"/>
                    <a:pt x="3847019" y="380728"/>
                  </a:cubicBezTo>
                  <a:cubicBezTo>
                    <a:pt x="3831779" y="403588"/>
                    <a:pt x="3824159" y="434068"/>
                    <a:pt x="3801299" y="449308"/>
                  </a:cubicBezTo>
                  <a:lnTo>
                    <a:pt x="3778439" y="464548"/>
                  </a:lnTo>
                  <a:cubicBezTo>
                    <a:pt x="3773359" y="472168"/>
                    <a:pt x="3769675" y="480932"/>
                    <a:pt x="3763199" y="487408"/>
                  </a:cubicBezTo>
                  <a:cubicBezTo>
                    <a:pt x="3745658" y="504949"/>
                    <a:pt x="3733177" y="504439"/>
                    <a:pt x="3709859" y="510268"/>
                  </a:cubicBezTo>
                  <a:cubicBezTo>
                    <a:pt x="3661565" y="542464"/>
                    <a:pt x="3716638" y="510497"/>
                    <a:pt x="3633659" y="533128"/>
                  </a:cubicBezTo>
                  <a:cubicBezTo>
                    <a:pt x="3604269" y="541143"/>
                    <a:pt x="3605148" y="551194"/>
                    <a:pt x="3580319" y="563608"/>
                  </a:cubicBezTo>
                  <a:cubicBezTo>
                    <a:pt x="3573135" y="567200"/>
                    <a:pt x="3564480" y="567327"/>
                    <a:pt x="3557459" y="571228"/>
                  </a:cubicBezTo>
                  <a:lnTo>
                    <a:pt x="3488879" y="616948"/>
                  </a:lnTo>
                  <a:lnTo>
                    <a:pt x="3466019" y="632188"/>
                  </a:lnTo>
                  <a:cubicBezTo>
                    <a:pt x="3446866" y="689647"/>
                    <a:pt x="3472702" y="618822"/>
                    <a:pt x="3443159" y="677908"/>
                  </a:cubicBezTo>
                  <a:cubicBezTo>
                    <a:pt x="3434450" y="695326"/>
                    <a:pt x="3432266" y="721478"/>
                    <a:pt x="3427919" y="738868"/>
                  </a:cubicBezTo>
                  <a:cubicBezTo>
                    <a:pt x="3425813" y="747292"/>
                    <a:pt x="3421506" y="752773"/>
                    <a:pt x="3416805" y="756297"/>
                  </a:cubicBezTo>
                  <a:lnTo>
                    <a:pt x="3404547" y="761467"/>
                  </a:lnTo>
                  <a:lnTo>
                    <a:pt x="3402414" y="761399"/>
                  </a:lnTo>
                  <a:cubicBezTo>
                    <a:pt x="3395470" y="761569"/>
                    <a:pt x="3397809" y="762870"/>
                    <a:pt x="3403329" y="761981"/>
                  </a:cubicBezTo>
                  <a:lnTo>
                    <a:pt x="3404547" y="761467"/>
                  </a:lnTo>
                  <a:lnTo>
                    <a:pt x="3412679" y="761728"/>
                  </a:lnTo>
                  <a:cubicBezTo>
                    <a:pt x="3449509" y="764268"/>
                    <a:pt x="3581345" y="713576"/>
                    <a:pt x="3648899" y="754108"/>
                  </a:cubicBezTo>
                  <a:cubicBezTo>
                    <a:pt x="3690339" y="778972"/>
                    <a:pt x="3641279" y="850561"/>
                    <a:pt x="3641279" y="898888"/>
                  </a:cubicBezTo>
                  <a:cubicBezTo>
                    <a:pt x="3641279" y="937073"/>
                    <a:pt x="3646359" y="975088"/>
                    <a:pt x="3648899" y="1013188"/>
                  </a:cubicBezTo>
                  <a:cubicBezTo>
                    <a:pt x="3661599" y="1010648"/>
                    <a:pt x="3675208" y="1010927"/>
                    <a:pt x="3686999" y="1005568"/>
                  </a:cubicBezTo>
                  <a:cubicBezTo>
                    <a:pt x="3703673" y="997989"/>
                    <a:pt x="3716336" y="983279"/>
                    <a:pt x="3732719" y="975088"/>
                  </a:cubicBezTo>
                  <a:cubicBezTo>
                    <a:pt x="3770383" y="956256"/>
                    <a:pt x="3752423" y="963440"/>
                    <a:pt x="3786059" y="952228"/>
                  </a:cubicBezTo>
                  <a:cubicBezTo>
                    <a:pt x="3808919" y="954768"/>
                    <a:pt x="3833023" y="951988"/>
                    <a:pt x="3854639" y="959848"/>
                  </a:cubicBezTo>
                  <a:cubicBezTo>
                    <a:pt x="3871567" y="966004"/>
                    <a:pt x="3875856" y="1012591"/>
                    <a:pt x="3877499" y="1020808"/>
                  </a:cubicBezTo>
                  <a:cubicBezTo>
                    <a:pt x="3874959" y="1051288"/>
                    <a:pt x="3873921" y="1081931"/>
                    <a:pt x="3869879" y="1112248"/>
                  </a:cubicBezTo>
                  <a:cubicBezTo>
                    <a:pt x="3868817" y="1120210"/>
                    <a:pt x="3865851" y="1127924"/>
                    <a:pt x="3862259" y="1135108"/>
                  </a:cubicBezTo>
                  <a:cubicBezTo>
                    <a:pt x="3858163" y="1143299"/>
                    <a:pt x="3837862" y="1157815"/>
                    <a:pt x="3847019" y="1157968"/>
                  </a:cubicBezTo>
                  <a:cubicBezTo>
                    <a:pt x="4004559" y="1160594"/>
                    <a:pt x="4161979" y="1147808"/>
                    <a:pt x="4319459" y="1142728"/>
                  </a:cubicBezTo>
                  <a:cubicBezTo>
                    <a:pt x="4339779" y="1137648"/>
                    <a:pt x="4360212" y="1132999"/>
                    <a:pt x="4380419" y="1127488"/>
                  </a:cubicBezTo>
                  <a:cubicBezTo>
                    <a:pt x="4409847" y="1119462"/>
                    <a:pt x="4406735" y="1116176"/>
                    <a:pt x="4441379" y="1104628"/>
                  </a:cubicBezTo>
                  <a:cubicBezTo>
                    <a:pt x="4469137" y="1095375"/>
                    <a:pt x="4477398" y="1100474"/>
                    <a:pt x="4502339" y="1081768"/>
                  </a:cubicBezTo>
                  <a:cubicBezTo>
                    <a:pt x="4539835" y="1053646"/>
                    <a:pt x="4520519" y="1053628"/>
                    <a:pt x="4555679" y="1036048"/>
                  </a:cubicBezTo>
                  <a:cubicBezTo>
                    <a:pt x="4611268" y="1008253"/>
                    <a:pt x="4540308" y="1055471"/>
                    <a:pt x="4609019" y="1013188"/>
                  </a:cubicBezTo>
                  <a:cubicBezTo>
                    <a:pt x="4632418" y="998789"/>
                    <a:pt x="4652090" y="977672"/>
                    <a:pt x="4677599" y="967468"/>
                  </a:cubicBezTo>
                  <a:lnTo>
                    <a:pt x="4699527" y="958697"/>
                  </a:lnTo>
                  <a:lnTo>
                    <a:pt x="4712525" y="964052"/>
                  </a:lnTo>
                  <a:cubicBezTo>
                    <a:pt x="4726094" y="969270"/>
                    <a:pt x="4738651" y="973681"/>
                    <a:pt x="4748221" y="976415"/>
                  </a:cubicBezTo>
                  <a:cubicBezTo>
                    <a:pt x="4759110" y="979527"/>
                    <a:pt x="4770515" y="980846"/>
                    <a:pt x="4781180" y="984655"/>
                  </a:cubicBezTo>
                  <a:cubicBezTo>
                    <a:pt x="4809038" y="994605"/>
                    <a:pt x="4834383" y="1012848"/>
                    <a:pt x="4863578" y="1017614"/>
                  </a:cubicBezTo>
                  <a:cubicBezTo>
                    <a:pt x="4969851" y="1034964"/>
                    <a:pt x="5078333" y="1035345"/>
                    <a:pt x="5184930" y="1050573"/>
                  </a:cubicBezTo>
                  <a:lnTo>
                    <a:pt x="5211746" y="1054404"/>
                  </a:lnTo>
                  <a:lnTo>
                    <a:pt x="5211746" y="7706732"/>
                  </a:lnTo>
                  <a:lnTo>
                    <a:pt x="0" y="7706732"/>
                  </a:lnTo>
                  <a:close/>
                </a:path>
              </a:pathLst>
            </a:custGeom>
          </p:spPr>
        </p:pic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F42D92E-E98E-46DA-A91E-561F84F2CC7B}"/>
              </a:ext>
            </a:extLst>
          </p:cNvPr>
          <p:cNvSpPr txBox="1"/>
          <p:nvPr/>
        </p:nvSpPr>
        <p:spPr>
          <a:xfrm>
            <a:off x="4905656" y="3479073"/>
            <a:ext cx="2380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88900" dir="2700000" algn="tl" rotWithShape="0">
                    <a:prstClr val="black"/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这里添加标题</a:t>
            </a:r>
            <a:endParaRPr kumimoji="0" lang="zh-CN" altLang="en-US" sz="2800" b="0" i="1" u="none" strike="noStrike" kern="1200" cap="none" spc="0" normalizeH="0" baseline="0" noProof="0" dirty="0">
              <a:ln>
                <a:noFill/>
              </a:ln>
              <a:solidFill>
                <a:srgbClr val="FC390A"/>
              </a:solidFill>
              <a:effectLst>
                <a:outerShdw dist="88900" dir="2700000" algn="tl" rotWithShape="0">
                  <a:prstClr val="black"/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90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BF7B6E3-7B93-42EC-9C93-AACF1B52D68C}"/>
              </a:ext>
            </a:extLst>
          </p:cNvPr>
          <p:cNvGrpSpPr/>
          <p:nvPr/>
        </p:nvGrpSpPr>
        <p:grpSpPr>
          <a:xfrm rot="7608686" flipH="1">
            <a:off x="-7377383" y="-3345067"/>
            <a:ext cx="13172030" cy="4657167"/>
            <a:chOff x="2015730" y="5680205"/>
            <a:chExt cx="13172030" cy="465716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9D168ED-C9ED-41E2-8CBD-60845B274E26}"/>
                </a:ext>
              </a:extLst>
            </p:cNvPr>
            <p:cNvSpPr/>
            <p:nvPr/>
          </p:nvSpPr>
          <p:spPr>
            <a:xfrm rot="20042726">
              <a:off x="3285943" y="5680205"/>
              <a:ext cx="11901817" cy="4657167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E9AD5A9-9BA0-49BB-8B10-5C4950CFD01B}"/>
                </a:ext>
              </a:extLst>
            </p:cNvPr>
            <p:cNvSpPr/>
            <p:nvPr/>
          </p:nvSpPr>
          <p:spPr>
            <a:xfrm rot="20042726" flipV="1">
              <a:off x="2015730" y="5760662"/>
              <a:ext cx="11901817" cy="162602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50634D9-EF71-49AF-9550-6178E9447901}"/>
              </a:ext>
            </a:extLst>
          </p:cNvPr>
          <p:cNvGrpSpPr/>
          <p:nvPr/>
        </p:nvGrpSpPr>
        <p:grpSpPr>
          <a:xfrm>
            <a:off x="1528050" y="5374055"/>
            <a:ext cx="13172030" cy="4657167"/>
            <a:chOff x="2015730" y="5680205"/>
            <a:chExt cx="13172030" cy="465716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5A5E3FF-BB04-4C86-8703-0A3EE3E0232B}"/>
                </a:ext>
              </a:extLst>
            </p:cNvPr>
            <p:cNvSpPr/>
            <p:nvPr/>
          </p:nvSpPr>
          <p:spPr>
            <a:xfrm rot="20042726">
              <a:off x="3285943" y="5680205"/>
              <a:ext cx="11901817" cy="4657167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94D2563-1424-4353-A3F4-8699364AE3C2}"/>
                </a:ext>
              </a:extLst>
            </p:cNvPr>
            <p:cNvSpPr/>
            <p:nvPr/>
          </p:nvSpPr>
          <p:spPr>
            <a:xfrm rot="20042726" flipV="1">
              <a:off x="2015730" y="5760662"/>
              <a:ext cx="11901817" cy="162602"/>
            </a:xfrm>
            <a:prstGeom prst="rect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BD99B4A0-32B8-46DC-B0E0-E2FA05CF98ED}"/>
              </a:ext>
            </a:extLst>
          </p:cNvPr>
          <p:cNvSpPr/>
          <p:nvPr/>
        </p:nvSpPr>
        <p:spPr>
          <a:xfrm>
            <a:off x="2489199" y="1080648"/>
            <a:ext cx="7213600" cy="4663440"/>
          </a:xfrm>
          <a:custGeom>
            <a:avLst/>
            <a:gdLst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7721600 w 7721600"/>
              <a:gd name="connsiteY13" fmla="*/ 391160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721600"/>
              <a:gd name="connsiteY0" fmla="*/ 406400 h 4663440"/>
              <a:gd name="connsiteX1" fmla="*/ 0 w 7721600"/>
              <a:gd name="connsiteY1" fmla="*/ 904240 h 4663440"/>
              <a:gd name="connsiteX2" fmla="*/ 650240 w 7721600"/>
              <a:gd name="connsiteY2" fmla="*/ 2580640 h 4663440"/>
              <a:gd name="connsiteX3" fmla="*/ 91440 w 7721600"/>
              <a:gd name="connsiteY3" fmla="*/ 3017520 h 4663440"/>
              <a:gd name="connsiteX4" fmla="*/ 223520 w 7721600"/>
              <a:gd name="connsiteY4" fmla="*/ 3677920 h 4663440"/>
              <a:gd name="connsiteX5" fmla="*/ 172720 w 7721600"/>
              <a:gd name="connsiteY5" fmla="*/ 4663440 h 4663440"/>
              <a:gd name="connsiteX6" fmla="*/ 1381760 w 7721600"/>
              <a:gd name="connsiteY6" fmla="*/ 4124960 h 4663440"/>
              <a:gd name="connsiteX7" fmla="*/ 2316480 w 7721600"/>
              <a:gd name="connsiteY7" fmla="*/ 4236720 h 4663440"/>
              <a:gd name="connsiteX8" fmla="*/ 3332480 w 7721600"/>
              <a:gd name="connsiteY8" fmla="*/ 4185920 h 4663440"/>
              <a:gd name="connsiteX9" fmla="*/ 4328160 w 7721600"/>
              <a:gd name="connsiteY9" fmla="*/ 4196080 h 4663440"/>
              <a:gd name="connsiteX10" fmla="*/ 4409440 w 7721600"/>
              <a:gd name="connsiteY10" fmla="*/ 4267200 h 4663440"/>
              <a:gd name="connsiteX11" fmla="*/ 6278880 w 7721600"/>
              <a:gd name="connsiteY11" fmla="*/ 4602480 h 4663440"/>
              <a:gd name="connsiteX12" fmla="*/ 6543040 w 7721600"/>
              <a:gd name="connsiteY12" fmla="*/ 3942080 h 4663440"/>
              <a:gd name="connsiteX13" fmla="*/ 6807200 w 7721600"/>
              <a:gd name="connsiteY13" fmla="*/ 3901440 h 4663440"/>
              <a:gd name="connsiteX14" fmla="*/ 7721600 w 7721600"/>
              <a:gd name="connsiteY14" fmla="*/ 3799840 h 4663440"/>
              <a:gd name="connsiteX15" fmla="*/ 6990080 w 7721600"/>
              <a:gd name="connsiteY15" fmla="*/ 2661920 h 4663440"/>
              <a:gd name="connsiteX16" fmla="*/ 6990080 w 7721600"/>
              <a:gd name="connsiteY16" fmla="*/ 2560320 h 4663440"/>
              <a:gd name="connsiteX17" fmla="*/ 6969760 w 7721600"/>
              <a:gd name="connsiteY17" fmla="*/ 1016000 h 4663440"/>
              <a:gd name="connsiteX18" fmla="*/ 7152640 w 7721600"/>
              <a:gd name="connsiteY18" fmla="*/ 873760 h 4663440"/>
              <a:gd name="connsiteX19" fmla="*/ 7213600 w 7721600"/>
              <a:gd name="connsiteY19" fmla="*/ 802640 h 4663440"/>
              <a:gd name="connsiteX20" fmla="*/ 6868160 w 7721600"/>
              <a:gd name="connsiteY20" fmla="*/ 193040 h 4663440"/>
              <a:gd name="connsiteX21" fmla="*/ 6797040 w 7721600"/>
              <a:gd name="connsiteY21" fmla="*/ 111760 h 4663440"/>
              <a:gd name="connsiteX22" fmla="*/ 5283200 w 7721600"/>
              <a:gd name="connsiteY22" fmla="*/ 91440 h 4663440"/>
              <a:gd name="connsiteX23" fmla="*/ 1371600 w 7721600"/>
              <a:gd name="connsiteY23" fmla="*/ 264160 h 4663440"/>
              <a:gd name="connsiteX24" fmla="*/ 1351280 w 7721600"/>
              <a:gd name="connsiteY24" fmla="*/ 0 h 4663440"/>
              <a:gd name="connsiteX25" fmla="*/ 426720 w 7721600"/>
              <a:gd name="connsiteY25" fmla="*/ 406400 h 4663440"/>
              <a:gd name="connsiteX0" fmla="*/ 426720 w 7213600"/>
              <a:gd name="connsiteY0" fmla="*/ 406400 h 4663440"/>
              <a:gd name="connsiteX1" fmla="*/ 0 w 7213600"/>
              <a:gd name="connsiteY1" fmla="*/ 904240 h 4663440"/>
              <a:gd name="connsiteX2" fmla="*/ 650240 w 7213600"/>
              <a:gd name="connsiteY2" fmla="*/ 2580640 h 4663440"/>
              <a:gd name="connsiteX3" fmla="*/ 91440 w 7213600"/>
              <a:gd name="connsiteY3" fmla="*/ 3017520 h 4663440"/>
              <a:gd name="connsiteX4" fmla="*/ 223520 w 7213600"/>
              <a:gd name="connsiteY4" fmla="*/ 3677920 h 4663440"/>
              <a:gd name="connsiteX5" fmla="*/ 172720 w 7213600"/>
              <a:gd name="connsiteY5" fmla="*/ 4663440 h 4663440"/>
              <a:gd name="connsiteX6" fmla="*/ 1381760 w 7213600"/>
              <a:gd name="connsiteY6" fmla="*/ 4124960 h 4663440"/>
              <a:gd name="connsiteX7" fmla="*/ 2316480 w 7213600"/>
              <a:gd name="connsiteY7" fmla="*/ 4236720 h 4663440"/>
              <a:gd name="connsiteX8" fmla="*/ 3332480 w 7213600"/>
              <a:gd name="connsiteY8" fmla="*/ 4185920 h 4663440"/>
              <a:gd name="connsiteX9" fmla="*/ 4328160 w 7213600"/>
              <a:gd name="connsiteY9" fmla="*/ 4196080 h 4663440"/>
              <a:gd name="connsiteX10" fmla="*/ 4409440 w 7213600"/>
              <a:gd name="connsiteY10" fmla="*/ 4267200 h 4663440"/>
              <a:gd name="connsiteX11" fmla="*/ 6278880 w 7213600"/>
              <a:gd name="connsiteY11" fmla="*/ 4602480 h 4663440"/>
              <a:gd name="connsiteX12" fmla="*/ 6543040 w 7213600"/>
              <a:gd name="connsiteY12" fmla="*/ 3942080 h 4663440"/>
              <a:gd name="connsiteX13" fmla="*/ 6807200 w 7213600"/>
              <a:gd name="connsiteY13" fmla="*/ 3901440 h 4663440"/>
              <a:gd name="connsiteX14" fmla="*/ 6929120 w 7213600"/>
              <a:gd name="connsiteY14" fmla="*/ 3495040 h 4663440"/>
              <a:gd name="connsiteX15" fmla="*/ 6990080 w 7213600"/>
              <a:gd name="connsiteY15" fmla="*/ 2661920 h 4663440"/>
              <a:gd name="connsiteX16" fmla="*/ 6990080 w 7213600"/>
              <a:gd name="connsiteY16" fmla="*/ 2560320 h 4663440"/>
              <a:gd name="connsiteX17" fmla="*/ 6969760 w 7213600"/>
              <a:gd name="connsiteY17" fmla="*/ 1016000 h 4663440"/>
              <a:gd name="connsiteX18" fmla="*/ 7152640 w 7213600"/>
              <a:gd name="connsiteY18" fmla="*/ 873760 h 4663440"/>
              <a:gd name="connsiteX19" fmla="*/ 7213600 w 7213600"/>
              <a:gd name="connsiteY19" fmla="*/ 802640 h 4663440"/>
              <a:gd name="connsiteX20" fmla="*/ 6868160 w 7213600"/>
              <a:gd name="connsiteY20" fmla="*/ 193040 h 4663440"/>
              <a:gd name="connsiteX21" fmla="*/ 6797040 w 7213600"/>
              <a:gd name="connsiteY21" fmla="*/ 111760 h 4663440"/>
              <a:gd name="connsiteX22" fmla="*/ 5283200 w 7213600"/>
              <a:gd name="connsiteY22" fmla="*/ 91440 h 4663440"/>
              <a:gd name="connsiteX23" fmla="*/ 1371600 w 7213600"/>
              <a:gd name="connsiteY23" fmla="*/ 264160 h 4663440"/>
              <a:gd name="connsiteX24" fmla="*/ 1351280 w 7213600"/>
              <a:gd name="connsiteY24" fmla="*/ 0 h 4663440"/>
              <a:gd name="connsiteX25" fmla="*/ 426720 w 7213600"/>
              <a:gd name="connsiteY25" fmla="*/ 406400 h 466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213600" h="4663440">
                <a:moveTo>
                  <a:pt x="426720" y="406400"/>
                </a:moveTo>
                <a:lnTo>
                  <a:pt x="0" y="904240"/>
                </a:lnTo>
                <a:lnTo>
                  <a:pt x="650240" y="2580640"/>
                </a:lnTo>
                <a:lnTo>
                  <a:pt x="91440" y="3017520"/>
                </a:lnTo>
                <a:lnTo>
                  <a:pt x="223520" y="3677920"/>
                </a:lnTo>
                <a:lnTo>
                  <a:pt x="172720" y="4663440"/>
                </a:lnTo>
                <a:lnTo>
                  <a:pt x="1381760" y="4124960"/>
                </a:lnTo>
                <a:lnTo>
                  <a:pt x="2316480" y="4236720"/>
                </a:lnTo>
                <a:lnTo>
                  <a:pt x="3332480" y="4185920"/>
                </a:lnTo>
                <a:lnTo>
                  <a:pt x="4328160" y="4196080"/>
                </a:lnTo>
                <a:cubicBezTo>
                  <a:pt x="4402916" y="4260157"/>
                  <a:pt x="4377202" y="4234962"/>
                  <a:pt x="4409440" y="4267200"/>
                </a:cubicBezTo>
                <a:lnTo>
                  <a:pt x="6278880" y="4602480"/>
                </a:lnTo>
                <a:lnTo>
                  <a:pt x="6543040" y="3942080"/>
                </a:lnTo>
                <a:lnTo>
                  <a:pt x="6807200" y="3901440"/>
                </a:lnTo>
                <a:lnTo>
                  <a:pt x="6929120" y="3495040"/>
                </a:lnTo>
                <a:lnTo>
                  <a:pt x="6990080" y="2661920"/>
                </a:lnTo>
                <a:lnTo>
                  <a:pt x="6990080" y="2560320"/>
                </a:lnTo>
                <a:lnTo>
                  <a:pt x="6969760" y="1016000"/>
                </a:lnTo>
                <a:cubicBezTo>
                  <a:pt x="7030720" y="968587"/>
                  <a:pt x="7102381" y="932396"/>
                  <a:pt x="7152640" y="873760"/>
                </a:cubicBezTo>
                <a:lnTo>
                  <a:pt x="7213600" y="802640"/>
                </a:lnTo>
                <a:lnTo>
                  <a:pt x="6868160" y="193040"/>
                </a:lnTo>
                <a:cubicBezTo>
                  <a:pt x="6805168" y="109051"/>
                  <a:pt x="6841067" y="111760"/>
                  <a:pt x="6797040" y="111760"/>
                </a:cubicBezTo>
                <a:lnTo>
                  <a:pt x="5283200" y="91440"/>
                </a:lnTo>
                <a:lnTo>
                  <a:pt x="1371600" y="264160"/>
                </a:lnTo>
                <a:lnTo>
                  <a:pt x="1351280" y="0"/>
                </a:lnTo>
                <a:lnTo>
                  <a:pt x="426720" y="406400"/>
                </a:lnTo>
                <a:close/>
              </a:path>
            </a:pathLst>
          </a:custGeom>
          <a:blipFill dpi="0" rotWithShape="1">
            <a:blip r:embed="rId2">
              <a:alphaModFix amt="26000"/>
            </a:blip>
            <a:srcRect/>
            <a:tile tx="0" ty="0" sx="100000" sy="100000" flip="none" algn="tl"/>
          </a:blipFill>
          <a:ln w="101600">
            <a:solidFill>
              <a:srgbClr val="FC390A"/>
            </a:solidFill>
          </a:ln>
          <a:effectLst>
            <a:outerShdw dist="165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2CB07E8-E165-446F-A24D-B67096E7CB23}"/>
              </a:ext>
            </a:extLst>
          </p:cNvPr>
          <p:cNvSpPr/>
          <p:nvPr/>
        </p:nvSpPr>
        <p:spPr>
          <a:xfrm>
            <a:off x="2666999" y="1113912"/>
            <a:ext cx="6858001" cy="4503224"/>
          </a:xfrm>
          <a:prstGeom prst="rect">
            <a:avLst/>
          </a:prstGeom>
          <a:blipFill dpi="0" rotWithShape="1">
            <a:blip r:embed="rId3">
              <a:alphaModFix amt="8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5C665A-1D1A-4E74-A525-B732DF3E2401}"/>
              </a:ext>
            </a:extLst>
          </p:cNvPr>
          <p:cNvSpPr txBox="1"/>
          <p:nvPr/>
        </p:nvSpPr>
        <p:spPr>
          <a:xfrm>
            <a:off x="3065253" y="2442872"/>
            <a:ext cx="5821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i="1" dirty="0">
                <a:solidFill>
                  <a:schemeClr val="bg1"/>
                </a:solidFill>
                <a:effectLst>
                  <a:outerShdw dist="127000" dir="8100000" algn="tr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在这里</a:t>
            </a:r>
            <a:endParaRPr lang="en-US" altLang="zh-CN" sz="6000" i="1" dirty="0">
              <a:solidFill>
                <a:schemeClr val="bg1"/>
              </a:solidFill>
              <a:effectLst>
                <a:outerShdw dist="127000" dir="8100000" algn="tr" rotWithShape="0">
                  <a:prstClr val="black"/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/>
            <a:r>
              <a:rPr lang="zh-CN" altLang="en-US" sz="6000" i="1" dirty="0">
                <a:solidFill>
                  <a:schemeClr val="bg1"/>
                </a:solidFill>
                <a:effectLst>
                  <a:outerShdw dist="127000" dir="8100000" algn="tr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插入一句话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1D1BB6E-57B5-495B-817A-F7DF31C0F4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184637" y="-6153832"/>
            <a:ext cx="4503223" cy="68580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667DF5F-520B-43B2-8315-D36BDA6B9F33}"/>
              </a:ext>
            </a:extLst>
          </p:cNvPr>
          <p:cNvSpPr txBox="1"/>
          <p:nvPr/>
        </p:nvSpPr>
        <p:spPr>
          <a:xfrm>
            <a:off x="5086350" y="1925704"/>
            <a:ext cx="201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# SLOGAN #</a:t>
            </a:r>
            <a:endParaRPr lang="zh-CN" altLang="en-US" sz="2000" dirty="0">
              <a:solidFill>
                <a:schemeClr val="bg1"/>
              </a:solidFill>
              <a:effectLst>
                <a:outerShdw dist="88900" dir="2700000" algn="tl" rotWithShape="0">
                  <a:prstClr val="black"/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254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BC2E66A4-4301-46AD-BCA1-34135FC3A9AA}"/>
              </a:ext>
            </a:extLst>
          </p:cNvPr>
          <p:cNvSpPr/>
          <p:nvPr/>
        </p:nvSpPr>
        <p:spPr>
          <a:xfrm>
            <a:off x="983847" y="1407192"/>
            <a:ext cx="6215605" cy="4234916"/>
          </a:xfrm>
          <a:prstGeom prst="roundRect">
            <a:avLst>
              <a:gd name="adj" fmla="val 3093"/>
            </a:avLst>
          </a:prstGeom>
          <a:blipFill dpi="0" rotWithShape="1">
            <a:blip r:embed="rId2">
              <a:alphaModFix amt="80000"/>
            </a:blip>
            <a:srcRect/>
            <a:tile tx="-857250" ty="0" sx="100000" sy="100000" flip="none" algn="tl"/>
          </a:blipFill>
          <a:ln w="76200">
            <a:solidFill>
              <a:srgbClr val="FC3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510F5F9-5EF2-4E24-A3A9-986C08A2A90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0471" y="2511706"/>
            <a:ext cx="2598221" cy="3814410"/>
          </a:xfrm>
          <a:prstGeom prst="rect">
            <a:avLst/>
          </a:prstGeom>
          <a:effectLst>
            <a:outerShdw dist="63500" dir="8100000" algn="tr" rotWithShape="0">
              <a:prstClr val="black"/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AD8A20F-05D9-494B-989C-7E960EDBFA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t="21814" r="6330" b="60297"/>
          <a:stretch/>
        </p:blipFill>
        <p:spPr>
          <a:xfrm>
            <a:off x="6452480" y="1084976"/>
            <a:ext cx="1704480" cy="1704480"/>
          </a:xfrm>
          <a:custGeom>
            <a:avLst/>
            <a:gdLst>
              <a:gd name="connsiteX0" fmla="*/ 613410 w 1226820"/>
              <a:gd name="connsiteY0" fmla="*/ 0 h 1226820"/>
              <a:gd name="connsiteX1" fmla="*/ 1226820 w 1226820"/>
              <a:gd name="connsiteY1" fmla="*/ 613410 h 1226820"/>
              <a:gd name="connsiteX2" fmla="*/ 613410 w 1226820"/>
              <a:gd name="connsiteY2" fmla="*/ 1226820 h 1226820"/>
              <a:gd name="connsiteX3" fmla="*/ 0 w 1226820"/>
              <a:gd name="connsiteY3" fmla="*/ 613410 h 1226820"/>
              <a:gd name="connsiteX4" fmla="*/ 613410 w 1226820"/>
              <a:gd name="connsiteY4" fmla="*/ 0 h 122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820" h="1226820">
                <a:moveTo>
                  <a:pt x="613410" y="0"/>
                </a:moveTo>
                <a:cubicBezTo>
                  <a:pt x="952187" y="0"/>
                  <a:pt x="1226820" y="274633"/>
                  <a:pt x="1226820" y="613410"/>
                </a:cubicBezTo>
                <a:cubicBezTo>
                  <a:pt x="1226820" y="952187"/>
                  <a:pt x="952187" y="1226820"/>
                  <a:pt x="613410" y="1226820"/>
                </a:cubicBezTo>
                <a:cubicBezTo>
                  <a:pt x="274633" y="1226820"/>
                  <a:pt x="0" y="952187"/>
                  <a:pt x="0" y="613410"/>
                </a:cubicBezTo>
                <a:cubicBezTo>
                  <a:pt x="0" y="274633"/>
                  <a:pt x="274633" y="0"/>
                  <a:pt x="613410" y="0"/>
                </a:cubicBezTo>
                <a:close/>
              </a:path>
            </a:pathLst>
          </a:custGeom>
          <a:effectLst>
            <a:outerShdw blurRad="317500" dist="203200" dir="8100000" algn="tr" rotWithShape="0">
              <a:srgbClr val="FC390A">
                <a:alpha val="63000"/>
              </a:srgbClr>
            </a:outerShdw>
          </a:effectLst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4D2A481-4E09-4D02-A2E1-75C716D95224}"/>
              </a:ext>
            </a:extLst>
          </p:cNvPr>
          <p:cNvGrpSpPr/>
          <p:nvPr/>
        </p:nvGrpSpPr>
        <p:grpSpPr>
          <a:xfrm>
            <a:off x="7916383" y="1151784"/>
            <a:ext cx="3501802" cy="1715651"/>
            <a:chOff x="8200637" y="1149326"/>
            <a:chExt cx="3501802" cy="171565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B054358-DEC7-4E5C-B469-F57A21E90460}"/>
                </a:ext>
              </a:extLst>
            </p:cNvPr>
            <p:cNvGrpSpPr/>
            <p:nvPr/>
          </p:nvGrpSpPr>
          <p:grpSpPr>
            <a:xfrm>
              <a:off x="8581695" y="1460484"/>
              <a:ext cx="3120744" cy="1404493"/>
              <a:chOff x="1171856" y="4022444"/>
              <a:chExt cx="3120744" cy="1404493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xmlns="" id="{30D0A56A-5F83-4208-AAFF-DD8BE74F12B8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08978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1DE22996-E0AE-48F4-A5C5-EDB9919A1CF6}"/>
                  </a:ext>
                </a:extLst>
              </p:cNvPr>
              <p:cNvGrpSpPr/>
              <p:nvPr/>
            </p:nvGrpSpPr>
            <p:grpSpPr>
              <a:xfrm>
                <a:off x="1171856" y="4022444"/>
                <a:ext cx="3120744" cy="1404493"/>
                <a:chOff x="1171856" y="4011114"/>
                <a:chExt cx="3120744" cy="1404493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xmlns="" id="{170DA8B9-E3CE-4E61-8592-AAB1E0250CB6}"/>
                    </a:ext>
                  </a:extLst>
                </p:cNvPr>
                <p:cNvSpPr txBox="1"/>
                <p:nvPr/>
              </p:nvSpPr>
              <p:spPr>
                <a:xfrm>
                  <a:off x="1297232" y="4011114"/>
                  <a:ext cx="21486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xmlns="" id="{74A03BD2-5C31-4AA0-80B8-779412E617B7}"/>
                    </a:ext>
                  </a:extLst>
                </p:cNvPr>
                <p:cNvSpPr txBox="1"/>
                <p:nvPr/>
              </p:nvSpPr>
              <p:spPr>
                <a:xfrm>
                  <a:off x="1171856" y="4553833"/>
                  <a:ext cx="3120744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0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4CDCBFB-2D4E-4D8A-AD95-60F6FABC8FB7}"/>
                </a:ext>
              </a:extLst>
            </p:cNvPr>
            <p:cNvGrpSpPr/>
            <p:nvPr/>
          </p:nvGrpSpPr>
          <p:grpSpPr>
            <a:xfrm>
              <a:off x="8200637" y="1149326"/>
              <a:ext cx="2726631" cy="413447"/>
              <a:chOff x="8231117" y="1138118"/>
              <a:chExt cx="2726631" cy="413447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1199337D-66FA-47C1-9527-DDA970AA8822}"/>
                  </a:ext>
                </a:extLst>
              </p:cNvPr>
              <p:cNvSpPr/>
              <p:nvPr/>
            </p:nvSpPr>
            <p:spPr>
              <a:xfrm rot="2866968">
                <a:off x="8231116" y="1369404"/>
                <a:ext cx="182162" cy="18216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58664E2B-AA19-4F55-8759-18F20C38DEC8}"/>
                  </a:ext>
                </a:extLst>
              </p:cNvPr>
              <p:cNvSpPr/>
              <p:nvPr/>
            </p:nvSpPr>
            <p:spPr>
              <a:xfrm>
                <a:off x="8388096" y="1200912"/>
                <a:ext cx="2462784" cy="195072"/>
              </a:xfrm>
              <a:custGeom>
                <a:avLst/>
                <a:gdLst>
                  <a:gd name="connsiteX0" fmla="*/ 0 w 2462784"/>
                  <a:gd name="connsiteY0" fmla="*/ 195072 h 195072"/>
                  <a:gd name="connsiteX1" fmla="*/ 195072 w 2462784"/>
                  <a:gd name="connsiteY1" fmla="*/ 0 h 195072"/>
                  <a:gd name="connsiteX2" fmla="*/ 2462784 w 2462784"/>
                  <a:gd name="connsiteY2" fmla="*/ 0 h 195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2784" h="195072">
                    <a:moveTo>
                      <a:pt x="0" y="195072"/>
                    </a:moveTo>
                    <a:lnTo>
                      <a:pt x="195072" y="0"/>
                    </a:lnTo>
                    <a:lnTo>
                      <a:pt x="2462784" y="0"/>
                    </a:lnTo>
                  </a:path>
                </a:pathLst>
              </a:custGeom>
              <a:noFill/>
              <a:ln w="2540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C44F4165-D7C9-4821-8425-83204A825A2A}"/>
                  </a:ext>
                </a:extLst>
              </p:cNvPr>
              <p:cNvSpPr/>
              <p:nvPr/>
            </p:nvSpPr>
            <p:spPr>
              <a:xfrm rot="2866968">
                <a:off x="10834600" y="1138120"/>
                <a:ext cx="123150" cy="12314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EA1E8602-6ADE-49DF-9EEC-B6AE078229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6" t="44509" r="9295" b="15172"/>
          <a:stretch>
            <a:fillRect/>
          </a:stretch>
        </p:blipFill>
        <p:spPr>
          <a:xfrm>
            <a:off x="6096000" y="3429000"/>
            <a:ext cx="1803630" cy="1803630"/>
          </a:xfrm>
          <a:custGeom>
            <a:avLst/>
            <a:gdLst>
              <a:gd name="connsiteX0" fmla="*/ 613410 w 1226820"/>
              <a:gd name="connsiteY0" fmla="*/ 0 h 1226820"/>
              <a:gd name="connsiteX1" fmla="*/ 1226820 w 1226820"/>
              <a:gd name="connsiteY1" fmla="*/ 613410 h 1226820"/>
              <a:gd name="connsiteX2" fmla="*/ 613410 w 1226820"/>
              <a:gd name="connsiteY2" fmla="*/ 1226820 h 1226820"/>
              <a:gd name="connsiteX3" fmla="*/ 0 w 1226820"/>
              <a:gd name="connsiteY3" fmla="*/ 613410 h 1226820"/>
              <a:gd name="connsiteX4" fmla="*/ 613410 w 1226820"/>
              <a:gd name="connsiteY4" fmla="*/ 0 h 122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820" h="1226820">
                <a:moveTo>
                  <a:pt x="613410" y="0"/>
                </a:moveTo>
                <a:cubicBezTo>
                  <a:pt x="952187" y="0"/>
                  <a:pt x="1226820" y="274633"/>
                  <a:pt x="1226820" y="613410"/>
                </a:cubicBezTo>
                <a:cubicBezTo>
                  <a:pt x="1226820" y="952187"/>
                  <a:pt x="952187" y="1226820"/>
                  <a:pt x="613410" y="1226820"/>
                </a:cubicBezTo>
                <a:cubicBezTo>
                  <a:pt x="274633" y="1226820"/>
                  <a:pt x="0" y="952187"/>
                  <a:pt x="0" y="613410"/>
                </a:cubicBezTo>
                <a:cubicBezTo>
                  <a:pt x="0" y="274633"/>
                  <a:pt x="274633" y="0"/>
                  <a:pt x="613410" y="0"/>
                </a:cubicBezTo>
                <a:close/>
              </a:path>
            </a:pathLst>
          </a:custGeom>
          <a:effectLst>
            <a:outerShdw blurRad="317500" dist="203200" dir="8100000" algn="tr" rotWithShape="0">
              <a:srgbClr val="FC390A">
                <a:alpha val="63000"/>
              </a:srgb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45A8E57-23F7-450F-89AB-B1259B36439F}"/>
              </a:ext>
            </a:extLst>
          </p:cNvPr>
          <p:cNvGrpSpPr/>
          <p:nvPr/>
        </p:nvGrpSpPr>
        <p:grpSpPr>
          <a:xfrm>
            <a:off x="7706351" y="3721718"/>
            <a:ext cx="3501802" cy="1715651"/>
            <a:chOff x="8200637" y="1149326"/>
            <a:chExt cx="3501802" cy="1715651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B2E3FE35-0380-4ED8-AF8D-17A904E63887}"/>
                </a:ext>
              </a:extLst>
            </p:cNvPr>
            <p:cNvGrpSpPr/>
            <p:nvPr/>
          </p:nvGrpSpPr>
          <p:grpSpPr>
            <a:xfrm>
              <a:off x="8581695" y="1460484"/>
              <a:ext cx="3120744" cy="1404493"/>
              <a:chOff x="1171856" y="4022444"/>
              <a:chExt cx="3120744" cy="1404493"/>
            </a:xfrm>
          </p:grpSpPr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20310648-5EC3-4931-9DE4-4BFE88A925A6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08978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B784914A-9497-4474-A97B-928B413B513B}"/>
                  </a:ext>
                </a:extLst>
              </p:cNvPr>
              <p:cNvGrpSpPr/>
              <p:nvPr/>
            </p:nvGrpSpPr>
            <p:grpSpPr>
              <a:xfrm>
                <a:off x="1171856" y="4022444"/>
                <a:ext cx="3120744" cy="1404493"/>
                <a:chOff x="1171856" y="4011114"/>
                <a:chExt cx="3120744" cy="1404493"/>
              </a:xfrm>
            </p:grpSpPr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xmlns="" id="{2F791E6D-7130-453A-AC2A-F3AD6688E53B}"/>
                    </a:ext>
                  </a:extLst>
                </p:cNvPr>
                <p:cNvSpPr txBox="1"/>
                <p:nvPr/>
              </p:nvSpPr>
              <p:spPr>
                <a:xfrm>
                  <a:off x="1297232" y="4011114"/>
                  <a:ext cx="21486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xmlns="" id="{EA85D50B-5A01-454B-AD3D-E190723B5D37}"/>
                    </a:ext>
                  </a:extLst>
                </p:cNvPr>
                <p:cNvSpPr txBox="1"/>
                <p:nvPr/>
              </p:nvSpPr>
              <p:spPr>
                <a:xfrm>
                  <a:off x="1171856" y="4553833"/>
                  <a:ext cx="3120744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0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469C6F58-7B1B-4E61-9A05-1218C7B1740A}"/>
                </a:ext>
              </a:extLst>
            </p:cNvPr>
            <p:cNvGrpSpPr/>
            <p:nvPr/>
          </p:nvGrpSpPr>
          <p:grpSpPr>
            <a:xfrm>
              <a:off x="8200637" y="1149326"/>
              <a:ext cx="2726631" cy="413447"/>
              <a:chOff x="8231117" y="1138118"/>
              <a:chExt cx="2726631" cy="413447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ED838D9C-C449-4B0F-BA29-9B25E88F66FE}"/>
                  </a:ext>
                </a:extLst>
              </p:cNvPr>
              <p:cNvSpPr/>
              <p:nvPr/>
            </p:nvSpPr>
            <p:spPr>
              <a:xfrm rot="2866968">
                <a:off x="8231116" y="1369404"/>
                <a:ext cx="182162" cy="18216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32BC1F1E-FDED-4BB9-BC4B-6F39A3FEF245}"/>
                  </a:ext>
                </a:extLst>
              </p:cNvPr>
              <p:cNvSpPr/>
              <p:nvPr/>
            </p:nvSpPr>
            <p:spPr>
              <a:xfrm>
                <a:off x="8388096" y="1200912"/>
                <a:ext cx="2462784" cy="195072"/>
              </a:xfrm>
              <a:custGeom>
                <a:avLst/>
                <a:gdLst>
                  <a:gd name="connsiteX0" fmla="*/ 0 w 2462784"/>
                  <a:gd name="connsiteY0" fmla="*/ 195072 h 195072"/>
                  <a:gd name="connsiteX1" fmla="*/ 195072 w 2462784"/>
                  <a:gd name="connsiteY1" fmla="*/ 0 h 195072"/>
                  <a:gd name="connsiteX2" fmla="*/ 2462784 w 2462784"/>
                  <a:gd name="connsiteY2" fmla="*/ 0 h 195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2784" h="195072">
                    <a:moveTo>
                      <a:pt x="0" y="195072"/>
                    </a:moveTo>
                    <a:lnTo>
                      <a:pt x="195072" y="0"/>
                    </a:lnTo>
                    <a:lnTo>
                      <a:pt x="2462784" y="0"/>
                    </a:lnTo>
                  </a:path>
                </a:pathLst>
              </a:custGeom>
              <a:noFill/>
              <a:ln w="2540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A3264F23-312E-4127-A71A-EE19B4DDE447}"/>
                  </a:ext>
                </a:extLst>
              </p:cNvPr>
              <p:cNvSpPr/>
              <p:nvPr/>
            </p:nvSpPr>
            <p:spPr>
              <a:xfrm rot="2866968">
                <a:off x="10834600" y="1138120"/>
                <a:ext cx="123150" cy="12314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C39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4236B2C4-428E-40E3-9EA7-39DB5F797157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10DA2D03-E50C-42AD-92A3-E9815B127632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342A3D4C-762C-4A52-B68D-FA29C1D138E8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0" name="hand-resembling-a-gun-gesture_33314">
                <a:extLst>
                  <a:ext uri="{FF2B5EF4-FFF2-40B4-BE49-F238E27FC236}">
                    <a16:creationId xmlns:a16="http://schemas.microsoft.com/office/drawing/2014/main" xmlns="" id="{A7D47931-4364-4A7E-AB13-DB88FE54772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9CA73935-92AD-497D-A311-2EC614587FD3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77B0E34E-EABF-41BE-B1DB-4F1C284EEEFF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60F52EE-19B8-4788-87B1-391DE2666DC2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产品焦点页</a:t>
            </a:r>
          </a:p>
        </p:txBody>
      </p:sp>
    </p:spTree>
    <p:extLst>
      <p:ext uri="{BB962C8B-B14F-4D97-AF65-F5344CB8AC3E}">
        <p14:creationId xmlns:p14="http://schemas.microsoft.com/office/powerpoint/2010/main" val="10007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>
            <a:cxnSpLocks/>
          </p:cNvCxnSpPr>
          <p:nvPr/>
        </p:nvCxnSpPr>
        <p:spPr>
          <a:xfrm flipH="1">
            <a:off x="6096444" y="3035300"/>
            <a:ext cx="1" cy="3822700"/>
          </a:xfrm>
          <a:prstGeom prst="line">
            <a:avLst/>
          </a:prstGeom>
          <a:ln w="25400">
            <a:solidFill>
              <a:srgbClr val="FC39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5D3E0F1-0D2F-43F4-BCE6-F014EF6A2291}"/>
              </a:ext>
            </a:extLst>
          </p:cNvPr>
          <p:cNvGrpSpPr/>
          <p:nvPr/>
        </p:nvGrpSpPr>
        <p:grpSpPr>
          <a:xfrm>
            <a:off x="4610100" y="587022"/>
            <a:ext cx="2971800" cy="581705"/>
            <a:chOff x="4610100" y="587022"/>
            <a:chExt cx="2971800" cy="581705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xmlns="" id="{7E3ADA01-EB0B-4C7C-B1B9-BF20DD52BD95}"/>
                </a:ext>
              </a:extLst>
            </p:cNvPr>
            <p:cNvSpPr/>
            <p:nvPr/>
          </p:nvSpPr>
          <p:spPr>
            <a:xfrm>
              <a:off x="4610100" y="587022"/>
              <a:ext cx="2971800" cy="581705"/>
            </a:xfrm>
            <a:prstGeom prst="parallelogram">
              <a:avLst/>
            </a:prstGeom>
            <a:solidFill>
              <a:srgbClr val="FC390A"/>
            </a:solidFill>
            <a:ln w="25400">
              <a:solidFill>
                <a:schemeClr val="bg1"/>
              </a:solidFill>
            </a:ln>
            <a:effectLst>
              <a:outerShdw dist="114300" dir="8100000" algn="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739916" y="637468"/>
              <a:ext cx="27121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添加您的标题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000318" y="1625578"/>
            <a:ext cx="10191364" cy="1301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《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乘风破浪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》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是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设计师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@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张二木即兴发挥的一套橙黑色调的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静态模板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《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乘风破浪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》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是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PPT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设计师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@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张二木即兴发挥的一套橙黑色调的</a:t>
            </a:r>
            <a:r>
              <a:rPr lang="en-US" altLang="zh-CN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静态模板</a:t>
            </a:r>
            <a:endParaRPr lang="zh-CN" altLang="en-US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5994399" y="1329144"/>
            <a:ext cx="203200" cy="175172"/>
          </a:xfrm>
          <a:prstGeom prst="triangle">
            <a:avLst/>
          </a:pr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F780DCB-CF21-4953-850A-5F7C5904D469}"/>
              </a:ext>
            </a:extLst>
          </p:cNvPr>
          <p:cNvGrpSpPr/>
          <p:nvPr/>
        </p:nvGrpSpPr>
        <p:grpSpPr>
          <a:xfrm>
            <a:off x="5551168" y="2629443"/>
            <a:ext cx="1089662" cy="461665"/>
            <a:chOff x="5551168" y="2629443"/>
            <a:chExt cx="1089662" cy="46166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A4360827-5FE5-4E50-8EDE-F0DA97791978}"/>
                </a:ext>
              </a:extLst>
            </p:cNvPr>
            <p:cNvSpPr/>
            <p:nvPr/>
          </p:nvSpPr>
          <p:spPr>
            <a:xfrm>
              <a:off x="5618067" y="2659380"/>
              <a:ext cx="955865" cy="375920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A81747B1-A464-4B31-812B-0BB452FC899B}"/>
                </a:ext>
              </a:extLst>
            </p:cNvPr>
            <p:cNvSpPr/>
            <p:nvPr/>
          </p:nvSpPr>
          <p:spPr>
            <a:xfrm>
              <a:off x="5551168" y="2629443"/>
              <a:ext cx="10896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2017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3D346B8-105D-4F14-B9CF-508A7628105F}"/>
              </a:ext>
            </a:extLst>
          </p:cNvPr>
          <p:cNvGrpSpPr/>
          <p:nvPr/>
        </p:nvGrpSpPr>
        <p:grpSpPr>
          <a:xfrm>
            <a:off x="5551168" y="4449117"/>
            <a:ext cx="1089662" cy="461665"/>
            <a:chOff x="5551168" y="2629443"/>
            <a:chExt cx="1089662" cy="461665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FF375562-E2B2-4AAD-BC4B-CB040F30B46B}"/>
                </a:ext>
              </a:extLst>
            </p:cNvPr>
            <p:cNvSpPr/>
            <p:nvPr/>
          </p:nvSpPr>
          <p:spPr>
            <a:xfrm>
              <a:off x="5618067" y="2659380"/>
              <a:ext cx="955865" cy="375920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11BEACC2-A783-4360-ACD2-EC1FC53287EC}"/>
                </a:ext>
              </a:extLst>
            </p:cNvPr>
            <p:cNvSpPr/>
            <p:nvPr/>
          </p:nvSpPr>
          <p:spPr>
            <a:xfrm>
              <a:off x="5551168" y="2629443"/>
              <a:ext cx="10896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2018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BAF3DF9-1B09-427B-9D50-4C3B81FA771C}"/>
              </a:ext>
            </a:extLst>
          </p:cNvPr>
          <p:cNvGrpSpPr/>
          <p:nvPr/>
        </p:nvGrpSpPr>
        <p:grpSpPr>
          <a:xfrm>
            <a:off x="7263628" y="2969204"/>
            <a:ext cx="3141836" cy="1275192"/>
            <a:chOff x="7309434" y="2791404"/>
            <a:chExt cx="3141836" cy="127519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BE48ADA-165D-4758-8A63-A67AF3E8438A}"/>
                </a:ext>
              </a:extLst>
            </p:cNvPr>
            <p:cNvGrpSpPr/>
            <p:nvPr/>
          </p:nvGrpSpPr>
          <p:grpSpPr>
            <a:xfrm>
              <a:off x="7330526" y="2791404"/>
              <a:ext cx="3120744" cy="1275192"/>
              <a:chOff x="1171856" y="4123788"/>
              <a:chExt cx="3120744" cy="1275192"/>
            </a:xfrm>
          </p:grpSpPr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xmlns="" id="{92CBB543-A4A2-4018-B598-DC43D26B0CD8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2C5D877C-A81D-42AE-A7F5-C8736226A590}"/>
                  </a:ext>
                </a:extLst>
              </p:cNvPr>
              <p:cNvGrpSpPr/>
              <p:nvPr/>
            </p:nvGrpSpPr>
            <p:grpSpPr>
              <a:xfrm>
                <a:off x="1171856" y="4123788"/>
                <a:ext cx="3120744" cy="1275192"/>
                <a:chOff x="1171856" y="4112458"/>
                <a:chExt cx="3120744" cy="1275192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xmlns="" id="{8C1EE0CC-ACDB-43EB-8263-1880AA69E759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BC3362F5-690E-4BB8-A286-57679D6D060A}"/>
                    </a:ext>
                  </a:extLst>
                </p:cNvPr>
                <p:cNvSpPr txBox="1"/>
                <p:nvPr/>
              </p:nvSpPr>
              <p:spPr>
                <a:xfrm>
                  <a:off x="1171856" y="4525876"/>
                  <a:ext cx="3120744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0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ADA4F113-AF17-488B-8638-1B5905D61284}"/>
                </a:ext>
              </a:extLst>
            </p:cNvPr>
            <p:cNvCxnSpPr/>
            <p:nvPr/>
          </p:nvCxnSpPr>
          <p:spPr>
            <a:xfrm>
              <a:off x="7309434" y="2860275"/>
              <a:ext cx="0" cy="1168165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29773F9-9010-4E52-96FB-BD093D44B5E9}"/>
              </a:ext>
            </a:extLst>
          </p:cNvPr>
          <p:cNvGrpSpPr/>
          <p:nvPr/>
        </p:nvGrpSpPr>
        <p:grpSpPr>
          <a:xfrm>
            <a:off x="2196683" y="4758694"/>
            <a:ext cx="3210064" cy="1275192"/>
            <a:chOff x="1489356" y="3846482"/>
            <a:chExt cx="3210064" cy="1275192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xmlns="" id="{19C235F7-F295-4490-9358-91B1B992A71D}"/>
                </a:ext>
              </a:extLst>
            </p:cNvPr>
            <p:cNvSpPr/>
            <p:nvPr/>
          </p:nvSpPr>
          <p:spPr>
            <a:xfrm>
              <a:off x="2493159" y="4027526"/>
              <a:ext cx="2116941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6E10B25C-9D00-4915-A893-0316BD15AE96}"/>
                </a:ext>
              </a:extLst>
            </p:cNvPr>
            <p:cNvSpPr txBox="1"/>
            <p:nvPr/>
          </p:nvSpPr>
          <p:spPr>
            <a:xfrm>
              <a:off x="2417833" y="3846482"/>
              <a:ext cx="2104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i="1" dirty="0">
                  <a:solidFill>
                    <a:schemeClr val="bg1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这里添加标题</a:t>
              </a:r>
              <a:endParaRPr lang="zh-CN" altLang="en-US" sz="2400" i="1" dirty="0">
                <a:solidFill>
                  <a:srgbClr val="FC390A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FC7F5493-1102-4809-BF97-9C2DE3F2EA27}"/>
                </a:ext>
              </a:extLst>
            </p:cNvPr>
            <p:cNvSpPr txBox="1"/>
            <p:nvPr/>
          </p:nvSpPr>
          <p:spPr>
            <a:xfrm>
              <a:off x="1489356" y="4259900"/>
              <a:ext cx="312074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00" dirty="0" err="1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lang="en-US" altLang="zh-CN" sz="10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B219EE59-7F36-4615-A6EA-276096930433}"/>
                </a:ext>
              </a:extLst>
            </p:cNvPr>
            <p:cNvCxnSpPr/>
            <p:nvPr/>
          </p:nvCxnSpPr>
          <p:spPr>
            <a:xfrm>
              <a:off x="4699420" y="3915353"/>
              <a:ext cx="0" cy="1168165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1222B08-DC5D-4473-9463-C927A2FAB271}"/>
              </a:ext>
            </a:extLst>
          </p:cNvPr>
          <p:cNvGrpSpPr/>
          <p:nvPr/>
        </p:nvGrpSpPr>
        <p:grpSpPr>
          <a:xfrm>
            <a:off x="-1348880" y="2712372"/>
            <a:ext cx="14889759" cy="4919479"/>
            <a:chOff x="-1243586" y="2712372"/>
            <a:chExt cx="14889759" cy="4919479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1D6AE055-CA06-414E-98F6-9A7626269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243586" y="2712372"/>
              <a:ext cx="3350949" cy="4919479"/>
            </a:xfrm>
            <a:prstGeom prst="rect">
              <a:avLst/>
            </a:prstGeom>
            <a:effectLst>
              <a:outerShdw dist="63500" dir="8100000" algn="tr" rotWithShape="0">
                <a:prstClr val="black"/>
              </a:outerShdw>
            </a:effectLst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AA9B8628-8A83-4932-A50F-60443C025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5224" y="2712372"/>
              <a:ext cx="3350949" cy="4919479"/>
            </a:xfrm>
            <a:prstGeom prst="rect">
              <a:avLst/>
            </a:prstGeom>
            <a:effectLst>
              <a:outerShdw dist="63500" dir="8100000" algn="tr" rotWithShape="0">
                <a:prstClr val="black"/>
              </a:outerShdw>
            </a:effectLst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E4F09F6E-9094-4995-8E71-0FBC9F74A836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1FBC8555-2B28-4AE7-A7A5-1171E63A16E7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980855E9-674D-4D06-8F56-FF26D7DF63F1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0" name="hand-resembling-a-gun-gesture_33314">
                <a:extLst>
                  <a:ext uri="{FF2B5EF4-FFF2-40B4-BE49-F238E27FC236}">
                    <a16:creationId xmlns:a16="http://schemas.microsoft.com/office/drawing/2014/main" xmlns="" id="{195FD2C3-60D2-477C-930F-FBBEE622252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B09A052F-8937-479E-94CF-5E7A9A240955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xmlns="" id="{F4FFCB50-CF56-46AC-AE77-E80F153164F9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1362D6A-13B5-4F6D-8648-15ADF9528C15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时间轴页</a:t>
            </a:r>
          </a:p>
        </p:txBody>
      </p:sp>
    </p:spTree>
    <p:extLst>
      <p:ext uri="{BB962C8B-B14F-4D97-AF65-F5344CB8AC3E}">
        <p14:creationId xmlns:p14="http://schemas.microsoft.com/office/powerpoint/2010/main" val="398214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364C6407-A5F1-4F02-9F7B-B10CAD7C97A5}"/>
              </a:ext>
            </a:extLst>
          </p:cNvPr>
          <p:cNvSpPr/>
          <p:nvPr/>
        </p:nvSpPr>
        <p:spPr>
          <a:xfrm>
            <a:off x="0" y="5701589"/>
            <a:ext cx="12192000" cy="823035"/>
          </a:xfrm>
          <a:custGeom>
            <a:avLst/>
            <a:gdLst>
              <a:gd name="connsiteX0" fmla="*/ 0 w 12192000"/>
              <a:gd name="connsiteY0" fmla="*/ 0 h 1905044"/>
              <a:gd name="connsiteX1" fmla="*/ 498471 w 12192000"/>
              <a:gd name="connsiteY1" fmla="*/ 137445 h 1905044"/>
              <a:gd name="connsiteX2" fmla="*/ 6096000 w 12192000"/>
              <a:gd name="connsiteY2" fmla="*/ 767907 h 1905044"/>
              <a:gd name="connsiteX3" fmla="*/ 11693529 w 12192000"/>
              <a:gd name="connsiteY3" fmla="*/ 137445 h 1905044"/>
              <a:gd name="connsiteX4" fmla="*/ 12192000 w 12192000"/>
              <a:gd name="connsiteY4" fmla="*/ 0 h 1905044"/>
              <a:gd name="connsiteX5" fmla="*/ 12192000 w 12192000"/>
              <a:gd name="connsiteY5" fmla="*/ 1905044 h 1905044"/>
              <a:gd name="connsiteX6" fmla="*/ 0 w 12192000"/>
              <a:gd name="connsiteY6" fmla="*/ 1905044 h 190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05044">
                <a:moveTo>
                  <a:pt x="0" y="0"/>
                </a:moveTo>
                <a:lnTo>
                  <a:pt x="498471" y="137445"/>
                </a:lnTo>
                <a:cubicBezTo>
                  <a:pt x="2096318" y="535486"/>
                  <a:pt x="4022549" y="767907"/>
                  <a:pt x="6096000" y="767907"/>
                </a:cubicBezTo>
                <a:cubicBezTo>
                  <a:pt x="8169451" y="767907"/>
                  <a:pt x="10095682" y="535486"/>
                  <a:pt x="11693529" y="137445"/>
                </a:cubicBezTo>
                <a:lnTo>
                  <a:pt x="12192000" y="0"/>
                </a:lnTo>
                <a:lnTo>
                  <a:pt x="12192000" y="1905044"/>
                </a:lnTo>
                <a:lnTo>
                  <a:pt x="0" y="1905044"/>
                </a:lnTo>
                <a:close/>
              </a:path>
            </a:pathLst>
          </a:custGeom>
          <a:solidFill>
            <a:srgbClr val="FC3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973C469-0588-4D5A-8F4E-3E9B32E46A15}"/>
              </a:ext>
            </a:extLst>
          </p:cNvPr>
          <p:cNvCxnSpPr>
            <a:cxnSpLocks/>
          </p:cNvCxnSpPr>
          <p:nvPr/>
        </p:nvCxnSpPr>
        <p:spPr>
          <a:xfrm flipH="1">
            <a:off x="6096448" y="-49177"/>
            <a:ext cx="1" cy="4408812"/>
          </a:xfrm>
          <a:prstGeom prst="line">
            <a:avLst/>
          </a:prstGeom>
          <a:ln w="25400">
            <a:gradFill flip="none" rotWithShape="1">
              <a:gsLst>
                <a:gs pos="0">
                  <a:srgbClr val="FC390A"/>
                </a:gs>
                <a:gs pos="81200">
                  <a:srgbClr val="FC390A"/>
                </a:gs>
                <a:gs pos="100000">
                  <a:srgbClr val="FC390A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D09272A-D550-479D-B084-C55DA50A7E6D}"/>
              </a:ext>
            </a:extLst>
          </p:cNvPr>
          <p:cNvGrpSpPr/>
          <p:nvPr/>
        </p:nvGrpSpPr>
        <p:grpSpPr>
          <a:xfrm>
            <a:off x="5551168" y="635605"/>
            <a:ext cx="1089662" cy="461665"/>
            <a:chOff x="5551168" y="2629443"/>
            <a:chExt cx="1089662" cy="46166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C2278991-A16D-4062-9381-90C7CF1C1EAA}"/>
                </a:ext>
              </a:extLst>
            </p:cNvPr>
            <p:cNvSpPr/>
            <p:nvPr/>
          </p:nvSpPr>
          <p:spPr>
            <a:xfrm>
              <a:off x="5618067" y="2659380"/>
              <a:ext cx="955865" cy="375920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C767389-A493-4A91-AE0A-D1B724E4E6D5}"/>
                </a:ext>
              </a:extLst>
            </p:cNvPr>
            <p:cNvSpPr/>
            <p:nvPr/>
          </p:nvSpPr>
          <p:spPr>
            <a:xfrm>
              <a:off x="5551168" y="2629443"/>
              <a:ext cx="10896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2019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DA5312E-B908-4713-8FDC-73BDDF9C0EB3}"/>
              </a:ext>
            </a:extLst>
          </p:cNvPr>
          <p:cNvGrpSpPr/>
          <p:nvPr/>
        </p:nvGrpSpPr>
        <p:grpSpPr>
          <a:xfrm>
            <a:off x="5551168" y="2092509"/>
            <a:ext cx="1089662" cy="461665"/>
            <a:chOff x="5551168" y="2629443"/>
            <a:chExt cx="1089662" cy="461665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FD51AFFC-881B-43ED-A41F-B3B78877C75A}"/>
                </a:ext>
              </a:extLst>
            </p:cNvPr>
            <p:cNvSpPr/>
            <p:nvPr/>
          </p:nvSpPr>
          <p:spPr>
            <a:xfrm>
              <a:off x="5618067" y="2659380"/>
              <a:ext cx="955865" cy="375920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5C8CB91-057F-4FAE-ABFA-75C884FC664A}"/>
                </a:ext>
              </a:extLst>
            </p:cNvPr>
            <p:cNvSpPr/>
            <p:nvPr/>
          </p:nvSpPr>
          <p:spPr>
            <a:xfrm>
              <a:off x="5551168" y="2629443"/>
              <a:ext cx="10896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C310AA6-AF8A-4574-9494-837D9D5134CB}"/>
              </a:ext>
            </a:extLst>
          </p:cNvPr>
          <p:cNvGrpSpPr/>
          <p:nvPr/>
        </p:nvGrpSpPr>
        <p:grpSpPr>
          <a:xfrm>
            <a:off x="7263628" y="975366"/>
            <a:ext cx="3141836" cy="1275192"/>
            <a:chOff x="7309434" y="2791404"/>
            <a:chExt cx="3141836" cy="127519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5944A689-4A25-40F8-B3C5-DF40E458D600}"/>
                </a:ext>
              </a:extLst>
            </p:cNvPr>
            <p:cNvGrpSpPr/>
            <p:nvPr/>
          </p:nvGrpSpPr>
          <p:grpSpPr>
            <a:xfrm>
              <a:off x="7330526" y="2791404"/>
              <a:ext cx="3120744" cy="1275192"/>
              <a:chOff x="1171856" y="4123788"/>
              <a:chExt cx="3120744" cy="1275192"/>
            </a:xfrm>
          </p:grpSpPr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801AD5DF-9633-40CD-AF26-56409BB7C509}"/>
                  </a:ext>
                </a:extLst>
              </p:cNvPr>
              <p:cNvSpPr/>
              <p:nvPr/>
            </p:nvSpPr>
            <p:spPr>
              <a:xfrm>
                <a:off x="1285030" y="4304832"/>
                <a:ext cx="2116941" cy="172720"/>
              </a:xfrm>
              <a:prstGeom prst="parallelogram">
                <a:avLst/>
              </a:pr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1D337A43-72AD-4BBB-B79B-14D45015BE74}"/>
                  </a:ext>
                </a:extLst>
              </p:cNvPr>
              <p:cNvGrpSpPr/>
              <p:nvPr/>
            </p:nvGrpSpPr>
            <p:grpSpPr>
              <a:xfrm>
                <a:off x="1171856" y="4123788"/>
                <a:ext cx="3120744" cy="1275192"/>
                <a:chOff x="1171856" y="4112458"/>
                <a:chExt cx="3120744" cy="1275192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xmlns="" id="{ED1F3404-8F68-4CEF-A75C-BAAC4BCFEA62}"/>
                    </a:ext>
                  </a:extLst>
                </p:cNvPr>
                <p:cNvSpPr txBox="1"/>
                <p:nvPr/>
              </p:nvSpPr>
              <p:spPr>
                <a:xfrm>
                  <a:off x="1297231" y="4112458"/>
                  <a:ext cx="21047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i="1" dirty="0">
                      <a:solidFill>
                        <a:schemeClr val="bg1"/>
                      </a:solidFill>
                      <a:effectLst>
                        <a:outerShdw dist="88900" dir="2700000" algn="tl" rotWithShape="0">
                          <a:prstClr val="black"/>
                        </a:outerShdw>
                      </a:effectLst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这里添加标题</a:t>
                  </a:r>
                  <a:endParaRPr lang="zh-CN" altLang="en-US" sz="2400" i="1" dirty="0">
                    <a:solidFill>
                      <a:srgbClr val="FC390A"/>
                    </a:solidFill>
                    <a:effectLst>
                      <a:outerShdw dist="88900" dir="2700000" algn="tl" rotWithShape="0">
                        <a:prstClr val="black"/>
                      </a:outerShdw>
                    </a:effectLst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76094487-0502-4CC9-9C2C-91C2025611E2}"/>
                    </a:ext>
                  </a:extLst>
                </p:cNvPr>
                <p:cNvSpPr txBox="1"/>
                <p:nvPr/>
              </p:nvSpPr>
              <p:spPr>
                <a:xfrm>
                  <a:off x="1171856" y="4525876"/>
                  <a:ext cx="3120744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Lorem ipsum dolor sit amet, consectetuer adipiscing elit. Maecenas porttitor congue massa. Fusce posuere, magna sed pulvinar ultricies, purus lectus malesuada libero, sit amet commodo magna eros quis </a:t>
                  </a:r>
                  <a:r>
                    <a:rPr lang="en-US" altLang="zh-CN" sz="1000" dirty="0" err="1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urna</a:t>
                  </a:r>
                  <a:r>
                    <a:rPr lang="en-US" altLang="zh-CN" sz="10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.</a:t>
                  </a:r>
                </a:p>
              </p:txBody>
            </p:sp>
          </p:grp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2E15D70-00B4-4F34-B38B-E43EBEF3917D}"/>
                </a:ext>
              </a:extLst>
            </p:cNvPr>
            <p:cNvCxnSpPr/>
            <p:nvPr/>
          </p:nvCxnSpPr>
          <p:spPr>
            <a:xfrm>
              <a:off x="7309434" y="2860275"/>
              <a:ext cx="0" cy="1168165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C50CB38-5682-497E-9B02-6647BF43F950}"/>
              </a:ext>
            </a:extLst>
          </p:cNvPr>
          <p:cNvGrpSpPr/>
          <p:nvPr/>
        </p:nvGrpSpPr>
        <p:grpSpPr>
          <a:xfrm>
            <a:off x="2196683" y="2402086"/>
            <a:ext cx="3210064" cy="1275192"/>
            <a:chOff x="1489356" y="3846482"/>
            <a:chExt cx="3210064" cy="1275192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xmlns="" id="{2CDD0E15-953F-40EF-A5E0-478B9FC017C2}"/>
                </a:ext>
              </a:extLst>
            </p:cNvPr>
            <p:cNvSpPr/>
            <p:nvPr/>
          </p:nvSpPr>
          <p:spPr>
            <a:xfrm>
              <a:off x="2493159" y="4027526"/>
              <a:ext cx="2116941" cy="172720"/>
            </a:xfrm>
            <a:prstGeom prst="parallelogram">
              <a:avLst/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62BE8490-701D-4920-A548-8240B6BCF1EE}"/>
                </a:ext>
              </a:extLst>
            </p:cNvPr>
            <p:cNvSpPr txBox="1"/>
            <p:nvPr/>
          </p:nvSpPr>
          <p:spPr>
            <a:xfrm>
              <a:off x="2417833" y="3846482"/>
              <a:ext cx="2104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i="1" dirty="0">
                  <a:solidFill>
                    <a:schemeClr val="bg1"/>
                  </a:solidFill>
                  <a:effectLst>
                    <a:outerShdw dist="88900" dir="2700000" algn="tl" rotWithShape="0">
                      <a:prstClr val="black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这里添加标题</a:t>
              </a:r>
              <a:endParaRPr lang="zh-CN" altLang="en-US" sz="2400" i="1" dirty="0">
                <a:solidFill>
                  <a:srgbClr val="FC390A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2A34E84-E435-4901-91C9-2CF0B43CC56E}"/>
                </a:ext>
              </a:extLst>
            </p:cNvPr>
            <p:cNvSpPr txBox="1"/>
            <p:nvPr/>
          </p:nvSpPr>
          <p:spPr>
            <a:xfrm>
              <a:off x="1489356" y="4259900"/>
              <a:ext cx="312074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00" dirty="0" err="1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lang="en-US" altLang="zh-CN" sz="10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ACE6F32A-AFB6-48A1-B519-7AAA1C0583EB}"/>
                </a:ext>
              </a:extLst>
            </p:cNvPr>
            <p:cNvCxnSpPr/>
            <p:nvPr/>
          </p:nvCxnSpPr>
          <p:spPr>
            <a:xfrm>
              <a:off x="4699420" y="3915353"/>
              <a:ext cx="0" cy="1168165"/>
            </a:xfrm>
            <a:prstGeom prst="line">
              <a:avLst/>
            </a:prstGeom>
            <a:ln w="19050">
              <a:solidFill>
                <a:srgbClr val="FC39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6E9A31F-95A2-4E86-9B0D-C5137BAB76D9}"/>
              </a:ext>
            </a:extLst>
          </p:cNvPr>
          <p:cNvSpPr txBox="1"/>
          <p:nvPr/>
        </p:nvSpPr>
        <p:spPr>
          <a:xfrm>
            <a:off x="4053843" y="4541852"/>
            <a:ext cx="4084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这里是一段总结啊</a:t>
            </a:r>
            <a:r>
              <a:rPr lang="en-US" altLang="zh-CN" sz="2800" dirty="0">
                <a:solidFill>
                  <a:prstClr val="white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~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8AC4D89-875A-48BE-A2CC-926C64BC9791}"/>
              </a:ext>
            </a:extLst>
          </p:cNvPr>
          <p:cNvSpPr txBox="1"/>
          <p:nvPr/>
        </p:nvSpPr>
        <p:spPr>
          <a:xfrm>
            <a:off x="3397656" y="5089680"/>
            <a:ext cx="53966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BB23D97-D717-4541-A9C1-AC8FE8068E3B}"/>
              </a:ext>
            </a:extLst>
          </p:cNvPr>
          <p:cNvGrpSpPr/>
          <p:nvPr/>
        </p:nvGrpSpPr>
        <p:grpSpPr>
          <a:xfrm>
            <a:off x="-1348880" y="-4179565"/>
            <a:ext cx="14889759" cy="4919479"/>
            <a:chOff x="-1243586" y="2712372"/>
            <a:chExt cx="14889759" cy="4919479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D6626F21-E855-4106-B3BC-760E30C3A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243586" y="2712372"/>
              <a:ext cx="3350949" cy="4919479"/>
            </a:xfrm>
            <a:prstGeom prst="rect">
              <a:avLst/>
            </a:prstGeom>
            <a:effectLst>
              <a:outerShdw dist="63500" dir="8100000" algn="tr" rotWithShape="0">
                <a:prstClr val="black"/>
              </a:outerShdw>
            </a:effectLst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8804D0B1-CC77-461E-BBB2-923697F02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5224" y="2712372"/>
              <a:ext cx="3350949" cy="4919479"/>
            </a:xfrm>
            <a:prstGeom prst="rect">
              <a:avLst/>
            </a:prstGeom>
            <a:effectLst>
              <a:outerShdw dist="63500" dir="8100000" algn="tr" rotWithShape="0">
                <a:prstClr val="black"/>
              </a:outerShdw>
            </a:effectLst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19F88297-D315-492B-81F0-C0063D080F2A}"/>
              </a:ext>
            </a:extLst>
          </p:cNvPr>
          <p:cNvGrpSpPr/>
          <p:nvPr/>
        </p:nvGrpSpPr>
        <p:grpSpPr>
          <a:xfrm>
            <a:off x="-1348880" y="2712372"/>
            <a:ext cx="14889759" cy="4919479"/>
            <a:chOff x="-1243586" y="2712372"/>
            <a:chExt cx="14889759" cy="4919479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3D623AEC-4AEE-4586-BC0A-13A462FD3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243586" y="2712372"/>
              <a:ext cx="3350949" cy="4919479"/>
            </a:xfrm>
            <a:prstGeom prst="rect">
              <a:avLst/>
            </a:prstGeom>
            <a:effectLst>
              <a:outerShdw dist="63500" dir="8100000" algn="tr" rotWithShape="0">
                <a:prstClr val="black"/>
              </a:outerShdw>
            </a:effectLst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BC5C150C-8339-4137-8376-538D0BFA0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5224" y="2712372"/>
              <a:ext cx="3350949" cy="4919479"/>
            </a:xfrm>
            <a:prstGeom prst="rect">
              <a:avLst/>
            </a:prstGeom>
            <a:effectLst>
              <a:outerShdw dist="63500" dir="8100000" algn="tr" rotWithShape="0">
                <a:prstClr val="black"/>
              </a:outerShdw>
            </a:effectLst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BFA2D7F5-4239-4183-B43E-470E7276046A}"/>
              </a:ext>
            </a:extLst>
          </p:cNvPr>
          <p:cNvGrpSpPr/>
          <p:nvPr/>
        </p:nvGrpSpPr>
        <p:grpSpPr>
          <a:xfrm>
            <a:off x="-197793" y="321946"/>
            <a:ext cx="1142441" cy="482678"/>
            <a:chOff x="-197793" y="321946"/>
            <a:chExt cx="1142441" cy="48267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31AD3501-1106-4938-8E6E-24C25E64EEFA}"/>
                </a:ext>
              </a:extLst>
            </p:cNvPr>
            <p:cNvGrpSpPr/>
            <p:nvPr/>
          </p:nvGrpSpPr>
          <p:grpSpPr>
            <a:xfrm>
              <a:off x="334963" y="321946"/>
              <a:ext cx="609685" cy="482678"/>
              <a:chOff x="334963" y="321946"/>
              <a:chExt cx="609685" cy="482678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F691915D-655C-4337-A15D-D54CE5153CBB}"/>
                  </a:ext>
                </a:extLst>
              </p:cNvPr>
              <p:cNvSpPr/>
              <p:nvPr/>
            </p:nvSpPr>
            <p:spPr>
              <a:xfrm>
                <a:off x="375285" y="325755"/>
                <a:ext cx="556260" cy="461010"/>
              </a:xfrm>
              <a:custGeom>
                <a:avLst/>
                <a:gdLst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03860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  <a:gd name="connsiteX0" fmla="*/ 0 w 556260"/>
                  <a:gd name="connsiteY0" fmla="*/ 398145 h 461010"/>
                  <a:gd name="connsiteX1" fmla="*/ 0 w 556260"/>
                  <a:gd name="connsiteY1" fmla="*/ 398145 h 461010"/>
                  <a:gd name="connsiteX2" fmla="*/ 97155 w 556260"/>
                  <a:gd name="connsiteY2" fmla="*/ 447675 h 461010"/>
                  <a:gd name="connsiteX3" fmla="*/ 93345 w 556260"/>
                  <a:gd name="connsiteY3" fmla="*/ 441960 h 461010"/>
                  <a:gd name="connsiteX4" fmla="*/ 93345 w 556260"/>
                  <a:gd name="connsiteY4" fmla="*/ 428625 h 461010"/>
                  <a:gd name="connsiteX5" fmla="*/ 175260 w 556260"/>
                  <a:gd name="connsiteY5" fmla="*/ 459105 h 461010"/>
                  <a:gd name="connsiteX6" fmla="*/ 262890 w 556260"/>
                  <a:gd name="connsiteY6" fmla="*/ 461010 h 461010"/>
                  <a:gd name="connsiteX7" fmla="*/ 308610 w 556260"/>
                  <a:gd name="connsiteY7" fmla="*/ 436245 h 461010"/>
                  <a:gd name="connsiteX8" fmla="*/ 339090 w 556260"/>
                  <a:gd name="connsiteY8" fmla="*/ 327660 h 461010"/>
                  <a:gd name="connsiteX9" fmla="*/ 348615 w 556260"/>
                  <a:gd name="connsiteY9" fmla="*/ 302895 h 461010"/>
                  <a:gd name="connsiteX10" fmla="*/ 508635 w 556260"/>
                  <a:gd name="connsiteY10" fmla="*/ 306705 h 461010"/>
                  <a:gd name="connsiteX11" fmla="*/ 552450 w 556260"/>
                  <a:gd name="connsiteY11" fmla="*/ 291465 h 461010"/>
                  <a:gd name="connsiteX12" fmla="*/ 556260 w 556260"/>
                  <a:gd name="connsiteY12" fmla="*/ 238125 h 461010"/>
                  <a:gd name="connsiteX13" fmla="*/ 506730 w 556260"/>
                  <a:gd name="connsiteY13" fmla="*/ 219075 h 461010"/>
                  <a:gd name="connsiteX14" fmla="*/ 438150 w 556260"/>
                  <a:gd name="connsiteY14" fmla="*/ 219075 h 461010"/>
                  <a:gd name="connsiteX15" fmla="*/ 483870 w 556260"/>
                  <a:gd name="connsiteY15" fmla="*/ 201930 h 461010"/>
                  <a:gd name="connsiteX16" fmla="*/ 483870 w 556260"/>
                  <a:gd name="connsiteY16" fmla="*/ 158115 h 461010"/>
                  <a:gd name="connsiteX17" fmla="*/ 445770 w 556260"/>
                  <a:gd name="connsiteY17" fmla="*/ 133350 h 461010"/>
                  <a:gd name="connsiteX18" fmla="*/ 228600 w 556260"/>
                  <a:gd name="connsiteY18" fmla="*/ 144780 h 461010"/>
                  <a:gd name="connsiteX19" fmla="*/ 238125 w 556260"/>
                  <a:gd name="connsiteY19" fmla="*/ 95250 h 461010"/>
                  <a:gd name="connsiteX20" fmla="*/ 251460 w 556260"/>
                  <a:gd name="connsiteY20" fmla="*/ 22860 h 461010"/>
                  <a:gd name="connsiteX21" fmla="*/ 207645 w 556260"/>
                  <a:gd name="connsiteY21" fmla="*/ 0 h 461010"/>
                  <a:gd name="connsiteX22" fmla="*/ 171450 w 556260"/>
                  <a:gd name="connsiteY22" fmla="*/ 49530 h 461010"/>
                  <a:gd name="connsiteX23" fmla="*/ 93345 w 556260"/>
                  <a:gd name="connsiteY23" fmla="*/ 142875 h 461010"/>
                  <a:gd name="connsiteX24" fmla="*/ 13335 w 556260"/>
                  <a:gd name="connsiteY24" fmla="*/ 142875 h 461010"/>
                  <a:gd name="connsiteX25" fmla="*/ 0 w 556260"/>
                  <a:gd name="connsiteY25" fmla="*/ 398145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56260" h="461010">
                    <a:moveTo>
                      <a:pt x="0" y="398145"/>
                    </a:moveTo>
                    <a:lnTo>
                      <a:pt x="0" y="398145"/>
                    </a:lnTo>
                    <a:cubicBezTo>
                      <a:pt x="32385" y="414655"/>
                      <a:pt x="64249" y="432229"/>
                      <a:pt x="97155" y="447675"/>
                    </a:cubicBezTo>
                    <a:cubicBezTo>
                      <a:pt x="99228" y="448648"/>
                      <a:pt x="93794" y="444205"/>
                      <a:pt x="93345" y="441960"/>
                    </a:cubicBezTo>
                    <a:cubicBezTo>
                      <a:pt x="92473" y="437601"/>
                      <a:pt x="93345" y="433070"/>
                      <a:pt x="93345" y="428625"/>
                    </a:cubicBezTo>
                    <a:lnTo>
                      <a:pt x="175260" y="459105"/>
                    </a:lnTo>
                    <a:lnTo>
                      <a:pt x="262890" y="461010"/>
                    </a:lnTo>
                    <a:lnTo>
                      <a:pt x="308610" y="436245"/>
                    </a:lnTo>
                    <a:lnTo>
                      <a:pt x="339090" y="327660"/>
                    </a:lnTo>
                    <a:lnTo>
                      <a:pt x="348615" y="302895"/>
                    </a:lnTo>
                    <a:lnTo>
                      <a:pt x="508635" y="306705"/>
                    </a:lnTo>
                    <a:lnTo>
                      <a:pt x="552450" y="291465"/>
                    </a:lnTo>
                    <a:lnTo>
                      <a:pt x="556260" y="238125"/>
                    </a:lnTo>
                    <a:lnTo>
                      <a:pt x="506730" y="219075"/>
                    </a:lnTo>
                    <a:lnTo>
                      <a:pt x="438150" y="219075"/>
                    </a:lnTo>
                    <a:lnTo>
                      <a:pt x="483870" y="201930"/>
                    </a:lnTo>
                    <a:lnTo>
                      <a:pt x="483870" y="158115"/>
                    </a:lnTo>
                    <a:lnTo>
                      <a:pt x="445770" y="133350"/>
                    </a:lnTo>
                    <a:lnTo>
                      <a:pt x="228600" y="144780"/>
                    </a:lnTo>
                    <a:lnTo>
                      <a:pt x="238125" y="95250"/>
                    </a:lnTo>
                    <a:lnTo>
                      <a:pt x="251460" y="22860"/>
                    </a:lnTo>
                    <a:lnTo>
                      <a:pt x="207645" y="0"/>
                    </a:lnTo>
                    <a:lnTo>
                      <a:pt x="171450" y="49530"/>
                    </a:lnTo>
                    <a:lnTo>
                      <a:pt x="93345" y="142875"/>
                    </a:lnTo>
                    <a:lnTo>
                      <a:pt x="13335" y="142875"/>
                    </a:lnTo>
                    <a:lnTo>
                      <a:pt x="0" y="398145"/>
                    </a:lnTo>
                    <a:close/>
                  </a:path>
                </a:pathLst>
              </a:custGeom>
              <a:solidFill>
                <a:srgbClr val="FC3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6" name="hand-resembling-a-gun-gesture_33314">
                <a:extLst>
                  <a:ext uri="{FF2B5EF4-FFF2-40B4-BE49-F238E27FC236}">
                    <a16:creationId xmlns:a16="http://schemas.microsoft.com/office/drawing/2014/main" xmlns="" id="{F85214FB-A8D9-4764-963B-B08DEADFAC1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flipH="1">
                <a:off x="334963" y="321946"/>
                <a:ext cx="609685" cy="482678"/>
              </a:xfrm>
              <a:custGeom>
                <a:avLst/>
                <a:gdLst>
                  <a:gd name="T0" fmla="*/ 899 w 1154"/>
                  <a:gd name="T1" fmla="*/ 849 h 915"/>
                  <a:gd name="T2" fmla="*/ 975 w 1154"/>
                  <a:gd name="T3" fmla="*/ 825 h 915"/>
                  <a:gd name="T4" fmla="*/ 975 w 1154"/>
                  <a:gd name="T5" fmla="*/ 832 h 915"/>
                  <a:gd name="T6" fmla="*/ 1015 w 1154"/>
                  <a:gd name="T7" fmla="*/ 872 h 915"/>
                  <a:gd name="T8" fmla="*/ 1114 w 1154"/>
                  <a:gd name="T9" fmla="*/ 872 h 915"/>
                  <a:gd name="T10" fmla="*/ 1154 w 1154"/>
                  <a:gd name="T11" fmla="*/ 832 h 915"/>
                  <a:gd name="T12" fmla="*/ 1154 w 1154"/>
                  <a:gd name="T13" fmla="*/ 262 h 915"/>
                  <a:gd name="T14" fmla="*/ 1114 w 1154"/>
                  <a:gd name="T15" fmla="*/ 222 h 915"/>
                  <a:gd name="T16" fmla="*/ 1015 w 1154"/>
                  <a:gd name="T17" fmla="*/ 222 h 915"/>
                  <a:gd name="T18" fmla="*/ 975 w 1154"/>
                  <a:gd name="T19" fmla="*/ 262 h 915"/>
                  <a:gd name="T20" fmla="*/ 975 w 1154"/>
                  <a:gd name="T21" fmla="*/ 269 h 915"/>
                  <a:gd name="T22" fmla="*/ 767 w 1154"/>
                  <a:gd name="T23" fmla="*/ 96 h 915"/>
                  <a:gd name="T24" fmla="*/ 659 w 1154"/>
                  <a:gd name="T25" fmla="*/ 0 h 915"/>
                  <a:gd name="T26" fmla="*/ 591 w 1154"/>
                  <a:gd name="T27" fmla="*/ 39 h 915"/>
                  <a:gd name="T28" fmla="*/ 631 w 1154"/>
                  <a:gd name="T29" fmla="*/ 255 h 915"/>
                  <a:gd name="T30" fmla="*/ 591 w 1154"/>
                  <a:gd name="T31" fmla="*/ 260 h 915"/>
                  <a:gd name="T32" fmla="*/ 224 w 1154"/>
                  <a:gd name="T33" fmla="*/ 260 h 915"/>
                  <a:gd name="T34" fmla="*/ 126 w 1154"/>
                  <a:gd name="T35" fmla="*/ 357 h 915"/>
                  <a:gd name="T36" fmla="*/ 145 w 1154"/>
                  <a:gd name="T37" fmla="*/ 415 h 915"/>
                  <a:gd name="T38" fmla="*/ 101 w 1154"/>
                  <a:gd name="T39" fmla="*/ 415 h 915"/>
                  <a:gd name="T40" fmla="*/ 0 w 1154"/>
                  <a:gd name="T41" fmla="*/ 516 h 915"/>
                  <a:gd name="T42" fmla="*/ 101 w 1154"/>
                  <a:gd name="T43" fmla="*/ 617 h 915"/>
                  <a:gd name="T44" fmla="*/ 400 w 1154"/>
                  <a:gd name="T45" fmla="*/ 617 h 915"/>
                  <a:gd name="T46" fmla="*/ 461 w 1154"/>
                  <a:gd name="T47" fmla="*/ 761 h 915"/>
                  <a:gd name="T48" fmla="*/ 472 w 1154"/>
                  <a:gd name="T49" fmla="*/ 795 h 915"/>
                  <a:gd name="T50" fmla="*/ 573 w 1154"/>
                  <a:gd name="T51" fmla="*/ 901 h 915"/>
                  <a:gd name="T52" fmla="*/ 575 w 1154"/>
                  <a:gd name="T53" fmla="*/ 901 h 915"/>
                  <a:gd name="T54" fmla="*/ 830 w 1154"/>
                  <a:gd name="T55" fmla="*/ 882 h 915"/>
                  <a:gd name="T56" fmla="*/ 899 w 1154"/>
                  <a:gd name="T57" fmla="*/ 849 h 915"/>
                  <a:gd name="T58" fmla="*/ 816 w 1154"/>
                  <a:gd name="T59" fmla="*/ 844 h 915"/>
                  <a:gd name="T60" fmla="*/ 580 w 1154"/>
                  <a:gd name="T61" fmla="*/ 861 h 915"/>
                  <a:gd name="T62" fmla="*/ 511 w 1154"/>
                  <a:gd name="T63" fmla="*/ 786 h 915"/>
                  <a:gd name="T64" fmla="*/ 492 w 1154"/>
                  <a:gd name="T65" fmla="*/ 736 h 915"/>
                  <a:gd name="T66" fmla="*/ 490 w 1154"/>
                  <a:gd name="T67" fmla="*/ 734 h 915"/>
                  <a:gd name="T68" fmla="*/ 441 w 1154"/>
                  <a:gd name="T69" fmla="*/ 598 h 915"/>
                  <a:gd name="T70" fmla="*/ 424 w 1154"/>
                  <a:gd name="T71" fmla="*/ 575 h 915"/>
                  <a:gd name="T72" fmla="*/ 413 w 1154"/>
                  <a:gd name="T73" fmla="*/ 577 h 915"/>
                  <a:gd name="T74" fmla="*/ 101 w 1154"/>
                  <a:gd name="T75" fmla="*/ 577 h 915"/>
                  <a:gd name="T76" fmla="*/ 40 w 1154"/>
                  <a:gd name="T77" fmla="*/ 516 h 915"/>
                  <a:gd name="T78" fmla="*/ 101 w 1154"/>
                  <a:gd name="T79" fmla="*/ 455 h 915"/>
                  <a:gd name="T80" fmla="*/ 471 w 1154"/>
                  <a:gd name="T81" fmla="*/ 455 h 915"/>
                  <a:gd name="T82" fmla="*/ 471 w 1154"/>
                  <a:gd name="T83" fmla="*/ 415 h 915"/>
                  <a:gd name="T84" fmla="*/ 224 w 1154"/>
                  <a:gd name="T85" fmla="*/ 415 h 915"/>
                  <a:gd name="T86" fmla="*/ 166 w 1154"/>
                  <a:gd name="T87" fmla="*/ 357 h 915"/>
                  <a:gd name="T88" fmla="*/ 224 w 1154"/>
                  <a:gd name="T89" fmla="*/ 300 h 915"/>
                  <a:gd name="T90" fmla="*/ 591 w 1154"/>
                  <a:gd name="T91" fmla="*/ 300 h 915"/>
                  <a:gd name="T92" fmla="*/ 671 w 1154"/>
                  <a:gd name="T93" fmla="*/ 282 h 915"/>
                  <a:gd name="T94" fmla="*/ 685 w 1154"/>
                  <a:gd name="T95" fmla="*/ 271 h 915"/>
                  <a:gd name="T96" fmla="*/ 676 w 1154"/>
                  <a:gd name="T97" fmla="*/ 255 h 915"/>
                  <a:gd name="T98" fmla="*/ 625 w 1154"/>
                  <a:gd name="T99" fmla="*/ 60 h 915"/>
                  <a:gd name="T100" fmla="*/ 659 w 1154"/>
                  <a:gd name="T101" fmla="*/ 40 h 915"/>
                  <a:gd name="T102" fmla="*/ 730 w 1154"/>
                  <a:gd name="T103" fmla="*/ 110 h 915"/>
                  <a:gd name="T104" fmla="*/ 731 w 1154"/>
                  <a:gd name="T105" fmla="*/ 112 h 915"/>
                  <a:gd name="T106" fmla="*/ 902 w 1154"/>
                  <a:gd name="T107" fmla="*/ 299 h 915"/>
                  <a:gd name="T108" fmla="*/ 975 w 1154"/>
                  <a:gd name="T109" fmla="*/ 309 h 915"/>
                  <a:gd name="T110" fmla="*/ 975 w 1154"/>
                  <a:gd name="T111" fmla="*/ 785 h 915"/>
                  <a:gd name="T112" fmla="*/ 879 w 1154"/>
                  <a:gd name="T113" fmla="*/ 815 h 915"/>
                  <a:gd name="T114" fmla="*/ 816 w 1154"/>
                  <a:gd name="T115" fmla="*/ 84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4" h="915">
                    <a:moveTo>
                      <a:pt x="899" y="849"/>
                    </a:moveTo>
                    <a:cubicBezTo>
                      <a:pt x="920" y="837"/>
                      <a:pt x="934" y="829"/>
                      <a:pt x="975" y="825"/>
                    </a:cubicBezTo>
                    <a:lnTo>
                      <a:pt x="975" y="832"/>
                    </a:lnTo>
                    <a:cubicBezTo>
                      <a:pt x="975" y="854"/>
                      <a:pt x="993" y="872"/>
                      <a:pt x="1015" y="872"/>
                    </a:cubicBezTo>
                    <a:lnTo>
                      <a:pt x="1114" y="872"/>
                    </a:lnTo>
                    <a:cubicBezTo>
                      <a:pt x="1136" y="872"/>
                      <a:pt x="1154" y="854"/>
                      <a:pt x="1154" y="832"/>
                    </a:cubicBezTo>
                    <a:lnTo>
                      <a:pt x="1154" y="262"/>
                    </a:lnTo>
                    <a:cubicBezTo>
                      <a:pt x="1154" y="240"/>
                      <a:pt x="1136" y="222"/>
                      <a:pt x="1114" y="222"/>
                    </a:cubicBezTo>
                    <a:lnTo>
                      <a:pt x="1015" y="222"/>
                    </a:lnTo>
                    <a:cubicBezTo>
                      <a:pt x="993" y="222"/>
                      <a:pt x="975" y="240"/>
                      <a:pt x="975" y="262"/>
                    </a:cubicBezTo>
                    <a:lnTo>
                      <a:pt x="975" y="269"/>
                    </a:lnTo>
                    <a:cubicBezTo>
                      <a:pt x="929" y="273"/>
                      <a:pt x="842" y="256"/>
                      <a:pt x="767" y="96"/>
                    </a:cubicBezTo>
                    <a:cubicBezTo>
                      <a:pt x="763" y="84"/>
                      <a:pt x="731" y="0"/>
                      <a:pt x="659" y="0"/>
                    </a:cubicBezTo>
                    <a:cubicBezTo>
                      <a:pt x="657" y="0"/>
                      <a:pt x="614" y="0"/>
                      <a:pt x="591" y="39"/>
                    </a:cubicBezTo>
                    <a:cubicBezTo>
                      <a:pt x="565" y="83"/>
                      <a:pt x="578" y="156"/>
                      <a:pt x="631" y="255"/>
                    </a:cubicBezTo>
                    <a:cubicBezTo>
                      <a:pt x="622" y="258"/>
                      <a:pt x="608" y="260"/>
                      <a:pt x="591" y="260"/>
                    </a:cubicBezTo>
                    <a:lnTo>
                      <a:pt x="224" y="260"/>
                    </a:lnTo>
                    <a:cubicBezTo>
                      <a:pt x="170" y="260"/>
                      <a:pt x="126" y="304"/>
                      <a:pt x="126" y="357"/>
                    </a:cubicBezTo>
                    <a:cubicBezTo>
                      <a:pt x="126" y="379"/>
                      <a:pt x="133" y="399"/>
                      <a:pt x="145" y="415"/>
                    </a:cubicBezTo>
                    <a:lnTo>
                      <a:pt x="101" y="415"/>
                    </a:lnTo>
                    <a:cubicBezTo>
                      <a:pt x="45" y="415"/>
                      <a:pt x="0" y="460"/>
                      <a:pt x="0" y="516"/>
                    </a:cubicBezTo>
                    <a:cubicBezTo>
                      <a:pt x="0" y="571"/>
                      <a:pt x="45" y="617"/>
                      <a:pt x="101" y="617"/>
                    </a:cubicBezTo>
                    <a:lnTo>
                      <a:pt x="400" y="617"/>
                    </a:lnTo>
                    <a:cubicBezTo>
                      <a:pt x="401" y="649"/>
                      <a:pt x="410" y="709"/>
                      <a:pt x="461" y="761"/>
                    </a:cubicBezTo>
                    <a:cubicBezTo>
                      <a:pt x="466" y="768"/>
                      <a:pt x="469" y="781"/>
                      <a:pt x="472" y="795"/>
                    </a:cubicBezTo>
                    <a:cubicBezTo>
                      <a:pt x="480" y="831"/>
                      <a:pt x="492" y="886"/>
                      <a:pt x="573" y="901"/>
                    </a:cubicBezTo>
                    <a:lnTo>
                      <a:pt x="575" y="901"/>
                    </a:lnTo>
                    <a:cubicBezTo>
                      <a:pt x="582" y="902"/>
                      <a:pt x="739" y="915"/>
                      <a:pt x="830" y="882"/>
                    </a:cubicBezTo>
                    <a:cubicBezTo>
                      <a:pt x="864" y="870"/>
                      <a:pt x="883" y="858"/>
                      <a:pt x="899" y="849"/>
                    </a:cubicBezTo>
                    <a:close/>
                    <a:moveTo>
                      <a:pt x="816" y="844"/>
                    </a:moveTo>
                    <a:cubicBezTo>
                      <a:pt x="737" y="873"/>
                      <a:pt x="593" y="862"/>
                      <a:pt x="580" y="861"/>
                    </a:cubicBezTo>
                    <a:cubicBezTo>
                      <a:pt x="525" y="851"/>
                      <a:pt x="519" y="821"/>
                      <a:pt x="511" y="786"/>
                    </a:cubicBezTo>
                    <a:cubicBezTo>
                      <a:pt x="507" y="768"/>
                      <a:pt x="503" y="750"/>
                      <a:pt x="492" y="736"/>
                    </a:cubicBezTo>
                    <a:lnTo>
                      <a:pt x="490" y="734"/>
                    </a:lnTo>
                    <a:cubicBezTo>
                      <a:pt x="431" y="674"/>
                      <a:pt x="440" y="601"/>
                      <a:pt x="441" y="598"/>
                    </a:cubicBezTo>
                    <a:cubicBezTo>
                      <a:pt x="442" y="587"/>
                      <a:pt x="435" y="576"/>
                      <a:pt x="424" y="575"/>
                    </a:cubicBezTo>
                    <a:cubicBezTo>
                      <a:pt x="420" y="574"/>
                      <a:pt x="416" y="575"/>
                      <a:pt x="413" y="577"/>
                    </a:cubicBezTo>
                    <a:lnTo>
                      <a:pt x="101" y="577"/>
                    </a:lnTo>
                    <a:cubicBezTo>
                      <a:pt x="67" y="577"/>
                      <a:pt x="40" y="549"/>
                      <a:pt x="40" y="516"/>
                    </a:cubicBezTo>
                    <a:cubicBezTo>
                      <a:pt x="40" y="482"/>
                      <a:pt x="67" y="455"/>
                      <a:pt x="101" y="455"/>
                    </a:cubicBezTo>
                    <a:lnTo>
                      <a:pt x="471" y="455"/>
                    </a:lnTo>
                    <a:lnTo>
                      <a:pt x="471" y="415"/>
                    </a:lnTo>
                    <a:lnTo>
                      <a:pt x="224" y="415"/>
                    </a:lnTo>
                    <a:cubicBezTo>
                      <a:pt x="192" y="415"/>
                      <a:pt x="166" y="389"/>
                      <a:pt x="166" y="357"/>
                    </a:cubicBezTo>
                    <a:cubicBezTo>
                      <a:pt x="166" y="326"/>
                      <a:pt x="192" y="300"/>
                      <a:pt x="224" y="300"/>
                    </a:cubicBezTo>
                    <a:lnTo>
                      <a:pt x="591" y="300"/>
                    </a:lnTo>
                    <a:cubicBezTo>
                      <a:pt x="643" y="300"/>
                      <a:pt x="668" y="283"/>
                      <a:pt x="671" y="282"/>
                    </a:cubicBezTo>
                    <a:lnTo>
                      <a:pt x="685" y="271"/>
                    </a:lnTo>
                    <a:lnTo>
                      <a:pt x="676" y="255"/>
                    </a:lnTo>
                    <a:cubicBezTo>
                      <a:pt x="606" y="129"/>
                      <a:pt x="614" y="79"/>
                      <a:pt x="625" y="60"/>
                    </a:cubicBezTo>
                    <a:cubicBezTo>
                      <a:pt x="636" y="40"/>
                      <a:pt x="659" y="40"/>
                      <a:pt x="659" y="40"/>
                    </a:cubicBezTo>
                    <a:cubicBezTo>
                      <a:pt x="705" y="40"/>
                      <a:pt x="730" y="109"/>
                      <a:pt x="730" y="110"/>
                    </a:cubicBezTo>
                    <a:lnTo>
                      <a:pt x="731" y="112"/>
                    </a:lnTo>
                    <a:cubicBezTo>
                      <a:pt x="777" y="211"/>
                      <a:pt x="834" y="274"/>
                      <a:pt x="902" y="299"/>
                    </a:cubicBezTo>
                    <a:cubicBezTo>
                      <a:pt x="930" y="309"/>
                      <a:pt x="955" y="310"/>
                      <a:pt x="975" y="309"/>
                    </a:cubicBezTo>
                    <a:lnTo>
                      <a:pt x="975" y="785"/>
                    </a:lnTo>
                    <a:cubicBezTo>
                      <a:pt x="925" y="789"/>
                      <a:pt x="906" y="799"/>
                      <a:pt x="879" y="815"/>
                    </a:cubicBezTo>
                    <a:cubicBezTo>
                      <a:pt x="864" y="823"/>
                      <a:pt x="847" y="833"/>
                      <a:pt x="816" y="8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9E266E21-724C-480C-9E4E-29DFB010AF67}"/>
                </a:ext>
              </a:extLst>
            </p:cNvPr>
            <p:cNvSpPr/>
            <p:nvPr/>
          </p:nvSpPr>
          <p:spPr>
            <a:xfrm rot="5400000">
              <a:off x="-133867" y="422920"/>
              <a:ext cx="267733" cy="395585"/>
            </a:xfrm>
            <a:custGeom>
              <a:avLst/>
              <a:gdLst>
                <a:gd name="connsiteX0" fmla="*/ 179070 w 358140"/>
                <a:gd name="connsiteY0" fmla="*/ 0 h 717530"/>
                <a:gd name="connsiteX1" fmla="*/ 358140 w 358140"/>
                <a:gd name="connsiteY1" fmla="*/ 194310 h 717530"/>
                <a:gd name="connsiteX2" fmla="*/ 358140 w 358140"/>
                <a:gd name="connsiteY2" fmla="*/ 717530 h 717530"/>
                <a:gd name="connsiteX3" fmla="*/ 0 w 358140"/>
                <a:gd name="connsiteY3" fmla="*/ 717530 h 717530"/>
                <a:gd name="connsiteX4" fmla="*/ 0 w 358140"/>
                <a:gd name="connsiteY4" fmla="*/ 194310 h 7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40" h="717530">
                  <a:moveTo>
                    <a:pt x="179070" y="0"/>
                  </a:moveTo>
                  <a:lnTo>
                    <a:pt x="358140" y="194310"/>
                  </a:lnTo>
                  <a:lnTo>
                    <a:pt x="358140" y="717530"/>
                  </a:lnTo>
                  <a:lnTo>
                    <a:pt x="0" y="717530"/>
                  </a:lnTo>
                  <a:lnTo>
                    <a:pt x="0" y="194310"/>
                  </a:lnTo>
                  <a:close/>
                </a:path>
              </a:pathLst>
            </a:cu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9E996D04-0D85-4CCF-980C-C91F1D7B00C7}"/>
                </a:ext>
              </a:extLst>
            </p:cNvPr>
            <p:cNvSpPr/>
            <p:nvPr/>
          </p:nvSpPr>
          <p:spPr>
            <a:xfrm>
              <a:off x="238114" y="483036"/>
              <a:ext cx="53341" cy="267734"/>
            </a:xfrm>
            <a:prstGeom prst="roundRect">
              <a:avLst>
                <a:gd name="adj" fmla="val 50000"/>
              </a:avLst>
            </a:prstGeom>
            <a:solidFill>
              <a:srgbClr val="FC3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D2CC039E-18F6-41A4-A52D-B6257FF40CD5}"/>
              </a:ext>
            </a:extLst>
          </p:cNvPr>
          <p:cNvSpPr txBox="1"/>
          <p:nvPr/>
        </p:nvSpPr>
        <p:spPr>
          <a:xfrm>
            <a:off x="1081819" y="369578"/>
            <a:ext cx="238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dist="88900" dir="2700000" algn="tl" rotWithShape="0">
                    <a:prstClr val="black"/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时间轴页</a:t>
            </a:r>
          </a:p>
        </p:txBody>
      </p:sp>
    </p:spTree>
    <p:extLst>
      <p:ext uri="{BB962C8B-B14F-4D97-AF65-F5344CB8AC3E}">
        <p14:creationId xmlns:p14="http://schemas.microsoft.com/office/powerpoint/2010/main" val="843641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1ABFF184-0359-4EEC-9D2D-F00635C041A2}" vid="{44046E63-4D2D-4641-9E98-88FA83E1E722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钉子+无母版02</Template>
  <TotalTime>312</TotalTime>
  <Words>1321</Words>
  <Application>Microsoft Office PowerPoint</Application>
  <PresentationFormat>宽屏</PresentationFormat>
  <Paragraphs>117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Goudy Stout</vt:lpstr>
      <vt:lpstr>OPPOSans B</vt:lpstr>
      <vt:lpstr>OPPOSans R</vt:lpstr>
      <vt:lpstr>等线</vt:lpstr>
      <vt:lpstr>上首疾风书法体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二木</dc:creator>
  <cp:keywords>51P  PT模板网</cp:keywords>
  <dc:description>www.51pptm oba n.com</dc:description>
  <cp:lastModifiedBy>YANGs</cp:lastModifiedBy>
  <cp:revision>56</cp:revision>
  <dcterms:created xsi:type="dcterms:W3CDTF">2020-07-01T13:15:55Z</dcterms:created>
  <dcterms:modified xsi:type="dcterms:W3CDTF">2020-07-05T12:22:22Z</dcterms:modified>
</cp:coreProperties>
</file>