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theme/theme3.xml" ContentType="application/vnd.openxmlformats-officedocument.theme+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1" r:id="rId2"/>
    <p:sldMasterId id="2147483664" r:id="rId3"/>
    <p:sldMasterId id="2147483682" r:id="rId4"/>
  </p:sldMasterIdLst>
  <p:notesMasterIdLst>
    <p:notesMasterId r:id="rId34"/>
  </p:notesMasterIdLst>
  <p:sldIdLst>
    <p:sldId id="541" r:id="rId5"/>
    <p:sldId id="475" r:id="rId6"/>
    <p:sldId id="566" r:id="rId7"/>
    <p:sldId id="547" r:id="rId8"/>
    <p:sldId id="548" r:id="rId9"/>
    <p:sldId id="549" r:id="rId10"/>
    <p:sldId id="567" r:id="rId11"/>
    <p:sldId id="550" r:id="rId12"/>
    <p:sldId id="551" r:id="rId13"/>
    <p:sldId id="552" r:id="rId14"/>
    <p:sldId id="553" r:id="rId15"/>
    <p:sldId id="568" r:id="rId16"/>
    <p:sldId id="554" r:id="rId17"/>
    <p:sldId id="580" r:id="rId18"/>
    <p:sldId id="581" r:id="rId19"/>
    <p:sldId id="582" r:id="rId20"/>
    <p:sldId id="569" r:id="rId21"/>
    <p:sldId id="578" r:id="rId22"/>
    <p:sldId id="579" r:id="rId23"/>
    <p:sldId id="573" r:id="rId24"/>
    <p:sldId id="574" r:id="rId25"/>
    <p:sldId id="575" r:id="rId26"/>
    <p:sldId id="570" r:id="rId27"/>
    <p:sldId id="571" r:id="rId28"/>
    <p:sldId id="572" r:id="rId29"/>
    <p:sldId id="560" r:id="rId30"/>
    <p:sldId id="583" r:id="rId31"/>
    <p:sldId id="585" r:id="rId32"/>
    <p:sldId id="586" r:id="rId33"/>
  </p:sldIdLst>
  <p:sldSz cx="9144000" cy="5143500" type="screen16x9"/>
  <p:notesSz cx="6858000" cy="9144000"/>
  <p:defaultTextStyle>
    <a:defPPr>
      <a:defRPr lang="zh-CN"/>
    </a:defPPr>
    <a:lvl1pPr algn="l" rtl="0" fontAlgn="base">
      <a:spcBef>
        <a:spcPct val="0"/>
      </a:spcBef>
      <a:spcAft>
        <a:spcPct val="0"/>
      </a:spcAft>
      <a:defRPr kern="1200">
        <a:solidFill>
          <a:schemeClr val="tx1"/>
        </a:solidFill>
        <a:latin typeface="Arial" panose="020B0604020202020204" pitchFamily="34" charset="0"/>
        <a:ea typeface="微软雅黑" panose="020B0503020204020204" pitchFamily="34"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微软雅黑" panose="020B0503020204020204" pitchFamily="34"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微软雅黑" panose="020B0503020204020204" pitchFamily="34"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微软雅黑" panose="020B0503020204020204" pitchFamily="34"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微软雅黑" panose="020B0503020204020204" pitchFamily="34" charset="-122"/>
        <a:cs typeface="+mn-cs"/>
      </a:defRPr>
    </a:lvl5pPr>
    <a:lvl6pPr marL="2286000" algn="l" defTabSz="914400" rtl="0" eaLnBrk="1" latinLnBrk="0" hangingPunct="1">
      <a:defRPr kern="1200">
        <a:solidFill>
          <a:schemeClr val="tx1"/>
        </a:solidFill>
        <a:latin typeface="Arial" panose="020B0604020202020204" pitchFamily="34" charset="0"/>
        <a:ea typeface="微软雅黑" panose="020B0503020204020204" pitchFamily="34" charset="-122"/>
        <a:cs typeface="+mn-cs"/>
      </a:defRPr>
    </a:lvl6pPr>
    <a:lvl7pPr marL="2743200" algn="l" defTabSz="914400" rtl="0" eaLnBrk="1" latinLnBrk="0" hangingPunct="1">
      <a:defRPr kern="1200">
        <a:solidFill>
          <a:schemeClr val="tx1"/>
        </a:solidFill>
        <a:latin typeface="Arial" panose="020B0604020202020204" pitchFamily="34" charset="0"/>
        <a:ea typeface="微软雅黑" panose="020B0503020204020204" pitchFamily="34" charset="-122"/>
        <a:cs typeface="+mn-cs"/>
      </a:defRPr>
    </a:lvl7pPr>
    <a:lvl8pPr marL="3200400" algn="l" defTabSz="914400" rtl="0" eaLnBrk="1" latinLnBrk="0" hangingPunct="1">
      <a:defRPr kern="1200">
        <a:solidFill>
          <a:schemeClr val="tx1"/>
        </a:solidFill>
        <a:latin typeface="Arial" panose="020B0604020202020204" pitchFamily="34" charset="0"/>
        <a:ea typeface="微软雅黑" panose="020B0503020204020204" pitchFamily="34" charset="-122"/>
        <a:cs typeface="+mn-cs"/>
      </a:defRPr>
    </a:lvl8pPr>
    <a:lvl9pPr marL="3657600" algn="l" defTabSz="914400" rtl="0" eaLnBrk="1" latinLnBrk="0" hangingPunct="1">
      <a:defRPr kern="1200">
        <a:solidFill>
          <a:schemeClr val="tx1"/>
        </a:solidFill>
        <a:latin typeface="Arial" panose="020B0604020202020204" pitchFamily="34" charset="0"/>
        <a:ea typeface="微软雅黑" panose="020B0503020204020204" pitchFamily="34" charset="-122"/>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3381C"/>
    <a:srgbClr val="F5E3C9"/>
    <a:srgbClr val="F4DEBE"/>
    <a:srgbClr val="D9A96A"/>
    <a:srgbClr val="2A2B3E"/>
    <a:srgbClr val="222332"/>
    <a:srgbClr val="DAB86E"/>
    <a:srgbClr val="191A25"/>
    <a:srgbClr val="1B1C2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7945" autoAdjust="0"/>
    <p:restoredTop sz="95317" autoAdjust="0"/>
  </p:normalViewPr>
  <p:slideViewPr>
    <p:cSldViewPr showGuides="1">
      <p:cViewPr varScale="1">
        <p:scale>
          <a:sx n="124" d="100"/>
          <a:sy n="124" d="100"/>
        </p:scale>
        <p:origin x="354" y="102"/>
      </p:cViewPr>
      <p:guideLst>
        <p:guide orient="horz" pos="1620"/>
        <p:guide pos="2880"/>
      </p:guideLst>
    </p:cSldViewPr>
  </p:slideViewPr>
  <p:notesTextViewPr>
    <p:cViewPr>
      <p:scale>
        <a:sx n="1" d="1"/>
        <a:sy n="1" d="1"/>
      </p:scale>
      <p:origin x="0" y="0"/>
    </p:cViewPr>
  </p:notesTextViewPr>
  <p:sorterViewPr showFormatting="0">
    <p:cViewPr>
      <p:scale>
        <a:sx n="186" d="100"/>
        <a:sy n="186" d="100"/>
      </p:scale>
      <p:origin x="0" y="0"/>
    </p:cViewPr>
  </p:sorterViewPr>
  <p:gridSpacing cx="72006" cy="72006"/>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21" Type="http://schemas.openxmlformats.org/officeDocument/2006/relationships/slide" Target="slides/slide17.xml"/><Relationship Id="rId34" Type="http://schemas.openxmlformats.org/officeDocument/2006/relationships/notesMaster" Target="notesMasters/notesMaster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viewProps" Target="view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presProps" Target="presProps.xml"/><Relationship Id="rId8" Type="http://schemas.openxmlformats.org/officeDocument/2006/relationships/slide" Target="slides/slide4.xml"/><Relationship Id="rId3" Type="http://schemas.openxmlformats.org/officeDocument/2006/relationships/slideMaster" Target="slideMasters/slideMaster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defRPr sz="1200" noProof="1"/>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defRPr sz="1200" noProof="1" smtClean="0">
                <a:latin typeface="+mn-lt"/>
                <a:ea typeface="+mn-ea"/>
              </a:defRPr>
            </a:lvl1pPr>
          </a:lstStyle>
          <a:p>
            <a:fld id="{F075C004-A9D4-4858-99EC-F4CCE56E2FEF}" type="datetimeFigureOut">
              <a:rPr lang="zh-CN" altLang="en-US"/>
              <a:t>2020/7/6</a:t>
            </a:fld>
            <a:endParaRPr lang="zh-CN" altLang="en-US">
              <a:latin typeface="Arial" panose="020B0604020202020204" pitchFamily="34" charset="0"/>
              <a:ea typeface="微软雅黑" panose="020B0503020204020204" pitchFamily="34" charset="-122"/>
            </a:endParaRPr>
          </a:p>
        </p:txBody>
      </p:sp>
      <p:sp>
        <p:nvSpPr>
          <p:cNvPr id="5124" name="幻灯片图像占位符 3"/>
          <p:cNvSpPr>
            <a:spLocks noGrp="1" noRot="1" noChangeAspect="1" noChangeArrowheads="1"/>
          </p:cNvSpPr>
          <p:nvPr>
            <p:ph type="sldImg" idx="4294967295"/>
          </p:nvPr>
        </p:nvSpPr>
        <p:spPr bwMode="auto">
          <a:xfrm>
            <a:off x="381000" y="685800"/>
            <a:ext cx="6096000" cy="3429000"/>
          </a:xfrm>
          <a:prstGeom prst="rect">
            <a:avLst/>
          </a:prstGeom>
          <a:noFill/>
          <a:ln w="12700">
            <a:solidFill>
              <a:srgbClr val="000000"/>
            </a:solidFill>
            <a:round/>
          </a:ln>
          <a:extLst>
            <a:ext uri="{909E8E84-426E-40DD-AFC4-6F175D3DCCD1}">
              <a14:hiddenFill xmlns:a14="http://schemas.microsoft.com/office/drawing/2010/main">
                <a:solidFill>
                  <a:srgbClr val="FFFFFF"/>
                </a:solidFill>
              </a14:hiddenFill>
            </a:ext>
          </a:extLst>
        </p:spPr>
      </p:sp>
      <p:sp>
        <p:nvSpPr>
          <p:cNvPr id="5125" name="备注占位符 4"/>
          <p:cNvSpPr>
            <a:spLocks noGrp="1" noChangeArrowheads="1"/>
          </p:cNvSpPr>
          <p:nvPr>
            <p:ph type="body" sz="quarter" idx="9"/>
          </p:nvPr>
        </p:nvSpPr>
        <p:spPr bwMode="auto">
          <a:xfrm>
            <a:off x="685800" y="4343400"/>
            <a:ext cx="5486400"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defRPr sz="1200" noProof="1"/>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defRPr sz="1200" noProof="1" smtClean="0">
                <a:latin typeface="+mn-lt"/>
                <a:ea typeface="+mn-ea"/>
              </a:defRPr>
            </a:lvl1pPr>
          </a:lstStyle>
          <a:p>
            <a:fld id="{F726AE7B-C5EB-4EE5-B0B0-FC15DD6F7032}" type="slidenum">
              <a:rPr lang="zh-CN" altLang="en-US"/>
              <a:t>‹#›</a:t>
            </a:fld>
            <a:endParaRPr lang="zh-CN" altLang="en-US">
              <a:latin typeface="Arial" panose="020B0604020202020204" pitchFamily="34" charset="0"/>
              <a:ea typeface="微软雅黑" panose="020B0503020204020204" pitchFamily="34" charset="-122"/>
            </a:endParaRPr>
          </a:p>
        </p:txBody>
      </p:sp>
    </p:spTree>
    <p:extLst>
      <p:ext uri="{BB962C8B-B14F-4D97-AF65-F5344CB8AC3E}">
        <p14:creationId xmlns:p14="http://schemas.microsoft.com/office/powerpoint/2010/main" val="1132285262"/>
      </p:ext>
    </p:extLst>
  </p:cSld>
  <p:clrMap bg1="lt1" tx1="dk1" bg2="lt2" tx2="dk2" accent1="accent1" accent2="accent2" accent3="accent3" accent4="accent4" accent5="accent5" accent6="accent6" hlink="hlink" folHlink="folHlink"/>
  <p:notesStyle>
    <a:lvl1pPr algn="l" rtl="0" fontAlgn="base">
      <a:spcBef>
        <a:spcPct val="0"/>
      </a:spcBef>
      <a:spcAft>
        <a:spcPct val="0"/>
      </a:spcAft>
      <a:defRPr sz="1200" kern="1200">
        <a:solidFill>
          <a:schemeClr val="tx1"/>
        </a:solidFill>
        <a:latin typeface="+mn-lt"/>
        <a:ea typeface="+mn-ea"/>
        <a:cs typeface="+mn-cs"/>
      </a:defRPr>
    </a:lvl1pPr>
    <a:lvl2pPr marL="457200" algn="l" rtl="0" fontAlgn="base">
      <a:spcBef>
        <a:spcPct val="0"/>
      </a:spcBef>
      <a:spcAft>
        <a:spcPct val="0"/>
      </a:spcAft>
      <a:defRPr sz="1200" kern="1200">
        <a:solidFill>
          <a:schemeClr val="tx1"/>
        </a:solidFill>
        <a:latin typeface="+mn-lt"/>
        <a:ea typeface="+mn-ea"/>
        <a:cs typeface="+mn-cs"/>
      </a:defRPr>
    </a:lvl2pPr>
    <a:lvl3pPr marL="914400" algn="l" rtl="0" fontAlgn="base">
      <a:spcBef>
        <a:spcPct val="0"/>
      </a:spcBef>
      <a:spcAft>
        <a:spcPct val="0"/>
      </a:spcAft>
      <a:defRPr sz="1200" kern="1200">
        <a:solidFill>
          <a:schemeClr val="tx1"/>
        </a:solidFill>
        <a:latin typeface="+mn-lt"/>
        <a:ea typeface="+mn-ea"/>
        <a:cs typeface="+mn-cs"/>
      </a:defRPr>
    </a:lvl3pPr>
    <a:lvl4pPr marL="1371600" algn="l" rtl="0" fontAlgn="base">
      <a:spcBef>
        <a:spcPct val="0"/>
      </a:spcBef>
      <a:spcAft>
        <a:spcPct val="0"/>
      </a:spcAft>
      <a:defRPr sz="1200" kern="1200">
        <a:solidFill>
          <a:schemeClr val="tx1"/>
        </a:solidFill>
        <a:latin typeface="+mn-lt"/>
        <a:ea typeface="+mn-ea"/>
        <a:cs typeface="+mn-cs"/>
      </a:defRPr>
    </a:lvl4pPr>
    <a:lvl5pPr marL="1828800" algn="l" rtl="0" fontAlgn="base">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幻灯片图像占位符 1"/>
          <p:cNvSpPr>
            <a:spLocks noGrp="1" noRot="1" noChangeAspect="1" noChangeArrowheads="1"/>
          </p:cNvSpPr>
          <p:nvPr>
            <p:ph type="sldImg" idx="4294967295"/>
          </p:nvPr>
        </p:nvSpPr>
        <p:spPr>
          <a:ln>
            <a:miter lim="800000"/>
          </a:ln>
        </p:spPr>
      </p:sp>
      <p:sp>
        <p:nvSpPr>
          <p:cNvPr id="7170" name="备注占位符 2"/>
          <p:cNvSpPr>
            <a:spLocks noGrp="1" noChangeArrowheads="1"/>
          </p:cNvSpPr>
          <p:nvPr>
            <p:ph type="body" idx="4294967295"/>
          </p:nvPr>
        </p:nvSpPr>
        <p:spPr/>
        <p:txBody>
          <a:bodyPr/>
          <a:lstStyle/>
          <a:p>
            <a:endParaRPr lang="zh-CN" altLang="en-US" smtClean="0"/>
          </a:p>
        </p:txBody>
      </p:sp>
      <p:sp>
        <p:nvSpPr>
          <p:cNvPr id="7171"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p>
            <a:pPr fontAlgn="base"/>
            <a:fld id="{13605578-C501-4A82-BFAC-9CA1A44D2503}" type="slidenum">
              <a:rPr lang="zh-CN" altLang="en-US">
                <a:latin typeface="Arial" panose="020B0604020202020204" pitchFamily="34" charset="0"/>
                <a:ea typeface="微软雅黑" panose="020B0503020204020204" pitchFamily="34" charset="-122"/>
              </a:rPr>
              <a:t>1</a:t>
            </a:fld>
            <a:endParaRPr lang="zh-CN" altLang="en-US">
              <a:latin typeface="Arial" panose="020B0604020202020204" pitchFamily="34" charset="0"/>
              <a:ea typeface="微软雅黑" panose="020B0503020204020204" pitchFamily="34" charset="-122"/>
            </a:endParaRPr>
          </a:p>
        </p:txBody>
      </p:sp>
    </p:spTree>
    <p:extLst>
      <p:ext uri="{BB962C8B-B14F-4D97-AF65-F5344CB8AC3E}">
        <p14:creationId xmlns:p14="http://schemas.microsoft.com/office/powerpoint/2010/main" val="81554871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5" name="幻灯片图像占位符 1"/>
          <p:cNvSpPr>
            <a:spLocks noGrp="1" noRot="1" noChangeAspect="1" noChangeArrowheads="1"/>
          </p:cNvSpPr>
          <p:nvPr>
            <p:ph type="sldImg" idx="4294967295"/>
          </p:nvPr>
        </p:nvSpPr>
        <p:spPr>
          <a:ln>
            <a:miter lim="800000"/>
          </a:ln>
        </p:spPr>
      </p:sp>
      <p:sp>
        <p:nvSpPr>
          <p:cNvPr id="11266" name="备注占位符 2"/>
          <p:cNvSpPr>
            <a:spLocks noGrp="1" noChangeArrowheads="1"/>
          </p:cNvSpPr>
          <p:nvPr>
            <p:ph type="body" idx="4294967295"/>
          </p:nvPr>
        </p:nvSpPr>
        <p:spPr/>
        <p:txBody>
          <a:bodyPr/>
          <a:lstStyle/>
          <a:p>
            <a:endParaRPr lang="zh-CN" altLang="en-US" smtClean="0"/>
          </a:p>
        </p:txBody>
      </p:sp>
      <p:sp>
        <p:nvSpPr>
          <p:cNvPr id="11267"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p>
            <a:pPr fontAlgn="base"/>
            <a:fld id="{9EAABFAC-6245-470A-9E20-E847DCEEDE29}" type="slidenum">
              <a:rPr lang="zh-CN" altLang="en-US">
                <a:latin typeface="Arial" panose="020B0604020202020204" pitchFamily="34" charset="0"/>
                <a:ea typeface="微软雅黑" panose="020B0503020204020204" pitchFamily="34" charset="-122"/>
              </a:rPr>
              <a:t>23</a:t>
            </a:fld>
            <a:endParaRPr lang="zh-CN" altLang="en-US">
              <a:latin typeface="Arial" panose="020B0604020202020204" pitchFamily="34" charset="0"/>
              <a:ea typeface="微软雅黑" panose="020B0503020204020204" pitchFamily="34" charset="-122"/>
            </a:endParaRPr>
          </a:p>
        </p:txBody>
      </p:sp>
    </p:spTree>
    <p:extLst>
      <p:ext uri="{BB962C8B-B14F-4D97-AF65-F5344CB8AC3E}">
        <p14:creationId xmlns:p14="http://schemas.microsoft.com/office/powerpoint/2010/main" val="163431148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幻灯片图像占位符 1"/>
          <p:cNvSpPr>
            <a:spLocks noGrp="1" noRot="1" noChangeAspect="1" noChangeArrowheads="1"/>
          </p:cNvSpPr>
          <p:nvPr>
            <p:ph type="sldImg" idx="4294967295"/>
          </p:nvPr>
        </p:nvSpPr>
        <p:spPr>
          <a:ln>
            <a:miter lim="800000"/>
          </a:ln>
        </p:spPr>
      </p:sp>
      <p:sp>
        <p:nvSpPr>
          <p:cNvPr id="7170" name="备注占位符 2"/>
          <p:cNvSpPr>
            <a:spLocks noGrp="1" noChangeArrowheads="1"/>
          </p:cNvSpPr>
          <p:nvPr>
            <p:ph type="body" idx="4294967295"/>
          </p:nvPr>
        </p:nvSpPr>
        <p:spPr/>
        <p:txBody>
          <a:bodyPr/>
          <a:lstStyle/>
          <a:p>
            <a:endParaRPr lang="zh-CN" altLang="en-US" smtClean="0"/>
          </a:p>
        </p:txBody>
      </p:sp>
      <p:sp>
        <p:nvSpPr>
          <p:cNvPr id="7171"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p>
            <a:pPr fontAlgn="base"/>
            <a:fld id="{13605578-C501-4A82-BFAC-9CA1A44D2503}" type="slidenum">
              <a:rPr lang="zh-CN" altLang="en-US">
                <a:latin typeface="Arial" panose="020B0604020202020204" pitchFamily="34" charset="0"/>
                <a:ea typeface="微软雅黑" panose="020B0503020204020204" pitchFamily="34" charset="-122"/>
              </a:rPr>
              <a:t>27</a:t>
            </a:fld>
            <a:endParaRPr lang="zh-CN" altLang="en-US">
              <a:latin typeface="Arial" panose="020B0604020202020204" pitchFamily="34" charset="0"/>
              <a:ea typeface="微软雅黑" panose="020B0503020204020204" pitchFamily="34" charset="-122"/>
            </a:endParaRPr>
          </a:p>
        </p:txBody>
      </p:sp>
    </p:spTree>
    <p:extLst>
      <p:ext uri="{BB962C8B-B14F-4D97-AF65-F5344CB8AC3E}">
        <p14:creationId xmlns:p14="http://schemas.microsoft.com/office/powerpoint/2010/main" val="233929912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幻灯片图像占位符 1"/>
          <p:cNvSpPr>
            <a:spLocks noGrp="1" noRot="1" noChangeAspect="1" noChangeArrowheads="1"/>
          </p:cNvSpPr>
          <p:nvPr>
            <p:ph type="sldImg" idx="4294967295"/>
          </p:nvPr>
        </p:nvSpPr>
        <p:spPr>
          <a:ln>
            <a:miter lim="800000"/>
          </a:ln>
        </p:spPr>
      </p:sp>
      <p:sp>
        <p:nvSpPr>
          <p:cNvPr id="9218" name="备注占位符 2"/>
          <p:cNvSpPr>
            <a:spLocks noGrp="1" noChangeArrowheads="1"/>
          </p:cNvSpPr>
          <p:nvPr>
            <p:ph type="body" idx="4294967295"/>
          </p:nvPr>
        </p:nvSpPr>
        <p:spPr/>
        <p:txBody>
          <a:bodyPr/>
          <a:lstStyle/>
          <a:p>
            <a:endParaRPr lang="zh-CN" altLang="en-US" smtClean="0"/>
          </a:p>
        </p:txBody>
      </p:sp>
      <p:sp>
        <p:nvSpPr>
          <p:cNvPr id="9219"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p>
            <a:pPr fontAlgn="base"/>
            <a:fld id="{DAB7FE70-990F-465F-998A-0BC95D9A145C}" type="slidenum">
              <a:rPr lang="zh-CN" altLang="en-US">
                <a:latin typeface="Arial" panose="020B0604020202020204" pitchFamily="34" charset="0"/>
                <a:ea typeface="微软雅黑" panose="020B0503020204020204" pitchFamily="34" charset="-122"/>
              </a:rPr>
              <a:t>2</a:t>
            </a:fld>
            <a:endParaRPr lang="zh-CN" altLang="en-US">
              <a:latin typeface="Arial" panose="020B0604020202020204" pitchFamily="34" charset="0"/>
              <a:ea typeface="微软雅黑" panose="020B0503020204020204" pitchFamily="34" charset="-122"/>
            </a:endParaRPr>
          </a:p>
        </p:txBody>
      </p:sp>
    </p:spTree>
    <p:extLst>
      <p:ext uri="{BB962C8B-B14F-4D97-AF65-F5344CB8AC3E}">
        <p14:creationId xmlns:p14="http://schemas.microsoft.com/office/powerpoint/2010/main" val="397439090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5" name="幻灯片图像占位符 1"/>
          <p:cNvSpPr>
            <a:spLocks noGrp="1" noRot="1" noChangeAspect="1" noChangeArrowheads="1"/>
          </p:cNvSpPr>
          <p:nvPr>
            <p:ph type="sldImg" idx="4294967295"/>
          </p:nvPr>
        </p:nvSpPr>
        <p:spPr>
          <a:ln>
            <a:miter lim="800000"/>
          </a:ln>
        </p:spPr>
      </p:sp>
      <p:sp>
        <p:nvSpPr>
          <p:cNvPr id="11266" name="备注占位符 2"/>
          <p:cNvSpPr>
            <a:spLocks noGrp="1" noChangeArrowheads="1"/>
          </p:cNvSpPr>
          <p:nvPr>
            <p:ph type="body" idx="4294967295"/>
          </p:nvPr>
        </p:nvSpPr>
        <p:spPr/>
        <p:txBody>
          <a:bodyPr/>
          <a:lstStyle/>
          <a:p>
            <a:endParaRPr lang="zh-CN" altLang="en-US" smtClean="0"/>
          </a:p>
        </p:txBody>
      </p:sp>
      <p:sp>
        <p:nvSpPr>
          <p:cNvPr id="11267"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p>
            <a:pPr fontAlgn="base"/>
            <a:fld id="{9EAABFAC-6245-470A-9E20-E847DCEEDE29}" type="slidenum">
              <a:rPr lang="zh-CN" altLang="en-US">
                <a:latin typeface="Arial" panose="020B0604020202020204" pitchFamily="34" charset="0"/>
                <a:ea typeface="微软雅黑" panose="020B0503020204020204" pitchFamily="34" charset="-122"/>
              </a:rPr>
              <a:t>3</a:t>
            </a:fld>
            <a:endParaRPr lang="zh-CN" altLang="en-US">
              <a:latin typeface="Arial" panose="020B0604020202020204" pitchFamily="34" charset="0"/>
              <a:ea typeface="微软雅黑" panose="020B0503020204020204" pitchFamily="34" charset="-122"/>
            </a:endParaRPr>
          </a:p>
        </p:txBody>
      </p:sp>
    </p:spTree>
    <p:extLst>
      <p:ext uri="{BB962C8B-B14F-4D97-AF65-F5344CB8AC3E}">
        <p14:creationId xmlns:p14="http://schemas.microsoft.com/office/powerpoint/2010/main" val="11801346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5" name="幻灯片图像占位符 1"/>
          <p:cNvSpPr>
            <a:spLocks noGrp="1" noRot="1" noChangeAspect="1" noChangeArrowheads="1"/>
          </p:cNvSpPr>
          <p:nvPr>
            <p:ph type="sldImg" idx="4294967295"/>
          </p:nvPr>
        </p:nvSpPr>
        <p:spPr>
          <a:ln>
            <a:miter lim="800000"/>
          </a:ln>
        </p:spPr>
      </p:sp>
      <p:sp>
        <p:nvSpPr>
          <p:cNvPr id="11266" name="备注占位符 2"/>
          <p:cNvSpPr>
            <a:spLocks noGrp="1" noChangeArrowheads="1"/>
          </p:cNvSpPr>
          <p:nvPr>
            <p:ph type="body" idx="4294967295"/>
          </p:nvPr>
        </p:nvSpPr>
        <p:spPr/>
        <p:txBody>
          <a:bodyPr/>
          <a:lstStyle/>
          <a:p>
            <a:endParaRPr lang="zh-CN" altLang="en-US" smtClean="0"/>
          </a:p>
        </p:txBody>
      </p:sp>
      <p:sp>
        <p:nvSpPr>
          <p:cNvPr id="11267"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p>
            <a:pPr fontAlgn="base"/>
            <a:fld id="{9EAABFAC-6245-470A-9E20-E847DCEEDE29}" type="slidenum">
              <a:rPr lang="zh-CN" altLang="en-US">
                <a:latin typeface="Arial" panose="020B0604020202020204" pitchFamily="34" charset="0"/>
                <a:ea typeface="微软雅黑" panose="020B0503020204020204" pitchFamily="34" charset="-122"/>
              </a:rPr>
              <a:t>7</a:t>
            </a:fld>
            <a:endParaRPr lang="zh-CN" altLang="en-US">
              <a:latin typeface="Arial" panose="020B0604020202020204" pitchFamily="34" charset="0"/>
              <a:ea typeface="微软雅黑" panose="020B0503020204020204" pitchFamily="34" charset="-122"/>
            </a:endParaRPr>
          </a:p>
        </p:txBody>
      </p:sp>
    </p:spTree>
    <p:extLst>
      <p:ext uri="{BB962C8B-B14F-4D97-AF65-F5344CB8AC3E}">
        <p14:creationId xmlns:p14="http://schemas.microsoft.com/office/powerpoint/2010/main" val="125757999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5" name="幻灯片图像占位符 1"/>
          <p:cNvSpPr>
            <a:spLocks noGrp="1" noRot="1" noChangeAspect="1" noChangeArrowheads="1"/>
          </p:cNvSpPr>
          <p:nvPr>
            <p:ph type="sldImg" idx="4294967295"/>
          </p:nvPr>
        </p:nvSpPr>
        <p:spPr>
          <a:ln>
            <a:miter lim="800000"/>
          </a:ln>
        </p:spPr>
      </p:sp>
      <p:sp>
        <p:nvSpPr>
          <p:cNvPr id="11266" name="备注占位符 2"/>
          <p:cNvSpPr>
            <a:spLocks noGrp="1" noChangeArrowheads="1"/>
          </p:cNvSpPr>
          <p:nvPr>
            <p:ph type="body" idx="4294967295"/>
          </p:nvPr>
        </p:nvSpPr>
        <p:spPr/>
        <p:txBody>
          <a:bodyPr/>
          <a:lstStyle/>
          <a:p>
            <a:endParaRPr lang="zh-CN" altLang="en-US" smtClean="0"/>
          </a:p>
        </p:txBody>
      </p:sp>
      <p:sp>
        <p:nvSpPr>
          <p:cNvPr id="11267"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p>
            <a:pPr fontAlgn="base"/>
            <a:fld id="{9EAABFAC-6245-470A-9E20-E847DCEEDE29}" type="slidenum">
              <a:rPr lang="zh-CN" altLang="en-US">
                <a:latin typeface="Arial" panose="020B0604020202020204" pitchFamily="34" charset="0"/>
                <a:ea typeface="微软雅黑" panose="020B0503020204020204" pitchFamily="34" charset="-122"/>
              </a:rPr>
              <a:t>12</a:t>
            </a:fld>
            <a:endParaRPr lang="zh-CN" altLang="en-US">
              <a:latin typeface="Arial" panose="020B0604020202020204" pitchFamily="34" charset="0"/>
              <a:ea typeface="微软雅黑" panose="020B0503020204020204" pitchFamily="34" charset="-122"/>
            </a:endParaRPr>
          </a:p>
        </p:txBody>
      </p:sp>
    </p:spTree>
    <p:extLst>
      <p:ext uri="{BB962C8B-B14F-4D97-AF65-F5344CB8AC3E}">
        <p14:creationId xmlns:p14="http://schemas.microsoft.com/office/powerpoint/2010/main" val="199632338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C721462-D095-4E59-A8AC-4FBA96965AB6}" type="slidenum">
              <a:rPr lang="zh-CN" altLang="en-US" smtClean="0">
                <a:solidFill>
                  <a:prstClr val="black"/>
                </a:solidFill>
              </a:rPr>
              <a:pPr/>
              <a:t>14</a:t>
            </a:fld>
            <a:endParaRPr lang="zh-CN" altLang="en-US">
              <a:solidFill>
                <a:prstClr val="black"/>
              </a:solidFill>
            </a:endParaRPr>
          </a:p>
        </p:txBody>
      </p:sp>
    </p:spTree>
    <p:extLst>
      <p:ext uri="{BB962C8B-B14F-4D97-AF65-F5344CB8AC3E}">
        <p14:creationId xmlns:p14="http://schemas.microsoft.com/office/powerpoint/2010/main" val="413098790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C721462-D095-4E59-A8AC-4FBA96965AB6}" type="slidenum">
              <a:rPr lang="zh-CN" altLang="en-US" smtClean="0">
                <a:solidFill>
                  <a:prstClr val="black"/>
                </a:solidFill>
              </a:rPr>
              <a:pPr/>
              <a:t>15</a:t>
            </a:fld>
            <a:endParaRPr lang="zh-CN" altLang="en-US">
              <a:solidFill>
                <a:prstClr val="black"/>
              </a:solidFill>
            </a:endParaRPr>
          </a:p>
        </p:txBody>
      </p:sp>
    </p:spTree>
    <p:extLst>
      <p:ext uri="{BB962C8B-B14F-4D97-AF65-F5344CB8AC3E}">
        <p14:creationId xmlns:p14="http://schemas.microsoft.com/office/powerpoint/2010/main" val="193437413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C721462-D095-4E59-A8AC-4FBA96965AB6}" type="slidenum">
              <a:rPr lang="zh-CN" altLang="en-US" smtClean="0">
                <a:solidFill>
                  <a:prstClr val="black"/>
                </a:solidFill>
              </a:rPr>
              <a:pPr/>
              <a:t>16</a:t>
            </a:fld>
            <a:endParaRPr lang="zh-CN" altLang="en-US">
              <a:solidFill>
                <a:prstClr val="black"/>
              </a:solidFill>
            </a:endParaRPr>
          </a:p>
        </p:txBody>
      </p:sp>
    </p:spTree>
    <p:extLst>
      <p:ext uri="{BB962C8B-B14F-4D97-AF65-F5344CB8AC3E}">
        <p14:creationId xmlns:p14="http://schemas.microsoft.com/office/powerpoint/2010/main" val="175681448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5" name="幻灯片图像占位符 1"/>
          <p:cNvSpPr>
            <a:spLocks noGrp="1" noRot="1" noChangeAspect="1" noChangeArrowheads="1"/>
          </p:cNvSpPr>
          <p:nvPr>
            <p:ph type="sldImg" idx="4294967295"/>
          </p:nvPr>
        </p:nvSpPr>
        <p:spPr>
          <a:ln>
            <a:miter lim="800000"/>
          </a:ln>
        </p:spPr>
      </p:sp>
      <p:sp>
        <p:nvSpPr>
          <p:cNvPr id="11266" name="备注占位符 2"/>
          <p:cNvSpPr>
            <a:spLocks noGrp="1" noChangeArrowheads="1"/>
          </p:cNvSpPr>
          <p:nvPr>
            <p:ph type="body" idx="4294967295"/>
          </p:nvPr>
        </p:nvSpPr>
        <p:spPr/>
        <p:txBody>
          <a:bodyPr/>
          <a:lstStyle/>
          <a:p>
            <a:endParaRPr lang="zh-CN" altLang="en-US" smtClean="0"/>
          </a:p>
        </p:txBody>
      </p:sp>
      <p:sp>
        <p:nvSpPr>
          <p:cNvPr id="11267"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p>
            <a:pPr fontAlgn="base"/>
            <a:fld id="{9EAABFAC-6245-470A-9E20-E847DCEEDE29}" type="slidenum">
              <a:rPr lang="zh-CN" altLang="en-US">
                <a:latin typeface="Arial" panose="020B0604020202020204" pitchFamily="34" charset="0"/>
                <a:ea typeface="微软雅黑" panose="020B0503020204020204" pitchFamily="34" charset="-122"/>
              </a:rPr>
              <a:t>17</a:t>
            </a:fld>
            <a:endParaRPr lang="zh-CN" altLang="en-US">
              <a:latin typeface="Arial" panose="020B0604020202020204" pitchFamily="34" charset="0"/>
              <a:ea typeface="微软雅黑" panose="020B0503020204020204" pitchFamily="34" charset="-122"/>
            </a:endParaRPr>
          </a:p>
        </p:txBody>
      </p:sp>
    </p:spTree>
    <p:extLst>
      <p:ext uri="{BB962C8B-B14F-4D97-AF65-F5344CB8AC3E}">
        <p14:creationId xmlns:p14="http://schemas.microsoft.com/office/powerpoint/2010/main" val="116996088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5_节标题">
    <p:spTree>
      <p:nvGrpSpPr>
        <p:cNvPr id="1" name=""/>
        <p:cNvGrpSpPr/>
        <p:nvPr/>
      </p:nvGrpSpPr>
      <p:grpSpPr>
        <a:xfrm>
          <a:off x="0" y="0"/>
          <a:ext cx="0" cy="0"/>
          <a:chOff x="0" y="0"/>
          <a:chExt cx="0" cy="0"/>
        </a:xfrm>
      </p:grpSpPr>
    </p:spTree>
  </p:cSld>
  <p:clrMapOvr>
    <a:masterClrMapping/>
  </p:clrMapOvr>
  <p:transition spd="slow" advTm="3000">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solidFill>
                  <a:prstClr val="black">
                    <a:tint val="75000"/>
                  </a:prstClr>
                </a:solidFill>
              </a:rPr>
              <a:pPr/>
              <a:t>2020/7/6</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565CE74E-AB26-4998-AD42-012C4C1AD076}"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85567575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282304"/>
            <a:ext cx="7886700" cy="2139553"/>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D997B5FA-0921-464F-AAE1-844C04324D75}" type="datetimeFigureOut">
              <a:rPr lang="zh-CN" altLang="en-US" smtClean="0">
                <a:solidFill>
                  <a:prstClr val="black">
                    <a:tint val="75000"/>
                  </a:prstClr>
                </a:solidFill>
              </a:rPr>
              <a:pPr/>
              <a:t>2020/7/6</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565CE74E-AB26-4998-AD42-012C4C1AD076}"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76592045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28650" y="1369219"/>
            <a:ext cx="3886200" cy="326350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29150" y="1369219"/>
            <a:ext cx="3886200" cy="326350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solidFill>
                  <a:prstClr val="black">
                    <a:tint val="75000"/>
                  </a:prstClr>
                </a:solidFill>
              </a:rPr>
              <a:pPr/>
              <a:t>2020/7/6</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565CE74E-AB26-4998-AD42-012C4C1AD076}"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62538949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273844"/>
            <a:ext cx="7886700" cy="994172"/>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4" name="内容占位符 3"/>
          <p:cNvSpPr>
            <a:spLocks noGrp="1"/>
          </p:cNvSpPr>
          <p:nvPr>
            <p:ph sz="half" idx="2"/>
          </p:nvPr>
        </p:nvSpPr>
        <p:spPr>
          <a:xfrm>
            <a:off x="629842" y="1878806"/>
            <a:ext cx="3868340" cy="276344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6" name="内容占位符 5"/>
          <p:cNvSpPr>
            <a:spLocks noGrp="1"/>
          </p:cNvSpPr>
          <p:nvPr>
            <p:ph sz="quarter" idx="4"/>
          </p:nvPr>
        </p:nvSpPr>
        <p:spPr>
          <a:xfrm>
            <a:off x="4629150" y="1878806"/>
            <a:ext cx="3887391" cy="276344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solidFill>
                  <a:prstClr val="black">
                    <a:tint val="75000"/>
                  </a:prstClr>
                </a:solidFill>
              </a:rPr>
              <a:pPr/>
              <a:t>2020/7/6</a:t>
            </a:fld>
            <a:endParaRPr lang="zh-CN" altLang="en-US">
              <a:solidFill>
                <a:prstClr val="black">
                  <a:tint val="75000"/>
                </a:prstClr>
              </a:solidFill>
            </a:endParaRPr>
          </a:p>
        </p:txBody>
      </p:sp>
      <p:sp>
        <p:nvSpPr>
          <p:cNvPr id="8" name="页脚占位符 7"/>
          <p:cNvSpPr>
            <a:spLocks noGrp="1"/>
          </p:cNvSpPr>
          <p:nvPr>
            <p:ph type="ftr" sz="quarter" idx="11"/>
          </p:nvPr>
        </p:nvSpPr>
        <p:spPr/>
        <p:txBody>
          <a:bodyPr/>
          <a:lstStyle/>
          <a:p>
            <a:endParaRPr lang="zh-CN" altLang="en-US">
              <a:solidFill>
                <a:prstClr val="black">
                  <a:tint val="75000"/>
                </a:prstClr>
              </a:solidFill>
            </a:endParaRPr>
          </a:p>
        </p:txBody>
      </p:sp>
      <p:sp>
        <p:nvSpPr>
          <p:cNvPr id="9" name="灯片编号占位符 8"/>
          <p:cNvSpPr>
            <a:spLocks noGrp="1"/>
          </p:cNvSpPr>
          <p:nvPr>
            <p:ph type="sldNum" sz="quarter" idx="12"/>
          </p:nvPr>
        </p:nvSpPr>
        <p:spPr/>
        <p:txBody>
          <a:bodyPr/>
          <a:lstStyle/>
          <a:p>
            <a:fld id="{565CE74E-AB26-4998-AD42-012C4C1AD076}"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22989171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solidFill>
                  <a:prstClr val="black">
                    <a:tint val="75000"/>
                  </a:prstClr>
                </a:solidFill>
              </a:rPr>
              <a:pPr/>
              <a:t>2020/7/6</a:t>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fld id="{565CE74E-AB26-4998-AD42-012C4C1AD076}"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06607555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solidFill>
                  <a:prstClr val="black">
                    <a:tint val="75000"/>
                  </a:prstClr>
                </a:solidFill>
              </a:rPr>
              <a:pPr/>
              <a:t>2020/7/6</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565CE74E-AB26-4998-AD42-012C4C1AD076}"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75051652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solidFill>
                  <a:prstClr val="black">
                    <a:tint val="75000"/>
                  </a:prstClr>
                </a:solidFill>
              </a:rPr>
              <a:pPr/>
              <a:t>2020/7/6</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565CE74E-AB26-4998-AD42-012C4C1AD076}"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79225783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391" y="740569"/>
            <a:ext cx="4629150" cy="3655219"/>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solidFill>
                  <a:prstClr val="black">
                    <a:tint val="75000"/>
                  </a:prstClr>
                </a:solidFill>
              </a:rPr>
              <a:pPr/>
              <a:t>2020/7/6</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565CE74E-AB26-4998-AD42-012C4C1AD076}"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75765693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solidFill>
                  <a:prstClr val="black">
                    <a:tint val="75000"/>
                  </a:prstClr>
                </a:solidFill>
              </a:rPr>
              <a:pPr/>
              <a:t>2020/7/6</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565CE74E-AB26-4998-AD42-012C4C1AD076}"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53471413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3675" y="273844"/>
            <a:ext cx="1971675" cy="4358879"/>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28650" y="273844"/>
            <a:ext cx="5800725" cy="4358879"/>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solidFill>
                  <a:prstClr val="black">
                    <a:tint val="75000"/>
                  </a:prstClr>
                </a:solidFill>
              </a:rPr>
              <a:pPr/>
              <a:t>2020/7/6</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565CE74E-AB26-4998-AD42-012C4C1AD076}"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69231116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Título y objetos">
    <p:spTree>
      <p:nvGrpSpPr>
        <p:cNvPr id="1" name=""/>
        <p:cNvGrpSpPr/>
        <p:nvPr/>
      </p:nvGrpSpPr>
      <p:grpSpPr>
        <a:xfrm>
          <a:off x="0" y="0"/>
          <a:ext cx="0" cy="0"/>
          <a:chOff x="0" y="0"/>
          <a:chExt cx="0" cy="0"/>
        </a:xfrm>
      </p:grpSpPr>
    </p:spTree>
  </p:cSld>
  <p:clrMapOvr>
    <a:masterClrMapping/>
  </p:clrMapOvr>
  <p:transition spd="slow" advTm="3000">
    <p:fade/>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34701039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5_节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3263130258"/>
      </p:ext>
    </p:extLst>
  </p:cSld>
  <p:clrMapOvr>
    <a:masterClrMapping/>
  </p:clrMapOvr>
  <p:transition spd="slow" advTm="3000">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919"/>
            <a:ext cx="7772400" cy="1102587"/>
          </a:xfrm>
        </p:spPr>
        <p:txBody>
          <a:bodyPr/>
          <a:lstStyle/>
          <a:p>
            <a:r>
              <a:rPr lang="zh-CN" altLang="en-US"/>
              <a:t>单击此处编辑母版标题样式</a:t>
            </a:r>
          </a:p>
        </p:txBody>
      </p:sp>
      <p:sp>
        <p:nvSpPr>
          <p:cNvPr id="3" name="副标题 2"/>
          <p:cNvSpPr>
            <a:spLocks noGrp="1"/>
          </p:cNvSpPr>
          <p:nvPr>
            <p:ph type="subTitle" idx="1"/>
          </p:nvPr>
        </p:nvSpPr>
        <p:spPr>
          <a:xfrm>
            <a:off x="1371600" y="2914830"/>
            <a:ext cx="6400800" cy="1314532"/>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124" indent="0" algn="ctr">
              <a:buNone/>
              <a:defRPr>
                <a:solidFill>
                  <a:schemeClr val="tx1">
                    <a:tint val="75000"/>
                  </a:schemeClr>
                </a:solidFill>
              </a:defRPr>
            </a:lvl4pPr>
            <a:lvl5pPr marL="1828324" indent="0" algn="ctr">
              <a:buNone/>
              <a:defRPr>
                <a:solidFill>
                  <a:schemeClr val="tx1">
                    <a:tint val="75000"/>
                  </a:schemeClr>
                </a:solidFill>
              </a:defRPr>
            </a:lvl5pPr>
            <a:lvl6pPr marL="2285524" indent="0" algn="ctr">
              <a:buNone/>
              <a:defRPr>
                <a:solidFill>
                  <a:schemeClr val="tx1">
                    <a:tint val="75000"/>
                  </a:schemeClr>
                </a:solidFill>
              </a:defRPr>
            </a:lvl6pPr>
            <a:lvl7pPr marL="2742724" indent="0" algn="ctr">
              <a:buNone/>
              <a:defRPr>
                <a:solidFill>
                  <a:schemeClr val="tx1">
                    <a:tint val="75000"/>
                  </a:schemeClr>
                </a:solidFill>
              </a:defRPr>
            </a:lvl7pPr>
            <a:lvl8pPr marL="3199448" indent="0" algn="ctr">
              <a:buNone/>
              <a:defRPr>
                <a:solidFill>
                  <a:schemeClr val="tx1">
                    <a:tint val="75000"/>
                  </a:schemeClr>
                </a:solidFill>
              </a:defRPr>
            </a:lvl8pPr>
            <a:lvl9pPr marL="3656648"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p:txBody>
          <a:bodyPr/>
          <a:lstStyle/>
          <a:p>
            <a:fld id="{F9378248-A63A-4CC1-A050-FA7A832C65BD}" type="datetimeFigureOut">
              <a:rPr lang="zh-CN" altLang="en-US" smtClean="0">
                <a:solidFill>
                  <a:prstClr val="black">
                    <a:tint val="75000"/>
                  </a:prstClr>
                </a:solidFill>
              </a:rPr>
              <a:pPr/>
              <a:t>2020/7/6</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50B4BFE3-3554-44DF-AACC-08A711377ADC}"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754991254"/>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F9378248-A63A-4CC1-A050-FA7A832C65BD}" type="datetimeFigureOut">
              <a:rPr lang="zh-CN" altLang="en-US" smtClean="0">
                <a:solidFill>
                  <a:prstClr val="black">
                    <a:tint val="75000"/>
                  </a:prstClr>
                </a:solidFill>
              </a:rPr>
              <a:pPr/>
              <a:t>2020/7/6</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50B4BFE3-3554-44DF-AACC-08A711377ADC}"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146341242"/>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380"/>
            <a:ext cx="7772400" cy="1021620"/>
          </a:xfrm>
        </p:spPr>
        <p:txBody>
          <a:bodyPr anchor="t"/>
          <a:lstStyle>
            <a:lvl1pPr algn="l">
              <a:defRPr sz="3998" b="1" cap="all"/>
            </a:lvl1pPr>
          </a:lstStyle>
          <a:p>
            <a:r>
              <a:rPr lang="zh-CN" altLang="en-US"/>
              <a:t>单击此处编辑母版标题样式</a:t>
            </a:r>
          </a:p>
        </p:txBody>
      </p:sp>
      <p:sp>
        <p:nvSpPr>
          <p:cNvPr id="3" name="文本占位符 2"/>
          <p:cNvSpPr>
            <a:spLocks noGrp="1"/>
          </p:cNvSpPr>
          <p:nvPr>
            <p:ph type="body" idx="1"/>
          </p:nvPr>
        </p:nvSpPr>
        <p:spPr>
          <a:xfrm>
            <a:off x="722313" y="2180170"/>
            <a:ext cx="7772400" cy="1125210"/>
          </a:xfrm>
        </p:spPr>
        <p:txBody>
          <a:bodyPr anchor="b"/>
          <a:lstStyle>
            <a:lvl1pPr marL="0" indent="0">
              <a:buNone/>
              <a:defRPr sz="1999">
                <a:solidFill>
                  <a:schemeClr val="tx1">
                    <a:tint val="75000"/>
                  </a:schemeClr>
                </a:solidFill>
              </a:defRPr>
            </a:lvl1pPr>
            <a:lvl2pPr marL="457200" indent="0">
              <a:buNone/>
              <a:defRPr sz="1800">
                <a:solidFill>
                  <a:schemeClr val="tx1">
                    <a:tint val="75000"/>
                  </a:schemeClr>
                </a:solidFill>
              </a:defRPr>
            </a:lvl2pPr>
            <a:lvl3pPr marL="914400" indent="0">
              <a:buNone/>
              <a:defRPr sz="1601">
                <a:solidFill>
                  <a:schemeClr val="tx1">
                    <a:tint val="75000"/>
                  </a:schemeClr>
                </a:solidFill>
              </a:defRPr>
            </a:lvl3pPr>
            <a:lvl4pPr marL="1371124" indent="0">
              <a:buNone/>
              <a:defRPr sz="1399">
                <a:solidFill>
                  <a:schemeClr val="tx1">
                    <a:tint val="75000"/>
                  </a:schemeClr>
                </a:solidFill>
              </a:defRPr>
            </a:lvl4pPr>
            <a:lvl5pPr marL="1828324" indent="0">
              <a:buNone/>
              <a:defRPr sz="1399">
                <a:solidFill>
                  <a:schemeClr val="tx1">
                    <a:tint val="75000"/>
                  </a:schemeClr>
                </a:solidFill>
              </a:defRPr>
            </a:lvl5pPr>
            <a:lvl6pPr marL="2285524" indent="0">
              <a:buNone/>
              <a:defRPr sz="1399">
                <a:solidFill>
                  <a:schemeClr val="tx1">
                    <a:tint val="75000"/>
                  </a:schemeClr>
                </a:solidFill>
              </a:defRPr>
            </a:lvl6pPr>
            <a:lvl7pPr marL="2742724" indent="0">
              <a:buNone/>
              <a:defRPr sz="1399">
                <a:solidFill>
                  <a:schemeClr val="tx1">
                    <a:tint val="75000"/>
                  </a:schemeClr>
                </a:solidFill>
              </a:defRPr>
            </a:lvl7pPr>
            <a:lvl8pPr marL="3199448" indent="0">
              <a:buNone/>
              <a:defRPr sz="1399">
                <a:solidFill>
                  <a:schemeClr val="tx1">
                    <a:tint val="75000"/>
                  </a:schemeClr>
                </a:solidFill>
              </a:defRPr>
            </a:lvl8pPr>
            <a:lvl9pPr marL="3656648" indent="0">
              <a:buNone/>
              <a:defRPr sz="1399">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F9378248-A63A-4CC1-A050-FA7A832C65BD}" type="datetimeFigureOut">
              <a:rPr lang="zh-CN" altLang="en-US" smtClean="0">
                <a:solidFill>
                  <a:prstClr val="black">
                    <a:tint val="75000"/>
                  </a:prstClr>
                </a:solidFill>
              </a:rPr>
              <a:pPr/>
              <a:t>2020/7/6</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50B4BFE3-3554-44DF-AACC-08A711377ADC}"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446639114"/>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00" y="1200225"/>
            <a:ext cx="4038600" cy="3394682"/>
          </a:xfrm>
        </p:spPr>
        <p:txBody>
          <a:bodyPr/>
          <a:lstStyle>
            <a:lvl1pPr>
              <a:defRPr sz="2798"/>
            </a:lvl1pPr>
            <a:lvl2pPr>
              <a:defRPr sz="2400"/>
            </a:lvl2pPr>
            <a:lvl3pPr>
              <a:defRPr sz="1999"/>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1200225"/>
            <a:ext cx="4038600" cy="3394682"/>
          </a:xfrm>
        </p:spPr>
        <p:txBody>
          <a:bodyPr/>
          <a:lstStyle>
            <a:lvl1pPr>
              <a:defRPr sz="2798"/>
            </a:lvl1pPr>
            <a:lvl2pPr>
              <a:defRPr sz="2400"/>
            </a:lvl2pPr>
            <a:lvl3pPr>
              <a:defRPr sz="1999"/>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F9378248-A63A-4CC1-A050-FA7A832C65BD}" type="datetimeFigureOut">
              <a:rPr lang="zh-CN" altLang="en-US" smtClean="0">
                <a:solidFill>
                  <a:prstClr val="black">
                    <a:tint val="75000"/>
                  </a:prstClr>
                </a:solidFill>
              </a:rPr>
              <a:pPr/>
              <a:t>2020/7/6</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50B4BFE3-3554-44DF-AACC-08A711377ADC}"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847860382"/>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151406"/>
            <a:ext cx="4040188" cy="479852"/>
          </a:xfrm>
        </p:spPr>
        <p:txBody>
          <a:bodyPr anchor="b"/>
          <a:lstStyle>
            <a:lvl1pPr marL="0" indent="0">
              <a:buNone/>
              <a:defRPr sz="2400" b="1"/>
            </a:lvl1pPr>
            <a:lvl2pPr marL="457200" indent="0">
              <a:buNone/>
              <a:defRPr sz="1999" b="1"/>
            </a:lvl2pPr>
            <a:lvl3pPr marL="914400" indent="0">
              <a:buNone/>
              <a:defRPr sz="1800" b="1"/>
            </a:lvl3pPr>
            <a:lvl4pPr marL="1371124" indent="0">
              <a:buNone/>
              <a:defRPr sz="1601" b="1"/>
            </a:lvl4pPr>
            <a:lvl5pPr marL="1828324" indent="0">
              <a:buNone/>
              <a:defRPr sz="1601" b="1"/>
            </a:lvl5pPr>
            <a:lvl6pPr marL="2285524" indent="0">
              <a:buNone/>
              <a:defRPr sz="1601" b="1"/>
            </a:lvl6pPr>
            <a:lvl7pPr marL="2742724" indent="0">
              <a:buNone/>
              <a:defRPr sz="1601" b="1"/>
            </a:lvl7pPr>
            <a:lvl8pPr marL="3199448" indent="0">
              <a:buNone/>
              <a:defRPr sz="1601" b="1"/>
            </a:lvl8pPr>
            <a:lvl9pPr marL="3656648" indent="0">
              <a:buNone/>
              <a:defRPr sz="1601" b="1"/>
            </a:lvl9pPr>
          </a:lstStyle>
          <a:p>
            <a:pPr lvl="0"/>
            <a:r>
              <a:rPr lang="zh-CN" altLang="en-US"/>
              <a:t>单击此处编辑母版文本样式</a:t>
            </a:r>
          </a:p>
        </p:txBody>
      </p:sp>
      <p:sp>
        <p:nvSpPr>
          <p:cNvPr id="4" name="内容占位符 3"/>
          <p:cNvSpPr>
            <a:spLocks noGrp="1"/>
          </p:cNvSpPr>
          <p:nvPr>
            <p:ph sz="half" idx="2"/>
          </p:nvPr>
        </p:nvSpPr>
        <p:spPr>
          <a:xfrm>
            <a:off x="457200" y="1631258"/>
            <a:ext cx="4040188" cy="2963649"/>
          </a:xfrm>
        </p:spPr>
        <p:txBody>
          <a:bodyPr/>
          <a:lstStyle>
            <a:lvl1pPr>
              <a:defRPr sz="2400"/>
            </a:lvl1pPr>
            <a:lvl2pPr>
              <a:defRPr sz="1999"/>
            </a:lvl2pPr>
            <a:lvl3pPr>
              <a:defRPr sz="1800"/>
            </a:lvl3pPr>
            <a:lvl4pPr>
              <a:defRPr sz="1601"/>
            </a:lvl4pPr>
            <a:lvl5pPr>
              <a:defRPr sz="1601"/>
            </a:lvl5pPr>
            <a:lvl6pPr>
              <a:defRPr sz="1601"/>
            </a:lvl6pPr>
            <a:lvl7pPr>
              <a:defRPr sz="1601"/>
            </a:lvl7pPr>
            <a:lvl8pPr>
              <a:defRPr sz="1601"/>
            </a:lvl8pPr>
            <a:lvl9pPr>
              <a:defRPr sz="1601"/>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6" y="1151406"/>
            <a:ext cx="4041775" cy="479852"/>
          </a:xfrm>
        </p:spPr>
        <p:txBody>
          <a:bodyPr anchor="b"/>
          <a:lstStyle>
            <a:lvl1pPr marL="0" indent="0">
              <a:buNone/>
              <a:defRPr sz="2400" b="1"/>
            </a:lvl1pPr>
            <a:lvl2pPr marL="457200" indent="0">
              <a:buNone/>
              <a:defRPr sz="1999" b="1"/>
            </a:lvl2pPr>
            <a:lvl3pPr marL="914400" indent="0">
              <a:buNone/>
              <a:defRPr sz="1800" b="1"/>
            </a:lvl3pPr>
            <a:lvl4pPr marL="1371124" indent="0">
              <a:buNone/>
              <a:defRPr sz="1601" b="1"/>
            </a:lvl4pPr>
            <a:lvl5pPr marL="1828324" indent="0">
              <a:buNone/>
              <a:defRPr sz="1601" b="1"/>
            </a:lvl5pPr>
            <a:lvl6pPr marL="2285524" indent="0">
              <a:buNone/>
              <a:defRPr sz="1601" b="1"/>
            </a:lvl6pPr>
            <a:lvl7pPr marL="2742724" indent="0">
              <a:buNone/>
              <a:defRPr sz="1601" b="1"/>
            </a:lvl7pPr>
            <a:lvl8pPr marL="3199448" indent="0">
              <a:buNone/>
              <a:defRPr sz="1601" b="1"/>
            </a:lvl8pPr>
            <a:lvl9pPr marL="3656648" indent="0">
              <a:buNone/>
              <a:defRPr sz="1601" b="1"/>
            </a:lvl9pPr>
          </a:lstStyle>
          <a:p>
            <a:pPr lvl="0"/>
            <a:r>
              <a:rPr lang="zh-CN" altLang="en-US"/>
              <a:t>单击此处编辑母版文本样式</a:t>
            </a:r>
          </a:p>
        </p:txBody>
      </p:sp>
      <p:sp>
        <p:nvSpPr>
          <p:cNvPr id="6" name="内容占位符 5"/>
          <p:cNvSpPr>
            <a:spLocks noGrp="1"/>
          </p:cNvSpPr>
          <p:nvPr>
            <p:ph sz="quarter" idx="4"/>
          </p:nvPr>
        </p:nvSpPr>
        <p:spPr>
          <a:xfrm>
            <a:off x="4645026" y="1631258"/>
            <a:ext cx="4041775" cy="2963649"/>
          </a:xfrm>
        </p:spPr>
        <p:txBody>
          <a:bodyPr/>
          <a:lstStyle>
            <a:lvl1pPr>
              <a:defRPr sz="2400"/>
            </a:lvl1pPr>
            <a:lvl2pPr>
              <a:defRPr sz="1999"/>
            </a:lvl2pPr>
            <a:lvl3pPr>
              <a:defRPr sz="1800"/>
            </a:lvl3pPr>
            <a:lvl4pPr>
              <a:defRPr sz="1601"/>
            </a:lvl4pPr>
            <a:lvl5pPr>
              <a:defRPr sz="1601"/>
            </a:lvl5pPr>
            <a:lvl6pPr>
              <a:defRPr sz="1601"/>
            </a:lvl6pPr>
            <a:lvl7pPr>
              <a:defRPr sz="1601"/>
            </a:lvl7pPr>
            <a:lvl8pPr>
              <a:defRPr sz="1601"/>
            </a:lvl8pPr>
            <a:lvl9pPr>
              <a:defRPr sz="1601"/>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F9378248-A63A-4CC1-A050-FA7A832C65BD}" type="datetimeFigureOut">
              <a:rPr lang="zh-CN" altLang="en-US" smtClean="0">
                <a:solidFill>
                  <a:prstClr val="black">
                    <a:tint val="75000"/>
                  </a:prstClr>
                </a:solidFill>
              </a:rPr>
              <a:pPr/>
              <a:t>2020/7/6</a:t>
            </a:fld>
            <a:endParaRPr lang="zh-CN" altLang="en-US">
              <a:solidFill>
                <a:prstClr val="black">
                  <a:tint val="75000"/>
                </a:prstClr>
              </a:solidFill>
            </a:endParaRPr>
          </a:p>
        </p:txBody>
      </p:sp>
      <p:sp>
        <p:nvSpPr>
          <p:cNvPr id="8" name="页脚占位符 7"/>
          <p:cNvSpPr>
            <a:spLocks noGrp="1"/>
          </p:cNvSpPr>
          <p:nvPr>
            <p:ph type="ftr" sz="quarter" idx="11"/>
          </p:nvPr>
        </p:nvSpPr>
        <p:spPr/>
        <p:txBody>
          <a:bodyPr/>
          <a:lstStyle/>
          <a:p>
            <a:endParaRPr lang="zh-CN" altLang="en-US">
              <a:solidFill>
                <a:prstClr val="black">
                  <a:tint val="75000"/>
                </a:prstClr>
              </a:solidFill>
            </a:endParaRPr>
          </a:p>
        </p:txBody>
      </p:sp>
      <p:sp>
        <p:nvSpPr>
          <p:cNvPr id="9" name="灯片编号占位符 8"/>
          <p:cNvSpPr>
            <a:spLocks noGrp="1"/>
          </p:cNvSpPr>
          <p:nvPr>
            <p:ph type="sldNum" sz="quarter" idx="12"/>
          </p:nvPr>
        </p:nvSpPr>
        <p:spPr/>
        <p:txBody>
          <a:bodyPr/>
          <a:lstStyle/>
          <a:p>
            <a:fld id="{50B4BFE3-3554-44DF-AACC-08A711377ADC}"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16416622"/>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F9378248-A63A-4CC1-A050-FA7A832C65BD}" type="datetimeFigureOut">
              <a:rPr lang="zh-CN" altLang="en-US" smtClean="0">
                <a:solidFill>
                  <a:prstClr val="black">
                    <a:tint val="75000"/>
                  </a:prstClr>
                </a:solidFill>
              </a:rPr>
              <a:pPr/>
              <a:t>2020/7/6</a:t>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fld id="{50B4BFE3-3554-44DF-AACC-08A711377ADC}"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597455355"/>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F9378248-A63A-4CC1-A050-FA7A832C65BD}" type="datetimeFigureOut">
              <a:rPr lang="zh-CN" altLang="en-US" smtClean="0">
                <a:solidFill>
                  <a:prstClr val="black">
                    <a:tint val="75000"/>
                  </a:prstClr>
                </a:solidFill>
              </a:rPr>
              <a:pPr/>
              <a:t>2020/7/6</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50B4BFE3-3554-44DF-AACC-08A711377ADC}"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195145953"/>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1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2702115E-07FC-47AE-8678-8B681C689199}" type="datetimeFigureOut">
              <a:rPr lang="zh-CN" altLang="en-US" smtClean="0">
                <a:solidFill>
                  <a:prstClr val="black">
                    <a:tint val="75000"/>
                  </a:prstClr>
                </a:solidFill>
              </a:rPr>
              <a:pPr/>
              <a:t>2020/7/6</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D7F5BB56-9B96-4394-98D1-089DE868BDAA}" type="slidenum">
              <a:rPr lang="zh-CN" altLang="en-US" smtClean="0">
                <a:solidFill>
                  <a:prstClr val="black">
                    <a:tint val="75000"/>
                  </a:prstClr>
                </a:solidFill>
              </a:rPr>
              <a:pPr/>
              <a:t>‹#›</a:t>
            </a:fld>
            <a:endParaRPr lang="zh-CN" altLang="en-US">
              <a:solidFill>
                <a:prstClr val="black">
                  <a:tint val="75000"/>
                </a:prstClr>
              </a:solidFill>
            </a:endParaRPr>
          </a:p>
        </p:txBody>
      </p:sp>
      <p:sp>
        <p:nvSpPr>
          <p:cNvPr id="5" name="矩形 4"/>
          <p:cNvSpPr/>
          <p:nvPr userDrawn="1"/>
        </p:nvSpPr>
        <p:spPr>
          <a:xfrm>
            <a:off x="0" y="232227"/>
            <a:ext cx="395569" cy="50393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67" tIns="34283" rIns="68567" bIns="34283" rtlCol="0" anchor="ctr"/>
          <a:lstStyle/>
          <a:p>
            <a:pPr algn="ctr" defTabSz="513874" fontAlgn="auto">
              <a:spcBef>
                <a:spcPts val="0"/>
              </a:spcBef>
              <a:spcAft>
                <a:spcPts val="0"/>
              </a:spcAft>
            </a:pPr>
            <a:endParaRPr lang="zh-CN" altLang="en-US" sz="1399" dirty="0">
              <a:solidFill>
                <a:srgbClr val="E7E6E6">
                  <a:lumMod val="50000"/>
                </a:srgbClr>
              </a:solidFill>
              <a:cs typeface="+mn-ea"/>
              <a:sym typeface="+mn-lt"/>
            </a:endParaRPr>
          </a:p>
        </p:txBody>
      </p:sp>
      <p:sp>
        <p:nvSpPr>
          <p:cNvPr id="6" name="文本框 37"/>
          <p:cNvSpPr txBox="1"/>
          <p:nvPr userDrawn="1"/>
        </p:nvSpPr>
        <p:spPr>
          <a:xfrm>
            <a:off x="467577" y="232227"/>
            <a:ext cx="1836172" cy="315585"/>
          </a:xfrm>
          <a:prstGeom prst="rect">
            <a:avLst/>
          </a:prstGeom>
          <a:noFill/>
        </p:spPr>
        <p:txBody>
          <a:bodyPr wrap="square" lIns="68567" tIns="34283" rIns="68567" bIns="34283" rtlCol="0">
            <a:spAutoFit/>
          </a:bodyPr>
          <a:lstStyle/>
          <a:p>
            <a:pPr algn="dist" fontAlgn="auto">
              <a:spcBef>
                <a:spcPts val="0"/>
              </a:spcBef>
              <a:spcAft>
                <a:spcPts val="0"/>
              </a:spcAft>
            </a:pPr>
            <a:r>
              <a:rPr lang="zh-CN" altLang="zh-CN" sz="1601" dirty="0">
                <a:solidFill>
                  <a:srgbClr val="22A0D7"/>
                </a:solidFill>
                <a:latin typeface="微软雅黑" panose="020B0503020204020204" pitchFamily="34" charset="-122"/>
              </a:rPr>
              <a:t>年度工作概述</a:t>
            </a:r>
          </a:p>
        </p:txBody>
      </p:sp>
      <p:sp>
        <p:nvSpPr>
          <p:cNvPr id="7" name="文本框 38"/>
          <p:cNvSpPr txBox="1"/>
          <p:nvPr userDrawn="1"/>
        </p:nvSpPr>
        <p:spPr>
          <a:xfrm>
            <a:off x="431540" y="556183"/>
            <a:ext cx="2039271" cy="207735"/>
          </a:xfrm>
          <a:prstGeom prst="rect">
            <a:avLst/>
          </a:prstGeom>
          <a:noFill/>
        </p:spPr>
        <p:txBody>
          <a:bodyPr wrap="square" lIns="68567" tIns="34283" rIns="68567" bIns="34283" rtlCol="0">
            <a:spAutoFit/>
          </a:bodyPr>
          <a:lstStyle/>
          <a:p>
            <a:pPr algn="dist" defTabSz="513874" fontAlgn="auto">
              <a:spcBef>
                <a:spcPts val="0"/>
              </a:spcBef>
              <a:spcAft>
                <a:spcPts val="0"/>
              </a:spcAft>
            </a:pPr>
            <a:r>
              <a:rPr lang="en-US" altLang="zh-CN" sz="900" dirty="0">
                <a:solidFill>
                  <a:prstClr val="black">
                    <a:lumMod val="50000"/>
                    <a:lumOff val="50000"/>
                  </a:prstClr>
                </a:solidFill>
                <a:latin typeface="Calibri"/>
                <a:ea typeface="宋体" panose="02010600030101010101" pitchFamily="2" charset="-122"/>
                <a:cs typeface="+mn-ea"/>
                <a:sym typeface="+mn-lt"/>
              </a:rPr>
              <a:t>ADD RELATED TITLE WORDS</a:t>
            </a:r>
            <a:endParaRPr lang="zh-CN" altLang="en-US" sz="900" dirty="0">
              <a:solidFill>
                <a:prstClr val="black">
                  <a:lumMod val="50000"/>
                  <a:lumOff val="50000"/>
                </a:prstClr>
              </a:solidFill>
              <a:latin typeface="Calibri"/>
              <a:ea typeface="宋体" panose="02010600030101010101" pitchFamily="2" charset="-122"/>
              <a:cs typeface="+mn-ea"/>
              <a:sym typeface="+mn-lt"/>
            </a:endParaRPr>
          </a:p>
        </p:txBody>
      </p:sp>
    </p:spTree>
    <p:extLst>
      <p:ext uri="{BB962C8B-B14F-4D97-AF65-F5344CB8AC3E}">
        <p14:creationId xmlns:p14="http://schemas.microsoft.com/office/powerpoint/2010/main" val="2488995005"/>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510364798"/>
      </p:ext>
    </p:extLst>
  </p:cSld>
  <p:clrMapOvr>
    <a:masterClrMapping/>
  </p:clrMapOvr>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type="blank" preserve="1">
  <p:cSld name="2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2702115E-07FC-47AE-8678-8B681C689199}" type="datetimeFigureOut">
              <a:rPr lang="zh-CN" altLang="en-US" smtClean="0">
                <a:solidFill>
                  <a:prstClr val="black">
                    <a:tint val="75000"/>
                  </a:prstClr>
                </a:solidFill>
              </a:rPr>
              <a:pPr/>
              <a:t>2020/7/6</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D7F5BB56-9B96-4394-98D1-089DE868BDAA}" type="slidenum">
              <a:rPr lang="zh-CN" altLang="en-US" smtClean="0">
                <a:solidFill>
                  <a:prstClr val="black">
                    <a:tint val="75000"/>
                  </a:prstClr>
                </a:solidFill>
              </a:rPr>
              <a:pPr/>
              <a:t>‹#›</a:t>
            </a:fld>
            <a:endParaRPr lang="zh-CN" altLang="en-US">
              <a:solidFill>
                <a:prstClr val="black">
                  <a:tint val="75000"/>
                </a:prstClr>
              </a:solidFill>
            </a:endParaRPr>
          </a:p>
        </p:txBody>
      </p:sp>
      <p:sp>
        <p:nvSpPr>
          <p:cNvPr id="5" name="矩形 4"/>
          <p:cNvSpPr/>
          <p:nvPr userDrawn="1"/>
        </p:nvSpPr>
        <p:spPr>
          <a:xfrm>
            <a:off x="1" y="232227"/>
            <a:ext cx="395570" cy="50393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67" tIns="34283" rIns="68567" bIns="34283" rtlCol="0" anchor="ctr"/>
          <a:lstStyle/>
          <a:p>
            <a:pPr algn="ctr" defTabSz="513874" fontAlgn="auto">
              <a:spcBef>
                <a:spcPts val="0"/>
              </a:spcBef>
              <a:spcAft>
                <a:spcPts val="0"/>
              </a:spcAft>
            </a:pPr>
            <a:endParaRPr lang="zh-CN" altLang="en-US" sz="1399" dirty="0">
              <a:solidFill>
                <a:srgbClr val="E7E6E6">
                  <a:lumMod val="50000"/>
                </a:srgbClr>
              </a:solidFill>
              <a:cs typeface="+mn-ea"/>
              <a:sym typeface="+mn-lt"/>
            </a:endParaRPr>
          </a:p>
        </p:txBody>
      </p:sp>
      <p:sp>
        <p:nvSpPr>
          <p:cNvPr id="6" name="文本框 37"/>
          <p:cNvSpPr txBox="1"/>
          <p:nvPr userDrawn="1"/>
        </p:nvSpPr>
        <p:spPr>
          <a:xfrm>
            <a:off x="467577" y="232227"/>
            <a:ext cx="1836172" cy="315585"/>
          </a:xfrm>
          <a:prstGeom prst="rect">
            <a:avLst/>
          </a:prstGeom>
          <a:noFill/>
        </p:spPr>
        <p:txBody>
          <a:bodyPr wrap="square" lIns="68567" tIns="34283" rIns="68567" bIns="34283" rtlCol="0">
            <a:spAutoFit/>
          </a:bodyPr>
          <a:lstStyle/>
          <a:p>
            <a:pPr algn="dist" fontAlgn="auto">
              <a:spcBef>
                <a:spcPts val="0"/>
              </a:spcBef>
              <a:spcAft>
                <a:spcPts val="0"/>
              </a:spcAft>
            </a:pPr>
            <a:r>
              <a:rPr lang="zh-CN" altLang="zh-CN" sz="1601" dirty="0">
                <a:solidFill>
                  <a:srgbClr val="22A0D7"/>
                </a:solidFill>
                <a:latin typeface="微软雅黑" panose="020B0503020204020204" pitchFamily="34" charset="-122"/>
              </a:rPr>
              <a:t>工作完成情况</a:t>
            </a:r>
          </a:p>
        </p:txBody>
      </p:sp>
      <p:sp>
        <p:nvSpPr>
          <p:cNvPr id="7" name="文本框 38"/>
          <p:cNvSpPr txBox="1"/>
          <p:nvPr userDrawn="1"/>
        </p:nvSpPr>
        <p:spPr>
          <a:xfrm>
            <a:off x="431540" y="556183"/>
            <a:ext cx="2039271" cy="207735"/>
          </a:xfrm>
          <a:prstGeom prst="rect">
            <a:avLst/>
          </a:prstGeom>
          <a:noFill/>
        </p:spPr>
        <p:txBody>
          <a:bodyPr wrap="square" lIns="68567" tIns="34283" rIns="68567" bIns="34283" rtlCol="0">
            <a:spAutoFit/>
          </a:bodyPr>
          <a:lstStyle/>
          <a:p>
            <a:pPr algn="dist" defTabSz="513874" fontAlgn="auto">
              <a:spcBef>
                <a:spcPts val="0"/>
              </a:spcBef>
              <a:spcAft>
                <a:spcPts val="0"/>
              </a:spcAft>
            </a:pPr>
            <a:r>
              <a:rPr lang="en-US" altLang="zh-CN" sz="900" dirty="0">
                <a:solidFill>
                  <a:prstClr val="black">
                    <a:lumMod val="50000"/>
                    <a:lumOff val="50000"/>
                  </a:prstClr>
                </a:solidFill>
                <a:latin typeface="Calibri"/>
                <a:ea typeface="宋体" panose="02010600030101010101" pitchFamily="2" charset="-122"/>
                <a:cs typeface="+mn-ea"/>
                <a:sym typeface="+mn-lt"/>
              </a:rPr>
              <a:t>ADD RELATED TITLE WORDS</a:t>
            </a:r>
            <a:endParaRPr lang="zh-CN" altLang="en-US" sz="900" dirty="0">
              <a:solidFill>
                <a:prstClr val="black">
                  <a:lumMod val="50000"/>
                  <a:lumOff val="50000"/>
                </a:prstClr>
              </a:solidFill>
              <a:latin typeface="Calibri"/>
              <a:ea typeface="宋体" panose="02010600030101010101" pitchFamily="2" charset="-122"/>
              <a:cs typeface="+mn-ea"/>
              <a:sym typeface="+mn-lt"/>
            </a:endParaRPr>
          </a:p>
        </p:txBody>
      </p:sp>
    </p:spTree>
    <p:extLst>
      <p:ext uri="{BB962C8B-B14F-4D97-AF65-F5344CB8AC3E}">
        <p14:creationId xmlns:p14="http://schemas.microsoft.com/office/powerpoint/2010/main" val="2942429688"/>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type="blank" preserve="1">
  <p:cSld name="3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2702115E-07FC-47AE-8678-8B681C689199}" type="datetimeFigureOut">
              <a:rPr lang="zh-CN" altLang="en-US" smtClean="0">
                <a:solidFill>
                  <a:prstClr val="black">
                    <a:tint val="75000"/>
                  </a:prstClr>
                </a:solidFill>
              </a:rPr>
              <a:pPr/>
              <a:t>2020/7/6</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D7F5BB56-9B96-4394-98D1-089DE868BDAA}" type="slidenum">
              <a:rPr lang="zh-CN" altLang="en-US" smtClean="0">
                <a:solidFill>
                  <a:prstClr val="black">
                    <a:tint val="75000"/>
                  </a:prstClr>
                </a:solidFill>
              </a:rPr>
              <a:pPr/>
              <a:t>‹#›</a:t>
            </a:fld>
            <a:endParaRPr lang="zh-CN" altLang="en-US">
              <a:solidFill>
                <a:prstClr val="black">
                  <a:tint val="75000"/>
                </a:prstClr>
              </a:solidFill>
            </a:endParaRPr>
          </a:p>
        </p:txBody>
      </p:sp>
      <p:sp>
        <p:nvSpPr>
          <p:cNvPr id="5" name="矩形 4"/>
          <p:cNvSpPr/>
          <p:nvPr userDrawn="1"/>
        </p:nvSpPr>
        <p:spPr>
          <a:xfrm>
            <a:off x="0" y="232227"/>
            <a:ext cx="395569" cy="50393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67" tIns="34283" rIns="68567" bIns="34283" rtlCol="0" anchor="ctr"/>
          <a:lstStyle/>
          <a:p>
            <a:pPr algn="ctr" defTabSz="513874" fontAlgn="auto">
              <a:spcBef>
                <a:spcPts val="0"/>
              </a:spcBef>
              <a:spcAft>
                <a:spcPts val="0"/>
              </a:spcAft>
            </a:pPr>
            <a:endParaRPr lang="zh-CN" altLang="en-US" sz="1399" dirty="0">
              <a:solidFill>
                <a:srgbClr val="E7E6E6">
                  <a:lumMod val="50000"/>
                </a:srgbClr>
              </a:solidFill>
              <a:cs typeface="+mn-ea"/>
              <a:sym typeface="+mn-lt"/>
            </a:endParaRPr>
          </a:p>
        </p:txBody>
      </p:sp>
      <p:sp>
        <p:nvSpPr>
          <p:cNvPr id="6" name="文本框 37"/>
          <p:cNvSpPr txBox="1"/>
          <p:nvPr userDrawn="1"/>
        </p:nvSpPr>
        <p:spPr>
          <a:xfrm>
            <a:off x="467577" y="232227"/>
            <a:ext cx="1836172" cy="315585"/>
          </a:xfrm>
          <a:prstGeom prst="rect">
            <a:avLst/>
          </a:prstGeom>
          <a:noFill/>
        </p:spPr>
        <p:txBody>
          <a:bodyPr wrap="square" lIns="68567" tIns="34283" rIns="68567" bIns="34283" rtlCol="0">
            <a:spAutoFit/>
          </a:bodyPr>
          <a:lstStyle/>
          <a:p>
            <a:pPr algn="dist" fontAlgn="auto">
              <a:spcBef>
                <a:spcPts val="0"/>
              </a:spcBef>
              <a:spcAft>
                <a:spcPts val="0"/>
              </a:spcAft>
            </a:pPr>
            <a:r>
              <a:rPr lang="zh-CN" altLang="zh-CN" sz="1601" dirty="0">
                <a:solidFill>
                  <a:srgbClr val="22A0D7"/>
                </a:solidFill>
                <a:latin typeface="微软雅黑" panose="020B0503020204020204" pitchFamily="34" charset="-122"/>
              </a:rPr>
              <a:t>成功项目展示</a:t>
            </a:r>
          </a:p>
        </p:txBody>
      </p:sp>
      <p:sp>
        <p:nvSpPr>
          <p:cNvPr id="7" name="文本框 38"/>
          <p:cNvSpPr txBox="1"/>
          <p:nvPr userDrawn="1"/>
        </p:nvSpPr>
        <p:spPr>
          <a:xfrm>
            <a:off x="431540" y="556183"/>
            <a:ext cx="2039271" cy="207735"/>
          </a:xfrm>
          <a:prstGeom prst="rect">
            <a:avLst/>
          </a:prstGeom>
          <a:noFill/>
        </p:spPr>
        <p:txBody>
          <a:bodyPr wrap="square" lIns="68567" tIns="34283" rIns="68567" bIns="34283" rtlCol="0">
            <a:spAutoFit/>
          </a:bodyPr>
          <a:lstStyle/>
          <a:p>
            <a:pPr algn="dist" defTabSz="513874" fontAlgn="auto">
              <a:spcBef>
                <a:spcPts val="0"/>
              </a:spcBef>
              <a:spcAft>
                <a:spcPts val="0"/>
              </a:spcAft>
            </a:pPr>
            <a:r>
              <a:rPr lang="en-US" altLang="zh-CN" sz="900" dirty="0">
                <a:solidFill>
                  <a:prstClr val="black">
                    <a:lumMod val="50000"/>
                    <a:lumOff val="50000"/>
                  </a:prstClr>
                </a:solidFill>
                <a:latin typeface="Calibri"/>
                <a:ea typeface="宋体" panose="02010600030101010101" pitchFamily="2" charset="-122"/>
                <a:cs typeface="+mn-ea"/>
                <a:sym typeface="+mn-lt"/>
              </a:rPr>
              <a:t>ADD RELATED TITLE WORDS</a:t>
            </a:r>
            <a:endParaRPr lang="zh-CN" altLang="en-US" sz="900" dirty="0">
              <a:solidFill>
                <a:prstClr val="black">
                  <a:lumMod val="50000"/>
                  <a:lumOff val="50000"/>
                </a:prstClr>
              </a:solidFill>
              <a:latin typeface="Calibri"/>
              <a:ea typeface="宋体" panose="02010600030101010101" pitchFamily="2" charset="-122"/>
              <a:cs typeface="+mn-ea"/>
              <a:sym typeface="+mn-lt"/>
            </a:endParaRPr>
          </a:p>
        </p:txBody>
      </p:sp>
    </p:spTree>
    <p:extLst>
      <p:ext uri="{BB962C8B-B14F-4D97-AF65-F5344CB8AC3E}">
        <p14:creationId xmlns:p14="http://schemas.microsoft.com/office/powerpoint/2010/main" val="2605395762"/>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type="blank" preserve="1">
  <p:cSld name="4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2702115E-07FC-47AE-8678-8B681C689199}" type="datetimeFigureOut">
              <a:rPr lang="zh-CN" altLang="en-US" smtClean="0">
                <a:solidFill>
                  <a:prstClr val="black">
                    <a:tint val="75000"/>
                  </a:prstClr>
                </a:solidFill>
              </a:rPr>
              <a:pPr/>
              <a:t>2020/7/6</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D7F5BB56-9B96-4394-98D1-089DE868BDAA}" type="slidenum">
              <a:rPr lang="zh-CN" altLang="en-US" smtClean="0">
                <a:solidFill>
                  <a:prstClr val="black">
                    <a:tint val="75000"/>
                  </a:prstClr>
                </a:solidFill>
              </a:rPr>
              <a:pPr/>
              <a:t>‹#›</a:t>
            </a:fld>
            <a:endParaRPr lang="zh-CN" altLang="en-US">
              <a:solidFill>
                <a:prstClr val="black">
                  <a:tint val="75000"/>
                </a:prstClr>
              </a:solidFill>
            </a:endParaRPr>
          </a:p>
        </p:txBody>
      </p:sp>
      <p:sp>
        <p:nvSpPr>
          <p:cNvPr id="5" name="矩形 4"/>
          <p:cNvSpPr/>
          <p:nvPr userDrawn="1"/>
        </p:nvSpPr>
        <p:spPr>
          <a:xfrm>
            <a:off x="0" y="232227"/>
            <a:ext cx="395569" cy="50393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67" tIns="34283" rIns="68567" bIns="34283" rtlCol="0" anchor="ctr"/>
          <a:lstStyle/>
          <a:p>
            <a:pPr algn="ctr" defTabSz="513874" fontAlgn="auto">
              <a:spcBef>
                <a:spcPts val="0"/>
              </a:spcBef>
              <a:spcAft>
                <a:spcPts val="0"/>
              </a:spcAft>
            </a:pPr>
            <a:endParaRPr lang="zh-CN" altLang="en-US" sz="1399" dirty="0">
              <a:solidFill>
                <a:srgbClr val="E7E6E6">
                  <a:lumMod val="50000"/>
                </a:srgbClr>
              </a:solidFill>
              <a:cs typeface="+mn-ea"/>
              <a:sym typeface="+mn-lt"/>
            </a:endParaRPr>
          </a:p>
        </p:txBody>
      </p:sp>
      <p:sp>
        <p:nvSpPr>
          <p:cNvPr id="6" name="文本框 37"/>
          <p:cNvSpPr txBox="1"/>
          <p:nvPr userDrawn="1"/>
        </p:nvSpPr>
        <p:spPr>
          <a:xfrm>
            <a:off x="467577" y="232227"/>
            <a:ext cx="1836172" cy="315585"/>
          </a:xfrm>
          <a:prstGeom prst="rect">
            <a:avLst/>
          </a:prstGeom>
          <a:noFill/>
        </p:spPr>
        <p:txBody>
          <a:bodyPr wrap="square" lIns="68567" tIns="34283" rIns="68567" bIns="34283" rtlCol="0">
            <a:spAutoFit/>
          </a:bodyPr>
          <a:lstStyle/>
          <a:p>
            <a:pPr algn="dist" fontAlgn="auto">
              <a:spcBef>
                <a:spcPts val="0"/>
              </a:spcBef>
              <a:spcAft>
                <a:spcPts val="0"/>
              </a:spcAft>
            </a:pPr>
            <a:r>
              <a:rPr lang="zh-CN" altLang="zh-CN" sz="1601" dirty="0">
                <a:solidFill>
                  <a:srgbClr val="22A0D7"/>
                </a:solidFill>
                <a:latin typeface="微软雅黑" panose="020B0503020204020204" pitchFamily="34" charset="-122"/>
              </a:rPr>
              <a:t>明年工作计划</a:t>
            </a:r>
          </a:p>
        </p:txBody>
      </p:sp>
      <p:sp>
        <p:nvSpPr>
          <p:cNvPr id="7" name="文本框 38"/>
          <p:cNvSpPr txBox="1"/>
          <p:nvPr userDrawn="1"/>
        </p:nvSpPr>
        <p:spPr>
          <a:xfrm>
            <a:off x="431540" y="556183"/>
            <a:ext cx="2039271" cy="207735"/>
          </a:xfrm>
          <a:prstGeom prst="rect">
            <a:avLst/>
          </a:prstGeom>
          <a:noFill/>
        </p:spPr>
        <p:txBody>
          <a:bodyPr wrap="square" lIns="68567" tIns="34283" rIns="68567" bIns="34283" rtlCol="0">
            <a:spAutoFit/>
          </a:bodyPr>
          <a:lstStyle/>
          <a:p>
            <a:pPr algn="dist" defTabSz="513874" fontAlgn="auto">
              <a:spcBef>
                <a:spcPts val="0"/>
              </a:spcBef>
              <a:spcAft>
                <a:spcPts val="0"/>
              </a:spcAft>
            </a:pPr>
            <a:r>
              <a:rPr lang="en-US" altLang="zh-CN" sz="900" dirty="0">
                <a:solidFill>
                  <a:prstClr val="black">
                    <a:lumMod val="50000"/>
                    <a:lumOff val="50000"/>
                  </a:prstClr>
                </a:solidFill>
                <a:latin typeface="Calibri"/>
                <a:ea typeface="宋体" panose="02010600030101010101" pitchFamily="2" charset="-122"/>
                <a:cs typeface="+mn-ea"/>
                <a:sym typeface="+mn-lt"/>
              </a:rPr>
              <a:t>ADD RELATED TITLE WORDS</a:t>
            </a:r>
            <a:endParaRPr lang="zh-CN" altLang="en-US" sz="900" dirty="0">
              <a:solidFill>
                <a:prstClr val="black">
                  <a:lumMod val="50000"/>
                  <a:lumOff val="50000"/>
                </a:prstClr>
              </a:solidFill>
              <a:latin typeface="Calibri"/>
              <a:ea typeface="宋体" panose="02010600030101010101" pitchFamily="2" charset="-122"/>
              <a:cs typeface="+mn-ea"/>
              <a:sym typeface="+mn-lt"/>
            </a:endParaRPr>
          </a:p>
        </p:txBody>
      </p:sp>
    </p:spTree>
    <p:extLst>
      <p:ext uri="{BB962C8B-B14F-4D97-AF65-F5344CB8AC3E}">
        <p14:creationId xmlns:p14="http://schemas.microsoft.com/office/powerpoint/2010/main" val="3055087757"/>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800"/>
            <a:ext cx="3008313" cy="871592"/>
          </a:xfrm>
        </p:spPr>
        <p:txBody>
          <a:bodyPr anchor="b"/>
          <a:lstStyle>
            <a:lvl1pPr algn="l">
              <a:defRPr sz="1999" b="1"/>
            </a:lvl1pPr>
          </a:lstStyle>
          <a:p>
            <a:r>
              <a:rPr lang="zh-CN" altLang="en-US"/>
              <a:t>单击此处编辑母版标题样式</a:t>
            </a:r>
          </a:p>
        </p:txBody>
      </p:sp>
      <p:sp>
        <p:nvSpPr>
          <p:cNvPr id="3" name="内容占位符 2"/>
          <p:cNvSpPr>
            <a:spLocks noGrp="1"/>
          </p:cNvSpPr>
          <p:nvPr>
            <p:ph idx="1"/>
          </p:nvPr>
        </p:nvSpPr>
        <p:spPr>
          <a:xfrm>
            <a:off x="3575050" y="204801"/>
            <a:ext cx="5111750" cy="4390106"/>
          </a:xfrm>
        </p:spPr>
        <p:txBody>
          <a:bodyPr/>
          <a:lstStyle>
            <a:lvl1pPr>
              <a:defRPr sz="3199"/>
            </a:lvl1pPr>
            <a:lvl2pPr>
              <a:defRPr sz="2798"/>
            </a:lvl2pPr>
            <a:lvl3pPr>
              <a:defRPr sz="2400"/>
            </a:lvl3pPr>
            <a:lvl4pPr>
              <a:defRPr sz="1999"/>
            </a:lvl4pPr>
            <a:lvl5pPr>
              <a:defRPr sz="1999"/>
            </a:lvl5pPr>
            <a:lvl6pPr>
              <a:defRPr sz="1999"/>
            </a:lvl6pPr>
            <a:lvl7pPr>
              <a:defRPr sz="1999"/>
            </a:lvl7pPr>
            <a:lvl8pPr>
              <a:defRPr sz="1999"/>
            </a:lvl8pPr>
            <a:lvl9pPr>
              <a:defRPr sz="1999"/>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1" y="1076393"/>
            <a:ext cx="3008313" cy="3518514"/>
          </a:xfrm>
        </p:spPr>
        <p:txBody>
          <a:bodyPr/>
          <a:lstStyle>
            <a:lvl1pPr marL="0" indent="0">
              <a:buNone/>
              <a:defRPr sz="1399"/>
            </a:lvl1pPr>
            <a:lvl2pPr marL="457200" indent="0">
              <a:buNone/>
              <a:defRPr sz="1200"/>
            </a:lvl2pPr>
            <a:lvl3pPr marL="914400" indent="0">
              <a:buNone/>
              <a:defRPr sz="1001"/>
            </a:lvl3pPr>
            <a:lvl4pPr marL="1371124" indent="0">
              <a:buNone/>
              <a:defRPr sz="900"/>
            </a:lvl4pPr>
            <a:lvl5pPr marL="1828324" indent="0">
              <a:buNone/>
              <a:defRPr sz="900"/>
            </a:lvl5pPr>
            <a:lvl6pPr marL="2285524" indent="0">
              <a:buNone/>
              <a:defRPr sz="900"/>
            </a:lvl6pPr>
            <a:lvl7pPr marL="2742724" indent="0">
              <a:buNone/>
              <a:defRPr sz="900"/>
            </a:lvl7pPr>
            <a:lvl8pPr marL="3199448" indent="0">
              <a:buNone/>
              <a:defRPr sz="900"/>
            </a:lvl8pPr>
            <a:lvl9pPr marL="3656648"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F9378248-A63A-4CC1-A050-FA7A832C65BD}" type="datetimeFigureOut">
              <a:rPr lang="zh-CN" altLang="en-US" smtClean="0">
                <a:solidFill>
                  <a:prstClr val="black">
                    <a:tint val="75000"/>
                  </a:prstClr>
                </a:solidFill>
              </a:rPr>
              <a:pPr/>
              <a:t>2020/7/6</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50B4BFE3-3554-44DF-AACC-08A711377ADC}"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169526577"/>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672"/>
            <a:ext cx="5486400" cy="425080"/>
          </a:xfrm>
        </p:spPr>
        <p:txBody>
          <a:bodyPr anchor="b"/>
          <a:lstStyle>
            <a:lvl1pPr algn="l">
              <a:defRPr sz="1999" b="1"/>
            </a:lvl1pPr>
          </a:lstStyle>
          <a:p>
            <a:r>
              <a:rPr lang="zh-CN" altLang="en-US"/>
              <a:t>单击此处编辑母版标题样式</a:t>
            </a:r>
          </a:p>
        </p:txBody>
      </p:sp>
      <p:sp>
        <p:nvSpPr>
          <p:cNvPr id="3" name="图片占位符 2"/>
          <p:cNvSpPr>
            <a:spLocks noGrp="1"/>
          </p:cNvSpPr>
          <p:nvPr>
            <p:ph type="pic" idx="1"/>
          </p:nvPr>
        </p:nvSpPr>
        <p:spPr>
          <a:xfrm>
            <a:off x="1792288" y="459610"/>
            <a:ext cx="5486400" cy="3086291"/>
          </a:xfrm>
        </p:spPr>
        <p:txBody>
          <a:bodyPr/>
          <a:lstStyle>
            <a:lvl1pPr marL="0" indent="0">
              <a:buNone/>
              <a:defRPr sz="3199"/>
            </a:lvl1pPr>
            <a:lvl2pPr marL="457200" indent="0">
              <a:buNone/>
              <a:defRPr sz="2798"/>
            </a:lvl2pPr>
            <a:lvl3pPr marL="914400" indent="0">
              <a:buNone/>
              <a:defRPr sz="2400"/>
            </a:lvl3pPr>
            <a:lvl4pPr marL="1371124" indent="0">
              <a:buNone/>
              <a:defRPr sz="1999"/>
            </a:lvl4pPr>
            <a:lvl5pPr marL="1828324" indent="0">
              <a:buNone/>
              <a:defRPr sz="1999"/>
            </a:lvl5pPr>
            <a:lvl6pPr marL="2285524" indent="0">
              <a:buNone/>
              <a:defRPr sz="1999"/>
            </a:lvl6pPr>
            <a:lvl7pPr marL="2742724" indent="0">
              <a:buNone/>
              <a:defRPr sz="1999"/>
            </a:lvl7pPr>
            <a:lvl8pPr marL="3199448" indent="0">
              <a:buNone/>
              <a:defRPr sz="1999"/>
            </a:lvl8pPr>
            <a:lvl9pPr marL="3656648" indent="0">
              <a:buNone/>
              <a:defRPr sz="1999"/>
            </a:lvl9pPr>
          </a:lstStyle>
          <a:p>
            <a:endParaRPr lang="zh-CN" altLang="en-US"/>
          </a:p>
        </p:txBody>
      </p:sp>
      <p:sp>
        <p:nvSpPr>
          <p:cNvPr id="4" name="文本占位符 3"/>
          <p:cNvSpPr>
            <a:spLocks noGrp="1"/>
          </p:cNvSpPr>
          <p:nvPr>
            <p:ph type="body" sz="half" idx="2"/>
          </p:nvPr>
        </p:nvSpPr>
        <p:spPr>
          <a:xfrm>
            <a:off x="1792288" y="4025752"/>
            <a:ext cx="5486400" cy="603684"/>
          </a:xfrm>
        </p:spPr>
        <p:txBody>
          <a:bodyPr/>
          <a:lstStyle>
            <a:lvl1pPr marL="0" indent="0">
              <a:buNone/>
              <a:defRPr sz="1399"/>
            </a:lvl1pPr>
            <a:lvl2pPr marL="457200" indent="0">
              <a:buNone/>
              <a:defRPr sz="1200"/>
            </a:lvl2pPr>
            <a:lvl3pPr marL="914400" indent="0">
              <a:buNone/>
              <a:defRPr sz="1001"/>
            </a:lvl3pPr>
            <a:lvl4pPr marL="1371124" indent="0">
              <a:buNone/>
              <a:defRPr sz="900"/>
            </a:lvl4pPr>
            <a:lvl5pPr marL="1828324" indent="0">
              <a:buNone/>
              <a:defRPr sz="900"/>
            </a:lvl5pPr>
            <a:lvl6pPr marL="2285524" indent="0">
              <a:buNone/>
              <a:defRPr sz="900"/>
            </a:lvl6pPr>
            <a:lvl7pPr marL="2742724" indent="0">
              <a:buNone/>
              <a:defRPr sz="900"/>
            </a:lvl7pPr>
            <a:lvl8pPr marL="3199448" indent="0">
              <a:buNone/>
              <a:defRPr sz="900"/>
            </a:lvl8pPr>
            <a:lvl9pPr marL="3656648"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F9378248-A63A-4CC1-A050-FA7A832C65BD}" type="datetimeFigureOut">
              <a:rPr lang="zh-CN" altLang="en-US" smtClean="0">
                <a:solidFill>
                  <a:prstClr val="black">
                    <a:tint val="75000"/>
                  </a:prstClr>
                </a:solidFill>
              </a:rPr>
              <a:pPr/>
              <a:t>2020/7/6</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50B4BFE3-3554-44DF-AACC-08A711377ADC}"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32669027"/>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F9378248-A63A-4CC1-A050-FA7A832C65BD}" type="datetimeFigureOut">
              <a:rPr lang="zh-CN" altLang="en-US" smtClean="0">
                <a:solidFill>
                  <a:prstClr val="black">
                    <a:tint val="75000"/>
                  </a:prstClr>
                </a:solidFill>
              </a:rPr>
              <a:pPr/>
              <a:t>2020/7/6</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50B4BFE3-3554-44DF-AACC-08A711377ADC}"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675014297"/>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154791"/>
            <a:ext cx="2057400" cy="3292282"/>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154791"/>
            <a:ext cx="6019800" cy="3292282"/>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F9378248-A63A-4CC1-A050-FA7A832C65BD}" type="datetimeFigureOut">
              <a:rPr lang="zh-CN" altLang="en-US" smtClean="0">
                <a:solidFill>
                  <a:prstClr val="black">
                    <a:tint val="75000"/>
                  </a:prstClr>
                </a:solidFill>
              </a:rPr>
              <a:pPr/>
              <a:t>2020/7/6</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50B4BFE3-3554-44DF-AACC-08A711377ADC}"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069225206"/>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1571445062"/>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userDrawn="1">
  <p:cSld name="23_标题和内容">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日期占位符 3"/>
          <p:cNvSpPr>
            <a:spLocks noGrp="1"/>
          </p:cNvSpPr>
          <p:nvPr>
            <p:ph type="dt" sz="half" idx="10"/>
          </p:nvPr>
        </p:nvSpPr>
        <p:spPr>
          <a:xfrm>
            <a:off x="457200" y="4767265"/>
            <a:ext cx="2133600" cy="273845"/>
          </a:xfrm>
          <a:prstGeom prst="rect">
            <a:avLst/>
          </a:prstGeom>
        </p:spPr>
        <p:txBody>
          <a:bodyPr/>
          <a:lstStyle/>
          <a:p>
            <a:endParaRPr lang="zh-CN" altLang="en-US">
              <a:solidFill>
                <a:prstClr val="black"/>
              </a:solidFill>
            </a:endParaRPr>
          </a:p>
        </p:txBody>
      </p:sp>
      <p:sp>
        <p:nvSpPr>
          <p:cNvPr id="5" name="页脚占位符 4"/>
          <p:cNvSpPr>
            <a:spLocks noGrp="1"/>
          </p:cNvSpPr>
          <p:nvPr>
            <p:ph type="ftr" sz="quarter" idx="11"/>
          </p:nvPr>
        </p:nvSpPr>
        <p:spPr>
          <a:xfrm>
            <a:off x="3124200" y="4767265"/>
            <a:ext cx="2895600" cy="273845"/>
          </a:xfrm>
          <a:prstGeom prst="rect">
            <a:avLst/>
          </a:prstGeom>
        </p:spPr>
        <p:txBody>
          <a:bodyPr/>
          <a:lstStyle/>
          <a:p>
            <a:endParaRPr lang="zh-CN" altLang="en-US">
              <a:solidFill>
                <a:prstClr val="black"/>
              </a:solidFill>
            </a:endParaRPr>
          </a:p>
        </p:txBody>
      </p:sp>
      <p:sp>
        <p:nvSpPr>
          <p:cNvPr id="6" name="灯片编号占位符 5"/>
          <p:cNvSpPr>
            <a:spLocks noGrp="1"/>
          </p:cNvSpPr>
          <p:nvPr>
            <p:ph type="sldNum" sz="quarter" idx="12"/>
          </p:nvPr>
        </p:nvSpPr>
        <p:spPr>
          <a:xfrm>
            <a:off x="8586122" y="4786627"/>
            <a:ext cx="410853" cy="273845"/>
          </a:xfrm>
          <a:prstGeom prst="rect">
            <a:avLst/>
          </a:prstGeom>
        </p:spPr>
        <p:txBody>
          <a:bodyPr/>
          <a:lstStyle/>
          <a:p>
            <a:fld id="{ECB62A96-75BD-4D1B-A9DE-49026C62D5F2}" type="slidenum">
              <a:rPr lang="zh-CN" altLang="en-US" smtClean="0">
                <a:solidFill>
                  <a:prstClr val="black"/>
                </a:solidFill>
              </a:rPr>
              <a:pPr/>
              <a:t>‹#›</a:t>
            </a:fld>
            <a:endParaRPr lang="zh-CN" altLang="en-US">
              <a:solidFill>
                <a:prstClr val="black"/>
              </a:solidFill>
            </a:endParaRPr>
          </a:p>
        </p:txBody>
      </p:sp>
    </p:spTree>
    <p:extLst>
      <p:ext uri="{BB962C8B-B14F-4D97-AF65-F5344CB8AC3E}">
        <p14:creationId xmlns:p14="http://schemas.microsoft.com/office/powerpoint/2010/main" val="550762540"/>
      </p:ext>
    </p:extLst>
  </p:cSld>
  <p:clrMapOvr>
    <a:overrideClrMapping bg1="lt1" tx1="dk1" bg2="lt2" tx2="dk2" accent1="accent1" accent2="accent2" accent3="accent3" accent4="accent4" accent5="accent5" accent6="accent6" hlink="hlink" folHlink="folHlink"/>
  </p:clrMapOvr>
  <p:transition>
    <p:random/>
  </p:transition>
  <p:timing>
    <p:tnLst>
      <p:par>
        <p:cT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userDrawn="1">
  <p:cSld name="5_节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3565169229"/>
      </p:ext>
    </p:extLst>
  </p:cSld>
  <p:clrMapOvr>
    <a:masterClrMapping/>
  </p:clrMapOvr>
  <p:transition spd="slow" advTm="3000">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344962537"/>
      </p:ext>
    </p:extLst>
  </p:cSld>
  <p:clrMapOvr>
    <a:masterClrMapping/>
  </p:clrMapOvr>
  <p:transition spd="slow" advTm="3000">
    <p:fade/>
  </p:transition>
  <p:timing>
    <p:tnLst>
      <p:par>
        <p:cT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2860423459"/>
      </p:ext>
    </p:extLst>
  </p:cSld>
  <p:clrMapOvr>
    <a:masterClrMapping/>
  </p:clrMapOvr>
  <p:transition>
    <p:random/>
  </p:transition>
  <p:timing>
    <p:tnLst>
      <p:par>
        <p:cT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userDrawn="1">
  <p:cSld name="23_标题和内容">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日期占位符 3"/>
          <p:cNvSpPr>
            <a:spLocks noGrp="1"/>
          </p:cNvSpPr>
          <p:nvPr>
            <p:ph type="dt" sz="half" idx="10"/>
          </p:nvPr>
        </p:nvSpPr>
        <p:spPr>
          <a:xfrm>
            <a:off x="457200" y="4767265"/>
            <a:ext cx="2133600" cy="273845"/>
          </a:xfrm>
          <a:prstGeom prst="rect">
            <a:avLst/>
          </a:prstGeom>
        </p:spPr>
        <p:txBody>
          <a:bodyPr/>
          <a:lstStyle/>
          <a:p>
            <a:pPr fontAlgn="auto">
              <a:spcBef>
                <a:spcPts val="0"/>
              </a:spcBef>
              <a:spcAft>
                <a:spcPts val="0"/>
              </a:spcAft>
            </a:pPr>
            <a:endParaRPr lang="zh-CN" altLang="en-US">
              <a:solidFill>
                <a:prstClr val="black"/>
              </a:solidFill>
              <a:latin typeface="Arial"/>
              <a:ea typeface="Microsoft YaHei"/>
            </a:endParaRPr>
          </a:p>
        </p:txBody>
      </p:sp>
      <p:sp>
        <p:nvSpPr>
          <p:cNvPr id="5" name="页脚占位符 4"/>
          <p:cNvSpPr>
            <a:spLocks noGrp="1"/>
          </p:cNvSpPr>
          <p:nvPr>
            <p:ph type="ftr" sz="quarter" idx="11"/>
          </p:nvPr>
        </p:nvSpPr>
        <p:spPr>
          <a:xfrm>
            <a:off x="3124200" y="4767265"/>
            <a:ext cx="2895600" cy="273845"/>
          </a:xfrm>
          <a:prstGeom prst="rect">
            <a:avLst/>
          </a:prstGeom>
        </p:spPr>
        <p:txBody>
          <a:bodyPr/>
          <a:lstStyle/>
          <a:p>
            <a:pPr fontAlgn="auto">
              <a:spcBef>
                <a:spcPts val="0"/>
              </a:spcBef>
              <a:spcAft>
                <a:spcPts val="0"/>
              </a:spcAft>
            </a:pPr>
            <a:endParaRPr lang="zh-CN" altLang="en-US">
              <a:solidFill>
                <a:prstClr val="black"/>
              </a:solidFill>
              <a:latin typeface="Arial"/>
              <a:ea typeface="Microsoft YaHei"/>
            </a:endParaRPr>
          </a:p>
        </p:txBody>
      </p:sp>
      <p:sp>
        <p:nvSpPr>
          <p:cNvPr id="6" name="灯片编号占位符 5"/>
          <p:cNvSpPr>
            <a:spLocks noGrp="1"/>
          </p:cNvSpPr>
          <p:nvPr>
            <p:ph type="sldNum" sz="quarter" idx="12"/>
          </p:nvPr>
        </p:nvSpPr>
        <p:spPr>
          <a:xfrm>
            <a:off x="8586122" y="4786627"/>
            <a:ext cx="410853" cy="273845"/>
          </a:xfrm>
          <a:prstGeom prst="rect">
            <a:avLst/>
          </a:prstGeom>
        </p:spPr>
        <p:txBody>
          <a:bodyPr/>
          <a:lstStyle/>
          <a:p>
            <a:pPr fontAlgn="auto">
              <a:spcBef>
                <a:spcPts val="0"/>
              </a:spcBef>
              <a:spcAft>
                <a:spcPts val="0"/>
              </a:spcAft>
            </a:pPr>
            <a:fld id="{ECB62A96-75BD-4D1B-A9DE-49026C62D5F2}" type="slidenum">
              <a:rPr lang="zh-CN" altLang="en-US" smtClean="0">
                <a:solidFill>
                  <a:prstClr val="black"/>
                </a:solidFill>
                <a:latin typeface="Arial"/>
                <a:ea typeface="Microsoft YaHei"/>
              </a:rPr>
              <a:pPr fontAlgn="auto">
                <a:spcBef>
                  <a:spcPts val="0"/>
                </a:spcBef>
                <a:spcAft>
                  <a:spcPts val="0"/>
                </a:spcAft>
              </a:pPr>
              <a:t>‹#›</a:t>
            </a:fld>
            <a:endParaRPr lang="zh-CN" altLang="en-US">
              <a:solidFill>
                <a:prstClr val="black"/>
              </a:solidFill>
              <a:latin typeface="Arial"/>
              <a:ea typeface="Microsoft YaHei"/>
            </a:endParaRPr>
          </a:p>
        </p:txBody>
      </p:sp>
    </p:spTree>
    <p:extLst>
      <p:ext uri="{BB962C8B-B14F-4D97-AF65-F5344CB8AC3E}">
        <p14:creationId xmlns:p14="http://schemas.microsoft.com/office/powerpoint/2010/main" val="2212810669"/>
      </p:ext>
    </p:extLst>
  </p:cSld>
  <p:clrMapOvr>
    <a:overrideClrMapping bg1="lt1" tx1="dk1" bg2="lt2" tx2="dk2" accent1="accent1" accent2="accent2" accent3="accent3" accent4="accent4" accent5="accent5" accent6="accent6" hlink="hlink" folHlink="folHlink"/>
  </p:clrMapOvr>
  <p:transition>
    <p:random/>
  </p:transition>
  <p:timing>
    <p:tnLst>
      <p:par>
        <p:cTn id="1" dur="indefinite" restart="never" nodeType="tmRoot"/>
      </p:par>
    </p:tn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591755618"/>
      </p:ext>
    </p:extLst>
  </p:cSld>
  <p:clrMapOvr>
    <a:masterClrMapping/>
  </p:clrMapOvr>
  <p:transition>
    <p:random/>
  </p:transition>
  <p:timing>
    <p:tnLst>
      <p:par>
        <p:cT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userDrawn="1">
  <p:cSld name="1_节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4208473398"/>
      </p:ext>
    </p:extLst>
  </p:cSld>
  <p:clrMapOvr>
    <a:masterClrMapping/>
  </p:clrMapOvr>
  <mc:AlternateContent xmlns:mc="http://schemas.openxmlformats.org/markup-compatibility/2006" xmlns:p14="http://schemas.microsoft.com/office/powerpoint/2010/main">
    <mc:Choice Requires="p14">
      <p:transition spd="slow" p14:dur="1100" advTm="35000">
        <p14:prism/>
      </p:transition>
    </mc:Choice>
    <mc:Fallback xmlns="">
      <p:transition spd="slow" advTm="35000">
        <p:fade/>
      </p:transition>
    </mc:Fallback>
  </mc:AlternateContent>
  <p:timing>
    <p:tnLst>
      <p:par>
        <p:cTn id="1" dur="indefinite" restart="never" nodeType="tmRoot"/>
      </p:par>
    </p:tnLst>
  </p:timing>
</p:sldLayout>
</file>

<file path=ppt/slideLayouts/slideLayout44.xml><?xml version="1.0" encoding="utf-8"?>
<p:sldLayout xmlns:a="http://schemas.openxmlformats.org/drawingml/2006/main" xmlns:r="http://schemas.openxmlformats.org/officeDocument/2006/relationships" xmlns:p="http://schemas.openxmlformats.org/presentationml/2006/main" type="title">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841772"/>
            <a:ext cx="6858000" cy="1790700"/>
          </a:xfrm>
          <a:prstGeom prst="rect">
            <a:avLst/>
          </a:prstGeom>
        </p:spPr>
        <p:txBody>
          <a:bodyPr anchor="b"/>
          <a:lstStyle>
            <a:lvl1pPr algn="ctr">
              <a:defRPr sz="45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143000" y="2701528"/>
            <a:ext cx="6858000" cy="1241822"/>
          </a:xfrm>
          <a:prstGeom prst="rect">
            <a:avLst/>
          </a:prstGeo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a:xfrm>
            <a:off x="628650" y="4767263"/>
            <a:ext cx="2057400" cy="273844"/>
          </a:xfrm>
          <a:prstGeom prst="rect">
            <a:avLst/>
          </a:prstGeom>
        </p:spPr>
        <p:txBody>
          <a:bodyPr/>
          <a:lstStyle/>
          <a:p>
            <a:pPr fontAlgn="auto">
              <a:spcBef>
                <a:spcPts val="0"/>
              </a:spcBef>
              <a:spcAft>
                <a:spcPts val="0"/>
              </a:spcAft>
            </a:pPr>
            <a:fld id="{D997B5FA-0921-464F-AAE1-844C04324D75}" type="datetimeFigureOut">
              <a:rPr lang="zh-CN" altLang="en-US" smtClean="0">
                <a:solidFill>
                  <a:prstClr val="black"/>
                </a:solidFill>
                <a:latin typeface="Arial"/>
                <a:ea typeface="Microsoft YaHei"/>
              </a:rPr>
              <a:pPr fontAlgn="auto">
                <a:spcBef>
                  <a:spcPts val="0"/>
                </a:spcBef>
                <a:spcAft>
                  <a:spcPts val="0"/>
                </a:spcAft>
              </a:pPr>
              <a:t>2020/7/6</a:t>
            </a:fld>
            <a:endParaRPr lang="zh-CN" altLang="en-US">
              <a:solidFill>
                <a:prstClr val="black"/>
              </a:solidFill>
              <a:latin typeface="Arial"/>
              <a:ea typeface="Microsoft YaHei"/>
            </a:endParaRPr>
          </a:p>
        </p:txBody>
      </p:sp>
      <p:sp>
        <p:nvSpPr>
          <p:cNvPr id="5" name="页脚占位符 4"/>
          <p:cNvSpPr>
            <a:spLocks noGrp="1"/>
          </p:cNvSpPr>
          <p:nvPr>
            <p:ph type="ftr" sz="quarter" idx="11"/>
          </p:nvPr>
        </p:nvSpPr>
        <p:spPr>
          <a:xfrm>
            <a:off x="3028950" y="4767263"/>
            <a:ext cx="3086100" cy="273844"/>
          </a:xfrm>
          <a:prstGeom prst="rect">
            <a:avLst/>
          </a:prstGeom>
        </p:spPr>
        <p:txBody>
          <a:bodyPr/>
          <a:lstStyle/>
          <a:p>
            <a:pPr fontAlgn="auto">
              <a:spcBef>
                <a:spcPts val="0"/>
              </a:spcBef>
              <a:spcAft>
                <a:spcPts val="0"/>
              </a:spcAft>
            </a:pPr>
            <a:endParaRPr lang="zh-CN" altLang="en-US">
              <a:solidFill>
                <a:prstClr val="black"/>
              </a:solidFill>
              <a:latin typeface="Arial"/>
              <a:ea typeface="Microsoft YaHei"/>
            </a:endParaRPr>
          </a:p>
        </p:txBody>
      </p:sp>
      <p:sp>
        <p:nvSpPr>
          <p:cNvPr id="6" name="灯片编号占位符 5"/>
          <p:cNvSpPr>
            <a:spLocks noGrp="1"/>
          </p:cNvSpPr>
          <p:nvPr>
            <p:ph type="sldNum" sz="quarter" idx="12"/>
          </p:nvPr>
        </p:nvSpPr>
        <p:spPr>
          <a:xfrm>
            <a:off x="6457950" y="4767263"/>
            <a:ext cx="2057400" cy="273844"/>
          </a:xfrm>
          <a:prstGeom prst="rect">
            <a:avLst/>
          </a:prstGeom>
        </p:spPr>
        <p:txBody>
          <a:bodyPr/>
          <a:lstStyle/>
          <a:p>
            <a:pPr fontAlgn="auto">
              <a:spcBef>
                <a:spcPts val="0"/>
              </a:spcBef>
              <a:spcAft>
                <a:spcPts val="0"/>
              </a:spcAft>
            </a:pPr>
            <a:fld id="{565CE74E-AB26-4998-AD42-012C4C1AD076}" type="slidenum">
              <a:rPr lang="zh-CN" altLang="en-US" smtClean="0">
                <a:solidFill>
                  <a:prstClr val="black"/>
                </a:solidFill>
                <a:latin typeface="Arial"/>
                <a:ea typeface="Microsoft YaHei"/>
              </a:rPr>
              <a:pPr fontAlgn="auto">
                <a:spcBef>
                  <a:spcPts val="0"/>
                </a:spcBef>
                <a:spcAft>
                  <a:spcPts val="0"/>
                </a:spcAft>
              </a:pPr>
              <a:t>‹#›</a:t>
            </a:fld>
            <a:endParaRPr lang="zh-CN" altLang="en-US">
              <a:solidFill>
                <a:prstClr val="black"/>
              </a:solidFill>
              <a:latin typeface="Arial"/>
              <a:ea typeface="Microsoft YaHei"/>
            </a:endParaRPr>
          </a:p>
        </p:txBody>
      </p:sp>
    </p:spTree>
    <p:extLst>
      <p:ext uri="{BB962C8B-B14F-4D97-AF65-F5344CB8AC3E}">
        <p14:creationId xmlns:p14="http://schemas.microsoft.com/office/powerpoint/2010/main" val="4109414189"/>
      </p:ext>
    </p:extLst>
  </p:cSld>
  <p:clrMapOvr>
    <a:masterClrMapping/>
  </p:clrMapOvr>
  <p:transition>
    <p:random/>
  </p:transition>
</p:sldLayout>
</file>

<file path=ppt/slideLayouts/slideLayout45.xml><?xml version="1.0" encoding="utf-8"?>
<p:sldLayout xmlns:a="http://schemas.openxmlformats.org/drawingml/2006/main" xmlns:r="http://schemas.openxmlformats.org/officeDocument/2006/relationships" xmlns:p="http://schemas.openxmlformats.org/presentationml/2006/main" showMasterSp="0" userDrawn="1">
  <p:cSld name="24_标题和内容">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日期占位符 3"/>
          <p:cNvSpPr>
            <a:spLocks noGrp="1"/>
          </p:cNvSpPr>
          <p:nvPr>
            <p:ph type="dt" sz="half" idx="10"/>
          </p:nvPr>
        </p:nvSpPr>
        <p:spPr>
          <a:xfrm>
            <a:off x="457200" y="4767265"/>
            <a:ext cx="2133600" cy="273845"/>
          </a:xfrm>
          <a:prstGeom prst="rect">
            <a:avLst/>
          </a:prstGeom>
        </p:spPr>
        <p:txBody>
          <a:bodyPr/>
          <a:lstStyle/>
          <a:p>
            <a:pPr fontAlgn="auto">
              <a:spcBef>
                <a:spcPts val="0"/>
              </a:spcBef>
              <a:spcAft>
                <a:spcPts val="0"/>
              </a:spcAft>
            </a:pPr>
            <a:endParaRPr lang="zh-CN" altLang="en-US">
              <a:solidFill>
                <a:prstClr val="black"/>
              </a:solidFill>
              <a:latin typeface="Arial"/>
              <a:ea typeface="Microsoft YaHei"/>
            </a:endParaRPr>
          </a:p>
        </p:txBody>
      </p:sp>
      <p:sp>
        <p:nvSpPr>
          <p:cNvPr id="5" name="页脚占位符 4"/>
          <p:cNvSpPr>
            <a:spLocks noGrp="1"/>
          </p:cNvSpPr>
          <p:nvPr>
            <p:ph type="ftr" sz="quarter" idx="11"/>
          </p:nvPr>
        </p:nvSpPr>
        <p:spPr>
          <a:xfrm>
            <a:off x="3124200" y="4767265"/>
            <a:ext cx="2895600" cy="273845"/>
          </a:xfrm>
          <a:prstGeom prst="rect">
            <a:avLst/>
          </a:prstGeom>
        </p:spPr>
        <p:txBody>
          <a:bodyPr/>
          <a:lstStyle/>
          <a:p>
            <a:pPr fontAlgn="auto">
              <a:spcBef>
                <a:spcPts val="0"/>
              </a:spcBef>
              <a:spcAft>
                <a:spcPts val="0"/>
              </a:spcAft>
            </a:pPr>
            <a:endParaRPr lang="zh-CN" altLang="en-US">
              <a:solidFill>
                <a:prstClr val="black"/>
              </a:solidFill>
              <a:latin typeface="Arial"/>
              <a:ea typeface="Microsoft YaHei"/>
            </a:endParaRPr>
          </a:p>
        </p:txBody>
      </p:sp>
      <p:sp>
        <p:nvSpPr>
          <p:cNvPr id="6" name="灯片编号占位符 5"/>
          <p:cNvSpPr>
            <a:spLocks noGrp="1"/>
          </p:cNvSpPr>
          <p:nvPr>
            <p:ph type="sldNum" sz="quarter" idx="12"/>
          </p:nvPr>
        </p:nvSpPr>
        <p:spPr>
          <a:xfrm>
            <a:off x="8586122" y="4786627"/>
            <a:ext cx="410853" cy="273845"/>
          </a:xfrm>
          <a:prstGeom prst="rect">
            <a:avLst/>
          </a:prstGeom>
        </p:spPr>
        <p:txBody>
          <a:bodyPr/>
          <a:lstStyle/>
          <a:p>
            <a:pPr fontAlgn="auto">
              <a:spcBef>
                <a:spcPts val="0"/>
              </a:spcBef>
              <a:spcAft>
                <a:spcPts val="0"/>
              </a:spcAft>
            </a:pPr>
            <a:fld id="{ECB62A96-75BD-4D1B-A9DE-49026C62D5F2}" type="slidenum">
              <a:rPr lang="zh-CN" altLang="en-US" smtClean="0">
                <a:solidFill>
                  <a:prstClr val="black"/>
                </a:solidFill>
                <a:latin typeface="Arial"/>
                <a:ea typeface="Microsoft YaHei"/>
              </a:rPr>
              <a:pPr fontAlgn="auto">
                <a:spcBef>
                  <a:spcPts val="0"/>
                </a:spcBef>
                <a:spcAft>
                  <a:spcPts val="0"/>
                </a:spcAft>
              </a:pPr>
              <a:t>‹#›</a:t>
            </a:fld>
            <a:endParaRPr lang="zh-CN" altLang="en-US">
              <a:solidFill>
                <a:prstClr val="black"/>
              </a:solidFill>
              <a:latin typeface="Arial"/>
              <a:ea typeface="Microsoft YaHei"/>
            </a:endParaRPr>
          </a:p>
        </p:txBody>
      </p:sp>
    </p:spTree>
    <p:extLst>
      <p:ext uri="{BB962C8B-B14F-4D97-AF65-F5344CB8AC3E}">
        <p14:creationId xmlns:p14="http://schemas.microsoft.com/office/powerpoint/2010/main" val="4234123999"/>
      </p:ext>
    </p:extLst>
  </p:cSld>
  <p:clrMapOvr>
    <a:overrideClrMapping bg1="lt1" tx1="dk1" bg2="lt2" tx2="dk2" accent1="accent1" accent2="accent2" accent3="accent3" accent4="accent4" accent5="accent5" accent6="accent6" hlink="hlink" folHlink="folHlink"/>
  </p:clrMapOvr>
  <p:transition>
    <p:random/>
  </p:transition>
  <p:timing>
    <p:tnLst>
      <p:par>
        <p:cTn id="1" dur="indefinite" restart="never" nodeType="tmRoot"/>
      </p:par>
    </p:tnLst>
  </p:timing>
</p:sldLayout>
</file>

<file path=ppt/slideLayouts/slideLayout46.xml><?xml version="1.0" encoding="utf-8"?>
<p:sldLayout xmlns:a="http://schemas.openxmlformats.org/drawingml/2006/main" xmlns:r="http://schemas.openxmlformats.org/officeDocument/2006/relationships" xmlns:p="http://schemas.openxmlformats.org/presentationml/2006/main" userDrawn="1">
  <p:cSld name="2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3356996709"/>
      </p:ext>
    </p:extLst>
  </p:cSld>
  <p:clrMapOvr>
    <a:masterClrMapping/>
  </p:clrMapOvr>
  <p:transition>
    <p:random/>
  </p:transition>
  <p:timing>
    <p:tnLst>
      <p:par>
        <p:cTn id="1" dur="indefinite" restart="never" nodeType="tmRoot"/>
      </p:par>
    </p:tnLst>
  </p:timing>
</p:sldLayout>
</file>

<file path=ppt/slideLayouts/slideLayout47.xml><?xml version="1.0" encoding="utf-8"?>
<p:sldLayout xmlns:a="http://schemas.openxmlformats.org/drawingml/2006/main" xmlns:r="http://schemas.openxmlformats.org/officeDocument/2006/relationships" xmlns:p="http://schemas.openxmlformats.org/presentationml/2006/main" userDrawn="1">
  <p:cSld name="2_节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3706511326"/>
      </p:ext>
    </p:extLst>
  </p:cSld>
  <p:clrMapOvr>
    <a:masterClrMapping/>
  </p:clrMapOvr>
  <mc:AlternateContent xmlns:mc="http://schemas.openxmlformats.org/markup-compatibility/2006" xmlns:p14="http://schemas.microsoft.com/office/powerpoint/2010/main">
    <mc:Choice Requires="p14">
      <p:transition spd="slow" p14:dur="1100" advTm="35000">
        <p14:prism/>
      </p:transition>
    </mc:Choice>
    <mc:Fallback xmlns="">
      <p:transition spd="slow" advTm="35000">
        <p:fade/>
      </p:transition>
    </mc:Fallback>
  </mc:AlternateContent>
  <p:timing>
    <p:tnLst>
      <p:par>
        <p:cTn id="1" dur="indefinite" restart="never" nodeType="tmRoot"/>
      </p:par>
    </p:tnLst>
  </p:timing>
</p:sldLayout>
</file>

<file path=ppt/slideLayouts/slideLayout48.xml><?xml version="1.0" encoding="utf-8"?>
<p:sldLayout xmlns:a="http://schemas.openxmlformats.org/drawingml/2006/main" xmlns:r="http://schemas.openxmlformats.org/officeDocument/2006/relationships" xmlns:p="http://schemas.openxmlformats.org/presentationml/2006/main" userDrawn="1">
  <p:cSld name="5_节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2533429456"/>
      </p:ext>
    </p:extLst>
  </p:cSld>
  <p:clrMapOvr>
    <a:masterClrMapping/>
  </p:clrMapOvr>
  <p:transition spd="slow" advTm="3000">
    <p:fade/>
  </p:transition>
</p:sldLayout>
</file>

<file path=ppt/slideLayouts/slideLayout49.xml><?xml version="1.0" encoding="utf-8"?>
<p:sldLayout xmlns:a="http://schemas.openxmlformats.org/drawingml/2006/main" xmlns:r="http://schemas.openxmlformats.org/officeDocument/2006/relationships" xmlns:p="http://schemas.openxmlformats.org/presentationml/2006/main" userDrawn="1">
  <p:cSld name="3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124910316"/>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2826931175"/>
      </p:ext>
    </p:extLst>
  </p:cSld>
  <p:clrMapOvr>
    <a:masterClrMapping/>
  </p:clrMapOvr>
  <p:transition spd="slow" advTm="3000">
    <p:fade/>
  </p:transition>
  <p:timing>
    <p:tnLst>
      <p:par>
        <p:cTn id="1" dur="indefinite" restart="never" nodeType="tmRoot"/>
      </p:par>
    </p:tn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3819080615"/>
      </p:ext>
    </p:extLst>
  </p:cSld>
  <p:clrMapOvr>
    <a:masterClrMapping/>
  </p:clrMapOvr>
  <p:timing>
    <p:tnLst>
      <p:par>
        <p:cTn id="1" dur="indefinite" restart="never" nodeType="tmRoot"/>
      </p:par>
    </p:tnLst>
  </p:timing>
</p:sldLayout>
</file>

<file path=ppt/slideLayouts/slideLayout51.xml><?xml version="1.0" encoding="utf-8"?>
<p:sldLayout xmlns:a="http://schemas.openxmlformats.org/drawingml/2006/main" xmlns:r="http://schemas.openxmlformats.org/officeDocument/2006/relationships" xmlns:p="http://schemas.openxmlformats.org/presentationml/2006/main" userDrawn="1">
  <p:cSld name="4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1635097480"/>
      </p:ext>
    </p:extLst>
  </p:cSld>
  <p:clrMapOvr>
    <a:masterClrMapping/>
  </p:clrMapOvr>
  <p:timing>
    <p:tnLst>
      <p:par>
        <p:cTn id="1" dur="indefinite" restart="never" nodeType="tmRoot"/>
      </p:par>
    </p:tnLst>
  </p:timing>
</p:sldLayout>
</file>

<file path=ppt/slideLayouts/slideLayout52.xml><?xml version="1.0" encoding="utf-8"?>
<p:sldLayout xmlns:a="http://schemas.openxmlformats.org/drawingml/2006/main" xmlns:r="http://schemas.openxmlformats.org/officeDocument/2006/relationships" xmlns:p="http://schemas.openxmlformats.org/presentationml/2006/main" userDrawn="1">
  <p:cSld name="2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3423271492"/>
      </p:ext>
    </p:extLst>
  </p:cSld>
  <p:clrMapOvr>
    <a:masterClrMapping/>
  </p:clrMapOvr>
  <p:timing>
    <p:tnLst>
      <p:par>
        <p:cTn id="1" dur="indefinite" restart="never" nodeType="tmRoot"/>
      </p:par>
    </p:tnLst>
  </p:timing>
</p:sldLayout>
</file>

<file path=ppt/slideLayouts/slideLayout53.xml><?xml version="1.0" encoding="utf-8"?>
<p:sldLayout xmlns:a="http://schemas.openxmlformats.org/drawingml/2006/main" xmlns:r="http://schemas.openxmlformats.org/officeDocument/2006/relationships" xmlns:p="http://schemas.openxmlformats.org/presentationml/2006/main" userDrawn="1">
  <p:cSld name="5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3198118986"/>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3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531658062"/>
      </p:ext>
    </p:extLst>
  </p:cSld>
  <p:clrMapOvr>
    <a:masterClrMapping/>
  </p:clrMapOvr>
  <p:transition spd="slow" advTm="3000">
    <p:fade/>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1_Título y objetos">
    <p:spTree>
      <p:nvGrpSpPr>
        <p:cNvPr id="1" name=""/>
        <p:cNvGrpSpPr/>
        <p:nvPr/>
      </p:nvGrpSpPr>
      <p:grpSpPr>
        <a:xfrm>
          <a:off x="0" y="0"/>
          <a:ext cx="0" cy="0"/>
          <a:chOff x="0" y="0"/>
          <a:chExt cx="0" cy="0"/>
        </a:xfrm>
      </p:grpSpPr>
    </p:spTree>
    <p:extLst>
      <p:ext uri="{BB962C8B-B14F-4D97-AF65-F5344CB8AC3E}">
        <p14:creationId xmlns:p14="http://schemas.microsoft.com/office/powerpoint/2010/main" val="4028479916"/>
      </p:ext>
    </p:extLst>
  </p:cSld>
  <p:clrMapOvr>
    <a:masterClrMapping/>
  </p:clrMapOvr>
  <p:transition spd="slow" advTm="3000">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403432892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841772"/>
            <a:ext cx="6858000" cy="1790700"/>
          </a:xfrm>
        </p:spPr>
        <p:txBody>
          <a:bodyPr anchor="b"/>
          <a:lstStyle>
            <a:lvl1pPr algn="ctr">
              <a:defRPr sz="45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solidFill>
                  <a:prstClr val="black">
                    <a:tint val="75000"/>
                  </a:prstClr>
                </a:solidFill>
              </a:rPr>
              <a:pPr/>
              <a:t>2020/7/6</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565CE74E-AB26-4998-AD42-012C4C1AD076}"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84002974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6.xml"/><Relationship Id="rId13" Type="http://schemas.openxmlformats.org/officeDocument/2006/relationships/slideLayout" Target="../slideLayouts/slideLayout21.xml"/><Relationship Id="rId3" Type="http://schemas.openxmlformats.org/officeDocument/2006/relationships/slideLayout" Target="../slideLayouts/slideLayout11.xml"/><Relationship Id="rId7" Type="http://schemas.openxmlformats.org/officeDocument/2006/relationships/slideLayout" Target="../slideLayouts/slideLayout15.xml"/><Relationship Id="rId12" Type="http://schemas.openxmlformats.org/officeDocument/2006/relationships/slideLayout" Target="../slideLayouts/slideLayout20.xml"/><Relationship Id="rId2" Type="http://schemas.openxmlformats.org/officeDocument/2006/relationships/slideLayout" Target="../slideLayouts/slideLayout10.xml"/><Relationship Id="rId1" Type="http://schemas.openxmlformats.org/officeDocument/2006/relationships/slideLayout" Target="../slideLayouts/slideLayout9.xml"/><Relationship Id="rId6" Type="http://schemas.openxmlformats.org/officeDocument/2006/relationships/slideLayout" Target="../slideLayouts/slideLayout14.xml"/><Relationship Id="rId11" Type="http://schemas.openxmlformats.org/officeDocument/2006/relationships/slideLayout" Target="../slideLayouts/slideLayout19.xml"/><Relationship Id="rId5" Type="http://schemas.openxmlformats.org/officeDocument/2006/relationships/slideLayout" Target="../slideLayouts/slideLayout13.xml"/><Relationship Id="rId15" Type="http://schemas.openxmlformats.org/officeDocument/2006/relationships/image" Target="../media/image1.png"/><Relationship Id="rId10" Type="http://schemas.openxmlformats.org/officeDocument/2006/relationships/slideLayout" Target="../slideLayouts/slideLayout18.xml"/><Relationship Id="rId4" Type="http://schemas.openxmlformats.org/officeDocument/2006/relationships/slideLayout" Target="../slideLayouts/slideLayout12.xml"/><Relationship Id="rId9" Type="http://schemas.openxmlformats.org/officeDocument/2006/relationships/slideLayout" Target="../slideLayouts/slideLayout17.xml"/><Relationship Id="rId1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9.xml"/><Relationship Id="rId13" Type="http://schemas.openxmlformats.org/officeDocument/2006/relationships/slideLayout" Target="../slideLayouts/slideLayout34.xml"/><Relationship Id="rId18" Type="http://schemas.openxmlformats.org/officeDocument/2006/relationships/slideLayout" Target="../slideLayouts/slideLayout39.xml"/><Relationship Id="rId3" Type="http://schemas.openxmlformats.org/officeDocument/2006/relationships/slideLayout" Target="../slideLayouts/slideLayout24.xml"/><Relationship Id="rId7" Type="http://schemas.openxmlformats.org/officeDocument/2006/relationships/slideLayout" Target="../slideLayouts/slideLayout28.xml"/><Relationship Id="rId12" Type="http://schemas.openxmlformats.org/officeDocument/2006/relationships/slideLayout" Target="../slideLayouts/slideLayout33.xml"/><Relationship Id="rId17" Type="http://schemas.openxmlformats.org/officeDocument/2006/relationships/slideLayout" Target="../slideLayouts/slideLayout38.xml"/><Relationship Id="rId2" Type="http://schemas.openxmlformats.org/officeDocument/2006/relationships/slideLayout" Target="../slideLayouts/slideLayout23.xml"/><Relationship Id="rId16" Type="http://schemas.openxmlformats.org/officeDocument/2006/relationships/slideLayout" Target="../slideLayouts/slideLayout37.xml"/><Relationship Id="rId1" Type="http://schemas.openxmlformats.org/officeDocument/2006/relationships/slideLayout" Target="../slideLayouts/slideLayout22.xml"/><Relationship Id="rId6" Type="http://schemas.openxmlformats.org/officeDocument/2006/relationships/slideLayout" Target="../slideLayouts/slideLayout27.xml"/><Relationship Id="rId11" Type="http://schemas.openxmlformats.org/officeDocument/2006/relationships/slideLayout" Target="../slideLayouts/slideLayout32.xml"/><Relationship Id="rId5" Type="http://schemas.openxmlformats.org/officeDocument/2006/relationships/slideLayout" Target="../slideLayouts/slideLayout26.xml"/><Relationship Id="rId15" Type="http://schemas.openxmlformats.org/officeDocument/2006/relationships/slideLayout" Target="../slideLayouts/slideLayout36.xml"/><Relationship Id="rId10" Type="http://schemas.openxmlformats.org/officeDocument/2006/relationships/slideLayout" Target="../slideLayouts/slideLayout31.xml"/><Relationship Id="rId19" Type="http://schemas.openxmlformats.org/officeDocument/2006/relationships/theme" Target="../theme/theme3.xml"/><Relationship Id="rId4" Type="http://schemas.openxmlformats.org/officeDocument/2006/relationships/slideLayout" Target="../slideLayouts/slideLayout25.xml"/><Relationship Id="rId9" Type="http://schemas.openxmlformats.org/officeDocument/2006/relationships/slideLayout" Target="../slideLayouts/slideLayout30.xml"/><Relationship Id="rId14" Type="http://schemas.openxmlformats.org/officeDocument/2006/relationships/slideLayout" Target="../slideLayouts/slideLayout35.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7.xml"/><Relationship Id="rId13" Type="http://schemas.openxmlformats.org/officeDocument/2006/relationships/slideLayout" Target="../slideLayouts/slideLayout52.xml"/><Relationship Id="rId3" Type="http://schemas.openxmlformats.org/officeDocument/2006/relationships/slideLayout" Target="../slideLayouts/slideLayout42.xml"/><Relationship Id="rId7" Type="http://schemas.openxmlformats.org/officeDocument/2006/relationships/slideLayout" Target="../slideLayouts/slideLayout46.xml"/><Relationship Id="rId12" Type="http://schemas.openxmlformats.org/officeDocument/2006/relationships/slideLayout" Target="../slideLayouts/slideLayout51.xml"/><Relationship Id="rId2" Type="http://schemas.openxmlformats.org/officeDocument/2006/relationships/slideLayout" Target="../slideLayouts/slideLayout41.xml"/><Relationship Id="rId16" Type="http://schemas.openxmlformats.org/officeDocument/2006/relationships/image" Target="../media/image2.png"/><Relationship Id="rId1" Type="http://schemas.openxmlformats.org/officeDocument/2006/relationships/slideLayout" Target="../slideLayouts/slideLayout40.xml"/><Relationship Id="rId6" Type="http://schemas.openxmlformats.org/officeDocument/2006/relationships/slideLayout" Target="../slideLayouts/slideLayout45.xml"/><Relationship Id="rId11" Type="http://schemas.openxmlformats.org/officeDocument/2006/relationships/slideLayout" Target="../slideLayouts/slideLayout50.xml"/><Relationship Id="rId5" Type="http://schemas.openxmlformats.org/officeDocument/2006/relationships/slideLayout" Target="../slideLayouts/slideLayout44.xml"/><Relationship Id="rId15" Type="http://schemas.openxmlformats.org/officeDocument/2006/relationships/theme" Target="../theme/theme4.xml"/><Relationship Id="rId10" Type="http://schemas.openxmlformats.org/officeDocument/2006/relationships/slideLayout" Target="../slideLayouts/slideLayout49.xml"/><Relationship Id="rId4" Type="http://schemas.openxmlformats.org/officeDocument/2006/relationships/slideLayout" Target="../slideLayouts/slideLayout43.xml"/><Relationship Id="rId9" Type="http://schemas.openxmlformats.org/officeDocument/2006/relationships/slideLayout" Target="../slideLayouts/slideLayout48.xml"/><Relationship Id="rId14" Type="http://schemas.openxmlformats.org/officeDocument/2006/relationships/slideLayout" Target="../slideLayouts/slideLayout5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auto">
      <p:bgPr>
        <a:blipFill dpi="0" rotWithShape="1">
          <a:blip r:embed="rId10">
            <a:lum/>
          </a:blip>
          <a:srcRect/>
          <a:stretch>
            <a:fillRect t="-3000" b="-3000"/>
          </a:stretch>
        </a:blip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721" r:id="rId3"/>
    <p:sldLayoutId id="2147483692" r:id="rId4"/>
    <p:sldLayoutId id="2147483694" r:id="rId5"/>
    <p:sldLayoutId id="2147483695" r:id="rId6"/>
    <p:sldLayoutId id="2147483720" r:id="rId7"/>
    <p:sldLayoutId id="2147483723" r:id="rId8"/>
  </p:sldLayoutIdLst>
  <p:transition spd="slow" advTm="3000">
    <p:fade/>
  </p:transition>
  <p:txStyles>
    <p:titleStyle>
      <a:lvl1pPr algn="ctr" rtl="0" fontAlgn="base">
        <a:spcBef>
          <a:spcPct val="0"/>
        </a:spcBef>
        <a:spcAft>
          <a:spcPct val="0"/>
        </a:spcAft>
        <a:defRPr sz="4400" kern="1200">
          <a:solidFill>
            <a:schemeClr val="tx1"/>
          </a:solidFill>
          <a:latin typeface="+mj-lt"/>
          <a:ea typeface="+mj-ea"/>
          <a:cs typeface="+mj-cs"/>
        </a:defRPr>
      </a:lvl1pPr>
      <a:lvl2pPr algn="ctr" rtl="0" fontAlgn="base">
        <a:spcBef>
          <a:spcPct val="0"/>
        </a:spcBef>
        <a:spcAft>
          <a:spcPct val="0"/>
        </a:spcAft>
        <a:defRPr sz="4400">
          <a:solidFill>
            <a:schemeClr val="tx1"/>
          </a:solidFill>
          <a:latin typeface="Arial" panose="020B0604020202020204" pitchFamily="34" charset="0"/>
          <a:ea typeface="微软雅黑" panose="020B0503020204020204" pitchFamily="34" charset="-122"/>
        </a:defRPr>
      </a:lvl2pPr>
      <a:lvl3pPr algn="ctr" rtl="0" fontAlgn="base">
        <a:spcBef>
          <a:spcPct val="0"/>
        </a:spcBef>
        <a:spcAft>
          <a:spcPct val="0"/>
        </a:spcAft>
        <a:defRPr sz="4400">
          <a:solidFill>
            <a:schemeClr val="tx1"/>
          </a:solidFill>
          <a:latin typeface="Arial" panose="020B0604020202020204" pitchFamily="34" charset="0"/>
          <a:ea typeface="微软雅黑" panose="020B0503020204020204" pitchFamily="34" charset="-122"/>
        </a:defRPr>
      </a:lvl3pPr>
      <a:lvl4pPr algn="ctr" rtl="0" fontAlgn="base">
        <a:spcBef>
          <a:spcPct val="0"/>
        </a:spcBef>
        <a:spcAft>
          <a:spcPct val="0"/>
        </a:spcAft>
        <a:defRPr sz="4400">
          <a:solidFill>
            <a:schemeClr val="tx1"/>
          </a:solidFill>
          <a:latin typeface="Arial" panose="020B0604020202020204" pitchFamily="34" charset="0"/>
          <a:ea typeface="微软雅黑" panose="020B0503020204020204" pitchFamily="34" charset="-122"/>
        </a:defRPr>
      </a:lvl4pPr>
      <a:lvl5pPr algn="ctr" rtl="0" fontAlgn="base">
        <a:spcBef>
          <a:spcPct val="0"/>
        </a:spcBef>
        <a:spcAft>
          <a:spcPct val="0"/>
        </a:spcAft>
        <a:defRPr sz="4400">
          <a:solidFill>
            <a:schemeClr val="tx1"/>
          </a:solidFill>
          <a:latin typeface="Arial" panose="020B0604020202020204" pitchFamily="34" charset="0"/>
          <a:ea typeface="微软雅黑" panose="020B0503020204020204" pitchFamily="34" charset="-122"/>
        </a:defRPr>
      </a:lvl5pPr>
      <a:lvl6pPr marL="457200" algn="ctr" rtl="0" fontAlgn="base">
        <a:spcBef>
          <a:spcPct val="0"/>
        </a:spcBef>
        <a:spcAft>
          <a:spcPct val="0"/>
        </a:spcAft>
        <a:defRPr sz="4400">
          <a:solidFill>
            <a:schemeClr val="tx1"/>
          </a:solidFill>
          <a:latin typeface="Arial" panose="020B0604020202020204" pitchFamily="34" charset="0"/>
          <a:ea typeface="微软雅黑" panose="020B0503020204020204" pitchFamily="34" charset="-122"/>
        </a:defRPr>
      </a:lvl6pPr>
      <a:lvl7pPr marL="914400" algn="ctr" rtl="0" fontAlgn="base">
        <a:spcBef>
          <a:spcPct val="0"/>
        </a:spcBef>
        <a:spcAft>
          <a:spcPct val="0"/>
        </a:spcAft>
        <a:defRPr sz="4400">
          <a:solidFill>
            <a:schemeClr val="tx1"/>
          </a:solidFill>
          <a:latin typeface="Arial" panose="020B0604020202020204" pitchFamily="34" charset="0"/>
          <a:ea typeface="微软雅黑" panose="020B0503020204020204" pitchFamily="34" charset="-122"/>
        </a:defRPr>
      </a:lvl7pPr>
      <a:lvl8pPr marL="1371600" algn="ctr" rtl="0" fontAlgn="base">
        <a:spcBef>
          <a:spcPct val="0"/>
        </a:spcBef>
        <a:spcAft>
          <a:spcPct val="0"/>
        </a:spcAft>
        <a:defRPr sz="4400">
          <a:solidFill>
            <a:schemeClr val="tx1"/>
          </a:solidFill>
          <a:latin typeface="Arial" panose="020B0604020202020204" pitchFamily="34" charset="0"/>
          <a:ea typeface="微软雅黑" panose="020B0503020204020204" pitchFamily="34" charset="-122"/>
        </a:defRPr>
      </a:lvl8pPr>
      <a:lvl9pPr marL="1828800" algn="ctr" rtl="0" fontAlgn="base">
        <a:spcBef>
          <a:spcPct val="0"/>
        </a:spcBef>
        <a:spcAft>
          <a:spcPct val="0"/>
        </a:spcAft>
        <a:defRPr sz="4400">
          <a:solidFill>
            <a:schemeClr val="tx1"/>
          </a:solidFill>
          <a:latin typeface="Arial" panose="020B0604020202020204" pitchFamily="34" charset="0"/>
          <a:ea typeface="微软雅黑" panose="020B0503020204020204" pitchFamily="34" charset="-122"/>
        </a:defRPr>
      </a:lvl9pPr>
    </p:titleStyle>
    <p:bodyStyle>
      <a:lvl1pPr marL="342900" indent="-342900" algn="l" rtl="0" fontAlgn="base">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fontAlgn="base">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fontAlgn="base">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fontAlgn="base">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fontAlgn="base">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dpi="0" rotWithShape="1">
          <a:blip r:embed="rId15">
            <a:lum/>
          </a:blip>
          <a:srcRect/>
          <a:stretch>
            <a:fillRect t="-3000" b="-3000"/>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pPr fontAlgn="auto">
              <a:spcBef>
                <a:spcPts val="0"/>
              </a:spcBef>
              <a:spcAft>
                <a:spcPts val="0"/>
              </a:spcAft>
            </a:pPr>
            <a:fld id="{D997B5FA-0921-464F-AAE1-844C04324D75}" type="datetimeFigureOut">
              <a:rPr lang="zh-CN" altLang="en-US" smtClean="0">
                <a:solidFill>
                  <a:prstClr val="black">
                    <a:tint val="75000"/>
                  </a:prstClr>
                </a:solidFill>
                <a:latin typeface="Calibri"/>
                <a:ea typeface="宋体" panose="02010600030101010101" pitchFamily="2" charset="-122"/>
              </a:rPr>
              <a:pPr fontAlgn="auto">
                <a:spcBef>
                  <a:spcPts val="0"/>
                </a:spcBef>
                <a:spcAft>
                  <a:spcPts val="0"/>
                </a:spcAft>
              </a:pPr>
              <a:t>2020/7/6</a:t>
            </a:fld>
            <a:endParaRPr lang="zh-CN" altLang="en-US">
              <a:solidFill>
                <a:prstClr val="black">
                  <a:tint val="75000"/>
                </a:prstClr>
              </a:solidFill>
              <a:latin typeface="Calibri"/>
              <a:ea typeface="宋体" panose="02010600030101010101" pitchFamily="2" charset="-122"/>
            </a:endParaRPr>
          </a:p>
        </p:txBody>
      </p:sp>
      <p:sp>
        <p:nvSpPr>
          <p:cNvPr id="5" name="页脚占位符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pPr fontAlgn="auto">
              <a:spcBef>
                <a:spcPts val="0"/>
              </a:spcBef>
              <a:spcAft>
                <a:spcPts val="0"/>
              </a:spcAft>
            </a:pPr>
            <a:endParaRPr lang="zh-CN" altLang="en-US">
              <a:solidFill>
                <a:prstClr val="black">
                  <a:tint val="75000"/>
                </a:prstClr>
              </a:solidFill>
              <a:latin typeface="Calibri"/>
              <a:ea typeface="宋体" panose="02010600030101010101" pitchFamily="2" charset="-122"/>
            </a:endParaRPr>
          </a:p>
        </p:txBody>
      </p:sp>
      <p:sp>
        <p:nvSpPr>
          <p:cNvPr id="6" name="灯片编号占位符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pPr fontAlgn="auto">
              <a:spcBef>
                <a:spcPts val="0"/>
              </a:spcBef>
              <a:spcAft>
                <a:spcPts val="0"/>
              </a:spcAft>
            </a:pPr>
            <a:fld id="{565CE74E-AB26-4998-AD42-012C4C1AD076}" type="slidenum">
              <a:rPr lang="zh-CN" altLang="en-US" smtClean="0">
                <a:solidFill>
                  <a:prstClr val="black">
                    <a:tint val="75000"/>
                  </a:prstClr>
                </a:solidFill>
                <a:latin typeface="Calibri"/>
                <a:ea typeface="宋体" panose="02010600030101010101" pitchFamily="2" charset="-122"/>
              </a:rPr>
              <a:pPr fontAlgn="auto">
                <a:spcBef>
                  <a:spcPts val="0"/>
                </a:spcBef>
                <a:spcAft>
                  <a:spcPts val="0"/>
                </a:spcAft>
              </a:pPr>
              <a:t>‹#›</a:t>
            </a:fld>
            <a:endParaRPr lang="zh-CN" altLang="en-US">
              <a:solidFill>
                <a:prstClr val="black">
                  <a:tint val="75000"/>
                </a:prstClr>
              </a:solidFill>
              <a:latin typeface="Calibri"/>
              <a:ea typeface="宋体" panose="02010600030101010101" pitchFamily="2" charset="-122"/>
            </a:endParaRPr>
          </a:p>
        </p:txBody>
      </p:sp>
    </p:spTree>
    <p:extLst>
      <p:ext uri="{BB962C8B-B14F-4D97-AF65-F5344CB8AC3E}">
        <p14:creationId xmlns:p14="http://schemas.microsoft.com/office/powerpoint/2010/main" val="3387403268"/>
      </p:ext>
    </p:extLst>
  </p:cSld>
  <p:clrMap bg1="lt1" tx1="dk1" bg2="lt2" tx2="dk2" accent1="accent1" accent2="accent2" accent3="accent3" accent4="accent4" accent5="accent5" accent6="accent6" hlink="hlink" folHlink="folHlink"/>
  <p:sldLayoutIdLst>
    <p:sldLayoutId id="2147483652" r:id="rId1"/>
    <p:sldLayoutId id="2147483653" r:id="rId2"/>
    <p:sldLayoutId id="2147483654" r:id="rId3"/>
    <p:sldLayoutId id="2147483655" r:id="rId4"/>
    <p:sldLayoutId id="2147483656" r:id="rId5"/>
    <p:sldLayoutId id="2147483657" r:id="rId6"/>
    <p:sldLayoutId id="2147483658" r:id="rId7"/>
    <p:sldLayoutId id="2147483659" r:id="rId8"/>
    <p:sldLayoutId id="2147483660" r:id="rId9"/>
    <p:sldLayoutId id="2147483661" r:id="rId10"/>
    <p:sldLayoutId id="2147483662" r:id="rId11"/>
    <p:sldLayoutId id="2147483663" r:id="rId12"/>
    <p:sldLayoutId id="2147483711" r:id="rId13"/>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92"/>
            <a:ext cx="8229600" cy="85730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457200" y="1200225"/>
            <a:ext cx="8229600" cy="3394682"/>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457200" y="4767559"/>
            <a:ext cx="2133600" cy="273860"/>
          </a:xfrm>
          <a:prstGeom prst="rect">
            <a:avLst/>
          </a:prstGeom>
        </p:spPr>
        <p:txBody>
          <a:bodyPr vert="horz" lIns="91440" tIns="45720" rIns="91440" bIns="45720" rtlCol="0" anchor="ctr"/>
          <a:lstStyle>
            <a:lvl1pPr algn="l">
              <a:defRPr sz="1200">
                <a:solidFill>
                  <a:schemeClr val="tx1">
                    <a:tint val="75000"/>
                  </a:schemeClr>
                </a:solidFill>
              </a:defRPr>
            </a:lvl1pPr>
          </a:lstStyle>
          <a:p>
            <a:pPr fontAlgn="auto">
              <a:spcBef>
                <a:spcPts val="0"/>
              </a:spcBef>
              <a:spcAft>
                <a:spcPts val="0"/>
              </a:spcAft>
            </a:pPr>
            <a:fld id="{F9378248-A63A-4CC1-A050-FA7A832C65BD}" type="datetimeFigureOut">
              <a:rPr lang="zh-CN" altLang="en-US" smtClean="0">
                <a:solidFill>
                  <a:prstClr val="black">
                    <a:tint val="75000"/>
                  </a:prstClr>
                </a:solidFill>
                <a:latin typeface="Calibri"/>
                <a:ea typeface="宋体" panose="02010600030101010101" pitchFamily="2" charset="-122"/>
              </a:rPr>
              <a:pPr fontAlgn="auto">
                <a:spcBef>
                  <a:spcPts val="0"/>
                </a:spcBef>
                <a:spcAft>
                  <a:spcPts val="0"/>
                </a:spcAft>
              </a:pPr>
              <a:t>2020/7/6</a:t>
            </a:fld>
            <a:endParaRPr lang="zh-CN" altLang="en-US">
              <a:solidFill>
                <a:prstClr val="black">
                  <a:tint val="75000"/>
                </a:prstClr>
              </a:solidFill>
              <a:latin typeface="Calibri"/>
              <a:ea typeface="宋体" panose="02010600030101010101" pitchFamily="2" charset="-122"/>
            </a:endParaRPr>
          </a:p>
        </p:txBody>
      </p:sp>
      <p:sp>
        <p:nvSpPr>
          <p:cNvPr id="5" name="页脚占位符 4"/>
          <p:cNvSpPr>
            <a:spLocks noGrp="1"/>
          </p:cNvSpPr>
          <p:nvPr>
            <p:ph type="ftr" sz="quarter" idx="3"/>
          </p:nvPr>
        </p:nvSpPr>
        <p:spPr>
          <a:xfrm>
            <a:off x="3124200" y="4767559"/>
            <a:ext cx="2895600" cy="273860"/>
          </a:xfrm>
          <a:prstGeom prst="rect">
            <a:avLst/>
          </a:prstGeom>
        </p:spPr>
        <p:txBody>
          <a:bodyPr vert="horz" lIns="91440" tIns="45720" rIns="91440" bIns="45720" rtlCol="0" anchor="ctr"/>
          <a:lstStyle>
            <a:lvl1pPr algn="ctr">
              <a:defRPr sz="1200">
                <a:solidFill>
                  <a:schemeClr val="tx1">
                    <a:tint val="75000"/>
                  </a:schemeClr>
                </a:solidFill>
              </a:defRPr>
            </a:lvl1pPr>
          </a:lstStyle>
          <a:p>
            <a:pPr fontAlgn="auto">
              <a:spcBef>
                <a:spcPts val="0"/>
              </a:spcBef>
              <a:spcAft>
                <a:spcPts val="0"/>
              </a:spcAft>
            </a:pPr>
            <a:endParaRPr lang="zh-CN" altLang="en-US">
              <a:solidFill>
                <a:prstClr val="black">
                  <a:tint val="75000"/>
                </a:prstClr>
              </a:solidFill>
              <a:latin typeface="Calibri"/>
              <a:ea typeface="宋体" panose="02010600030101010101" pitchFamily="2" charset="-122"/>
            </a:endParaRPr>
          </a:p>
        </p:txBody>
      </p:sp>
      <p:sp>
        <p:nvSpPr>
          <p:cNvPr id="6" name="灯片编号占位符 5"/>
          <p:cNvSpPr>
            <a:spLocks noGrp="1"/>
          </p:cNvSpPr>
          <p:nvPr>
            <p:ph type="sldNum" sz="quarter" idx="4"/>
          </p:nvPr>
        </p:nvSpPr>
        <p:spPr>
          <a:xfrm>
            <a:off x="6553200" y="4767559"/>
            <a:ext cx="2133600" cy="273860"/>
          </a:xfrm>
          <a:prstGeom prst="rect">
            <a:avLst/>
          </a:prstGeom>
        </p:spPr>
        <p:txBody>
          <a:bodyPr vert="horz" lIns="91440" tIns="45720" rIns="91440" bIns="45720" rtlCol="0" anchor="ctr"/>
          <a:lstStyle>
            <a:lvl1pPr algn="r">
              <a:defRPr sz="1200">
                <a:solidFill>
                  <a:schemeClr val="tx1">
                    <a:tint val="75000"/>
                  </a:schemeClr>
                </a:solidFill>
              </a:defRPr>
            </a:lvl1pPr>
          </a:lstStyle>
          <a:p>
            <a:pPr fontAlgn="auto">
              <a:spcBef>
                <a:spcPts val="0"/>
              </a:spcBef>
              <a:spcAft>
                <a:spcPts val="0"/>
              </a:spcAft>
            </a:pPr>
            <a:fld id="{50B4BFE3-3554-44DF-AACC-08A711377ADC}" type="slidenum">
              <a:rPr lang="zh-CN" altLang="en-US" smtClean="0">
                <a:solidFill>
                  <a:prstClr val="black">
                    <a:tint val="75000"/>
                  </a:prstClr>
                </a:solidFill>
                <a:latin typeface="Calibri"/>
                <a:ea typeface="宋体" panose="02010600030101010101" pitchFamily="2" charset="-122"/>
              </a:rPr>
              <a:pPr fontAlgn="auto">
                <a:spcBef>
                  <a:spcPts val="0"/>
                </a:spcBef>
                <a:spcAft>
                  <a:spcPts val="0"/>
                </a:spcAft>
              </a:pPr>
              <a:t>‹#›</a:t>
            </a:fld>
            <a:endParaRPr lang="zh-CN" altLang="en-US">
              <a:solidFill>
                <a:prstClr val="black">
                  <a:tint val="75000"/>
                </a:prstClr>
              </a:solidFill>
              <a:latin typeface="Calibri"/>
              <a:ea typeface="宋体" panose="02010600030101010101" pitchFamily="2" charset="-122"/>
            </a:endParaRPr>
          </a:p>
        </p:txBody>
      </p:sp>
    </p:spTree>
    <p:extLst>
      <p:ext uri="{BB962C8B-B14F-4D97-AF65-F5344CB8AC3E}">
        <p14:creationId xmlns:p14="http://schemas.microsoft.com/office/powerpoint/2010/main" val="1588012444"/>
      </p:ext>
    </p:extLst>
  </p:cSld>
  <p:clrMap bg1="lt1" tx1="dk1" bg2="lt2" tx2="dk2" accent1="accent1" accent2="accent2" accent3="accent3" accent4="accent4" accent5="accent5" accent6="accent6" hlink="hlink" folHlink="folHlink"/>
  <p:sldLayoutIdLst>
    <p:sldLayoutId id="2147483665" r:id="rId1"/>
    <p:sldLayoutId id="2147483666" r:id="rId2"/>
    <p:sldLayoutId id="2147483667" r:id="rId3"/>
    <p:sldLayoutId id="2147483668" r:id="rId4"/>
    <p:sldLayoutId id="2147483669" r:id="rId5"/>
    <p:sldLayoutId id="2147483670" r:id="rId6"/>
    <p:sldLayoutId id="2147483671" r:id="rId7"/>
    <p:sldLayoutId id="2147483672" r:id="rId8"/>
    <p:sldLayoutId id="2147483673" r:id="rId9"/>
    <p:sldLayoutId id="2147483674" r:id="rId10"/>
    <p:sldLayoutId id="2147483675" r:id="rId11"/>
    <p:sldLayoutId id="2147483676" r:id="rId12"/>
    <p:sldLayoutId id="2147483677" r:id="rId13"/>
    <p:sldLayoutId id="2147483678" r:id="rId14"/>
    <p:sldLayoutId id="2147483679" r:id="rId15"/>
    <p:sldLayoutId id="2147483680" r:id="rId16"/>
    <p:sldLayoutId id="2147483681" r:id="rId17"/>
    <p:sldLayoutId id="2147483712" r:id="rId18"/>
  </p:sldLayoutIdLst>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xStyles>
    <p:titleStyle>
      <a:lvl1pPr algn="ctr" defTabSz="914400" rtl="0" eaLnBrk="1" latinLnBrk="0" hangingPunct="1">
        <a:spcBef>
          <a:spcPct val="0"/>
        </a:spcBef>
        <a:buNone/>
        <a:defRPr sz="4399" kern="1200">
          <a:solidFill>
            <a:schemeClr val="tx1"/>
          </a:solidFill>
          <a:latin typeface="+mj-lt"/>
          <a:ea typeface="+mj-ea"/>
          <a:cs typeface="+mj-cs"/>
        </a:defRPr>
      </a:lvl1pPr>
    </p:titleStyle>
    <p:bodyStyle>
      <a:lvl1pPr marL="342900" indent="-342900" algn="l" defTabSz="914400" rtl="0" eaLnBrk="1" latinLnBrk="0" hangingPunct="1">
        <a:spcBef>
          <a:spcPts val="98"/>
        </a:spcBef>
        <a:buFont typeface="Arial" panose="020B0604020202020204" pitchFamily="34" charset="0"/>
        <a:buChar char="•"/>
        <a:defRPr sz="3199" kern="1200">
          <a:solidFill>
            <a:schemeClr val="tx1"/>
          </a:solidFill>
          <a:latin typeface="+mn-lt"/>
          <a:ea typeface="+mn-ea"/>
          <a:cs typeface="+mn-cs"/>
        </a:defRPr>
      </a:lvl1pPr>
      <a:lvl2pPr marL="742950" indent="-285750" algn="l" defTabSz="914400" rtl="0" eaLnBrk="1" latinLnBrk="0" hangingPunct="1">
        <a:spcBef>
          <a:spcPts val="98"/>
        </a:spcBef>
        <a:buFont typeface="Arial" panose="020B0604020202020204" pitchFamily="34" charset="0"/>
        <a:buChar char="–"/>
        <a:defRPr sz="2798" kern="1200">
          <a:solidFill>
            <a:schemeClr val="tx1"/>
          </a:solidFill>
          <a:latin typeface="+mn-lt"/>
          <a:ea typeface="+mn-ea"/>
          <a:cs typeface="+mn-cs"/>
        </a:defRPr>
      </a:lvl2pPr>
      <a:lvl3pPr marL="1142524" indent="-228600" algn="l" defTabSz="914400" rtl="0" eaLnBrk="1" latinLnBrk="0" hangingPunct="1">
        <a:spcBef>
          <a:spcPts val="98"/>
        </a:spcBef>
        <a:buFont typeface="Arial" panose="020B0604020202020204" pitchFamily="34" charset="0"/>
        <a:buChar char="•"/>
        <a:defRPr sz="2400" kern="1200">
          <a:solidFill>
            <a:schemeClr val="tx1"/>
          </a:solidFill>
          <a:latin typeface="+mn-lt"/>
          <a:ea typeface="+mn-ea"/>
          <a:cs typeface="+mn-cs"/>
        </a:defRPr>
      </a:lvl3pPr>
      <a:lvl4pPr marL="1599724" indent="-228600" algn="l" defTabSz="914400" rtl="0" eaLnBrk="1" latinLnBrk="0" hangingPunct="1">
        <a:spcBef>
          <a:spcPts val="98"/>
        </a:spcBef>
        <a:buFont typeface="Arial" panose="020B0604020202020204" pitchFamily="34" charset="0"/>
        <a:buChar char="–"/>
        <a:defRPr sz="1999" kern="1200">
          <a:solidFill>
            <a:schemeClr val="tx1"/>
          </a:solidFill>
          <a:latin typeface="+mn-lt"/>
          <a:ea typeface="+mn-ea"/>
          <a:cs typeface="+mn-cs"/>
        </a:defRPr>
      </a:lvl4pPr>
      <a:lvl5pPr marL="2056924" indent="-228600" algn="l" defTabSz="914400" rtl="0" eaLnBrk="1" latinLnBrk="0" hangingPunct="1">
        <a:spcBef>
          <a:spcPts val="98"/>
        </a:spcBef>
        <a:buFont typeface="Arial" panose="020B0604020202020204" pitchFamily="34" charset="0"/>
        <a:buChar char="»"/>
        <a:defRPr sz="1999" kern="1200">
          <a:solidFill>
            <a:schemeClr val="tx1"/>
          </a:solidFill>
          <a:latin typeface="+mn-lt"/>
          <a:ea typeface="+mn-ea"/>
          <a:cs typeface="+mn-cs"/>
        </a:defRPr>
      </a:lvl5pPr>
      <a:lvl6pPr marL="2514124" indent="-228600" algn="l" defTabSz="914400" rtl="0" eaLnBrk="1" latinLnBrk="0" hangingPunct="1">
        <a:spcBef>
          <a:spcPts val="98"/>
        </a:spcBef>
        <a:buFont typeface="Arial" panose="020B0604020202020204" pitchFamily="34" charset="0"/>
        <a:buChar char="•"/>
        <a:defRPr sz="1999" kern="1200">
          <a:solidFill>
            <a:schemeClr val="tx1"/>
          </a:solidFill>
          <a:latin typeface="+mn-lt"/>
          <a:ea typeface="+mn-ea"/>
          <a:cs typeface="+mn-cs"/>
        </a:defRPr>
      </a:lvl6pPr>
      <a:lvl7pPr marL="2970848" indent="-228600" algn="l" defTabSz="914400" rtl="0" eaLnBrk="1" latinLnBrk="0" hangingPunct="1">
        <a:spcBef>
          <a:spcPts val="98"/>
        </a:spcBef>
        <a:buFont typeface="Arial" panose="020B0604020202020204" pitchFamily="34" charset="0"/>
        <a:buChar char="•"/>
        <a:defRPr sz="1999" kern="1200">
          <a:solidFill>
            <a:schemeClr val="tx1"/>
          </a:solidFill>
          <a:latin typeface="+mn-lt"/>
          <a:ea typeface="+mn-ea"/>
          <a:cs typeface="+mn-cs"/>
        </a:defRPr>
      </a:lvl7pPr>
      <a:lvl8pPr marL="3428048" indent="-228600" algn="l" defTabSz="914400" rtl="0" eaLnBrk="1" latinLnBrk="0" hangingPunct="1">
        <a:spcBef>
          <a:spcPts val="98"/>
        </a:spcBef>
        <a:buFont typeface="Arial" panose="020B0604020202020204" pitchFamily="34" charset="0"/>
        <a:buChar char="•"/>
        <a:defRPr sz="1999" kern="1200">
          <a:solidFill>
            <a:schemeClr val="tx1"/>
          </a:solidFill>
          <a:latin typeface="+mn-lt"/>
          <a:ea typeface="+mn-ea"/>
          <a:cs typeface="+mn-cs"/>
        </a:defRPr>
      </a:lvl8pPr>
      <a:lvl9pPr marL="3885248" indent="-228600" algn="l" defTabSz="914400" rtl="0" eaLnBrk="1" latinLnBrk="0" hangingPunct="1">
        <a:spcBef>
          <a:spcPts val="98"/>
        </a:spcBef>
        <a:buFont typeface="Arial" panose="020B0604020202020204" pitchFamily="34" charset="0"/>
        <a:buChar char="•"/>
        <a:defRPr sz="1999"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124" algn="l" defTabSz="914400" rtl="0" eaLnBrk="1" latinLnBrk="0" hangingPunct="1">
        <a:defRPr sz="1800" kern="1200">
          <a:solidFill>
            <a:schemeClr val="tx1"/>
          </a:solidFill>
          <a:latin typeface="+mn-lt"/>
          <a:ea typeface="+mn-ea"/>
          <a:cs typeface="+mn-cs"/>
        </a:defRPr>
      </a:lvl4pPr>
      <a:lvl5pPr marL="1828324" algn="l" defTabSz="914400" rtl="0" eaLnBrk="1" latinLnBrk="0" hangingPunct="1">
        <a:defRPr sz="1800" kern="1200">
          <a:solidFill>
            <a:schemeClr val="tx1"/>
          </a:solidFill>
          <a:latin typeface="+mn-lt"/>
          <a:ea typeface="+mn-ea"/>
          <a:cs typeface="+mn-cs"/>
        </a:defRPr>
      </a:lvl5pPr>
      <a:lvl6pPr marL="2285524" algn="l" defTabSz="914400" rtl="0" eaLnBrk="1" latinLnBrk="0" hangingPunct="1">
        <a:defRPr sz="1800" kern="1200">
          <a:solidFill>
            <a:schemeClr val="tx1"/>
          </a:solidFill>
          <a:latin typeface="+mn-lt"/>
          <a:ea typeface="+mn-ea"/>
          <a:cs typeface="+mn-cs"/>
        </a:defRPr>
      </a:lvl6pPr>
      <a:lvl7pPr marL="2742724" algn="l" defTabSz="914400" rtl="0" eaLnBrk="1" latinLnBrk="0" hangingPunct="1">
        <a:defRPr sz="1800" kern="1200">
          <a:solidFill>
            <a:schemeClr val="tx1"/>
          </a:solidFill>
          <a:latin typeface="+mn-lt"/>
          <a:ea typeface="+mn-ea"/>
          <a:cs typeface="+mn-cs"/>
        </a:defRPr>
      </a:lvl7pPr>
      <a:lvl8pPr marL="3199448" algn="l" defTabSz="914400" rtl="0" eaLnBrk="1" latinLnBrk="0" hangingPunct="1">
        <a:defRPr sz="1800" kern="1200">
          <a:solidFill>
            <a:schemeClr val="tx1"/>
          </a:solidFill>
          <a:latin typeface="+mn-lt"/>
          <a:ea typeface="+mn-ea"/>
          <a:cs typeface="+mn-cs"/>
        </a:defRPr>
      </a:lvl8pPr>
      <a:lvl9pPr marL="3656648"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blipFill dpi="0" rotWithShape="1">
          <a:blip r:embed="rId16">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248151526"/>
      </p:ext>
    </p:extLst>
  </p:cSld>
  <p:clrMap bg1="lt1" tx1="dk1" bg2="lt2" tx2="dk2" accent1="accent1" accent2="accent2" accent3="accent3" accent4="accent4" accent5="accent5" accent6="accent6" hlink="hlink" folHlink="folHlink"/>
  <p:sldLayoutIdLst>
    <p:sldLayoutId id="2147483683" r:id="rId1"/>
    <p:sldLayoutId id="2147483684" r:id="rId2"/>
    <p:sldLayoutId id="2147483685" r:id="rId3"/>
    <p:sldLayoutId id="2147483686" r:id="rId4"/>
    <p:sldLayoutId id="2147483687" r:id="rId5"/>
    <p:sldLayoutId id="2147483688" r:id="rId6"/>
    <p:sldLayoutId id="2147483689" r:id="rId7"/>
    <p:sldLayoutId id="2147483690" r:id="rId8"/>
    <p:sldLayoutId id="2147483713" r:id="rId9"/>
    <p:sldLayoutId id="2147483714" r:id="rId10"/>
    <p:sldLayoutId id="2147483715" r:id="rId11"/>
    <p:sldLayoutId id="2147483717" r:id="rId12"/>
    <p:sldLayoutId id="2147483718" r:id="rId13"/>
    <p:sldLayoutId id="2147483719" r:id="rId14"/>
  </p:sldLayoutIdLst>
  <p:transition>
    <p:random/>
  </p:transition>
  <p:timing>
    <p:tnLst>
      <p:par>
        <p:cTn id="1" dur="indefinite" restart="never" nodeType="tmRoot"/>
      </p:par>
    </p:tnLst>
  </p:timing>
  <p:txStyles>
    <p:titleStyle>
      <a:lvl1pPr algn="ctr" defTabSz="913924" rtl="0" eaLnBrk="1" latinLnBrk="0" hangingPunct="1">
        <a:spcBef>
          <a:spcPct val="0"/>
        </a:spcBef>
        <a:buNone/>
        <a:defRPr sz="4399" kern="1200">
          <a:solidFill>
            <a:schemeClr val="tx1"/>
          </a:solidFill>
          <a:latin typeface="微软雅黑" panose="020B0503020204020204" pitchFamily="34" charset="-122"/>
          <a:ea typeface="微软雅黑" panose="020B0503020204020204" pitchFamily="34" charset="-122"/>
          <a:cs typeface="+mj-cs"/>
        </a:defRPr>
      </a:lvl1pPr>
    </p:titleStyle>
    <p:bodyStyle>
      <a:lvl1pPr marL="342900" indent="-342900" algn="l" defTabSz="913924" rtl="0" eaLnBrk="1" latinLnBrk="0" hangingPunct="1">
        <a:spcBef>
          <a:spcPct val="20000"/>
        </a:spcBef>
        <a:buFont typeface="Arial" panose="020B0604020202020204" pitchFamily="34" charset="0"/>
        <a:buChar char="•"/>
        <a:defRPr sz="3199" kern="1200">
          <a:solidFill>
            <a:schemeClr val="tx1"/>
          </a:solidFill>
          <a:latin typeface="微软雅黑" panose="020B0503020204020204" pitchFamily="34" charset="-122"/>
          <a:ea typeface="微软雅黑" panose="020B0503020204020204" pitchFamily="34" charset="-122"/>
          <a:cs typeface="+mn-cs"/>
        </a:defRPr>
      </a:lvl1pPr>
      <a:lvl2pPr marL="742474" indent="-285750" algn="l" defTabSz="913924" rtl="0" eaLnBrk="1" latinLnBrk="0" hangingPunct="1">
        <a:spcBef>
          <a:spcPct val="20000"/>
        </a:spcBef>
        <a:buFont typeface="Arial" panose="020B0604020202020204" pitchFamily="34" charset="0"/>
        <a:buChar char="–"/>
        <a:defRPr sz="2798" kern="1200">
          <a:solidFill>
            <a:schemeClr val="tx1"/>
          </a:solidFill>
          <a:latin typeface="微软雅黑" panose="020B0503020204020204" pitchFamily="34" charset="-122"/>
          <a:ea typeface="微软雅黑" panose="020B0503020204020204" pitchFamily="34" charset="-122"/>
          <a:cs typeface="+mn-cs"/>
        </a:defRPr>
      </a:lvl2pPr>
      <a:lvl3pPr marL="1142524" indent="-228600" algn="l" defTabSz="913924" rtl="0" eaLnBrk="1" latinLnBrk="0" hangingPunct="1">
        <a:spcBef>
          <a:spcPct val="20000"/>
        </a:spcBef>
        <a:buFont typeface="Arial" panose="020B0604020202020204" pitchFamily="34" charset="0"/>
        <a:buChar char="•"/>
        <a:defRPr sz="2400" kern="1200">
          <a:solidFill>
            <a:schemeClr val="tx1"/>
          </a:solidFill>
          <a:latin typeface="微软雅黑" panose="020B0503020204020204" pitchFamily="34" charset="-122"/>
          <a:ea typeface="微软雅黑" panose="020B0503020204020204" pitchFamily="34" charset="-122"/>
          <a:cs typeface="+mn-cs"/>
        </a:defRPr>
      </a:lvl3pPr>
      <a:lvl4pPr marL="1599724" indent="-228600" algn="l" defTabSz="913924" rtl="0" eaLnBrk="1" latinLnBrk="0" hangingPunct="1">
        <a:spcBef>
          <a:spcPct val="20000"/>
        </a:spcBef>
        <a:buFont typeface="Arial" panose="020B0604020202020204" pitchFamily="34" charset="0"/>
        <a:buChar char="–"/>
        <a:defRPr sz="1999" kern="1200">
          <a:solidFill>
            <a:schemeClr val="tx1"/>
          </a:solidFill>
          <a:latin typeface="微软雅黑" panose="020B0503020204020204" pitchFamily="34" charset="-122"/>
          <a:ea typeface="微软雅黑" panose="020B0503020204020204" pitchFamily="34" charset="-122"/>
          <a:cs typeface="+mn-cs"/>
        </a:defRPr>
      </a:lvl4pPr>
      <a:lvl5pPr marL="2056924" indent="-228600" algn="l" defTabSz="913924" rtl="0" eaLnBrk="1" latinLnBrk="0" hangingPunct="1">
        <a:spcBef>
          <a:spcPct val="20000"/>
        </a:spcBef>
        <a:buFont typeface="Arial" panose="020B0604020202020204" pitchFamily="34" charset="0"/>
        <a:buChar char="»"/>
        <a:defRPr sz="1999" kern="1200">
          <a:solidFill>
            <a:schemeClr val="tx1"/>
          </a:solidFill>
          <a:latin typeface="微软雅黑" panose="020B0503020204020204" pitchFamily="34" charset="-122"/>
          <a:ea typeface="微软雅黑" panose="020B0503020204020204" pitchFamily="34" charset="-122"/>
          <a:cs typeface="+mn-cs"/>
        </a:defRPr>
      </a:lvl5pPr>
      <a:lvl6pPr marL="2513648" indent="-228600" algn="l" defTabSz="913924" rtl="0" eaLnBrk="1" latinLnBrk="0" hangingPunct="1">
        <a:spcBef>
          <a:spcPct val="20000"/>
        </a:spcBef>
        <a:buFont typeface="Arial" panose="020B0604020202020204" pitchFamily="34" charset="0"/>
        <a:buChar char="•"/>
        <a:defRPr sz="1999" kern="1200">
          <a:solidFill>
            <a:schemeClr val="tx1"/>
          </a:solidFill>
          <a:latin typeface="+mn-lt"/>
          <a:ea typeface="+mn-ea"/>
          <a:cs typeface="+mn-cs"/>
        </a:defRPr>
      </a:lvl6pPr>
      <a:lvl7pPr marL="2970848" indent="-228600" algn="l" defTabSz="913924" rtl="0" eaLnBrk="1" latinLnBrk="0" hangingPunct="1">
        <a:spcBef>
          <a:spcPct val="20000"/>
        </a:spcBef>
        <a:buFont typeface="Arial" panose="020B0604020202020204" pitchFamily="34" charset="0"/>
        <a:buChar char="•"/>
        <a:defRPr sz="1999" kern="1200">
          <a:solidFill>
            <a:schemeClr val="tx1"/>
          </a:solidFill>
          <a:latin typeface="+mn-lt"/>
          <a:ea typeface="+mn-ea"/>
          <a:cs typeface="+mn-cs"/>
        </a:defRPr>
      </a:lvl7pPr>
      <a:lvl8pPr marL="3428048" indent="-228600" algn="l" defTabSz="913924" rtl="0" eaLnBrk="1" latinLnBrk="0" hangingPunct="1">
        <a:spcBef>
          <a:spcPct val="20000"/>
        </a:spcBef>
        <a:buFont typeface="Arial" panose="020B0604020202020204" pitchFamily="34" charset="0"/>
        <a:buChar char="•"/>
        <a:defRPr sz="1999" kern="1200">
          <a:solidFill>
            <a:schemeClr val="tx1"/>
          </a:solidFill>
          <a:latin typeface="+mn-lt"/>
          <a:ea typeface="+mn-ea"/>
          <a:cs typeface="+mn-cs"/>
        </a:defRPr>
      </a:lvl8pPr>
      <a:lvl9pPr marL="3884771" indent="-228600" algn="l" defTabSz="913924" rtl="0" eaLnBrk="1" latinLnBrk="0" hangingPunct="1">
        <a:spcBef>
          <a:spcPct val="20000"/>
        </a:spcBef>
        <a:buFont typeface="Arial" panose="020B0604020202020204" pitchFamily="34" charset="0"/>
        <a:buChar char="•"/>
        <a:defRPr sz="1999" kern="1200">
          <a:solidFill>
            <a:schemeClr val="tx1"/>
          </a:solidFill>
          <a:latin typeface="+mn-lt"/>
          <a:ea typeface="+mn-ea"/>
          <a:cs typeface="+mn-cs"/>
        </a:defRPr>
      </a:lvl9pPr>
    </p:bodyStyle>
    <p:otherStyle>
      <a:defPPr>
        <a:defRPr lang="zh-CN"/>
      </a:defPPr>
      <a:lvl1pPr marL="0" algn="l" defTabSz="913924" rtl="0" eaLnBrk="1" latinLnBrk="0" hangingPunct="1">
        <a:defRPr sz="1800" kern="1200">
          <a:solidFill>
            <a:schemeClr val="tx1"/>
          </a:solidFill>
          <a:latin typeface="+mn-lt"/>
          <a:ea typeface="+mn-ea"/>
          <a:cs typeface="+mn-cs"/>
        </a:defRPr>
      </a:lvl1pPr>
      <a:lvl2pPr marL="457200" algn="l" defTabSz="913924" rtl="0" eaLnBrk="1" latinLnBrk="0" hangingPunct="1">
        <a:defRPr sz="1800" kern="1200">
          <a:solidFill>
            <a:schemeClr val="tx1"/>
          </a:solidFill>
          <a:latin typeface="+mn-lt"/>
          <a:ea typeface="+mn-ea"/>
          <a:cs typeface="+mn-cs"/>
        </a:defRPr>
      </a:lvl2pPr>
      <a:lvl3pPr marL="913924" algn="l" defTabSz="913924" rtl="0" eaLnBrk="1" latinLnBrk="0" hangingPunct="1">
        <a:defRPr sz="1800" kern="1200">
          <a:solidFill>
            <a:schemeClr val="tx1"/>
          </a:solidFill>
          <a:latin typeface="+mn-lt"/>
          <a:ea typeface="+mn-ea"/>
          <a:cs typeface="+mn-cs"/>
        </a:defRPr>
      </a:lvl3pPr>
      <a:lvl4pPr marL="1371124" algn="l" defTabSz="913924" rtl="0" eaLnBrk="1" latinLnBrk="0" hangingPunct="1">
        <a:defRPr sz="1800" kern="1200">
          <a:solidFill>
            <a:schemeClr val="tx1"/>
          </a:solidFill>
          <a:latin typeface="+mn-lt"/>
          <a:ea typeface="+mn-ea"/>
          <a:cs typeface="+mn-cs"/>
        </a:defRPr>
      </a:lvl4pPr>
      <a:lvl5pPr marL="1828324" algn="l" defTabSz="913924" rtl="0" eaLnBrk="1" latinLnBrk="0" hangingPunct="1">
        <a:defRPr sz="1800" kern="1200">
          <a:solidFill>
            <a:schemeClr val="tx1"/>
          </a:solidFill>
          <a:latin typeface="+mn-lt"/>
          <a:ea typeface="+mn-ea"/>
          <a:cs typeface="+mn-cs"/>
        </a:defRPr>
      </a:lvl5pPr>
      <a:lvl6pPr marL="2285048" algn="l" defTabSz="913924" rtl="0" eaLnBrk="1" latinLnBrk="0" hangingPunct="1">
        <a:defRPr sz="1800" kern="1200">
          <a:solidFill>
            <a:schemeClr val="tx1"/>
          </a:solidFill>
          <a:latin typeface="+mn-lt"/>
          <a:ea typeface="+mn-ea"/>
          <a:cs typeface="+mn-cs"/>
        </a:defRPr>
      </a:lvl6pPr>
      <a:lvl7pPr marL="2742248" algn="l" defTabSz="913924" rtl="0" eaLnBrk="1" latinLnBrk="0" hangingPunct="1">
        <a:defRPr sz="1800" kern="1200">
          <a:solidFill>
            <a:schemeClr val="tx1"/>
          </a:solidFill>
          <a:latin typeface="+mn-lt"/>
          <a:ea typeface="+mn-ea"/>
          <a:cs typeface="+mn-cs"/>
        </a:defRPr>
      </a:lvl7pPr>
      <a:lvl8pPr marL="3199448" algn="l" defTabSz="913924" rtl="0" eaLnBrk="1" latinLnBrk="0" hangingPunct="1">
        <a:defRPr sz="1800" kern="1200">
          <a:solidFill>
            <a:schemeClr val="tx1"/>
          </a:solidFill>
          <a:latin typeface="+mn-lt"/>
          <a:ea typeface="+mn-ea"/>
          <a:cs typeface="+mn-cs"/>
        </a:defRPr>
      </a:lvl8pPr>
      <a:lvl9pPr marL="3656648" algn="l" defTabSz="913924"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8.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8.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9.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50.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5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5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8.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5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49.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50.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50.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8.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8.xml"/></Relationships>
</file>

<file path=ppt/slides/_rels/slide29.xml.rels><?xml version="1.0" encoding="UTF-8" standalone="yes"?>
<Relationships xmlns="http://schemas.openxmlformats.org/package/2006/relationships"><Relationship Id="rId3" Type="http://schemas.openxmlformats.org/officeDocument/2006/relationships/hyperlink" Target="http://www.51pptmoban.com/" TargetMode="External"/><Relationship Id="rId2" Type="http://schemas.openxmlformats.org/officeDocument/2006/relationships/hyperlink" Target="http://www.51pptmoban.com/shejishi/StephenZhu/" TargetMode="External"/><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010132" y="687060"/>
            <a:ext cx="5185858" cy="3963222"/>
            <a:chOff x="2338388" y="1046163"/>
            <a:chExt cx="4376737" cy="3344862"/>
          </a:xfrm>
        </p:grpSpPr>
        <p:sp>
          <p:nvSpPr>
            <p:cNvPr id="3" name="矩形 2"/>
            <p:cNvSpPr/>
            <p:nvPr/>
          </p:nvSpPr>
          <p:spPr>
            <a:xfrm>
              <a:off x="3547238" y="1229805"/>
              <a:ext cx="1728192" cy="2638089"/>
            </a:xfrm>
            <a:prstGeom prst="rect">
              <a:avLst/>
            </a:prstGeom>
            <a:noFill/>
            <a:ln w="12700">
              <a:solidFill>
                <a:srgbClr val="D3381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lnSpc>
                  <a:spcPct val="120000"/>
                </a:lnSpc>
              </a:pPr>
              <a:endParaRPr lang="zh-CN" altLang="en-US" sz="1350" noProof="1">
                <a:cs typeface="+mn-ea"/>
                <a:sym typeface="+mn-lt"/>
              </a:endParaRPr>
            </a:p>
          </p:txBody>
        </p:sp>
        <p:sp>
          <p:nvSpPr>
            <p:cNvPr id="12" name="文本框 11"/>
            <p:cNvSpPr txBox="1"/>
            <p:nvPr/>
          </p:nvSpPr>
          <p:spPr>
            <a:xfrm>
              <a:off x="3511234" y="1287299"/>
              <a:ext cx="1800200" cy="933823"/>
            </a:xfrm>
            <a:prstGeom prst="rect">
              <a:avLst/>
            </a:prstGeom>
            <a:noFill/>
            <a:ln>
              <a:noFill/>
            </a:ln>
          </p:spPr>
          <p:txBody>
            <a:bodyPr>
              <a:spAutoFit/>
            </a:bodyPr>
            <a:lstStyle/>
            <a:p>
              <a:pPr algn="ctr" fontAlgn="auto">
                <a:lnSpc>
                  <a:spcPct val="120000"/>
                </a:lnSpc>
              </a:pPr>
              <a:r>
                <a:rPr lang="en-US" altLang="zh-CN" sz="6000" b="1" noProof="1" smtClean="0">
                  <a:solidFill>
                    <a:srgbClr val="D3381C"/>
                  </a:solidFill>
                  <a:latin typeface="微软雅黑" panose="020B0503020204020204" pitchFamily="34" charset="-122"/>
                  <a:cs typeface="+mn-ea"/>
                  <a:sym typeface="+mn-lt"/>
                </a:rPr>
                <a:t>2020</a:t>
              </a:r>
              <a:endParaRPr lang="zh-CN" altLang="en-US" sz="6000" b="1" noProof="1">
                <a:solidFill>
                  <a:srgbClr val="D3381C"/>
                </a:solidFill>
                <a:latin typeface="微软雅黑" panose="020B0503020204020204" pitchFamily="34" charset="-122"/>
                <a:cs typeface="+mn-ea"/>
                <a:sym typeface="+mn-lt"/>
              </a:endParaRPr>
            </a:p>
          </p:txBody>
        </p:sp>
        <p:cxnSp>
          <p:nvCxnSpPr>
            <p:cNvPr id="7" name="直接连接符 6"/>
            <p:cNvCxnSpPr/>
            <p:nvPr/>
          </p:nvCxnSpPr>
          <p:spPr>
            <a:xfrm flipV="1">
              <a:off x="2338388" y="3743325"/>
              <a:ext cx="647700" cy="647700"/>
            </a:xfrm>
            <a:prstGeom prst="line">
              <a:avLst/>
            </a:prstGeom>
            <a:ln>
              <a:solidFill>
                <a:srgbClr val="D3381C"/>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flipV="1">
              <a:off x="6067425" y="1046163"/>
              <a:ext cx="647700" cy="647700"/>
            </a:xfrm>
            <a:prstGeom prst="line">
              <a:avLst/>
            </a:prstGeom>
            <a:ln>
              <a:solidFill>
                <a:srgbClr val="D3381C"/>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flipV="1">
              <a:off x="5635625" y="1370013"/>
              <a:ext cx="414338" cy="414337"/>
            </a:xfrm>
            <a:prstGeom prst="line">
              <a:avLst/>
            </a:prstGeom>
            <a:ln>
              <a:solidFill>
                <a:srgbClr val="D3381C"/>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flipV="1">
              <a:off x="2986088" y="3500438"/>
              <a:ext cx="396875" cy="395287"/>
            </a:xfrm>
            <a:prstGeom prst="line">
              <a:avLst/>
            </a:prstGeom>
            <a:ln>
              <a:solidFill>
                <a:srgbClr val="D3381C"/>
              </a:solidFill>
            </a:ln>
          </p:spPr>
          <p:style>
            <a:lnRef idx="1">
              <a:schemeClr val="accent1"/>
            </a:lnRef>
            <a:fillRef idx="0">
              <a:schemeClr val="accent1"/>
            </a:fillRef>
            <a:effectRef idx="0">
              <a:schemeClr val="accent1"/>
            </a:effectRef>
            <a:fontRef idx="minor">
              <a:schemeClr val="tx1"/>
            </a:fontRef>
          </p:style>
        </p:cxnSp>
      </p:grpSp>
      <p:sp>
        <p:nvSpPr>
          <p:cNvPr id="5" name="矩形 4"/>
          <p:cNvSpPr/>
          <p:nvPr/>
        </p:nvSpPr>
        <p:spPr>
          <a:xfrm>
            <a:off x="0" y="2218217"/>
            <a:ext cx="9144000" cy="1188558"/>
          </a:xfrm>
          <a:prstGeom prst="rect">
            <a:avLst/>
          </a:prstGeom>
          <a:solidFill>
            <a:srgbClr val="D3381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lnSpc>
                <a:spcPct val="120000"/>
              </a:lnSpc>
            </a:pPr>
            <a:endParaRPr lang="zh-CN" altLang="en-US" noProof="1">
              <a:cs typeface="+mn-ea"/>
              <a:sym typeface="+mn-lt"/>
            </a:endParaRPr>
          </a:p>
        </p:txBody>
      </p:sp>
      <p:sp>
        <p:nvSpPr>
          <p:cNvPr id="54" name="文本框 53"/>
          <p:cNvSpPr txBox="1"/>
          <p:nvPr/>
        </p:nvSpPr>
        <p:spPr>
          <a:xfrm>
            <a:off x="827688" y="2268974"/>
            <a:ext cx="7776647" cy="771493"/>
          </a:xfrm>
          <a:prstGeom prst="rect">
            <a:avLst/>
          </a:prstGeom>
          <a:noFill/>
          <a:ln>
            <a:noFill/>
          </a:ln>
        </p:spPr>
        <p:txBody>
          <a:bodyPr wrap="square">
            <a:spAutoFit/>
          </a:bodyPr>
          <a:lstStyle/>
          <a:p>
            <a:pPr algn="ctr" fontAlgn="auto">
              <a:lnSpc>
                <a:spcPct val="120000"/>
              </a:lnSpc>
            </a:pPr>
            <a:r>
              <a:rPr lang="zh-CN" altLang="en-US" sz="4050" b="1" noProof="1" smtClean="0">
                <a:solidFill>
                  <a:schemeClr val="bg1"/>
                </a:solidFill>
                <a:latin typeface="+mn-lt"/>
                <a:ea typeface="+mn-ea"/>
                <a:cs typeface="+mn-ea"/>
                <a:sym typeface="+mn-lt"/>
              </a:rPr>
              <a:t>工作总结计划</a:t>
            </a:r>
            <a:r>
              <a:rPr lang="en-US" altLang="zh-CN" sz="4050" b="1" noProof="1" smtClean="0">
                <a:solidFill>
                  <a:schemeClr val="bg1"/>
                </a:solidFill>
                <a:latin typeface="+mn-lt"/>
                <a:ea typeface="+mn-ea"/>
                <a:cs typeface="+mn-ea"/>
                <a:sym typeface="+mn-lt"/>
              </a:rPr>
              <a:t>PPT</a:t>
            </a:r>
            <a:r>
              <a:rPr lang="zh-CN" altLang="en-US" sz="4050" b="1" noProof="1">
                <a:solidFill>
                  <a:schemeClr val="bg1"/>
                </a:solidFill>
                <a:latin typeface="+mn-lt"/>
                <a:ea typeface="+mn-ea"/>
                <a:cs typeface="+mn-ea"/>
                <a:sym typeface="+mn-lt"/>
              </a:rPr>
              <a:t>模板</a:t>
            </a:r>
            <a:endParaRPr lang="zh-CN" altLang="en-US" sz="4050" b="1" noProof="1">
              <a:solidFill>
                <a:schemeClr val="bg1"/>
              </a:solidFill>
              <a:cs typeface="+mn-ea"/>
              <a:sym typeface="+mn-lt"/>
            </a:endParaRPr>
          </a:p>
        </p:txBody>
      </p:sp>
      <p:sp>
        <p:nvSpPr>
          <p:cNvPr id="6149" name="文本框 54"/>
          <p:cNvSpPr txBox="1">
            <a:spLocks noChangeArrowheads="1"/>
          </p:cNvSpPr>
          <p:nvPr/>
        </p:nvSpPr>
        <p:spPr bwMode="auto">
          <a:xfrm>
            <a:off x="982875" y="2999353"/>
            <a:ext cx="7466271" cy="3139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lnSpc>
                <a:spcPct val="120000"/>
              </a:lnSpc>
            </a:pPr>
            <a:r>
              <a:rPr lang="en-US" altLang="zh-CN" sz="1200" dirty="0" smtClean="0">
                <a:solidFill>
                  <a:schemeClr val="bg1"/>
                </a:solidFill>
                <a:sym typeface="Arial" panose="020B0604020202020204" pitchFamily="34" charset="0"/>
              </a:rPr>
              <a:t>Work Summary Plan PPT Template</a:t>
            </a:r>
            <a:endParaRPr lang="zh-CN" altLang="en-US" sz="1200" dirty="0">
              <a:solidFill>
                <a:schemeClr val="bg1"/>
              </a:solidFill>
              <a:sym typeface="Arial" panose="020B0604020202020204" pitchFamily="34" charset="0"/>
            </a:endParaRPr>
          </a:p>
        </p:txBody>
      </p:sp>
      <p:grpSp>
        <p:nvGrpSpPr>
          <p:cNvPr id="13" name="组合 12"/>
          <p:cNvGrpSpPr/>
          <p:nvPr/>
        </p:nvGrpSpPr>
        <p:grpSpPr>
          <a:xfrm>
            <a:off x="2914853" y="4503474"/>
            <a:ext cx="2228284" cy="425647"/>
            <a:chOff x="4654427" y="4718860"/>
            <a:chExt cx="1663809" cy="317821"/>
          </a:xfrm>
        </p:grpSpPr>
        <p:grpSp>
          <p:nvGrpSpPr>
            <p:cNvPr id="22" name="组合 21"/>
            <p:cNvGrpSpPr/>
            <p:nvPr/>
          </p:nvGrpSpPr>
          <p:grpSpPr>
            <a:xfrm>
              <a:off x="4654427" y="4718860"/>
              <a:ext cx="276971" cy="276971"/>
              <a:chOff x="3725237" y="4930504"/>
              <a:chExt cx="531780" cy="531780"/>
            </a:xfrm>
          </p:grpSpPr>
          <p:sp>
            <p:nvSpPr>
              <p:cNvPr id="24" name="圆角矩形 2"/>
              <p:cNvSpPr/>
              <p:nvPr/>
            </p:nvSpPr>
            <p:spPr>
              <a:xfrm>
                <a:off x="3725237" y="4930504"/>
                <a:ext cx="531780" cy="531780"/>
              </a:xfrm>
              <a:prstGeom prst="ellipse">
                <a:avLst/>
              </a:prstGeom>
              <a:solidFill>
                <a:srgbClr val="D3381C"/>
              </a:solidFill>
              <a:ln w="25400" cap="flat" cmpd="sng" algn="ctr">
                <a:noFill/>
                <a:prstDash val="solid"/>
                <a:miter lim="800000"/>
              </a:ln>
              <a:effectLst>
                <a:outerShdw blurRad="177800" dist="101600" dir="8100000" algn="tr" rotWithShape="0">
                  <a:prstClr val="black">
                    <a:alpha val="30000"/>
                  </a:prstClr>
                </a:outerShdw>
              </a:effectLst>
            </p:spPr>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srgbClr val="FFFFFF"/>
                  </a:solidFill>
                  <a:effectLst/>
                  <a:uLnTx/>
                  <a:uFillTx/>
                  <a:latin typeface="Arial" panose="020B0604020202020204"/>
                  <a:ea typeface="微软雅黑" panose="020B0503020204020204" pitchFamily="34" charset="-122"/>
                  <a:cs typeface="+mn-ea"/>
                  <a:sym typeface="+mn-lt"/>
                </a:endParaRPr>
              </a:p>
            </p:txBody>
          </p:sp>
          <p:sp>
            <p:nvSpPr>
              <p:cNvPr id="25" name="student-graduation-cap-shape_52041"/>
              <p:cNvSpPr>
                <a:spLocks noChangeAspect="1"/>
              </p:cNvSpPr>
              <p:nvPr/>
            </p:nvSpPr>
            <p:spPr bwMode="auto">
              <a:xfrm>
                <a:off x="3875605" y="5054575"/>
                <a:ext cx="219840" cy="264806"/>
              </a:xfrm>
              <a:custGeom>
                <a:avLst/>
                <a:gdLst>
                  <a:gd name="connsiteX0" fmla="*/ 56671 w 279400"/>
                  <a:gd name="connsiteY0" fmla="*/ 192087 h 336550"/>
                  <a:gd name="connsiteX1" fmla="*/ 224047 w 279400"/>
                  <a:gd name="connsiteY1" fmla="*/ 192087 h 336550"/>
                  <a:gd name="connsiteX2" fmla="*/ 279400 w 279400"/>
                  <a:gd name="connsiteY2" fmla="*/ 247752 h 336550"/>
                  <a:gd name="connsiteX3" fmla="*/ 279400 w 279400"/>
                  <a:gd name="connsiteY3" fmla="*/ 336550 h 336550"/>
                  <a:gd name="connsiteX4" fmla="*/ 176602 w 279400"/>
                  <a:gd name="connsiteY4" fmla="*/ 336550 h 336550"/>
                  <a:gd name="connsiteX5" fmla="*/ 158151 w 279400"/>
                  <a:gd name="connsiteY5" fmla="*/ 245101 h 336550"/>
                  <a:gd name="connsiteX6" fmla="*/ 151562 w 279400"/>
                  <a:gd name="connsiteY6" fmla="*/ 239800 h 336550"/>
                  <a:gd name="connsiteX7" fmla="*/ 167377 w 279400"/>
                  <a:gd name="connsiteY7" fmla="*/ 213293 h 336550"/>
                  <a:gd name="connsiteX8" fmla="*/ 167377 w 279400"/>
                  <a:gd name="connsiteY8" fmla="*/ 209317 h 336550"/>
                  <a:gd name="connsiteX9" fmla="*/ 163423 w 279400"/>
                  <a:gd name="connsiteY9" fmla="*/ 207991 h 336550"/>
                  <a:gd name="connsiteX10" fmla="*/ 121249 w 279400"/>
                  <a:gd name="connsiteY10" fmla="*/ 207991 h 336550"/>
                  <a:gd name="connsiteX11" fmla="*/ 118613 w 279400"/>
                  <a:gd name="connsiteY11" fmla="*/ 209317 h 336550"/>
                  <a:gd name="connsiteX12" fmla="*/ 118613 w 279400"/>
                  <a:gd name="connsiteY12" fmla="*/ 213293 h 336550"/>
                  <a:gd name="connsiteX13" fmla="*/ 134429 w 279400"/>
                  <a:gd name="connsiteY13" fmla="*/ 239800 h 336550"/>
                  <a:gd name="connsiteX14" fmla="*/ 126521 w 279400"/>
                  <a:gd name="connsiteY14" fmla="*/ 245101 h 336550"/>
                  <a:gd name="connsiteX15" fmla="*/ 110706 w 279400"/>
                  <a:gd name="connsiteY15" fmla="*/ 336550 h 336550"/>
                  <a:gd name="connsiteX16" fmla="*/ 0 w 279400"/>
                  <a:gd name="connsiteY16" fmla="*/ 336550 h 336550"/>
                  <a:gd name="connsiteX17" fmla="*/ 0 w 279400"/>
                  <a:gd name="connsiteY17" fmla="*/ 247752 h 336550"/>
                  <a:gd name="connsiteX18" fmla="*/ 56671 w 279400"/>
                  <a:gd name="connsiteY18" fmla="*/ 192087 h 336550"/>
                  <a:gd name="connsiteX19" fmla="*/ 138907 w 279400"/>
                  <a:gd name="connsiteY19" fmla="*/ 0 h 336550"/>
                  <a:gd name="connsiteX20" fmla="*/ 219076 w 279400"/>
                  <a:gd name="connsiteY20" fmla="*/ 80169 h 336550"/>
                  <a:gd name="connsiteX21" fmla="*/ 138907 w 279400"/>
                  <a:gd name="connsiteY21" fmla="*/ 160338 h 336550"/>
                  <a:gd name="connsiteX22" fmla="*/ 58738 w 279400"/>
                  <a:gd name="connsiteY22" fmla="*/ 80169 h 336550"/>
                  <a:gd name="connsiteX23" fmla="*/ 138907 w 279400"/>
                  <a:gd name="connsiteY23"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79400" h="336550">
                    <a:moveTo>
                      <a:pt x="56671" y="192087"/>
                    </a:moveTo>
                    <a:cubicBezTo>
                      <a:pt x="56671" y="192087"/>
                      <a:pt x="56671" y="192087"/>
                      <a:pt x="224047" y="192087"/>
                    </a:cubicBezTo>
                    <a:cubicBezTo>
                      <a:pt x="254360" y="192087"/>
                      <a:pt x="279400" y="217269"/>
                      <a:pt x="279400" y="247752"/>
                    </a:cubicBezTo>
                    <a:cubicBezTo>
                      <a:pt x="279400" y="247752"/>
                      <a:pt x="279400" y="247752"/>
                      <a:pt x="279400" y="336550"/>
                    </a:cubicBezTo>
                    <a:cubicBezTo>
                      <a:pt x="279400" y="336550"/>
                      <a:pt x="279400" y="336550"/>
                      <a:pt x="176602" y="336550"/>
                    </a:cubicBezTo>
                    <a:cubicBezTo>
                      <a:pt x="176602" y="336550"/>
                      <a:pt x="176602" y="336550"/>
                      <a:pt x="158151" y="245101"/>
                    </a:cubicBezTo>
                    <a:cubicBezTo>
                      <a:pt x="158151" y="242450"/>
                      <a:pt x="154197" y="239800"/>
                      <a:pt x="151562" y="239800"/>
                    </a:cubicBezTo>
                    <a:cubicBezTo>
                      <a:pt x="151562" y="239800"/>
                      <a:pt x="151562" y="239800"/>
                      <a:pt x="167377" y="213293"/>
                    </a:cubicBezTo>
                    <a:cubicBezTo>
                      <a:pt x="167377" y="211967"/>
                      <a:pt x="167377" y="210642"/>
                      <a:pt x="167377" y="209317"/>
                    </a:cubicBezTo>
                    <a:cubicBezTo>
                      <a:pt x="166059" y="207991"/>
                      <a:pt x="164741" y="207991"/>
                      <a:pt x="163423" y="207991"/>
                    </a:cubicBezTo>
                    <a:cubicBezTo>
                      <a:pt x="163423" y="207991"/>
                      <a:pt x="163423" y="207991"/>
                      <a:pt x="121249" y="207991"/>
                    </a:cubicBezTo>
                    <a:cubicBezTo>
                      <a:pt x="119931" y="207991"/>
                      <a:pt x="118613" y="207991"/>
                      <a:pt x="118613" y="209317"/>
                    </a:cubicBezTo>
                    <a:cubicBezTo>
                      <a:pt x="117296" y="210642"/>
                      <a:pt x="117296" y="211967"/>
                      <a:pt x="118613" y="213293"/>
                    </a:cubicBezTo>
                    <a:cubicBezTo>
                      <a:pt x="118613" y="213293"/>
                      <a:pt x="118613" y="213293"/>
                      <a:pt x="134429" y="239800"/>
                    </a:cubicBezTo>
                    <a:cubicBezTo>
                      <a:pt x="130475" y="239800"/>
                      <a:pt x="127839" y="242450"/>
                      <a:pt x="126521" y="245101"/>
                    </a:cubicBezTo>
                    <a:cubicBezTo>
                      <a:pt x="126521" y="245101"/>
                      <a:pt x="126521" y="245101"/>
                      <a:pt x="110706" y="336550"/>
                    </a:cubicBezTo>
                    <a:cubicBezTo>
                      <a:pt x="110706" y="336550"/>
                      <a:pt x="110706" y="336550"/>
                      <a:pt x="0" y="336550"/>
                    </a:cubicBezTo>
                    <a:cubicBezTo>
                      <a:pt x="0" y="336550"/>
                      <a:pt x="0" y="336550"/>
                      <a:pt x="0" y="247752"/>
                    </a:cubicBezTo>
                    <a:cubicBezTo>
                      <a:pt x="0" y="217269"/>
                      <a:pt x="25040" y="192087"/>
                      <a:pt x="56671" y="192087"/>
                    </a:cubicBezTo>
                    <a:close/>
                    <a:moveTo>
                      <a:pt x="138907" y="0"/>
                    </a:moveTo>
                    <a:cubicBezTo>
                      <a:pt x="183183" y="0"/>
                      <a:pt x="219076" y="35893"/>
                      <a:pt x="219076" y="80169"/>
                    </a:cubicBezTo>
                    <a:cubicBezTo>
                      <a:pt x="219076" y="124445"/>
                      <a:pt x="183183" y="160338"/>
                      <a:pt x="138907" y="160338"/>
                    </a:cubicBezTo>
                    <a:cubicBezTo>
                      <a:pt x="94631" y="160338"/>
                      <a:pt x="58738" y="124445"/>
                      <a:pt x="58738" y="80169"/>
                    </a:cubicBezTo>
                    <a:cubicBezTo>
                      <a:pt x="58738" y="35893"/>
                      <a:pt x="94631" y="0"/>
                      <a:pt x="138907" y="0"/>
                    </a:cubicBezTo>
                    <a:close/>
                  </a:path>
                </a:pathLst>
              </a:custGeom>
              <a:solidFill>
                <a:sysClr val="window" lastClr="FFFFFF"/>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dirty="0">
                  <a:ln>
                    <a:noFill/>
                  </a:ln>
                  <a:solidFill>
                    <a:srgbClr val="000000"/>
                  </a:solidFill>
                  <a:effectLst/>
                  <a:uLnTx/>
                  <a:uFillTx/>
                  <a:latin typeface="Arial" panose="020B0604020202020204"/>
                  <a:ea typeface="微软雅黑" panose="020B0503020204020204" pitchFamily="34" charset="-122"/>
                  <a:cs typeface="+mn-ea"/>
                  <a:sym typeface="+mn-lt"/>
                </a:endParaRPr>
              </a:p>
            </p:txBody>
          </p:sp>
        </p:grpSp>
        <p:sp>
          <p:nvSpPr>
            <p:cNvPr id="23" name="文本框 22"/>
            <p:cNvSpPr txBox="1"/>
            <p:nvPr/>
          </p:nvSpPr>
          <p:spPr>
            <a:xfrm>
              <a:off x="4925563" y="4806871"/>
              <a:ext cx="1392673" cy="22981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400" b="1" i="0" u="none" strike="noStrike" kern="1200" cap="none" spc="0" normalizeH="0" baseline="0" noProof="0" dirty="0" smtClean="0">
                  <a:ln>
                    <a:noFill/>
                  </a:ln>
                  <a:solidFill>
                    <a:sysClr val="windowText" lastClr="000000">
                      <a:lumMod val="75000"/>
                      <a:lumOff val="25000"/>
                    </a:sysClr>
                  </a:solidFill>
                  <a:effectLst/>
                  <a:uLnTx/>
                  <a:uFillTx/>
                  <a:latin typeface="Arial" panose="020B0604020202020204"/>
                  <a:ea typeface="微软雅黑" panose="020B0503020204020204" pitchFamily="34" charset="-122"/>
                  <a:cs typeface="+mn-ea"/>
                  <a:sym typeface="+mn-lt"/>
                </a:rPr>
                <a:t>汇报人：</a:t>
              </a:r>
              <a:endParaRPr kumimoji="0" lang="zh-CN" altLang="en-US" sz="1400" b="1" i="0" u="none" strike="noStrike" kern="1200" cap="none" spc="0" normalizeH="0" baseline="0" noProof="0" dirty="0">
                <a:ln>
                  <a:noFill/>
                </a:ln>
                <a:solidFill>
                  <a:sysClr val="windowText" lastClr="000000">
                    <a:lumMod val="75000"/>
                    <a:lumOff val="25000"/>
                  </a:sysClr>
                </a:solidFill>
                <a:effectLst/>
                <a:uLnTx/>
                <a:uFillTx/>
                <a:latin typeface="Arial" panose="020B0604020202020204"/>
                <a:ea typeface="微软雅黑" panose="020B0503020204020204" pitchFamily="34" charset="-122"/>
                <a:cs typeface="+mn-ea"/>
                <a:sym typeface="+mn-lt"/>
              </a:endParaRPr>
            </a:p>
          </p:txBody>
        </p:sp>
      </p:grpSp>
      <p:grpSp>
        <p:nvGrpSpPr>
          <p:cNvPr id="14" name="组合 13"/>
          <p:cNvGrpSpPr/>
          <p:nvPr/>
        </p:nvGrpSpPr>
        <p:grpSpPr>
          <a:xfrm>
            <a:off x="4932030" y="4540523"/>
            <a:ext cx="2700141" cy="388598"/>
            <a:chOff x="6395842" y="4718860"/>
            <a:chExt cx="2016134" cy="290158"/>
          </a:xfrm>
        </p:grpSpPr>
        <p:grpSp>
          <p:nvGrpSpPr>
            <p:cNvPr id="17" name="组合 16"/>
            <p:cNvGrpSpPr/>
            <p:nvPr/>
          </p:nvGrpSpPr>
          <p:grpSpPr>
            <a:xfrm>
              <a:off x="6395842" y="4718860"/>
              <a:ext cx="276971" cy="276971"/>
              <a:chOff x="6392770" y="4930504"/>
              <a:chExt cx="531780" cy="531780"/>
            </a:xfrm>
          </p:grpSpPr>
          <p:sp>
            <p:nvSpPr>
              <p:cNvPr id="20" name="圆角矩形 2"/>
              <p:cNvSpPr/>
              <p:nvPr/>
            </p:nvSpPr>
            <p:spPr>
              <a:xfrm>
                <a:off x="6392770" y="4930504"/>
                <a:ext cx="531780" cy="531780"/>
              </a:xfrm>
              <a:prstGeom prst="ellipse">
                <a:avLst/>
              </a:prstGeom>
              <a:solidFill>
                <a:srgbClr val="D3381C"/>
              </a:solidFill>
              <a:ln w="25400" cap="flat" cmpd="sng" algn="ctr">
                <a:noFill/>
                <a:prstDash val="solid"/>
                <a:miter lim="800000"/>
              </a:ln>
              <a:effectLst>
                <a:outerShdw blurRad="177800" dist="101600" dir="8100000" algn="tr" rotWithShape="0">
                  <a:prstClr val="black">
                    <a:alpha val="30000"/>
                  </a:prstClr>
                </a:outerShdw>
              </a:effectLst>
            </p:spPr>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srgbClr val="FFFFFF"/>
                  </a:solidFill>
                  <a:effectLst/>
                  <a:uLnTx/>
                  <a:uFillTx/>
                  <a:latin typeface="Arial" panose="020B0604020202020204"/>
                  <a:ea typeface="微软雅黑" panose="020B0503020204020204" pitchFamily="34" charset="-122"/>
                  <a:cs typeface="+mn-ea"/>
                  <a:sym typeface="+mn-lt"/>
                </a:endParaRPr>
              </a:p>
            </p:txBody>
          </p:sp>
          <p:sp>
            <p:nvSpPr>
              <p:cNvPr id="21" name="student-graduation-cap-shape_52041"/>
              <p:cNvSpPr>
                <a:spLocks noChangeAspect="1"/>
              </p:cNvSpPr>
              <p:nvPr/>
            </p:nvSpPr>
            <p:spPr bwMode="auto">
              <a:xfrm>
                <a:off x="6527005" y="5064598"/>
                <a:ext cx="256066" cy="264808"/>
              </a:xfrm>
              <a:custGeom>
                <a:avLst/>
                <a:gdLst>
                  <a:gd name="connsiteX0" fmla="*/ 233363 w 325438"/>
                  <a:gd name="connsiteY0" fmla="*/ 249238 h 336550"/>
                  <a:gd name="connsiteX1" fmla="*/ 279401 w 325438"/>
                  <a:gd name="connsiteY1" fmla="*/ 249238 h 336550"/>
                  <a:gd name="connsiteX2" fmla="*/ 279401 w 325438"/>
                  <a:gd name="connsiteY2" fmla="*/ 290513 h 336550"/>
                  <a:gd name="connsiteX3" fmla="*/ 233363 w 325438"/>
                  <a:gd name="connsiteY3" fmla="*/ 290513 h 336550"/>
                  <a:gd name="connsiteX4" fmla="*/ 171450 w 325438"/>
                  <a:gd name="connsiteY4" fmla="*/ 249238 h 336550"/>
                  <a:gd name="connsiteX5" fmla="*/ 217488 w 325438"/>
                  <a:gd name="connsiteY5" fmla="*/ 249238 h 336550"/>
                  <a:gd name="connsiteX6" fmla="*/ 217488 w 325438"/>
                  <a:gd name="connsiteY6" fmla="*/ 290513 h 336550"/>
                  <a:gd name="connsiteX7" fmla="*/ 171450 w 325438"/>
                  <a:gd name="connsiteY7" fmla="*/ 290513 h 336550"/>
                  <a:gd name="connsiteX8" fmla="*/ 107950 w 325438"/>
                  <a:gd name="connsiteY8" fmla="*/ 249238 h 336550"/>
                  <a:gd name="connsiteX9" fmla="*/ 155575 w 325438"/>
                  <a:gd name="connsiteY9" fmla="*/ 249238 h 336550"/>
                  <a:gd name="connsiteX10" fmla="*/ 155575 w 325438"/>
                  <a:gd name="connsiteY10" fmla="*/ 290513 h 336550"/>
                  <a:gd name="connsiteX11" fmla="*/ 107950 w 325438"/>
                  <a:gd name="connsiteY11" fmla="*/ 290513 h 336550"/>
                  <a:gd name="connsiteX12" fmla="*/ 46038 w 325438"/>
                  <a:gd name="connsiteY12" fmla="*/ 249238 h 336550"/>
                  <a:gd name="connsiteX13" fmla="*/ 93663 w 325438"/>
                  <a:gd name="connsiteY13" fmla="*/ 249238 h 336550"/>
                  <a:gd name="connsiteX14" fmla="*/ 93663 w 325438"/>
                  <a:gd name="connsiteY14" fmla="*/ 290513 h 336550"/>
                  <a:gd name="connsiteX15" fmla="*/ 46038 w 325438"/>
                  <a:gd name="connsiteY15" fmla="*/ 290513 h 336550"/>
                  <a:gd name="connsiteX16" fmla="*/ 233363 w 325438"/>
                  <a:gd name="connsiteY16" fmla="*/ 195263 h 336550"/>
                  <a:gd name="connsiteX17" fmla="*/ 279401 w 325438"/>
                  <a:gd name="connsiteY17" fmla="*/ 195263 h 336550"/>
                  <a:gd name="connsiteX18" fmla="*/ 279401 w 325438"/>
                  <a:gd name="connsiteY18" fmla="*/ 234951 h 336550"/>
                  <a:gd name="connsiteX19" fmla="*/ 233363 w 325438"/>
                  <a:gd name="connsiteY19" fmla="*/ 234951 h 336550"/>
                  <a:gd name="connsiteX20" fmla="*/ 171450 w 325438"/>
                  <a:gd name="connsiteY20" fmla="*/ 195263 h 336550"/>
                  <a:gd name="connsiteX21" fmla="*/ 217488 w 325438"/>
                  <a:gd name="connsiteY21" fmla="*/ 195263 h 336550"/>
                  <a:gd name="connsiteX22" fmla="*/ 217488 w 325438"/>
                  <a:gd name="connsiteY22" fmla="*/ 234951 h 336550"/>
                  <a:gd name="connsiteX23" fmla="*/ 171450 w 325438"/>
                  <a:gd name="connsiteY23" fmla="*/ 234951 h 336550"/>
                  <a:gd name="connsiteX24" fmla="*/ 107950 w 325438"/>
                  <a:gd name="connsiteY24" fmla="*/ 195263 h 336550"/>
                  <a:gd name="connsiteX25" fmla="*/ 155575 w 325438"/>
                  <a:gd name="connsiteY25" fmla="*/ 195263 h 336550"/>
                  <a:gd name="connsiteX26" fmla="*/ 155575 w 325438"/>
                  <a:gd name="connsiteY26" fmla="*/ 234951 h 336550"/>
                  <a:gd name="connsiteX27" fmla="*/ 107950 w 325438"/>
                  <a:gd name="connsiteY27" fmla="*/ 234951 h 336550"/>
                  <a:gd name="connsiteX28" fmla="*/ 46038 w 325438"/>
                  <a:gd name="connsiteY28" fmla="*/ 195263 h 336550"/>
                  <a:gd name="connsiteX29" fmla="*/ 93663 w 325438"/>
                  <a:gd name="connsiteY29" fmla="*/ 195263 h 336550"/>
                  <a:gd name="connsiteX30" fmla="*/ 93663 w 325438"/>
                  <a:gd name="connsiteY30" fmla="*/ 234951 h 336550"/>
                  <a:gd name="connsiteX31" fmla="*/ 46038 w 325438"/>
                  <a:gd name="connsiteY31" fmla="*/ 234951 h 336550"/>
                  <a:gd name="connsiteX32" fmla="*/ 233363 w 325438"/>
                  <a:gd name="connsiteY32" fmla="*/ 139700 h 336550"/>
                  <a:gd name="connsiteX33" fmla="*/ 279401 w 325438"/>
                  <a:gd name="connsiteY33" fmla="*/ 139700 h 336550"/>
                  <a:gd name="connsiteX34" fmla="*/ 279401 w 325438"/>
                  <a:gd name="connsiteY34" fmla="*/ 180975 h 336550"/>
                  <a:gd name="connsiteX35" fmla="*/ 233363 w 325438"/>
                  <a:gd name="connsiteY35" fmla="*/ 180975 h 336550"/>
                  <a:gd name="connsiteX36" fmla="*/ 171450 w 325438"/>
                  <a:gd name="connsiteY36" fmla="*/ 139700 h 336550"/>
                  <a:gd name="connsiteX37" fmla="*/ 217488 w 325438"/>
                  <a:gd name="connsiteY37" fmla="*/ 139700 h 336550"/>
                  <a:gd name="connsiteX38" fmla="*/ 217488 w 325438"/>
                  <a:gd name="connsiteY38" fmla="*/ 180975 h 336550"/>
                  <a:gd name="connsiteX39" fmla="*/ 171450 w 325438"/>
                  <a:gd name="connsiteY39" fmla="*/ 180975 h 336550"/>
                  <a:gd name="connsiteX40" fmla="*/ 107950 w 325438"/>
                  <a:gd name="connsiteY40" fmla="*/ 139700 h 336550"/>
                  <a:gd name="connsiteX41" fmla="*/ 155575 w 325438"/>
                  <a:gd name="connsiteY41" fmla="*/ 139700 h 336550"/>
                  <a:gd name="connsiteX42" fmla="*/ 155575 w 325438"/>
                  <a:gd name="connsiteY42" fmla="*/ 180975 h 336550"/>
                  <a:gd name="connsiteX43" fmla="*/ 107950 w 325438"/>
                  <a:gd name="connsiteY43" fmla="*/ 180975 h 336550"/>
                  <a:gd name="connsiteX44" fmla="*/ 49167 w 325438"/>
                  <a:gd name="connsiteY44" fmla="*/ 38100 h 336550"/>
                  <a:gd name="connsiteX45" fmla="*/ 25400 w 325438"/>
                  <a:gd name="connsiteY45" fmla="*/ 61753 h 336550"/>
                  <a:gd name="connsiteX46" fmla="*/ 25400 w 325438"/>
                  <a:gd name="connsiteY46" fmla="*/ 289085 h 336550"/>
                  <a:gd name="connsiteX47" fmla="*/ 49167 w 325438"/>
                  <a:gd name="connsiteY47" fmla="*/ 312738 h 336550"/>
                  <a:gd name="connsiteX48" fmla="*/ 276271 w 325438"/>
                  <a:gd name="connsiteY48" fmla="*/ 312738 h 336550"/>
                  <a:gd name="connsiteX49" fmla="*/ 300038 w 325438"/>
                  <a:gd name="connsiteY49" fmla="*/ 289085 h 336550"/>
                  <a:gd name="connsiteX50" fmla="*/ 300038 w 325438"/>
                  <a:gd name="connsiteY50" fmla="*/ 61753 h 336550"/>
                  <a:gd name="connsiteX51" fmla="*/ 276271 w 325438"/>
                  <a:gd name="connsiteY51" fmla="*/ 38100 h 336550"/>
                  <a:gd name="connsiteX52" fmla="*/ 269669 w 325438"/>
                  <a:gd name="connsiteY52" fmla="*/ 38100 h 336550"/>
                  <a:gd name="connsiteX53" fmla="*/ 269669 w 325438"/>
                  <a:gd name="connsiteY53" fmla="*/ 63067 h 336550"/>
                  <a:gd name="connsiteX54" fmla="*/ 276271 w 325438"/>
                  <a:gd name="connsiteY54" fmla="*/ 74894 h 336550"/>
                  <a:gd name="connsiteX55" fmla="*/ 260427 w 325438"/>
                  <a:gd name="connsiteY55" fmla="*/ 90662 h 336550"/>
                  <a:gd name="connsiteX56" fmla="*/ 244582 w 325438"/>
                  <a:gd name="connsiteY56" fmla="*/ 74894 h 336550"/>
                  <a:gd name="connsiteX57" fmla="*/ 249864 w 325438"/>
                  <a:gd name="connsiteY57" fmla="*/ 63067 h 336550"/>
                  <a:gd name="connsiteX58" fmla="*/ 249864 w 325438"/>
                  <a:gd name="connsiteY58" fmla="*/ 38100 h 336550"/>
                  <a:gd name="connsiteX59" fmla="*/ 231379 w 325438"/>
                  <a:gd name="connsiteY59" fmla="*/ 38100 h 336550"/>
                  <a:gd name="connsiteX60" fmla="*/ 231379 w 325438"/>
                  <a:gd name="connsiteY60" fmla="*/ 63067 h 336550"/>
                  <a:gd name="connsiteX61" fmla="*/ 236660 w 325438"/>
                  <a:gd name="connsiteY61" fmla="*/ 74894 h 336550"/>
                  <a:gd name="connsiteX62" fmla="*/ 220816 w 325438"/>
                  <a:gd name="connsiteY62" fmla="*/ 90662 h 336550"/>
                  <a:gd name="connsiteX63" fmla="*/ 204971 w 325438"/>
                  <a:gd name="connsiteY63" fmla="*/ 74894 h 336550"/>
                  <a:gd name="connsiteX64" fmla="*/ 210253 w 325438"/>
                  <a:gd name="connsiteY64" fmla="*/ 63067 h 336550"/>
                  <a:gd name="connsiteX65" fmla="*/ 210253 w 325438"/>
                  <a:gd name="connsiteY65" fmla="*/ 38100 h 336550"/>
                  <a:gd name="connsiteX66" fmla="*/ 191767 w 325438"/>
                  <a:gd name="connsiteY66" fmla="*/ 38100 h 336550"/>
                  <a:gd name="connsiteX67" fmla="*/ 191767 w 325438"/>
                  <a:gd name="connsiteY67" fmla="*/ 63067 h 336550"/>
                  <a:gd name="connsiteX68" fmla="*/ 198369 w 325438"/>
                  <a:gd name="connsiteY68" fmla="*/ 74894 h 336550"/>
                  <a:gd name="connsiteX69" fmla="*/ 182525 w 325438"/>
                  <a:gd name="connsiteY69" fmla="*/ 90662 h 336550"/>
                  <a:gd name="connsiteX70" fmla="*/ 166680 w 325438"/>
                  <a:gd name="connsiteY70" fmla="*/ 74894 h 336550"/>
                  <a:gd name="connsiteX71" fmla="*/ 171962 w 325438"/>
                  <a:gd name="connsiteY71" fmla="*/ 63067 h 336550"/>
                  <a:gd name="connsiteX72" fmla="*/ 171962 w 325438"/>
                  <a:gd name="connsiteY72" fmla="*/ 38100 h 336550"/>
                  <a:gd name="connsiteX73" fmla="*/ 153476 w 325438"/>
                  <a:gd name="connsiteY73" fmla="*/ 38100 h 336550"/>
                  <a:gd name="connsiteX74" fmla="*/ 153476 w 325438"/>
                  <a:gd name="connsiteY74" fmla="*/ 63067 h 336550"/>
                  <a:gd name="connsiteX75" fmla="*/ 158758 w 325438"/>
                  <a:gd name="connsiteY75" fmla="*/ 74894 h 336550"/>
                  <a:gd name="connsiteX76" fmla="*/ 142913 w 325438"/>
                  <a:gd name="connsiteY76" fmla="*/ 90662 h 336550"/>
                  <a:gd name="connsiteX77" fmla="*/ 127069 w 325438"/>
                  <a:gd name="connsiteY77" fmla="*/ 74894 h 336550"/>
                  <a:gd name="connsiteX78" fmla="*/ 133671 w 325438"/>
                  <a:gd name="connsiteY78" fmla="*/ 63067 h 336550"/>
                  <a:gd name="connsiteX79" fmla="*/ 133671 w 325438"/>
                  <a:gd name="connsiteY79" fmla="*/ 38100 h 336550"/>
                  <a:gd name="connsiteX80" fmla="*/ 115186 w 325438"/>
                  <a:gd name="connsiteY80" fmla="*/ 38100 h 336550"/>
                  <a:gd name="connsiteX81" fmla="*/ 115186 w 325438"/>
                  <a:gd name="connsiteY81" fmla="*/ 63067 h 336550"/>
                  <a:gd name="connsiteX82" fmla="*/ 120467 w 325438"/>
                  <a:gd name="connsiteY82" fmla="*/ 74894 h 336550"/>
                  <a:gd name="connsiteX83" fmla="*/ 104623 w 325438"/>
                  <a:gd name="connsiteY83" fmla="*/ 90662 h 336550"/>
                  <a:gd name="connsiteX84" fmla="*/ 88778 w 325438"/>
                  <a:gd name="connsiteY84" fmla="*/ 74894 h 336550"/>
                  <a:gd name="connsiteX85" fmla="*/ 94060 w 325438"/>
                  <a:gd name="connsiteY85" fmla="*/ 63067 h 336550"/>
                  <a:gd name="connsiteX86" fmla="*/ 94060 w 325438"/>
                  <a:gd name="connsiteY86" fmla="*/ 38100 h 336550"/>
                  <a:gd name="connsiteX87" fmla="*/ 75574 w 325438"/>
                  <a:gd name="connsiteY87" fmla="*/ 38100 h 336550"/>
                  <a:gd name="connsiteX88" fmla="*/ 75574 w 325438"/>
                  <a:gd name="connsiteY88" fmla="*/ 63067 h 336550"/>
                  <a:gd name="connsiteX89" fmla="*/ 80856 w 325438"/>
                  <a:gd name="connsiteY89" fmla="*/ 74894 h 336550"/>
                  <a:gd name="connsiteX90" fmla="*/ 65011 w 325438"/>
                  <a:gd name="connsiteY90" fmla="*/ 90662 h 336550"/>
                  <a:gd name="connsiteX91" fmla="*/ 49167 w 325438"/>
                  <a:gd name="connsiteY91" fmla="*/ 74894 h 336550"/>
                  <a:gd name="connsiteX92" fmla="*/ 55769 w 325438"/>
                  <a:gd name="connsiteY92" fmla="*/ 63067 h 336550"/>
                  <a:gd name="connsiteX93" fmla="*/ 55769 w 325438"/>
                  <a:gd name="connsiteY93" fmla="*/ 38100 h 336550"/>
                  <a:gd name="connsiteX94" fmla="*/ 49167 w 325438"/>
                  <a:gd name="connsiteY94" fmla="*/ 38100 h 336550"/>
                  <a:gd name="connsiteX95" fmla="*/ 65315 w 325438"/>
                  <a:gd name="connsiteY95" fmla="*/ 4763 h 336550"/>
                  <a:gd name="connsiteX96" fmla="*/ 61913 w 325438"/>
                  <a:gd name="connsiteY96" fmla="*/ 10110 h 336550"/>
                  <a:gd name="connsiteX97" fmla="*/ 61913 w 325438"/>
                  <a:gd name="connsiteY97" fmla="*/ 75616 h 336550"/>
                  <a:gd name="connsiteX98" fmla="*/ 65315 w 325438"/>
                  <a:gd name="connsiteY98" fmla="*/ 80963 h 336550"/>
                  <a:gd name="connsiteX99" fmla="*/ 69851 w 325438"/>
                  <a:gd name="connsiteY99" fmla="*/ 75616 h 336550"/>
                  <a:gd name="connsiteX100" fmla="*/ 69851 w 325438"/>
                  <a:gd name="connsiteY100" fmla="*/ 10110 h 336550"/>
                  <a:gd name="connsiteX101" fmla="*/ 65315 w 325438"/>
                  <a:gd name="connsiteY101" fmla="*/ 4763 h 336550"/>
                  <a:gd name="connsiteX102" fmla="*/ 104776 w 325438"/>
                  <a:gd name="connsiteY102" fmla="*/ 4763 h 336550"/>
                  <a:gd name="connsiteX103" fmla="*/ 100013 w 325438"/>
                  <a:gd name="connsiteY103" fmla="*/ 10110 h 336550"/>
                  <a:gd name="connsiteX104" fmla="*/ 100013 w 325438"/>
                  <a:gd name="connsiteY104" fmla="*/ 75616 h 336550"/>
                  <a:gd name="connsiteX105" fmla="*/ 104776 w 325438"/>
                  <a:gd name="connsiteY105" fmla="*/ 80963 h 336550"/>
                  <a:gd name="connsiteX106" fmla="*/ 109538 w 325438"/>
                  <a:gd name="connsiteY106" fmla="*/ 75616 h 336550"/>
                  <a:gd name="connsiteX107" fmla="*/ 109538 w 325438"/>
                  <a:gd name="connsiteY107" fmla="*/ 10110 h 336550"/>
                  <a:gd name="connsiteX108" fmla="*/ 104776 w 325438"/>
                  <a:gd name="connsiteY108" fmla="*/ 4763 h 336550"/>
                  <a:gd name="connsiteX109" fmla="*/ 142876 w 325438"/>
                  <a:gd name="connsiteY109" fmla="*/ 4763 h 336550"/>
                  <a:gd name="connsiteX110" fmla="*/ 138113 w 325438"/>
                  <a:gd name="connsiteY110" fmla="*/ 10110 h 336550"/>
                  <a:gd name="connsiteX111" fmla="*/ 138113 w 325438"/>
                  <a:gd name="connsiteY111" fmla="*/ 75616 h 336550"/>
                  <a:gd name="connsiteX112" fmla="*/ 142876 w 325438"/>
                  <a:gd name="connsiteY112" fmla="*/ 80963 h 336550"/>
                  <a:gd name="connsiteX113" fmla="*/ 147638 w 325438"/>
                  <a:gd name="connsiteY113" fmla="*/ 75616 h 336550"/>
                  <a:gd name="connsiteX114" fmla="*/ 147638 w 325438"/>
                  <a:gd name="connsiteY114" fmla="*/ 10110 h 336550"/>
                  <a:gd name="connsiteX115" fmla="*/ 142876 w 325438"/>
                  <a:gd name="connsiteY115" fmla="*/ 4763 h 336550"/>
                  <a:gd name="connsiteX116" fmla="*/ 182563 w 325438"/>
                  <a:gd name="connsiteY116" fmla="*/ 4763 h 336550"/>
                  <a:gd name="connsiteX117" fmla="*/ 177800 w 325438"/>
                  <a:gd name="connsiteY117" fmla="*/ 10110 h 336550"/>
                  <a:gd name="connsiteX118" fmla="*/ 177800 w 325438"/>
                  <a:gd name="connsiteY118" fmla="*/ 75616 h 336550"/>
                  <a:gd name="connsiteX119" fmla="*/ 182563 w 325438"/>
                  <a:gd name="connsiteY119" fmla="*/ 80963 h 336550"/>
                  <a:gd name="connsiteX120" fmla="*/ 187325 w 325438"/>
                  <a:gd name="connsiteY120" fmla="*/ 75616 h 336550"/>
                  <a:gd name="connsiteX121" fmla="*/ 187325 w 325438"/>
                  <a:gd name="connsiteY121" fmla="*/ 10110 h 336550"/>
                  <a:gd name="connsiteX122" fmla="*/ 182563 w 325438"/>
                  <a:gd name="connsiteY122" fmla="*/ 4763 h 336550"/>
                  <a:gd name="connsiteX123" fmla="*/ 220663 w 325438"/>
                  <a:gd name="connsiteY123" fmla="*/ 4763 h 336550"/>
                  <a:gd name="connsiteX124" fmla="*/ 215900 w 325438"/>
                  <a:gd name="connsiteY124" fmla="*/ 10110 h 336550"/>
                  <a:gd name="connsiteX125" fmla="*/ 215900 w 325438"/>
                  <a:gd name="connsiteY125" fmla="*/ 75616 h 336550"/>
                  <a:gd name="connsiteX126" fmla="*/ 220663 w 325438"/>
                  <a:gd name="connsiteY126" fmla="*/ 80963 h 336550"/>
                  <a:gd name="connsiteX127" fmla="*/ 225425 w 325438"/>
                  <a:gd name="connsiteY127" fmla="*/ 75616 h 336550"/>
                  <a:gd name="connsiteX128" fmla="*/ 225425 w 325438"/>
                  <a:gd name="connsiteY128" fmla="*/ 10110 h 336550"/>
                  <a:gd name="connsiteX129" fmla="*/ 220663 w 325438"/>
                  <a:gd name="connsiteY129" fmla="*/ 4763 h 336550"/>
                  <a:gd name="connsiteX130" fmla="*/ 260124 w 325438"/>
                  <a:gd name="connsiteY130" fmla="*/ 4763 h 336550"/>
                  <a:gd name="connsiteX131" fmla="*/ 255588 w 325438"/>
                  <a:gd name="connsiteY131" fmla="*/ 10110 h 336550"/>
                  <a:gd name="connsiteX132" fmla="*/ 255588 w 325438"/>
                  <a:gd name="connsiteY132" fmla="*/ 75616 h 336550"/>
                  <a:gd name="connsiteX133" fmla="*/ 260124 w 325438"/>
                  <a:gd name="connsiteY133" fmla="*/ 80963 h 336550"/>
                  <a:gd name="connsiteX134" fmla="*/ 263526 w 325438"/>
                  <a:gd name="connsiteY134" fmla="*/ 75616 h 336550"/>
                  <a:gd name="connsiteX135" fmla="*/ 263526 w 325438"/>
                  <a:gd name="connsiteY135" fmla="*/ 10110 h 336550"/>
                  <a:gd name="connsiteX136" fmla="*/ 260124 w 325438"/>
                  <a:gd name="connsiteY136" fmla="*/ 4763 h 336550"/>
                  <a:gd name="connsiteX137" fmla="*/ 64823 w 325438"/>
                  <a:gd name="connsiteY137" fmla="*/ 0 h 336550"/>
                  <a:gd name="connsiteX138" fmla="*/ 75406 w 325438"/>
                  <a:gd name="connsiteY138" fmla="*/ 10517 h 336550"/>
                  <a:gd name="connsiteX139" fmla="*/ 75406 w 325438"/>
                  <a:gd name="connsiteY139" fmla="*/ 14461 h 336550"/>
                  <a:gd name="connsiteX140" fmla="*/ 93927 w 325438"/>
                  <a:gd name="connsiteY140" fmla="*/ 14461 h 336550"/>
                  <a:gd name="connsiteX141" fmla="*/ 93927 w 325438"/>
                  <a:gd name="connsiteY141" fmla="*/ 10517 h 336550"/>
                  <a:gd name="connsiteX142" fmla="*/ 104511 w 325438"/>
                  <a:gd name="connsiteY142" fmla="*/ 0 h 336550"/>
                  <a:gd name="connsiteX143" fmla="*/ 115094 w 325438"/>
                  <a:gd name="connsiteY143" fmla="*/ 10517 h 336550"/>
                  <a:gd name="connsiteX144" fmla="*/ 115094 w 325438"/>
                  <a:gd name="connsiteY144" fmla="*/ 14461 h 336550"/>
                  <a:gd name="connsiteX145" fmla="*/ 133615 w 325438"/>
                  <a:gd name="connsiteY145" fmla="*/ 14461 h 336550"/>
                  <a:gd name="connsiteX146" fmla="*/ 133615 w 325438"/>
                  <a:gd name="connsiteY146" fmla="*/ 10517 h 336550"/>
                  <a:gd name="connsiteX147" fmla="*/ 142875 w 325438"/>
                  <a:gd name="connsiteY147" fmla="*/ 0 h 336550"/>
                  <a:gd name="connsiteX148" fmla="*/ 153459 w 325438"/>
                  <a:gd name="connsiteY148" fmla="*/ 10517 h 336550"/>
                  <a:gd name="connsiteX149" fmla="*/ 153459 w 325438"/>
                  <a:gd name="connsiteY149" fmla="*/ 14461 h 336550"/>
                  <a:gd name="connsiteX150" fmla="*/ 171980 w 325438"/>
                  <a:gd name="connsiteY150" fmla="*/ 14461 h 336550"/>
                  <a:gd name="connsiteX151" fmla="*/ 171980 w 325438"/>
                  <a:gd name="connsiteY151" fmla="*/ 10517 h 336550"/>
                  <a:gd name="connsiteX152" fmla="*/ 182563 w 325438"/>
                  <a:gd name="connsiteY152" fmla="*/ 0 h 336550"/>
                  <a:gd name="connsiteX153" fmla="*/ 191823 w 325438"/>
                  <a:gd name="connsiteY153" fmla="*/ 10517 h 336550"/>
                  <a:gd name="connsiteX154" fmla="*/ 191823 w 325438"/>
                  <a:gd name="connsiteY154" fmla="*/ 14461 h 336550"/>
                  <a:gd name="connsiteX155" fmla="*/ 210344 w 325438"/>
                  <a:gd name="connsiteY155" fmla="*/ 14461 h 336550"/>
                  <a:gd name="connsiteX156" fmla="*/ 210344 w 325438"/>
                  <a:gd name="connsiteY156" fmla="*/ 10517 h 336550"/>
                  <a:gd name="connsiteX157" fmla="*/ 220927 w 325438"/>
                  <a:gd name="connsiteY157" fmla="*/ 0 h 336550"/>
                  <a:gd name="connsiteX158" fmla="*/ 231511 w 325438"/>
                  <a:gd name="connsiteY158" fmla="*/ 10517 h 336550"/>
                  <a:gd name="connsiteX159" fmla="*/ 231511 w 325438"/>
                  <a:gd name="connsiteY159" fmla="*/ 14461 h 336550"/>
                  <a:gd name="connsiteX160" fmla="*/ 250032 w 325438"/>
                  <a:gd name="connsiteY160" fmla="*/ 14461 h 336550"/>
                  <a:gd name="connsiteX161" fmla="*/ 250032 w 325438"/>
                  <a:gd name="connsiteY161" fmla="*/ 10517 h 336550"/>
                  <a:gd name="connsiteX162" fmla="*/ 260615 w 325438"/>
                  <a:gd name="connsiteY162" fmla="*/ 0 h 336550"/>
                  <a:gd name="connsiteX163" fmla="*/ 269875 w 325438"/>
                  <a:gd name="connsiteY163" fmla="*/ 10517 h 336550"/>
                  <a:gd name="connsiteX164" fmla="*/ 269875 w 325438"/>
                  <a:gd name="connsiteY164" fmla="*/ 14461 h 336550"/>
                  <a:gd name="connsiteX165" fmla="*/ 276490 w 325438"/>
                  <a:gd name="connsiteY165" fmla="*/ 14461 h 336550"/>
                  <a:gd name="connsiteX166" fmla="*/ 325438 w 325438"/>
                  <a:gd name="connsiteY166" fmla="*/ 61789 h 336550"/>
                  <a:gd name="connsiteX167" fmla="*/ 325438 w 325438"/>
                  <a:gd name="connsiteY167" fmla="*/ 289223 h 336550"/>
                  <a:gd name="connsiteX168" fmla="*/ 276490 w 325438"/>
                  <a:gd name="connsiteY168" fmla="*/ 336550 h 336550"/>
                  <a:gd name="connsiteX169" fmla="*/ 48948 w 325438"/>
                  <a:gd name="connsiteY169" fmla="*/ 336550 h 336550"/>
                  <a:gd name="connsiteX170" fmla="*/ 0 w 325438"/>
                  <a:gd name="connsiteY170" fmla="*/ 289223 h 336550"/>
                  <a:gd name="connsiteX171" fmla="*/ 0 w 325438"/>
                  <a:gd name="connsiteY171" fmla="*/ 61789 h 336550"/>
                  <a:gd name="connsiteX172" fmla="*/ 48948 w 325438"/>
                  <a:gd name="connsiteY172" fmla="*/ 14461 h 336550"/>
                  <a:gd name="connsiteX173" fmla="*/ 55563 w 325438"/>
                  <a:gd name="connsiteY173" fmla="*/ 14461 h 336550"/>
                  <a:gd name="connsiteX174" fmla="*/ 55563 w 325438"/>
                  <a:gd name="connsiteY174" fmla="*/ 10517 h 336550"/>
                  <a:gd name="connsiteX175" fmla="*/ 64823 w 325438"/>
                  <a:gd name="connsiteY175"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Lst>
                <a:rect l="l" t="t" r="r" b="b"/>
                <a:pathLst>
                  <a:path w="325438" h="336550">
                    <a:moveTo>
                      <a:pt x="233363" y="249238"/>
                    </a:moveTo>
                    <a:lnTo>
                      <a:pt x="279401" y="249238"/>
                    </a:lnTo>
                    <a:lnTo>
                      <a:pt x="279401" y="290513"/>
                    </a:lnTo>
                    <a:lnTo>
                      <a:pt x="233363" y="290513"/>
                    </a:lnTo>
                    <a:close/>
                    <a:moveTo>
                      <a:pt x="171450" y="249238"/>
                    </a:moveTo>
                    <a:lnTo>
                      <a:pt x="217488" y="249238"/>
                    </a:lnTo>
                    <a:lnTo>
                      <a:pt x="217488" y="290513"/>
                    </a:lnTo>
                    <a:lnTo>
                      <a:pt x="171450" y="290513"/>
                    </a:lnTo>
                    <a:close/>
                    <a:moveTo>
                      <a:pt x="107950" y="249238"/>
                    </a:moveTo>
                    <a:lnTo>
                      <a:pt x="155575" y="249238"/>
                    </a:lnTo>
                    <a:lnTo>
                      <a:pt x="155575" y="290513"/>
                    </a:lnTo>
                    <a:lnTo>
                      <a:pt x="107950" y="290513"/>
                    </a:lnTo>
                    <a:close/>
                    <a:moveTo>
                      <a:pt x="46038" y="249238"/>
                    </a:moveTo>
                    <a:lnTo>
                      <a:pt x="93663" y="249238"/>
                    </a:lnTo>
                    <a:lnTo>
                      <a:pt x="93663" y="290513"/>
                    </a:lnTo>
                    <a:lnTo>
                      <a:pt x="46038" y="290513"/>
                    </a:lnTo>
                    <a:close/>
                    <a:moveTo>
                      <a:pt x="233363" y="195263"/>
                    </a:moveTo>
                    <a:lnTo>
                      <a:pt x="279401" y="195263"/>
                    </a:lnTo>
                    <a:lnTo>
                      <a:pt x="279401" y="234951"/>
                    </a:lnTo>
                    <a:lnTo>
                      <a:pt x="233363" y="234951"/>
                    </a:lnTo>
                    <a:close/>
                    <a:moveTo>
                      <a:pt x="171450" y="195263"/>
                    </a:moveTo>
                    <a:lnTo>
                      <a:pt x="217488" y="195263"/>
                    </a:lnTo>
                    <a:lnTo>
                      <a:pt x="217488" y="234951"/>
                    </a:lnTo>
                    <a:lnTo>
                      <a:pt x="171450" y="234951"/>
                    </a:lnTo>
                    <a:close/>
                    <a:moveTo>
                      <a:pt x="107950" y="195263"/>
                    </a:moveTo>
                    <a:lnTo>
                      <a:pt x="155575" y="195263"/>
                    </a:lnTo>
                    <a:lnTo>
                      <a:pt x="155575" y="234951"/>
                    </a:lnTo>
                    <a:lnTo>
                      <a:pt x="107950" y="234951"/>
                    </a:lnTo>
                    <a:close/>
                    <a:moveTo>
                      <a:pt x="46038" y="195263"/>
                    </a:moveTo>
                    <a:lnTo>
                      <a:pt x="93663" y="195263"/>
                    </a:lnTo>
                    <a:lnTo>
                      <a:pt x="93663" y="234951"/>
                    </a:lnTo>
                    <a:lnTo>
                      <a:pt x="46038" y="234951"/>
                    </a:lnTo>
                    <a:close/>
                    <a:moveTo>
                      <a:pt x="233363" y="139700"/>
                    </a:moveTo>
                    <a:lnTo>
                      <a:pt x="279401" y="139700"/>
                    </a:lnTo>
                    <a:lnTo>
                      <a:pt x="279401" y="180975"/>
                    </a:lnTo>
                    <a:lnTo>
                      <a:pt x="233363" y="180975"/>
                    </a:lnTo>
                    <a:close/>
                    <a:moveTo>
                      <a:pt x="171450" y="139700"/>
                    </a:moveTo>
                    <a:lnTo>
                      <a:pt x="217488" y="139700"/>
                    </a:lnTo>
                    <a:lnTo>
                      <a:pt x="217488" y="180975"/>
                    </a:lnTo>
                    <a:lnTo>
                      <a:pt x="171450" y="180975"/>
                    </a:lnTo>
                    <a:close/>
                    <a:moveTo>
                      <a:pt x="107950" y="139700"/>
                    </a:moveTo>
                    <a:lnTo>
                      <a:pt x="155575" y="139700"/>
                    </a:lnTo>
                    <a:lnTo>
                      <a:pt x="155575" y="180975"/>
                    </a:lnTo>
                    <a:lnTo>
                      <a:pt x="107950" y="180975"/>
                    </a:lnTo>
                    <a:close/>
                    <a:moveTo>
                      <a:pt x="49167" y="38100"/>
                    </a:moveTo>
                    <a:cubicBezTo>
                      <a:pt x="35963" y="38100"/>
                      <a:pt x="25400" y="48613"/>
                      <a:pt x="25400" y="61753"/>
                    </a:cubicBezTo>
                    <a:cubicBezTo>
                      <a:pt x="25400" y="61753"/>
                      <a:pt x="25400" y="61753"/>
                      <a:pt x="25400" y="289085"/>
                    </a:cubicBezTo>
                    <a:cubicBezTo>
                      <a:pt x="25400" y="302226"/>
                      <a:pt x="35963" y="312738"/>
                      <a:pt x="49167" y="312738"/>
                    </a:cubicBezTo>
                    <a:cubicBezTo>
                      <a:pt x="49167" y="312738"/>
                      <a:pt x="49167" y="312738"/>
                      <a:pt x="276271" y="312738"/>
                    </a:cubicBezTo>
                    <a:cubicBezTo>
                      <a:pt x="289475" y="312738"/>
                      <a:pt x="300038" y="302226"/>
                      <a:pt x="300038" y="289085"/>
                    </a:cubicBezTo>
                    <a:cubicBezTo>
                      <a:pt x="300038" y="289085"/>
                      <a:pt x="300038" y="289085"/>
                      <a:pt x="300038" y="61753"/>
                    </a:cubicBezTo>
                    <a:cubicBezTo>
                      <a:pt x="300038" y="48613"/>
                      <a:pt x="289475" y="38100"/>
                      <a:pt x="276271" y="38100"/>
                    </a:cubicBezTo>
                    <a:cubicBezTo>
                      <a:pt x="276271" y="38100"/>
                      <a:pt x="276271" y="38100"/>
                      <a:pt x="269669" y="38100"/>
                    </a:cubicBezTo>
                    <a:cubicBezTo>
                      <a:pt x="269669" y="38100"/>
                      <a:pt x="269669" y="38100"/>
                      <a:pt x="269669" y="63067"/>
                    </a:cubicBezTo>
                    <a:cubicBezTo>
                      <a:pt x="273631" y="65695"/>
                      <a:pt x="276271" y="70951"/>
                      <a:pt x="276271" y="74894"/>
                    </a:cubicBezTo>
                    <a:cubicBezTo>
                      <a:pt x="276271" y="84092"/>
                      <a:pt x="268349" y="90662"/>
                      <a:pt x="260427" y="90662"/>
                    </a:cubicBezTo>
                    <a:cubicBezTo>
                      <a:pt x="251184" y="90662"/>
                      <a:pt x="244582" y="84092"/>
                      <a:pt x="244582" y="74894"/>
                    </a:cubicBezTo>
                    <a:cubicBezTo>
                      <a:pt x="244582" y="70951"/>
                      <a:pt x="245903" y="65695"/>
                      <a:pt x="249864" y="63067"/>
                    </a:cubicBezTo>
                    <a:cubicBezTo>
                      <a:pt x="249864" y="63067"/>
                      <a:pt x="249864" y="63067"/>
                      <a:pt x="249864" y="38100"/>
                    </a:cubicBezTo>
                    <a:cubicBezTo>
                      <a:pt x="249864" y="38100"/>
                      <a:pt x="249864" y="38100"/>
                      <a:pt x="231379" y="38100"/>
                    </a:cubicBezTo>
                    <a:cubicBezTo>
                      <a:pt x="231379" y="38100"/>
                      <a:pt x="231379" y="38100"/>
                      <a:pt x="231379" y="63067"/>
                    </a:cubicBezTo>
                    <a:cubicBezTo>
                      <a:pt x="234019" y="65695"/>
                      <a:pt x="236660" y="70951"/>
                      <a:pt x="236660" y="74894"/>
                    </a:cubicBezTo>
                    <a:cubicBezTo>
                      <a:pt x="236660" y="84092"/>
                      <a:pt x="230058" y="90662"/>
                      <a:pt x="220816" y="90662"/>
                    </a:cubicBezTo>
                    <a:cubicBezTo>
                      <a:pt x="212893" y="90662"/>
                      <a:pt x="204971" y="84092"/>
                      <a:pt x="204971" y="74894"/>
                    </a:cubicBezTo>
                    <a:cubicBezTo>
                      <a:pt x="204971" y="70951"/>
                      <a:pt x="207612" y="65695"/>
                      <a:pt x="210253" y="63067"/>
                    </a:cubicBezTo>
                    <a:cubicBezTo>
                      <a:pt x="210253" y="63067"/>
                      <a:pt x="210253" y="63067"/>
                      <a:pt x="210253" y="38100"/>
                    </a:cubicBezTo>
                    <a:cubicBezTo>
                      <a:pt x="210253" y="38100"/>
                      <a:pt x="210253" y="38100"/>
                      <a:pt x="191767" y="38100"/>
                    </a:cubicBezTo>
                    <a:cubicBezTo>
                      <a:pt x="191767" y="38100"/>
                      <a:pt x="191767" y="38100"/>
                      <a:pt x="191767" y="63067"/>
                    </a:cubicBezTo>
                    <a:cubicBezTo>
                      <a:pt x="195728" y="65695"/>
                      <a:pt x="198369" y="70951"/>
                      <a:pt x="198369" y="74894"/>
                    </a:cubicBezTo>
                    <a:cubicBezTo>
                      <a:pt x="198369" y="84092"/>
                      <a:pt x="190447" y="90662"/>
                      <a:pt x="182525" y="90662"/>
                    </a:cubicBezTo>
                    <a:cubicBezTo>
                      <a:pt x="173282" y="90662"/>
                      <a:pt x="166680" y="84092"/>
                      <a:pt x="166680" y="74894"/>
                    </a:cubicBezTo>
                    <a:cubicBezTo>
                      <a:pt x="166680" y="70951"/>
                      <a:pt x="168001" y="65695"/>
                      <a:pt x="171962" y="63067"/>
                    </a:cubicBezTo>
                    <a:cubicBezTo>
                      <a:pt x="171962" y="63067"/>
                      <a:pt x="171962" y="63067"/>
                      <a:pt x="171962" y="38100"/>
                    </a:cubicBezTo>
                    <a:cubicBezTo>
                      <a:pt x="171962" y="38100"/>
                      <a:pt x="171962" y="38100"/>
                      <a:pt x="153476" y="38100"/>
                    </a:cubicBezTo>
                    <a:cubicBezTo>
                      <a:pt x="153476" y="38100"/>
                      <a:pt x="153476" y="38100"/>
                      <a:pt x="153476" y="63067"/>
                    </a:cubicBezTo>
                    <a:cubicBezTo>
                      <a:pt x="157438" y="65695"/>
                      <a:pt x="158758" y="70951"/>
                      <a:pt x="158758" y="74894"/>
                    </a:cubicBezTo>
                    <a:cubicBezTo>
                      <a:pt x="158758" y="84092"/>
                      <a:pt x="152156" y="90662"/>
                      <a:pt x="142913" y="90662"/>
                    </a:cubicBezTo>
                    <a:cubicBezTo>
                      <a:pt x="134991" y="90662"/>
                      <a:pt x="127069" y="84092"/>
                      <a:pt x="127069" y="74894"/>
                    </a:cubicBezTo>
                    <a:cubicBezTo>
                      <a:pt x="127069" y="70951"/>
                      <a:pt x="129710" y="65695"/>
                      <a:pt x="133671" y="63067"/>
                    </a:cubicBezTo>
                    <a:cubicBezTo>
                      <a:pt x="133671" y="63067"/>
                      <a:pt x="133671" y="63067"/>
                      <a:pt x="133671" y="38100"/>
                    </a:cubicBezTo>
                    <a:cubicBezTo>
                      <a:pt x="133671" y="38100"/>
                      <a:pt x="133671" y="38100"/>
                      <a:pt x="115186" y="38100"/>
                    </a:cubicBezTo>
                    <a:cubicBezTo>
                      <a:pt x="115186" y="38100"/>
                      <a:pt x="115186" y="38100"/>
                      <a:pt x="115186" y="63067"/>
                    </a:cubicBezTo>
                    <a:cubicBezTo>
                      <a:pt x="117826" y="65695"/>
                      <a:pt x="120467" y="70951"/>
                      <a:pt x="120467" y="74894"/>
                    </a:cubicBezTo>
                    <a:cubicBezTo>
                      <a:pt x="120467" y="84092"/>
                      <a:pt x="112545" y="90662"/>
                      <a:pt x="104623" y="90662"/>
                    </a:cubicBezTo>
                    <a:cubicBezTo>
                      <a:pt x="95380" y="90662"/>
                      <a:pt x="88778" y="84092"/>
                      <a:pt x="88778" y="74894"/>
                    </a:cubicBezTo>
                    <a:cubicBezTo>
                      <a:pt x="88778" y="70951"/>
                      <a:pt x="91419" y="65695"/>
                      <a:pt x="94060" y="63067"/>
                    </a:cubicBezTo>
                    <a:cubicBezTo>
                      <a:pt x="94060" y="63067"/>
                      <a:pt x="94060" y="63067"/>
                      <a:pt x="94060" y="38100"/>
                    </a:cubicBezTo>
                    <a:cubicBezTo>
                      <a:pt x="94060" y="38100"/>
                      <a:pt x="94060" y="38100"/>
                      <a:pt x="75574" y="38100"/>
                    </a:cubicBezTo>
                    <a:cubicBezTo>
                      <a:pt x="75574" y="38100"/>
                      <a:pt x="75574" y="38100"/>
                      <a:pt x="75574" y="63067"/>
                    </a:cubicBezTo>
                    <a:cubicBezTo>
                      <a:pt x="79535" y="65695"/>
                      <a:pt x="80856" y="70951"/>
                      <a:pt x="80856" y="74894"/>
                    </a:cubicBezTo>
                    <a:cubicBezTo>
                      <a:pt x="80856" y="84092"/>
                      <a:pt x="74254" y="90662"/>
                      <a:pt x="65011" y="90662"/>
                    </a:cubicBezTo>
                    <a:cubicBezTo>
                      <a:pt x="57089" y="90662"/>
                      <a:pt x="49167" y="84092"/>
                      <a:pt x="49167" y="74894"/>
                    </a:cubicBezTo>
                    <a:cubicBezTo>
                      <a:pt x="49167" y="70951"/>
                      <a:pt x="51808" y="65695"/>
                      <a:pt x="55769" y="63067"/>
                    </a:cubicBezTo>
                    <a:cubicBezTo>
                      <a:pt x="55769" y="63067"/>
                      <a:pt x="55769" y="63067"/>
                      <a:pt x="55769" y="38100"/>
                    </a:cubicBezTo>
                    <a:cubicBezTo>
                      <a:pt x="55769" y="38100"/>
                      <a:pt x="55769" y="38100"/>
                      <a:pt x="49167" y="38100"/>
                    </a:cubicBezTo>
                    <a:close/>
                    <a:moveTo>
                      <a:pt x="65315" y="4763"/>
                    </a:moveTo>
                    <a:cubicBezTo>
                      <a:pt x="63047" y="4763"/>
                      <a:pt x="61913" y="7437"/>
                      <a:pt x="61913" y="10110"/>
                    </a:cubicBezTo>
                    <a:lnTo>
                      <a:pt x="61913" y="75616"/>
                    </a:lnTo>
                    <a:cubicBezTo>
                      <a:pt x="61913" y="79626"/>
                      <a:pt x="63047" y="80963"/>
                      <a:pt x="65315" y="80963"/>
                    </a:cubicBezTo>
                    <a:cubicBezTo>
                      <a:pt x="68717" y="80963"/>
                      <a:pt x="69851" y="79626"/>
                      <a:pt x="69851" y="75616"/>
                    </a:cubicBezTo>
                    <a:cubicBezTo>
                      <a:pt x="69851" y="75616"/>
                      <a:pt x="69851" y="75616"/>
                      <a:pt x="69851" y="10110"/>
                    </a:cubicBezTo>
                    <a:cubicBezTo>
                      <a:pt x="69851" y="7437"/>
                      <a:pt x="68717" y="4763"/>
                      <a:pt x="65315" y="4763"/>
                    </a:cubicBezTo>
                    <a:close/>
                    <a:moveTo>
                      <a:pt x="104776" y="4763"/>
                    </a:moveTo>
                    <a:cubicBezTo>
                      <a:pt x="102394" y="4763"/>
                      <a:pt x="100013" y="7437"/>
                      <a:pt x="100013" y="10110"/>
                    </a:cubicBezTo>
                    <a:lnTo>
                      <a:pt x="100013" y="75616"/>
                    </a:lnTo>
                    <a:cubicBezTo>
                      <a:pt x="100013" y="79626"/>
                      <a:pt x="102394" y="80963"/>
                      <a:pt x="104776" y="80963"/>
                    </a:cubicBezTo>
                    <a:cubicBezTo>
                      <a:pt x="107157" y="80963"/>
                      <a:pt x="109538" y="79626"/>
                      <a:pt x="109538" y="75616"/>
                    </a:cubicBezTo>
                    <a:cubicBezTo>
                      <a:pt x="109538" y="75616"/>
                      <a:pt x="109538" y="75616"/>
                      <a:pt x="109538" y="10110"/>
                    </a:cubicBezTo>
                    <a:cubicBezTo>
                      <a:pt x="109538" y="7437"/>
                      <a:pt x="107157" y="4763"/>
                      <a:pt x="104776" y="4763"/>
                    </a:cubicBezTo>
                    <a:close/>
                    <a:moveTo>
                      <a:pt x="142876" y="4763"/>
                    </a:moveTo>
                    <a:cubicBezTo>
                      <a:pt x="140494" y="4763"/>
                      <a:pt x="138113" y="7437"/>
                      <a:pt x="138113" y="10110"/>
                    </a:cubicBezTo>
                    <a:lnTo>
                      <a:pt x="138113" y="75616"/>
                    </a:lnTo>
                    <a:cubicBezTo>
                      <a:pt x="138113" y="79626"/>
                      <a:pt x="140494" y="80963"/>
                      <a:pt x="142876" y="80963"/>
                    </a:cubicBezTo>
                    <a:cubicBezTo>
                      <a:pt x="145257" y="80963"/>
                      <a:pt x="147638" y="79626"/>
                      <a:pt x="147638" y="75616"/>
                    </a:cubicBezTo>
                    <a:cubicBezTo>
                      <a:pt x="147638" y="75616"/>
                      <a:pt x="147638" y="75616"/>
                      <a:pt x="147638" y="10110"/>
                    </a:cubicBezTo>
                    <a:cubicBezTo>
                      <a:pt x="147638" y="7437"/>
                      <a:pt x="145257" y="4763"/>
                      <a:pt x="142876" y="4763"/>
                    </a:cubicBezTo>
                    <a:close/>
                    <a:moveTo>
                      <a:pt x="182563" y="4763"/>
                    </a:moveTo>
                    <a:cubicBezTo>
                      <a:pt x="180181" y="4763"/>
                      <a:pt x="177800" y="7437"/>
                      <a:pt x="177800" y="10110"/>
                    </a:cubicBezTo>
                    <a:lnTo>
                      <a:pt x="177800" y="75616"/>
                    </a:lnTo>
                    <a:cubicBezTo>
                      <a:pt x="177800" y="79626"/>
                      <a:pt x="180181" y="80963"/>
                      <a:pt x="182563" y="80963"/>
                    </a:cubicBezTo>
                    <a:cubicBezTo>
                      <a:pt x="184944" y="80963"/>
                      <a:pt x="187325" y="79626"/>
                      <a:pt x="187325" y="75616"/>
                    </a:cubicBezTo>
                    <a:cubicBezTo>
                      <a:pt x="187325" y="75616"/>
                      <a:pt x="187325" y="75616"/>
                      <a:pt x="187325" y="10110"/>
                    </a:cubicBezTo>
                    <a:cubicBezTo>
                      <a:pt x="187325" y="7437"/>
                      <a:pt x="184944" y="4763"/>
                      <a:pt x="182563" y="4763"/>
                    </a:cubicBezTo>
                    <a:close/>
                    <a:moveTo>
                      <a:pt x="220663" y="4763"/>
                    </a:moveTo>
                    <a:cubicBezTo>
                      <a:pt x="218281" y="4763"/>
                      <a:pt x="215900" y="7437"/>
                      <a:pt x="215900" y="10110"/>
                    </a:cubicBezTo>
                    <a:lnTo>
                      <a:pt x="215900" y="75616"/>
                    </a:lnTo>
                    <a:cubicBezTo>
                      <a:pt x="215900" y="79626"/>
                      <a:pt x="218281" y="80963"/>
                      <a:pt x="220663" y="80963"/>
                    </a:cubicBezTo>
                    <a:cubicBezTo>
                      <a:pt x="223044" y="80963"/>
                      <a:pt x="225425" y="79626"/>
                      <a:pt x="225425" y="75616"/>
                    </a:cubicBezTo>
                    <a:cubicBezTo>
                      <a:pt x="225425" y="75616"/>
                      <a:pt x="225425" y="75616"/>
                      <a:pt x="225425" y="10110"/>
                    </a:cubicBezTo>
                    <a:cubicBezTo>
                      <a:pt x="225425" y="7437"/>
                      <a:pt x="223044" y="4763"/>
                      <a:pt x="220663" y="4763"/>
                    </a:cubicBezTo>
                    <a:close/>
                    <a:moveTo>
                      <a:pt x="260124" y="4763"/>
                    </a:moveTo>
                    <a:cubicBezTo>
                      <a:pt x="256722" y="4763"/>
                      <a:pt x="255588" y="7437"/>
                      <a:pt x="255588" y="10110"/>
                    </a:cubicBezTo>
                    <a:lnTo>
                      <a:pt x="255588" y="75616"/>
                    </a:lnTo>
                    <a:cubicBezTo>
                      <a:pt x="255588" y="79626"/>
                      <a:pt x="256722" y="80963"/>
                      <a:pt x="260124" y="80963"/>
                    </a:cubicBezTo>
                    <a:cubicBezTo>
                      <a:pt x="262392" y="80963"/>
                      <a:pt x="263526" y="79626"/>
                      <a:pt x="263526" y="75616"/>
                    </a:cubicBezTo>
                    <a:cubicBezTo>
                      <a:pt x="263526" y="75616"/>
                      <a:pt x="263526" y="75616"/>
                      <a:pt x="263526" y="10110"/>
                    </a:cubicBezTo>
                    <a:cubicBezTo>
                      <a:pt x="263526" y="7437"/>
                      <a:pt x="262392" y="4763"/>
                      <a:pt x="260124" y="4763"/>
                    </a:cubicBezTo>
                    <a:close/>
                    <a:moveTo>
                      <a:pt x="64823" y="0"/>
                    </a:moveTo>
                    <a:cubicBezTo>
                      <a:pt x="71438" y="0"/>
                      <a:pt x="75406" y="3944"/>
                      <a:pt x="75406" y="10517"/>
                    </a:cubicBezTo>
                    <a:cubicBezTo>
                      <a:pt x="75406" y="10517"/>
                      <a:pt x="75406" y="10517"/>
                      <a:pt x="75406" y="14461"/>
                    </a:cubicBezTo>
                    <a:cubicBezTo>
                      <a:pt x="75406" y="14461"/>
                      <a:pt x="75406" y="14461"/>
                      <a:pt x="93927" y="14461"/>
                    </a:cubicBezTo>
                    <a:cubicBezTo>
                      <a:pt x="93927" y="14461"/>
                      <a:pt x="93927" y="14461"/>
                      <a:pt x="93927" y="10517"/>
                    </a:cubicBezTo>
                    <a:cubicBezTo>
                      <a:pt x="93927" y="3944"/>
                      <a:pt x="99219" y="0"/>
                      <a:pt x="104511" y="0"/>
                    </a:cubicBezTo>
                    <a:cubicBezTo>
                      <a:pt x="109802" y="0"/>
                      <a:pt x="115094" y="3944"/>
                      <a:pt x="115094" y="10517"/>
                    </a:cubicBezTo>
                    <a:cubicBezTo>
                      <a:pt x="115094" y="10517"/>
                      <a:pt x="115094" y="10517"/>
                      <a:pt x="115094" y="14461"/>
                    </a:cubicBezTo>
                    <a:cubicBezTo>
                      <a:pt x="115094" y="14461"/>
                      <a:pt x="115094" y="14461"/>
                      <a:pt x="133615" y="14461"/>
                    </a:cubicBezTo>
                    <a:cubicBezTo>
                      <a:pt x="133615" y="14461"/>
                      <a:pt x="133615" y="14461"/>
                      <a:pt x="133615" y="10517"/>
                    </a:cubicBezTo>
                    <a:cubicBezTo>
                      <a:pt x="133615" y="3944"/>
                      <a:pt x="137584" y="0"/>
                      <a:pt x="142875" y="0"/>
                    </a:cubicBezTo>
                    <a:cubicBezTo>
                      <a:pt x="149490" y="0"/>
                      <a:pt x="153459" y="3944"/>
                      <a:pt x="153459" y="10517"/>
                    </a:cubicBezTo>
                    <a:cubicBezTo>
                      <a:pt x="153459" y="10517"/>
                      <a:pt x="153459" y="10517"/>
                      <a:pt x="153459" y="14461"/>
                    </a:cubicBezTo>
                    <a:cubicBezTo>
                      <a:pt x="153459" y="14461"/>
                      <a:pt x="153459" y="14461"/>
                      <a:pt x="171980" y="14461"/>
                    </a:cubicBezTo>
                    <a:cubicBezTo>
                      <a:pt x="171980" y="14461"/>
                      <a:pt x="171980" y="14461"/>
                      <a:pt x="171980" y="10517"/>
                    </a:cubicBezTo>
                    <a:cubicBezTo>
                      <a:pt x="171980" y="3944"/>
                      <a:pt x="175948" y="0"/>
                      <a:pt x="182563" y="0"/>
                    </a:cubicBezTo>
                    <a:cubicBezTo>
                      <a:pt x="187855" y="0"/>
                      <a:pt x="191823" y="3944"/>
                      <a:pt x="191823" y="10517"/>
                    </a:cubicBezTo>
                    <a:cubicBezTo>
                      <a:pt x="191823" y="10517"/>
                      <a:pt x="191823" y="10517"/>
                      <a:pt x="191823" y="14461"/>
                    </a:cubicBezTo>
                    <a:cubicBezTo>
                      <a:pt x="191823" y="14461"/>
                      <a:pt x="191823" y="14461"/>
                      <a:pt x="210344" y="14461"/>
                    </a:cubicBezTo>
                    <a:cubicBezTo>
                      <a:pt x="210344" y="14461"/>
                      <a:pt x="210344" y="14461"/>
                      <a:pt x="210344" y="10517"/>
                    </a:cubicBezTo>
                    <a:cubicBezTo>
                      <a:pt x="210344" y="3944"/>
                      <a:pt x="215636" y="0"/>
                      <a:pt x="220927" y="0"/>
                    </a:cubicBezTo>
                    <a:cubicBezTo>
                      <a:pt x="226219" y="0"/>
                      <a:pt x="231511" y="3944"/>
                      <a:pt x="231511" y="10517"/>
                    </a:cubicBezTo>
                    <a:cubicBezTo>
                      <a:pt x="231511" y="10517"/>
                      <a:pt x="231511" y="10517"/>
                      <a:pt x="231511" y="14461"/>
                    </a:cubicBezTo>
                    <a:cubicBezTo>
                      <a:pt x="231511" y="14461"/>
                      <a:pt x="231511" y="14461"/>
                      <a:pt x="250032" y="14461"/>
                    </a:cubicBezTo>
                    <a:cubicBezTo>
                      <a:pt x="250032" y="14461"/>
                      <a:pt x="250032" y="14461"/>
                      <a:pt x="250032" y="10517"/>
                    </a:cubicBezTo>
                    <a:cubicBezTo>
                      <a:pt x="250032" y="3944"/>
                      <a:pt x="254000" y="0"/>
                      <a:pt x="260615" y="0"/>
                    </a:cubicBezTo>
                    <a:cubicBezTo>
                      <a:pt x="265907" y="0"/>
                      <a:pt x="269875" y="3944"/>
                      <a:pt x="269875" y="10517"/>
                    </a:cubicBezTo>
                    <a:cubicBezTo>
                      <a:pt x="269875" y="10517"/>
                      <a:pt x="269875" y="10517"/>
                      <a:pt x="269875" y="14461"/>
                    </a:cubicBezTo>
                    <a:cubicBezTo>
                      <a:pt x="269875" y="14461"/>
                      <a:pt x="269875" y="14461"/>
                      <a:pt x="276490" y="14461"/>
                    </a:cubicBezTo>
                    <a:cubicBezTo>
                      <a:pt x="302948" y="14461"/>
                      <a:pt x="325438" y="35496"/>
                      <a:pt x="325438" y="61789"/>
                    </a:cubicBezTo>
                    <a:cubicBezTo>
                      <a:pt x="325438" y="61789"/>
                      <a:pt x="325438" y="61789"/>
                      <a:pt x="325438" y="289223"/>
                    </a:cubicBezTo>
                    <a:cubicBezTo>
                      <a:pt x="325438" y="315516"/>
                      <a:pt x="302948" y="336550"/>
                      <a:pt x="276490" y="336550"/>
                    </a:cubicBezTo>
                    <a:cubicBezTo>
                      <a:pt x="276490" y="336550"/>
                      <a:pt x="276490" y="336550"/>
                      <a:pt x="48948" y="336550"/>
                    </a:cubicBezTo>
                    <a:cubicBezTo>
                      <a:pt x="22490" y="336550"/>
                      <a:pt x="0" y="315516"/>
                      <a:pt x="0" y="289223"/>
                    </a:cubicBezTo>
                    <a:cubicBezTo>
                      <a:pt x="0" y="289223"/>
                      <a:pt x="0" y="289223"/>
                      <a:pt x="0" y="61789"/>
                    </a:cubicBezTo>
                    <a:cubicBezTo>
                      <a:pt x="0" y="35496"/>
                      <a:pt x="22490" y="14461"/>
                      <a:pt x="48948" y="14461"/>
                    </a:cubicBezTo>
                    <a:cubicBezTo>
                      <a:pt x="48948" y="14461"/>
                      <a:pt x="48948" y="14461"/>
                      <a:pt x="55563" y="14461"/>
                    </a:cubicBezTo>
                    <a:cubicBezTo>
                      <a:pt x="55563" y="14461"/>
                      <a:pt x="55563" y="14461"/>
                      <a:pt x="55563" y="10517"/>
                    </a:cubicBezTo>
                    <a:cubicBezTo>
                      <a:pt x="55563" y="3944"/>
                      <a:pt x="59531" y="0"/>
                      <a:pt x="64823" y="0"/>
                    </a:cubicBezTo>
                    <a:close/>
                  </a:path>
                </a:pathLst>
              </a:custGeom>
              <a:solidFill>
                <a:sysClr val="window" lastClr="FFFFFF"/>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dirty="0">
                  <a:ln>
                    <a:noFill/>
                  </a:ln>
                  <a:solidFill>
                    <a:srgbClr val="000000"/>
                  </a:solidFill>
                  <a:effectLst/>
                  <a:uLnTx/>
                  <a:uFillTx/>
                  <a:latin typeface="Arial" panose="020B0604020202020204"/>
                  <a:ea typeface="微软雅黑" panose="020B0503020204020204" pitchFamily="34" charset="-122"/>
                  <a:cs typeface="+mn-ea"/>
                  <a:sym typeface="+mn-lt"/>
                </a:endParaRPr>
              </a:p>
            </p:txBody>
          </p:sp>
        </p:grpSp>
        <p:sp>
          <p:nvSpPr>
            <p:cNvPr id="19" name="文本框 27"/>
            <p:cNvSpPr txBox="1"/>
            <p:nvPr/>
          </p:nvSpPr>
          <p:spPr>
            <a:xfrm>
              <a:off x="6669040" y="4779208"/>
              <a:ext cx="1742936" cy="22981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400" b="1" i="0" u="none" strike="noStrike" kern="1200" cap="none" spc="0" normalizeH="0" baseline="0" noProof="0" dirty="0" smtClean="0">
                  <a:ln>
                    <a:noFill/>
                  </a:ln>
                  <a:solidFill>
                    <a:sysClr val="windowText" lastClr="000000">
                      <a:lumMod val="75000"/>
                      <a:lumOff val="25000"/>
                    </a:sysClr>
                  </a:solidFill>
                  <a:effectLst/>
                  <a:uLnTx/>
                  <a:uFillTx/>
                  <a:latin typeface="Arial" panose="020B0604020202020204"/>
                  <a:ea typeface="微软雅黑" panose="020B0503020204020204" pitchFamily="34" charset="-122"/>
                  <a:cs typeface="+mn-ea"/>
                  <a:sym typeface="+mn-lt"/>
                </a:rPr>
                <a:t>时间：</a:t>
              </a:r>
              <a:endParaRPr kumimoji="0" lang="zh-CN" altLang="en-US" sz="1400" b="1" i="0" u="none" strike="noStrike" kern="1200" cap="none" spc="0" normalizeH="0" baseline="0" noProof="0" dirty="0">
                <a:ln>
                  <a:noFill/>
                </a:ln>
                <a:solidFill>
                  <a:sysClr val="windowText" lastClr="000000">
                    <a:lumMod val="75000"/>
                    <a:lumOff val="25000"/>
                  </a:sysClr>
                </a:solidFill>
                <a:effectLst/>
                <a:uLnTx/>
                <a:uFillTx/>
                <a:latin typeface="Arial" panose="020B0604020202020204"/>
                <a:ea typeface="微软雅黑" panose="020B0503020204020204" pitchFamily="34" charset="-122"/>
                <a:cs typeface="+mn-ea"/>
                <a:sym typeface="+mn-lt"/>
              </a:endParaRPr>
            </a:p>
          </p:txBody>
        </p:sp>
      </p:grpSp>
    </p:spTree>
  </p:cSld>
  <p:clrMapOvr>
    <a:masterClrMapping/>
  </p:clrMapOvr>
  <p:transition spd="slow">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组合 19"/>
          <p:cNvGrpSpPr/>
          <p:nvPr/>
        </p:nvGrpSpPr>
        <p:grpSpPr>
          <a:xfrm>
            <a:off x="3286518" y="839847"/>
            <a:ext cx="2783420" cy="2821781"/>
            <a:chOff x="4226380" y="1908176"/>
            <a:chExt cx="3711227" cy="3762374"/>
          </a:xfrm>
        </p:grpSpPr>
        <p:grpSp>
          <p:nvGrpSpPr>
            <p:cNvPr id="21" name="组合 20"/>
            <p:cNvGrpSpPr/>
            <p:nvPr/>
          </p:nvGrpSpPr>
          <p:grpSpPr>
            <a:xfrm>
              <a:off x="4475880" y="1908176"/>
              <a:ext cx="3461727" cy="3762374"/>
              <a:chOff x="4213224" y="1176338"/>
              <a:chExt cx="3838576" cy="4171950"/>
            </a:xfrm>
          </p:grpSpPr>
          <p:sp>
            <p:nvSpPr>
              <p:cNvPr id="35" name="îŝḷîḓé-任意多边形: 形状 51"/>
              <p:cNvSpPr/>
              <p:nvPr/>
            </p:nvSpPr>
            <p:spPr>
              <a:xfrm>
                <a:off x="4213224" y="1509712"/>
                <a:ext cx="3838576" cy="3838576"/>
              </a:xfrm>
              <a:custGeom>
                <a:avLst/>
                <a:gdLst>
                  <a:gd name="connsiteX0" fmla="*/ 1919288 w 3838576"/>
                  <a:gd name="connsiteY0" fmla="*/ 0 h 3838576"/>
                  <a:gd name="connsiteX1" fmla="*/ 3838576 w 3838576"/>
                  <a:gd name="connsiteY1" fmla="*/ 1919288 h 3838576"/>
                  <a:gd name="connsiteX2" fmla="*/ 1919288 w 3838576"/>
                  <a:gd name="connsiteY2" fmla="*/ 3838576 h 3838576"/>
                  <a:gd name="connsiteX3" fmla="*/ 0 w 3838576"/>
                  <a:gd name="connsiteY3" fmla="*/ 1919288 h 3838576"/>
                  <a:gd name="connsiteX4" fmla="*/ 959644 w 3838576"/>
                  <a:gd name="connsiteY4" fmla="*/ 1919288 h 3838576"/>
                  <a:gd name="connsiteX5" fmla="*/ 1919288 w 3838576"/>
                  <a:gd name="connsiteY5" fmla="*/ 2878932 h 3838576"/>
                  <a:gd name="connsiteX6" fmla="*/ 2878932 w 3838576"/>
                  <a:gd name="connsiteY6" fmla="*/ 1919288 h 3838576"/>
                  <a:gd name="connsiteX7" fmla="*/ 1919288 w 3838576"/>
                  <a:gd name="connsiteY7" fmla="*/ 959644 h 3838576"/>
                  <a:gd name="connsiteX8" fmla="*/ 1919288 w 3838576"/>
                  <a:gd name="connsiteY8" fmla="*/ 0 h 38385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38576" h="3838576">
                    <a:moveTo>
                      <a:pt x="1919288" y="0"/>
                    </a:moveTo>
                    <a:cubicBezTo>
                      <a:pt x="2979281" y="0"/>
                      <a:pt x="3838576" y="859295"/>
                      <a:pt x="3838576" y="1919288"/>
                    </a:cubicBezTo>
                    <a:cubicBezTo>
                      <a:pt x="3838576" y="2979281"/>
                      <a:pt x="2979281" y="3838576"/>
                      <a:pt x="1919288" y="3838576"/>
                    </a:cubicBezTo>
                    <a:cubicBezTo>
                      <a:pt x="859295" y="3838576"/>
                      <a:pt x="0" y="2979281"/>
                      <a:pt x="0" y="1919288"/>
                    </a:cubicBezTo>
                    <a:lnTo>
                      <a:pt x="959644" y="1919288"/>
                    </a:lnTo>
                    <a:cubicBezTo>
                      <a:pt x="959644" y="2449285"/>
                      <a:pt x="1389291" y="2878932"/>
                      <a:pt x="1919288" y="2878932"/>
                    </a:cubicBezTo>
                    <a:cubicBezTo>
                      <a:pt x="2449285" y="2878932"/>
                      <a:pt x="2878932" y="2449285"/>
                      <a:pt x="2878932" y="1919288"/>
                    </a:cubicBezTo>
                    <a:cubicBezTo>
                      <a:pt x="2878932" y="1389291"/>
                      <a:pt x="2449285" y="959644"/>
                      <a:pt x="1919288" y="959644"/>
                    </a:cubicBezTo>
                    <a:lnTo>
                      <a:pt x="1919288" y="0"/>
                    </a:lnTo>
                    <a:close/>
                  </a:path>
                </a:pathLst>
              </a:custGeom>
              <a:solidFill>
                <a:srgbClr val="C8161D"/>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auto">
                  <a:spcBef>
                    <a:spcPts val="0"/>
                  </a:spcBef>
                  <a:spcAft>
                    <a:spcPts val="0"/>
                  </a:spcAft>
                </a:pPr>
                <a:endParaRPr sz="1350">
                  <a:solidFill>
                    <a:prstClr val="white"/>
                  </a:solidFill>
                </a:endParaRPr>
              </a:p>
            </p:txBody>
          </p:sp>
          <p:sp>
            <p:nvSpPr>
              <p:cNvPr id="36" name="îŝḷîḓé-Isosceles Triangle 29"/>
              <p:cNvSpPr/>
              <p:nvPr/>
            </p:nvSpPr>
            <p:spPr>
              <a:xfrm rot="16200000">
                <a:off x="5028161" y="1691234"/>
                <a:ext cx="1619250" cy="589457"/>
              </a:xfrm>
              <a:prstGeom prst="triangle">
                <a:avLst/>
              </a:prstGeom>
              <a:solidFill>
                <a:srgbClr val="C8161D"/>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auto">
                  <a:spcBef>
                    <a:spcPts val="0"/>
                  </a:spcBef>
                  <a:spcAft>
                    <a:spcPts val="0"/>
                  </a:spcAft>
                </a:pPr>
                <a:endParaRPr sz="1350">
                  <a:solidFill>
                    <a:prstClr val="white"/>
                  </a:solidFill>
                </a:endParaRPr>
              </a:p>
            </p:txBody>
          </p:sp>
        </p:grpSp>
        <p:sp>
          <p:nvSpPr>
            <p:cNvPr id="22" name="îŝḷîḓé-矩形: 圆角 49"/>
            <p:cNvSpPr/>
            <p:nvPr/>
          </p:nvSpPr>
          <p:spPr>
            <a:xfrm>
              <a:off x="4226380" y="2602127"/>
              <a:ext cx="1287210" cy="1287211"/>
            </a:xfrm>
            <a:prstGeom prst="roundRect">
              <a:avLst/>
            </a:prstGeom>
            <a:solidFill>
              <a:srgbClr val="C8161D"/>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auto">
                <a:spcBef>
                  <a:spcPts val="0"/>
                </a:spcBef>
                <a:spcAft>
                  <a:spcPts val="0"/>
                </a:spcAft>
              </a:pPr>
              <a:endParaRPr sz="1350">
                <a:solidFill>
                  <a:prstClr val="white"/>
                </a:solidFill>
              </a:endParaRPr>
            </a:p>
          </p:txBody>
        </p:sp>
        <p:sp>
          <p:nvSpPr>
            <p:cNvPr id="24" name="îŝḷîḓé-Oval 16"/>
            <p:cNvSpPr/>
            <p:nvPr/>
          </p:nvSpPr>
          <p:spPr>
            <a:xfrm>
              <a:off x="6620206" y="2509852"/>
              <a:ext cx="635811" cy="635811"/>
            </a:xfrm>
            <a:prstGeom prst="ellipse">
              <a:avLst/>
            </a:prstGeom>
            <a:solidFill>
              <a:schemeClr val="tx1">
                <a:lumMod val="75000"/>
                <a:lumOff val="25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auto">
                <a:spcBef>
                  <a:spcPts val="0"/>
                </a:spcBef>
                <a:spcAft>
                  <a:spcPts val="0"/>
                </a:spcAft>
              </a:pPr>
              <a:endParaRPr sz="1350">
                <a:solidFill>
                  <a:prstClr val="white"/>
                </a:solidFill>
              </a:endParaRPr>
            </a:p>
          </p:txBody>
        </p:sp>
        <p:sp>
          <p:nvSpPr>
            <p:cNvPr id="25" name="îŝḷîḓé-Oval 17"/>
            <p:cNvSpPr/>
            <p:nvPr/>
          </p:nvSpPr>
          <p:spPr>
            <a:xfrm>
              <a:off x="7187552" y="3621780"/>
              <a:ext cx="635811" cy="635811"/>
            </a:xfrm>
            <a:prstGeom prst="ellipse">
              <a:avLst/>
            </a:prstGeom>
            <a:solidFill>
              <a:schemeClr val="tx1">
                <a:lumMod val="75000"/>
                <a:lumOff val="25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auto">
                <a:spcBef>
                  <a:spcPts val="0"/>
                </a:spcBef>
                <a:spcAft>
                  <a:spcPts val="0"/>
                </a:spcAft>
              </a:pPr>
              <a:endParaRPr sz="1350">
                <a:solidFill>
                  <a:prstClr val="white"/>
                </a:solidFill>
              </a:endParaRPr>
            </a:p>
          </p:txBody>
        </p:sp>
        <p:sp>
          <p:nvSpPr>
            <p:cNvPr id="26" name="îŝḷîḓé-Oval 18"/>
            <p:cNvSpPr/>
            <p:nvPr/>
          </p:nvSpPr>
          <p:spPr>
            <a:xfrm>
              <a:off x="4664699" y="4039661"/>
              <a:ext cx="635811" cy="635811"/>
            </a:xfrm>
            <a:prstGeom prst="ellipse">
              <a:avLst/>
            </a:prstGeom>
            <a:solidFill>
              <a:schemeClr val="tx1">
                <a:lumMod val="75000"/>
                <a:lumOff val="25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auto">
                <a:spcBef>
                  <a:spcPts val="0"/>
                </a:spcBef>
                <a:spcAft>
                  <a:spcPts val="0"/>
                </a:spcAft>
              </a:pPr>
              <a:endParaRPr sz="1350">
                <a:solidFill>
                  <a:prstClr val="white"/>
                </a:solidFill>
              </a:endParaRPr>
            </a:p>
          </p:txBody>
        </p:sp>
        <p:sp>
          <p:nvSpPr>
            <p:cNvPr id="27" name="îŝḷîḓé-Oval 19"/>
            <p:cNvSpPr/>
            <p:nvPr/>
          </p:nvSpPr>
          <p:spPr>
            <a:xfrm>
              <a:off x="5461429" y="4835088"/>
              <a:ext cx="635811" cy="635811"/>
            </a:xfrm>
            <a:prstGeom prst="ellipse">
              <a:avLst/>
            </a:prstGeom>
            <a:solidFill>
              <a:schemeClr val="tx1">
                <a:lumMod val="75000"/>
                <a:lumOff val="25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auto">
                <a:spcBef>
                  <a:spcPts val="0"/>
                </a:spcBef>
                <a:spcAft>
                  <a:spcPts val="0"/>
                </a:spcAft>
              </a:pPr>
              <a:endParaRPr sz="1350">
                <a:solidFill>
                  <a:prstClr val="white"/>
                </a:solidFill>
              </a:endParaRPr>
            </a:p>
          </p:txBody>
        </p:sp>
        <p:sp>
          <p:nvSpPr>
            <p:cNvPr id="28" name="îṥļîḑé-Oval 20"/>
            <p:cNvSpPr/>
            <p:nvPr/>
          </p:nvSpPr>
          <p:spPr>
            <a:xfrm>
              <a:off x="6699518" y="4646165"/>
              <a:ext cx="635811" cy="635811"/>
            </a:xfrm>
            <a:prstGeom prst="ellipse">
              <a:avLst/>
            </a:prstGeom>
            <a:solidFill>
              <a:schemeClr val="tx1">
                <a:lumMod val="75000"/>
                <a:lumOff val="25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auto">
                <a:spcBef>
                  <a:spcPts val="0"/>
                </a:spcBef>
                <a:spcAft>
                  <a:spcPts val="0"/>
                </a:spcAft>
              </a:pPr>
              <a:endParaRPr sz="1350">
                <a:solidFill>
                  <a:prstClr val="white"/>
                </a:solidFill>
              </a:endParaRPr>
            </a:p>
          </p:txBody>
        </p:sp>
        <p:sp>
          <p:nvSpPr>
            <p:cNvPr id="29" name="îṥļîḑé-任意多边形: 形状 53"/>
            <p:cNvSpPr/>
            <p:nvPr/>
          </p:nvSpPr>
          <p:spPr bwMode="auto">
            <a:xfrm>
              <a:off x="4530311" y="2985359"/>
              <a:ext cx="735372" cy="621442"/>
            </a:xfrm>
            <a:custGeom>
              <a:avLst/>
              <a:gdLst>
                <a:gd name="connsiteX0" fmla="*/ 46038 w 338138"/>
                <a:gd name="connsiteY0" fmla="*/ 261938 h 285751"/>
                <a:gd name="connsiteX1" fmla="*/ 38100 w 338138"/>
                <a:gd name="connsiteY1" fmla="*/ 270670 h 285751"/>
                <a:gd name="connsiteX2" fmla="*/ 46038 w 338138"/>
                <a:gd name="connsiteY2" fmla="*/ 279402 h 285751"/>
                <a:gd name="connsiteX3" fmla="*/ 53976 w 338138"/>
                <a:gd name="connsiteY3" fmla="*/ 270670 h 285751"/>
                <a:gd name="connsiteX4" fmla="*/ 46038 w 338138"/>
                <a:gd name="connsiteY4" fmla="*/ 261938 h 285751"/>
                <a:gd name="connsiteX5" fmla="*/ 288131 w 338138"/>
                <a:gd name="connsiteY5" fmla="*/ 184150 h 285751"/>
                <a:gd name="connsiteX6" fmla="*/ 277812 w 338138"/>
                <a:gd name="connsiteY6" fmla="*/ 194469 h 285751"/>
                <a:gd name="connsiteX7" fmla="*/ 288131 w 338138"/>
                <a:gd name="connsiteY7" fmla="*/ 204788 h 285751"/>
                <a:gd name="connsiteX8" fmla="*/ 298450 w 338138"/>
                <a:gd name="connsiteY8" fmla="*/ 194469 h 285751"/>
                <a:gd name="connsiteX9" fmla="*/ 288131 w 338138"/>
                <a:gd name="connsiteY9" fmla="*/ 184150 h 285751"/>
                <a:gd name="connsiteX10" fmla="*/ 19050 w 338138"/>
                <a:gd name="connsiteY10" fmla="*/ 165100 h 285751"/>
                <a:gd name="connsiteX11" fmla="*/ 19050 w 338138"/>
                <a:gd name="connsiteY11" fmla="*/ 242888 h 285751"/>
                <a:gd name="connsiteX12" fmla="*/ 73025 w 338138"/>
                <a:gd name="connsiteY12" fmla="*/ 242888 h 285751"/>
                <a:gd name="connsiteX13" fmla="*/ 73025 w 338138"/>
                <a:gd name="connsiteY13" fmla="*/ 165100 h 285751"/>
                <a:gd name="connsiteX14" fmla="*/ 12010 w 338138"/>
                <a:gd name="connsiteY14" fmla="*/ 141288 h 285751"/>
                <a:gd name="connsiteX15" fmla="*/ 81400 w 338138"/>
                <a:gd name="connsiteY15" fmla="*/ 141288 h 285751"/>
                <a:gd name="connsiteX16" fmla="*/ 92075 w 338138"/>
                <a:gd name="connsiteY16" fmla="*/ 153107 h 285751"/>
                <a:gd name="connsiteX17" fmla="*/ 92075 w 338138"/>
                <a:gd name="connsiteY17" fmla="*/ 273932 h 285751"/>
                <a:gd name="connsiteX18" fmla="*/ 81400 w 338138"/>
                <a:gd name="connsiteY18" fmla="*/ 285751 h 285751"/>
                <a:gd name="connsiteX19" fmla="*/ 12010 w 338138"/>
                <a:gd name="connsiteY19" fmla="*/ 285751 h 285751"/>
                <a:gd name="connsiteX20" fmla="*/ 0 w 338138"/>
                <a:gd name="connsiteY20" fmla="*/ 273932 h 285751"/>
                <a:gd name="connsiteX21" fmla="*/ 0 w 338138"/>
                <a:gd name="connsiteY21" fmla="*/ 153107 h 285751"/>
                <a:gd name="connsiteX22" fmla="*/ 12010 w 338138"/>
                <a:gd name="connsiteY22" fmla="*/ 141288 h 285751"/>
                <a:gd name="connsiteX23" fmla="*/ 55002 w 338138"/>
                <a:gd name="connsiteY23" fmla="*/ 82550 h 285751"/>
                <a:gd name="connsiteX24" fmla="*/ 175185 w 338138"/>
                <a:gd name="connsiteY24" fmla="*/ 82550 h 285751"/>
                <a:gd name="connsiteX25" fmla="*/ 193675 w 338138"/>
                <a:gd name="connsiteY25" fmla="*/ 99703 h 285751"/>
                <a:gd name="connsiteX26" fmla="*/ 193675 w 338138"/>
                <a:gd name="connsiteY26" fmla="*/ 268597 h 285751"/>
                <a:gd name="connsiteX27" fmla="*/ 175185 w 338138"/>
                <a:gd name="connsiteY27" fmla="*/ 285750 h 285751"/>
                <a:gd name="connsiteX28" fmla="*/ 107830 w 338138"/>
                <a:gd name="connsiteY28" fmla="*/ 285750 h 285751"/>
                <a:gd name="connsiteX29" fmla="*/ 109151 w 338138"/>
                <a:gd name="connsiteY29" fmla="*/ 276514 h 285751"/>
                <a:gd name="connsiteX30" fmla="*/ 109151 w 338138"/>
                <a:gd name="connsiteY30" fmla="*/ 273875 h 285751"/>
                <a:gd name="connsiteX31" fmla="*/ 115754 w 338138"/>
                <a:gd name="connsiteY31" fmla="*/ 275194 h 285751"/>
                <a:gd name="connsiteX32" fmla="*/ 124999 w 338138"/>
                <a:gd name="connsiteY32" fmla="*/ 264639 h 285751"/>
                <a:gd name="connsiteX33" fmla="*/ 115754 w 338138"/>
                <a:gd name="connsiteY33" fmla="*/ 254083 h 285751"/>
                <a:gd name="connsiteX34" fmla="*/ 109151 w 338138"/>
                <a:gd name="connsiteY34" fmla="*/ 256722 h 285751"/>
                <a:gd name="connsiteX35" fmla="*/ 109151 w 338138"/>
                <a:gd name="connsiteY35" fmla="*/ 235610 h 285751"/>
                <a:gd name="connsiteX36" fmla="*/ 168582 w 338138"/>
                <a:gd name="connsiteY36" fmla="*/ 235610 h 285751"/>
                <a:gd name="connsiteX37" fmla="*/ 168582 w 338138"/>
                <a:gd name="connsiteY37" fmla="*/ 110259 h 285751"/>
                <a:gd name="connsiteX38" fmla="*/ 61606 w 338138"/>
                <a:gd name="connsiteY38" fmla="*/ 110259 h 285751"/>
                <a:gd name="connsiteX39" fmla="*/ 61606 w 338138"/>
                <a:gd name="connsiteY39" fmla="*/ 126093 h 285751"/>
                <a:gd name="connsiteX40" fmla="*/ 36512 w 338138"/>
                <a:gd name="connsiteY40" fmla="*/ 126093 h 285751"/>
                <a:gd name="connsiteX41" fmla="*/ 36512 w 338138"/>
                <a:gd name="connsiteY41" fmla="*/ 99703 h 285751"/>
                <a:gd name="connsiteX42" fmla="*/ 55002 w 338138"/>
                <a:gd name="connsiteY42" fmla="*/ 82550 h 285751"/>
                <a:gd name="connsiteX43" fmla="*/ 102729 w 338138"/>
                <a:gd name="connsiteY43" fmla="*/ 0 h 285751"/>
                <a:gd name="connsiteX44" fmla="*/ 305260 w 338138"/>
                <a:gd name="connsiteY44" fmla="*/ 0 h 285751"/>
                <a:gd name="connsiteX45" fmla="*/ 338138 w 338138"/>
                <a:gd name="connsiteY45" fmla="*/ 34237 h 285751"/>
                <a:gd name="connsiteX46" fmla="*/ 338138 w 338138"/>
                <a:gd name="connsiteY46" fmla="*/ 188306 h 285751"/>
                <a:gd name="connsiteX47" fmla="*/ 305260 w 338138"/>
                <a:gd name="connsiteY47" fmla="*/ 221226 h 285751"/>
                <a:gd name="connsiteX48" fmla="*/ 234242 w 338138"/>
                <a:gd name="connsiteY48" fmla="*/ 221226 h 285751"/>
                <a:gd name="connsiteX49" fmla="*/ 234242 w 338138"/>
                <a:gd name="connsiteY49" fmla="*/ 243612 h 285751"/>
                <a:gd name="connsiteX50" fmla="*/ 265806 w 338138"/>
                <a:gd name="connsiteY50" fmla="*/ 243612 h 285751"/>
                <a:gd name="connsiteX51" fmla="*/ 277642 w 338138"/>
                <a:gd name="connsiteY51" fmla="*/ 256780 h 285751"/>
                <a:gd name="connsiteX52" fmla="*/ 277642 w 338138"/>
                <a:gd name="connsiteY52" fmla="*/ 272582 h 285751"/>
                <a:gd name="connsiteX53" fmla="*/ 265806 w 338138"/>
                <a:gd name="connsiteY53" fmla="*/ 285750 h 285751"/>
                <a:gd name="connsiteX54" fmla="*/ 205309 w 338138"/>
                <a:gd name="connsiteY54" fmla="*/ 285750 h 285751"/>
                <a:gd name="connsiteX55" fmla="*/ 210570 w 338138"/>
                <a:gd name="connsiteY55" fmla="*/ 269948 h 285751"/>
                <a:gd name="connsiteX56" fmla="*/ 210570 w 338138"/>
                <a:gd name="connsiteY56" fmla="*/ 213325 h 285751"/>
                <a:gd name="connsiteX57" fmla="*/ 210570 w 338138"/>
                <a:gd name="connsiteY57" fmla="*/ 172504 h 285751"/>
                <a:gd name="connsiteX58" fmla="*/ 296054 w 338138"/>
                <a:gd name="connsiteY58" fmla="*/ 172504 h 285751"/>
                <a:gd name="connsiteX59" fmla="*/ 309205 w 338138"/>
                <a:gd name="connsiteY59" fmla="*/ 159335 h 285751"/>
                <a:gd name="connsiteX60" fmla="*/ 309205 w 338138"/>
                <a:gd name="connsiteY60" fmla="*/ 39504 h 285751"/>
                <a:gd name="connsiteX61" fmla="*/ 296054 w 338138"/>
                <a:gd name="connsiteY61" fmla="*/ 27653 h 285751"/>
                <a:gd name="connsiteX62" fmla="*/ 110620 w 338138"/>
                <a:gd name="connsiteY62" fmla="*/ 27653 h 285751"/>
                <a:gd name="connsiteX63" fmla="*/ 98783 w 338138"/>
                <a:gd name="connsiteY63" fmla="*/ 39504 h 285751"/>
                <a:gd name="connsiteX64" fmla="*/ 98783 w 338138"/>
                <a:gd name="connsiteY64" fmla="*/ 65841 h 285751"/>
                <a:gd name="connsiteX65" fmla="*/ 69850 w 338138"/>
                <a:gd name="connsiteY65" fmla="*/ 65841 h 285751"/>
                <a:gd name="connsiteX66" fmla="*/ 69850 w 338138"/>
                <a:gd name="connsiteY66" fmla="*/ 34237 h 285751"/>
                <a:gd name="connsiteX67" fmla="*/ 102729 w 338138"/>
                <a:gd name="connsiteY67" fmla="*/ 0 h 2857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338138" h="285751">
                  <a:moveTo>
                    <a:pt x="46038" y="261938"/>
                  </a:moveTo>
                  <a:cubicBezTo>
                    <a:pt x="41654" y="261938"/>
                    <a:pt x="38100" y="265847"/>
                    <a:pt x="38100" y="270670"/>
                  </a:cubicBezTo>
                  <a:cubicBezTo>
                    <a:pt x="38100" y="275493"/>
                    <a:pt x="41654" y="279402"/>
                    <a:pt x="46038" y="279402"/>
                  </a:cubicBezTo>
                  <a:cubicBezTo>
                    <a:pt x="50422" y="279402"/>
                    <a:pt x="53976" y="275493"/>
                    <a:pt x="53976" y="270670"/>
                  </a:cubicBezTo>
                  <a:cubicBezTo>
                    <a:pt x="53976" y="265847"/>
                    <a:pt x="50422" y="261938"/>
                    <a:pt x="46038" y="261938"/>
                  </a:cubicBezTo>
                  <a:close/>
                  <a:moveTo>
                    <a:pt x="288131" y="184150"/>
                  </a:moveTo>
                  <a:cubicBezTo>
                    <a:pt x="282432" y="184150"/>
                    <a:pt x="277812" y="188770"/>
                    <a:pt x="277812" y="194469"/>
                  </a:cubicBezTo>
                  <a:cubicBezTo>
                    <a:pt x="277812" y="200168"/>
                    <a:pt x="282432" y="204788"/>
                    <a:pt x="288131" y="204788"/>
                  </a:cubicBezTo>
                  <a:cubicBezTo>
                    <a:pt x="293830" y="204788"/>
                    <a:pt x="298450" y="200168"/>
                    <a:pt x="298450" y="194469"/>
                  </a:cubicBezTo>
                  <a:cubicBezTo>
                    <a:pt x="298450" y="188770"/>
                    <a:pt x="293830" y="184150"/>
                    <a:pt x="288131" y="184150"/>
                  </a:cubicBezTo>
                  <a:close/>
                  <a:moveTo>
                    <a:pt x="19050" y="165100"/>
                  </a:moveTo>
                  <a:lnTo>
                    <a:pt x="19050" y="242888"/>
                  </a:lnTo>
                  <a:lnTo>
                    <a:pt x="73025" y="242888"/>
                  </a:lnTo>
                  <a:lnTo>
                    <a:pt x="73025" y="165100"/>
                  </a:lnTo>
                  <a:close/>
                  <a:moveTo>
                    <a:pt x="12010" y="141288"/>
                  </a:moveTo>
                  <a:cubicBezTo>
                    <a:pt x="12010" y="141288"/>
                    <a:pt x="12010" y="141288"/>
                    <a:pt x="81400" y="141288"/>
                  </a:cubicBezTo>
                  <a:cubicBezTo>
                    <a:pt x="86738" y="141288"/>
                    <a:pt x="92075" y="146541"/>
                    <a:pt x="92075" y="153107"/>
                  </a:cubicBezTo>
                  <a:cubicBezTo>
                    <a:pt x="92075" y="153107"/>
                    <a:pt x="92075" y="153107"/>
                    <a:pt x="92075" y="273932"/>
                  </a:cubicBezTo>
                  <a:cubicBezTo>
                    <a:pt x="92075" y="280498"/>
                    <a:pt x="86738" y="285751"/>
                    <a:pt x="81400" y="285751"/>
                  </a:cubicBezTo>
                  <a:cubicBezTo>
                    <a:pt x="81400" y="285751"/>
                    <a:pt x="81400" y="285751"/>
                    <a:pt x="12010" y="285751"/>
                  </a:cubicBezTo>
                  <a:cubicBezTo>
                    <a:pt x="5337" y="285751"/>
                    <a:pt x="0" y="280498"/>
                    <a:pt x="0" y="273932"/>
                  </a:cubicBezTo>
                  <a:cubicBezTo>
                    <a:pt x="0" y="273932"/>
                    <a:pt x="0" y="273932"/>
                    <a:pt x="0" y="153107"/>
                  </a:cubicBezTo>
                  <a:cubicBezTo>
                    <a:pt x="0" y="146541"/>
                    <a:pt x="5337" y="141288"/>
                    <a:pt x="12010" y="141288"/>
                  </a:cubicBezTo>
                  <a:close/>
                  <a:moveTo>
                    <a:pt x="55002" y="82550"/>
                  </a:moveTo>
                  <a:cubicBezTo>
                    <a:pt x="55002" y="82550"/>
                    <a:pt x="55002" y="82550"/>
                    <a:pt x="175185" y="82550"/>
                  </a:cubicBezTo>
                  <a:cubicBezTo>
                    <a:pt x="185751" y="82550"/>
                    <a:pt x="193675" y="90467"/>
                    <a:pt x="193675" y="99703"/>
                  </a:cubicBezTo>
                  <a:cubicBezTo>
                    <a:pt x="193675" y="99703"/>
                    <a:pt x="193675" y="99703"/>
                    <a:pt x="193675" y="268597"/>
                  </a:cubicBezTo>
                  <a:cubicBezTo>
                    <a:pt x="193675" y="277833"/>
                    <a:pt x="185751" y="285750"/>
                    <a:pt x="175185" y="285750"/>
                  </a:cubicBezTo>
                  <a:cubicBezTo>
                    <a:pt x="175185" y="285750"/>
                    <a:pt x="175185" y="285750"/>
                    <a:pt x="107830" y="285750"/>
                  </a:cubicBezTo>
                  <a:cubicBezTo>
                    <a:pt x="109151" y="283111"/>
                    <a:pt x="109151" y="280472"/>
                    <a:pt x="109151" y="276514"/>
                  </a:cubicBezTo>
                  <a:cubicBezTo>
                    <a:pt x="109151" y="276514"/>
                    <a:pt x="109151" y="276514"/>
                    <a:pt x="109151" y="273875"/>
                  </a:cubicBezTo>
                  <a:cubicBezTo>
                    <a:pt x="110471" y="273875"/>
                    <a:pt x="113113" y="275194"/>
                    <a:pt x="115754" y="275194"/>
                  </a:cubicBezTo>
                  <a:cubicBezTo>
                    <a:pt x="121037" y="275194"/>
                    <a:pt x="124999" y="271236"/>
                    <a:pt x="124999" y="264639"/>
                  </a:cubicBezTo>
                  <a:cubicBezTo>
                    <a:pt x="124999" y="259361"/>
                    <a:pt x="121037" y="254083"/>
                    <a:pt x="115754" y="254083"/>
                  </a:cubicBezTo>
                  <a:cubicBezTo>
                    <a:pt x="113113" y="254083"/>
                    <a:pt x="110471" y="255402"/>
                    <a:pt x="109151" y="256722"/>
                  </a:cubicBezTo>
                  <a:cubicBezTo>
                    <a:pt x="109151" y="256722"/>
                    <a:pt x="109151" y="256722"/>
                    <a:pt x="109151" y="235610"/>
                  </a:cubicBezTo>
                  <a:cubicBezTo>
                    <a:pt x="109151" y="235610"/>
                    <a:pt x="109151" y="235610"/>
                    <a:pt x="168582" y="235610"/>
                  </a:cubicBezTo>
                  <a:cubicBezTo>
                    <a:pt x="168582" y="235610"/>
                    <a:pt x="168582" y="235610"/>
                    <a:pt x="168582" y="110259"/>
                  </a:cubicBezTo>
                  <a:cubicBezTo>
                    <a:pt x="168582" y="110259"/>
                    <a:pt x="168582" y="110259"/>
                    <a:pt x="61606" y="110259"/>
                  </a:cubicBezTo>
                  <a:cubicBezTo>
                    <a:pt x="61606" y="110259"/>
                    <a:pt x="61606" y="110259"/>
                    <a:pt x="61606" y="126093"/>
                  </a:cubicBezTo>
                  <a:cubicBezTo>
                    <a:pt x="61606" y="126093"/>
                    <a:pt x="61606" y="126093"/>
                    <a:pt x="36512" y="126093"/>
                  </a:cubicBezTo>
                  <a:cubicBezTo>
                    <a:pt x="36512" y="126093"/>
                    <a:pt x="36512" y="126093"/>
                    <a:pt x="36512" y="99703"/>
                  </a:cubicBezTo>
                  <a:cubicBezTo>
                    <a:pt x="36512" y="90467"/>
                    <a:pt x="45757" y="82550"/>
                    <a:pt x="55002" y="82550"/>
                  </a:cubicBezTo>
                  <a:close/>
                  <a:moveTo>
                    <a:pt x="102729" y="0"/>
                  </a:moveTo>
                  <a:cubicBezTo>
                    <a:pt x="102729" y="0"/>
                    <a:pt x="102729" y="0"/>
                    <a:pt x="305260" y="0"/>
                  </a:cubicBezTo>
                  <a:cubicBezTo>
                    <a:pt x="323672" y="0"/>
                    <a:pt x="338138" y="15802"/>
                    <a:pt x="338138" y="34237"/>
                  </a:cubicBezTo>
                  <a:cubicBezTo>
                    <a:pt x="338138" y="34237"/>
                    <a:pt x="338138" y="34237"/>
                    <a:pt x="338138" y="188306"/>
                  </a:cubicBezTo>
                  <a:cubicBezTo>
                    <a:pt x="338138" y="206741"/>
                    <a:pt x="323672" y="221226"/>
                    <a:pt x="305260" y="221226"/>
                  </a:cubicBezTo>
                  <a:cubicBezTo>
                    <a:pt x="305260" y="221226"/>
                    <a:pt x="305260" y="221226"/>
                    <a:pt x="234242" y="221226"/>
                  </a:cubicBezTo>
                  <a:cubicBezTo>
                    <a:pt x="234242" y="221226"/>
                    <a:pt x="234242" y="221226"/>
                    <a:pt x="234242" y="243612"/>
                  </a:cubicBezTo>
                  <a:cubicBezTo>
                    <a:pt x="234242" y="243612"/>
                    <a:pt x="234242" y="243612"/>
                    <a:pt x="265806" y="243612"/>
                  </a:cubicBezTo>
                  <a:cubicBezTo>
                    <a:pt x="272381" y="243612"/>
                    <a:pt x="277642" y="250196"/>
                    <a:pt x="277642" y="256780"/>
                  </a:cubicBezTo>
                  <a:cubicBezTo>
                    <a:pt x="277642" y="256780"/>
                    <a:pt x="277642" y="256780"/>
                    <a:pt x="277642" y="272582"/>
                  </a:cubicBezTo>
                  <a:cubicBezTo>
                    <a:pt x="277642" y="280483"/>
                    <a:pt x="272381" y="285750"/>
                    <a:pt x="265806" y="285750"/>
                  </a:cubicBezTo>
                  <a:cubicBezTo>
                    <a:pt x="265806" y="285750"/>
                    <a:pt x="265806" y="285750"/>
                    <a:pt x="205309" y="285750"/>
                  </a:cubicBezTo>
                  <a:cubicBezTo>
                    <a:pt x="207940" y="280483"/>
                    <a:pt x="209255" y="275216"/>
                    <a:pt x="210570" y="269948"/>
                  </a:cubicBezTo>
                  <a:cubicBezTo>
                    <a:pt x="210570" y="268632"/>
                    <a:pt x="210570" y="213325"/>
                    <a:pt x="210570" y="213325"/>
                  </a:cubicBezTo>
                  <a:cubicBezTo>
                    <a:pt x="210570" y="213325"/>
                    <a:pt x="210570" y="213325"/>
                    <a:pt x="210570" y="172504"/>
                  </a:cubicBezTo>
                  <a:cubicBezTo>
                    <a:pt x="210570" y="172504"/>
                    <a:pt x="210570" y="172504"/>
                    <a:pt x="296054" y="172504"/>
                  </a:cubicBezTo>
                  <a:cubicBezTo>
                    <a:pt x="303945" y="172504"/>
                    <a:pt x="309205" y="165920"/>
                    <a:pt x="309205" y="159335"/>
                  </a:cubicBezTo>
                  <a:cubicBezTo>
                    <a:pt x="309205" y="159335"/>
                    <a:pt x="309205" y="159335"/>
                    <a:pt x="309205" y="39504"/>
                  </a:cubicBezTo>
                  <a:cubicBezTo>
                    <a:pt x="309205" y="32920"/>
                    <a:pt x="303945" y="27653"/>
                    <a:pt x="296054" y="27653"/>
                  </a:cubicBezTo>
                  <a:cubicBezTo>
                    <a:pt x="296054" y="27653"/>
                    <a:pt x="296054" y="27653"/>
                    <a:pt x="110620" y="27653"/>
                  </a:cubicBezTo>
                  <a:cubicBezTo>
                    <a:pt x="104044" y="27653"/>
                    <a:pt x="98783" y="32920"/>
                    <a:pt x="98783" y="39504"/>
                  </a:cubicBezTo>
                  <a:cubicBezTo>
                    <a:pt x="98783" y="39504"/>
                    <a:pt x="98783" y="39504"/>
                    <a:pt x="98783" y="65841"/>
                  </a:cubicBezTo>
                  <a:cubicBezTo>
                    <a:pt x="98783" y="65841"/>
                    <a:pt x="98783" y="65841"/>
                    <a:pt x="69850" y="65841"/>
                  </a:cubicBezTo>
                  <a:cubicBezTo>
                    <a:pt x="69850" y="65841"/>
                    <a:pt x="69850" y="65841"/>
                    <a:pt x="69850" y="34237"/>
                  </a:cubicBezTo>
                  <a:cubicBezTo>
                    <a:pt x="69850" y="15802"/>
                    <a:pt x="84317" y="0"/>
                    <a:pt x="102729" y="0"/>
                  </a:cubicBezTo>
                  <a:close/>
                </a:path>
              </a:pathLst>
            </a:custGeom>
            <a:solidFill>
              <a:schemeClr val="bg1"/>
            </a:solidFill>
            <a:ln w="9525">
              <a:noFill/>
              <a:round/>
            </a:ln>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auto">
                <a:spcBef>
                  <a:spcPts val="0"/>
                </a:spcBef>
                <a:spcAft>
                  <a:spcPts val="0"/>
                </a:spcAft>
              </a:pPr>
              <a:endParaRPr sz="1350">
                <a:solidFill>
                  <a:prstClr val="black"/>
                </a:solidFill>
              </a:endParaRPr>
            </a:p>
          </p:txBody>
        </p:sp>
        <p:sp>
          <p:nvSpPr>
            <p:cNvPr id="30" name="îŝḷîḓé-Oval 16"/>
            <p:cNvSpPr/>
            <p:nvPr/>
          </p:nvSpPr>
          <p:spPr>
            <a:xfrm>
              <a:off x="6822280" y="2713565"/>
              <a:ext cx="231664" cy="228386"/>
            </a:xfrm>
            <a:custGeom>
              <a:avLst/>
              <a:gdLst>
                <a:gd name="connsiteX0" fmla="*/ 481576 w 607554"/>
                <a:gd name="connsiteY0" fmla="*/ 446886 h 598959"/>
                <a:gd name="connsiteX1" fmla="*/ 481576 w 607554"/>
                <a:gd name="connsiteY1" fmla="*/ 503769 h 598959"/>
                <a:gd name="connsiteX2" fmla="*/ 519134 w 607554"/>
                <a:gd name="connsiteY2" fmla="*/ 503769 h 598959"/>
                <a:gd name="connsiteX3" fmla="*/ 519134 w 607554"/>
                <a:gd name="connsiteY3" fmla="*/ 446886 h 598959"/>
                <a:gd name="connsiteX4" fmla="*/ 481576 w 607554"/>
                <a:gd name="connsiteY4" fmla="*/ 270994 h 598959"/>
                <a:gd name="connsiteX5" fmla="*/ 481576 w 607554"/>
                <a:gd name="connsiteY5" fmla="*/ 327877 h 598959"/>
                <a:gd name="connsiteX6" fmla="*/ 519134 w 607554"/>
                <a:gd name="connsiteY6" fmla="*/ 327877 h 598959"/>
                <a:gd name="connsiteX7" fmla="*/ 519134 w 607554"/>
                <a:gd name="connsiteY7" fmla="*/ 270994 h 598959"/>
                <a:gd name="connsiteX8" fmla="*/ 195909 w 607554"/>
                <a:gd name="connsiteY8" fmla="*/ 265961 h 598959"/>
                <a:gd name="connsiteX9" fmla="*/ 358877 w 607554"/>
                <a:gd name="connsiteY9" fmla="*/ 265961 h 598959"/>
                <a:gd name="connsiteX10" fmla="*/ 378725 w 607554"/>
                <a:gd name="connsiteY10" fmla="*/ 285870 h 598959"/>
                <a:gd name="connsiteX11" fmla="*/ 358877 w 607554"/>
                <a:gd name="connsiteY11" fmla="*/ 305689 h 598959"/>
                <a:gd name="connsiteX12" fmla="*/ 195909 w 607554"/>
                <a:gd name="connsiteY12" fmla="*/ 305689 h 598959"/>
                <a:gd name="connsiteX13" fmla="*/ 176061 w 607554"/>
                <a:gd name="connsiteY13" fmla="*/ 285870 h 598959"/>
                <a:gd name="connsiteX14" fmla="*/ 195909 w 607554"/>
                <a:gd name="connsiteY14" fmla="*/ 265961 h 598959"/>
                <a:gd name="connsiteX15" fmla="*/ 195909 w 607554"/>
                <a:gd name="connsiteY15" fmla="*/ 169145 h 598959"/>
                <a:gd name="connsiteX16" fmla="*/ 358877 w 607554"/>
                <a:gd name="connsiteY16" fmla="*/ 169145 h 598959"/>
                <a:gd name="connsiteX17" fmla="*/ 378725 w 607554"/>
                <a:gd name="connsiteY17" fmla="*/ 189053 h 598959"/>
                <a:gd name="connsiteX18" fmla="*/ 358877 w 607554"/>
                <a:gd name="connsiteY18" fmla="*/ 208873 h 598959"/>
                <a:gd name="connsiteX19" fmla="*/ 195909 w 607554"/>
                <a:gd name="connsiteY19" fmla="*/ 208873 h 598959"/>
                <a:gd name="connsiteX20" fmla="*/ 176061 w 607554"/>
                <a:gd name="connsiteY20" fmla="*/ 189053 h 598959"/>
                <a:gd name="connsiteX21" fmla="*/ 195909 w 607554"/>
                <a:gd name="connsiteY21" fmla="*/ 169145 h 598959"/>
                <a:gd name="connsiteX22" fmla="*/ 481576 w 607554"/>
                <a:gd name="connsiteY22" fmla="*/ 95190 h 598959"/>
                <a:gd name="connsiteX23" fmla="*/ 481576 w 607554"/>
                <a:gd name="connsiteY23" fmla="*/ 152073 h 598959"/>
                <a:gd name="connsiteX24" fmla="*/ 552954 w 607554"/>
                <a:gd name="connsiteY24" fmla="*/ 152073 h 598959"/>
                <a:gd name="connsiteX25" fmla="*/ 565858 w 607554"/>
                <a:gd name="connsiteY25" fmla="*/ 123631 h 598959"/>
                <a:gd name="connsiteX26" fmla="*/ 552954 w 607554"/>
                <a:gd name="connsiteY26" fmla="*/ 95190 h 598959"/>
                <a:gd name="connsiteX27" fmla="*/ 118547 w 607554"/>
                <a:gd name="connsiteY27" fmla="*/ 39640 h 598959"/>
                <a:gd name="connsiteX28" fmla="*/ 118547 w 607554"/>
                <a:gd name="connsiteY28" fmla="*/ 559230 h 598959"/>
                <a:gd name="connsiteX29" fmla="*/ 441793 w 607554"/>
                <a:gd name="connsiteY29" fmla="*/ 559230 h 598959"/>
                <a:gd name="connsiteX30" fmla="*/ 441793 w 607554"/>
                <a:gd name="connsiteY30" fmla="*/ 39640 h 598959"/>
                <a:gd name="connsiteX31" fmla="*/ 39783 w 607554"/>
                <a:gd name="connsiteY31" fmla="*/ 39640 h 598959"/>
                <a:gd name="connsiteX32" fmla="*/ 39783 w 607554"/>
                <a:gd name="connsiteY32" fmla="*/ 559230 h 598959"/>
                <a:gd name="connsiteX33" fmla="*/ 78764 w 607554"/>
                <a:gd name="connsiteY33" fmla="*/ 559230 h 598959"/>
                <a:gd name="connsiteX34" fmla="*/ 78764 w 607554"/>
                <a:gd name="connsiteY34" fmla="*/ 39640 h 598959"/>
                <a:gd name="connsiteX35" fmla="*/ 19847 w 607554"/>
                <a:gd name="connsiteY35" fmla="*/ 0 h 598959"/>
                <a:gd name="connsiteX36" fmla="*/ 461729 w 607554"/>
                <a:gd name="connsiteY36" fmla="*/ 0 h 598959"/>
                <a:gd name="connsiteX37" fmla="*/ 481576 w 607554"/>
                <a:gd name="connsiteY37" fmla="*/ 19820 h 598959"/>
                <a:gd name="connsiteX38" fmla="*/ 481576 w 607554"/>
                <a:gd name="connsiteY38" fmla="*/ 55461 h 598959"/>
                <a:gd name="connsiteX39" fmla="*/ 565769 w 607554"/>
                <a:gd name="connsiteY39" fmla="*/ 55461 h 598959"/>
                <a:gd name="connsiteX40" fmla="*/ 583836 w 607554"/>
                <a:gd name="connsiteY40" fmla="*/ 67104 h 598959"/>
                <a:gd name="connsiteX41" fmla="*/ 605819 w 607554"/>
                <a:gd name="connsiteY41" fmla="*/ 115454 h 598959"/>
                <a:gd name="connsiteX42" fmla="*/ 605819 w 607554"/>
                <a:gd name="connsiteY42" fmla="*/ 131808 h 598959"/>
                <a:gd name="connsiteX43" fmla="*/ 583836 w 607554"/>
                <a:gd name="connsiteY43" fmla="*/ 180159 h 598959"/>
                <a:gd name="connsiteX44" fmla="*/ 565769 w 607554"/>
                <a:gd name="connsiteY44" fmla="*/ 191802 h 598959"/>
                <a:gd name="connsiteX45" fmla="*/ 481576 w 607554"/>
                <a:gd name="connsiteY45" fmla="*/ 191802 h 598959"/>
                <a:gd name="connsiteX46" fmla="*/ 481576 w 607554"/>
                <a:gd name="connsiteY46" fmla="*/ 231264 h 598959"/>
                <a:gd name="connsiteX47" fmla="*/ 539070 w 607554"/>
                <a:gd name="connsiteY47" fmla="*/ 231264 h 598959"/>
                <a:gd name="connsiteX48" fmla="*/ 558916 w 607554"/>
                <a:gd name="connsiteY48" fmla="*/ 251173 h 598959"/>
                <a:gd name="connsiteX49" fmla="*/ 558916 w 607554"/>
                <a:gd name="connsiteY49" fmla="*/ 347786 h 598959"/>
                <a:gd name="connsiteX50" fmla="*/ 539070 w 607554"/>
                <a:gd name="connsiteY50" fmla="*/ 367606 h 598959"/>
                <a:gd name="connsiteX51" fmla="*/ 481576 w 607554"/>
                <a:gd name="connsiteY51" fmla="*/ 367606 h 598959"/>
                <a:gd name="connsiteX52" fmla="*/ 481576 w 607554"/>
                <a:gd name="connsiteY52" fmla="*/ 407157 h 598959"/>
                <a:gd name="connsiteX53" fmla="*/ 539070 w 607554"/>
                <a:gd name="connsiteY53" fmla="*/ 407157 h 598959"/>
                <a:gd name="connsiteX54" fmla="*/ 558916 w 607554"/>
                <a:gd name="connsiteY54" fmla="*/ 426977 h 598959"/>
                <a:gd name="connsiteX55" fmla="*/ 558916 w 607554"/>
                <a:gd name="connsiteY55" fmla="*/ 523589 h 598959"/>
                <a:gd name="connsiteX56" fmla="*/ 539070 w 607554"/>
                <a:gd name="connsiteY56" fmla="*/ 543498 h 598959"/>
                <a:gd name="connsiteX57" fmla="*/ 481576 w 607554"/>
                <a:gd name="connsiteY57" fmla="*/ 543498 h 598959"/>
                <a:gd name="connsiteX58" fmla="*/ 481576 w 607554"/>
                <a:gd name="connsiteY58" fmla="*/ 579139 h 598959"/>
                <a:gd name="connsiteX59" fmla="*/ 461729 w 607554"/>
                <a:gd name="connsiteY59" fmla="*/ 598959 h 598959"/>
                <a:gd name="connsiteX60" fmla="*/ 19847 w 607554"/>
                <a:gd name="connsiteY60" fmla="*/ 598959 h 598959"/>
                <a:gd name="connsiteX61" fmla="*/ 0 w 607554"/>
                <a:gd name="connsiteY61" fmla="*/ 579139 h 598959"/>
                <a:gd name="connsiteX62" fmla="*/ 0 w 607554"/>
                <a:gd name="connsiteY62" fmla="*/ 19820 h 598959"/>
                <a:gd name="connsiteX63" fmla="*/ 19847 w 607554"/>
                <a:gd name="connsiteY63" fmla="*/ 0 h 5989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Lst>
              <a:rect l="l" t="t" r="r" b="b"/>
              <a:pathLst>
                <a:path w="607554" h="598959">
                  <a:moveTo>
                    <a:pt x="481576" y="446886"/>
                  </a:moveTo>
                  <a:lnTo>
                    <a:pt x="481576" y="503769"/>
                  </a:lnTo>
                  <a:lnTo>
                    <a:pt x="519134" y="503769"/>
                  </a:lnTo>
                  <a:lnTo>
                    <a:pt x="519134" y="446886"/>
                  </a:lnTo>
                  <a:close/>
                  <a:moveTo>
                    <a:pt x="481576" y="270994"/>
                  </a:moveTo>
                  <a:lnTo>
                    <a:pt x="481576" y="327877"/>
                  </a:lnTo>
                  <a:lnTo>
                    <a:pt x="519134" y="327877"/>
                  </a:lnTo>
                  <a:lnTo>
                    <a:pt x="519134" y="270994"/>
                  </a:lnTo>
                  <a:close/>
                  <a:moveTo>
                    <a:pt x="195909" y="265961"/>
                  </a:moveTo>
                  <a:lnTo>
                    <a:pt x="358877" y="265961"/>
                  </a:lnTo>
                  <a:cubicBezTo>
                    <a:pt x="369825" y="265961"/>
                    <a:pt x="378725" y="274849"/>
                    <a:pt x="378725" y="285870"/>
                  </a:cubicBezTo>
                  <a:cubicBezTo>
                    <a:pt x="378725" y="296801"/>
                    <a:pt x="369825" y="305689"/>
                    <a:pt x="358877" y="305689"/>
                  </a:cubicBezTo>
                  <a:lnTo>
                    <a:pt x="195909" y="305689"/>
                  </a:lnTo>
                  <a:cubicBezTo>
                    <a:pt x="184962" y="305689"/>
                    <a:pt x="176061" y="296801"/>
                    <a:pt x="176061" y="285870"/>
                  </a:cubicBezTo>
                  <a:cubicBezTo>
                    <a:pt x="176061" y="274849"/>
                    <a:pt x="184962" y="265961"/>
                    <a:pt x="195909" y="265961"/>
                  </a:cubicBezTo>
                  <a:close/>
                  <a:moveTo>
                    <a:pt x="195909" y="169145"/>
                  </a:moveTo>
                  <a:lnTo>
                    <a:pt x="358877" y="169145"/>
                  </a:lnTo>
                  <a:cubicBezTo>
                    <a:pt x="369825" y="169145"/>
                    <a:pt x="378725" y="178033"/>
                    <a:pt x="378725" y="189053"/>
                  </a:cubicBezTo>
                  <a:cubicBezTo>
                    <a:pt x="378725" y="199985"/>
                    <a:pt x="369825" y="208873"/>
                    <a:pt x="358877" y="208873"/>
                  </a:cubicBezTo>
                  <a:lnTo>
                    <a:pt x="195909" y="208873"/>
                  </a:lnTo>
                  <a:cubicBezTo>
                    <a:pt x="184962" y="208873"/>
                    <a:pt x="176061" y="199985"/>
                    <a:pt x="176061" y="189053"/>
                  </a:cubicBezTo>
                  <a:cubicBezTo>
                    <a:pt x="176061" y="178033"/>
                    <a:pt x="184962" y="169145"/>
                    <a:pt x="195909" y="169145"/>
                  </a:cubicBezTo>
                  <a:close/>
                  <a:moveTo>
                    <a:pt x="481576" y="95190"/>
                  </a:moveTo>
                  <a:lnTo>
                    <a:pt x="481576" y="152073"/>
                  </a:lnTo>
                  <a:lnTo>
                    <a:pt x="552954" y="152073"/>
                  </a:lnTo>
                  <a:lnTo>
                    <a:pt x="565858" y="123631"/>
                  </a:lnTo>
                  <a:lnTo>
                    <a:pt x="552954" y="95190"/>
                  </a:lnTo>
                  <a:close/>
                  <a:moveTo>
                    <a:pt x="118547" y="39640"/>
                  </a:moveTo>
                  <a:lnTo>
                    <a:pt x="118547" y="559230"/>
                  </a:lnTo>
                  <a:lnTo>
                    <a:pt x="441793" y="559230"/>
                  </a:lnTo>
                  <a:lnTo>
                    <a:pt x="441793" y="39640"/>
                  </a:lnTo>
                  <a:close/>
                  <a:moveTo>
                    <a:pt x="39783" y="39640"/>
                  </a:moveTo>
                  <a:lnTo>
                    <a:pt x="39783" y="559230"/>
                  </a:lnTo>
                  <a:lnTo>
                    <a:pt x="78764" y="559230"/>
                  </a:lnTo>
                  <a:lnTo>
                    <a:pt x="78764" y="39640"/>
                  </a:lnTo>
                  <a:close/>
                  <a:moveTo>
                    <a:pt x="19847" y="0"/>
                  </a:moveTo>
                  <a:lnTo>
                    <a:pt x="461729" y="0"/>
                  </a:lnTo>
                  <a:cubicBezTo>
                    <a:pt x="472676" y="0"/>
                    <a:pt x="481576" y="8888"/>
                    <a:pt x="481576" y="19820"/>
                  </a:cubicBezTo>
                  <a:lnTo>
                    <a:pt x="481576" y="55461"/>
                  </a:lnTo>
                  <a:lnTo>
                    <a:pt x="565769" y="55461"/>
                  </a:lnTo>
                  <a:cubicBezTo>
                    <a:pt x="573512" y="55461"/>
                    <a:pt x="580632" y="59994"/>
                    <a:pt x="583836" y="67104"/>
                  </a:cubicBezTo>
                  <a:lnTo>
                    <a:pt x="605819" y="115454"/>
                  </a:lnTo>
                  <a:cubicBezTo>
                    <a:pt x="608133" y="120609"/>
                    <a:pt x="608133" y="126653"/>
                    <a:pt x="605819" y="131808"/>
                  </a:cubicBezTo>
                  <a:lnTo>
                    <a:pt x="583836" y="180159"/>
                  </a:lnTo>
                  <a:cubicBezTo>
                    <a:pt x="580632" y="187269"/>
                    <a:pt x="573512" y="191802"/>
                    <a:pt x="565769" y="191802"/>
                  </a:cubicBezTo>
                  <a:lnTo>
                    <a:pt x="481576" y="191802"/>
                  </a:lnTo>
                  <a:lnTo>
                    <a:pt x="481576" y="231264"/>
                  </a:lnTo>
                  <a:lnTo>
                    <a:pt x="539070" y="231264"/>
                  </a:lnTo>
                  <a:cubicBezTo>
                    <a:pt x="550017" y="231264"/>
                    <a:pt x="558916" y="240152"/>
                    <a:pt x="558916" y="251173"/>
                  </a:cubicBezTo>
                  <a:lnTo>
                    <a:pt x="558916" y="347786"/>
                  </a:lnTo>
                  <a:cubicBezTo>
                    <a:pt x="558916" y="358718"/>
                    <a:pt x="550017" y="367606"/>
                    <a:pt x="539070" y="367606"/>
                  </a:cubicBezTo>
                  <a:lnTo>
                    <a:pt x="481576" y="367606"/>
                  </a:lnTo>
                  <a:lnTo>
                    <a:pt x="481576" y="407157"/>
                  </a:lnTo>
                  <a:lnTo>
                    <a:pt x="539070" y="407157"/>
                  </a:lnTo>
                  <a:cubicBezTo>
                    <a:pt x="550017" y="407157"/>
                    <a:pt x="558916" y="416045"/>
                    <a:pt x="558916" y="426977"/>
                  </a:cubicBezTo>
                  <a:lnTo>
                    <a:pt x="558916" y="523589"/>
                  </a:lnTo>
                  <a:cubicBezTo>
                    <a:pt x="558916" y="534610"/>
                    <a:pt x="550017" y="543498"/>
                    <a:pt x="539070" y="543498"/>
                  </a:cubicBezTo>
                  <a:lnTo>
                    <a:pt x="481576" y="543498"/>
                  </a:lnTo>
                  <a:lnTo>
                    <a:pt x="481576" y="579139"/>
                  </a:lnTo>
                  <a:cubicBezTo>
                    <a:pt x="481576" y="590071"/>
                    <a:pt x="472676" y="598959"/>
                    <a:pt x="461729" y="598959"/>
                  </a:cubicBezTo>
                  <a:lnTo>
                    <a:pt x="19847" y="598959"/>
                  </a:lnTo>
                  <a:cubicBezTo>
                    <a:pt x="8900" y="598959"/>
                    <a:pt x="0" y="590071"/>
                    <a:pt x="0" y="579139"/>
                  </a:cubicBezTo>
                  <a:lnTo>
                    <a:pt x="0" y="19820"/>
                  </a:lnTo>
                  <a:cubicBezTo>
                    <a:pt x="0" y="8888"/>
                    <a:pt x="8900" y="0"/>
                    <a:pt x="19847" y="0"/>
                  </a:cubicBezTo>
                  <a:close/>
                </a:path>
              </a:pathLst>
            </a:custGeom>
            <a:solidFill>
              <a:schemeClr val="bg1"/>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auto">
                <a:spcBef>
                  <a:spcPts val="0"/>
                </a:spcBef>
                <a:spcAft>
                  <a:spcPts val="0"/>
                </a:spcAft>
              </a:pPr>
              <a:endParaRPr sz="1350">
                <a:solidFill>
                  <a:prstClr val="white"/>
                </a:solidFill>
              </a:endParaRPr>
            </a:p>
          </p:txBody>
        </p:sp>
        <p:sp>
          <p:nvSpPr>
            <p:cNvPr id="31" name="îŝḷîḓé-Oval 17"/>
            <p:cNvSpPr/>
            <p:nvPr/>
          </p:nvSpPr>
          <p:spPr>
            <a:xfrm>
              <a:off x="7392146" y="3823854"/>
              <a:ext cx="226624" cy="231664"/>
            </a:xfrm>
            <a:custGeom>
              <a:avLst/>
              <a:gdLst>
                <a:gd name="connsiteX0" fmla="*/ 59789 w 593384"/>
                <a:gd name="connsiteY0" fmla="*/ 323835 h 606580"/>
                <a:gd name="connsiteX1" fmla="*/ 44670 w 593384"/>
                <a:gd name="connsiteY1" fmla="*/ 338857 h 606580"/>
                <a:gd name="connsiteX2" fmla="*/ 44670 w 593384"/>
                <a:gd name="connsiteY2" fmla="*/ 477027 h 606580"/>
                <a:gd name="connsiteX3" fmla="*/ 59713 w 593384"/>
                <a:gd name="connsiteY3" fmla="*/ 492048 h 606580"/>
                <a:gd name="connsiteX4" fmla="*/ 386834 w 593384"/>
                <a:gd name="connsiteY4" fmla="*/ 492048 h 606580"/>
                <a:gd name="connsiteX5" fmla="*/ 402946 w 593384"/>
                <a:gd name="connsiteY5" fmla="*/ 508138 h 606580"/>
                <a:gd name="connsiteX6" fmla="*/ 402946 w 593384"/>
                <a:gd name="connsiteY6" fmla="*/ 545959 h 606580"/>
                <a:gd name="connsiteX7" fmla="*/ 419058 w 593384"/>
                <a:gd name="connsiteY7" fmla="*/ 561972 h 606580"/>
                <a:gd name="connsiteX8" fmla="*/ 429137 w 593384"/>
                <a:gd name="connsiteY8" fmla="*/ 558388 h 606580"/>
                <a:gd name="connsiteX9" fmla="*/ 543981 w 593384"/>
                <a:gd name="connsiteY9" fmla="*/ 464369 h 606580"/>
                <a:gd name="connsiteX10" fmla="*/ 544897 w 593384"/>
                <a:gd name="connsiteY10" fmla="*/ 463606 h 606580"/>
                <a:gd name="connsiteX11" fmla="*/ 544897 w 593384"/>
                <a:gd name="connsiteY11" fmla="*/ 445000 h 606580"/>
                <a:gd name="connsiteX12" fmla="*/ 543904 w 593384"/>
                <a:gd name="connsiteY12" fmla="*/ 444162 h 606580"/>
                <a:gd name="connsiteX13" fmla="*/ 427533 w 593384"/>
                <a:gd name="connsiteY13" fmla="*/ 349990 h 606580"/>
                <a:gd name="connsiteX14" fmla="*/ 418065 w 593384"/>
                <a:gd name="connsiteY14" fmla="*/ 346634 h 606580"/>
                <a:gd name="connsiteX15" fmla="*/ 402946 w 593384"/>
                <a:gd name="connsiteY15" fmla="*/ 361656 h 606580"/>
                <a:gd name="connsiteX16" fmla="*/ 402946 w 593384"/>
                <a:gd name="connsiteY16" fmla="*/ 400469 h 606580"/>
                <a:gd name="connsiteX17" fmla="*/ 386834 w 593384"/>
                <a:gd name="connsiteY17" fmla="*/ 416482 h 606580"/>
                <a:gd name="connsiteX18" fmla="*/ 136453 w 593384"/>
                <a:gd name="connsiteY18" fmla="*/ 416482 h 606580"/>
                <a:gd name="connsiteX19" fmla="*/ 120342 w 593384"/>
                <a:gd name="connsiteY19" fmla="*/ 400469 h 606580"/>
                <a:gd name="connsiteX20" fmla="*/ 120342 w 593384"/>
                <a:gd name="connsiteY20" fmla="*/ 376602 h 606580"/>
                <a:gd name="connsiteX21" fmla="*/ 113469 w 593384"/>
                <a:gd name="connsiteY21" fmla="*/ 362342 h 606580"/>
                <a:gd name="connsiteX22" fmla="*/ 69105 w 593384"/>
                <a:gd name="connsiteY22" fmla="*/ 327114 h 606580"/>
                <a:gd name="connsiteX23" fmla="*/ 59789 w 593384"/>
                <a:gd name="connsiteY23" fmla="*/ 323835 h 606580"/>
                <a:gd name="connsiteX24" fmla="*/ 59757 w 593384"/>
                <a:gd name="connsiteY24" fmla="*/ 323324 h 606580"/>
                <a:gd name="connsiteX25" fmla="*/ 69379 w 593384"/>
                <a:gd name="connsiteY25" fmla="*/ 326755 h 606580"/>
                <a:gd name="connsiteX26" fmla="*/ 113750 w 593384"/>
                <a:gd name="connsiteY26" fmla="*/ 361977 h 606580"/>
                <a:gd name="connsiteX27" fmla="*/ 120852 w 593384"/>
                <a:gd name="connsiteY27" fmla="*/ 376615 h 606580"/>
                <a:gd name="connsiteX28" fmla="*/ 120852 w 593384"/>
                <a:gd name="connsiteY28" fmla="*/ 400477 h 606580"/>
                <a:gd name="connsiteX29" fmla="*/ 136431 w 593384"/>
                <a:gd name="connsiteY29" fmla="*/ 416030 h 606580"/>
                <a:gd name="connsiteX30" fmla="*/ 386846 w 593384"/>
                <a:gd name="connsiteY30" fmla="*/ 416030 h 606580"/>
                <a:gd name="connsiteX31" fmla="*/ 402425 w 593384"/>
                <a:gd name="connsiteY31" fmla="*/ 400477 h 606580"/>
                <a:gd name="connsiteX32" fmla="*/ 402425 w 593384"/>
                <a:gd name="connsiteY32" fmla="*/ 361672 h 606580"/>
                <a:gd name="connsiteX33" fmla="*/ 418081 w 593384"/>
                <a:gd name="connsiteY33" fmla="*/ 346119 h 606580"/>
                <a:gd name="connsiteX34" fmla="*/ 427856 w 593384"/>
                <a:gd name="connsiteY34" fmla="*/ 349626 h 606580"/>
                <a:gd name="connsiteX35" fmla="*/ 544319 w 593384"/>
                <a:gd name="connsiteY35" fmla="*/ 443781 h 606580"/>
                <a:gd name="connsiteX36" fmla="*/ 545312 w 593384"/>
                <a:gd name="connsiteY36" fmla="*/ 444696 h 606580"/>
                <a:gd name="connsiteX37" fmla="*/ 545236 w 593384"/>
                <a:gd name="connsiteY37" fmla="*/ 463908 h 606580"/>
                <a:gd name="connsiteX38" fmla="*/ 544319 w 593384"/>
                <a:gd name="connsiteY38" fmla="*/ 464746 h 606580"/>
                <a:gd name="connsiteX39" fmla="*/ 429460 w 593384"/>
                <a:gd name="connsiteY39" fmla="*/ 558748 h 606580"/>
                <a:gd name="connsiteX40" fmla="*/ 419074 w 593384"/>
                <a:gd name="connsiteY40" fmla="*/ 562484 h 606580"/>
                <a:gd name="connsiteX41" fmla="*/ 402425 w 593384"/>
                <a:gd name="connsiteY41" fmla="*/ 545940 h 606580"/>
                <a:gd name="connsiteX42" fmla="*/ 402425 w 593384"/>
                <a:gd name="connsiteY42" fmla="*/ 508126 h 606580"/>
                <a:gd name="connsiteX43" fmla="*/ 386846 w 593384"/>
                <a:gd name="connsiteY43" fmla="*/ 492573 h 606580"/>
                <a:gd name="connsiteX44" fmla="*/ 59680 w 593384"/>
                <a:gd name="connsiteY44" fmla="*/ 492573 h 606580"/>
                <a:gd name="connsiteX45" fmla="*/ 44101 w 593384"/>
                <a:gd name="connsiteY45" fmla="*/ 477021 h 606580"/>
                <a:gd name="connsiteX46" fmla="*/ 44101 w 593384"/>
                <a:gd name="connsiteY46" fmla="*/ 338877 h 606580"/>
                <a:gd name="connsiteX47" fmla="*/ 59757 w 593384"/>
                <a:gd name="connsiteY47" fmla="*/ 323324 h 606580"/>
                <a:gd name="connsiteX48" fmla="*/ 59789 w 593384"/>
                <a:gd name="connsiteY48" fmla="*/ 322767 h 606580"/>
                <a:gd name="connsiteX49" fmla="*/ 43677 w 593384"/>
                <a:gd name="connsiteY49" fmla="*/ 338857 h 606580"/>
                <a:gd name="connsiteX50" fmla="*/ 43677 w 593384"/>
                <a:gd name="connsiteY50" fmla="*/ 477027 h 606580"/>
                <a:gd name="connsiteX51" fmla="*/ 59713 w 593384"/>
                <a:gd name="connsiteY51" fmla="*/ 493116 h 606580"/>
                <a:gd name="connsiteX52" fmla="*/ 386834 w 593384"/>
                <a:gd name="connsiteY52" fmla="*/ 493116 h 606580"/>
                <a:gd name="connsiteX53" fmla="*/ 401953 w 593384"/>
                <a:gd name="connsiteY53" fmla="*/ 508138 h 606580"/>
                <a:gd name="connsiteX54" fmla="*/ 401953 w 593384"/>
                <a:gd name="connsiteY54" fmla="*/ 545959 h 606580"/>
                <a:gd name="connsiteX55" fmla="*/ 419058 w 593384"/>
                <a:gd name="connsiteY55" fmla="*/ 563040 h 606580"/>
                <a:gd name="connsiteX56" fmla="*/ 429748 w 593384"/>
                <a:gd name="connsiteY56" fmla="*/ 559151 h 606580"/>
                <a:gd name="connsiteX57" fmla="*/ 544592 w 593384"/>
                <a:gd name="connsiteY57" fmla="*/ 465131 h 606580"/>
                <a:gd name="connsiteX58" fmla="*/ 545584 w 593384"/>
                <a:gd name="connsiteY58" fmla="*/ 464292 h 606580"/>
                <a:gd name="connsiteX59" fmla="*/ 545584 w 593384"/>
                <a:gd name="connsiteY59" fmla="*/ 444314 h 606580"/>
                <a:gd name="connsiteX60" fmla="*/ 544592 w 593384"/>
                <a:gd name="connsiteY60" fmla="*/ 443399 h 606580"/>
                <a:gd name="connsiteX61" fmla="*/ 428144 w 593384"/>
                <a:gd name="connsiteY61" fmla="*/ 349227 h 606580"/>
                <a:gd name="connsiteX62" fmla="*/ 418065 w 593384"/>
                <a:gd name="connsiteY62" fmla="*/ 345567 h 606580"/>
                <a:gd name="connsiteX63" fmla="*/ 401953 w 593384"/>
                <a:gd name="connsiteY63" fmla="*/ 361656 h 606580"/>
                <a:gd name="connsiteX64" fmla="*/ 401953 w 593384"/>
                <a:gd name="connsiteY64" fmla="*/ 400469 h 606580"/>
                <a:gd name="connsiteX65" fmla="*/ 386834 w 593384"/>
                <a:gd name="connsiteY65" fmla="*/ 415491 h 606580"/>
                <a:gd name="connsiteX66" fmla="*/ 136453 w 593384"/>
                <a:gd name="connsiteY66" fmla="*/ 415491 h 606580"/>
                <a:gd name="connsiteX67" fmla="*/ 121334 w 593384"/>
                <a:gd name="connsiteY67" fmla="*/ 400469 h 606580"/>
                <a:gd name="connsiteX68" fmla="*/ 121334 w 593384"/>
                <a:gd name="connsiteY68" fmla="*/ 376602 h 606580"/>
                <a:gd name="connsiteX69" fmla="*/ 114080 w 593384"/>
                <a:gd name="connsiteY69" fmla="*/ 361580 h 606580"/>
                <a:gd name="connsiteX70" fmla="*/ 69716 w 593384"/>
                <a:gd name="connsiteY70" fmla="*/ 326351 h 606580"/>
                <a:gd name="connsiteX71" fmla="*/ 59789 w 593384"/>
                <a:gd name="connsiteY71" fmla="*/ 322767 h 606580"/>
                <a:gd name="connsiteX72" fmla="*/ 59789 w 593384"/>
                <a:gd name="connsiteY72" fmla="*/ 280218 h 606580"/>
                <a:gd name="connsiteX73" fmla="*/ 96289 w 593384"/>
                <a:gd name="connsiteY73" fmla="*/ 293029 h 606580"/>
                <a:gd name="connsiteX74" fmla="*/ 140653 w 593384"/>
                <a:gd name="connsiteY74" fmla="*/ 328258 h 606580"/>
                <a:gd name="connsiteX75" fmla="*/ 157834 w 593384"/>
                <a:gd name="connsiteY75" fmla="*/ 349761 h 606580"/>
                <a:gd name="connsiteX76" fmla="*/ 163790 w 593384"/>
                <a:gd name="connsiteY76" fmla="*/ 372484 h 606580"/>
                <a:gd name="connsiteX77" fmla="*/ 163866 w 593384"/>
                <a:gd name="connsiteY77" fmla="*/ 372942 h 606580"/>
                <a:gd name="connsiteX78" fmla="*/ 359345 w 593384"/>
                <a:gd name="connsiteY78" fmla="*/ 372942 h 606580"/>
                <a:gd name="connsiteX79" fmla="*/ 359345 w 593384"/>
                <a:gd name="connsiteY79" fmla="*/ 361656 h 606580"/>
                <a:gd name="connsiteX80" fmla="*/ 364308 w 593384"/>
                <a:gd name="connsiteY80" fmla="*/ 337942 h 606580"/>
                <a:gd name="connsiteX81" fmla="*/ 377671 w 593384"/>
                <a:gd name="connsiteY81" fmla="*/ 319107 h 606580"/>
                <a:gd name="connsiteX82" fmla="*/ 418065 w 593384"/>
                <a:gd name="connsiteY82" fmla="*/ 303018 h 606580"/>
                <a:gd name="connsiteX83" fmla="*/ 454946 w 593384"/>
                <a:gd name="connsiteY83" fmla="*/ 316133 h 606580"/>
                <a:gd name="connsiteX84" fmla="*/ 571393 w 593384"/>
                <a:gd name="connsiteY84" fmla="*/ 410305 h 606580"/>
                <a:gd name="connsiteX85" fmla="*/ 575822 w 593384"/>
                <a:gd name="connsiteY85" fmla="*/ 414271 h 606580"/>
                <a:gd name="connsiteX86" fmla="*/ 575670 w 593384"/>
                <a:gd name="connsiteY86" fmla="*/ 494412 h 606580"/>
                <a:gd name="connsiteX87" fmla="*/ 571623 w 593384"/>
                <a:gd name="connsiteY87" fmla="*/ 498072 h 606580"/>
                <a:gd name="connsiteX88" fmla="*/ 456779 w 593384"/>
                <a:gd name="connsiteY88" fmla="*/ 592016 h 606580"/>
                <a:gd name="connsiteX89" fmla="*/ 419058 w 593384"/>
                <a:gd name="connsiteY89" fmla="*/ 605589 h 606580"/>
                <a:gd name="connsiteX90" fmla="*/ 377976 w 593384"/>
                <a:gd name="connsiteY90" fmla="*/ 589271 h 606580"/>
                <a:gd name="connsiteX91" fmla="*/ 364385 w 593384"/>
                <a:gd name="connsiteY91" fmla="*/ 570131 h 606580"/>
                <a:gd name="connsiteX92" fmla="*/ 359345 w 593384"/>
                <a:gd name="connsiteY92" fmla="*/ 545959 h 606580"/>
                <a:gd name="connsiteX93" fmla="*/ 359345 w 593384"/>
                <a:gd name="connsiteY93" fmla="*/ 535665 h 606580"/>
                <a:gd name="connsiteX94" fmla="*/ 59713 w 593384"/>
                <a:gd name="connsiteY94" fmla="*/ 535665 h 606580"/>
                <a:gd name="connsiteX95" fmla="*/ 1069 w 593384"/>
                <a:gd name="connsiteY95" fmla="*/ 477027 h 606580"/>
                <a:gd name="connsiteX96" fmla="*/ 1069 w 593384"/>
                <a:gd name="connsiteY96" fmla="*/ 338857 h 606580"/>
                <a:gd name="connsiteX97" fmla="*/ 6032 w 593384"/>
                <a:gd name="connsiteY97" fmla="*/ 315142 h 606580"/>
                <a:gd name="connsiteX98" fmla="*/ 19395 w 593384"/>
                <a:gd name="connsiteY98" fmla="*/ 296308 h 606580"/>
                <a:gd name="connsiteX99" fmla="*/ 59789 w 593384"/>
                <a:gd name="connsiteY99" fmla="*/ 280218 h 606580"/>
                <a:gd name="connsiteX100" fmla="*/ 59757 w 593384"/>
                <a:gd name="connsiteY100" fmla="*/ 279792 h 606580"/>
                <a:gd name="connsiteX101" fmla="*/ 18975 w 593384"/>
                <a:gd name="connsiteY101" fmla="*/ 295955 h 606580"/>
                <a:gd name="connsiteX102" fmla="*/ 5534 w 593384"/>
                <a:gd name="connsiteY102" fmla="*/ 315014 h 606580"/>
                <a:gd name="connsiteX103" fmla="*/ 494 w 593384"/>
                <a:gd name="connsiteY103" fmla="*/ 338877 h 606580"/>
                <a:gd name="connsiteX104" fmla="*/ 494 w 593384"/>
                <a:gd name="connsiteY104" fmla="*/ 477021 h 606580"/>
                <a:gd name="connsiteX105" fmla="*/ 59680 w 593384"/>
                <a:gd name="connsiteY105" fmla="*/ 536105 h 606580"/>
                <a:gd name="connsiteX106" fmla="*/ 358818 w 593384"/>
                <a:gd name="connsiteY106" fmla="*/ 536105 h 606580"/>
                <a:gd name="connsiteX107" fmla="*/ 358818 w 593384"/>
                <a:gd name="connsiteY107" fmla="*/ 545940 h 606580"/>
                <a:gd name="connsiteX108" fmla="*/ 363935 w 593384"/>
                <a:gd name="connsiteY108" fmla="*/ 570260 h 606580"/>
                <a:gd name="connsiteX109" fmla="*/ 377605 w 593384"/>
                <a:gd name="connsiteY109" fmla="*/ 589625 h 606580"/>
                <a:gd name="connsiteX110" fmla="*/ 419074 w 593384"/>
                <a:gd name="connsiteY110" fmla="*/ 606016 h 606580"/>
                <a:gd name="connsiteX111" fmla="*/ 457106 w 593384"/>
                <a:gd name="connsiteY111" fmla="*/ 592446 h 606580"/>
                <a:gd name="connsiteX112" fmla="*/ 571965 w 593384"/>
                <a:gd name="connsiteY112" fmla="*/ 498444 h 606580"/>
                <a:gd name="connsiteX113" fmla="*/ 576089 w 593384"/>
                <a:gd name="connsiteY113" fmla="*/ 494784 h 606580"/>
                <a:gd name="connsiteX114" fmla="*/ 576165 w 593384"/>
                <a:gd name="connsiteY114" fmla="*/ 413895 h 606580"/>
                <a:gd name="connsiteX115" fmla="*/ 571736 w 593384"/>
                <a:gd name="connsiteY115" fmla="*/ 409931 h 606580"/>
                <a:gd name="connsiteX116" fmla="*/ 455273 w 593384"/>
                <a:gd name="connsiteY116" fmla="*/ 315777 h 606580"/>
                <a:gd name="connsiteX117" fmla="*/ 418081 w 593384"/>
                <a:gd name="connsiteY117" fmla="*/ 302587 h 606580"/>
                <a:gd name="connsiteX118" fmla="*/ 377300 w 593384"/>
                <a:gd name="connsiteY118" fmla="*/ 318750 h 606580"/>
                <a:gd name="connsiteX119" fmla="*/ 363859 w 593384"/>
                <a:gd name="connsiteY119" fmla="*/ 337733 h 606580"/>
                <a:gd name="connsiteX120" fmla="*/ 358818 w 593384"/>
                <a:gd name="connsiteY120" fmla="*/ 361672 h 606580"/>
                <a:gd name="connsiteX121" fmla="*/ 358818 w 593384"/>
                <a:gd name="connsiteY121" fmla="*/ 372422 h 606580"/>
                <a:gd name="connsiteX122" fmla="*/ 164306 w 593384"/>
                <a:gd name="connsiteY122" fmla="*/ 372422 h 606580"/>
                <a:gd name="connsiteX123" fmla="*/ 158273 w 593384"/>
                <a:gd name="connsiteY123" fmla="*/ 349550 h 606580"/>
                <a:gd name="connsiteX124" fmla="*/ 140937 w 593384"/>
                <a:gd name="connsiteY124" fmla="*/ 327898 h 606580"/>
                <a:gd name="connsiteX125" fmla="*/ 96566 w 593384"/>
                <a:gd name="connsiteY125" fmla="*/ 292676 h 606580"/>
                <a:gd name="connsiteX126" fmla="*/ 59757 w 593384"/>
                <a:gd name="connsiteY126" fmla="*/ 279792 h 606580"/>
                <a:gd name="connsiteX127" fmla="*/ 59789 w 593384"/>
                <a:gd name="connsiteY127" fmla="*/ 279227 h 606580"/>
                <a:gd name="connsiteX128" fmla="*/ 96899 w 593384"/>
                <a:gd name="connsiteY128" fmla="*/ 292266 h 606580"/>
                <a:gd name="connsiteX129" fmla="*/ 141264 w 593384"/>
                <a:gd name="connsiteY129" fmla="*/ 327495 h 606580"/>
                <a:gd name="connsiteX130" fmla="*/ 158750 w 593384"/>
                <a:gd name="connsiteY130" fmla="*/ 349303 h 606580"/>
                <a:gd name="connsiteX131" fmla="*/ 164782 w 593384"/>
                <a:gd name="connsiteY131" fmla="*/ 371950 h 606580"/>
                <a:gd name="connsiteX132" fmla="*/ 358276 w 593384"/>
                <a:gd name="connsiteY132" fmla="*/ 371950 h 606580"/>
                <a:gd name="connsiteX133" fmla="*/ 358276 w 593384"/>
                <a:gd name="connsiteY133" fmla="*/ 361656 h 606580"/>
                <a:gd name="connsiteX134" fmla="*/ 363392 w 593384"/>
                <a:gd name="connsiteY134" fmla="*/ 337560 h 606580"/>
                <a:gd name="connsiteX135" fmla="*/ 376984 w 593384"/>
                <a:gd name="connsiteY135" fmla="*/ 318345 h 606580"/>
                <a:gd name="connsiteX136" fmla="*/ 418065 w 593384"/>
                <a:gd name="connsiteY136" fmla="*/ 302027 h 606580"/>
                <a:gd name="connsiteX137" fmla="*/ 455557 w 593384"/>
                <a:gd name="connsiteY137" fmla="*/ 315371 h 606580"/>
                <a:gd name="connsiteX138" fmla="*/ 572004 w 593384"/>
                <a:gd name="connsiteY138" fmla="*/ 409543 h 606580"/>
                <a:gd name="connsiteX139" fmla="*/ 576510 w 593384"/>
                <a:gd name="connsiteY139" fmla="*/ 413584 h 606580"/>
                <a:gd name="connsiteX140" fmla="*/ 576357 w 593384"/>
                <a:gd name="connsiteY140" fmla="*/ 495099 h 606580"/>
                <a:gd name="connsiteX141" fmla="*/ 572233 w 593384"/>
                <a:gd name="connsiteY141" fmla="*/ 498835 h 606580"/>
                <a:gd name="connsiteX142" fmla="*/ 457390 w 593384"/>
                <a:gd name="connsiteY142" fmla="*/ 592855 h 606580"/>
                <a:gd name="connsiteX143" fmla="*/ 419058 w 593384"/>
                <a:gd name="connsiteY143" fmla="*/ 606580 h 606580"/>
                <a:gd name="connsiteX144" fmla="*/ 377289 w 593384"/>
                <a:gd name="connsiteY144" fmla="*/ 589957 h 606580"/>
                <a:gd name="connsiteX145" fmla="*/ 363468 w 593384"/>
                <a:gd name="connsiteY145" fmla="*/ 570512 h 606580"/>
                <a:gd name="connsiteX146" fmla="*/ 358276 w 593384"/>
                <a:gd name="connsiteY146" fmla="*/ 545959 h 606580"/>
                <a:gd name="connsiteX147" fmla="*/ 358276 w 593384"/>
                <a:gd name="connsiteY147" fmla="*/ 536656 h 606580"/>
                <a:gd name="connsiteX148" fmla="*/ 59713 w 593384"/>
                <a:gd name="connsiteY148" fmla="*/ 536656 h 606580"/>
                <a:gd name="connsiteX149" fmla="*/ 0 w 593384"/>
                <a:gd name="connsiteY149" fmla="*/ 477027 h 606580"/>
                <a:gd name="connsiteX150" fmla="*/ 0 w 593384"/>
                <a:gd name="connsiteY150" fmla="*/ 338857 h 606580"/>
                <a:gd name="connsiteX151" fmla="*/ 5116 w 593384"/>
                <a:gd name="connsiteY151" fmla="*/ 314761 h 606580"/>
                <a:gd name="connsiteX152" fmla="*/ 18632 w 593384"/>
                <a:gd name="connsiteY152" fmla="*/ 295621 h 606580"/>
                <a:gd name="connsiteX153" fmla="*/ 59789 w 593384"/>
                <a:gd name="connsiteY153" fmla="*/ 279227 h 606580"/>
                <a:gd name="connsiteX154" fmla="*/ 174327 w 593384"/>
                <a:gd name="connsiteY154" fmla="*/ 44608 h 606580"/>
                <a:gd name="connsiteX155" fmla="*/ 164247 w 593384"/>
                <a:gd name="connsiteY155" fmla="*/ 48192 h 606580"/>
                <a:gd name="connsiteX156" fmla="*/ 49403 w 593384"/>
                <a:gd name="connsiteY156" fmla="*/ 142211 h 606580"/>
                <a:gd name="connsiteX157" fmla="*/ 48487 w 593384"/>
                <a:gd name="connsiteY157" fmla="*/ 142974 h 606580"/>
                <a:gd name="connsiteX158" fmla="*/ 48487 w 593384"/>
                <a:gd name="connsiteY158" fmla="*/ 161580 h 606580"/>
                <a:gd name="connsiteX159" fmla="*/ 49480 w 593384"/>
                <a:gd name="connsiteY159" fmla="*/ 162418 h 606580"/>
                <a:gd name="connsiteX160" fmla="*/ 165851 w 593384"/>
                <a:gd name="connsiteY160" fmla="*/ 256590 h 606580"/>
                <a:gd name="connsiteX161" fmla="*/ 175319 w 593384"/>
                <a:gd name="connsiteY161" fmla="*/ 259946 h 606580"/>
                <a:gd name="connsiteX162" fmla="*/ 190438 w 593384"/>
                <a:gd name="connsiteY162" fmla="*/ 244924 h 606580"/>
                <a:gd name="connsiteX163" fmla="*/ 190438 w 593384"/>
                <a:gd name="connsiteY163" fmla="*/ 206111 h 606580"/>
                <a:gd name="connsiteX164" fmla="*/ 206550 w 593384"/>
                <a:gd name="connsiteY164" fmla="*/ 190098 h 606580"/>
                <a:gd name="connsiteX165" fmla="*/ 456931 w 593384"/>
                <a:gd name="connsiteY165" fmla="*/ 190098 h 606580"/>
                <a:gd name="connsiteX166" fmla="*/ 473042 w 593384"/>
                <a:gd name="connsiteY166" fmla="*/ 206111 h 606580"/>
                <a:gd name="connsiteX167" fmla="*/ 473042 w 593384"/>
                <a:gd name="connsiteY167" fmla="*/ 229978 h 606580"/>
                <a:gd name="connsiteX168" fmla="*/ 479915 w 593384"/>
                <a:gd name="connsiteY168" fmla="*/ 244238 h 606580"/>
                <a:gd name="connsiteX169" fmla="*/ 524279 w 593384"/>
                <a:gd name="connsiteY169" fmla="*/ 279466 h 606580"/>
                <a:gd name="connsiteX170" fmla="*/ 533595 w 593384"/>
                <a:gd name="connsiteY170" fmla="*/ 282745 h 606580"/>
                <a:gd name="connsiteX171" fmla="*/ 548714 w 593384"/>
                <a:gd name="connsiteY171" fmla="*/ 267723 h 606580"/>
                <a:gd name="connsiteX172" fmla="*/ 548714 w 593384"/>
                <a:gd name="connsiteY172" fmla="*/ 129553 h 606580"/>
                <a:gd name="connsiteX173" fmla="*/ 533671 w 593384"/>
                <a:gd name="connsiteY173" fmla="*/ 114532 h 606580"/>
                <a:gd name="connsiteX174" fmla="*/ 206550 w 593384"/>
                <a:gd name="connsiteY174" fmla="*/ 114532 h 606580"/>
                <a:gd name="connsiteX175" fmla="*/ 190438 w 593384"/>
                <a:gd name="connsiteY175" fmla="*/ 98442 h 606580"/>
                <a:gd name="connsiteX176" fmla="*/ 190438 w 593384"/>
                <a:gd name="connsiteY176" fmla="*/ 60621 h 606580"/>
                <a:gd name="connsiteX177" fmla="*/ 174327 w 593384"/>
                <a:gd name="connsiteY177" fmla="*/ 44608 h 606580"/>
                <a:gd name="connsiteX178" fmla="*/ 174289 w 593384"/>
                <a:gd name="connsiteY178" fmla="*/ 44097 h 606580"/>
                <a:gd name="connsiteX179" fmla="*/ 190936 w 593384"/>
                <a:gd name="connsiteY179" fmla="*/ 60641 h 606580"/>
                <a:gd name="connsiteX180" fmla="*/ 190936 w 593384"/>
                <a:gd name="connsiteY180" fmla="*/ 98455 h 606580"/>
                <a:gd name="connsiteX181" fmla="*/ 206513 w 593384"/>
                <a:gd name="connsiteY181" fmla="*/ 114008 h 606580"/>
                <a:gd name="connsiteX182" fmla="*/ 533641 w 593384"/>
                <a:gd name="connsiteY182" fmla="*/ 114008 h 606580"/>
                <a:gd name="connsiteX183" fmla="*/ 549218 w 593384"/>
                <a:gd name="connsiteY183" fmla="*/ 129560 h 606580"/>
                <a:gd name="connsiteX184" fmla="*/ 549218 w 593384"/>
                <a:gd name="connsiteY184" fmla="*/ 267704 h 606580"/>
                <a:gd name="connsiteX185" fmla="*/ 533564 w 593384"/>
                <a:gd name="connsiteY185" fmla="*/ 283257 h 606580"/>
                <a:gd name="connsiteX186" fmla="*/ 523943 w 593384"/>
                <a:gd name="connsiteY186" fmla="*/ 279826 h 606580"/>
                <a:gd name="connsiteX187" fmla="*/ 479578 w 593384"/>
                <a:gd name="connsiteY187" fmla="*/ 244604 h 606580"/>
                <a:gd name="connsiteX188" fmla="*/ 472476 w 593384"/>
                <a:gd name="connsiteY188" fmla="*/ 229966 h 606580"/>
                <a:gd name="connsiteX189" fmla="*/ 472476 w 593384"/>
                <a:gd name="connsiteY189" fmla="*/ 206104 h 606580"/>
                <a:gd name="connsiteX190" fmla="*/ 456899 w 593384"/>
                <a:gd name="connsiteY190" fmla="*/ 190551 h 606580"/>
                <a:gd name="connsiteX191" fmla="*/ 206513 w 593384"/>
                <a:gd name="connsiteY191" fmla="*/ 190551 h 606580"/>
                <a:gd name="connsiteX192" fmla="*/ 190936 w 593384"/>
                <a:gd name="connsiteY192" fmla="*/ 206104 h 606580"/>
                <a:gd name="connsiteX193" fmla="*/ 190936 w 593384"/>
                <a:gd name="connsiteY193" fmla="*/ 244909 h 606580"/>
                <a:gd name="connsiteX194" fmla="*/ 175282 w 593384"/>
                <a:gd name="connsiteY194" fmla="*/ 260462 h 606580"/>
                <a:gd name="connsiteX195" fmla="*/ 165508 w 593384"/>
                <a:gd name="connsiteY195" fmla="*/ 256955 h 606580"/>
                <a:gd name="connsiteX196" fmla="*/ 49058 w 593384"/>
                <a:gd name="connsiteY196" fmla="*/ 162800 h 606580"/>
                <a:gd name="connsiteX197" fmla="*/ 48066 w 593384"/>
                <a:gd name="connsiteY197" fmla="*/ 161885 h 606580"/>
                <a:gd name="connsiteX198" fmla="*/ 48142 w 593384"/>
                <a:gd name="connsiteY198" fmla="*/ 142673 h 606580"/>
                <a:gd name="connsiteX199" fmla="*/ 49058 w 593384"/>
                <a:gd name="connsiteY199" fmla="*/ 141835 h 606580"/>
                <a:gd name="connsiteX200" fmla="*/ 163904 w 593384"/>
                <a:gd name="connsiteY200" fmla="*/ 47833 h 606580"/>
                <a:gd name="connsiteX201" fmla="*/ 174289 w 593384"/>
                <a:gd name="connsiteY201" fmla="*/ 44097 h 606580"/>
                <a:gd name="connsiteX202" fmla="*/ 174327 w 593384"/>
                <a:gd name="connsiteY202" fmla="*/ 43540 h 606580"/>
                <a:gd name="connsiteX203" fmla="*/ 163636 w 593384"/>
                <a:gd name="connsiteY203" fmla="*/ 47429 h 606580"/>
                <a:gd name="connsiteX204" fmla="*/ 48793 w 593384"/>
                <a:gd name="connsiteY204" fmla="*/ 141449 h 606580"/>
                <a:gd name="connsiteX205" fmla="*/ 47800 w 593384"/>
                <a:gd name="connsiteY205" fmla="*/ 142288 h 606580"/>
                <a:gd name="connsiteX206" fmla="*/ 47800 w 593384"/>
                <a:gd name="connsiteY206" fmla="*/ 162266 h 606580"/>
                <a:gd name="connsiteX207" fmla="*/ 48793 w 593384"/>
                <a:gd name="connsiteY207" fmla="*/ 163181 h 606580"/>
                <a:gd name="connsiteX208" fmla="*/ 165240 w 593384"/>
                <a:gd name="connsiteY208" fmla="*/ 257353 h 606580"/>
                <a:gd name="connsiteX209" fmla="*/ 175319 w 593384"/>
                <a:gd name="connsiteY209" fmla="*/ 261013 h 606580"/>
                <a:gd name="connsiteX210" fmla="*/ 191431 w 593384"/>
                <a:gd name="connsiteY210" fmla="*/ 244924 h 606580"/>
                <a:gd name="connsiteX211" fmla="*/ 191431 w 593384"/>
                <a:gd name="connsiteY211" fmla="*/ 206111 h 606580"/>
                <a:gd name="connsiteX212" fmla="*/ 206550 w 593384"/>
                <a:gd name="connsiteY212" fmla="*/ 191089 h 606580"/>
                <a:gd name="connsiteX213" fmla="*/ 456931 w 593384"/>
                <a:gd name="connsiteY213" fmla="*/ 191089 h 606580"/>
                <a:gd name="connsiteX214" fmla="*/ 472050 w 593384"/>
                <a:gd name="connsiteY214" fmla="*/ 206111 h 606580"/>
                <a:gd name="connsiteX215" fmla="*/ 472050 w 593384"/>
                <a:gd name="connsiteY215" fmla="*/ 229978 h 606580"/>
                <a:gd name="connsiteX216" fmla="*/ 479304 w 593384"/>
                <a:gd name="connsiteY216" fmla="*/ 245000 h 606580"/>
                <a:gd name="connsiteX217" fmla="*/ 523668 w 593384"/>
                <a:gd name="connsiteY217" fmla="*/ 280229 h 606580"/>
                <a:gd name="connsiteX218" fmla="*/ 533595 w 593384"/>
                <a:gd name="connsiteY218" fmla="*/ 283813 h 606580"/>
                <a:gd name="connsiteX219" fmla="*/ 549707 w 593384"/>
                <a:gd name="connsiteY219" fmla="*/ 267723 h 606580"/>
                <a:gd name="connsiteX220" fmla="*/ 549707 w 593384"/>
                <a:gd name="connsiteY220" fmla="*/ 129553 h 606580"/>
                <a:gd name="connsiteX221" fmla="*/ 533671 w 593384"/>
                <a:gd name="connsiteY221" fmla="*/ 113464 h 606580"/>
                <a:gd name="connsiteX222" fmla="*/ 206550 w 593384"/>
                <a:gd name="connsiteY222" fmla="*/ 113464 h 606580"/>
                <a:gd name="connsiteX223" fmla="*/ 191431 w 593384"/>
                <a:gd name="connsiteY223" fmla="*/ 98442 h 606580"/>
                <a:gd name="connsiteX224" fmla="*/ 191431 w 593384"/>
                <a:gd name="connsiteY224" fmla="*/ 60621 h 606580"/>
                <a:gd name="connsiteX225" fmla="*/ 174327 w 593384"/>
                <a:gd name="connsiteY225" fmla="*/ 43540 h 606580"/>
                <a:gd name="connsiteX226" fmla="*/ 174327 w 593384"/>
                <a:gd name="connsiteY226" fmla="*/ 991 h 606580"/>
                <a:gd name="connsiteX227" fmla="*/ 215408 w 593384"/>
                <a:gd name="connsiteY227" fmla="*/ 17309 h 606580"/>
                <a:gd name="connsiteX228" fmla="*/ 228999 w 593384"/>
                <a:gd name="connsiteY228" fmla="*/ 36449 h 606580"/>
                <a:gd name="connsiteX229" fmla="*/ 234039 w 593384"/>
                <a:gd name="connsiteY229" fmla="*/ 60621 h 606580"/>
                <a:gd name="connsiteX230" fmla="*/ 234039 w 593384"/>
                <a:gd name="connsiteY230" fmla="*/ 70915 h 606580"/>
                <a:gd name="connsiteX231" fmla="*/ 533671 w 593384"/>
                <a:gd name="connsiteY231" fmla="*/ 70915 h 606580"/>
                <a:gd name="connsiteX232" fmla="*/ 592315 w 593384"/>
                <a:gd name="connsiteY232" fmla="*/ 129553 h 606580"/>
                <a:gd name="connsiteX233" fmla="*/ 592315 w 593384"/>
                <a:gd name="connsiteY233" fmla="*/ 267723 h 606580"/>
                <a:gd name="connsiteX234" fmla="*/ 587352 w 593384"/>
                <a:gd name="connsiteY234" fmla="*/ 291438 h 606580"/>
                <a:gd name="connsiteX235" fmla="*/ 573989 w 593384"/>
                <a:gd name="connsiteY235" fmla="*/ 310272 h 606580"/>
                <a:gd name="connsiteX236" fmla="*/ 533595 w 593384"/>
                <a:gd name="connsiteY236" fmla="*/ 326285 h 606580"/>
                <a:gd name="connsiteX237" fmla="*/ 497095 w 593384"/>
                <a:gd name="connsiteY237" fmla="*/ 313551 h 606580"/>
                <a:gd name="connsiteX238" fmla="*/ 452731 w 593384"/>
                <a:gd name="connsiteY238" fmla="*/ 278323 h 606580"/>
                <a:gd name="connsiteX239" fmla="*/ 435550 w 593384"/>
                <a:gd name="connsiteY239" fmla="*/ 256819 h 606580"/>
                <a:gd name="connsiteX240" fmla="*/ 429594 w 593384"/>
                <a:gd name="connsiteY240" fmla="*/ 234096 h 606580"/>
                <a:gd name="connsiteX241" fmla="*/ 429518 w 593384"/>
                <a:gd name="connsiteY241" fmla="*/ 233638 h 606580"/>
                <a:gd name="connsiteX242" fmla="*/ 234039 w 593384"/>
                <a:gd name="connsiteY242" fmla="*/ 233638 h 606580"/>
                <a:gd name="connsiteX243" fmla="*/ 234039 w 593384"/>
                <a:gd name="connsiteY243" fmla="*/ 244924 h 606580"/>
                <a:gd name="connsiteX244" fmla="*/ 229076 w 593384"/>
                <a:gd name="connsiteY244" fmla="*/ 268638 h 606580"/>
                <a:gd name="connsiteX245" fmla="*/ 215713 w 593384"/>
                <a:gd name="connsiteY245" fmla="*/ 287473 h 606580"/>
                <a:gd name="connsiteX246" fmla="*/ 175319 w 593384"/>
                <a:gd name="connsiteY246" fmla="*/ 303562 h 606580"/>
                <a:gd name="connsiteX247" fmla="*/ 138438 w 593384"/>
                <a:gd name="connsiteY247" fmla="*/ 290447 h 606580"/>
                <a:gd name="connsiteX248" fmla="*/ 21991 w 593384"/>
                <a:gd name="connsiteY248" fmla="*/ 196275 h 606580"/>
                <a:gd name="connsiteX249" fmla="*/ 17562 w 593384"/>
                <a:gd name="connsiteY249" fmla="*/ 192309 h 606580"/>
                <a:gd name="connsiteX250" fmla="*/ 17714 w 593384"/>
                <a:gd name="connsiteY250" fmla="*/ 112168 h 606580"/>
                <a:gd name="connsiteX251" fmla="*/ 21762 w 593384"/>
                <a:gd name="connsiteY251" fmla="*/ 108508 h 606580"/>
                <a:gd name="connsiteX252" fmla="*/ 136605 w 593384"/>
                <a:gd name="connsiteY252" fmla="*/ 14564 h 606580"/>
                <a:gd name="connsiteX253" fmla="*/ 174327 w 593384"/>
                <a:gd name="connsiteY253" fmla="*/ 991 h 606580"/>
                <a:gd name="connsiteX254" fmla="*/ 174289 w 593384"/>
                <a:gd name="connsiteY254" fmla="*/ 565 h 606580"/>
                <a:gd name="connsiteX255" fmla="*/ 136262 w 593384"/>
                <a:gd name="connsiteY255" fmla="*/ 14135 h 606580"/>
                <a:gd name="connsiteX256" fmla="*/ 21416 w 593384"/>
                <a:gd name="connsiteY256" fmla="*/ 108137 h 606580"/>
                <a:gd name="connsiteX257" fmla="*/ 17293 w 593384"/>
                <a:gd name="connsiteY257" fmla="*/ 111797 h 606580"/>
                <a:gd name="connsiteX258" fmla="*/ 17216 w 593384"/>
                <a:gd name="connsiteY258" fmla="*/ 192686 h 606580"/>
                <a:gd name="connsiteX259" fmla="*/ 21645 w 593384"/>
                <a:gd name="connsiteY259" fmla="*/ 196650 h 606580"/>
                <a:gd name="connsiteX260" fmla="*/ 138095 w 593384"/>
                <a:gd name="connsiteY260" fmla="*/ 290805 h 606580"/>
                <a:gd name="connsiteX261" fmla="*/ 175282 w 593384"/>
                <a:gd name="connsiteY261" fmla="*/ 303994 h 606580"/>
                <a:gd name="connsiteX262" fmla="*/ 216058 w 593384"/>
                <a:gd name="connsiteY262" fmla="*/ 287831 h 606580"/>
                <a:gd name="connsiteX263" fmla="*/ 229498 w 593384"/>
                <a:gd name="connsiteY263" fmla="*/ 268848 h 606580"/>
                <a:gd name="connsiteX264" fmla="*/ 234538 w 593384"/>
                <a:gd name="connsiteY264" fmla="*/ 244909 h 606580"/>
                <a:gd name="connsiteX265" fmla="*/ 234538 w 593384"/>
                <a:gd name="connsiteY265" fmla="*/ 234159 h 606580"/>
                <a:gd name="connsiteX266" fmla="*/ 429027 w 593384"/>
                <a:gd name="connsiteY266" fmla="*/ 234159 h 606580"/>
                <a:gd name="connsiteX267" fmla="*/ 435060 w 593384"/>
                <a:gd name="connsiteY267" fmla="*/ 257031 h 606580"/>
                <a:gd name="connsiteX268" fmla="*/ 452393 w 593384"/>
                <a:gd name="connsiteY268" fmla="*/ 278683 h 606580"/>
                <a:gd name="connsiteX269" fmla="*/ 496759 w 593384"/>
                <a:gd name="connsiteY269" fmla="*/ 313905 h 606580"/>
                <a:gd name="connsiteX270" fmla="*/ 533564 w 593384"/>
                <a:gd name="connsiteY270" fmla="*/ 326789 h 606580"/>
                <a:gd name="connsiteX271" fmla="*/ 574341 w 593384"/>
                <a:gd name="connsiteY271" fmla="*/ 310550 h 606580"/>
                <a:gd name="connsiteX272" fmla="*/ 587780 w 593384"/>
                <a:gd name="connsiteY272" fmla="*/ 291567 h 606580"/>
                <a:gd name="connsiteX273" fmla="*/ 592820 w 593384"/>
                <a:gd name="connsiteY273" fmla="*/ 267704 h 606580"/>
                <a:gd name="connsiteX274" fmla="*/ 592820 w 593384"/>
                <a:gd name="connsiteY274" fmla="*/ 129560 h 606580"/>
                <a:gd name="connsiteX275" fmla="*/ 533641 w 593384"/>
                <a:gd name="connsiteY275" fmla="*/ 70476 h 606580"/>
                <a:gd name="connsiteX276" fmla="*/ 234538 w 593384"/>
                <a:gd name="connsiteY276" fmla="*/ 70476 h 606580"/>
                <a:gd name="connsiteX277" fmla="*/ 234538 w 593384"/>
                <a:gd name="connsiteY277" fmla="*/ 60641 h 606580"/>
                <a:gd name="connsiteX278" fmla="*/ 229421 w 593384"/>
                <a:gd name="connsiteY278" fmla="*/ 36321 h 606580"/>
                <a:gd name="connsiteX279" fmla="*/ 215753 w 593384"/>
                <a:gd name="connsiteY279" fmla="*/ 16956 h 606580"/>
                <a:gd name="connsiteX280" fmla="*/ 174289 w 593384"/>
                <a:gd name="connsiteY280" fmla="*/ 565 h 606580"/>
                <a:gd name="connsiteX281" fmla="*/ 174327 w 593384"/>
                <a:gd name="connsiteY281" fmla="*/ 0 h 606580"/>
                <a:gd name="connsiteX282" fmla="*/ 216095 w 593384"/>
                <a:gd name="connsiteY282" fmla="*/ 16623 h 606580"/>
                <a:gd name="connsiteX283" fmla="*/ 229916 w 593384"/>
                <a:gd name="connsiteY283" fmla="*/ 36068 h 606580"/>
                <a:gd name="connsiteX284" fmla="*/ 235108 w 593384"/>
                <a:gd name="connsiteY284" fmla="*/ 60621 h 606580"/>
                <a:gd name="connsiteX285" fmla="*/ 235108 w 593384"/>
                <a:gd name="connsiteY285" fmla="*/ 69924 h 606580"/>
                <a:gd name="connsiteX286" fmla="*/ 533671 w 593384"/>
                <a:gd name="connsiteY286" fmla="*/ 69924 h 606580"/>
                <a:gd name="connsiteX287" fmla="*/ 593384 w 593384"/>
                <a:gd name="connsiteY287" fmla="*/ 129553 h 606580"/>
                <a:gd name="connsiteX288" fmla="*/ 593384 w 593384"/>
                <a:gd name="connsiteY288" fmla="*/ 267723 h 606580"/>
                <a:gd name="connsiteX289" fmla="*/ 588268 w 593384"/>
                <a:gd name="connsiteY289" fmla="*/ 291819 h 606580"/>
                <a:gd name="connsiteX290" fmla="*/ 574752 w 593384"/>
                <a:gd name="connsiteY290" fmla="*/ 310959 h 606580"/>
                <a:gd name="connsiteX291" fmla="*/ 533595 w 593384"/>
                <a:gd name="connsiteY291" fmla="*/ 327353 h 606580"/>
                <a:gd name="connsiteX292" fmla="*/ 496485 w 593384"/>
                <a:gd name="connsiteY292" fmla="*/ 314314 h 606580"/>
                <a:gd name="connsiteX293" fmla="*/ 452120 w 593384"/>
                <a:gd name="connsiteY293" fmla="*/ 279085 h 606580"/>
                <a:gd name="connsiteX294" fmla="*/ 434634 w 593384"/>
                <a:gd name="connsiteY294" fmla="*/ 257277 h 606580"/>
                <a:gd name="connsiteX295" fmla="*/ 428602 w 593384"/>
                <a:gd name="connsiteY295" fmla="*/ 234630 h 606580"/>
                <a:gd name="connsiteX296" fmla="*/ 235108 w 593384"/>
                <a:gd name="connsiteY296" fmla="*/ 234630 h 606580"/>
                <a:gd name="connsiteX297" fmla="*/ 235108 w 593384"/>
                <a:gd name="connsiteY297" fmla="*/ 244924 h 606580"/>
                <a:gd name="connsiteX298" fmla="*/ 229992 w 593384"/>
                <a:gd name="connsiteY298" fmla="*/ 269020 h 606580"/>
                <a:gd name="connsiteX299" fmla="*/ 216400 w 593384"/>
                <a:gd name="connsiteY299" fmla="*/ 288235 h 606580"/>
                <a:gd name="connsiteX300" fmla="*/ 175319 w 593384"/>
                <a:gd name="connsiteY300" fmla="*/ 304553 h 606580"/>
                <a:gd name="connsiteX301" fmla="*/ 137827 w 593384"/>
                <a:gd name="connsiteY301" fmla="*/ 291209 h 606580"/>
                <a:gd name="connsiteX302" fmla="*/ 21380 w 593384"/>
                <a:gd name="connsiteY302" fmla="*/ 197037 h 606580"/>
                <a:gd name="connsiteX303" fmla="*/ 16875 w 593384"/>
                <a:gd name="connsiteY303" fmla="*/ 192996 h 606580"/>
                <a:gd name="connsiteX304" fmla="*/ 17027 w 593384"/>
                <a:gd name="connsiteY304" fmla="*/ 111405 h 606580"/>
                <a:gd name="connsiteX305" fmla="*/ 21151 w 593384"/>
                <a:gd name="connsiteY305" fmla="*/ 107745 h 606580"/>
                <a:gd name="connsiteX306" fmla="*/ 135994 w 593384"/>
                <a:gd name="connsiteY306" fmla="*/ 13725 h 606580"/>
                <a:gd name="connsiteX307" fmla="*/ 174327 w 593384"/>
                <a:gd name="connsiteY307" fmla="*/ 0 h 6065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Lst>
              <a:rect l="l" t="t" r="r" b="b"/>
              <a:pathLst>
                <a:path w="593384" h="606580">
                  <a:moveTo>
                    <a:pt x="59789" y="323835"/>
                  </a:moveTo>
                  <a:cubicBezTo>
                    <a:pt x="52535" y="323835"/>
                    <a:pt x="44670" y="329554"/>
                    <a:pt x="44670" y="338857"/>
                  </a:cubicBezTo>
                  <a:lnTo>
                    <a:pt x="44670" y="477027"/>
                  </a:lnTo>
                  <a:cubicBezTo>
                    <a:pt x="44670" y="485338"/>
                    <a:pt x="51390" y="492048"/>
                    <a:pt x="59713" y="492048"/>
                  </a:cubicBezTo>
                  <a:lnTo>
                    <a:pt x="386834" y="492048"/>
                  </a:lnTo>
                  <a:cubicBezTo>
                    <a:pt x="395692" y="492048"/>
                    <a:pt x="402946" y="499292"/>
                    <a:pt x="402946" y="508138"/>
                  </a:cubicBezTo>
                  <a:lnTo>
                    <a:pt x="402946" y="545959"/>
                  </a:lnTo>
                  <a:cubicBezTo>
                    <a:pt x="402946" y="555872"/>
                    <a:pt x="411269" y="561972"/>
                    <a:pt x="419058" y="561972"/>
                  </a:cubicBezTo>
                  <a:cubicBezTo>
                    <a:pt x="422723" y="561972"/>
                    <a:pt x="426159" y="560752"/>
                    <a:pt x="429137" y="558388"/>
                  </a:cubicBezTo>
                  <a:lnTo>
                    <a:pt x="543981" y="464369"/>
                  </a:lnTo>
                  <a:cubicBezTo>
                    <a:pt x="544286" y="464140"/>
                    <a:pt x="544592" y="463835"/>
                    <a:pt x="544897" y="463606"/>
                  </a:cubicBezTo>
                  <a:cubicBezTo>
                    <a:pt x="550013" y="458497"/>
                    <a:pt x="550013" y="450109"/>
                    <a:pt x="544897" y="445000"/>
                  </a:cubicBezTo>
                  <a:cubicBezTo>
                    <a:pt x="544592" y="444695"/>
                    <a:pt x="544210" y="444390"/>
                    <a:pt x="543904" y="444162"/>
                  </a:cubicBezTo>
                  <a:lnTo>
                    <a:pt x="427533" y="349990"/>
                  </a:lnTo>
                  <a:cubicBezTo>
                    <a:pt x="424784" y="347778"/>
                    <a:pt x="421501" y="346634"/>
                    <a:pt x="418065" y="346634"/>
                  </a:cubicBezTo>
                  <a:cubicBezTo>
                    <a:pt x="410811" y="346634"/>
                    <a:pt x="402946" y="352353"/>
                    <a:pt x="402946" y="361656"/>
                  </a:cubicBezTo>
                  <a:lnTo>
                    <a:pt x="402946" y="400469"/>
                  </a:lnTo>
                  <a:cubicBezTo>
                    <a:pt x="402946" y="409314"/>
                    <a:pt x="395692" y="416482"/>
                    <a:pt x="386834" y="416482"/>
                  </a:cubicBezTo>
                  <a:lnTo>
                    <a:pt x="136453" y="416482"/>
                  </a:lnTo>
                  <a:cubicBezTo>
                    <a:pt x="127519" y="416482"/>
                    <a:pt x="120342" y="409314"/>
                    <a:pt x="120342" y="400469"/>
                  </a:cubicBezTo>
                  <a:lnTo>
                    <a:pt x="120342" y="376602"/>
                  </a:lnTo>
                  <a:cubicBezTo>
                    <a:pt x="120342" y="371035"/>
                    <a:pt x="117822" y="365850"/>
                    <a:pt x="113469" y="362342"/>
                  </a:cubicBezTo>
                  <a:lnTo>
                    <a:pt x="69105" y="327114"/>
                  </a:lnTo>
                  <a:cubicBezTo>
                    <a:pt x="66356" y="324979"/>
                    <a:pt x="63149" y="323835"/>
                    <a:pt x="59789" y="323835"/>
                  </a:cubicBezTo>
                  <a:close/>
                  <a:moveTo>
                    <a:pt x="59757" y="323324"/>
                  </a:moveTo>
                  <a:cubicBezTo>
                    <a:pt x="63040" y="323324"/>
                    <a:pt x="66401" y="324391"/>
                    <a:pt x="69379" y="326755"/>
                  </a:cubicBezTo>
                  <a:lnTo>
                    <a:pt x="113750" y="361977"/>
                  </a:lnTo>
                  <a:cubicBezTo>
                    <a:pt x="118255" y="365484"/>
                    <a:pt x="120852" y="370897"/>
                    <a:pt x="120852" y="376615"/>
                  </a:cubicBezTo>
                  <a:lnTo>
                    <a:pt x="120852" y="400477"/>
                  </a:lnTo>
                  <a:cubicBezTo>
                    <a:pt x="120852" y="409016"/>
                    <a:pt x="127802" y="416030"/>
                    <a:pt x="136431" y="416030"/>
                  </a:cubicBezTo>
                  <a:lnTo>
                    <a:pt x="386846" y="416030"/>
                  </a:lnTo>
                  <a:cubicBezTo>
                    <a:pt x="395476" y="416030"/>
                    <a:pt x="402425" y="409016"/>
                    <a:pt x="402425" y="400477"/>
                  </a:cubicBezTo>
                  <a:lnTo>
                    <a:pt x="402425" y="361672"/>
                  </a:lnTo>
                  <a:cubicBezTo>
                    <a:pt x="402425" y="352447"/>
                    <a:pt x="410062" y="346119"/>
                    <a:pt x="418081" y="346119"/>
                  </a:cubicBezTo>
                  <a:cubicBezTo>
                    <a:pt x="421441" y="346119"/>
                    <a:pt x="424878" y="347187"/>
                    <a:pt x="427856" y="349626"/>
                  </a:cubicBezTo>
                  <a:lnTo>
                    <a:pt x="544319" y="443781"/>
                  </a:lnTo>
                  <a:cubicBezTo>
                    <a:pt x="544625" y="444086"/>
                    <a:pt x="545007" y="444314"/>
                    <a:pt x="545312" y="444696"/>
                  </a:cubicBezTo>
                  <a:cubicBezTo>
                    <a:pt x="550582" y="449956"/>
                    <a:pt x="550582" y="458647"/>
                    <a:pt x="545236" y="463908"/>
                  </a:cubicBezTo>
                  <a:cubicBezTo>
                    <a:pt x="544930" y="464213"/>
                    <a:pt x="544625" y="464518"/>
                    <a:pt x="544319" y="464746"/>
                  </a:cubicBezTo>
                  <a:lnTo>
                    <a:pt x="429460" y="558748"/>
                  </a:lnTo>
                  <a:cubicBezTo>
                    <a:pt x="426252" y="561340"/>
                    <a:pt x="422587" y="562484"/>
                    <a:pt x="419074" y="562484"/>
                  </a:cubicBezTo>
                  <a:cubicBezTo>
                    <a:pt x="410520" y="562484"/>
                    <a:pt x="402425" y="555775"/>
                    <a:pt x="402425" y="545940"/>
                  </a:cubicBezTo>
                  <a:lnTo>
                    <a:pt x="402425" y="508126"/>
                  </a:lnTo>
                  <a:cubicBezTo>
                    <a:pt x="402425" y="499511"/>
                    <a:pt x="395476" y="492573"/>
                    <a:pt x="386846" y="492573"/>
                  </a:cubicBezTo>
                  <a:lnTo>
                    <a:pt x="59680" y="492573"/>
                  </a:lnTo>
                  <a:cubicBezTo>
                    <a:pt x="51127" y="492573"/>
                    <a:pt x="44101" y="485636"/>
                    <a:pt x="44101" y="477021"/>
                  </a:cubicBezTo>
                  <a:lnTo>
                    <a:pt x="44101" y="338877"/>
                  </a:lnTo>
                  <a:cubicBezTo>
                    <a:pt x="44101" y="329652"/>
                    <a:pt x="51738" y="323324"/>
                    <a:pt x="59757" y="323324"/>
                  </a:cubicBezTo>
                  <a:close/>
                  <a:moveTo>
                    <a:pt x="59789" y="322767"/>
                  </a:moveTo>
                  <a:cubicBezTo>
                    <a:pt x="52000" y="322767"/>
                    <a:pt x="43677" y="328944"/>
                    <a:pt x="43677" y="338857"/>
                  </a:cubicBezTo>
                  <a:lnTo>
                    <a:pt x="43677" y="477027"/>
                  </a:lnTo>
                  <a:cubicBezTo>
                    <a:pt x="43677" y="485872"/>
                    <a:pt x="50855" y="493116"/>
                    <a:pt x="59713" y="493116"/>
                  </a:cubicBezTo>
                  <a:lnTo>
                    <a:pt x="386834" y="493116"/>
                  </a:lnTo>
                  <a:cubicBezTo>
                    <a:pt x="395157" y="493116"/>
                    <a:pt x="401953" y="499826"/>
                    <a:pt x="401953" y="508138"/>
                  </a:cubicBezTo>
                  <a:lnTo>
                    <a:pt x="401953" y="545959"/>
                  </a:lnTo>
                  <a:cubicBezTo>
                    <a:pt x="401953" y="556482"/>
                    <a:pt x="410811" y="563040"/>
                    <a:pt x="419058" y="563040"/>
                  </a:cubicBezTo>
                  <a:cubicBezTo>
                    <a:pt x="422952" y="563040"/>
                    <a:pt x="426617" y="561667"/>
                    <a:pt x="429748" y="559151"/>
                  </a:cubicBezTo>
                  <a:lnTo>
                    <a:pt x="544592" y="465131"/>
                  </a:lnTo>
                  <a:cubicBezTo>
                    <a:pt x="544973" y="464902"/>
                    <a:pt x="545279" y="464597"/>
                    <a:pt x="545584" y="464292"/>
                  </a:cubicBezTo>
                  <a:cubicBezTo>
                    <a:pt x="551082" y="458802"/>
                    <a:pt x="551082" y="449804"/>
                    <a:pt x="545584" y="444314"/>
                  </a:cubicBezTo>
                  <a:cubicBezTo>
                    <a:pt x="545279" y="443933"/>
                    <a:pt x="544897" y="443628"/>
                    <a:pt x="544592" y="443399"/>
                  </a:cubicBezTo>
                  <a:lnTo>
                    <a:pt x="428144" y="349227"/>
                  </a:lnTo>
                  <a:cubicBezTo>
                    <a:pt x="425243" y="346863"/>
                    <a:pt x="421730" y="345567"/>
                    <a:pt x="418065" y="345567"/>
                  </a:cubicBezTo>
                  <a:cubicBezTo>
                    <a:pt x="410276" y="345567"/>
                    <a:pt x="401953" y="351743"/>
                    <a:pt x="401953" y="361656"/>
                  </a:cubicBezTo>
                  <a:lnTo>
                    <a:pt x="401953" y="400469"/>
                  </a:lnTo>
                  <a:cubicBezTo>
                    <a:pt x="401953" y="408704"/>
                    <a:pt x="395157" y="415491"/>
                    <a:pt x="386834" y="415491"/>
                  </a:cubicBezTo>
                  <a:lnTo>
                    <a:pt x="136453" y="415491"/>
                  </a:lnTo>
                  <a:cubicBezTo>
                    <a:pt x="128130" y="415491"/>
                    <a:pt x="121334" y="408704"/>
                    <a:pt x="121334" y="400469"/>
                  </a:cubicBezTo>
                  <a:lnTo>
                    <a:pt x="121334" y="376602"/>
                  </a:lnTo>
                  <a:cubicBezTo>
                    <a:pt x="121334" y="370730"/>
                    <a:pt x="118738" y="365240"/>
                    <a:pt x="114080" y="361580"/>
                  </a:cubicBezTo>
                  <a:lnTo>
                    <a:pt x="69716" y="326351"/>
                  </a:lnTo>
                  <a:cubicBezTo>
                    <a:pt x="66814" y="323987"/>
                    <a:pt x="63378" y="322767"/>
                    <a:pt x="59789" y="322767"/>
                  </a:cubicBezTo>
                  <a:close/>
                  <a:moveTo>
                    <a:pt x="59789" y="280218"/>
                  </a:moveTo>
                  <a:cubicBezTo>
                    <a:pt x="72923" y="280218"/>
                    <a:pt x="85904" y="284793"/>
                    <a:pt x="96289" y="293029"/>
                  </a:cubicBezTo>
                  <a:lnTo>
                    <a:pt x="140653" y="328258"/>
                  </a:lnTo>
                  <a:cubicBezTo>
                    <a:pt x="147831" y="334053"/>
                    <a:pt x="153787" y="341449"/>
                    <a:pt x="157834" y="349761"/>
                  </a:cubicBezTo>
                  <a:cubicBezTo>
                    <a:pt x="161194" y="356776"/>
                    <a:pt x="163255" y="364630"/>
                    <a:pt x="163790" y="372484"/>
                  </a:cubicBezTo>
                  <a:lnTo>
                    <a:pt x="163866" y="372942"/>
                  </a:lnTo>
                  <a:lnTo>
                    <a:pt x="359345" y="372942"/>
                  </a:lnTo>
                  <a:lnTo>
                    <a:pt x="359345" y="361656"/>
                  </a:lnTo>
                  <a:cubicBezTo>
                    <a:pt x="359345" y="353421"/>
                    <a:pt x="361025" y="345414"/>
                    <a:pt x="364308" y="337942"/>
                  </a:cubicBezTo>
                  <a:cubicBezTo>
                    <a:pt x="367439" y="330850"/>
                    <a:pt x="371944" y="324445"/>
                    <a:pt x="377671" y="319107"/>
                  </a:cubicBezTo>
                  <a:cubicBezTo>
                    <a:pt x="388667" y="308737"/>
                    <a:pt x="403022" y="303018"/>
                    <a:pt x="418065" y="303018"/>
                  </a:cubicBezTo>
                  <a:cubicBezTo>
                    <a:pt x="431428" y="303018"/>
                    <a:pt x="444485" y="307669"/>
                    <a:pt x="454946" y="316133"/>
                  </a:cubicBezTo>
                  <a:lnTo>
                    <a:pt x="571393" y="410305"/>
                  </a:lnTo>
                  <a:cubicBezTo>
                    <a:pt x="572386" y="411144"/>
                    <a:pt x="573990" y="412517"/>
                    <a:pt x="575822" y="414271"/>
                  </a:cubicBezTo>
                  <a:cubicBezTo>
                    <a:pt x="597890" y="436384"/>
                    <a:pt x="597814" y="472375"/>
                    <a:pt x="575670" y="494412"/>
                  </a:cubicBezTo>
                  <a:cubicBezTo>
                    <a:pt x="574066" y="496014"/>
                    <a:pt x="572539" y="497310"/>
                    <a:pt x="571623" y="498072"/>
                  </a:cubicBezTo>
                  <a:lnTo>
                    <a:pt x="456779" y="592016"/>
                  </a:lnTo>
                  <a:cubicBezTo>
                    <a:pt x="446089" y="600785"/>
                    <a:pt x="432726" y="605589"/>
                    <a:pt x="419058" y="605589"/>
                  </a:cubicBezTo>
                  <a:cubicBezTo>
                    <a:pt x="403709" y="605589"/>
                    <a:pt x="389125" y="599793"/>
                    <a:pt x="377976" y="589271"/>
                  </a:cubicBezTo>
                  <a:cubicBezTo>
                    <a:pt x="372173" y="583780"/>
                    <a:pt x="367592" y="577375"/>
                    <a:pt x="364385" y="570131"/>
                  </a:cubicBezTo>
                  <a:cubicBezTo>
                    <a:pt x="361025" y="562506"/>
                    <a:pt x="359345" y="554423"/>
                    <a:pt x="359345" y="545959"/>
                  </a:cubicBezTo>
                  <a:lnTo>
                    <a:pt x="359345" y="535665"/>
                  </a:lnTo>
                  <a:lnTo>
                    <a:pt x="59713" y="535665"/>
                  </a:lnTo>
                  <a:cubicBezTo>
                    <a:pt x="27336" y="535665"/>
                    <a:pt x="1069" y="509358"/>
                    <a:pt x="1069" y="477027"/>
                  </a:cubicBezTo>
                  <a:lnTo>
                    <a:pt x="1069" y="338857"/>
                  </a:lnTo>
                  <a:cubicBezTo>
                    <a:pt x="1069" y="330621"/>
                    <a:pt x="2749" y="322615"/>
                    <a:pt x="6032" y="315142"/>
                  </a:cubicBezTo>
                  <a:cubicBezTo>
                    <a:pt x="9163" y="308051"/>
                    <a:pt x="13668" y="301722"/>
                    <a:pt x="19395" y="296308"/>
                  </a:cubicBezTo>
                  <a:cubicBezTo>
                    <a:pt x="30314" y="285937"/>
                    <a:pt x="44746" y="280218"/>
                    <a:pt x="59789" y="280218"/>
                  </a:cubicBezTo>
                  <a:close/>
                  <a:moveTo>
                    <a:pt x="59757" y="279792"/>
                  </a:moveTo>
                  <a:cubicBezTo>
                    <a:pt x="44559" y="279792"/>
                    <a:pt x="30049" y="285510"/>
                    <a:pt x="18975" y="295955"/>
                  </a:cubicBezTo>
                  <a:cubicBezTo>
                    <a:pt x="13248" y="301367"/>
                    <a:pt x="8742" y="307771"/>
                    <a:pt x="5534" y="315014"/>
                  </a:cubicBezTo>
                  <a:cubicBezTo>
                    <a:pt x="2174" y="322562"/>
                    <a:pt x="494" y="330567"/>
                    <a:pt x="494" y="338877"/>
                  </a:cubicBezTo>
                  <a:lnTo>
                    <a:pt x="494" y="477021"/>
                  </a:lnTo>
                  <a:cubicBezTo>
                    <a:pt x="494" y="509574"/>
                    <a:pt x="27070" y="536105"/>
                    <a:pt x="59680" y="536105"/>
                  </a:cubicBezTo>
                  <a:lnTo>
                    <a:pt x="358818" y="536105"/>
                  </a:lnTo>
                  <a:lnTo>
                    <a:pt x="358818" y="545940"/>
                  </a:lnTo>
                  <a:cubicBezTo>
                    <a:pt x="358818" y="554403"/>
                    <a:pt x="360575" y="562636"/>
                    <a:pt x="363935" y="570260"/>
                  </a:cubicBezTo>
                  <a:cubicBezTo>
                    <a:pt x="367143" y="577579"/>
                    <a:pt x="371801" y="584059"/>
                    <a:pt x="377605" y="589625"/>
                  </a:cubicBezTo>
                  <a:cubicBezTo>
                    <a:pt x="388908" y="600222"/>
                    <a:pt x="403571" y="606016"/>
                    <a:pt x="419074" y="606016"/>
                  </a:cubicBezTo>
                  <a:cubicBezTo>
                    <a:pt x="432820" y="606016"/>
                    <a:pt x="446338" y="601213"/>
                    <a:pt x="457106" y="592446"/>
                  </a:cubicBezTo>
                  <a:lnTo>
                    <a:pt x="571965" y="498444"/>
                  </a:lnTo>
                  <a:cubicBezTo>
                    <a:pt x="572958" y="497681"/>
                    <a:pt x="574409" y="496385"/>
                    <a:pt x="576089" y="494784"/>
                  </a:cubicBezTo>
                  <a:cubicBezTo>
                    <a:pt x="598389" y="472523"/>
                    <a:pt x="598465" y="436233"/>
                    <a:pt x="576165" y="413895"/>
                  </a:cubicBezTo>
                  <a:cubicBezTo>
                    <a:pt x="574409" y="412142"/>
                    <a:pt x="572805" y="410770"/>
                    <a:pt x="571736" y="409931"/>
                  </a:cubicBezTo>
                  <a:lnTo>
                    <a:pt x="455273" y="315777"/>
                  </a:lnTo>
                  <a:cubicBezTo>
                    <a:pt x="444734" y="307238"/>
                    <a:pt x="431522" y="302587"/>
                    <a:pt x="418081" y="302587"/>
                  </a:cubicBezTo>
                  <a:cubicBezTo>
                    <a:pt x="402883" y="302587"/>
                    <a:pt x="388373" y="308305"/>
                    <a:pt x="377300" y="318750"/>
                  </a:cubicBezTo>
                  <a:cubicBezTo>
                    <a:pt x="371572" y="324163"/>
                    <a:pt x="367066" y="330567"/>
                    <a:pt x="363859" y="337733"/>
                  </a:cubicBezTo>
                  <a:cubicBezTo>
                    <a:pt x="360499" y="345281"/>
                    <a:pt x="358818" y="353362"/>
                    <a:pt x="358818" y="361672"/>
                  </a:cubicBezTo>
                  <a:lnTo>
                    <a:pt x="358818" y="372422"/>
                  </a:lnTo>
                  <a:lnTo>
                    <a:pt x="164306" y="372422"/>
                  </a:lnTo>
                  <a:cubicBezTo>
                    <a:pt x="163771" y="364569"/>
                    <a:pt x="161709" y="356717"/>
                    <a:pt x="158273" y="349550"/>
                  </a:cubicBezTo>
                  <a:cubicBezTo>
                    <a:pt x="154225" y="341164"/>
                    <a:pt x="148192" y="333693"/>
                    <a:pt x="140937" y="327898"/>
                  </a:cubicBezTo>
                  <a:lnTo>
                    <a:pt x="96566" y="292676"/>
                  </a:lnTo>
                  <a:cubicBezTo>
                    <a:pt x="86104" y="284366"/>
                    <a:pt x="73045" y="279792"/>
                    <a:pt x="59757" y="279792"/>
                  </a:cubicBezTo>
                  <a:close/>
                  <a:moveTo>
                    <a:pt x="59789" y="279227"/>
                  </a:moveTo>
                  <a:cubicBezTo>
                    <a:pt x="73152" y="279227"/>
                    <a:pt x="86362" y="283878"/>
                    <a:pt x="96899" y="292266"/>
                  </a:cubicBezTo>
                  <a:lnTo>
                    <a:pt x="141264" y="327495"/>
                  </a:lnTo>
                  <a:cubicBezTo>
                    <a:pt x="148594" y="333290"/>
                    <a:pt x="154627" y="340839"/>
                    <a:pt x="158750" y="349303"/>
                  </a:cubicBezTo>
                  <a:cubicBezTo>
                    <a:pt x="162110" y="356319"/>
                    <a:pt x="164172" y="364096"/>
                    <a:pt x="164782" y="371950"/>
                  </a:cubicBezTo>
                  <a:lnTo>
                    <a:pt x="358276" y="371950"/>
                  </a:lnTo>
                  <a:lnTo>
                    <a:pt x="358276" y="361656"/>
                  </a:lnTo>
                  <a:cubicBezTo>
                    <a:pt x="358276" y="353268"/>
                    <a:pt x="360032" y="345186"/>
                    <a:pt x="363392" y="337560"/>
                  </a:cubicBezTo>
                  <a:cubicBezTo>
                    <a:pt x="366599" y="330316"/>
                    <a:pt x="371180" y="323835"/>
                    <a:pt x="376984" y="318345"/>
                  </a:cubicBezTo>
                  <a:cubicBezTo>
                    <a:pt x="388132" y="307822"/>
                    <a:pt x="402717" y="302027"/>
                    <a:pt x="418065" y="302027"/>
                  </a:cubicBezTo>
                  <a:cubicBezTo>
                    <a:pt x="431657" y="302027"/>
                    <a:pt x="444943" y="306754"/>
                    <a:pt x="455557" y="315371"/>
                  </a:cubicBezTo>
                  <a:lnTo>
                    <a:pt x="572004" y="409543"/>
                  </a:lnTo>
                  <a:cubicBezTo>
                    <a:pt x="573073" y="410382"/>
                    <a:pt x="574677" y="411754"/>
                    <a:pt x="576510" y="413584"/>
                  </a:cubicBezTo>
                  <a:cubicBezTo>
                    <a:pt x="598959" y="436079"/>
                    <a:pt x="598959" y="472680"/>
                    <a:pt x="576357" y="495099"/>
                  </a:cubicBezTo>
                  <a:cubicBezTo>
                    <a:pt x="574753" y="496776"/>
                    <a:pt x="573226" y="498072"/>
                    <a:pt x="572233" y="498835"/>
                  </a:cubicBezTo>
                  <a:lnTo>
                    <a:pt x="457390" y="592855"/>
                  </a:lnTo>
                  <a:cubicBezTo>
                    <a:pt x="446547" y="601700"/>
                    <a:pt x="432955" y="606580"/>
                    <a:pt x="419058" y="606580"/>
                  </a:cubicBezTo>
                  <a:cubicBezTo>
                    <a:pt x="403480" y="606580"/>
                    <a:pt x="388590" y="600709"/>
                    <a:pt x="377289" y="589957"/>
                  </a:cubicBezTo>
                  <a:cubicBezTo>
                    <a:pt x="371333" y="584467"/>
                    <a:pt x="366752" y="577909"/>
                    <a:pt x="363468" y="570512"/>
                  </a:cubicBezTo>
                  <a:cubicBezTo>
                    <a:pt x="360032" y="562811"/>
                    <a:pt x="358276" y="554499"/>
                    <a:pt x="358276" y="545959"/>
                  </a:cubicBezTo>
                  <a:lnTo>
                    <a:pt x="358276" y="536656"/>
                  </a:lnTo>
                  <a:lnTo>
                    <a:pt x="59713" y="536656"/>
                  </a:lnTo>
                  <a:cubicBezTo>
                    <a:pt x="26802" y="536656"/>
                    <a:pt x="0" y="509892"/>
                    <a:pt x="0" y="477027"/>
                  </a:cubicBezTo>
                  <a:lnTo>
                    <a:pt x="0" y="338857"/>
                  </a:lnTo>
                  <a:cubicBezTo>
                    <a:pt x="0" y="330469"/>
                    <a:pt x="1756" y="322386"/>
                    <a:pt x="5116" y="314761"/>
                  </a:cubicBezTo>
                  <a:cubicBezTo>
                    <a:pt x="8323" y="307517"/>
                    <a:pt x="12905" y="301035"/>
                    <a:pt x="18632" y="295621"/>
                  </a:cubicBezTo>
                  <a:cubicBezTo>
                    <a:pt x="29856" y="285022"/>
                    <a:pt x="44441" y="279227"/>
                    <a:pt x="59789" y="279227"/>
                  </a:cubicBezTo>
                  <a:close/>
                  <a:moveTo>
                    <a:pt x="174327" y="44608"/>
                  </a:moveTo>
                  <a:cubicBezTo>
                    <a:pt x="170661" y="44608"/>
                    <a:pt x="167225" y="45828"/>
                    <a:pt x="164247" y="48192"/>
                  </a:cubicBezTo>
                  <a:lnTo>
                    <a:pt x="49403" y="142211"/>
                  </a:lnTo>
                  <a:cubicBezTo>
                    <a:pt x="49098" y="142440"/>
                    <a:pt x="48793" y="142745"/>
                    <a:pt x="48487" y="142974"/>
                  </a:cubicBezTo>
                  <a:cubicBezTo>
                    <a:pt x="43371" y="148083"/>
                    <a:pt x="43371" y="156394"/>
                    <a:pt x="48487" y="161580"/>
                  </a:cubicBezTo>
                  <a:cubicBezTo>
                    <a:pt x="48793" y="161885"/>
                    <a:pt x="49098" y="162113"/>
                    <a:pt x="49480" y="162418"/>
                  </a:cubicBezTo>
                  <a:lnTo>
                    <a:pt x="165851" y="256590"/>
                  </a:lnTo>
                  <a:cubicBezTo>
                    <a:pt x="168600" y="258802"/>
                    <a:pt x="171883" y="259946"/>
                    <a:pt x="175319" y="259946"/>
                  </a:cubicBezTo>
                  <a:cubicBezTo>
                    <a:pt x="182573" y="259946"/>
                    <a:pt x="190438" y="254227"/>
                    <a:pt x="190438" y="244924"/>
                  </a:cubicBezTo>
                  <a:lnTo>
                    <a:pt x="190438" y="206111"/>
                  </a:lnTo>
                  <a:cubicBezTo>
                    <a:pt x="190438" y="197266"/>
                    <a:pt x="197616" y="190098"/>
                    <a:pt x="206550" y="190098"/>
                  </a:cubicBezTo>
                  <a:lnTo>
                    <a:pt x="456931" y="190098"/>
                  </a:lnTo>
                  <a:cubicBezTo>
                    <a:pt x="465788" y="190098"/>
                    <a:pt x="473042" y="197266"/>
                    <a:pt x="473042" y="206111"/>
                  </a:cubicBezTo>
                  <a:lnTo>
                    <a:pt x="473042" y="229978"/>
                  </a:lnTo>
                  <a:cubicBezTo>
                    <a:pt x="473042" y="235545"/>
                    <a:pt x="475562" y="240730"/>
                    <a:pt x="479915" y="244238"/>
                  </a:cubicBezTo>
                  <a:lnTo>
                    <a:pt x="524279" y="279466"/>
                  </a:lnTo>
                  <a:cubicBezTo>
                    <a:pt x="526952" y="281601"/>
                    <a:pt x="530235" y="282745"/>
                    <a:pt x="533595" y="282745"/>
                  </a:cubicBezTo>
                  <a:cubicBezTo>
                    <a:pt x="540849" y="282745"/>
                    <a:pt x="548714" y="277026"/>
                    <a:pt x="548714" y="267723"/>
                  </a:cubicBezTo>
                  <a:lnTo>
                    <a:pt x="548714" y="129553"/>
                  </a:lnTo>
                  <a:cubicBezTo>
                    <a:pt x="548714" y="121242"/>
                    <a:pt x="541995" y="114532"/>
                    <a:pt x="533671" y="114532"/>
                  </a:cubicBezTo>
                  <a:lnTo>
                    <a:pt x="206550" y="114532"/>
                  </a:lnTo>
                  <a:cubicBezTo>
                    <a:pt x="197616" y="114532"/>
                    <a:pt x="190438" y="107288"/>
                    <a:pt x="190438" y="98442"/>
                  </a:cubicBezTo>
                  <a:lnTo>
                    <a:pt x="190438" y="60621"/>
                  </a:lnTo>
                  <a:cubicBezTo>
                    <a:pt x="190438" y="50708"/>
                    <a:pt x="182115" y="44608"/>
                    <a:pt x="174327" y="44608"/>
                  </a:cubicBezTo>
                  <a:close/>
                  <a:moveTo>
                    <a:pt x="174289" y="44097"/>
                  </a:moveTo>
                  <a:cubicBezTo>
                    <a:pt x="182842" y="44097"/>
                    <a:pt x="190936" y="50806"/>
                    <a:pt x="190936" y="60641"/>
                  </a:cubicBezTo>
                  <a:lnTo>
                    <a:pt x="190936" y="98455"/>
                  </a:lnTo>
                  <a:cubicBezTo>
                    <a:pt x="190936" y="107070"/>
                    <a:pt x="197885" y="114008"/>
                    <a:pt x="206513" y="114008"/>
                  </a:cubicBezTo>
                  <a:lnTo>
                    <a:pt x="533641" y="114008"/>
                  </a:lnTo>
                  <a:cubicBezTo>
                    <a:pt x="542193" y="114008"/>
                    <a:pt x="549218" y="120945"/>
                    <a:pt x="549218" y="129560"/>
                  </a:cubicBezTo>
                  <a:lnTo>
                    <a:pt x="549218" y="267704"/>
                  </a:lnTo>
                  <a:cubicBezTo>
                    <a:pt x="549218" y="276929"/>
                    <a:pt x="541582" y="283257"/>
                    <a:pt x="533564" y="283257"/>
                  </a:cubicBezTo>
                  <a:cubicBezTo>
                    <a:pt x="530281" y="283257"/>
                    <a:pt x="526845" y="282190"/>
                    <a:pt x="523943" y="279826"/>
                  </a:cubicBezTo>
                  <a:lnTo>
                    <a:pt x="479578" y="244604"/>
                  </a:lnTo>
                  <a:cubicBezTo>
                    <a:pt x="475072" y="241021"/>
                    <a:pt x="472476" y="235684"/>
                    <a:pt x="472476" y="229966"/>
                  </a:cubicBezTo>
                  <a:lnTo>
                    <a:pt x="472476" y="206104"/>
                  </a:lnTo>
                  <a:cubicBezTo>
                    <a:pt x="472476" y="197565"/>
                    <a:pt x="465527" y="190551"/>
                    <a:pt x="456899" y="190551"/>
                  </a:cubicBezTo>
                  <a:lnTo>
                    <a:pt x="206513" y="190551"/>
                  </a:lnTo>
                  <a:cubicBezTo>
                    <a:pt x="197885" y="190551"/>
                    <a:pt x="190936" y="197565"/>
                    <a:pt x="190936" y="206104"/>
                  </a:cubicBezTo>
                  <a:lnTo>
                    <a:pt x="190936" y="244909"/>
                  </a:lnTo>
                  <a:cubicBezTo>
                    <a:pt x="190936" y="254134"/>
                    <a:pt x="183300" y="260462"/>
                    <a:pt x="175282" y="260462"/>
                  </a:cubicBezTo>
                  <a:cubicBezTo>
                    <a:pt x="171922" y="260462"/>
                    <a:pt x="168486" y="259394"/>
                    <a:pt x="165508" y="256955"/>
                  </a:cubicBezTo>
                  <a:lnTo>
                    <a:pt x="49058" y="162800"/>
                  </a:lnTo>
                  <a:cubicBezTo>
                    <a:pt x="48753" y="162495"/>
                    <a:pt x="48371" y="162190"/>
                    <a:pt x="48066" y="161885"/>
                  </a:cubicBezTo>
                  <a:cubicBezTo>
                    <a:pt x="42797" y="156625"/>
                    <a:pt x="42797" y="147934"/>
                    <a:pt x="48142" y="142673"/>
                  </a:cubicBezTo>
                  <a:cubicBezTo>
                    <a:pt x="48448" y="142368"/>
                    <a:pt x="48753" y="142063"/>
                    <a:pt x="49058" y="141835"/>
                  </a:cubicBezTo>
                  <a:lnTo>
                    <a:pt x="163904" y="47833"/>
                  </a:lnTo>
                  <a:cubicBezTo>
                    <a:pt x="167111" y="45241"/>
                    <a:pt x="170777" y="44097"/>
                    <a:pt x="174289" y="44097"/>
                  </a:cubicBezTo>
                  <a:close/>
                  <a:moveTo>
                    <a:pt x="174327" y="43540"/>
                  </a:moveTo>
                  <a:cubicBezTo>
                    <a:pt x="170432" y="43540"/>
                    <a:pt x="166767" y="44913"/>
                    <a:pt x="163636" y="47429"/>
                  </a:cubicBezTo>
                  <a:lnTo>
                    <a:pt x="48793" y="141449"/>
                  </a:lnTo>
                  <a:cubicBezTo>
                    <a:pt x="48411" y="141678"/>
                    <a:pt x="48105" y="141983"/>
                    <a:pt x="47800" y="142288"/>
                  </a:cubicBezTo>
                  <a:cubicBezTo>
                    <a:pt x="42302" y="147778"/>
                    <a:pt x="42226" y="156776"/>
                    <a:pt x="47800" y="162266"/>
                  </a:cubicBezTo>
                  <a:cubicBezTo>
                    <a:pt x="48105" y="162647"/>
                    <a:pt x="48487" y="162876"/>
                    <a:pt x="48793" y="163181"/>
                  </a:cubicBezTo>
                  <a:lnTo>
                    <a:pt x="165240" y="257353"/>
                  </a:lnTo>
                  <a:cubicBezTo>
                    <a:pt x="168141" y="259717"/>
                    <a:pt x="171654" y="261013"/>
                    <a:pt x="175319" y="261013"/>
                  </a:cubicBezTo>
                  <a:cubicBezTo>
                    <a:pt x="183031" y="261013"/>
                    <a:pt x="191431" y="254837"/>
                    <a:pt x="191431" y="244924"/>
                  </a:cubicBezTo>
                  <a:lnTo>
                    <a:pt x="191431" y="206111"/>
                  </a:lnTo>
                  <a:cubicBezTo>
                    <a:pt x="191431" y="197876"/>
                    <a:pt x="198227" y="191089"/>
                    <a:pt x="206550" y="191089"/>
                  </a:cubicBezTo>
                  <a:lnTo>
                    <a:pt x="456931" y="191089"/>
                  </a:lnTo>
                  <a:cubicBezTo>
                    <a:pt x="465254" y="191089"/>
                    <a:pt x="472050" y="197876"/>
                    <a:pt x="472050" y="206111"/>
                  </a:cubicBezTo>
                  <a:lnTo>
                    <a:pt x="472050" y="229978"/>
                  </a:lnTo>
                  <a:cubicBezTo>
                    <a:pt x="472050" y="235850"/>
                    <a:pt x="474646" y="241340"/>
                    <a:pt x="479304" y="245000"/>
                  </a:cubicBezTo>
                  <a:lnTo>
                    <a:pt x="523668" y="280229"/>
                  </a:lnTo>
                  <a:cubicBezTo>
                    <a:pt x="526570" y="282593"/>
                    <a:pt x="530006" y="283813"/>
                    <a:pt x="533595" y="283813"/>
                  </a:cubicBezTo>
                  <a:cubicBezTo>
                    <a:pt x="541384" y="283813"/>
                    <a:pt x="549707" y="277636"/>
                    <a:pt x="549707" y="267723"/>
                  </a:cubicBezTo>
                  <a:lnTo>
                    <a:pt x="549707" y="129553"/>
                  </a:lnTo>
                  <a:cubicBezTo>
                    <a:pt x="549707" y="120708"/>
                    <a:pt x="542529" y="113464"/>
                    <a:pt x="533671" y="113464"/>
                  </a:cubicBezTo>
                  <a:lnTo>
                    <a:pt x="206550" y="113464"/>
                  </a:lnTo>
                  <a:cubicBezTo>
                    <a:pt x="198227" y="113464"/>
                    <a:pt x="191431" y="106754"/>
                    <a:pt x="191431" y="98442"/>
                  </a:cubicBezTo>
                  <a:lnTo>
                    <a:pt x="191431" y="60621"/>
                  </a:lnTo>
                  <a:cubicBezTo>
                    <a:pt x="191431" y="50098"/>
                    <a:pt x="182573" y="43540"/>
                    <a:pt x="174327" y="43540"/>
                  </a:cubicBezTo>
                  <a:close/>
                  <a:moveTo>
                    <a:pt x="174327" y="991"/>
                  </a:moveTo>
                  <a:cubicBezTo>
                    <a:pt x="189675" y="991"/>
                    <a:pt x="204259" y="6786"/>
                    <a:pt x="215408" y="17309"/>
                  </a:cubicBezTo>
                  <a:cubicBezTo>
                    <a:pt x="221211" y="22800"/>
                    <a:pt x="225792" y="29205"/>
                    <a:pt x="228999" y="36449"/>
                  </a:cubicBezTo>
                  <a:cubicBezTo>
                    <a:pt x="232359" y="44074"/>
                    <a:pt x="234039" y="52157"/>
                    <a:pt x="234039" y="60621"/>
                  </a:cubicBezTo>
                  <a:lnTo>
                    <a:pt x="234039" y="70915"/>
                  </a:lnTo>
                  <a:lnTo>
                    <a:pt x="533671" y="70915"/>
                  </a:lnTo>
                  <a:cubicBezTo>
                    <a:pt x="565971" y="70915"/>
                    <a:pt x="592315" y="97222"/>
                    <a:pt x="592315" y="129553"/>
                  </a:cubicBezTo>
                  <a:lnTo>
                    <a:pt x="592315" y="267723"/>
                  </a:lnTo>
                  <a:cubicBezTo>
                    <a:pt x="592315" y="275959"/>
                    <a:pt x="590635" y="283965"/>
                    <a:pt x="587352" y="291438"/>
                  </a:cubicBezTo>
                  <a:cubicBezTo>
                    <a:pt x="584221" y="298529"/>
                    <a:pt x="579716" y="304858"/>
                    <a:pt x="573989" y="310272"/>
                  </a:cubicBezTo>
                  <a:cubicBezTo>
                    <a:pt x="562993" y="320643"/>
                    <a:pt x="548638" y="326285"/>
                    <a:pt x="533595" y="326285"/>
                  </a:cubicBezTo>
                  <a:cubicBezTo>
                    <a:pt x="520461" y="326285"/>
                    <a:pt x="507480" y="321787"/>
                    <a:pt x="497095" y="313551"/>
                  </a:cubicBezTo>
                  <a:lnTo>
                    <a:pt x="452731" y="278323"/>
                  </a:lnTo>
                  <a:cubicBezTo>
                    <a:pt x="445477" y="272527"/>
                    <a:pt x="439597" y="265131"/>
                    <a:pt x="435550" y="256819"/>
                  </a:cubicBezTo>
                  <a:cubicBezTo>
                    <a:pt x="432190" y="249804"/>
                    <a:pt x="430129" y="241950"/>
                    <a:pt x="429594" y="234096"/>
                  </a:cubicBezTo>
                  <a:lnTo>
                    <a:pt x="429518" y="233638"/>
                  </a:lnTo>
                  <a:lnTo>
                    <a:pt x="234039" y="233638"/>
                  </a:lnTo>
                  <a:lnTo>
                    <a:pt x="234039" y="244924"/>
                  </a:lnTo>
                  <a:cubicBezTo>
                    <a:pt x="234039" y="253159"/>
                    <a:pt x="232359" y="261166"/>
                    <a:pt x="229076" y="268638"/>
                  </a:cubicBezTo>
                  <a:cubicBezTo>
                    <a:pt x="225945" y="275730"/>
                    <a:pt x="221440" y="282059"/>
                    <a:pt x="215713" y="287473"/>
                  </a:cubicBezTo>
                  <a:cubicBezTo>
                    <a:pt x="204717" y="297843"/>
                    <a:pt x="190362" y="303562"/>
                    <a:pt x="175319" y="303562"/>
                  </a:cubicBezTo>
                  <a:cubicBezTo>
                    <a:pt x="161956" y="303562"/>
                    <a:pt x="148899" y="298911"/>
                    <a:pt x="138438" y="290447"/>
                  </a:cubicBezTo>
                  <a:lnTo>
                    <a:pt x="21991" y="196275"/>
                  </a:lnTo>
                  <a:cubicBezTo>
                    <a:pt x="20922" y="195436"/>
                    <a:pt x="19394" y="194063"/>
                    <a:pt x="17562" y="192309"/>
                  </a:cubicBezTo>
                  <a:cubicBezTo>
                    <a:pt x="-4506" y="170196"/>
                    <a:pt x="-4430" y="134205"/>
                    <a:pt x="17714" y="112168"/>
                  </a:cubicBezTo>
                  <a:cubicBezTo>
                    <a:pt x="19394" y="110490"/>
                    <a:pt x="20845" y="109270"/>
                    <a:pt x="21762" y="108508"/>
                  </a:cubicBezTo>
                  <a:lnTo>
                    <a:pt x="136605" y="14564"/>
                  </a:lnTo>
                  <a:cubicBezTo>
                    <a:pt x="147296" y="5795"/>
                    <a:pt x="160658" y="991"/>
                    <a:pt x="174327" y="991"/>
                  </a:cubicBezTo>
                  <a:close/>
                  <a:moveTo>
                    <a:pt x="174289" y="565"/>
                  </a:moveTo>
                  <a:cubicBezTo>
                    <a:pt x="160544" y="565"/>
                    <a:pt x="147029" y="5368"/>
                    <a:pt x="136262" y="14135"/>
                  </a:cubicBezTo>
                  <a:lnTo>
                    <a:pt x="21416" y="108137"/>
                  </a:lnTo>
                  <a:cubicBezTo>
                    <a:pt x="20423" y="108900"/>
                    <a:pt x="18973" y="110120"/>
                    <a:pt x="17293" y="111797"/>
                  </a:cubicBezTo>
                  <a:cubicBezTo>
                    <a:pt x="-5005" y="134058"/>
                    <a:pt x="-5081" y="170348"/>
                    <a:pt x="17216" y="192686"/>
                  </a:cubicBezTo>
                  <a:cubicBezTo>
                    <a:pt x="18973" y="194439"/>
                    <a:pt x="20576" y="195811"/>
                    <a:pt x="21645" y="196650"/>
                  </a:cubicBezTo>
                  <a:lnTo>
                    <a:pt x="138095" y="290805"/>
                  </a:lnTo>
                  <a:cubicBezTo>
                    <a:pt x="148632" y="299343"/>
                    <a:pt x="161843" y="303994"/>
                    <a:pt x="175282" y="303994"/>
                  </a:cubicBezTo>
                  <a:cubicBezTo>
                    <a:pt x="190478" y="303994"/>
                    <a:pt x="204986" y="298276"/>
                    <a:pt x="216058" y="287831"/>
                  </a:cubicBezTo>
                  <a:cubicBezTo>
                    <a:pt x="221785" y="282418"/>
                    <a:pt x="226291" y="276014"/>
                    <a:pt x="229498" y="268848"/>
                  </a:cubicBezTo>
                  <a:cubicBezTo>
                    <a:pt x="232858" y="261300"/>
                    <a:pt x="234538" y="253219"/>
                    <a:pt x="234538" y="244909"/>
                  </a:cubicBezTo>
                  <a:lnTo>
                    <a:pt x="234538" y="234159"/>
                  </a:lnTo>
                  <a:lnTo>
                    <a:pt x="429027" y="234159"/>
                  </a:lnTo>
                  <a:cubicBezTo>
                    <a:pt x="429562" y="242012"/>
                    <a:pt x="431623" y="249864"/>
                    <a:pt x="435060" y="257031"/>
                  </a:cubicBezTo>
                  <a:cubicBezTo>
                    <a:pt x="439107" y="265417"/>
                    <a:pt x="445139" y="272888"/>
                    <a:pt x="452393" y="278683"/>
                  </a:cubicBezTo>
                  <a:lnTo>
                    <a:pt x="496759" y="313905"/>
                  </a:lnTo>
                  <a:cubicBezTo>
                    <a:pt x="507220" y="322215"/>
                    <a:pt x="520278" y="326789"/>
                    <a:pt x="533564" y="326789"/>
                  </a:cubicBezTo>
                  <a:cubicBezTo>
                    <a:pt x="548760" y="326789"/>
                    <a:pt x="563269" y="321071"/>
                    <a:pt x="574341" y="310550"/>
                  </a:cubicBezTo>
                  <a:cubicBezTo>
                    <a:pt x="580068" y="305137"/>
                    <a:pt x="584573" y="298810"/>
                    <a:pt x="587780" y="291567"/>
                  </a:cubicBezTo>
                  <a:cubicBezTo>
                    <a:pt x="591140" y="284019"/>
                    <a:pt x="592820" y="276014"/>
                    <a:pt x="592820" y="267704"/>
                  </a:cubicBezTo>
                  <a:lnTo>
                    <a:pt x="592820" y="129560"/>
                  </a:lnTo>
                  <a:cubicBezTo>
                    <a:pt x="592820" y="97007"/>
                    <a:pt x="566247" y="70476"/>
                    <a:pt x="533641" y="70476"/>
                  </a:cubicBezTo>
                  <a:lnTo>
                    <a:pt x="234538" y="70476"/>
                  </a:lnTo>
                  <a:lnTo>
                    <a:pt x="234538" y="60641"/>
                  </a:lnTo>
                  <a:cubicBezTo>
                    <a:pt x="234538" y="52102"/>
                    <a:pt x="232781" y="43945"/>
                    <a:pt x="229421" y="36321"/>
                  </a:cubicBezTo>
                  <a:cubicBezTo>
                    <a:pt x="226138" y="29002"/>
                    <a:pt x="221556" y="22522"/>
                    <a:pt x="215753" y="16956"/>
                  </a:cubicBezTo>
                  <a:cubicBezTo>
                    <a:pt x="204452" y="6359"/>
                    <a:pt x="189790" y="565"/>
                    <a:pt x="174289" y="565"/>
                  </a:cubicBezTo>
                  <a:close/>
                  <a:moveTo>
                    <a:pt x="174327" y="0"/>
                  </a:moveTo>
                  <a:cubicBezTo>
                    <a:pt x="189904" y="0"/>
                    <a:pt x="204794" y="5871"/>
                    <a:pt x="216095" y="16623"/>
                  </a:cubicBezTo>
                  <a:cubicBezTo>
                    <a:pt x="221974" y="22113"/>
                    <a:pt x="226632" y="28671"/>
                    <a:pt x="229916" y="36068"/>
                  </a:cubicBezTo>
                  <a:cubicBezTo>
                    <a:pt x="233352" y="43769"/>
                    <a:pt x="235108" y="52081"/>
                    <a:pt x="235108" y="60621"/>
                  </a:cubicBezTo>
                  <a:lnTo>
                    <a:pt x="235108" y="69924"/>
                  </a:lnTo>
                  <a:lnTo>
                    <a:pt x="533671" y="69924"/>
                  </a:lnTo>
                  <a:cubicBezTo>
                    <a:pt x="566582" y="69924"/>
                    <a:pt x="593384" y="96688"/>
                    <a:pt x="593384" y="129553"/>
                  </a:cubicBezTo>
                  <a:lnTo>
                    <a:pt x="593384" y="267723"/>
                  </a:lnTo>
                  <a:cubicBezTo>
                    <a:pt x="593384" y="276111"/>
                    <a:pt x="591628" y="284194"/>
                    <a:pt x="588268" y="291819"/>
                  </a:cubicBezTo>
                  <a:cubicBezTo>
                    <a:pt x="585061" y="299063"/>
                    <a:pt x="580479" y="305545"/>
                    <a:pt x="574752" y="310959"/>
                  </a:cubicBezTo>
                  <a:cubicBezTo>
                    <a:pt x="563528" y="321558"/>
                    <a:pt x="548943" y="327353"/>
                    <a:pt x="533595" y="327353"/>
                  </a:cubicBezTo>
                  <a:cubicBezTo>
                    <a:pt x="520232" y="327353"/>
                    <a:pt x="507022" y="322702"/>
                    <a:pt x="496485" y="314314"/>
                  </a:cubicBezTo>
                  <a:lnTo>
                    <a:pt x="452120" y="279085"/>
                  </a:lnTo>
                  <a:cubicBezTo>
                    <a:pt x="444790" y="273290"/>
                    <a:pt x="438757" y="265665"/>
                    <a:pt x="434634" y="257277"/>
                  </a:cubicBezTo>
                  <a:cubicBezTo>
                    <a:pt x="431274" y="250261"/>
                    <a:pt x="429136" y="242407"/>
                    <a:pt x="428602" y="234630"/>
                  </a:cubicBezTo>
                  <a:lnTo>
                    <a:pt x="235108" y="234630"/>
                  </a:lnTo>
                  <a:lnTo>
                    <a:pt x="235108" y="244924"/>
                  </a:lnTo>
                  <a:cubicBezTo>
                    <a:pt x="235108" y="253312"/>
                    <a:pt x="233352" y="261394"/>
                    <a:pt x="229992" y="269020"/>
                  </a:cubicBezTo>
                  <a:cubicBezTo>
                    <a:pt x="226785" y="276264"/>
                    <a:pt x="222204" y="282745"/>
                    <a:pt x="216400" y="288235"/>
                  </a:cubicBezTo>
                  <a:cubicBezTo>
                    <a:pt x="205252" y="298758"/>
                    <a:pt x="190667" y="304553"/>
                    <a:pt x="175319" y="304553"/>
                  </a:cubicBezTo>
                  <a:cubicBezTo>
                    <a:pt x="161727" y="304553"/>
                    <a:pt x="148441" y="299826"/>
                    <a:pt x="137827" y="291209"/>
                  </a:cubicBezTo>
                  <a:lnTo>
                    <a:pt x="21380" y="197037"/>
                  </a:lnTo>
                  <a:cubicBezTo>
                    <a:pt x="20311" y="196198"/>
                    <a:pt x="18707" y="194826"/>
                    <a:pt x="16875" y="192996"/>
                  </a:cubicBezTo>
                  <a:cubicBezTo>
                    <a:pt x="-5575" y="170501"/>
                    <a:pt x="-5575" y="133900"/>
                    <a:pt x="17027" y="111405"/>
                  </a:cubicBezTo>
                  <a:cubicBezTo>
                    <a:pt x="18707" y="109804"/>
                    <a:pt x="20158" y="108508"/>
                    <a:pt x="21151" y="107745"/>
                  </a:cubicBezTo>
                  <a:lnTo>
                    <a:pt x="135994" y="13725"/>
                  </a:lnTo>
                  <a:cubicBezTo>
                    <a:pt x="146837" y="4880"/>
                    <a:pt x="160429" y="0"/>
                    <a:pt x="174327" y="0"/>
                  </a:cubicBezTo>
                  <a:close/>
                </a:path>
              </a:pathLst>
            </a:custGeom>
            <a:solidFill>
              <a:schemeClr val="bg1"/>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auto">
                <a:spcBef>
                  <a:spcPts val="0"/>
                </a:spcBef>
                <a:spcAft>
                  <a:spcPts val="0"/>
                </a:spcAft>
              </a:pPr>
              <a:endParaRPr sz="1350">
                <a:solidFill>
                  <a:prstClr val="white"/>
                </a:solidFill>
              </a:endParaRPr>
            </a:p>
          </p:txBody>
        </p:sp>
        <p:sp>
          <p:nvSpPr>
            <p:cNvPr id="32" name="îŝḷîḓé-Oval 18"/>
            <p:cNvSpPr/>
            <p:nvPr/>
          </p:nvSpPr>
          <p:spPr>
            <a:xfrm>
              <a:off x="4869985" y="4241735"/>
              <a:ext cx="225240" cy="231664"/>
            </a:xfrm>
            <a:custGeom>
              <a:avLst/>
              <a:gdLst>
                <a:gd name="T0" fmla="*/ 6023 w 6383"/>
                <a:gd name="T1" fmla="*/ 2985 h 6575"/>
                <a:gd name="T2" fmla="*/ 5921 w 6383"/>
                <a:gd name="T3" fmla="*/ 1957 h 6575"/>
                <a:gd name="T4" fmla="*/ 5304 w 6383"/>
                <a:gd name="T5" fmla="*/ 1379 h 6575"/>
                <a:gd name="T6" fmla="*/ 4619 w 6383"/>
                <a:gd name="T7" fmla="*/ 608 h 6575"/>
                <a:gd name="T8" fmla="*/ 3777 w 6383"/>
                <a:gd name="T9" fmla="*/ 501 h 6575"/>
                <a:gd name="T10" fmla="*/ 2768 w 6383"/>
                <a:gd name="T11" fmla="*/ 280 h 6575"/>
                <a:gd name="T12" fmla="*/ 2028 w 6383"/>
                <a:gd name="T13" fmla="*/ 688 h 6575"/>
                <a:gd name="T14" fmla="*/ 1083 w 6383"/>
                <a:gd name="T15" fmla="*/ 1103 h 6575"/>
                <a:gd name="T16" fmla="*/ 723 w 6383"/>
                <a:gd name="T17" fmla="*/ 1868 h 6575"/>
                <a:gd name="T18" fmla="*/ 201 w 6383"/>
                <a:gd name="T19" fmla="*/ 2759 h 6575"/>
                <a:gd name="T20" fmla="*/ 360 w 6383"/>
                <a:gd name="T21" fmla="*/ 3591 h 6575"/>
                <a:gd name="T22" fmla="*/ 461 w 6383"/>
                <a:gd name="T23" fmla="*/ 4619 h 6575"/>
                <a:gd name="T24" fmla="*/ 1079 w 6383"/>
                <a:gd name="T25" fmla="*/ 5197 h 6575"/>
                <a:gd name="T26" fmla="*/ 1764 w 6383"/>
                <a:gd name="T27" fmla="*/ 5968 h 6575"/>
                <a:gd name="T28" fmla="*/ 2604 w 6383"/>
                <a:gd name="T29" fmla="*/ 6073 h 6575"/>
                <a:gd name="T30" fmla="*/ 3613 w 6383"/>
                <a:gd name="T31" fmla="*/ 6295 h 6575"/>
                <a:gd name="T32" fmla="*/ 4353 w 6383"/>
                <a:gd name="T33" fmla="*/ 5888 h 6575"/>
                <a:gd name="T34" fmla="*/ 5299 w 6383"/>
                <a:gd name="T35" fmla="*/ 5473 h 6575"/>
                <a:gd name="T36" fmla="*/ 5659 w 6383"/>
                <a:gd name="T37" fmla="*/ 4708 h 6575"/>
                <a:gd name="T38" fmla="*/ 6180 w 6383"/>
                <a:gd name="T39" fmla="*/ 3817 h 6575"/>
                <a:gd name="T40" fmla="*/ 3877 w 6383"/>
                <a:gd name="T41" fmla="*/ 4231 h 6575"/>
                <a:gd name="T42" fmla="*/ 3381 w 6383"/>
                <a:gd name="T43" fmla="*/ 4613 h 6575"/>
                <a:gd name="T44" fmla="*/ 3287 w 6383"/>
                <a:gd name="T45" fmla="*/ 4924 h 6575"/>
                <a:gd name="T46" fmla="*/ 2960 w 6383"/>
                <a:gd name="T47" fmla="*/ 4820 h 6575"/>
                <a:gd name="T48" fmla="*/ 2844 w 6383"/>
                <a:gd name="T49" fmla="*/ 4529 h 6575"/>
                <a:gd name="T50" fmla="*/ 2356 w 6383"/>
                <a:gd name="T51" fmla="*/ 4233 h 6575"/>
                <a:gd name="T52" fmla="*/ 2560 w 6383"/>
                <a:gd name="T53" fmla="*/ 3940 h 6575"/>
                <a:gd name="T54" fmla="*/ 3307 w 6383"/>
                <a:gd name="T55" fmla="*/ 4036 h 6575"/>
                <a:gd name="T56" fmla="*/ 3193 w 6383"/>
                <a:gd name="T57" fmla="*/ 3535 h 6575"/>
                <a:gd name="T58" fmla="*/ 2365 w 6383"/>
                <a:gd name="T59" fmla="*/ 2705 h 6575"/>
                <a:gd name="T60" fmla="*/ 2991 w 6383"/>
                <a:gd name="T61" fmla="*/ 1897 h 6575"/>
                <a:gd name="T62" fmla="*/ 3105 w 6383"/>
                <a:gd name="T63" fmla="*/ 1651 h 6575"/>
                <a:gd name="T64" fmla="*/ 3401 w 6383"/>
                <a:gd name="T65" fmla="*/ 1856 h 6575"/>
                <a:gd name="T66" fmla="*/ 3865 w 6383"/>
                <a:gd name="T67" fmla="*/ 2119 h 6575"/>
                <a:gd name="T68" fmla="*/ 3847 w 6383"/>
                <a:gd name="T69" fmla="*/ 2508 h 6575"/>
                <a:gd name="T70" fmla="*/ 3208 w 6383"/>
                <a:gd name="T71" fmla="*/ 2464 h 6575"/>
                <a:gd name="T72" fmla="*/ 3025 w 6383"/>
                <a:gd name="T73" fmla="*/ 2832 h 6575"/>
                <a:gd name="T74" fmla="*/ 3647 w 6383"/>
                <a:gd name="T75" fmla="*/ 3137 h 65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383" h="6575">
                  <a:moveTo>
                    <a:pt x="6023" y="3591"/>
                  </a:moveTo>
                  <a:cubicBezTo>
                    <a:pt x="5895" y="3409"/>
                    <a:pt x="5895" y="3167"/>
                    <a:pt x="6023" y="2985"/>
                  </a:cubicBezTo>
                  <a:lnTo>
                    <a:pt x="6181" y="2759"/>
                  </a:lnTo>
                  <a:cubicBezTo>
                    <a:pt x="6383" y="2472"/>
                    <a:pt x="6253" y="2072"/>
                    <a:pt x="5921" y="1957"/>
                  </a:cubicBezTo>
                  <a:lnTo>
                    <a:pt x="5660" y="1868"/>
                  </a:lnTo>
                  <a:cubicBezTo>
                    <a:pt x="5451" y="1796"/>
                    <a:pt x="5308" y="1600"/>
                    <a:pt x="5304" y="1379"/>
                  </a:cubicBezTo>
                  <a:lnTo>
                    <a:pt x="5300" y="1103"/>
                  </a:lnTo>
                  <a:cubicBezTo>
                    <a:pt x="5295" y="752"/>
                    <a:pt x="4953" y="505"/>
                    <a:pt x="4619" y="608"/>
                  </a:cubicBezTo>
                  <a:lnTo>
                    <a:pt x="4353" y="688"/>
                  </a:lnTo>
                  <a:cubicBezTo>
                    <a:pt x="4141" y="753"/>
                    <a:pt x="3911" y="679"/>
                    <a:pt x="3777" y="501"/>
                  </a:cubicBezTo>
                  <a:lnTo>
                    <a:pt x="3611" y="280"/>
                  </a:lnTo>
                  <a:cubicBezTo>
                    <a:pt x="3400" y="0"/>
                    <a:pt x="2979" y="0"/>
                    <a:pt x="2768" y="280"/>
                  </a:cubicBezTo>
                  <a:lnTo>
                    <a:pt x="2604" y="501"/>
                  </a:lnTo>
                  <a:cubicBezTo>
                    <a:pt x="2471" y="679"/>
                    <a:pt x="2240" y="753"/>
                    <a:pt x="2028" y="688"/>
                  </a:cubicBezTo>
                  <a:lnTo>
                    <a:pt x="1764" y="608"/>
                  </a:lnTo>
                  <a:cubicBezTo>
                    <a:pt x="1429" y="505"/>
                    <a:pt x="1088" y="752"/>
                    <a:pt x="1083" y="1103"/>
                  </a:cubicBezTo>
                  <a:lnTo>
                    <a:pt x="1079" y="1379"/>
                  </a:lnTo>
                  <a:cubicBezTo>
                    <a:pt x="1075" y="1600"/>
                    <a:pt x="933" y="1796"/>
                    <a:pt x="723" y="1868"/>
                  </a:cubicBezTo>
                  <a:lnTo>
                    <a:pt x="461" y="1957"/>
                  </a:lnTo>
                  <a:cubicBezTo>
                    <a:pt x="129" y="2071"/>
                    <a:pt x="0" y="2471"/>
                    <a:pt x="201" y="2759"/>
                  </a:cubicBezTo>
                  <a:lnTo>
                    <a:pt x="360" y="2985"/>
                  </a:lnTo>
                  <a:cubicBezTo>
                    <a:pt x="488" y="3167"/>
                    <a:pt x="488" y="3409"/>
                    <a:pt x="360" y="3591"/>
                  </a:cubicBezTo>
                  <a:lnTo>
                    <a:pt x="201" y="3817"/>
                  </a:lnTo>
                  <a:cubicBezTo>
                    <a:pt x="0" y="4104"/>
                    <a:pt x="129" y="4504"/>
                    <a:pt x="461" y="4619"/>
                  </a:cubicBezTo>
                  <a:lnTo>
                    <a:pt x="723" y="4708"/>
                  </a:lnTo>
                  <a:cubicBezTo>
                    <a:pt x="932" y="4780"/>
                    <a:pt x="1075" y="4976"/>
                    <a:pt x="1079" y="5197"/>
                  </a:cubicBezTo>
                  <a:lnTo>
                    <a:pt x="1083" y="5473"/>
                  </a:lnTo>
                  <a:cubicBezTo>
                    <a:pt x="1088" y="5824"/>
                    <a:pt x="1429" y="6071"/>
                    <a:pt x="1764" y="5968"/>
                  </a:cubicBezTo>
                  <a:lnTo>
                    <a:pt x="2028" y="5887"/>
                  </a:lnTo>
                  <a:cubicBezTo>
                    <a:pt x="2240" y="5821"/>
                    <a:pt x="2471" y="5896"/>
                    <a:pt x="2604" y="6073"/>
                  </a:cubicBezTo>
                  <a:lnTo>
                    <a:pt x="2771" y="6295"/>
                  </a:lnTo>
                  <a:cubicBezTo>
                    <a:pt x="2981" y="6575"/>
                    <a:pt x="3403" y="6575"/>
                    <a:pt x="3613" y="6295"/>
                  </a:cubicBezTo>
                  <a:lnTo>
                    <a:pt x="3777" y="6075"/>
                  </a:lnTo>
                  <a:cubicBezTo>
                    <a:pt x="3911" y="5897"/>
                    <a:pt x="4141" y="5823"/>
                    <a:pt x="4353" y="5888"/>
                  </a:cubicBezTo>
                  <a:lnTo>
                    <a:pt x="4617" y="5968"/>
                  </a:lnTo>
                  <a:cubicBezTo>
                    <a:pt x="4952" y="6071"/>
                    <a:pt x="5293" y="5824"/>
                    <a:pt x="5299" y="5473"/>
                  </a:cubicBezTo>
                  <a:lnTo>
                    <a:pt x="5303" y="5197"/>
                  </a:lnTo>
                  <a:cubicBezTo>
                    <a:pt x="5307" y="4976"/>
                    <a:pt x="5448" y="4780"/>
                    <a:pt x="5659" y="4708"/>
                  </a:cubicBezTo>
                  <a:lnTo>
                    <a:pt x="5920" y="4619"/>
                  </a:lnTo>
                  <a:cubicBezTo>
                    <a:pt x="6252" y="4505"/>
                    <a:pt x="6381" y="4105"/>
                    <a:pt x="6180" y="3817"/>
                  </a:cubicBezTo>
                  <a:lnTo>
                    <a:pt x="6023" y="3591"/>
                  </a:lnTo>
                  <a:close/>
                  <a:moveTo>
                    <a:pt x="3877" y="4231"/>
                  </a:moveTo>
                  <a:cubicBezTo>
                    <a:pt x="3773" y="4357"/>
                    <a:pt x="3637" y="4443"/>
                    <a:pt x="3479" y="4487"/>
                  </a:cubicBezTo>
                  <a:cubicBezTo>
                    <a:pt x="3409" y="4505"/>
                    <a:pt x="3379" y="4541"/>
                    <a:pt x="3381" y="4613"/>
                  </a:cubicBezTo>
                  <a:cubicBezTo>
                    <a:pt x="3384" y="4684"/>
                    <a:pt x="3381" y="4755"/>
                    <a:pt x="3381" y="4825"/>
                  </a:cubicBezTo>
                  <a:cubicBezTo>
                    <a:pt x="3381" y="4888"/>
                    <a:pt x="3349" y="4923"/>
                    <a:pt x="3287" y="4924"/>
                  </a:cubicBezTo>
                  <a:cubicBezTo>
                    <a:pt x="3211" y="4925"/>
                    <a:pt x="3135" y="4925"/>
                    <a:pt x="3059" y="4924"/>
                  </a:cubicBezTo>
                  <a:cubicBezTo>
                    <a:pt x="2992" y="4923"/>
                    <a:pt x="2961" y="4885"/>
                    <a:pt x="2960" y="4820"/>
                  </a:cubicBezTo>
                  <a:cubicBezTo>
                    <a:pt x="2960" y="4768"/>
                    <a:pt x="2959" y="4717"/>
                    <a:pt x="2959" y="4665"/>
                  </a:cubicBezTo>
                  <a:cubicBezTo>
                    <a:pt x="2957" y="4552"/>
                    <a:pt x="2953" y="4547"/>
                    <a:pt x="2844" y="4529"/>
                  </a:cubicBezTo>
                  <a:cubicBezTo>
                    <a:pt x="2704" y="4507"/>
                    <a:pt x="2567" y="4475"/>
                    <a:pt x="2439" y="4413"/>
                  </a:cubicBezTo>
                  <a:cubicBezTo>
                    <a:pt x="2337" y="4364"/>
                    <a:pt x="2328" y="4339"/>
                    <a:pt x="2356" y="4233"/>
                  </a:cubicBezTo>
                  <a:cubicBezTo>
                    <a:pt x="2377" y="4155"/>
                    <a:pt x="2399" y="4076"/>
                    <a:pt x="2424" y="3999"/>
                  </a:cubicBezTo>
                  <a:cubicBezTo>
                    <a:pt x="2452" y="3908"/>
                    <a:pt x="2477" y="3897"/>
                    <a:pt x="2560" y="3940"/>
                  </a:cubicBezTo>
                  <a:cubicBezTo>
                    <a:pt x="2701" y="4013"/>
                    <a:pt x="2852" y="4055"/>
                    <a:pt x="3011" y="4075"/>
                  </a:cubicBezTo>
                  <a:cubicBezTo>
                    <a:pt x="3112" y="4088"/>
                    <a:pt x="3212" y="4077"/>
                    <a:pt x="3307" y="4036"/>
                  </a:cubicBezTo>
                  <a:cubicBezTo>
                    <a:pt x="3483" y="3959"/>
                    <a:pt x="3511" y="3755"/>
                    <a:pt x="3361" y="3633"/>
                  </a:cubicBezTo>
                  <a:cubicBezTo>
                    <a:pt x="3311" y="3592"/>
                    <a:pt x="3253" y="3561"/>
                    <a:pt x="3193" y="3535"/>
                  </a:cubicBezTo>
                  <a:cubicBezTo>
                    <a:pt x="3039" y="3467"/>
                    <a:pt x="2879" y="3415"/>
                    <a:pt x="2733" y="3328"/>
                  </a:cubicBezTo>
                  <a:cubicBezTo>
                    <a:pt x="2497" y="3187"/>
                    <a:pt x="2347" y="2992"/>
                    <a:pt x="2365" y="2705"/>
                  </a:cubicBezTo>
                  <a:cubicBezTo>
                    <a:pt x="2385" y="2380"/>
                    <a:pt x="2569" y="2177"/>
                    <a:pt x="2867" y="2069"/>
                  </a:cubicBezTo>
                  <a:cubicBezTo>
                    <a:pt x="2989" y="2024"/>
                    <a:pt x="2991" y="2027"/>
                    <a:pt x="2991" y="1897"/>
                  </a:cubicBezTo>
                  <a:lnTo>
                    <a:pt x="2991" y="1767"/>
                  </a:lnTo>
                  <a:cubicBezTo>
                    <a:pt x="2993" y="1669"/>
                    <a:pt x="3009" y="1653"/>
                    <a:pt x="3105" y="1651"/>
                  </a:cubicBezTo>
                  <a:cubicBezTo>
                    <a:pt x="3135" y="1649"/>
                    <a:pt x="3165" y="1651"/>
                    <a:pt x="3195" y="1651"/>
                  </a:cubicBezTo>
                  <a:cubicBezTo>
                    <a:pt x="3400" y="1651"/>
                    <a:pt x="3400" y="1651"/>
                    <a:pt x="3401" y="1856"/>
                  </a:cubicBezTo>
                  <a:cubicBezTo>
                    <a:pt x="3401" y="2001"/>
                    <a:pt x="3401" y="2001"/>
                    <a:pt x="3547" y="2024"/>
                  </a:cubicBezTo>
                  <a:cubicBezTo>
                    <a:pt x="3657" y="2041"/>
                    <a:pt x="3764" y="2075"/>
                    <a:pt x="3865" y="2119"/>
                  </a:cubicBezTo>
                  <a:cubicBezTo>
                    <a:pt x="3921" y="2144"/>
                    <a:pt x="3943" y="2183"/>
                    <a:pt x="3925" y="2243"/>
                  </a:cubicBezTo>
                  <a:cubicBezTo>
                    <a:pt x="3900" y="2332"/>
                    <a:pt x="3876" y="2420"/>
                    <a:pt x="3847" y="2508"/>
                  </a:cubicBezTo>
                  <a:cubicBezTo>
                    <a:pt x="3820" y="2591"/>
                    <a:pt x="3793" y="2603"/>
                    <a:pt x="3713" y="2564"/>
                  </a:cubicBezTo>
                  <a:cubicBezTo>
                    <a:pt x="3553" y="2487"/>
                    <a:pt x="3385" y="2455"/>
                    <a:pt x="3208" y="2464"/>
                  </a:cubicBezTo>
                  <a:cubicBezTo>
                    <a:pt x="3161" y="2467"/>
                    <a:pt x="3116" y="2473"/>
                    <a:pt x="3073" y="2492"/>
                  </a:cubicBezTo>
                  <a:cubicBezTo>
                    <a:pt x="2920" y="2559"/>
                    <a:pt x="2896" y="2728"/>
                    <a:pt x="3025" y="2832"/>
                  </a:cubicBezTo>
                  <a:cubicBezTo>
                    <a:pt x="3091" y="2885"/>
                    <a:pt x="3167" y="2923"/>
                    <a:pt x="3245" y="2956"/>
                  </a:cubicBezTo>
                  <a:cubicBezTo>
                    <a:pt x="3381" y="3012"/>
                    <a:pt x="3517" y="3065"/>
                    <a:pt x="3647" y="3137"/>
                  </a:cubicBezTo>
                  <a:cubicBezTo>
                    <a:pt x="4056" y="3365"/>
                    <a:pt x="4167" y="3880"/>
                    <a:pt x="3877" y="4231"/>
                  </a:cubicBezTo>
                  <a:close/>
                </a:path>
              </a:pathLst>
            </a:custGeom>
            <a:solidFill>
              <a:schemeClr val="bg1"/>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auto">
                <a:spcBef>
                  <a:spcPts val="0"/>
                </a:spcBef>
                <a:spcAft>
                  <a:spcPts val="0"/>
                </a:spcAft>
              </a:pPr>
              <a:endParaRPr sz="1350">
                <a:solidFill>
                  <a:prstClr val="white"/>
                </a:solidFill>
              </a:endParaRPr>
            </a:p>
          </p:txBody>
        </p:sp>
        <p:sp>
          <p:nvSpPr>
            <p:cNvPr id="33" name="îŝḷîḓé-Oval 19"/>
            <p:cNvSpPr/>
            <p:nvPr/>
          </p:nvSpPr>
          <p:spPr>
            <a:xfrm>
              <a:off x="5663503" y="5046161"/>
              <a:ext cx="231664" cy="213665"/>
            </a:xfrm>
            <a:custGeom>
              <a:avLst/>
              <a:gdLst>
                <a:gd name="connsiteX0" fmla="*/ 176147 w 578111"/>
                <a:gd name="connsiteY0" fmla="*/ 221031 h 533197"/>
                <a:gd name="connsiteX1" fmla="*/ 212154 w 578111"/>
                <a:gd name="connsiteY1" fmla="*/ 256947 h 533197"/>
                <a:gd name="connsiteX2" fmla="*/ 212154 w 578111"/>
                <a:gd name="connsiteY2" fmla="*/ 348118 h 533197"/>
                <a:gd name="connsiteX3" fmla="*/ 176147 w 578111"/>
                <a:gd name="connsiteY3" fmla="*/ 384955 h 533197"/>
                <a:gd name="connsiteX4" fmla="*/ 139217 w 578111"/>
                <a:gd name="connsiteY4" fmla="*/ 348118 h 533197"/>
                <a:gd name="connsiteX5" fmla="*/ 139217 w 578111"/>
                <a:gd name="connsiteY5" fmla="*/ 256947 h 533197"/>
                <a:gd name="connsiteX6" fmla="*/ 176147 w 578111"/>
                <a:gd name="connsiteY6" fmla="*/ 221031 h 533197"/>
                <a:gd name="connsiteX7" fmla="*/ 267503 w 578111"/>
                <a:gd name="connsiteY7" fmla="*/ 184193 h 533197"/>
                <a:gd name="connsiteX8" fmla="*/ 303437 w 578111"/>
                <a:gd name="connsiteY8" fmla="*/ 221030 h 533197"/>
                <a:gd name="connsiteX9" fmla="*/ 303437 w 578111"/>
                <a:gd name="connsiteY9" fmla="*/ 348119 h 533197"/>
                <a:gd name="connsiteX10" fmla="*/ 267503 w 578111"/>
                <a:gd name="connsiteY10" fmla="*/ 384956 h 533197"/>
                <a:gd name="connsiteX11" fmla="*/ 230648 w 578111"/>
                <a:gd name="connsiteY11" fmla="*/ 348119 h 533197"/>
                <a:gd name="connsiteX12" fmla="*/ 230648 w 578111"/>
                <a:gd name="connsiteY12" fmla="*/ 221030 h 533197"/>
                <a:gd name="connsiteX13" fmla="*/ 267503 w 578111"/>
                <a:gd name="connsiteY13" fmla="*/ 184193 h 533197"/>
                <a:gd name="connsiteX14" fmla="*/ 357937 w 578111"/>
                <a:gd name="connsiteY14" fmla="*/ 148390 h 533197"/>
                <a:gd name="connsiteX15" fmla="*/ 394867 w 578111"/>
                <a:gd name="connsiteY15" fmla="*/ 184289 h 533197"/>
                <a:gd name="connsiteX16" fmla="*/ 394867 w 578111"/>
                <a:gd name="connsiteY16" fmla="*/ 348136 h 533197"/>
                <a:gd name="connsiteX17" fmla="*/ 357937 w 578111"/>
                <a:gd name="connsiteY17" fmla="*/ 384955 h 533197"/>
                <a:gd name="connsiteX18" fmla="*/ 321930 w 578111"/>
                <a:gd name="connsiteY18" fmla="*/ 348136 h 533197"/>
                <a:gd name="connsiteX19" fmla="*/ 321930 w 578111"/>
                <a:gd name="connsiteY19" fmla="*/ 184289 h 533197"/>
                <a:gd name="connsiteX20" fmla="*/ 357937 w 578111"/>
                <a:gd name="connsiteY20" fmla="*/ 148390 h 533197"/>
                <a:gd name="connsiteX21" fmla="*/ 267469 w 578111"/>
                <a:gd name="connsiteY21" fmla="*/ 0 h 533197"/>
                <a:gd name="connsiteX22" fmla="*/ 529404 w 578111"/>
                <a:gd name="connsiteY22" fmla="*/ 218252 h 533197"/>
                <a:gd name="connsiteX23" fmla="*/ 566296 w 578111"/>
                <a:gd name="connsiteY23" fmla="*/ 218252 h 533197"/>
                <a:gd name="connsiteX24" fmla="*/ 576441 w 578111"/>
                <a:gd name="connsiteY24" fmla="*/ 224698 h 533197"/>
                <a:gd name="connsiteX25" fmla="*/ 575519 w 578111"/>
                <a:gd name="connsiteY25" fmla="*/ 237590 h 533197"/>
                <a:gd name="connsiteX26" fmla="*/ 514647 w 578111"/>
                <a:gd name="connsiteY26" fmla="*/ 310341 h 533197"/>
                <a:gd name="connsiteX27" fmla="*/ 505424 w 578111"/>
                <a:gd name="connsiteY27" fmla="*/ 314945 h 533197"/>
                <a:gd name="connsiteX28" fmla="*/ 496201 w 578111"/>
                <a:gd name="connsiteY28" fmla="*/ 310341 h 533197"/>
                <a:gd name="connsiteX29" fmla="*/ 435328 w 578111"/>
                <a:gd name="connsiteY29" fmla="*/ 237590 h 533197"/>
                <a:gd name="connsiteX30" fmla="*/ 433484 w 578111"/>
                <a:gd name="connsiteY30" fmla="*/ 224698 h 533197"/>
                <a:gd name="connsiteX31" fmla="*/ 444551 w 578111"/>
                <a:gd name="connsiteY31" fmla="*/ 218252 h 533197"/>
                <a:gd name="connsiteX32" fmla="*/ 480521 w 578111"/>
                <a:gd name="connsiteY32" fmla="*/ 218252 h 533197"/>
                <a:gd name="connsiteX33" fmla="*/ 267469 w 578111"/>
                <a:gd name="connsiteY33" fmla="*/ 47886 h 533197"/>
                <a:gd name="connsiteX34" fmla="*/ 48882 w 578111"/>
                <a:gd name="connsiteY34" fmla="*/ 266138 h 533197"/>
                <a:gd name="connsiteX35" fmla="*/ 267469 w 578111"/>
                <a:gd name="connsiteY35" fmla="*/ 484390 h 533197"/>
                <a:gd name="connsiteX36" fmla="*/ 456541 w 578111"/>
                <a:gd name="connsiteY36" fmla="*/ 375724 h 533197"/>
                <a:gd name="connsiteX37" fmla="*/ 489744 w 578111"/>
                <a:gd name="connsiteY37" fmla="*/ 366515 h 533197"/>
                <a:gd name="connsiteX38" fmla="*/ 498967 w 578111"/>
                <a:gd name="connsiteY38" fmla="*/ 399668 h 533197"/>
                <a:gd name="connsiteX39" fmla="*/ 267469 w 578111"/>
                <a:gd name="connsiteY39" fmla="*/ 533197 h 533197"/>
                <a:gd name="connsiteX40" fmla="*/ 0 w 578111"/>
                <a:gd name="connsiteY40" fmla="*/ 266138 h 533197"/>
                <a:gd name="connsiteX41" fmla="*/ 267469 w 578111"/>
                <a:gd name="connsiteY41" fmla="*/ 0 h 5331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578111" h="533197">
                  <a:moveTo>
                    <a:pt x="176147" y="221031"/>
                  </a:moveTo>
                  <a:cubicBezTo>
                    <a:pt x="196459" y="221031"/>
                    <a:pt x="212154" y="237608"/>
                    <a:pt x="212154" y="256947"/>
                  </a:cubicBezTo>
                  <a:lnTo>
                    <a:pt x="212154" y="348118"/>
                  </a:lnTo>
                  <a:cubicBezTo>
                    <a:pt x="212154" y="368378"/>
                    <a:pt x="196459" y="384955"/>
                    <a:pt x="176147" y="384955"/>
                  </a:cubicBezTo>
                  <a:cubicBezTo>
                    <a:pt x="155836" y="384955"/>
                    <a:pt x="139217" y="368378"/>
                    <a:pt x="139217" y="348118"/>
                  </a:cubicBezTo>
                  <a:lnTo>
                    <a:pt x="139217" y="256947"/>
                  </a:lnTo>
                  <a:cubicBezTo>
                    <a:pt x="139217" y="237608"/>
                    <a:pt x="155836" y="221031"/>
                    <a:pt x="176147" y="221031"/>
                  </a:cubicBezTo>
                  <a:close/>
                  <a:moveTo>
                    <a:pt x="267503" y="184193"/>
                  </a:moveTo>
                  <a:cubicBezTo>
                    <a:pt x="286852" y="184193"/>
                    <a:pt x="303437" y="200770"/>
                    <a:pt x="303437" y="221030"/>
                  </a:cubicBezTo>
                  <a:lnTo>
                    <a:pt x="303437" y="348119"/>
                  </a:lnTo>
                  <a:cubicBezTo>
                    <a:pt x="303437" y="368379"/>
                    <a:pt x="287774" y="384956"/>
                    <a:pt x="267503" y="384956"/>
                  </a:cubicBezTo>
                  <a:cubicBezTo>
                    <a:pt x="247233" y="384956"/>
                    <a:pt x="230648" y="368379"/>
                    <a:pt x="230648" y="348119"/>
                  </a:cubicBezTo>
                  <a:lnTo>
                    <a:pt x="230648" y="221030"/>
                  </a:lnTo>
                  <a:cubicBezTo>
                    <a:pt x="230648" y="200770"/>
                    <a:pt x="247233" y="184193"/>
                    <a:pt x="267503" y="184193"/>
                  </a:cubicBezTo>
                  <a:close/>
                  <a:moveTo>
                    <a:pt x="357937" y="148390"/>
                  </a:moveTo>
                  <a:cubicBezTo>
                    <a:pt x="378249" y="148390"/>
                    <a:pt x="394867" y="164959"/>
                    <a:pt x="394867" y="184289"/>
                  </a:cubicBezTo>
                  <a:lnTo>
                    <a:pt x="394867" y="348136"/>
                  </a:lnTo>
                  <a:cubicBezTo>
                    <a:pt x="394867" y="368386"/>
                    <a:pt x="378249" y="384955"/>
                    <a:pt x="357937" y="384955"/>
                  </a:cubicBezTo>
                  <a:cubicBezTo>
                    <a:pt x="338549" y="384955"/>
                    <a:pt x="321930" y="368386"/>
                    <a:pt x="321930" y="348136"/>
                  </a:cubicBezTo>
                  <a:lnTo>
                    <a:pt x="321930" y="184289"/>
                  </a:lnTo>
                  <a:cubicBezTo>
                    <a:pt x="321930" y="164959"/>
                    <a:pt x="338549" y="148390"/>
                    <a:pt x="357937" y="148390"/>
                  </a:cubicBezTo>
                  <a:close/>
                  <a:moveTo>
                    <a:pt x="267469" y="0"/>
                  </a:moveTo>
                  <a:cubicBezTo>
                    <a:pt x="397514" y="0"/>
                    <a:pt x="507268" y="93931"/>
                    <a:pt x="529404" y="218252"/>
                  </a:cubicBezTo>
                  <a:lnTo>
                    <a:pt x="566296" y="218252"/>
                  </a:lnTo>
                  <a:cubicBezTo>
                    <a:pt x="570907" y="218252"/>
                    <a:pt x="574597" y="221014"/>
                    <a:pt x="576441" y="224698"/>
                  </a:cubicBezTo>
                  <a:cubicBezTo>
                    <a:pt x="579208" y="229302"/>
                    <a:pt x="578286" y="233907"/>
                    <a:pt x="575519" y="237590"/>
                  </a:cubicBezTo>
                  <a:lnTo>
                    <a:pt x="514647" y="310341"/>
                  </a:lnTo>
                  <a:cubicBezTo>
                    <a:pt x="511880" y="313104"/>
                    <a:pt x="509113" y="314945"/>
                    <a:pt x="505424" y="314945"/>
                  </a:cubicBezTo>
                  <a:cubicBezTo>
                    <a:pt x="501734" y="314945"/>
                    <a:pt x="498045" y="313104"/>
                    <a:pt x="496201" y="310341"/>
                  </a:cubicBezTo>
                  <a:lnTo>
                    <a:pt x="435328" y="237590"/>
                  </a:lnTo>
                  <a:cubicBezTo>
                    <a:pt x="431639" y="233907"/>
                    <a:pt x="431639" y="229302"/>
                    <a:pt x="433484" y="224698"/>
                  </a:cubicBezTo>
                  <a:cubicBezTo>
                    <a:pt x="435328" y="221014"/>
                    <a:pt x="439940" y="218252"/>
                    <a:pt x="444551" y="218252"/>
                  </a:cubicBezTo>
                  <a:lnTo>
                    <a:pt x="480521" y="218252"/>
                  </a:lnTo>
                  <a:cubicBezTo>
                    <a:pt x="458386" y="120637"/>
                    <a:pt x="370767" y="47886"/>
                    <a:pt x="267469" y="47886"/>
                  </a:cubicBezTo>
                  <a:cubicBezTo>
                    <a:pt x="146647" y="47886"/>
                    <a:pt x="48882" y="146422"/>
                    <a:pt x="48882" y="266138"/>
                  </a:cubicBezTo>
                  <a:cubicBezTo>
                    <a:pt x="48882" y="386775"/>
                    <a:pt x="146647" y="484390"/>
                    <a:pt x="267469" y="484390"/>
                  </a:cubicBezTo>
                  <a:cubicBezTo>
                    <a:pt x="344942" y="484390"/>
                    <a:pt x="417805" y="442949"/>
                    <a:pt x="456541" y="375724"/>
                  </a:cubicBezTo>
                  <a:cubicBezTo>
                    <a:pt x="462998" y="363753"/>
                    <a:pt x="477754" y="360069"/>
                    <a:pt x="489744" y="366515"/>
                  </a:cubicBezTo>
                  <a:cubicBezTo>
                    <a:pt x="501734" y="373883"/>
                    <a:pt x="505424" y="388617"/>
                    <a:pt x="498967" y="399668"/>
                  </a:cubicBezTo>
                  <a:cubicBezTo>
                    <a:pt x="451008" y="482548"/>
                    <a:pt x="362466" y="533197"/>
                    <a:pt x="267469" y="533197"/>
                  </a:cubicBezTo>
                  <a:cubicBezTo>
                    <a:pt x="119900" y="533197"/>
                    <a:pt x="0" y="413481"/>
                    <a:pt x="0" y="266138"/>
                  </a:cubicBezTo>
                  <a:cubicBezTo>
                    <a:pt x="0" y="119716"/>
                    <a:pt x="119900" y="0"/>
                    <a:pt x="267469" y="0"/>
                  </a:cubicBezTo>
                  <a:close/>
                </a:path>
              </a:pathLst>
            </a:custGeom>
            <a:solidFill>
              <a:schemeClr val="bg1"/>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auto">
                <a:spcBef>
                  <a:spcPts val="0"/>
                </a:spcBef>
                <a:spcAft>
                  <a:spcPts val="0"/>
                </a:spcAft>
              </a:pPr>
              <a:endParaRPr sz="1350">
                <a:solidFill>
                  <a:prstClr val="white"/>
                </a:solidFill>
              </a:endParaRPr>
            </a:p>
          </p:txBody>
        </p:sp>
        <p:sp>
          <p:nvSpPr>
            <p:cNvPr id="34" name="îṥļîḑé-Oval 20"/>
            <p:cNvSpPr/>
            <p:nvPr/>
          </p:nvSpPr>
          <p:spPr>
            <a:xfrm>
              <a:off x="6901592" y="4848392"/>
              <a:ext cx="231664" cy="231359"/>
            </a:xfrm>
            <a:custGeom>
              <a:avLst/>
              <a:gdLst>
                <a:gd name="connsiteX0" fmla="*/ 86413 w 591547"/>
                <a:gd name="connsiteY0" fmla="*/ 515758 h 590770"/>
                <a:gd name="connsiteX1" fmla="*/ 171919 w 591547"/>
                <a:gd name="connsiteY1" fmla="*/ 515758 h 590770"/>
                <a:gd name="connsiteX2" fmla="*/ 171919 w 591547"/>
                <a:gd name="connsiteY2" fmla="*/ 537523 h 590770"/>
                <a:gd name="connsiteX3" fmla="*/ 86413 w 591547"/>
                <a:gd name="connsiteY3" fmla="*/ 537523 h 590770"/>
                <a:gd name="connsiteX4" fmla="*/ 86413 w 591547"/>
                <a:gd name="connsiteY4" fmla="*/ 461733 h 590770"/>
                <a:gd name="connsiteX5" fmla="*/ 171919 w 591547"/>
                <a:gd name="connsiteY5" fmla="*/ 461733 h 590770"/>
                <a:gd name="connsiteX6" fmla="*/ 171919 w 591547"/>
                <a:gd name="connsiteY6" fmla="*/ 483498 h 590770"/>
                <a:gd name="connsiteX7" fmla="*/ 86413 w 591547"/>
                <a:gd name="connsiteY7" fmla="*/ 483498 h 590770"/>
                <a:gd name="connsiteX8" fmla="*/ 86413 w 591547"/>
                <a:gd name="connsiteY8" fmla="*/ 408616 h 590770"/>
                <a:gd name="connsiteX9" fmla="*/ 171919 w 591547"/>
                <a:gd name="connsiteY9" fmla="*/ 408616 h 590770"/>
                <a:gd name="connsiteX10" fmla="*/ 171919 w 591547"/>
                <a:gd name="connsiteY10" fmla="*/ 429474 h 590770"/>
                <a:gd name="connsiteX11" fmla="*/ 86413 w 591547"/>
                <a:gd name="connsiteY11" fmla="*/ 429474 h 590770"/>
                <a:gd name="connsiteX12" fmla="*/ 204177 w 591547"/>
                <a:gd name="connsiteY12" fmla="*/ 357041 h 590770"/>
                <a:gd name="connsiteX13" fmla="*/ 204177 w 591547"/>
                <a:gd name="connsiteY13" fmla="*/ 569815 h 590770"/>
                <a:gd name="connsiteX14" fmla="*/ 333300 w 591547"/>
                <a:gd name="connsiteY14" fmla="*/ 569815 h 590770"/>
                <a:gd name="connsiteX15" fmla="*/ 333300 w 591547"/>
                <a:gd name="connsiteY15" fmla="*/ 382026 h 590770"/>
                <a:gd name="connsiteX16" fmla="*/ 183194 w 591547"/>
                <a:gd name="connsiteY16" fmla="*/ 357041 h 590770"/>
                <a:gd name="connsiteX17" fmla="*/ 75053 w 591547"/>
                <a:gd name="connsiteY17" fmla="*/ 382026 h 590770"/>
                <a:gd name="connsiteX18" fmla="*/ 75053 w 591547"/>
                <a:gd name="connsiteY18" fmla="*/ 569815 h 590770"/>
                <a:gd name="connsiteX19" fmla="*/ 183194 w 591547"/>
                <a:gd name="connsiteY19" fmla="*/ 569815 h 590770"/>
                <a:gd name="connsiteX20" fmla="*/ 247709 w 591547"/>
                <a:gd name="connsiteY20" fmla="*/ 311838 h 590770"/>
                <a:gd name="connsiteX21" fmla="*/ 322851 w 591547"/>
                <a:gd name="connsiteY21" fmla="*/ 311838 h 590770"/>
                <a:gd name="connsiteX22" fmla="*/ 322851 w 591547"/>
                <a:gd name="connsiteY22" fmla="*/ 332826 h 590770"/>
                <a:gd name="connsiteX23" fmla="*/ 247709 w 591547"/>
                <a:gd name="connsiteY23" fmla="*/ 332826 h 590770"/>
                <a:gd name="connsiteX24" fmla="*/ 247709 w 591547"/>
                <a:gd name="connsiteY24" fmla="*/ 257944 h 590770"/>
                <a:gd name="connsiteX25" fmla="*/ 322851 w 591547"/>
                <a:gd name="connsiteY25" fmla="*/ 257944 h 590770"/>
                <a:gd name="connsiteX26" fmla="*/ 322851 w 591547"/>
                <a:gd name="connsiteY26" fmla="*/ 279580 h 590770"/>
                <a:gd name="connsiteX27" fmla="*/ 247709 w 591547"/>
                <a:gd name="connsiteY27" fmla="*/ 279580 h 590770"/>
                <a:gd name="connsiteX28" fmla="*/ 247709 w 591547"/>
                <a:gd name="connsiteY28" fmla="*/ 203919 h 590770"/>
                <a:gd name="connsiteX29" fmla="*/ 322851 w 591547"/>
                <a:gd name="connsiteY29" fmla="*/ 203919 h 590770"/>
                <a:gd name="connsiteX30" fmla="*/ 322851 w 591547"/>
                <a:gd name="connsiteY30" fmla="*/ 225684 h 590770"/>
                <a:gd name="connsiteX31" fmla="*/ 247709 w 591547"/>
                <a:gd name="connsiteY31" fmla="*/ 225684 h 590770"/>
                <a:gd name="connsiteX32" fmla="*/ 247709 w 591547"/>
                <a:gd name="connsiteY32" fmla="*/ 150672 h 590770"/>
                <a:gd name="connsiteX33" fmla="*/ 322851 w 591547"/>
                <a:gd name="connsiteY33" fmla="*/ 150672 h 590770"/>
                <a:gd name="connsiteX34" fmla="*/ 322851 w 591547"/>
                <a:gd name="connsiteY34" fmla="*/ 171660 h 590770"/>
                <a:gd name="connsiteX35" fmla="*/ 247709 w 591547"/>
                <a:gd name="connsiteY35" fmla="*/ 171660 h 590770"/>
                <a:gd name="connsiteX36" fmla="*/ 355090 w 591547"/>
                <a:gd name="connsiteY36" fmla="*/ 102357 h 590770"/>
                <a:gd name="connsiteX37" fmla="*/ 355090 w 591547"/>
                <a:gd name="connsiteY37" fmla="*/ 373160 h 590770"/>
                <a:gd name="connsiteX38" fmla="*/ 355090 w 591547"/>
                <a:gd name="connsiteY38" fmla="*/ 376384 h 590770"/>
                <a:gd name="connsiteX39" fmla="*/ 355090 w 591547"/>
                <a:gd name="connsiteY39" fmla="*/ 569815 h 590770"/>
                <a:gd name="connsiteX40" fmla="*/ 484213 w 591547"/>
                <a:gd name="connsiteY40" fmla="*/ 569815 h 590770"/>
                <a:gd name="connsiteX41" fmla="*/ 484213 w 591547"/>
                <a:gd name="connsiteY41" fmla="*/ 154744 h 590770"/>
                <a:gd name="connsiteX42" fmla="*/ 333300 w 591547"/>
                <a:gd name="connsiteY42" fmla="*/ 99939 h 590770"/>
                <a:gd name="connsiteX43" fmla="*/ 236458 w 591547"/>
                <a:gd name="connsiteY43" fmla="*/ 125730 h 590770"/>
                <a:gd name="connsiteX44" fmla="*/ 236458 w 591547"/>
                <a:gd name="connsiteY44" fmla="*/ 341728 h 590770"/>
                <a:gd name="connsiteX45" fmla="*/ 333300 w 591547"/>
                <a:gd name="connsiteY45" fmla="*/ 360265 h 590770"/>
                <a:gd name="connsiteX46" fmla="*/ 397862 w 591547"/>
                <a:gd name="connsiteY46" fmla="*/ 21761 h 590770"/>
                <a:gd name="connsiteX47" fmla="*/ 387371 w 591547"/>
                <a:gd name="connsiteY47" fmla="*/ 32238 h 590770"/>
                <a:gd name="connsiteX48" fmla="*/ 397862 w 591547"/>
                <a:gd name="connsiteY48" fmla="*/ 42716 h 590770"/>
                <a:gd name="connsiteX49" fmla="*/ 409160 w 591547"/>
                <a:gd name="connsiteY49" fmla="*/ 32238 h 590770"/>
                <a:gd name="connsiteX50" fmla="*/ 397862 w 591547"/>
                <a:gd name="connsiteY50" fmla="*/ 21761 h 590770"/>
                <a:gd name="connsiteX51" fmla="*/ 397862 w 591547"/>
                <a:gd name="connsiteY51" fmla="*/ 0 h 590770"/>
                <a:gd name="connsiteX52" fmla="*/ 430143 w 591547"/>
                <a:gd name="connsiteY52" fmla="*/ 32238 h 590770"/>
                <a:gd name="connsiteX53" fmla="*/ 409160 w 591547"/>
                <a:gd name="connsiteY53" fmla="*/ 62865 h 590770"/>
                <a:gd name="connsiteX54" fmla="*/ 409160 w 591547"/>
                <a:gd name="connsiteY54" fmla="*/ 100745 h 590770"/>
                <a:gd name="connsiteX55" fmla="*/ 498740 w 591547"/>
                <a:gd name="connsiteY55" fmla="*/ 137819 h 590770"/>
                <a:gd name="connsiteX56" fmla="*/ 506003 w 591547"/>
                <a:gd name="connsiteY56" fmla="*/ 147491 h 590770"/>
                <a:gd name="connsiteX57" fmla="*/ 506003 w 591547"/>
                <a:gd name="connsiteY57" fmla="*/ 569815 h 590770"/>
                <a:gd name="connsiteX58" fmla="*/ 591547 w 591547"/>
                <a:gd name="connsiteY58" fmla="*/ 569815 h 590770"/>
                <a:gd name="connsiteX59" fmla="*/ 591547 w 591547"/>
                <a:gd name="connsiteY59" fmla="*/ 590770 h 590770"/>
                <a:gd name="connsiteX60" fmla="*/ 494705 w 591547"/>
                <a:gd name="connsiteY60" fmla="*/ 590770 h 590770"/>
                <a:gd name="connsiteX61" fmla="*/ 344598 w 591547"/>
                <a:gd name="connsiteY61" fmla="*/ 590770 h 590770"/>
                <a:gd name="connsiteX62" fmla="*/ 193685 w 591547"/>
                <a:gd name="connsiteY62" fmla="*/ 590770 h 590770"/>
                <a:gd name="connsiteX63" fmla="*/ 64562 w 591547"/>
                <a:gd name="connsiteY63" fmla="*/ 590770 h 590770"/>
                <a:gd name="connsiteX64" fmla="*/ 0 w 591547"/>
                <a:gd name="connsiteY64" fmla="*/ 590770 h 590770"/>
                <a:gd name="connsiteX65" fmla="*/ 0 w 591547"/>
                <a:gd name="connsiteY65" fmla="*/ 569815 h 590770"/>
                <a:gd name="connsiteX66" fmla="*/ 54070 w 591547"/>
                <a:gd name="connsiteY66" fmla="*/ 569815 h 590770"/>
                <a:gd name="connsiteX67" fmla="*/ 54070 w 591547"/>
                <a:gd name="connsiteY67" fmla="*/ 373160 h 590770"/>
                <a:gd name="connsiteX68" fmla="*/ 62141 w 591547"/>
                <a:gd name="connsiteY68" fmla="*/ 362683 h 590770"/>
                <a:gd name="connsiteX69" fmla="*/ 191264 w 591547"/>
                <a:gd name="connsiteY69" fmla="*/ 333668 h 590770"/>
                <a:gd name="connsiteX70" fmla="*/ 195299 w 591547"/>
                <a:gd name="connsiteY70" fmla="*/ 333668 h 590770"/>
                <a:gd name="connsiteX71" fmla="*/ 196106 w 591547"/>
                <a:gd name="connsiteY71" fmla="*/ 333668 h 590770"/>
                <a:gd name="connsiteX72" fmla="*/ 215475 w 591547"/>
                <a:gd name="connsiteY72" fmla="*/ 336892 h 590770"/>
                <a:gd name="connsiteX73" fmla="*/ 215475 w 591547"/>
                <a:gd name="connsiteY73" fmla="*/ 116864 h 590770"/>
                <a:gd name="connsiteX74" fmla="*/ 223545 w 591547"/>
                <a:gd name="connsiteY74" fmla="*/ 106387 h 590770"/>
                <a:gd name="connsiteX75" fmla="*/ 341370 w 591547"/>
                <a:gd name="connsiteY75" fmla="*/ 75760 h 590770"/>
                <a:gd name="connsiteX76" fmla="*/ 342984 w 591547"/>
                <a:gd name="connsiteY76" fmla="*/ 75760 h 590770"/>
                <a:gd name="connsiteX77" fmla="*/ 345405 w 591547"/>
                <a:gd name="connsiteY77" fmla="*/ 75760 h 590770"/>
                <a:gd name="connsiteX78" fmla="*/ 347020 w 591547"/>
                <a:gd name="connsiteY78" fmla="*/ 75760 h 590770"/>
                <a:gd name="connsiteX79" fmla="*/ 348634 w 591547"/>
                <a:gd name="connsiteY79" fmla="*/ 75760 h 590770"/>
                <a:gd name="connsiteX80" fmla="*/ 387371 w 591547"/>
                <a:gd name="connsiteY80" fmla="*/ 91879 h 590770"/>
                <a:gd name="connsiteX81" fmla="*/ 387371 w 591547"/>
                <a:gd name="connsiteY81" fmla="*/ 62865 h 590770"/>
                <a:gd name="connsiteX82" fmla="*/ 365581 w 591547"/>
                <a:gd name="connsiteY82" fmla="*/ 32238 h 590770"/>
                <a:gd name="connsiteX83" fmla="*/ 397862 w 591547"/>
                <a:gd name="connsiteY83" fmla="*/ 0 h 5907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Lst>
              <a:rect l="l" t="t" r="r" b="b"/>
              <a:pathLst>
                <a:path w="591547" h="590770">
                  <a:moveTo>
                    <a:pt x="86413" y="515758"/>
                  </a:moveTo>
                  <a:lnTo>
                    <a:pt x="171919" y="515758"/>
                  </a:lnTo>
                  <a:lnTo>
                    <a:pt x="171919" y="537523"/>
                  </a:lnTo>
                  <a:lnTo>
                    <a:pt x="86413" y="537523"/>
                  </a:lnTo>
                  <a:close/>
                  <a:moveTo>
                    <a:pt x="86413" y="461733"/>
                  </a:moveTo>
                  <a:lnTo>
                    <a:pt x="171919" y="461733"/>
                  </a:lnTo>
                  <a:lnTo>
                    <a:pt x="171919" y="483498"/>
                  </a:lnTo>
                  <a:lnTo>
                    <a:pt x="86413" y="483498"/>
                  </a:lnTo>
                  <a:close/>
                  <a:moveTo>
                    <a:pt x="86413" y="408616"/>
                  </a:moveTo>
                  <a:lnTo>
                    <a:pt x="171919" y="408616"/>
                  </a:lnTo>
                  <a:lnTo>
                    <a:pt x="171919" y="429474"/>
                  </a:lnTo>
                  <a:lnTo>
                    <a:pt x="86413" y="429474"/>
                  </a:lnTo>
                  <a:close/>
                  <a:moveTo>
                    <a:pt x="204177" y="357041"/>
                  </a:moveTo>
                  <a:lnTo>
                    <a:pt x="204177" y="569815"/>
                  </a:lnTo>
                  <a:lnTo>
                    <a:pt x="333300" y="569815"/>
                  </a:lnTo>
                  <a:lnTo>
                    <a:pt x="333300" y="382026"/>
                  </a:lnTo>
                  <a:close/>
                  <a:moveTo>
                    <a:pt x="183194" y="357041"/>
                  </a:moveTo>
                  <a:lnTo>
                    <a:pt x="75053" y="382026"/>
                  </a:lnTo>
                  <a:lnTo>
                    <a:pt x="75053" y="569815"/>
                  </a:lnTo>
                  <a:lnTo>
                    <a:pt x="183194" y="569815"/>
                  </a:lnTo>
                  <a:close/>
                  <a:moveTo>
                    <a:pt x="247709" y="311838"/>
                  </a:moveTo>
                  <a:lnTo>
                    <a:pt x="322851" y="311838"/>
                  </a:lnTo>
                  <a:lnTo>
                    <a:pt x="322851" y="332826"/>
                  </a:lnTo>
                  <a:lnTo>
                    <a:pt x="247709" y="332826"/>
                  </a:lnTo>
                  <a:close/>
                  <a:moveTo>
                    <a:pt x="247709" y="257944"/>
                  </a:moveTo>
                  <a:lnTo>
                    <a:pt x="322851" y="257944"/>
                  </a:lnTo>
                  <a:lnTo>
                    <a:pt x="322851" y="279580"/>
                  </a:lnTo>
                  <a:lnTo>
                    <a:pt x="247709" y="279580"/>
                  </a:lnTo>
                  <a:close/>
                  <a:moveTo>
                    <a:pt x="247709" y="203919"/>
                  </a:moveTo>
                  <a:lnTo>
                    <a:pt x="322851" y="203919"/>
                  </a:lnTo>
                  <a:lnTo>
                    <a:pt x="322851" y="225684"/>
                  </a:lnTo>
                  <a:lnTo>
                    <a:pt x="247709" y="225684"/>
                  </a:lnTo>
                  <a:close/>
                  <a:moveTo>
                    <a:pt x="247709" y="150672"/>
                  </a:moveTo>
                  <a:lnTo>
                    <a:pt x="322851" y="150672"/>
                  </a:lnTo>
                  <a:lnTo>
                    <a:pt x="322851" y="171660"/>
                  </a:lnTo>
                  <a:lnTo>
                    <a:pt x="247709" y="171660"/>
                  </a:lnTo>
                  <a:close/>
                  <a:moveTo>
                    <a:pt x="355090" y="102357"/>
                  </a:moveTo>
                  <a:lnTo>
                    <a:pt x="355090" y="373160"/>
                  </a:lnTo>
                  <a:lnTo>
                    <a:pt x="355090" y="376384"/>
                  </a:lnTo>
                  <a:lnTo>
                    <a:pt x="355090" y="569815"/>
                  </a:lnTo>
                  <a:lnTo>
                    <a:pt x="484213" y="569815"/>
                  </a:lnTo>
                  <a:lnTo>
                    <a:pt x="484213" y="154744"/>
                  </a:lnTo>
                  <a:close/>
                  <a:moveTo>
                    <a:pt x="333300" y="99939"/>
                  </a:moveTo>
                  <a:lnTo>
                    <a:pt x="236458" y="125730"/>
                  </a:lnTo>
                  <a:lnTo>
                    <a:pt x="236458" y="341728"/>
                  </a:lnTo>
                  <a:lnTo>
                    <a:pt x="333300" y="360265"/>
                  </a:lnTo>
                  <a:close/>
                  <a:moveTo>
                    <a:pt x="397862" y="21761"/>
                  </a:moveTo>
                  <a:cubicBezTo>
                    <a:pt x="392213" y="21761"/>
                    <a:pt x="387371" y="26596"/>
                    <a:pt x="387371" y="32238"/>
                  </a:cubicBezTo>
                  <a:cubicBezTo>
                    <a:pt x="387371" y="37880"/>
                    <a:pt x="392213" y="42716"/>
                    <a:pt x="397862" y="42716"/>
                  </a:cubicBezTo>
                  <a:cubicBezTo>
                    <a:pt x="404318" y="42716"/>
                    <a:pt x="409160" y="37880"/>
                    <a:pt x="409160" y="32238"/>
                  </a:cubicBezTo>
                  <a:cubicBezTo>
                    <a:pt x="409160" y="26596"/>
                    <a:pt x="404318" y="21761"/>
                    <a:pt x="397862" y="21761"/>
                  </a:cubicBezTo>
                  <a:close/>
                  <a:moveTo>
                    <a:pt x="397862" y="0"/>
                  </a:moveTo>
                  <a:cubicBezTo>
                    <a:pt x="415616" y="0"/>
                    <a:pt x="430143" y="14507"/>
                    <a:pt x="430143" y="32238"/>
                  </a:cubicBezTo>
                  <a:cubicBezTo>
                    <a:pt x="430143" y="45940"/>
                    <a:pt x="421266" y="58029"/>
                    <a:pt x="409160" y="62865"/>
                  </a:cubicBezTo>
                  <a:lnTo>
                    <a:pt x="409160" y="100745"/>
                  </a:lnTo>
                  <a:lnTo>
                    <a:pt x="498740" y="137819"/>
                  </a:lnTo>
                  <a:cubicBezTo>
                    <a:pt x="502775" y="139431"/>
                    <a:pt x="506003" y="143461"/>
                    <a:pt x="506003" y="147491"/>
                  </a:cubicBezTo>
                  <a:lnTo>
                    <a:pt x="506003" y="569815"/>
                  </a:lnTo>
                  <a:lnTo>
                    <a:pt x="591547" y="569815"/>
                  </a:lnTo>
                  <a:lnTo>
                    <a:pt x="591547" y="590770"/>
                  </a:lnTo>
                  <a:lnTo>
                    <a:pt x="494705" y="590770"/>
                  </a:lnTo>
                  <a:lnTo>
                    <a:pt x="344598" y="590770"/>
                  </a:lnTo>
                  <a:lnTo>
                    <a:pt x="193685" y="590770"/>
                  </a:lnTo>
                  <a:lnTo>
                    <a:pt x="64562" y="590770"/>
                  </a:lnTo>
                  <a:lnTo>
                    <a:pt x="0" y="590770"/>
                  </a:lnTo>
                  <a:lnTo>
                    <a:pt x="0" y="569815"/>
                  </a:lnTo>
                  <a:lnTo>
                    <a:pt x="54070" y="569815"/>
                  </a:lnTo>
                  <a:lnTo>
                    <a:pt x="54070" y="373160"/>
                  </a:lnTo>
                  <a:cubicBezTo>
                    <a:pt x="54070" y="368324"/>
                    <a:pt x="57298" y="364294"/>
                    <a:pt x="62141" y="362683"/>
                  </a:cubicBezTo>
                  <a:lnTo>
                    <a:pt x="191264" y="333668"/>
                  </a:lnTo>
                  <a:cubicBezTo>
                    <a:pt x="192878" y="332862"/>
                    <a:pt x="194492" y="332862"/>
                    <a:pt x="195299" y="333668"/>
                  </a:cubicBezTo>
                  <a:cubicBezTo>
                    <a:pt x="196106" y="333668"/>
                    <a:pt x="196106" y="333668"/>
                    <a:pt x="196106" y="333668"/>
                  </a:cubicBezTo>
                  <a:lnTo>
                    <a:pt x="215475" y="336892"/>
                  </a:lnTo>
                  <a:lnTo>
                    <a:pt x="215475" y="116864"/>
                  </a:lnTo>
                  <a:cubicBezTo>
                    <a:pt x="215475" y="112028"/>
                    <a:pt x="218703" y="107999"/>
                    <a:pt x="223545" y="106387"/>
                  </a:cubicBezTo>
                  <a:lnTo>
                    <a:pt x="341370" y="75760"/>
                  </a:lnTo>
                  <a:cubicBezTo>
                    <a:pt x="342177" y="75760"/>
                    <a:pt x="342177" y="75760"/>
                    <a:pt x="342984" y="75760"/>
                  </a:cubicBezTo>
                  <a:cubicBezTo>
                    <a:pt x="343791" y="75760"/>
                    <a:pt x="344598" y="74954"/>
                    <a:pt x="345405" y="75760"/>
                  </a:cubicBezTo>
                  <a:cubicBezTo>
                    <a:pt x="346213" y="75760"/>
                    <a:pt x="347020" y="75760"/>
                    <a:pt x="347020" y="75760"/>
                  </a:cubicBezTo>
                  <a:cubicBezTo>
                    <a:pt x="347827" y="75760"/>
                    <a:pt x="347827" y="75760"/>
                    <a:pt x="348634" y="75760"/>
                  </a:cubicBezTo>
                  <a:lnTo>
                    <a:pt x="387371" y="91879"/>
                  </a:lnTo>
                  <a:lnTo>
                    <a:pt x="387371" y="62865"/>
                  </a:lnTo>
                  <a:cubicBezTo>
                    <a:pt x="375265" y="58029"/>
                    <a:pt x="365581" y="45940"/>
                    <a:pt x="365581" y="32238"/>
                  </a:cubicBezTo>
                  <a:cubicBezTo>
                    <a:pt x="365581" y="14507"/>
                    <a:pt x="380107" y="0"/>
                    <a:pt x="397862" y="0"/>
                  </a:cubicBezTo>
                  <a:close/>
                </a:path>
              </a:pathLst>
            </a:custGeom>
            <a:solidFill>
              <a:schemeClr val="bg1"/>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auto">
                <a:spcBef>
                  <a:spcPts val="0"/>
                </a:spcBef>
                <a:spcAft>
                  <a:spcPts val="0"/>
                </a:spcAft>
              </a:pPr>
              <a:endParaRPr sz="1350">
                <a:solidFill>
                  <a:prstClr val="white"/>
                </a:solidFill>
              </a:endParaRPr>
            </a:p>
          </p:txBody>
        </p:sp>
      </p:grpSp>
      <p:sp>
        <p:nvSpPr>
          <p:cNvPr id="37" name="Rectangle 89" descr="e7d195523061f1c0205959036996ad55c215b892a7aac5c0B9ADEF7896FB48F2EF97163A2DE1401E1875DEDC438B7864AD24CA23553DBBBD975DAF4CAD4A2592689FFB6CEE59FFA55B2702D0E5EE29CDDE744B5A58D848E290B0F3363EEEFF85AEACDB2C4783B3CFD20D9E72AC2F528B09A88B84C6E73CDEC5D6CB26D43C2398027A14BE9DBFE415"/>
          <p:cNvSpPr/>
          <p:nvPr/>
        </p:nvSpPr>
        <p:spPr>
          <a:xfrm>
            <a:off x="5868840" y="913116"/>
            <a:ext cx="1587411" cy="779252"/>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lnSpc>
                <a:spcPct val="200000"/>
              </a:lnSpc>
              <a:spcBef>
                <a:spcPts val="0"/>
              </a:spcBef>
              <a:spcAft>
                <a:spcPts val="0"/>
              </a:spcAft>
            </a:pPr>
            <a:r>
              <a:rPr lang="en-US" altLang="zh-CN" sz="1050" b="1" dirty="0">
                <a:solidFill>
                  <a:srgbClr val="C8161D"/>
                </a:solidFill>
                <a:latin typeface="Open Sans" panose="020B0606030504020204" pitchFamily="34" charset="0"/>
                <a:ea typeface="Open Sans" panose="020B0606030504020204" pitchFamily="34" charset="0"/>
                <a:cs typeface="Open Sans" panose="020B0606030504020204" pitchFamily="34" charset="0"/>
              </a:rPr>
              <a:t>Key Words Here</a:t>
            </a:r>
            <a:endParaRPr lang="en-US" sz="788" dirty="0">
              <a:solidFill>
                <a:srgbClr val="C8161D"/>
              </a:solidFill>
              <a:latin typeface="Open Sans" panose="020B0606030504020204" pitchFamily="34" charset="0"/>
              <a:ea typeface="Open Sans" panose="020B0606030504020204" pitchFamily="34" charset="0"/>
              <a:cs typeface="Open Sans" panose="020B0606030504020204" pitchFamily="34" charset="0"/>
            </a:endParaRPr>
          </a:p>
          <a:p>
            <a:pPr fontAlgn="auto">
              <a:spcBef>
                <a:spcPts val="0"/>
              </a:spcBef>
              <a:spcAft>
                <a:spcPts val="0"/>
              </a:spcAft>
            </a:pPr>
            <a:r>
              <a:rPr lang="en-US" sz="788" dirty="0">
                <a:solidFill>
                  <a:prstClr val="black">
                    <a:lumMod val="50000"/>
                    <a:lumOff val="50000"/>
                  </a:prstClr>
                </a:solidFill>
                <a:latin typeface="Open Sans" panose="020B0606030504020204" pitchFamily="34" charset="0"/>
                <a:ea typeface="Open Sans" panose="020B0606030504020204" pitchFamily="34" charset="0"/>
                <a:cs typeface="Open Sans" panose="020B0606030504020204" pitchFamily="34" charset="0"/>
              </a:rPr>
              <a:t>Vivamus Quam Dolor, Tempor Ac Gravida Sit Amet, Porta Fermentum Magna. Aliquam Euismod.</a:t>
            </a:r>
          </a:p>
        </p:txBody>
      </p:sp>
      <p:sp>
        <p:nvSpPr>
          <p:cNvPr id="38" name="Rectangle 89" descr="e7d195523061f1c0205959036996ad55c215b892a7aac5c0B9ADEF7896FB48F2EF97163A2DE1401E1875DEDC438B7864AD24CA23553DBBBD975DAF4CAD4A2592689FFB6CEE59FFA55B2702D0E5EE29CDDE744B5A58D848E290B0F3363EEEFF85AEACDB2C4783B3CFD20D9E72AC2F528B09A88B84C6E73CDEC5D6CB26D43C2398027A14BE9DBFE415"/>
          <p:cNvSpPr/>
          <p:nvPr/>
        </p:nvSpPr>
        <p:spPr>
          <a:xfrm>
            <a:off x="6187073" y="1857551"/>
            <a:ext cx="1587411" cy="779252"/>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lnSpc>
                <a:spcPct val="200000"/>
              </a:lnSpc>
              <a:spcBef>
                <a:spcPts val="0"/>
              </a:spcBef>
              <a:spcAft>
                <a:spcPts val="0"/>
              </a:spcAft>
            </a:pPr>
            <a:r>
              <a:rPr lang="en-US" altLang="zh-CN" sz="1050" b="1" dirty="0">
                <a:solidFill>
                  <a:srgbClr val="C8161D"/>
                </a:solidFill>
                <a:latin typeface="Open Sans" panose="020B0606030504020204" pitchFamily="34" charset="0"/>
                <a:ea typeface="Open Sans" panose="020B0606030504020204" pitchFamily="34" charset="0"/>
                <a:cs typeface="Open Sans" panose="020B0606030504020204" pitchFamily="34" charset="0"/>
              </a:rPr>
              <a:t>Key Words Here</a:t>
            </a:r>
            <a:endParaRPr lang="en-US" sz="788" dirty="0">
              <a:solidFill>
                <a:srgbClr val="C8161D"/>
              </a:solidFill>
              <a:latin typeface="Open Sans" panose="020B0606030504020204" pitchFamily="34" charset="0"/>
              <a:ea typeface="Open Sans" panose="020B0606030504020204" pitchFamily="34" charset="0"/>
              <a:cs typeface="Open Sans" panose="020B0606030504020204" pitchFamily="34" charset="0"/>
            </a:endParaRPr>
          </a:p>
          <a:p>
            <a:pPr fontAlgn="auto">
              <a:spcBef>
                <a:spcPts val="0"/>
              </a:spcBef>
              <a:spcAft>
                <a:spcPts val="0"/>
              </a:spcAft>
            </a:pPr>
            <a:r>
              <a:rPr lang="en-US" sz="788" dirty="0">
                <a:solidFill>
                  <a:prstClr val="black">
                    <a:lumMod val="50000"/>
                    <a:lumOff val="50000"/>
                  </a:prstClr>
                </a:solidFill>
                <a:latin typeface="Open Sans" panose="020B0606030504020204" pitchFamily="34" charset="0"/>
                <a:ea typeface="Open Sans" panose="020B0606030504020204" pitchFamily="34" charset="0"/>
                <a:cs typeface="Open Sans" panose="020B0606030504020204" pitchFamily="34" charset="0"/>
              </a:rPr>
              <a:t>Vivamus Quam Dolor, Tempor Ac Gravida Sit Amet, Porta Fermentum Magna. Aliquam Euismod.</a:t>
            </a:r>
          </a:p>
        </p:txBody>
      </p:sp>
      <p:sp>
        <p:nvSpPr>
          <p:cNvPr id="39" name="Rectangle 89" descr="e7d195523061f1c0205959036996ad55c215b892a7aac5c0B9ADEF7896FB48F2EF97163A2DE1401E1875DEDC438B7864AD24CA23553DBBBD975DAF4CAD4A2592689FFB6CEE59FFA55B2702D0E5EE29CDDE744B5A58D848E290B0F3363EEEFF85AEACDB2C4783B3CFD20D9E72AC2F528B09A88B84C6E73CDEC5D6CB26D43C2398027A14BE9DBFE415"/>
          <p:cNvSpPr/>
          <p:nvPr/>
        </p:nvSpPr>
        <p:spPr>
          <a:xfrm>
            <a:off x="5843948" y="2978329"/>
            <a:ext cx="1587411" cy="779252"/>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lnSpc>
                <a:spcPct val="200000"/>
              </a:lnSpc>
              <a:spcBef>
                <a:spcPts val="0"/>
              </a:spcBef>
              <a:spcAft>
                <a:spcPts val="0"/>
              </a:spcAft>
            </a:pPr>
            <a:r>
              <a:rPr lang="en-US" altLang="zh-CN" sz="1050" b="1" dirty="0">
                <a:solidFill>
                  <a:srgbClr val="C8161D"/>
                </a:solidFill>
                <a:latin typeface="Open Sans" panose="020B0606030504020204" pitchFamily="34" charset="0"/>
                <a:ea typeface="Open Sans" panose="020B0606030504020204" pitchFamily="34" charset="0"/>
                <a:cs typeface="Open Sans" panose="020B0606030504020204" pitchFamily="34" charset="0"/>
              </a:rPr>
              <a:t>Key Words Here</a:t>
            </a:r>
            <a:endParaRPr lang="en-US" sz="788" dirty="0">
              <a:solidFill>
                <a:srgbClr val="C8161D"/>
              </a:solidFill>
              <a:latin typeface="Open Sans" panose="020B0606030504020204" pitchFamily="34" charset="0"/>
              <a:ea typeface="Open Sans" panose="020B0606030504020204" pitchFamily="34" charset="0"/>
              <a:cs typeface="Open Sans" panose="020B0606030504020204" pitchFamily="34" charset="0"/>
            </a:endParaRPr>
          </a:p>
          <a:p>
            <a:pPr fontAlgn="auto">
              <a:spcBef>
                <a:spcPts val="0"/>
              </a:spcBef>
              <a:spcAft>
                <a:spcPts val="0"/>
              </a:spcAft>
            </a:pPr>
            <a:r>
              <a:rPr lang="en-US" sz="788" dirty="0">
                <a:solidFill>
                  <a:prstClr val="black">
                    <a:lumMod val="50000"/>
                    <a:lumOff val="50000"/>
                  </a:prstClr>
                </a:solidFill>
                <a:latin typeface="Open Sans" panose="020B0606030504020204" pitchFamily="34" charset="0"/>
                <a:ea typeface="Open Sans" panose="020B0606030504020204" pitchFamily="34" charset="0"/>
                <a:cs typeface="Open Sans" panose="020B0606030504020204" pitchFamily="34" charset="0"/>
              </a:rPr>
              <a:t>Vivamus Quam Dolor, Tempor Ac Gravida Sit Amet, Porta Fermentum Magna. Aliquam Euismod.</a:t>
            </a:r>
          </a:p>
        </p:txBody>
      </p:sp>
      <p:sp>
        <p:nvSpPr>
          <p:cNvPr id="40" name="Rectangle 89" descr="e7d195523061f1c0205959036996ad55c215b892a7aac5c0B9ADEF7896FB48F2EF97163A2DE1401E1875DEDC438B7864AD24CA23553DBBBD975DAF4CAD4A2592689FFB6CEE59FFA55B2702D0E5EE29CDDE744B5A58D848E290B0F3363EEEFF85AEACDB2C4783B3CFD20D9E72AC2F528B09A88B84C6E73CDEC5D6CB26D43C2398027A14BE9DBFE415"/>
          <p:cNvSpPr/>
          <p:nvPr/>
        </p:nvSpPr>
        <p:spPr>
          <a:xfrm>
            <a:off x="3615257" y="3721415"/>
            <a:ext cx="1587411" cy="779252"/>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lnSpc>
                <a:spcPct val="200000"/>
              </a:lnSpc>
              <a:spcBef>
                <a:spcPts val="0"/>
              </a:spcBef>
              <a:spcAft>
                <a:spcPts val="0"/>
              </a:spcAft>
            </a:pPr>
            <a:r>
              <a:rPr lang="en-US" altLang="zh-CN" sz="1050" b="1" dirty="0">
                <a:solidFill>
                  <a:srgbClr val="C8161D"/>
                </a:solidFill>
                <a:latin typeface="Open Sans" panose="020B0606030504020204" pitchFamily="34" charset="0"/>
                <a:ea typeface="Open Sans" panose="020B0606030504020204" pitchFamily="34" charset="0"/>
                <a:cs typeface="Open Sans" panose="020B0606030504020204" pitchFamily="34" charset="0"/>
              </a:rPr>
              <a:t>Key Words Here</a:t>
            </a:r>
            <a:endParaRPr lang="en-US" sz="788" dirty="0">
              <a:solidFill>
                <a:srgbClr val="C8161D"/>
              </a:solidFill>
              <a:latin typeface="Open Sans" panose="020B0606030504020204" pitchFamily="34" charset="0"/>
              <a:ea typeface="Open Sans" panose="020B0606030504020204" pitchFamily="34" charset="0"/>
              <a:cs typeface="Open Sans" panose="020B0606030504020204" pitchFamily="34" charset="0"/>
            </a:endParaRPr>
          </a:p>
          <a:p>
            <a:pPr fontAlgn="auto">
              <a:spcBef>
                <a:spcPts val="0"/>
              </a:spcBef>
              <a:spcAft>
                <a:spcPts val="0"/>
              </a:spcAft>
            </a:pPr>
            <a:r>
              <a:rPr lang="en-US" sz="788" dirty="0">
                <a:solidFill>
                  <a:prstClr val="black">
                    <a:lumMod val="50000"/>
                    <a:lumOff val="50000"/>
                  </a:prstClr>
                </a:solidFill>
                <a:latin typeface="Open Sans" panose="020B0606030504020204" pitchFamily="34" charset="0"/>
                <a:ea typeface="Open Sans" panose="020B0606030504020204" pitchFamily="34" charset="0"/>
                <a:cs typeface="Open Sans" panose="020B0606030504020204" pitchFamily="34" charset="0"/>
              </a:rPr>
              <a:t>Vivamus Quam Dolor, Tempor Ac Gravida Sit Amet, Porta Fermentum Magna. Aliquam Euismod.</a:t>
            </a:r>
          </a:p>
        </p:txBody>
      </p:sp>
      <p:sp>
        <p:nvSpPr>
          <p:cNvPr id="41" name="Rectangle 89" descr="e7d195523061f1c0205959036996ad55c215b892a7aac5c0B9ADEF7896FB48F2EF97163A2DE1401E1875DEDC438B7864AD24CA23553DBBBD975DAF4CAD4A2592689FFB6CEE59FFA55B2702D0E5EE29CDDE744B5A58D848E290B0F3363EEEFF85AEACDB2C4783B3CFD20D9E72AC2F528B09A88B84C6E73CDEC5D6CB26D43C2398027A14BE9DBFE415"/>
          <p:cNvSpPr/>
          <p:nvPr/>
        </p:nvSpPr>
        <p:spPr>
          <a:xfrm>
            <a:off x="2264813" y="2755913"/>
            <a:ext cx="1587411" cy="779252"/>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lnSpc>
                <a:spcPct val="200000"/>
              </a:lnSpc>
              <a:spcBef>
                <a:spcPts val="0"/>
              </a:spcBef>
              <a:spcAft>
                <a:spcPts val="0"/>
              </a:spcAft>
            </a:pPr>
            <a:r>
              <a:rPr lang="en-US" altLang="zh-CN" sz="1050" b="1" dirty="0">
                <a:solidFill>
                  <a:srgbClr val="C8161D"/>
                </a:solidFill>
                <a:latin typeface="Open Sans" panose="020B0606030504020204" pitchFamily="34" charset="0"/>
                <a:ea typeface="Open Sans" panose="020B0606030504020204" pitchFamily="34" charset="0"/>
                <a:cs typeface="Open Sans" panose="020B0606030504020204" pitchFamily="34" charset="0"/>
              </a:rPr>
              <a:t>Key Words Here</a:t>
            </a:r>
            <a:endParaRPr lang="en-US" sz="788" dirty="0">
              <a:solidFill>
                <a:srgbClr val="C8161D"/>
              </a:solidFill>
              <a:latin typeface="Open Sans" panose="020B0606030504020204" pitchFamily="34" charset="0"/>
              <a:ea typeface="Open Sans" panose="020B0606030504020204" pitchFamily="34" charset="0"/>
              <a:cs typeface="Open Sans" panose="020B0606030504020204" pitchFamily="34" charset="0"/>
            </a:endParaRPr>
          </a:p>
          <a:p>
            <a:pPr fontAlgn="auto">
              <a:spcBef>
                <a:spcPts val="0"/>
              </a:spcBef>
              <a:spcAft>
                <a:spcPts val="0"/>
              </a:spcAft>
            </a:pPr>
            <a:r>
              <a:rPr lang="en-US" sz="788" dirty="0">
                <a:solidFill>
                  <a:prstClr val="black">
                    <a:lumMod val="50000"/>
                    <a:lumOff val="50000"/>
                  </a:prstClr>
                </a:solidFill>
                <a:latin typeface="Open Sans" panose="020B0606030504020204" pitchFamily="34" charset="0"/>
                <a:ea typeface="Open Sans" panose="020B0606030504020204" pitchFamily="34" charset="0"/>
                <a:cs typeface="Open Sans" panose="020B0606030504020204" pitchFamily="34" charset="0"/>
              </a:rPr>
              <a:t>Vivamus Quam Dolor, Tempor Ac Gravida Sit Amet, Porta Fermentum Magna. Aliquam Euismod.</a:t>
            </a:r>
          </a:p>
        </p:txBody>
      </p:sp>
      <p:sp>
        <p:nvSpPr>
          <p:cNvPr id="42" name="Rectangle 89" descr="e7d195523061f1c0205959036996ad55c215b892a7aac5c0B9ADEF7896FB48F2EF97163A2DE1401E1875DEDC438B7864AD24CA23553DBBBD975DAF4CAD4A2592689FFB6CEE59FFA55B2702D0E5EE29CDDE744B5A58D848E290B0F3363EEEFF85AEACDB2C4783B3CFD20D9E72AC2F528B09A88B84C6E73CDEC5D6CB26D43C2398027A14BE9DBFE415"/>
          <p:cNvSpPr/>
          <p:nvPr/>
        </p:nvSpPr>
        <p:spPr>
          <a:xfrm>
            <a:off x="1638518" y="1395907"/>
            <a:ext cx="1587411" cy="779252"/>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lnSpc>
                <a:spcPct val="200000"/>
              </a:lnSpc>
              <a:spcBef>
                <a:spcPts val="0"/>
              </a:spcBef>
              <a:spcAft>
                <a:spcPts val="0"/>
              </a:spcAft>
            </a:pPr>
            <a:r>
              <a:rPr lang="en-US" altLang="zh-CN" sz="1050" b="1" dirty="0">
                <a:solidFill>
                  <a:srgbClr val="C8161D"/>
                </a:solidFill>
                <a:latin typeface="Open Sans" panose="020B0606030504020204" pitchFamily="34" charset="0"/>
                <a:ea typeface="Open Sans" panose="020B0606030504020204" pitchFamily="34" charset="0"/>
                <a:cs typeface="Open Sans" panose="020B0606030504020204" pitchFamily="34" charset="0"/>
              </a:rPr>
              <a:t>Key Words Here</a:t>
            </a:r>
            <a:endParaRPr lang="en-US" sz="788" dirty="0">
              <a:solidFill>
                <a:srgbClr val="C8161D"/>
              </a:solidFill>
              <a:latin typeface="Open Sans" panose="020B0606030504020204" pitchFamily="34" charset="0"/>
              <a:ea typeface="Open Sans" panose="020B0606030504020204" pitchFamily="34" charset="0"/>
              <a:cs typeface="Open Sans" panose="020B0606030504020204" pitchFamily="34" charset="0"/>
            </a:endParaRPr>
          </a:p>
          <a:p>
            <a:pPr fontAlgn="auto">
              <a:spcBef>
                <a:spcPts val="0"/>
              </a:spcBef>
              <a:spcAft>
                <a:spcPts val="0"/>
              </a:spcAft>
            </a:pPr>
            <a:r>
              <a:rPr lang="en-US" sz="788" dirty="0">
                <a:solidFill>
                  <a:prstClr val="black">
                    <a:lumMod val="50000"/>
                    <a:lumOff val="50000"/>
                  </a:prstClr>
                </a:solidFill>
                <a:latin typeface="Open Sans" panose="020B0606030504020204" pitchFamily="34" charset="0"/>
                <a:ea typeface="Open Sans" panose="020B0606030504020204" pitchFamily="34" charset="0"/>
                <a:cs typeface="Open Sans" panose="020B0606030504020204" pitchFamily="34" charset="0"/>
              </a:rPr>
              <a:t>Vivamus Quam Dolor, Tempor Ac Gravida Sit Amet, Porta Fermentum Magna. Aliquam Euismod.</a:t>
            </a:r>
          </a:p>
        </p:txBody>
      </p:sp>
    </p:spTree>
    <p:extLst>
      <p:ext uri="{BB962C8B-B14F-4D97-AF65-F5344CB8AC3E}">
        <p14:creationId xmlns:p14="http://schemas.microsoft.com/office/powerpoint/2010/main" val="2953651913"/>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1537568" y="1100994"/>
            <a:ext cx="5772769" cy="2623880"/>
            <a:chOff x="1845809" y="1497174"/>
            <a:chExt cx="8500382" cy="3863653"/>
          </a:xfrm>
        </p:grpSpPr>
        <p:sp>
          <p:nvSpPr>
            <p:cNvPr id="2" name="Freeform 17"/>
            <p:cNvSpPr/>
            <p:nvPr/>
          </p:nvSpPr>
          <p:spPr bwMode="auto">
            <a:xfrm>
              <a:off x="5548980" y="2192597"/>
              <a:ext cx="2262281" cy="2227769"/>
            </a:xfrm>
            <a:custGeom>
              <a:avLst/>
              <a:gdLst>
                <a:gd name="T0" fmla="*/ 145 w 145"/>
                <a:gd name="T1" fmla="*/ 74 h 143"/>
                <a:gd name="T2" fmla="*/ 133 w 145"/>
                <a:gd name="T3" fmla="*/ 88 h 143"/>
                <a:gd name="T4" fmla="*/ 8 w 145"/>
                <a:gd name="T5" fmla="*/ 143 h 143"/>
                <a:gd name="T6" fmla="*/ 2 w 145"/>
                <a:gd name="T7" fmla="*/ 141 h 143"/>
                <a:gd name="T8" fmla="*/ 0 w 145"/>
                <a:gd name="T9" fmla="*/ 135 h 143"/>
                <a:gd name="T10" fmla="*/ 6 w 145"/>
                <a:gd name="T11" fmla="*/ 108 h 143"/>
                <a:gd name="T12" fmla="*/ 50 w 145"/>
                <a:gd name="T13" fmla="*/ 73 h 143"/>
                <a:gd name="T14" fmla="*/ 21 w 145"/>
                <a:gd name="T15" fmla="*/ 44 h 143"/>
                <a:gd name="T16" fmla="*/ 29 w 145"/>
                <a:gd name="T17" fmla="*/ 8 h 143"/>
                <a:gd name="T18" fmla="*/ 36 w 145"/>
                <a:gd name="T19" fmla="*/ 1 h 143"/>
                <a:gd name="T20" fmla="*/ 44 w 145"/>
                <a:gd name="T21" fmla="*/ 3 h 143"/>
                <a:gd name="T22" fmla="*/ 138 w 145"/>
                <a:gd name="T23" fmla="*/ 61 h 143"/>
                <a:gd name="T24" fmla="*/ 145 w 145"/>
                <a:gd name="T25" fmla="*/ 74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5" h="143">
                  <a:moveTo>
                    <a:pt x="145" y="74"/>
                  </a:moveTo>
                  <a:cubicBezTo>
                    <a:pt x="145" y="82"/>
                    <a:pt x="133" y="88"/>
                    <a:pt x="133" y="88"/>
                  </a:cubicBezTo>
                  <a:cubicBezTo>
                    <a:pt x="8" y="143"/>
                    <a:pt x="8" y="143"/>
                    <a:pt x="8" y="143"/>
                  </a:cubicBezTo>
                  <a:cubicBezTo>
                    <a:pt x="8" y="143"/>
                    <a:pt x="4" y="143"/>
                    <a:pt x="2" y="141"/>
                  </a:cubicBezTo>
                  <a:cubicBezTo>
                    <a:pt x="0" y="139"/>
                    <a:pt x="0" y="135"/>
                    <a:pt x="0" y="135"/>
                  </a:cubicBezTo>
                  <a:cubicBezTo>
                    <a:pt x="6" y="108"/>
                    <a:pt x="6" y="108"/>
                    <a:pt x="6" y="108"/>
                  </a:cubicBezTo>
                  <a:cubicBezTo>
                    <a:pt x="6" y="108"/>
                    <a:pt x="50" y="92"/>
                    <a:pt x="50" y="73"/>
                  </a:cubicBezTo>
                  <a:cubicBezTo>
                    <a:pt x="49" y="57"/>
                    <a:pt x="21" y="44"/>
                    <a:pt x="21" y="44"/>
                  </a:cubicBezTo>
                  <a:cubicBezTo>
                    <a:pt x="29" y="8"/>
                    <a:pt x="29" y="8"/>
                    <a:pt x="29" y="8"/>
                  </a:cubicBezTo>
                  <a:cubicBezTo>
                    <a:pt x="29" y="8"/>
                    <a:pt x="31" y="3"/>
                    <a:pt x="36" y="1"/>
                  </a:cubicBezTo>
                  <a:cubicBezTo>
                    <a:pt x="40" y="0"/>
                    <a:pt x="44" y="3"/>
                    <a:pt x="44" y="3"/>
                  </a:cubicBezTo>
                  <a:cubicBezTo>
                    <a:pt x="138" y="61"/>
                    <a:pt x="138" y="61"/>
                    <a:pt x="138" y="61"/>
                  </a:cubicBezTo>
                  <a:cubicBezTo>
                    <a:pt x="138" y="61"/>
                    <a:pt x="145" y="65"/>
                    <a:pt x="145" y="74"/>
                  </a:cubicBezTo>
                  <a:close/>
                </a:path>
              </a:pathLst>
            </a:custGeom>
            <a:solidFill>
              <a:srgbClr val="C8161D"/>
            </a:solidFill>
            <a:ln w="3175" cap="flat" cmpd="sng" algn="ctr">
              <a:noFill/>
              <a:prstDash val="solid"/>
            </a:ln>
            <a:effectLst>
              <a:outerShdw blurRad="50800" dist="25400" dir="2700000" algn="tl" rotWithShape="0">
                <a:prstClr val="black">
                  <a:alpha val="15000"/>
                </a:prstClr>
              </a:outerShdw>
            </a:effectLst>
          </p:spPr>
          <p:txBody>
            <a:bodyPr lIns="32400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auto">
                <a:spcBef>
                  <a:spcPts val="0"/>
                </a:spcBef>
                <a:spcAft>
                  <a:spcPts val="0"/>
                </a:spcAft>
                <a:defRPr/>
              </a:pPr>
              <a:r>
                <a:rPr lang="en-US" altLang="zh-CN" sz="2100" kern="0" dirty="0">
                  <a:solidFill>
                    <a:srgbClr val="FFFFFF"/>
                  </a:solidFill>
                  <a:latin typeface="微软雅黑" panose="020B0503020204020204" pitchFamily="34" charset="-122"/>
                  <a:ea typeface="微软雅黑" panose="020B0503020204020204" pitchFamily="34" charset="-122"/>
                </a:rPr>
                <a:t>03</a:t>
              </a:r>
              <a:endParaRPr lang="zh-CN" altLang="en-US" sz="2100" kern="0" dirty="0">
                <a:solidFill>
                  <a:srgbClr val="FFFFFF"/>
                </a:solidFill>
                <a:latin typeface="微软雅黑" panose="020B0503020204020204" pitchFamily="34" charset="-122"/>
                <a:ea typeface="微软雅黑" panose="020B0503020204020204" pitchFamily="34" charset="-122"/>
              </a:endParaRPr>
            </a:p>
          </p:txBody>
        </p:sp>
        <p:sp>
          <p:nvSpPr>
            <p:cNvPr id="3" name="Freeform 18"/>
            <p:cNvSpPr/>
            <p:nvPr/>
          </p:nvSpPr>
          <p:spPr bwMode="auto">
            <a:xfrm>
              <a:off x="3485143" y="2339274"/>
              <a:ext cx="1977555" cy="1932689"/>
            </a:xfrm>
            <a:custGeom>
              <a:avLst/>
              <a:gdLst>
                <a:gd name="T0" fmla="*/ 127 w 127"/>
                <a:gd name="T1" fmla="*/ 64 h 124"/>
                <a:gd name="T2" fmla="*/ 117 w 127"/>
                <a:gd name="T3" fmla="*/ 76 h 124"/>
                <a:gd name="T4" fmla="*/ 8 w 127"/>
                <a:gd name="T5" fmla="*/ 124 h 124"/>
                <a:gd name="T6" fmla="*/ 2 w 127"/>
                <a:gd name="T7" fmla="*/ 123 h 124"/>
                <a:gd name="T8" fmla="*/ 1 w 127"/>
                <a:gd name="T9" fmla="*/ 118 h 124"/>
                <a:gd name="T10" fmla="*/ 6 w 127"/>
                <a:gd name="T11" fmla="*/ 94 h 124"/>
                <a:gd name="T12" fmla="*/ 39 w 127"/>
                <a:gd name="T13" fmla="*/ 62 h 124"/>
                <a:gd name="T14" fmla="*/ 19 w 127"/>
                <a:gd name="T15" fmla="*/ 38 h 124"/>
                <a:gd name="T16" fmla="*/ 26 w 127"/>
                <a:gd name="T17" fmla="*/ 6 h 124"/>
                <a:gd name="T18" fmla="*/ 32 w 127"/>
                <a:gd name="T19" fmla="*/ 1 h 124"/>
                <a:gd name="T20" fmla="*/ 39 w 127"/>
                <a:gd name="T21" fmla="*/ 2 h 124"/>
                <a:gd name="T22" fmla="*/ 121 w 127"/>
                <a:gd name="T23" fmla="*/ 52 h 124"/>
                <a:gd name="T24" fmla="*/ 127 w 127"/>
                <a:gd name="T25" fmla="*/ 64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7" h="124">
                  <a:moveTo>
                    <a:pt x="127" y="64"/>
                  </a:moveTo>
                  <a:cubicBezTo>
                    <a:pt x="127" y="71"/>
                    <a:pt x="117" y="76"/>
                    <a:pt x="117" y="76"/>
                  </a:cubicBezTo>
                  <a:cubicBezTo>
                    <a:pt x="8" y="124"/>
                    <a:pt x="8" y="124"/>
                    <a:pt x="8" y="124"/>
                  </a:cubicBezTo>
                  <a:cubicBezTo>
                    <a:pt x="8" y="124"/>
                    <a:pt x="4" y="124"/>
                    <a:pt x="2" y="123"/>
                  </a:cubicBezTo>
                  <a:cubicBezTo>
                    <a:pt x="0" y="121"/>
                    <a:pt x="1" y="118"/>
                    <a:pt x="1" y="118"/>
                  </a:cubicBezTo>
                  <a:cubicBezTo>
                    <a:pt x="6" y="94"/>
                    <a:pt x="6" y="94"/>
                    <a:pt x="6" y="94"/>
                  </a:cubicBezTo>
                  <a:cubicBezTo>
                    <a:pt x="6" y="94"/>
                    <a:pt x="39" y="81"/>
                    <a:pt x="39" y="62"/>
                  </a:cubicBezTo>
                  <a:cubicBezTo>
                    <a:pt x="40" y="48"/>
                    <a:pt x="19" y="38"/>
                    <a:pt x="19" y="38"/>
                  </a:cubicBezTo>
                  <a:cubicBezTo>
                    <a:pt x="26" y="6"/>
                    <a:pt x="26" y="6"/>
                    <a:pt x="26" y="6"/>
                  </a:cubicBezTo>
                  <a:cubicBezTo>
                    <a:pt x="26" y="6"/>
                    <a:pt x="28" y="2"/>
                    <a:pt x="32" y="1"/>
                  </a:cubicBezTo>
                  <a:cubicBezTo>
                    <a:pt x="36" y="0"/>
                    <a:pt x="39" y="2"/>
                    <a:pt x="39" y="2"/>
                  </a:cubicBezTo>
                  <a:cubicBezTo>
                    <a:pt x="121" y="52"/>
                    <a:pt x="121" y="52"/>
                    <a:pt x="121" y="52"/>
                  </a:cubicBezTo>
                  <a:cubicBezTo>
                    <a:pt x="121" y="52"/>
                    <a:pt x="127" y="57"/>
                    <a:pt x="127" y="64"/>
                  </a:cubicBezTo>
                  <a:close/>
                </a:path>
              </a:pathLst>
            </a:custGeom>
            <a:solidFill>
              <a:srgbClr val="C8161D"/>
            </a:solidFill>
            <a:ln w="3175" cap="flat" cmpd="sng" algn="ctr">
              <a:noFill/>
              <a:prstDash val="solid"/>
            </a:ln>
            <a:effectLst>
              <a:outerShdw blurRad="50800" dist="25400" dir="2700000" algn="tl" rotWithShape="0">
                <a:prstClr val="black">
                  <a:alpha val="15000"/>
                </a:prstClr>
              </a:outerShdw>
            </a:effectLst>
          </p:spPr>
          <p:txBody>
            <a:bodyPr lIns="21600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auto">
                <a:spcBef>
                  <a:spcPts val="0"/>
                </a:spcBef>
                <a:spcAft>
                  <a:spcPts val="0"/>
                </a:spcAft>
                <a:defRPr/>
              </a:pPr>
              <a:r>
                <a:rPr lang="en-US" altLang="zh-CN" sz="2100" kern="0" dirty="0">
                  <a:solidFill>
                    <a:srgbClr val="FFFFFF"/>
                  </a:solidFill>
                  <a:latin typeface="微软雅黑" panose="020B0503020204020204" pitchFamily="34" charset="-122"/>
                  <a:ea typeface="微软雅黑" panose="020B0503020204020204" pitchFamily="34" charset="-122"/>
                </a:rPr>
                <a:t>02</a:t>
              </a:r>
              <a:endParaRPr lang="zh-CN" altLang="en-US" sz="2100" kern="0" dirty="0">
                <a:solidFill>
                  <a:srgbClr val="FFFFFF"/>
                </a:solidFill>
                <a:latin typeface="微软雅黑" panose="020B0503020204020204" pitchFamily="34" charset="-122"/>
                <a:ea typeface="微软雅黑" panose="020B0503020204020204" pitchFamily="34" charset="-122"/>
              </a:endParaRPr>
            </a:p>
          </p:txBody>
        </p:sp>
        <p:sp>
          <p:nvSpPr>
            <p:cNvPr id="4" name="Freeform 19"/>
            <p:cNvSpPr/>
            <p:nvPr/>
          </p:nvSpPr>
          <p:spPr bwMode="auto">
            <a:xfrm>
              <a:off x="1845809" y="2510111"/>
              <a:ext cx="1570310" cy="1591018"/>
            </a:xfrm>
            <a:custGeom>
              <a:avLst/>
              <a:gdLst>
                <a:gd name="T0" fmla="*/ 15 w 101"/>
                <a:gd name="T1" fmla="*/ 31 h 102"/>
                <a:gd name="T2" fmla="*/ 21 w 101"/>
                <a:gd name="T3" fmla="*/ 5 h 102"/>
                <a:gd name="T4" fmla="*/ 26 w 101"/>
                <a:gd name="T5" fmla="*/ 1 h 102"/>
                <a:gd name="T6" fmla="*/ 32 w 101"/>
                <a:gd name="T7" fmla="*/ 2 h 102"/>
                <a:gd name="T8" fmla="*/ 95 w 101"/>
                <a:gd name="T9" fmla="*/ 41 h 102"/>
                <a:gd name="T10" fmla="*/ 101 w 101"/>
                <a:gd name="T11" fmla="*/ 51 h 102"/>
                <a:gd name="T12" fmla="*/ 94 w 101"/>
                <a:gd name="T13" fmla="*/ 63 h 102"/>
                <a:gd name="T14" fmla="*/ 6 w 101"/>
                <a:gd name="T15" fmla="*/ 102 h 102"/>
                <a:gd name="T16" fmla="*/ 2 w 101"/>
                <a:gd name="T17" fmla="*/ 101 h 102"/>
                <a:gd name="T18" fmla="*/ 0 w 101"/>
                <a:gd name="T19" fmla="*/ 97 h 102"/>
                <a:gd name="T20" fmla="*/ 5 w 101"/>
                <a:gd name="T21" fmla="*/ 77 h 102"/>
                <a:gd name="T22" fmla="*/ 15 w 101"/>
                <a:gd name="T23" fmla="*/ 31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1" h="102">
                  <a:moveTo>
                    <a:pt x="15" y="31"/>
                  </a:moveTo>
                  <a:cubicBezTo>
                    <a:pt x="21" y="5"/>
                    <a:pt x="21" y="5"/>
                    <a:pt x="21" y="5"/>
                  </a:cubicBezTo>
                  <a:cubicBezTo>
                    <a:pt x="21" y="5"/>
                    <a:pt x="22" y="2"/>
                    <a:pt x="26" y="1"/>
                  </a:cubicBezTo>
                  <a:cubicBezTo>
                    <a:pt x="29" y="0"/>
                    <a:pt x="32" y="2"/>
                    <a:pt x="32" y="2"/>
                  </a:cubicBezTo>
                  <a:cubicBezTo>
                    <a:pt x="95" y="41"/>
                    <a:pt x="95" y="41"/>
                    <a:pt x="95" y="41"/>
                  </a:cubicBezTo>
                  <a:cubicBezTo>
                    <a:pt x="95" y="41"/>
                    <a:pt x="101" y="46"/>
                    <a:pt x="101" y="51"/>
                  </a:cubicBezTo>
                  <a:cubicBezTo>
                    <a:pt x="101" y="60"/>
                    <a:pt x="94" y="63"/>
                    <a:pt x="94" y="63"/>
                  </a:cubicBezTo>
                  <a:cubicBezTo>
                    <a:pt x="6" y="102"/>
                    <a:pt x="6" y="102"/>
                    <a:pt x="6" y="102"/>
                  </a:cubicBezTo>
                  <a:cubicBezTo>
                    <a:pt x="6" y="102"/>
                    <a:pt x="3" y="102"/>
                    <a:pt x="2" y="101"/>
                  </a:cubicBezTo>
                  <a:cubicBezTo>
                    <a:pt x="0" y="99"/>
                    <a:pt x="0" y="97"/>
                    <a:pt x="0" y="97"/>
                  </a:cubicBezTo>
                  <a:cubicBezTo>
                    <a:pt x="5" y="77"/>
                    <a:pt x="5" y="77"/>
                    <a:pt x="5" y="77"/>
                  </a:cubicBezTo>
                  <a:lnTo>
                    <a:pt x="15" y="31"/>
                  </a:lnTo>
                  <a:close/>
                </a:path>
              </a:pathLst>
            </a:custGeom>
            <a:solidFill>
              <a:srgbClr val="C8161D"/>
            </a:solidFill>
            <a:ln w="3175" cap="flat" cmpd="sng" algn="ctr">
              <a:noFill/>
              <a:prstDash val="solid"/>
            </a:ln>
            <a:effectLst>
              <a:outerShdw blurRad="50800" dist="25400" dir="2700000" algn="tl" rotWithShape="0">
                <a:prstClr val="black">
                  <a:alpha val="15000"/>
                </a:prstClr>
              </a:outerShdw>
            </a:effec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auto">
                <a:spcBef>
                  <a:spcPts val="0"/>
                </a:spcBef>
                <a:spcAft>
                  <a:spcPts val="0"/>
                </a:spcAft>
                <a:defRPr/>
              </a:pPr>
              <a:r>
                <a:rPr lang="en-US" altLang="zh-CN" sz="2100" kern="0" dirty="0">
                  <a:solidFill>
                    <a:srgbClr val="FFFFFF"/>
                  </a:solidFill>
                  <a:latin typeface="微软雅黑" panose="020B0503020204020204" pitchFamily="34" charset="-122"/>
                  <a:ea typeface="微软雅黑" panose="020B0503020204020204" pitchFamily="34" charset="-122"/>
                </a:rPr>
                <a:t>01</a:t>
              </a:r>
              <a:endParaRPr lang="zh-CN" altLang="en-US" sz="2100" kern="0" dirty="0">
                <a:solidFill>
                  <a:srgbClr val="FFFFFF"/>
                </a:solidFill>
                <a:latin typeface="微软雅黑" panose="020B0503020204020204" pitchFamily="34" charset="-122"/>
                <a:ea typeface="微软雅黑" panose="020B0503020204020204" pitchFamily="34" charset="-122"/>
              </a:endParaRPr>
            </a:p>
          </p:txBody>
        </p:sp>
        <p:sp>
          <p:nvSpPr>
            <p:cNvPr id="5" name="Freeform 17"/>
            <p:cNvSpPr/>
            <p:nvPr/>
          </p:nvSpPr>
          <p:spPr bwMode="auto">
            <a:xfrm>
              <a:off x="7497199" y="1902694"/>
              <a:ext cx="2848992" cy="2804125"/>
            </a:xfrm>
            <a:custGeom>
              <a:avLst/>
              <a:gdLst>
                <a:gd name="T0" fmla="*/ 145 w 145"/>
                <a:gd name="T1" fmla="*/ 74 h 143"/>
                <a:gd name="T2" fmla="*/ 133 w 145"/>
                <a:gd name="T3" fmla="*/ 88 h 143"/>
                <a:gd name="T4" fmla="*/ 8 w 145"/>
                <a:gd name="T5" fmla="*/ 143 h 143"/>
                <a:gd name="T6" fmla="*/ 2 w 145"/>
                <a:gd name="T7" fmla="*/ 141 h 143"/>
                <a:gd name="T8" fmla="*/ 0 w 145"/>
                <a:gd name="T9" fmla="*/ 135 h 143"/>
                <a:gd name="T10" fmla="*/ 6 w 145"/>
                <a:gd name="T11" fmla="*/ 108 h 143"/>
                <a:gd name="T12" fmla="*/ 50 w 145"/>
                <a:gd name="T13" fmla="*/ 73 h 143"/>
                <a:gd name="T14" fmla="*/ 21 w 145"/>
                <a:gd name="T15" fmla="*/ 44 h 143"/>
                <a:gd name="T16" fmla="*/ 29 w 145"/>
                <a:gd name="T17" fmla="*/ 8 h 143"/>
                <a:gd name="T18" fmla="*/ 36 w 145"/>
                <a:gd name="T19" fmla="*/ 1 h 143"/>
                <a:gd name="T20" fmla="*/ 44 w 145"/>
                <a:gd name="T21" fmla="*/ 3 h 143"/>
                <a:gd name="T22" fmla="*/ 138 w 145"/>
                <a:gd name="T23" fmla="*/ 61 h 143"/>
                <a:gd name="T24" fmla="*/ 145 w 145"/>
                <a:gd name="T25" fmla="*/ 74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5" h="143">
                  <a:moveTo>
                    <a:pt x="145" y="74"/>
                  </a:moveTo>
                  <a:cubicBezTo>
                    <a:pt x="145" y="82"/>
                    <a:pt x="133" y="88"/>
                    <a:pt x="133" y="88"/>
                  </a:cubicBezTo>
                  <a:cubicBezTo>
                    <a:pt x="8" y="143"/>
                    <a:pt x="8" y="143"/>
                    <a:pt x="8" y="143"/>
                  </a:cubicBezTo>
                  <a:cubicBezTo>
                    <a:pt x="8" y="143"/>
                    <a:pt x="4" y="143"/>
                    <a:pt x="2" y="141"/>
                  </a:cubicBezTo>
                  <a:cubicBezTo>
                    <a:pt x="0" y="139"/>
                    <a:pt x="0" y="135"/>
                    <a:pt x="0" y="135"/>
                  </a:cubicBezTo>
                  <a:cubicBezTo>
                    <a:pt x="6" y="108"/>
                    <a:pt x="6" y="108"/>
                    <a:pt x="6" y="108"/>
                  </a:cubicBezTo>
                  <a:cubicBezTo>
                    <a:pt x="6" y="108"/>
                    <a:pt x="50" y="92"/>
                    <a:pt x="50" y="73"/>
                  </a:cubicBezTo>
                  <a:cubicBezTo>
                    <a:pt x="49" y="57"/>
                    <a:pt x="21" y="44"/>
                    <a:pt x="21" y="44"/>
                  </a:cubicBezTo>
                  <a:cubicBezTo>
                    <a:pt x="29" y="8"/>
                    <a:pt x="29" y="8"/>
                    <a:pt x="29" y="8"/>
                  </a:cubicBezTo>
                  <a:cubicBezTo>
                    <a:pt x="29" y="8"/>
                    <a:pt x="31" y="3"/>
                    <a:pt x="36" y="1"/>
                  </a:cubicBezTo>
                  <a:cubicBezTo>
                    <a:pt x="40" y="0"/>
                    <a:pt x="44" y="3"/>
                    <a:pt x="44" y="3"/>
                  </a:cubicBezTo>
                  <a:cubicBezTo>
                    <a:pt x="138" y="61"/>
                    <a:pt x="138" y="61"/>
                    <a:pt x="138" y="61"/>
                  </a:cubicBezTo>
                  <a:cubicBezTo>
                    <a:pt x="138" y="61"/>
                    <a:pt x="145" y="65"/>
                    <a:pt x="145" y="74"/>
                  </a:cubicBezTo>
                  <a:close/>
                </a:path>
              </a:pathLst>
            </a:custGeom>
            <a:solidFill>
              <a:srgbClr val="C8161D"/>
            </a:solidFill>
            <a:ln w="3175" cap="flat" cmpd="sng" algn="ctr">
              <a:noFill/>
              <a:prstDash val="solid"/>
            </a:ln>
            <a:effectLst>
              <a:outerShdw blurRad="50800" dist="25400" dir="2700000" algn="tl" rotWithShape="0">
                <a:prstClr val="black">
                  <a:alpha val="15000"/>
                </a:prstClr>
              </a:outerShdw>
            </a:effectLst>
          </p:spPr>
          <p:txBody>
            <a:bodyPr lIns="40500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auto">
                <a:spcBef>
                  <a:spcPts val="0"/>
                </a:spcBef>
                <a:spcAft>
                  <a:spcPts val="0"/>
                </a:spcAft>
                <a:defRPr/>
              </a:pPr>
              <a:r>
                <a:rPr lang="en-US" altLang="zh-CN" sz="2100" kern="0" dirty="0">
                  <a:solidFill>
                    <a:srgbClr val="FFFFFF"/>
                  </a:solidFill>
                  <a:latin typeface="微软雅黑" panose="020B0503020204020204" pitchFamily="34" charset="-122"/>
                  <a:ea typeface="微软雅黑" panose="020B0503020204020204" pitchFamily="34" charset="-122"/>
                </a:rPr>
                <a:t>04</a:t>
              </a:r>
              <a:endParaRPr lang="zh-CN" altLang="en-US" sz="2100" kern="0" dirty="0">
                <a:solidFill>
                  <a:srgbClr val="FFFFFF"/>
                </a:solidFill>
                <a:latin typeface="微软雅黑" panose="020B0503020204020204" pitchFamily="34" charset="-122"/>
                <a:ea typeface="微软雅黑" panose="020B0503020204020204" pitchFamily="34" charset="-122"/>
              </a:endParaRPr>
            </a:p>
          </p:txBody>
        </p:sp>
        <p:cxnSp>
          <p:nvCxnSpPr>
            <p:cNvPr id="6" name="直接箭头连接符 5"/>
            <p:cNvCxnSpPr/>
            <p:nvPr/>
          </p:nvCxnSpPr>
          <p:spPr>
            <a:xfrm flipV="1">
              <a:off x="2308274" y="1757742"/>
              <a:ext cx="0" cy="883515"/>
            </a:xfrm>
            <a:prstGeom prst="straightConnector1">
              <a:avLst/>
            </a:prstGeom>
            <a:ln w="12700">
              <a:solidFill>
                <a:srgbClr val="C8161D"/>
              </a:solidFill>
              <a:prstDash val="sysDash"/>
              <a:tailEnd type="triangle"/>
            </a:ln>
          </p:spPr>
          <p:style>
            <a:lnRef idx="1">
              <a:schemeClr val="accent1"/>
            </a:lnRef>
            <a:fillRef idx="0">
              <a:schemeClr val="accent1"/>
            </a:fillRef>
            <a:effectRef idx="0">
              <a:schemeClr val="accent1"/>
            </a:effectRef>
            <a:fontRef idx="minor">
              <a:schemeClr val="tx1"/>
            </a:fontRef>
          </p:style>
        </p:cxnSp>
        <p:cxnSp>
          <p:nvCxnSpPr>
            <p:cNvPr id="7" name="直接箭头连接符 6"/>
            <p:cNvCxnSpPr/>
            <p:nvPr/>
          </p:nvCxnSpPr>
          <p:spPr>
            <a:xfrm flipV="1">
              <a:off x="6175378" y="1497174"/>
              <a:ext cx="0" cy="883515"/>
            </a:xfrm>
            <a:prstGeom prst="straightConnector1">
              <a:avLst/>
            </a:prstGeom>
            <a:ln w="12700">
              <a:solidFill>
                <a:srgbClr val="C8161D"/>
              </a:solidFill>
              <a:prstDash val="sysDash"/>
              <a:tailEnd type="triangle"/>
            </a:ln>
          </p:spPr>
          <p:style>
            <a:lnRef idx="1">
              <a:schemeClr val="accent1"/>
            </a:lnRef>
            <a:fillRef idx="0">
              <a:schemeClr val="accent1"/>
            </a:fillRef>
            <a:effectRef idx="0">
              <a:schemeClr val="accent1"/>
            </a:effectRef>
            <a:fontRef idx="minor">
              <a:schemeClr val="tx1"/>
            </a:fontRef>
          </p:style>
        </p:cxnSp>
        <p:cxnSp>
          <p:nvCxnSpPr>
            <p:cNvPr id="8" name="直接箭头连接符 7"/>
            <p:cNvCxnSpPr/>
            <p:nvPr/>
          </p:nvCxnSpPr>
          <p:spPr>
            <a:xfrm>
              <a:off x="3678412" y="4092499"/>
              <a:ext cx="0" cy="881790"/>
            </a:xfrm>
            <a:prstGeom prst="straightConnector1">
              <a:avLst/>
            </a:prstGeom>
            <a:ln w="12700">
              <a:solidFill>
                <a:srgbClr val="C8161D"/>
              </a:solidFill>
              <a:prstDash val="sysDash"/>
              <a:tailEnd type="triangle"/>
            </a:ln>
          </p:spPr>
          <p:style>
            <a:lnRef idx="1">
              <a:schemeClr val="accent1"/>
            </a:lnRef>
            <a:fillRef idx="0">
              <a:schemeClr val="accent1"/>
            </a:fillRef>
            <a:effectRef idx="0">
              <a:schemeClr val="accent1"/>
            </a:effectRef>
            <a:fontRef idx="minor">
              <a:schemeClr val="tx1"/>
            </a:fontRef>
          </p:style>
        </p:cxnSp>
        <p:cxnSp>
          <p:nvCxnSpPr>
            <p:cNvPr id="9" name="直接箭头连接符 8"/>
            <p:cNvCxnSpPr/>
            <p:nvPr/>
          </p:nvCxnSpPr>
          <p:spPr>
            <a:xfrm>
              <a:off x="7695645" y="4480763"/>
              <a:ext cx="0" cy="880064"/>
            </a:xfrm>
            <a:prstGeom prst="straightConnector1">
              <a:avLst/>
            </a:prstGeom>
            <a:ln w="12700">
              <a:solidFill>
                <a:srgbClr val="C8161D"/>
              </a:solidFill>
              <a:prstDash val="sysDash"/>
              <a:tailEnd type="triangle"/>
            </a:ln>
          </p:spPr>
          <p:style>
            <a:lnRef idx="1">
              <a:schemeClr val="accent1"/>
            </a:lnRef>
            <a:fillRef idx="0">
              <a:schemeClr val="accent1"/>
            </a:fillRef>
            <a:effectRef idx="0">
              <a:schemeClr val="accent1"/>
            </a:effectRef>
            <a:fontRef idx="minor">
              <a:schemeClr val="tx1"/>
            </a:fontRef>
          </p:style>
        </p:cxnSp>
        <p:sp>
          <p:nvSpPr>
            <p:cNvPr id="10" name="椭圆 9"/>
            <p:cNvSpPr/>
            <p:nvPr/>
          </p:nvSpPr>
          <p:spPr>
            <a:xfrm>
              <a:off x="2234072" y="2641257"/>
              <a:ext cx="170836" cy="170835"/>
            </a:xfrm>
            <a:prstGeom prst="ellipse">
              <a:avLst/>
            </a:prstGeom>
            <a:solidFill>
              <a:schemeClr val="bg1"/>
            </a:solidFill>
            <a:ln>
              <a:solidFill>
                <a:srgbClr val="C8161D"/>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auto">
                <a:spcBef>
                  <a:spcPts val="0"/>
                </a:spcBef>
                <a:spcAft>
                  <a:spcPts val="0"/>
                </a:spcAft>
                <a:defRPr/>
              </a:pPr>
              <a:endParaRPr lang="zh-CN" altLang="en-US" sz="1350" dirty="0">
                <a:solidFill>
                  <a:prstClr val="white"/>
                </a:solidFill>
                <a:latin typeface="微软雅黑" panose="020B0503020204020204" pitchFamily="34" charset="-122"/>
                <a:ea typeface="微软雅黑" panose="020B0503020204020204" pitchFamily="34" charset="-122"/>
              </a:endParaRPr>
            </a:p>
          </p:txBody>
        </p:sp>
        <p:sp>
          <p:nvSpPr>
            <p:cNvPr id="11" name="椭圆 10"/>
            <p:cNvSpPr/>
            <p:nvPr/>
          </p:nvSpPr>
          <p:spPr>
            <a:xfrm>
              <a:off x="3595583" y="3964804"/>
              <a:ext cx="170835" cy="170836"/>
            </a:xfrm>
            <a:prstGeom prst="ellipse">
              <a:avLst/>
            </a:prstGeom>
            <a:solidFill>
              <a:schemeClr val="bg1"/>
            </a:solidFill>
            <a:ln>
              <a:solidFill>
                <a:srgbClr val="C8161D"/>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auto">
                <a:spcBef>
                  <a:spcPts val="0"/>
                </a:spcBef>
                <a:spcAft>
                  <a:spcPts val="0"/>
                </a:spcAft>
                <a:defRPr/>
              </a:pPr>
              <a:endParaRPr lang="zh-CN" altLang="en-US" sz="1350" dirty="0">
                <a:solidFill>
                  <a:prstClr val="white"/>
                </a:solidFill>
                <a:latin typeface="微软雅黑" panose="020B0503020204020204" pitchFamily="34" charset="-122"/>
                <a:ea typeface="微软雅黑" panose="020B0503020204020204" pitchFamily="34" charset="-122"/>
              </a:endParaRPr>
            </a:p>
          </p:txBody>
        </p:sp>
        <p:sp>
          <p:nvSpPr>
            <p:cNvPr id="12" name="椭圆 11"/>
            <p:cNvSpPr/>
            <p:nvPr/>
          </p:nvSpPr>
          <p:spPr>
            <a:xfrm>
              <a:off x="6089097" y="2344451"/>
              <a:ext cx="172562" cy="170835"/>
            </a:xfrm>
            <a:prstGeom prst="ellipse">
              <a:avLst/>
            </a:prstGeom>
            <a:solidFill>
              <a:schemeClr val="bg1"/>
            </a:solidFill>
            <a:ln>
              <a:solidFill>
                <a:srgbClr val="C8161D"/>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auto">
                <a:spcBef>
                  <a:spcPts val="0"/>
                </a:spcBef>
                <a:spcAft>
                  <a:spcPts val="0"/>
                </a:spcAft>
                <a:defRPr/>
              </a:pPr>
              <a:endParaRPr lang="zh-CN" altLang="en-US" sz="1350" dirty="0">
                <a:solidFill>
                  <a:prstClr val="white"/>
                </a:solidFill>
                <a:latin typeface="微软雅黑" panose="020B0503020204020204" pitchFamily="34" charset="-122"/>
                <a:ea typeface="微软雅黑" panose="020B0503020204020204" pitchFamily="34" charset="-122"/>
              </a:endParaRPr>
            </a:p>
          </p:txBody>
        </p:sp>
        <p:sp>
          <p:nvSpPr>
            <p:cNvPr id="13" name="椭圆 12"/>
            <p:cNvSpPr/>
            <p:nvPr/>
          </p:nvSpPr>
          <p:spPr>
            <a:xfrm>
              <a:off x="7612816" y="4422093"/>
              <a:ext cx="170835" cy="172562"/>
            </a:xfrm>
            <a:prstGeom prst="ellipse">
              <a:avLst/>
            </a:prstGeom>
            <a:solidFill>
              <a:schemeClr val="bg1"/>
            </a:solidFill>
            <a:ln>
              <a:solidFill>
                <a:srgbClr val="C8161D"/>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auto">
                <a:spcBef>
                  <a:spcPts val="0"/>
                </a:spcBef>
                <a:spcAft>
                  <a:spcPts val="0"/>
                </a:spcAft>
                <a:defRPr/>
              </a:pPr>
              <a:endParaRPr lang="zh-CN" altLang="en-US" sz="1350" dirty="0">
                <a:solidFill>
                  <a:prstClr val="white"/>
                </a:solidFill>
                <a:latin typeface="微软雅黑" panose="020B0503020204020204" pitchFamily="34" charset="-122"/>
                <a:ea typeface="微软雅黑" panose="020B0503020204020204" pitchFamily="34" charset="-122"/>
              </a:endParaRPr>
            </a:p>
          </p:txBody>
        </p:sp>
      </p:grpSp>
      <p:sp>
        <p:nvSpPr>
          <p:cNvPr id="15" name="Rectangle 89" descr="e7d195523061f1c0205959036996ad55c215b892a7aac5c0B9ADEF7896FB48F2EF97163A2DE1401E1875DEDC438B7864AD24CA23553DBBBD975DAF4CAD4A2592689FFB6CEE59FFA55B2702D0E5EE29CDDE744B5A58D848E290B0F3363EEEFF85AEACDB2C4783B3CFD20D9E72AC2F528B09A88B84C6E73CDEC5D6CB26D43C2398027A14BE9DBFE415"/>
          <p:cNvSpPr/>
          <p:nvPr/>
        </p:nvSpPr>
        <p:spPr>
          <a:xfrm>
            <a:off x="5588818" y="3280725"/>
            <a:ext cx="2512554" cy="658001"/>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lnSpc>
                <a:spcPct val="200000"/>
              </a:lnSpc>
              <a:spcBef>
                <a:spcPts val="0"/>
              </a:spcBef>
              <a:spcAft>
                <a:spcPts val="0"/>
              </a:spcAft>
            </a:pPr>
            <a:r>
              <a:rPr lang="en-US" altLang="zh-CN" sz="1050" b="1" dirty="0">
                <a:solidFill>
                  <a:srgbClr val="C8161D"/>
                </a:solidFill>
                <a:latin typeface="Open Sans" panose="020B0606030504020204" pitchFamily="34" charset="0"/>
                <a:ea typeface="Open Sans" panose="020B0606030504020204" pitchFamily="34" charset="0"/>
                <a:cs typeface="Open Sans" panose="020B0606030504020204" pitchFamily="34" charset="0"/>
              </a:rPr>
              <a:t>Key Words Here</a:t>
            </a:r>
            <a:endParaRPr lang="en-US" sz="788" dirty="0">
              <a:solidFill>
                <a:srgbClr val="C8161D"/>
              </a:solidFill>
              <a:latin typeface="Open Sans" panose="020B0606030504020204" pitchFamily="34" charset="0"/>
              <a:ea typeface="Open Sans" panose="020B0606030504020204" pitchFamily="34" charset="0"/>
              <a:cs typeface="Open Sans" panose="020B0606030504020204" pitchFamily="34" charset="0"/>
            </a:endParaRPr>
          </a:p>
          <a:p>
            <a:pPr fontAlgn="auto">
              <a:spcBef>
                <a:spcPts val="0"/>
              </a:spcBef>
              <a:spcAft>
                <a:spcPts val="0"/>
              </a:spcAft>
            </a:pPr>
            <a:r>
              <a:rPr lang="en-US" sz="788" dirty="0">
                <a:solidFill>
                  <a:prstClr val="black">
                    <a:lumMod val="50000"/>
                    <a:lumOff val="50000"/>
                  </a:prstClr>
                </a:solidFill>
                <a:latin typeface="Open Sans" panose="020B0606030504020204" pitchFamily="34" charset="0"/>
                <a:ea typeface="Open Sans" panose="020B0606030504020204" pitchFamily="34" charset="0"/>
                <a:cs typeface="Open Sans" panose="020B0606030504020204" pitchFamily="34" charset="0"/>
              </a:rPr>
              <a:t>Vivamus Quam Dolor, Tempor Ac Gravida Sit Amet, Porta Fermentum Magna. Aliquam Euismod.</a:t>
            </a:r>
          </a:p>
        </p:txBody>
      </p:sp>
      <p:sp>
        <p:nvSpPr>
          <p:cNvPr id="16" name="Rectangle 89" descr="e7d195523061f1c0205959036996ad55c215b892a7aac5c0B9ADEF7896FB48F2EF97163A2DE1401E1875DEDC438B7864AD24CA23553DBBBD975DAF4CAD4A2592689FFB6CEE59FFA55B2702D0E5EE29CDDE744B5A58D848E290B0F3363EEEFF85AEACDB2C4783B3CFD20D9E72AC2F528B09A88B84C6E73CDEC5D6CB26D43C2398027A14BE9DBFE415"/>
          <p:cNvSpPr/>
          <p:nvPr/>
        </p:nvSpPr>
        <p:spPr>
          <a:xfrm>
            <a:off x="4591529" y="702342"/>
            <a:ext cx="2512554" cy="658001"/>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lnSpc>
                <a:spcPct val="200000"/>
              </a:lnSpc>
              <a:spcBef>
                <a:spcPts val="0"/>
              </a:spcBef>
              <a:spcAft>
                <a:spcPts val="0"/>
              </a:spcAft>
            </a:pPr>
            <a:r>
              <a:rPr lang="en-US" altLang="zh-CN" sz="1050" b="1" dirty="0">
                <a:solidFill>
                  <a:srgbClr val="C8161D"/>
                </a:solidFill>
                <a:latin typeface="Open Sans" panose="020B0606030504020204" pitchFamily="34" charset="0"/>
                <a:ea typeface="Open Sans" panose="020B0606030504020204" pitchFamily="34" charset="0"/>
                <a:cs typeface="Open Sans" panose="020B0606030504020204" pitchFamily="34" charset="0"/>
              </a:rPr>
              <a:t>Key Words Here</a:t>
            </a:r>
            <a:endParaRPr lang="en-US" sz="788" dirty="0">
              <a:solidFill>
                <a:srgbClr val="C8161D"/>
              </a:solidFill>
              <a:latin typeface="Open Sans" panose="020B0606030504020204" pitchFamily="34" charset="0"/>
              <a:ea typeface="Open Sans" panose="020B0606030504020204" pitchFamily="34" charset="0"/>
              <a:cs typeface="Open Sans" panose="020B0606030504020204" pitchFamily="34" charset="0"/>
            </a:endParaRPr>
          </a:p>
          <a:p>
            <a:pPr fontAlgn="auto">
              <a:spcBef>
                <a:spcPts val="0"/>
              </a:spcBef>
              <a:spcAft>
                <a:spcPts val="0"/>
              </a:spcAft>
            </a:pPr>
            <a:r>
              <a:rPr lang="en-US" sz="788" dirty="0">
                <a:solidFill>
                  <a:prstClr val="black">
                    <a:lumMod val="50000"/>
                    <a:lumOff val="50000"/>
                  </a:prstClr>
                </a:solidFill>
                <a:latin typeface="Open Sans" panose="020B0606030504020204" pitchFamily="34" charset="0"/>
                <a:ea typeface="Open Sans" panose="020B0606030504020204" pitchFamily="34" charset="0"/>
                <a:cs typeface="Open Sans" panose="020B0606030504020204" pitchFamily="34" charset="0"/>
              </a:rPr>
              <a:t>Vivamus Quam Dolor, Tempor Ac Gravida Sit Amet, Porta Fermentum Magna. Aliquam Euismod.</a:t>
            </a:r>
          </a:p>
        </p:txBody>
      </p:sp>
      <p:sp>
        <p:nvSpPr>
          <p:cNvPr id="17" name="Rectangle 89" descr="e7d195523061f1c0205959036996ad55c215b892a7aac5c0B9ADEF7896FB48F2EF97163A2DE1401E1875DEDC438B7864AD24CA23553DBBBD975DAF4CAD4A2592689FFB6CEE59FFA55B2702D0E5EE29CDDE744B5A58D848E290B0F3363EEEFF85AEACDB2C4783B3CFD20D9E72AC2F528B09A88B84C6E73CDEC5D6CB26D43C2398027A14BE9DBFE415"/>
          <p:cNvSpPr/>
          <p:nvPr/>
        </p:nvSpPr>
        <p:spPr>
          <a:xfrm>
            <a:off x="2860640" y="3060598"/>
            <a:ext cx="2512554" cy="658001"/>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lnSpc>
                <a:spcPct val="200000"/>
              </a:lnSpc>
              <a:spcBef>
                <a:spcPts val="0"/>
              </a:spcBef>
              <a:spcAft>
                <a:spcPts val="0"/>
              </a:spcAft>
            </a:pPr>
            <a:r>
              <a:rPr lang="en-US" altLang="zh-CN" sz="1050" b="1" dirty="0">
                <a:solidFill>
                  <a:srgbClr val="C8161D"/>
                </a:solidFill>
                <a:latin typeface="Open Sans" panose="020B0606030504020204" pitchFamily="34" charset="0"/>
                <a:ea typeface="Open Sans" panose="020B0606030504020204" pitchFamily="34" charset="0"/>
                <a:cs typeface="Open Sans" panose="020B0606030504020204" pitchFamily="34" charset="0"/>
              </a:rPr>
              <a:t>Key Words Here</a:t>
            </a:r>
            <a:endParaRPr lang="en-US" sz="788" dirty="0">
              <a:solidFill>
                <a:srgbClr val="C8161D"/>
              </a:solidFill>
              <a:latin typeface="Open Sans" panose="020B0606030504020204" pitchFamily="34" charset="0"/>
              <a:ea typeface="Open Sans" panose="020B0606030504020204" pitchFamily="34" charset="0"/>
              <a:cs typeface="Open Sans" panose="020B0606030504020204" pitchFamily="34" charset="0"/>
            </a:endParaRPr>
          </a:p>
          <a:p>
            <a:pPr fontAlgn="auto">
              <a:spcBef>
                <a:spcPts val="0"/>
              </a:spcBef>
              <a:spcAft>
                <a:spcPts val="0"/>
              </a:spcAft>
            </a:pPr>
            <a:r>
              <a:rPr lang="en-US" sz="788" dirty="0">
                <a:solidFill>
                  <a:prstClr val="black">
                    <a:lumMod val="50000"/>
                    <a:lumOff val="50000"/>
                  </a:prstClr>
                </a:solidFill>
                <a:latin typeface="Open Sans" panose="020B0606030504020204" pitchFamily="34" charset="0"/>
                <a:ea typeface="Open Sans" panose="020B0606030504020204" pitchFamily="34" charset="0"/>
                <a:cs typeface="Open Sans" panose="020B0606030504020204" pitchFamily="34" charset="0"/>
              </a:rPr>
              <a:t>Vivamus Quam Dolor, Tempor Ac Gravida Sit Amet, Porta Fermentum Magna. Aliquam Euismod.</a:t>
            </a:r>
          </a:p>
        </p:txBody>
      </p:sp>
      <p:sp>
        <p:nvSpPr>
          <p:cNvPr id="18" name="Rectangle 89" descr="e7d195523061f1c0205959036996ad55c215b892a7aac5c0B9ADEF7896FB48F2EF97163A2DE1401E1875DEDC438B7864AD24CA23553DBBBD975DAF4CAD4A2592689FFB6CEE59FFA55B2702D0E5EE29CDDE744B5A58D848E290B0F3363EEEFF85AEACDB2C4783B3CFD20D9E72AC2F528B09A88B84C6E73CDEC5D6CB26D43C2398027A14BE9DBFE415"/>
          <p:cNvSpPr/>
          <p:nvPr/>
        </p:nvSpPr>
        <p:spPr>
          <a:xfrm>
            <a:off x="1865696" y="1036041"/>
            <a:ext cx="2512554" cy="658001"/>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lnSpc>
                <a:spcPct val="200000"/>
              </a:lnSpc>
              <a:spcBef>
                <a:spcPts val="0"/>
              </a:spcBef>
              <a:spcAft>
                <a:spcPts val="0"/>
              </a:spcAft>
            </a:pPr>
            <a:r>
              <a:rPr lang="en-US" altLang="zh-CN" sz="1050" b="1" dirty="0">
                <a:solidFill>
                  <a:srgbClr val="C8161D"/>
                </a:solidFill>
                <a:latin typeface="Open Sans" panose="020B0606030504020204" pitchFamily="34" charset="0"/>
                <a:ea typeface="Open Sans" panose="020B0606030504020204" pitchFamily="34" charset="0"/>
                <a:cs typeface="Open Sans" panose="020B0606030504020204" pitchFamily="34" charset="0"/>
              </a:rPr>
              <a:t>Key Words Here</a:t>
            </a:r>
            <a:endParaRPr lang="en-US" sz="788" dirty="0">
              <a:solidFill>
                <a:srgbClr val="C8161D"/>
              </a:solidFill>
              <a:latin typeface="Open Sans" panose="020B0606030504020204" pitchFamily="34" charset="0"/>
              <a:ea typeface="Open Sans" panose="020B0606030504020204" pitchFamily="34" charset="0"/>
              <a:cs typeface="Open Sans" panose="020B0606030504020204" pitchFamily="34" charset="0"/>
            </a:endParaRPr>
          </a:p>
          <a:p>
            <a:pPr fontAlgn="auto">
              <a:spcBef>
                <a:spcPts val="0"/>
              </a:spcBef>
              <a:spcAft>
                <a:spcPts val="0"/>
              </a:spcAft>
            </a:pPr>
            <a:r>
              <a:rPr lang="en-US" sz="788" dirty="0">
                <a:solidFill>
                  <a:prstClr val="black">
                    <a:lumMod val="50000"/>
                    <a:lumOff val="50000"/>
                  </a:prstClr>
                </a:solidFill>
                <a:latin typeface="Open Sans" panose="020B0606030504020204" pitchFamily="34" charset="0"/>
                <a:ea typeface="Open Sans" panose="020B0606030504020204" pitchFamily="34" charset="0"/>
                <a:cs typeface="Open Sans" panose="020B0606030504020204" pitchFamily="34" charset="0"/>
              </a:rPr>
              <a:t>Vivamus Quam Dolor, Tempor Ac Gravida Sit Amet, Porta Fermentum Magna. Aliquam Euismod.</a:t>
            </a:r>
          </a:p>
        </p:txBody>
      </p:sp>
    </p:spTree>
    <p:extLst>
      <p:ext uri="{BB962C8B-B14F-4D97-AF65-F5344CB8AC3E}">
        <p14:creationId xmlns:p14="http://schemas.microsoft.com/office/powerpoint/2010/main" val="2498129162"/>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文本框 45"/>
          <p:cNvSpPr>
            <a:spLocks noChangeArrowheads="1"/>
          </p:cNvSpPr>
          <p:nvPr/>
        </p:nvSpPr>
        <p:spPr bwMode="auto">
          <a:xfrm rot="5400000">
            <a:off x="1822279" y="2198901"/>
            <a:ext cx="1440160" cy="3054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41" tIns="34270" rIns="68541" bIns="34270">
            <a:spAutoFit/>
          </a:bodyPr>
          <a:lstStyle/>
          <a:p>
            <a:pPr fontAlgn="auto">
              <a:lnSpc>
                <a:spcPct val="120000"/>
              </a:lnSpc>
              <a:defRPr/>
            </a:pPr>
            <a:r>
              <a:rPr lang="zh-CN" altLang="en-US" sz="1400" noProof="1">
                <a:solidFill>
                  <a:srgbClr val="D3381C"/>
                </a:solidFill>
                <a:latin typeface="+mn-lt"/>
                <a:ea typeface="+mn-ea"/>
                <a:cs typeface="+mn-ea"/>
                <a:sym typeface="+mn-lt"/>
              </a:rPr>
              <a:t>目录 </a:t>
            </a:r>
            <a:r>
              <a:rPr lang="en-US" altLang="zh-CN" sz="1200" noProof="1">
                <a:solidFill>
                  <a:srgbClr val="D3381C"/>
                </a:solidFill>
                <a:latin typeface="+mn-lt"/>
                <a:ea typeface="+mn-ea"/>
                <a:cs typeface="+mn-ea"/>
                <a:sym typeface="+mn-lt"/>
              </a:rPr>
              <a:t>Contents</a:t>
            </a:r>
            <a:endParaRPr lang="zh-CN" altLang="en-US" sz="1200" noProof="1">
              <a:solidFill>
                <a:srgbClr val="D3381C"/>
              </a:solidFill>
              <a:cs typeface="+mn-ea"/>
              <a:sym typeface="+mn-lt"/>
            </a:endParaRPr>
          </a:p>
        </p:txBody>
      </p:sp>
      <p:sp>
        <p:nvSpPr>
          <p:cNvPr id="54" name="矩形 53"/>
          <p:cNvSpPr/>
          <p:nvPr/>
        </p:nvSpPr>
        <p:spPr>
          <a:xfrm>
            <a:off x="2794000" y="1676400"/>
            <a:ext cx="1035050" cy="1587500"/>
          </a:xfrm>
          <a:prstGeom prst="rect">
            <a:avLst/>
          </a:prstGeom>
          <a:noFill/>
          <a:ln w="12700">
            <a:solidFill>
              <a:srgbClr val="D3381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lnSpc>
                <a:spcPct val="120000"/>
              </a:lnSpc>
            </a:pPr>
            <a:endParaRPr lang="zh-CN" altLang="en-US" noProof="1">
              <a:cs typeface="+mn-ea"/>
              <a:sym typeface="+mn-lt"/>
            </a:endParaRPr>
          </a:p>
        </p:txBody>
      </p:sp>
      <p:sp>
        <p:nvSpPr>
          <p:cNvPr id="36" name="矩形 35"/>
          <p:cNvSpPr/>
          <p:nvPr/>
        </p:nvSpPr>
        <p:spPr>
          <a:xfrm>
            <a:off x="2987675" y="2427288"/>
            <a:ext cx="647700" cy="646112"/>
          </a:xfrm>
          <a:prstGeom prst="rect">
            <a:avLst/>
          </a:prstGeom>
          <a:solidFill>
            <a:srgbClr val="D3381C"/>
          </a:solidFill>
          <a:ln>
            <a:solidFill>
              <a:srgbClr val="D3381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lnSpc>
                <a:spcPct val="120000"/>
              </a:lnSpc>
            </a:pPr>
            <a:endParaRPr lang="zh-CN" altLang="en-US" noProof="1">
              <a:cs typeface="+mn-ea"/>
              <a:sym typeface="+mn-lt"/>
            </a:endParaRPr>
          </a:p>
        </p:txBody>
      </p:sp>
      <p:sp>
        <p:nvSpPr>
          <p:cNvPr id="55" name="Text Box 10"/>
          <p:cNvSpPr txBox="1">
            <a:spLocks noChangeArrowheads="1"/>
          </p:cNvSpPr>
          <p:nvPr/>
        </p:nvSpPr>
        <p:spPr bwMode="auto">
          <a:xfrm>
            <a:off x="3025282" y="1784296"/>
            <a:ext cx="572541" cy="582788"/>
          </a:xfrm>
          <a:prstGeom prst="rect">
            <a:avLst/>
          </a:prstGeom>
          <a:noFill/>
          <a:ln w="9525">
            <a:noFill/>
            <a:miter lim="800000"/>
          </a:ln>
        </p:spPr>
        <p:txBody>
          <a:bodyPr lIns="45720" tIns="22860" rIns="45720" bIns="22860">
            <a:spAutoFit/>
          </a:bodyPr>
          <a:lstStyle/>
          <a:p>
            <a:pPr algn="ctr" fontAlgn="auto">
              <a:lnSpc>
                <a:spcPct val="120000"/>
              </a:lnSpc>
            </a:pPr>
            <a:r>
              <a:rPr lang="en-US" altLang="zh-CN" sz="3200" noProof="1" smtClean="0">
                <a:solidFill>
                  <a:srgbClr val="D3381C"/>
                </a:solidFill>
                <a:latin typeface="+mn-lt"/>
                <a:ea typeface="+mn-ea"/>
                <a:cs typeface="+mn-ea"/>
                <a:sym typeface="+mn-lt"/>
              </a:rPr>
              <a:t>03</a:t>
            </a:r>
            <a:endParaRPr lang="zh-CN" altLang="en-US" sz="3200" noProof="1">
              <a:solidFill>
                <a:srgbClr val="D3381C"/>
              </a:solidFill>
              <a:cs typeface="+mn-ea"/>
              <a:sym typeface="+mn-lt"/>
            </a:endParaRPr>
          </a:p>
        </p:txBody>
      </p:sp>
      <p:grpSp>
        <p:nvGrpSpPr>
          <p:cNvPr id="7" name="组合 6"/>
          <p:cNvGrpSpPr/>
          <p:nvPr/>
        </p:nvGrpSpPr>
        <p:grpSpPr bwMode="auto">
          <a:xfrm>
            <a:off x="3135313" y="2578100"/>
            <a:ext cx="352425" cy="341313"/>
            <a:chOff x="254016" y="2562921"/>
            <a:chExt cx="451304" cy="435144"/>
          </a:xfrm>
        </p:grpSpPr>
        <p:sp>
          <p:nvSpPr>
            <p:cNvPr id="5" name="Freeform 252"/>
            <p:cNvSpPr/>
            <p:nvPr/>
          </p:nvSpPr>
          <p:spPr bwMode="auto">
            <a:xfrm>
              <a:off x="325167" y="2662094"/>
              <a:ext cx="309001" cy="335971"/>
            </a:xfrm>
            <a:custGeom>
              <a:avLst/>
              <a:gdLst>
                <a:gd name="T0" fmla="*/ 0 w 57"/>
                <a:gd name="T1" fmla="*/ 26 h 62"/>
                <a:gd name="T2" fmla="*/ 0 w 57"/>
                <a:gd name="T3" fmla="*/ 59 h 62"/>
                <a:gd name="T4" fmla="*/ 2 w 57"/>
                <a:gd name="T5" fmla="*/ 62 h 62"/>
                <a:gd name="T6" fmla="*/ 4 w 57"/>
                <a:gd name="T7" fmla="*/ 62 h 62"/>
                <a:gd name="T8" fmla="*/ 19 w 57"/>
                <a:gd name="T9" fmla="*/ 62 h 62"/>
                <a:gd name="T10" fmla="*/ 21 w 57"/>
                <a:gd name="T11" fmla="*/ 62 h 62"/>
                <a:gd name="T12" fmla="*/ 21 w 57"/>
                <a:gd name="T13" fmla="*/ 61 h 62"/>
                <a:gd name="T14" fmla="*/ 21 w 57"/>
                <a:gd name="T15" fmla="*/ 45 h 62"/>
                <a:gd name="T16" fmla="*/ 36 w 57"/>
                <a:gd name="T17" fmla="*/ 45 h 62"/>
                <a:gd name="T18" fmla="*/ 36 w 57"/>
                <a:gd name="T19" fmla="*/ 61 h 62"/>
                <a:gd name="T20" fmla="*/ 37 w 57"/>
                <a:gd name="T21" fmla="*/ 62 h 62"/>
                <a:gd name="T22" fmla="*/ 38 w 57"/>
                <a:gd name="T23" fmla="*/ 62 h 62"/>
                <a:gd name="T24" fmla="*/ 53 w 57"/>
                <a:gd name="T25" fmla="*/ 62 h 62"/>
                <a:gd name="T26" fmla="*/ 56 w 57"/>
                <a:gd name="T27" fmla="*/ 62 h 62"/>
                <a:gd name="T28" fmla="*/ 57 w 57"/>
                <a:gd name="T29" fmla="*/ 59 h 62"/>
                <a:gd name="T30" fmla="*/ 57 w 57"/>
                <a:gd name="T31" fmla="*/ 26 h 62"/>
                <a:gd name="T32" fmla="*/ 29 w 57"/>
                <a:gd name="T33" fmla="*/ 0 h 62"/>
                <a:gd name="T34" fmla="*/ 0 w 57"/>
                <a:gd name="T35" fmla="*/ 26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7" h="62">
                  <a:moveTo>
                    <a:pt x="0" y="26"/>
                  </a:moveTo>
                  <a:cubicBezTo>
                    <a:pt x="0" y="59"/>
                    <a:pt x="0" y="59"/>
                    <a:pt x="0" y="59"/>
                  </a:cubicBezTo>
                  <a:cubicBezTo>
                    <a:pt x="0" y="61"/>
                    <a:pt x="1" y="62"/>
                    <a:pt x="2" y="62"/>
                  </a:cubicBezTo>
                  <a:cubicBezTo>
                    <a:pt x="3" y="62"/>
                    <a:pt x="3" y="62"/>
                    <a:pt x="4" y="62"/>
                  </a:cubicBezTo>
                  <a:cubicBezTo>
                    <a:pt x="19" y="62"/>
                    <a:pt x="19" y="62"/>
                    <a:pt x="19" y="62"/>
                  </a:cubicBezTo>
                  <a:cubicBezTo>
                    <a:pt x="20" y="62"/>
                    <a:pt x="20" y="62"/>
                    <a:pt x="21" y="62"/>
                  </a:cubicBezTo>
                  <a:cubicBezTo>
                    <a:pt x="21" y="62"/>
                    <a:pt x="21" y="61"/>
                    <a:pt x="21" y="61"/>
                  </a:cubicBezTo>
                  <a:cubicBezTo>
                    <a:pt x="21" y="45"/>
                    <a:pt x="21" y="45"/>
                    <a:pt x="21" y="45"/>
                  </a:cubicBezTo>
                  <a:cubicBezTo>
                    <a:pt x="36" y="45"/>
                    <a:pt x="36" y="45"/>
                    <a:pt x="36" y="45"/>
                  </a:cubicBezTo>
                  <a:cubicBezTo>
                    <a:pt x="36" y="61"/>
                    <a:pt x="36" y="61"/>
                    <a:pt x="36" y="61"/>
                  </a:cubicBezTo>
                  <a:cubicBezTo>
                    <a:pt x="36" y="61"/>
                    <a:pt x="37" y="62"/>
                    <a:pt x="37" y="62"/>
                  </a:cubicBezTo>
                  <a:cubicBezTo>
                    <a:pt x="37" y="62"/>
                    <a:pt x="38" y="62"/>
                    <a:pt x="38" y="62"/>
                  </a:cubicBezTo>
                  <a:cubicBezTo>
                    <a:pt x="53" y="62"/>
                    <a:pt x="53" y="62"/>
                    <a:pt x="53" y="62"/>
                  </a:cubicBezTo>
                  <a:cubicBezTo>
                    <a:pt x="54" y="62"/>
                    <a:pt x="55" y="62"/>
                    <a:pt x="56" y="62"/>
                  </a:cubicBezTo>
                  <a:cubicBezTo>
                    <a:pt x="56" y="62"/>
                    <a:pt x="57" y="61"/>
                    <a:pt x="57" y="59"/>
                  </a:cubicBezTo>
                  <a:cubicBezTo>
                    <a:pt x="57" y="26"/>
                    <a:pt x="57" y="26"/>
                    <a:pt x="57" y="26"/>
                  </a:cubicBezTo>
                  <a:cubicBezTo>
                    <a:pt x="29" y="0"/>
                    <a:pt x="29" y="0"/>
                    <a:pt x="29" y="0"/>
                  </a:cubicBezTo>
                  <a:lnTo>
                    <a:pt x="0" y="26"/>
                  </a:lnTo>
                  <a:close/>
                </a:path>
              </a:pathLst>
            </a:custGeom>
            <a:solidFill>
              <a:schemeClr val="bg1"/>
            </a:solidFill>
            <a:ln w="9525">
              <a:noFill/>
            </a:ln>
            <a:effectLst/>
          </p:spPr>
          <p:style>
            <a:lnRef idx="2">
              <a:schemeClr val="accent1">
                <a:shade val="50000"/>
              </a:schemeClr>
            </a:lnRef>
            <a:fillRef idx="1">
              <a:schemeClr val="accent1"/>
            </a:fillRef>
            <a:effectRef idx="0">
              <a:schemeClr val="accent1"/>
            </a:effectRef>
            <a:fontRef idx="minor">
              <a:schemeClr val="lt1"/>
            </a:fontRef>
          </p:style>
          <p:txBody>
            <a:bodyPr lIns="51435" tIns="25718" rIns="51435" bIns="25718" anchor="ctr"/>
            <a:lstStyle/>
            <a:p>
              <a:pPr algn="ctr" fontAlgn="auto">
                <a:lnSpc>
                  <a:spcPct val="120000"/>
                </a:lnSpc>
              </a:pPr>
              <a:endParaRPr lang="zh-CN" altLang="en-US" sz="1015" noProof="1">
                <a:gradFill>
                  <a:gsLst>
                    <a:gs pos="47700">
                      <a:srgbClr val="F4DEBE"/>
                    </a:gs>
                    <a:gs pos="0">
                      <a:srgbClr val="D9A96A"/>
                    </a:gs>
                    <a:gs pos="100000">
                      <a:srgbClr val="F5E3C9"/>
                    </a:gs>
                  </a:gsLst>
                  <a:lin ang="5400000" scaled="0"/>
                </a:gradFill>
                <a:cs typeface="+mn-ea"/>
                <a:sym typeface="+mn-lt"/>
              </a:endParaRPr>
            </a:p>
          </p:txBody>
        </p:sp>
        <p:sp>
          <p:nvSpPr>
            <p:cNvPr id="6" name="Freeform 253"/>
            <p:cNvSpPr/>
            <p:nvPr/>
          </p:nvSpPr>
          <p:spPr bwMode="auto">
            <a:xfrm>
              <a:off x="254016" y="2562921"/>
              <a:ext cx="451304" cy="244895"/>
            </a:xfrm>
            <a:custGeom>
              <a:avLst/>
              <a:gdLst>
                <a:gd name="T0" fmla="*/ 81 w 83"/>
                <a:gd name="T1" fmla="*/ 35 h 45"/>
                <a:gd name="T2" fmla="*/ 68 w 83"/>
                <a:gd name="T3" fmla="*/ 23 h 45"/>
                <a:gd name="T4" fmla="*/ 68 w 83"/>
                <a:gd name="T5" fmla="*/ 4 h 45"/>
                <a:gd name="T6" fmla="*/ 66 w 83"/>
                <a:gd name="T7" fmla="*/ 2 h 45"/>
                <a:gd name="T8" fmla="*/ 61 w 83"/>
                <a:gd name="T9" fmla="*/ 2 h 45"/>
                <a:gd name="T10" fmla="*/ 59 w 83"/>
                <a:gd name="T11" fmla="*/ 4 h 45"/>
                <a:gd name="T12" fmla="*/ 59 w 83"/>
                <a:gd name="T13" fmla="*/ 15 h 45"/>
                <a:gd name="T14" fmla="*/ 45 w 83"/>
                <a:gd name="T15" fmla="*/ 2 h 45"/>
                <a:gd name="T16" fmla="*/ 38 w 83"/>
                <a:gd name="T17" fmla="*/ 2 h 45"/>
                <a:gd name="T18" fmla="*/ 2 w 83"/>
                <a:gd name="T19" fmla="*/ 35 h 45"/>
                <a:gd name="T20" fmla="*/ 2 w 83"/>
                <a:gd name="T21" fmla="*/ 43 h 45"/>
                <a:gd name="T22" fmla="*/ 6 w 83"/>
                <a:gd name="T23" fmla="*/ 44 h 45"/>
                <a:gd name="T24" fmla="*/ 10 w 83"/>
                <a:gd name="T25" fmla="*/ 43 h 45"/>
                <a:gd name="T26" fmla="*/ 42 w 83"/>
                <a:gd name="T27" fmla="*/ 13 h 45"/>
                <a:gd name="T28" fmla="*/ 74 w 83"/>
                <a:gd name="T29" fmla="*/ 43 h 45"/>
                <a:gd name="T30" fmla="*/ 81 w 83"/>
                <a:gd name="T31" fmla="*/ 43 h 45"/>
                <a:gd name="T32" fmla="*/ 81 w 83"/>
                <a:gd name="T33" fmla="*/ 35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3" h="45">
                  <a:moveTo>
                    <a:pt x="81" y="35"/>
                  </a:moveTo>
                  <a:cubicBezTo>
                    <a:pt x="68" y="23"/>
                    <a:pt x="68" y="23"/>
                    <a:pt x="68" y="23"/>
                  </a:cubicBezTo>
                  <a:cubicBezTo>
                    <a:pt x="68" y="4"/>
                    <a:pt x="68" y="4"/>
                    <a:pt x="68" y="4"/>
                  </a:cubicBezTo>
                  <a:cubicBezTo>
                    <a:pt x="68" y="3"/>
                    <a:pt x="67" y="2"/>
                    <a:pt x="66" y="2"/>
                  </a:cubicBezTo>
                  <a:cubicBezTo>
                    <a:pt x="61" y="2"/>
                    <a:pt x="61" y="2"/>
                    <a:pt x="61" y="2"/>
                  </a:cubicBezTo>
                  <a:cubicBezTo>
                    <a:pt x="60" y="2"/>
                    <a:pt x="59" y="3"/>
                    <a:pt x="59" y="4"/>
                  </a:cubicBezTo>
                  <a:cubicBezTo>
                    <a:pt x="59" y="15"/>
                    <a:pt x="59" y="15"/>
                    <a:pt x="59" y="15"/>
                  </a:cubicBezTo>
                  <a:cubicBezTo>
                    <a:pt x="45" y="2"/>
                    <a:pt x="45" y="2"/>
                    <a:pt x="45" y="2"/>
                  </a:cubicBezTo>
                  <a:cubicBezTo>
                    <a:pt x="43" y="0"/>
                    <a:pt x="40" y="0"/>
                    <a:pt x="38" y="2"/>
                  </a:cubicBezTo>
                  <a:cubicBezTo>
                    <a:pt x="2" y="35"/>
                    <a:pt x="2" y="35"/>
                    <a:pt x="2" y="35"/>
                  </a:cubicBezTo>
                  <a:cubicBezTo>
                    <a:pt x="0" y="37"/>
                    <a:pt x="0" y="40"/>
                    <a:pt x="2" y="43"/>
                  </a:cubicBezTo>
                  <a:cubicBezTo>
                    <a:pt x="3" y="44"/>
                    <a:pt x="5" y="44"/>
                    <a:pt x="6" y="44"/>
                  </a:cubicBezTo>
                  <a:cubicBezTo>
                    <a:pt x="7" y="44"/>
                    <a:pt x="9" y="44"/>
                    <a:pt x="10" y="43"/>
                  </a:cubicBezTo>
                  <a:cubicBezTo>
                    <a:pt x="42" y="13"/>
                    <a:pt x="42" y="13"/>
                    <a:pt x="42" y="13"/>
                  </a:cubicBezTo>
                  <a:cubicBezTo>
                    <a:pt x="74" y="43"/>
                    <a:pt x="74" y="43"/>
                    <a:pt x="74" y="43"/>
                  </a:cubicBezTo>
                  <a:cubicBezTo>
                    <a:pt x="76" y="45"/>
                    <a:pt x="80" y="45"/>
                    <a:pt x="81" y="43"/>
                  </a:cubicBezTo>
                  <a:cubicBezTo>
                    <a:pt x="83" y="40"/>
                    <a:pt x="83" y="37"/>
                    <a:pt x="81" y="35"/>
                  </a:cubicBezTo>
                  <a:close/>
                </a:path>
              </a:pathLst>
            </a:custGeom>
            <a:solidFill>
              <a:schemeClr val="bg1"/>
            </a:solidFill>
            <a:ln w="9525">
              <a:noFill/>
            </a:ln>
            <a:effectLst>
              <a:outerShdw blurRad="508000" dist="596900" dir="3600000" sx="89000" sy="89000" algn="tl" rotWithShape="0">
                <a:schemeClr val="bg1">
                  <a:lumMod val="50000"/>
                  <a:alpha val="2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51435" tIns="25718" rIns="51435" bIns="25718" anchor="ctr"/>
            <a:lstStyle/>
            <a:p>
              <a:pPr algn="ctr" fontAlgn="auto">
                <a:lnSpc>
                  <a:spcPct val="120000"/>
                </a:lnSpc>
              </a:pPr>
              <a:endParaRPr lang="zh-CN" altLang="en-US" sz="1015" noProof="1">
                <a:gradFill>
                  <a:gsLst>
                    <a:gs pos="47700">
                      <a:srgbClr val="F4DEBE"/>
                    </a:gs>
                    <a:gs pos="0">
                      <a:srgbClr val="D9A96A"/>
                    </a:gs>
                    <a:gs pos="100000">
                      <a:srgbClr val="F5E3C9"/>
                    </a:gs>
                  </a:gsLst>
                  <a:lin ang="5400000" scaled="0"/>
                </a:gradFill>
                <a:cs typeface="+mn-ea"/>
                <a:sym typeface="+mn-lt"/>
              </a:endParaRPr>
            </a:p>
          </p:txBody>
        </p:sp>
      </p:grpSp>
      <p:cxnSp>
        <p:nvCxnSpPr>
          <p:cNvPr id="66" name="直接连接符 65"/>
          <p:cNvCxnSpPr/>
          <p:nvPr/>
        </p:nvCxnSpPr>
        <p:spPr>
          <a:xfrm flipV="1">
            <a:off x="2328863" y="2859088"/>
            <a:ext cx="358775" cy="358775"/>
          </a:xfrm>
          <a:prstGeom prst="line">
            <a:avLst/>
          </a:prstGeom>
          <a:ln>
            <a:solidFill>
              <a:srgbClr val="D3381C"/>
            </a:solidFill>
          </a:ln>
        </p:spPr>
        <p:style>
          <a:lnRef idx="1">
            <a:schemeClr val="accent1"/>
          </a:lnRef>
          <a:fillRef idx="0">
            <a:schemeClr val="accent1"/>
          </a:fillRef>
          <a:effectRef idx="0">
            <a:schemeClr val="accent1"/>
          </a:effectRef>
          <a:fontRef idx="minor">
            <a:schemeClr val="tx1"/>
          </a:fontRef>
        </p:style>
      </p:cxnSp>
      <p:cxnSp>
        <p:nvCxnSpPr>
          <p:cNvPr id="67" name="直接连接符 66"/>
          <p:cNvCxnSpPr/>
          <p:nvPr/>
        </p:nvCxnSpPr>
        <p:spPr>
          <a:xfrm flipV="1">
            <a:off x="3900488" y="1676400"/>
            <a:ext cx="254000" cy="252413"/>
          </a:xfrm>
          <a:prstGeom prst="line">
            <a:avLst/>
          </a:prstGeom>
          <a:ln>
            <a:solidFill>
              <a:srgbClr val="D3381C"/>
            </a:solidFill>
          </a:ln>
        </p:spPr>
        <p:style>
          <a:lnRef idx="1">
            <a:schemeClr val="accent1"/>
          </a:lnRef>
          <a:fillRef idx="0">
            <a:schemeClr val="accent1"/>
          </a:fillRef>
          <a:effectRef idx="0">
            <a:schemeClr val="accent1"/>
          </a:effectRef>
          <a:fontRef idx="minor">
            <a:schemeClr val="tx1"/>
          </a:fontRef>
        </p:style>
      </p:cxnSp>
      <p:sp>
        <p:nvSpPr>
          <p:cNvPr id="15" name="Text Box 10"/>
          <p:cNvSpPr txBox="1">
            <a:spLocks noChangeArrowheads="1"/>
          </p:cNvSpPr>
          <p:nvPr/>
        </p:nvSpPr>
        <p:spPr bwMode="auto">
          <a:xfrm>
            <a:off x="4234347" y="1676058"/>
            <a:ext cx="2664296" cy="538609"/>
          </a:xfrm>
          <a:prstGeom prst="rect">
            <a:avLst/>
          </a:prstGeom>
          <a:noFill/>
          <a:ln w="9525">
            <a:noFill/>
            <a:miter lim="800000"/>
          </a:ln>
        </p:spPr>
        <p:txBody>
          <a:bodyPr lIns="45720" tIns="22860" rIns="45720" bIns="22860">
            <a:spAutoFit/>
          </a:bodyPr>
          <a:lstStyle/>
          <a:p>
            <a:pPr algn="ctr"/>
            <a:r>
              <a:rPr lang="zh-CN" altLang="en-US" sz="3200" b="1" noProof="1" smtClean="0">
                <a:solidFill>
                  <a:srgbClr val="D3381C"/>
                </a:solidFill>
                <a:cs typeface="+mn-ea"/>
                <a:sym typeface="+mn-lt"/>
              </a:rPr>
              <a:t> 项目成绩展示</a:t>
            </a:r>
            <a:endParaRPr lang="zh-CN" altLang="en-US" sz="3200" b="1" spc="100" dirty="0">
              <a:solidFill>
                <a:srgbClr val="D3381C"/>
              </a:solidFill>
              <a:latin typeface="微软雅黑" panose="020B0503020204020204" pitchFamily="34" charset="-122"/>
              <a:cs typeface="+mn-ea"/>
              <a:sym typeface="+mn-lt"/>
            </a:endParaRPr>
          </a:p>
        </p:txBody>
      </p:sp>
      <p:sp>
        <p:nvSpPr>
          <p:cNvPr id="16" name="Rectangle 380"/>
          <p:cNvSpPr/>
          <p:nvPr/>
        </p:nvSpPr>
        <p:spPr>
          <a:xfrm>
            <a:off x="4234347" y="2367084"/>
            <a:ext cx="2491554" cy="867930"/>
          </a:xfrm>
          <a:prstGeom prst="rect">
            <a:avLst/>
          </a:prstGeom>
        </p:spPr>
        <p:txBody>
          <a:bodyPr wrap="square">
            <a:spAutoFit/>
          </a:bodyPr>
          <a:lstStyle/>
          <a:p>
            <a:pPr marL="171450" indent="-171450" fontAlgn="auto">
              <a:lnSpc>
                <a:spcPct val="120000"/>
              </a:lnSpc>
              <a:buFont typeface="Arial" panose="020B0604020202020204" pitchFamily="34" charset="0"/>
              <a:buChar char="•"/>
            </a:pPr>
            <a:r>
              <a:rPr lang="zh-CN" altLang="en-US" sz="1050" noProof="1">
                <a:solidFill>
                  <a:srgbClr val="D3381C"/>
                </a:solidFill>
                <a:cs typeface="+mn-ea"/>
                <a:sym typeface="+mn-lt"/>
              </a:rPr>
              <a:t>年终工作概述</a:t>
            </a:r>
          </a:p>
          <a:p>
            <a:pPr marL="171450" indent="-171450" fontAlgn="auto">
              <a:lnSpc>
                <a:spcPct val="120000"/>
              </a:lnSpc>
              <a:buFont typeface="Arial" panose="020B0604020202020204" pitchFamily="34" charset="0"/>
              <a:buChar char="•"/>
            </a:pPr>
            <a:r>
              <a:rPr lang="zh-CN" altLang="en-US" sz="1050" noProof="1">
                <a:solidFill>
                  <a:srgbClr val="D3381C"/>
                </a:solidFill>
                <a:cs typeface="+mn-ea"/>
                <a:sym typeface="+mn-lt"/>
              </a:rPr>
              <a:t>年终工作概述</a:t>
            </a:r>
          </a:p>
          <a:p>
            <a:pPr marL="171450" indent="-171450" fontAlgn="auto">
              <a:lnSpc>
                <a:spcPct val="120000"/>
              </a:lnSpc>
              <a:buFont typeface="Arial" panose="020B0604020202020204" pitchFamily="34" charset="0"/>
              <a:buChar char="•"/>
            </a:pPr>
            <a:r>
              <a:rPr lang="zh-CN" altLang="en-US" sz="1050" noProof="1" smtClean="0">
                <a:solidFill>
                  <a:srgbClr val="D3381C"/>
                </a:solidFill>
                <a:cs typeface="+mn-ea"/>
                <a:sym typeface="+mn-lt"/>
              </a:rPr>
              <a:t>年终工作概述</a:t>
            </a:r>
          </a:p>
          <a:p>
            <a:pPr fontAlgn="auto">
              <a:lnSpc>
                <a:spcPct val="120000"/>
              </a:lnSpc>
            </a:pPr>
            <a:endParaRPr lang="en-US" altLang="zh-CN" sz="1050" noProof="1">
              <a:solidFill>
                <a:srgbClr val="D3381C"/>
              </a:solidFill>
              <a:cs typeface="+mn-ea"/>
              <a:sym typeface="+mn-lt"/>
            </a:endParaRPr>
          </a:p>
        </p:txBody>
      </p:sp>
      <p:cxnSp>
        <p:nvCxnSpPr>
          <p:cNvPr id="17" name="直接连接符 16"/>
          <p:cNvCxnSpPr/>
          <p:nvPr/>
        </p:nvCxnSpPr>
        <p:spPr>
          <a:xfrm>
            <a:off x="4331951" y="2335710"/>
            <a:ext cx="2482706" cy="15905"/>
          </a:xfrm>
          <a:prstGeom prst="line">
            <a:avLst/>
          </a:prstGeom>
          <a:ln>
            <a:solidFill>
              <a:srgbClr val="D3381C"/>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21622257"/>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with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p:cTn id="7" dur="500" fill="hold"/>
                                        <p:tgtEl>
                                          <p:spTgt spid="36"/>
                                        </p:tgtEl>
                                        <p:attrNameLst>
                                          <p:attrName>ppt_w</p:attrName>
                                        </p:attrNameLst>
                                      </p:cBhvr>
                                      <p:tavLst>
                                        <p:tav tm="0">
                                          <p:val>
                                            <p:fltVal val="0"/>
                                          </p:val>
                                        </p:tav>
                                        <p:tav tm="100000">
                                          <p:val>
                                            <p:strVal val="#ppt_w"/>
                                          </p:val>
                                        </p:tav>
                                      </p:tavLst>
                                    </p:anim>
                                    <p:anim calcmode="lin" valueType="num">
                                      <p:cBhvr>
                                        <p:cTn id="8" dur="500" fill="hold"/>
                                        <p:tgtEl>
                                          <p:spTgt spid="36"/>
                                        </p:tgtEl>
                                        <p:attrNameLst>
                                          <p:attrName>ppt_h</p:attrName>
                                        </p:attrNameLst>
                                      </p:cBhvr>
                                      <p:tavLst>
                                        <p:tav tm="0">
                                          <p:val>
                                            <p:fltVal val="0"/>
                                          </p:val>
                                        </p:tav>
                                        <p:tav tm="100000">
                                          <p:val>
                                            <p:strVal val="#ppt_h"/>
                                          </p:val>
                                        </p:tav>
                                      </p:tavLst>
                                    </p:anim>
                                  </p:childTnLst>
                                </p:cTn>
                              </p:par>
                              <p:par>
                                <p:cTn id="9" presetID="23" presetClass="entr" presetSubtype="36" fill="hold" grpId="0" nodeType="withEffect">
                                  <p:stCondLst>
                                    <p:cond delay="0"/>
                                  </p:stCondLst>
                                  <p:childTnLst>
                                    <p:set>
                                      <p:cBhvr>
                                        <p:cTn id="10" dur="1" fill="hold">
                                          <p:stCondLst>
                                            <p:cond delay="0"/>
                                          </p:stCondLst>
                                        </p:cTn>
                                        <p:tgtEl>
                                          <p:spTgt spid="54"/>
                                        </p:tgtEl>
                                        <p:attrNameLst>
                                          <p:attrName>style.visibility</p:attrName>
                                        </p:attrNameLst>
                                      </p:cBhvr>
                                      <p:to>
                                        <p:strVal val="visible"/>
                                      </p:to>
                                    </p:set>
                                    <p:anim calcmode="lin" valueType="num">
                                      <p:cBhvr>
                                        <p:cTn id="11" dur="500" fill="hold"/>
                                        <p:tgtEl>
                                          <p:spTgt spid="54"/>
                                        </p:tgtEl>
                                        <p:attrNameLst>
                                          <p:attrName>ppt_w</p:attrName>
                                        </p:attrNameLst>
                                      </p:cBhvr>
                                      <p:tavLst>
                                        <p:tav tm="0">
                                          <p:val>
                                            <p:strVal val="(6*min(max(#ppt_w*#ppt_h,.3),1)-7.4)/-.7*#ppt_w"/>
                                          </p:val>
                                        </p:tav>
                                        <p:tav tm="100000">
                                          <p:val>
                                            <p:strVal val="#ppt_w"/>
                                          </p:val>
                                        </p:tav>
                                      </p:tavLst>
                                    </p:anim>
                                    <p:anim calcmode="lin" valueType="num">
                                      <p:cBhvr>
                                        <p:cTn id="12" dur="500" fill="hold"/>
                                        <p:tgtEl>
                                          <p:spTgt spid="54"/>
                                        </p:tgtEl>
                                        <p:attrNameLst>
                                          <p:attrName>ppt_h</p:attrName>
                                        </p:attrNameLst>
                                      </p:cBhvr>
                                      <p:tavLst>
                                        <p:tav tm="0">
                                          <p:val>
                                            <p:strVal val="(6*min(max(#ppt_w*#ppt_h,.3),1)-7.4)/-.7*#ppt_h"/>
                                          </p:val>
                                        </p:tav>
                                        <p:tav tm="100000">
                                          <p:val>
                                            <p:strVal val="#ppt_h"/>
                                          </p:val>
                                        </p:tav>
                                      </p:tavLst>
                                    </p:anim>
                                    <p:anim calcmode="lin" valueType="num">
                                      <p:cBhvr>
                                        <p:cTn id="13" dur="500" fill="hold"/>
                                        <p:tgtEl>
                                          <p:spTgt spid="54"/>
                                        </p:tgtEl>
                                        <p:attrNameLst>
                                          <p:attrName>ppt_x</p:attrName>
                                        </p:attrNameLst>
                                      </p:cBhvr>
                                      <p:tavLst>
                                        <p:tav tm="0">
                                          <p:val>
                                            <p:fltVal val="0.5"/>
                                          </p:val>
                                        </p:tav>
                                        <p:tav tm="100000">
                                          <p:val>
                                            <p:strVal val="#ppt_x"/>
                                          </p:val>
                                        </p:tav>
                                      </p:tavLst>
                                    </p:anim>
                                    <p:anim calcmode="lin" valueType="num">
                                      <p:cBhvr>
                                        <p:cTn id="14" dur="500" fill="hold"/>
                                        <p:tgtEl>
                                          <p:spTgt spid="54"/>
                                        </p:tgtEl>
                                        <p:attrNameLst>
                                          <p:attrName>ppt_y</p:attrName>
                                        </p:attrNameLst>
                                      </p:cBhvr>
                                      <p:tavLst>
                                        <p:tav tm="0">
                                          <p:val>
                                            <p:strVal val="1+(6*min(max(#ppt_w*#ppt_h,.3),1)-7.4)/-.7*#ppt_h/2"/>
                                          </p:val>
                                        </p:tav>
                                        <p:tav tm="100000">
                                          <p:val>
                                            <p:strVal val="#ppt_y"/>
                                          </p:val>
                                        </p:tav>
                                      </p:tavLst>
                                    </p:anim>
                                  </p:childTnLst>
                                </p:cTn>
                              </p:par>
                              <p:par>
                                <p:cTn id="15" presetID="47" presetClass="entr" presetSubtype="0" fill="hold" nodeType="withEffect">
                                  <p:stCondLst>
                                    <p:cond delay="60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1000"/>
                                        <p:tgtEl>
                                          <p:spTgt spid="7"/>
                                        </p:tgtEl>
                                      </p:cBhvr>
                                    </p:animEffect>
                                    <p:anim calcmode="lin" valueType="num">
                                      <p:cBhvr>
                                        <p:cTn id="18" dur="1000" fill="hold"/>
                                        <p:tgtEl>
                                          <p:spTgt spid="7"/>
                                        </p:tgtEl>
                                        <p:attrNameLst>
                                          <p:attrName>ppt_x</p:attrName>
                                        </p:attrNameLst>
                                      </p:cBhvr>
                                      <p:tavLst>
                                        <p:tav tm="0">
                                          <p:val>
                                            <p:strVal val="#ppt_x"/>
                                          </p:val>
                                        </p:tav>
                                        <p:tav tm="100000">
                                          <p:val>
                                            <p:strVal val="#ppt_x"/>
                                          </p:val>
                                        </p:tav>
                                      </p:tavLst>
                                    </p:anim>
                                    <p:anim calcmode="lin" valueType="num">
                                      <p:cBhvr>
                                        <p:cTn id="19" dur="1000" fill="hold"/>
                                        <p:tgtEl>
                                          <p:spTgt spid="7"/>
                                        </p:tgtEl>
                                        <p:attrNameLst>
                                          <p:attrName>ppt_y</p:attrName>
                                        </p:attrNameLst>
                                      </p:cBhvr>
                                      <p:tavLst>
                                        <p:tav tm="0">
                                          <p:val>
                                            <p:strVal val="#ppt_y-.1"/>
                                          </p:val>
                                        </p:tav>
                                        <p:tav tm="100000">
                                          <p:val>
                                            <p:strVal val="#ppt_y"/>
                                          </p:val>
                                        </p:tav>
                                      </p:tavLst>
                                    </p:anim>
                                  </p:childTnLst>
                                </p:cTn>
                              </p:par>
                              <p:par>
                                <p:cTn id="20" presetID="2" presetClass="entr" presetSubtype="4" fill="hold" grpId="0" nodeType="withEffect">
                                  <p:stCondLst>
                                    <p:cond delay="800"/>
                                  </p:stCondLst>
                                  <p:childTnLst>
                                    <p:set>
                                      <p:cBhvr>
                                        <p:cTn id="21" dur="1" fill="hold">
                                          <p:stCondLst>
                                            <p:cond delay="0"/>
                                          </p:stCondLst>
                                        </p:cTn>
                                        <p:tgtEl>
                                          <p:spTgt spid="12"/>
                                        </p:tgtEl>
                                        <p:attrNameLst>
                                          <p:attrName>style.visibility</p:attrName>
                                        </p:attrNameLst>
                                      </p:cBhvr>
                                      <p:to>
                                        <p:strVal val="visible"/>
                                      </p:to>
                                    </p:set>
                                    <p:anim calcmode="lin" valueType="num">
                                      <p:cBhvr>
                                        <p:cTn id="22" dur="500" fill="hold"/>
                                        <p:tgtEl>
                                          <p:spTgt spid="12"/>
                                        </p:tgtEl>
                                        <p:attrNameLst>
                                          <p:attrName>ppt_x</p:attrName>
                                        </p:attrNameLst>
                                      </p:cBhvr>
                                      <p:tavLst>
                                        <p:tav tm="0">
                                          <p:val>
                                            <p:strVal val="#ppt_x"/>
                                          </p:val>
                                        </p:tav>
                                        <p:tav tm="100000">
                                          <p:val>
                                            <p:strVal val="#ppt_x"/>
                                          </p:val>
                                        </p:tav>
                                      </p:tavLst>
                                    </p:anim>
                                    <p:anim calcmode="lin" valueType="num">
                                      <p:cBhvr>
                                        <p:cTn id="23" dur="500" fill="hold"/>
                                        <p:tgtEl>
                                          <p:spTgt spid="12"/>
                                        </p:tgtEl>
                                        <p:attrNameLst>
                                          <p:attrName>ppt_y</p:attrName>
                                        </p:attrNameLst>
                                      </p:cBhvr>
                                      <p:tavLst>
                                        <p:tav tm="0">
                                          <p:val>
                                            <p:strVal val="1+#ppt_h/2"/>
                                          </p:val>
                                        </p:tav>
                                        <p:tav tm="100000">
                                          <p:val>
                                            <p:strVal val="#ppt_y"/>
                                          </p:val>
                                        </p:tav>
                                      </p:tavLst>
                                    </p:anim>
                                  </p:childTnLst>
                                </p:cTn>
                              </p:par>
                              <p:par>
                                <p:cTn id="24" presetID="37" presetClass="entr" presetSubtype="0" fill="hold" grpId="0" nodeType="withEffect">
                                  <p:stCondLst>
                                    <p:cond delay="800"/>
                                  </p:stCondLst>
                                  <p:childTnLst>
                                    <p:set>
                                      <p:cBhvr>
                                        <p:cTn id="25" dur="1" fill="hold">
                                          <p:stCondLst>
                                            <p:cond delay="0"/>
                                          </p:stCondLst>
                                        </p:cTn>
                                        <p:tgtEl>
                                          <p:spTgt spid="55"/>
                                        </p:tgtEl>
                                        <p:attrNameLst>
                                          <p:attrName>style.visibility</p:attrName>
                                        </p:attrNameLst>
                                      </p:cBhvr>
                                      <p:to>
                                        <p:strVal val="visible"/>
                                      </p:to>
                                    </p:set>
                                    <p:animEffect transition="in" filter="fade">
                                      <p:cBhvr>
                                        <p:cTn id="26" dur="1000"/>
                                        <p:tgtEl>
                                          <p:spTgt spid="55"/>
                                        </p:tgtEl>
                                      </p:cBhvr>
                                    </p:animEffect>
                                    <p:anim calcmode="lin" valueType="num">
                                      <p:cBhvr>
                                        <p:cTn id="27" dur="1000" fill="hold"/>
                                        <p:tgtEl>
                                          <p:spTgt spid="55"/>
                                        </p:tgtEl>
                                        <p:attrNameLst>
                                          <p:attrName>ppt_x</p:attrName>
                                        </p:attrNameLst>
                                      </p:cBhvr>
                                      <p:tavLst>
                                        <p:tav tm="0">
                                          <p:val>
                                            <p:strVal val="#ppt_x"/>
                                          </p:val>
                                        </p:tav>
                                        <p:tav tm="100000">
                                          <p:val>
                                            <p:strVal val="#ppt_x"/>
                                          </p:val>
                                        </p:tav>
                                      </p:tavLst>
                                    </p:anim>
                                    <p:anim calcmode="lin" valueType="num">
                                      <p:cBhvr>
                                        <p:cTn id="28" dur="900" decel="100000" fill="hold"/>
                                        <p:tgtEl>
                                          <p:spTgt spid="55"/>
                                        </p:tgtEl>
                                        <p:attrNameLst>
                                          <p:attrName>ppt_y</p:attrName>
                                        </p:attrNameLst>
                                      </p:cBhvr>
                                      <p:tavLst>
                                        <p:tav tm="0">
                                          <p:val>
                                            <p:strVal val="#ppt_y+1"/>
                                          </p:val>
                                        </p:tav>
                                        <p:tav tm="100000">
                                          <p:val>
                                            <p:strVal val="#ppt_y-.03"/>
                                          </p:val>
                                        </p:tav>
                                      </p:tavLst>
                                    </p:anim>
                                    <p:anim calcmode="lin" valueType="num">
                                      <p:cBhvr>
                                        <p:cTn id="29" dur="100" accel="100000" fill="hold">
                                          <p:stCondLst>
                                            <p:cond delay="900"/>
                                          </p:stCondLst>
                                        </p:cTn>
                                        <p:tgtEl>
                                          <p:spTgt spid="55"/>
                                        </p:tgtEl>
                                        <p:attrNameLst>
                                          <p:attrName>ppt_y</p:attrName>
                                        </p:attrNameLst>
                                      </p:cBhvr>
                                      <p:tavLst>
                                        <p:tav tm="0">
                                          <p:val>
                                            <p:strVal val="#ppt_y-.03"/>
                                          </p:val>
                                        </p:tav>
                                        <p:tav tm="100000">
                                          <p:val>
                                            <p:strVal val="#ppt_y"/>
                                          </p:val>
                                        </p:tav>
                                      </p:tavLst>
                                    </p:anim>
                                  </p:childTnLst>
                                </p:cTn>
                              </p:par>
                              <p:par>
                                <p:cTn id="30" presetID="2" presetClass="entr" presetSubtype="12" fill="hold" nodeType="withEffect">
                                  <p:stCondLst>
                                    <p:cond delay="2000"/>
                                  </p:stCondLst>
                                  <p:childTnLst>
                                    <p:set>
                                      <p:cBhvr>
                                        <p:cTn id="31" dur="1" fill="hold">
                                          <p:stCondLst>
                                            <p:cond delay="0"/>
                                          </p:stCondLst>
                                        </p:cTn>
                                        <p:tgtEl>
                                          <p:spTgt spid="66"/>
                                        </p:tgtEl>
                                        <p:attrNameLst>
                                          <p:attrName>style.visibility</p:attrName>
                                        </p:attrNameLst>
                                      </p:cBhvr>
                                      <p:to>
                                        <p:strVal val="visible"/>
                                      </p:to>
                                    </p:set>
                                    <p:anim calcmode="lin" valueType="num">
                                      <p:cBhvr>
                                        <p:cTn id="32" dur="500" fill="hold"/>
                                        <p:tgtEl>
                                          <p:spTgt spid="66"/>
                                        </p:tgtEl>
                                        <p:attrNameLst>
                                          <p:attrName>ppt_x</p:attrName>
                                        </p:attrNameLst>
                                      </p:cBhvr>
                                      <p:tavLst>
                                        <p:tav tm="0">
                                          <p:val>
                                            <p:strVal val="0-#ppt_w/2"/>
                                          </p:val>
                                        </p:tav>
                                        <p:tav tm="100000">
                                          <p:val>
                                            <p:strVal val="#ppt_x"/>
                                          </p:val>
                                        </p:tav>
                                      </p:tavLst>
                                    </p:anim>
                                    <p:anim calcmode="lin" valueType="num">
                                      <p:cBhvr>
                                        <p:cTn id="33" dur="500" fill="hold"/>
                                        <p:tgtEl>
                                          <p:spTgt spid="66"/>
                                        </p:tgtEl>
                                        <p:attrNameLst>
                                          <p:attrName>ppt_y</p:attrName>
                                        </p:attrNameLst>
                                      </p:cBhvr>
                                      <p:tavLst>
                                        <p:tav tm="0">
                                          <p:val>
                                            <p:strVal val="1+#ppt_h/2"/>
                                          </p:val>
                                        </p:tav>
                                        <p:tav tm="100000">
                                          <p:val>
                                            <p:strVal val="#ppt_y"/>
                                          </p:val>
                                        </p:tav>
                                      </p:tavLst>
                                    </p:anim>
                                  </p:childTnLst>
                                </p:cTn>
                              </p:par>
                              <p:par>
                                <p:cTn id="34" presetID="2" presetClass="entr" presetSubtype="3" fill="hold" nodeType="withEffect">
                                  <p:stCondLst>
                                    <p:cond delay="2000"/>
                                  </p:stCondLst>
                                  <p:childTnLst>
                                    <p:set>
                                      <p:cBhvr>
                                        <p:cTn id="35" dur="1" fill="hold">
                                          <p:stCondLst>
                                            <p:cond delay="0"/>
                                          </p:stCondLst>
                                        </p:cTn>
                                        <p:tgtEl>
                                          <p:spTgt spid="67"/>
                                        </p:tgtEl>
                                        <p:attrNameLst>
                                          <p:attrName>style.visibility</p:attrName>
                                        </p:attrNameLst>
                                      </p:cBhvr>
                                      <p:to>
                                        <p:strVal val="visible"/>
                                      </p:to>
                                    </p:set>
                                    <p:anim calcmode="lin" valueType="num">
                                      <p:cBhvr>
                                        <p:cTn id="36" dur="500" fill="hold"/>
                                        <p:tgtEl>
                                          <p:spTgt spid="67"/>
                                        </p:tgtEl>
                                        <p:attrNameLst>
                                          <p:attrName>ppt_x</p:attrName>
                                        </p:attrNameLst>
                                      </p:cBhvr>
                                      <p:tavLst>
                                        <p:tav tm="0">
                                          <p:val>
                                            <p:strVal val="1+#ppt_w/2"/>
                                          </p:val>
                                        </p:tav>
                                        <p:tav tm="100000">
                                          <p:val>
                                            <p:strVal val="#ppt_x"/>
                                          </p:val>
                                        </p:tav>
                                      </p:tavLst>
                                    </p:anim>
                                    <p:anim calcmode="lin" valueType="num">
                                      <p:cBhvr>
                                        <p:cTn id="37" dur="500" fill="hold"/>
                                        <p:tgtEl>
                                          <p:spTgt spid="67"/>
                                        </p:tgtEl>
                                        <p:attrNameLst>
                                          <p:attrName>ppt_y</p:attrName>
                                        </p:attrNameLst>
                                      </p:cBhvr>
                                      <p:tavLst>
                                        <p:tav tm="0">
                                          <p:val>
                                            <p:strVal val="0-#ppt_h/2"/>
                                          </p:val>
                                        </p:tav>
                                        <p:tav tm="100000">
                                          <p:val>
                                            <p:strVal val="#ppt_y"/>
                                          </p:val>
                                        </p:tav>
                                      </p:tavLst>
                                    </p:anim>
                                  </p:childTnLst>
                                </p:cTn>
                              </p:par>
                              <p:par>
                                <p:cTn id="38" presetID="41" presetClass="entr" presetSubtype="0" fill="hold" grpId="0" nodeType="withEffect">
                                  <p:stCondLst>
                                    <p:cond delay="1600"/>
                                  </p:stCondLst>
                                  <p:iterate type="lt">
                                    <p:tmPct val="10000"/>
                                  </p:iterate>
                                  <p:childTnLst>
                                    <p:set>
                                      <p:cBhvr>
                                        <p:cTn id="39" dur="1" fill="hold">
                                          <p:stCondLst>
                                            <p:cond delay="0"/>
                                          </p:stCondLst>
                                        </p:cTn>
                                        <p:tgtEl>
                                          <p:spTgt spid="15"/>
                                        </p:tgtEl>
                                        <p:attrNameLst>
                                          <p:attrName>style.visibility</p:attrName>
                                        </p:attrNameLst>
                                      </p:cBhvr>
                                      <p:to>
                                        <p:strVal val="visible"/>
                                      </p:to>
                                    </p:set>
                                    <p:anim calcmode="lin" valueType="num">
                                      <p:cBhvr>
                                        <p:cTn id="40" dur="500" fill="hold"/>
                                        <p:tgtEl>
                                          <p:spTgt spid="15"/>
                                        </p:tgtEl>
                                        <p:attrNameLst>
                                          <p:attrName>ppt_x</p:attrName>
                                        </p:attrNameLst>
                                      </p:cBhvr>
                                      <p:tavLst>
                                        <p:tav tm="0">
                                          <p:val>
                                            <p:strVal val="#ppt_x"/>
                                          </p:val>
                                        </p:tav>
                                        <p:tav tm="50000">
                                          <p:val>
                                            <p:strVal val="#ppt_x+.1"/>
                                          </p:val>
                                        </p:tav>
                                        <p:tav tm="100000">
                                          <p:val>
                                            <p:strVal val="#ppt_x"/>
                                          </p:val>
                                        </p:tav>
                                      </p:tavLst>
                                    </p:anim>
                                    <p:anim calcmode="lin" valueType="num">
                                      <p:cBhvr>
                                        <p:cTn id="41" dur="500" fill="hold"/>
                                        <p:tgtEl>
                                          <p:spTgt spid="15"/>
                                        </p:tgtEl>
                                        <p:attrNameLst>
                                          <p:attrName>ppt_y</p:attrName>
                                        </p:attrNameLst>
                                      </p:cBhvr>
                                      <p:tavLst>
                                        <p:tav tm="0">
                                          <p:val>
                                            <p:strVal val="#ppt_y"/>
                                          </p:val>
                                        </p:tav>
                                        <p:tav tm="100000">
                                          <p:val>
                                            <p:strVal val="#ppt_y"/>
                                          </p:val>
                                        </p:tav>
                                      </p:tavLst>
                                    </p:anim>
                                    <p:anim calcmode="lin" valueType="num">
                                      <p:cBhvr>
                                        <p:cTn id="42" dur="500" fill="hold"/>
                                        <p:tgtEl>
                                          <p:spTgt spid="15"/>
                                        </p:tgtEl>
                                        <p:attrNameLst>
                                          <p:attrName>ppt_h</p:attrName>
                                        </p:attrNameLst>
                                      </p:cBhvr>
                                      <p:tavLst>
                                        <p:tav tm="0">
                                          <p:val>
                                            <p:strVal val="#ppt_h/10"/>
                                          </p:val>
                                        </p:tav>
                                        <p:tav tm="50000">
                                          <p:val>
                                            <p:strVal val="#ppt_h+.01"/>
                                          </p:val>
                                        </p:tav>
                                        <p:tav tm="100000">
                                          <p:val>
                                            <p:strVal val="#ppt_h"/>
                                          </p:val>
                                        </p:tav>
                                      </p:tavLst>
                                    </p:anim>
                                    <p:anim calcmode="lin" valueType="num">
                                      <p:cBhvr>
                                        <p:cTn id="43" dur="500" fill="hold"/>
                                        <p:tgtEl>
                                          <p:spTgt spid="15"/>
                                        </p:tgtEl>
                                        <p:attrNameLst>
                                          <p:attrName>ppt_w</p:attrName>
                                        </p:attrNameLst>
                                      </p:cBhvr>
                                      <p:tavLst>
                                        <p:tav tm="0">
                                          <p:val>
                                            <p:strVal val="#ppt_w/10"/>
                                          </p:val>
                                        </p:tav>
                                        <p:tav tm="50000">
                                          <p:val>
                                            <p:strVal val="#ppt_w+.01"/>
                                          </p:val>
                                        </p:tav>
                                        <p:tav tm="100000">
                                          <p:val>
                                            <p:strVal val="#ppt_w"/>
                                          </p:val>
                                        </p:tav>
                                      </p:tavLst>
                                    </p:anim>
                                    <p:animEffect transition="in" filter="fade">
                                      <p:cBhvr>
                                        <p:cTn id="44" dur="500" tmFilter="0,0; .5, 1; 1, 1"/>
                                        <p:tgtEl>
                                          <p:spTgt spid="15"/>
                                        </p:tgtEl>
                                      </p:cBhvr>
                                    </p:animEffect>
                                  </p:childTnLst>
                                </p:cTn>
                              </p:par>
                              <p:par>
                                <p:cTn id="45" presetID="22" presetClass="entr" presetSubtype="8" fill="hold" nodeType="withEffect">
                                  <p:stCondLst>
                                    <p:cond delay="1900"/>
                                  </p:stCondLst>
                                  <p:childTnLst>
                                    <p:set>
                                      <p:cBhvr>
                                        <p:cTn id="46" dur="1" fill="hold">
                                          <p:stCondLst>
                                            <p:cond delay="0"/>
                                          </p:stCondLst>
                                        </p:cTn>
                                        <p:tgtEl>
                                          <p:spTgt spid="17"/>
                                        </p:tgtEl>
                                        <p:attrNameLst>
                                          <p:attrName>style.visibility</p:attrName>
                                        </p:attrNameLst>
                                      </p:cBhvr>
                                      <p:to>
                                        <p:strVal val="visible"/>
                                      </p:to>
                                    </p:set>
                                    <p:animEffect transition="in" filter="wipe(left)">
                                      <p:cBhvr>
                                        <p:cTn id="47" dur="500"/>
                                        <p:tgtEl>
                                          <p:spTgt spid="17"/>
                                        </p:tgtEl>
                                      </p:cBhvr>
                                    </p:animEffect>
                                  </p:childTnLst>
                                </p:cTn>
                              </p:par>
                              <p:par>
                                <p:cTn id="48" presetID="2" presetClass="entr" presetSubtype="2" fill="hold" grpId="0" nodeType="withEffect">
                                  <p:stCondLst>
                                    <p:cond delay="2200"/>
                                  </p:stCondLst>
                                  <p:childTnLst>
                                    <p:set>
                                      <p:cBhvr>
                                        <p:cTn id="49" dur="1" fill="hold">
                                          <p:stCondLst>
                                            <p:cond delay="0"/>
                                          </p:stCondLst>
                                        </p:cTn>
                                        <p:tgtEl>
                                          <p:spTgt spid="16"/>
                                        </p:tgtEl>
                                        <p:attrNameLst>
                                          <p:attrName>style.visibility</p:attrName>
                                        </p:attrNameLst>
                                      </p:cBhvr>
                                      <p:to>
                                        <p:strVal val="visible"/>
                                      </p:to>
                                    </p:set>
                                    <p:anim calcmode="lin" valueType="num">
                                      <p:cBhvr>
                                        <p:cTn id="50" dur="1000" fill="hold"/>
                                        <p:tgtEl>
                                          <p:spTgt spid="16"/>
                                        </p:tgtEl>
                                        <p:attrNameLst>
                                          <p:attrName>ppt_x</p:attrName>
                                        </p:attrNameLst>
                                      </p:cBhvr>
                                      <p:tavLst>
                                        <p:tav tm="0">
                                          <p:val>
                                            <p:strVal val="1+#ppt_w/2"/>
                                          </p:val>
                                        </p:tav>
                                        <p:tav tm="100000">
                                          <p:val>
                                            <p:strVal val="#ppt_x"/>
                                          </p:val>
                                        </p:tav>
                                      </p:tavLst>
                                    </p:anim>
                                    <p:anim calcmode="lin" valueType="num">
                                      <p:cBhvr>
                                        <p:cTn id="51" dur="1000" fill="hold"/>
                                        <p:tgtEl>
                                          <p:spTgt spid="1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54" grpId="0" animBg="1"/>
      <p:bldP spid="36" grpId="0" animBg="1"/>
      <p:bldP spid="55" grpId="0"/>
      <p:bldP spid="15" grpId="0"/>
      <p:bldP spid="16"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75"/>
          <p:cNvSpPr/>
          <p:nvPr/>
        </p:nvSpPr>
        <p:spPr>
          <a:xfrm>
            <a:off x="4052412" y="3167429"/>
            <a:ext cx="32511" cy="1976071"/>
          </a:xfrm>
          <a:prstGeom prst="rect">
            <a:avLst/>
          </a:prstGeom>
          <a:solidFill>
            <a:srgbClr val="C816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866775" rtl="0" eaLnBrk="1" latinLnBrk="0" hangingPunct="1">
              <a:defRPr sz="1705" kern="1200">
                <a:solidFill>
                  <a:schemeClr val="lt1"/>
                </a:solidFill>
                <a:latin typeface="+mn-lt"/>
                <a:ea typeface="+mn-ea"/>
                <a:cs typeface="+mn-cs"/>
              </a:defRPr>
            </a:lvl1pPr>
            <a:lvl2pPr marL="433705" algn="l" defTabSz="866775" rtl="0" eaLnBrk="1" latinLnBrk="0" hangingPunct="1">
              <a:defRPr sz="1705" kern="1200">
                <a:solidFill>
                  <a:schemeClr val="lt1"/>
                </a:solidFill>
                <a:latin typeface="+mn-lt"/>
                <a:ea typeface="+mn-ea"/>
                <a:cs typeface="+mn-cs"/>
              </a:defRPr>
            </a:lvl2pPr>
            <a:lvl3pPr marL="866775" algn="l" defTabSz="866775" rtl="0" eaLnBrk="1" latinLnBrk="0" hangingPunct="1">
              <a:defRPr sz="1705" kern="1200">
                <a:solidFill>
                  <a:schemeClr val="lt1"/>
                </a:solidFill>
                <a:latin typeface="+mn-lt"/>
                <a:ea typeface="+mn-ea"/>
                <a:cs typeface="+mn-cs"/>
              </a:defRPr>
            </a:lvl3pPr>
            <a:lvl4pPr marL="1300480" algn="l" defTabSz="866775" rtl="0" eaLnBrk="1" latinLnBrk="0" hangingPunct="1">
              <a:defRPr sz="1705" kern="1200">
                <a:solidFill>
                  <a:schemeClr val="lt1"/>
                </a:solidFill>
                <a:latin typeface="+mn-lt"/>
                <a:ea typeface="+mn-ea"/>
                <a:cs typeface="+mn-cs"/>
              </a:defRPr>
            </a:lvl4pPr>
            <a:lvl5pPr marL="1734185" algn="l" defTabSz="866775" rtl="0" eaLnBrk="1" latinLnBrk="0" hangingPunct="1">
              <a:defRPr sz="1705" kern="1200">
                <a:solidFill>
                  <a:schemeClr val="lt1"/>
                </a:solidFill>
                <a:latin typeface="+mn-lt"/>
                <a:ea typeface="+mn-ea"/>
                <a:cs typeface="+mn-cs"/>
              </a:defRPr>
            </a:lvl5pPr>
            <a:lvl6pPr marL="2167255" algn="l" defTabSz="866775" rtl="0" eaLnBrk="1" latinLnBrk="0" hangingPunct="1">
              <a:defRPr sz="1705" kern="1200">
                <a:solidFill>
                  <a:schemeClr val="lt1"/>
                </a:solidFill>
                <a:latin typeface="+mn-lt"/>
                <a:ea typeface="+mn-ea"/>
                <a:cs typeface="+mn-cs"/>
              </a:defRPr>
            </a:lvl6pPr>
            <a:lvl7pPr marL="2600960" algn="l" defTabSz="866775" rtl="0" eaLnBrk="1" latinLnBrk="0" hangingPunct="1">
              <a:defRPr sz="1705" kern="1200">
                <a:solidFill>
                  <a:schemeClr val="lt1"/>
                </a:solidFill>
                <a:latin typeface="+mn-lt"/>
                <a:ea typeface="+mn-ea"/>
                <a:cs typeface="+mn-cs"/>
              </a:defRPr>
            </a:lvl7pPr>
            <a:lvl8pPr marL="3034665" algn="l" defTabSz="866775" rtl="0" eaLnBrk="1" latinLnBrk="0" hangingPunct="1">
              <a:defRPr sz="1705" kern="1200">
                <a:solidFill>
                  <a:schemeClr val="lt1"/>
                </a:solidFill>
                <a:latin typeface="+mn-lt"/>
                <a:ea typeface="+mn-ea"/>
                <a:cs typeface="+mn-cs"/>
              </a:defRPr>
            </a:lvl8pPr>
            <a:lvl9pPr marL="3467735" algn="l" defTabSz="866775" rtl="0" eaLnBrk="1" latinLnBrk="0" hangingPunct="1">
              <a:defRPr sz="1705" kern="1200">
                <a:solidFill>
                  <a:schemeClr val="lt1"/>
                </a:solidFill>
                <a:latin typeface="+mn-lt"/>
                <a:ea typeface="+mn-ea"/>
                <a:cs typeface="+mn-cs"/>
              </a:defRPr>
            </a:lvl9pPr>
          </a:lstStyle>
          <a:p>
            <a:pPr algn="ctr" fontAlgn="auto">
              <a:lnSpc>
                <a:spcPct val="120000"/>
              </a:lnSpc>
              <a:spcBef>
                <a:spcPts val="0"/>
              </a:spcBef>
              <a:spcAft>
                <a:spcPts val="0"/>
              </a:spcAft>
            </a:pPr>
            <a:endParaRPr lang="en-US" sz="570" dirty="0">
              <a:solidFill>
                <a:prstClr val="white"/>
              </a:solidFill>
              <a:cs typeface="+mn-ea"/>
              <a:sym typeface="Arial" panose="020B0604020202020204" pitchFamily="34" charset="0"/>
            </a:endParaRPr>
          </a:p>
        </p:txBody>
      </p:sp>
      <p:sp>
        <p:nvSpPr>
          <p:cNvPr id="3" name="Rectangle 77"/>
          <p:cNvSpPr/>
          <p:nvPr/>
        </p:nvSpPr>
        <p:spPr>
          <a:xfrm>
            <a:off x="4920380" y="2480299"/>
            <a:ext cx="32511" cy="2663201"/>
          </a:xfrm>
          <a:prstGeom prst="rect">
            <a:avLst/>
          </a:prstGeom>
          <a:solidFill>
            <a:srgbClr val="C816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866775" rtl="0" eaLnBrk="1" latinLnBrk="0" hangingPunct="1">
              <a:defRPr sz="1705" kern="1200">
                <a:solidFill>
                  <a:schemeClr val="lt1"/>
                </a:solidFill>
                <a:latin typeface="+mn-lt"/>
                <a:ea typeface="+mn-ea"/>
                <a:cs typeface="+mn-cs"/>
              </a:defRPr>
            </a:lvl1pPr>
            <a:lvl2pPr marL="433705" algn="l" defTabSz="866775" rtl="0" eaLnBrk="1" latinLnBrk="0" hangingPunct="1">
              <a:defRPr sz="1705" kern="1200">
                <a:solidFill>
                  <a:schemeClr val="lt1"/>
                </a:solidFill>
                <a:latin typeface="+mn-lt"/>
                <a:ea typeface="+mn-ea"/>
                <a:cs typeface="+mn-cs"/>
              </a:defRPr>
            </a:lvl2pPr>
            <a:lvl3pPr marL="866775" algn="l" defTabSz="866775" rtl="0" eaLnBrk="1" latinLnBrk="0" hangingPunct="1">
              <a:defRPr sz="1705" kern="1200">
                <a:solidFill>
                  <a:schemeClr val="lt1"/>
                </a:solidFill>
                <a:latin typeface="+mn-lt"/>
                <a:ea typeface="+mn-ea"/>
                <a:cs typeface="+mn-cs"/>
              </a:defRPr>
            </a:lvl3pPr>
            <a:lvl4pPr marL="1300480" algn="l" defTabSz="866775" rtl="0" eaLnBrk="1" latinLnBrk="0" hangingPunct="1">
              <a:defRPr sz="1705" kern="1200">
                <a:solidFill>
                  <a:schemeClr val="lt1"/>
                </a:solidFill>
                <a:latin typeface="+mn-lt"/>
                <a:ea typeface="+mn-ea"/>
                <a:cs typeface="+mn-cs"/>
              </a:defRPr>
            </a:lvl4pPr>
            <a:lvl5pPr marL="1734185" algn="l" defTabSz="866775" rtl="0" eaLnBrk="1" latinLnBrk="0" hangingPunct="1">
              <a:defRPr sz="1705" kern="1200">
                <a:solidFill>
                  <a:schemeClr val="lt1"/>
                </a:solidFill>
                <a:latin typeface="+mn-lt"/>
                <a:ea typeface="+mn-ea"/>
                <a:cs typeface="+mn-cs"/>
              </a:defRPr>
            </a:lvl5pPr>
            <a:lvl6pPr marL="2167255" algn="l" defTabSz="866775" rtl="0" eaLnBrk="1" latinLnBrk="0" hangingPunct="1">
              <a:defRPr sz="1705" kern="1200">
                <a:solidFill>
                  <a:schemeClr val="lt1"/>
                </a:solidFill>
                <a:latin typeface="+mn-lt"/>
                <a:ea typeface="+mn-ea"/>
                <a:cs typeface="+mn-cs"/>
              </a:defRPr>
            </a:lvl6pPr>
            <a:lvl7pPr marL="2600960" algn="l" defTabSz="866775" rtl="0" eaLnBrk="1" latinLnBrk="0" hangingPunct="1">
              <a:defRPr sz="1705" kern="1200">
                <a:solidFill>
                  <a:schemeClr val="lt1"/>
                </a:solidFill>
                <a:latin typeface="+mn-lt"/>
                <a:ea typeface="+mn-ea"/>
                <a:cs typeface="+mn-cs"/>
              </a:defRPr>
            </a:lvl7pPr>
            <a:lvl8pPr marL="3034665" algn="l" defTabSz="866775" rtl="0" eaLnBrk="1" latinLnBrk="0" hangingPunct="1">
              <a:defRPr sz="1705" kern="1200">
                <a:solidFill>
                  <a:schemeClr val="lt1"/>
                </a:solidFill>
                <a:latin typeface="+mn-lt"/>
                <a:ea typeface="+mn-ea"/>
                <a:cs typeface="+mn-cs"/>
              </a:defRPr>
            </a:lvl8pPr>
            <a:lvl9pPr marL="3467735" algn="l" defTabSz="866775" rtl="0" eaLnBrk="1" latinLnBrk="0" hangingPunct="1">
              <a:defRPr sz="1705" kern="1200">
                <a:solidFill>
                  <a:schemeClr val="lt1"/>
                </a:solidFill>
                <a:latin typeface="+mn-lt"/>
                <a:ea typeface="+mn-ea"/>
                <a:cs typeface="+mn-cs"/>
              </a:defRPr>
            </a:lvl9pPr>
          </a:lstStyle>
          <a:p>
            <a:pPr algn="ctr" fontAlgn="auto">
              <a:lnSpc>
                <a:spcPct val="120000"/>
              </a:lnSpc>
              <a:spcBef>
                <a:spcPts val="0"/>
              </a:spcBef>
              <a:spcAft>
                <a:spcPts val="0"/>
              </a:spcAft>
            </a:pPr>
            <a:endParaRPr lang="en-US" sz="570" dirty="0">
              <a:solidFill>
                <a:prstClr val="white"/>
              </a:solidFill>
              <a:cs typeface="+mn-ea"/>
              <a:sym typeface="Arial" panose="020B0604020202020204" pitchFamily="34" charset="0"/>
            </a:endParaRPr>
          </a:p>
        </p:txBody>
      </p:sp>
      <p:sp>
        <p:nvSpPr>
          <p:cNvPr id="4" name="Rectangle 78"/>
          <p:cNvSpPr/>
          <p:nvPr/>
        </p:nvSpPr>
        <p:spPr>
          <a:xfrm>
            <a:off x="5469314" y="3551346"/>
            <a:ext cx="32511" cy="1592153"/>
          </a:xfrm>
          <a:prstGeom prst="rect">
            <a:avLst/>
          </a:prstGeom>
          <a:solidFill>
            <a:srgbClr val="C816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866775" rtl="0" eaLnBrk="1" latinLnBrk="0" hangingPunct="1">
              <a:defRPr sz="1705" kern="1200">
                <a:solidFill>
                  <a:schemeClr val="lt1"/>
                </a:solidFill>
                <a:latin typeface="+mn-lt"/>
                <a:ea typeface="+mn-ea"/>
                <a:cs typeface="+mn-cs"/>
              </a:defRPr>
            </a:lvl1pPr>
            <a:lvl2pPr marL="433705" algn="l" defTabSz="866775" rtl="0" eaLnBrk="1" latinLnBrk="0" hangingPunct="1">
              <a:defRPr sz="1705" kern="1200">
                <a:solidFill>
                  <a:schemeClr val="lt1"/>
                </a:solidFill>
                <a:latin typeface="+mn-lt"/>
                <a:ea typeface="+mn-ea"/>
                <a:cs typeface="+mn-cs"/>
              </a:defRPr>
            </a:lvl2pPr>
            <a:lvl3pPr marL="866775" algn="l" defTabSz="866775" rtl="0" eaLnBrk="1" latinLnBrk="0" hangingPunct="1">
              <a:defRPr sz="1705" kern="1200">
                <a:solidFill>
                  <a:schemeClr val="lt1"/>
                </a:solidFill>
                <a:latin typeface="+mn-lt"/>
                <a:ea typeface="+mn-ea"/>
                <a:cs typeface="+mn-cs"/>
              </a:defRPr>
            </a:lvl3pPr>
            <a:lvl4pPr marL="1300480" algn="l" defTabSz="866775" rtl="0" eaLnBrk="1" latinLnBrk="0" hangingPunct="1">
              <a:defRPr sz="1705" kern="1200">
                <a:solidFill>
                  <a:schemeClr val="lt1"/>
                </a:solidFill>
                <a:latin typeface="+mn-lt"/>
                <a:ea typeface="+mn-ea"/>
                <a:cs typeface="+mn-cs"/>
              </a:defRPr>
            </a:lvl4pPr>
            <a:lvl5pPr marL="1734185" algn="l" defTabSz="866775" rtl="0" eaLnBrk="1" latinLnBrk="0" hangingPunct="1">
              <a:defRPr sz="1705" kern="1200">
                <a:solidFill>
                  <a:schemeClr val="lt1"/>
                </a:solidFill>
                <a:latin typeface="+mn-lt"/>
                <a:ea typeface="+mn-ea"/>
                <a:cs typeface="+mn-cs"/>
              </a:defRPr>
            </a:lvl5pPr>
            <a:lvl6pPr marL="2167255" algn="l" defTabSz="866775" rtl="0" eaLnBrk="1" latinLnBrk="0" hangingPunct="1">
              <a:defRPr sz="1705" kern="1200">
                <a:solidFill>
                  <a:schemeClr val="lt1"/>
                </a:solidFill>
                <a:latin typeface="+mn-lt"/>
                <a:ea typeface="+mn-ea"/>
                <a:cs typeface="+mn-cs"/>
              </a:defRPr>
            </a:lvl6pPr>
            <a:lvl7pPr marL="2600960" algn="l" defTabSz="866775" rtl="0" eaLnBrk="1" latinLnBrk="0" hangingPunct="1">
              <a:defRPr sz="1705" kern="1200">
                <a:solidFill>
                  <a:schemeClr val="lt1"/>
                </a:solidFill>
                <a:latin typeface="+mn-lt"/>
                <a:ea typeface="+mn-ea"/>
                <a:cs typeface="+mn-cs"/>
              </a:defRPr>
            </a:lvl7pPr>
            <a:lvl8pPr marL="3034665" algn="l" defTabSz="866775" rtl="0" eaLnBrk="1" latinLnBrk="0" hangingPunct="1">
              <a:defRPr sz="1705" kern="1200">
                <a:solidFill>
                  <a:schemeClr val="lt1"/>
                </a:solidFill>
                <a:latin typeface="+mn-lt"/>
                <a:ea typeface="+mn-ea"/>
                <a:cs typeface="+mn-cs"/>
              </a:defRPr>
            </a:lvl8pPr>
            <a:lvl9pPr marL="3467735" algn="l" defTabSz="866775" rtl="0" eaLnBrk="1" latinLnBrk="0" hangingPunct="1">
              <a:defRPr sz="1705" kern="1200">
                <a:solidFill>
                  <a:schemeClr val="lt1"/>
                </a:solidFill>
                <a:latin typeface="+mn-lt"/>
                <a:ea typeface="+mn-ea"/>
                <a:cs typeface="+mn-cs"/>
              </a:defRPr>
            </a:lvl9pPr>
          </a:lstStyle>
          <a:p>
            <a:pPr algn="ctr" fontAlgn="auto">
              <a:lnSpc>
                <a:spcPct val="120000"/>
              </a:lnSpc>
              <a:spcBef>
                <a:spcPts val="0"/>
              </a:spcBef>
              <a:spcAft>
                <a:spcPts val="0"/>
              </a:spcAft>
            </a:pPr>
            <a:endParaRPr lang="en-US" sz="1136" dirty="0">
              <a:solidFill>
                <a:prstClr val="white"/>
              </a:solidFill>
              <a:cs typeface="+mn-ea"/>
              <a:sym typeface="Arial" panose="020B0604020202020204" pitchFamily="34" charset="0"/>
            </a:endParaRPr>
          </a:p>
        </p:txBody>
      </p:sp>
      <p:sp>
        <p:nvSpPr>
          <p:cNvPr id="5" name="Rectangle 82"/>
          <p:cNvSpPr/>
          <p:nvPr/>
        </p:nvSpPr>
        <p:spPr>
          <a:xfrm>
            <a:off x="3219500" y="3551347"/>
            <a:ext cx="32511" cy="1592153"/>
          </a:xfrm>
          <a:prstGeom prst="rect">
            <a:avLst/>
          </a:prstGeom>
          <a:solidFill>
            <a:srgbClr val="C816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866775" rtl="0" eaLnBrk="1" latinLnBrk="0" hangingPunct="1">
              <a:defRPr sz="1705" kern="1200">
                <a:solidFill>
                  <a:schemeClr val="lt1"/>
                </a:solidFill>
                <a:latin typeface="+mn-lt"/>
                <a:ea typeface="+mn-ea"/>
                <a:cs typeface="+mn-cs"/>
              </a:defRPr>
            </a:lvl1pPr>
            <a:lvl2pPr marL="433705" algn="l" defTabSz="866775" rtl="0" eaLnBrk="1" latinLnBrk="0" hangingPunct="1">
              <a:defRPr sz="1705" kern="1200">
                <a:solidFill>
                  <a:schemeClr val="lt1"/>
                </a:solidFill>
                <a:latin typeface="+mn-lt"/>
                <a:ea typeface="+mn-ea"/>
                <a:cs typeface="+mn-cs"/>
              </a:defRPr>
            </a:lvl2pPr>
            <a:lvl3pPr marL="866775" algn="l" defTabSz="866775" rtl="0" eaLnBrk="1" latinLnBrk="0" hangingPunct="1">
              <a:defRPr sz="1705" kern="1200">
                <a:solidFill>
                  <a:schemeClr val="lt1"/>
                </a:solidFill>
                <a:latin typeface="+mn-lt"/>
                <a:ea typeface="+mn-ea"/>
                <a:cs typeface="+mn-cs"/>
              </a:defRPr>
            </a:lvl3pPr>
            <a:lvl4pPr marL="1300480" algn="l" defTabSz="866775" rtl="0" eaLnBrk="1" latinLnBrk="0" hangingPunct="1">
              <a:defRPr sz="1705" kern="1200">
                <a:solidFill>
                  <a:schemeClr val="lt1"/>
                </a:solidFill>
                <a:latin typeface="+mn-lt"/>
                <a:ea typeface="+mn-ea"/>
                <a:cs typeface="+mn-cs"/>
              </a:defRPr>
            </a:lvl4pPr>
            <a:lvl5pPr marL="1734185" algn="l" defTabSz="866775" rtl="0" eaLnBrk="1" latinLnBrk="0" hangingPunct="1">
              <a:defRPr sz="1705" kern="1200">
                <a:solidFill>
                  <a:schemeClr val="lt1"/>
                </a:solidFill>
                <a:latin typeface="+mn-lt"/>
                <a:ea typeface="+mn-ea"/>
                <a:cs typeface="+mn-cs"/>
              </a:defRPr>
            </a:lvl5pPr>
            <a:lvl6pPr marL="2167255" algn="l" defTabSz="866775" rtl="0" eaLnBrk="1" latinLnBrk="0" hangingPunct="1">
              <a:defRPr sz="1705" kern="1200">
                <a:solidFill>
                  <a:schemeClr val="lt1"/>
                </a:solidFill>
                <a:latin typeface="+mn-lt"/>
                <a:ea typeface="+mn-ea"/>
                <a:cs typeface="+mn-cs"/>
              </a:defRPr>
            </a:lvl6pPr>
            <a:lvl7pPr marL="2600960" algn="l" defTabSz="866775" rtl="0" eaLnBrk="1" latinLnBrk="0" hangingPunct="1">
              <a:defRPr sz="1705" kern="1200">
                <a:solidFill>
                  <a:schemeClr val="lt1"/>
                </a:solidFill>
                <a:latin typeface="+mn-lt"/>
                <a:ea typeface="+mn-ea"/>
                <a:cs typeface="+mn-cs"/>
              </a:defRPr>
            </a:lvl7pPr>
            <a:lvl8pPr marL="3034665" algn="l" defTabSz="866775" rtl="0" eaLnBrk="1" latinLnBrk="0" hangingPunct="1">
              <a:defRPr sz="1705" kern="1200">
                <a:solidFill>
                  <a:schemeClr val="lt1"/>
                </a:solidFill>
                <a:latin typeface="+mn-lt"/>
                <a:ea typeface="+mn-ea"/>
                <a:cs typeface="+mn-cs"/>
              </a:defRPr>
            </a:lvl8pPr>
            <a:lvl9pPr marL="3467735" algn="l" defTabSz="866775" rtl="0" eaLnBrk="1" latinLnBrk="0" hangingPunct="1">
              <a:defRPr sz="1705" kern="1200">
                <a:solidFill>
                  <a:schemeClr val="lt1"/>
                </a:solidFill>
                <a:latin typeface="+mn-lt"/>
                <a:ea typeface="+mn-ea"/>
                <a:cs typeface="+mn-cs"/>
              </a:defRPr>
            </a:lvl9pPr>
          </a:lstStyle>
          <a:p>
            <a:pPr algn="ctr" fontAlgn="auto">
              <a:lnSpc>
                <a:spcPct val="120000"/>
              </a:lnSpc>
              <a:spcBef>
                <a:spcPts val="0"/>
              </a:spcBef>
              <a:spcAft>
                <a:spcPts val="0"/>
              </a:spcAft>
            </a:pPr>
            <a:endParaRPr lang="en-US" sz="1136" dirty="0">
              <a:solidFill>
                <a:prstClr val="white"/>
              </a:solidFill>
              <a:cs typeface="+mn-ea"/>
              <a:sym typeface="Arial" panose="020B0604020202020204" pitchFamily="34" charset="0"/>
            </a:endParaRPr>
          </a:p>
        </p:txBody>
      </p:sp>
      <p:sp>
        <p:nvSpPr>
          <p:cNvPr id="6" name="Rectangle 86"/>
          <p:cNvSpPr/>
          <p:nvPr/>
        </p:nvSpPr>
        <p:spPr>
          <a:xfrm>
            <a:off x="6098146" y="3895311"/>
            <a:ext cx="32511" cy="1248189"/>
          </a:xfrm>
          <a:prstGeom prst="rect">
            <a:avLst/>
          </a:prstGeom>
          <a:solidFill>
            <a:srgbClr val="C8161C"/>
          </a:solidFill>
          <a:ln>
            <a:solidFill>
              <a:srgbClr val="C8161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866775" rtl="0" eaLnBrk="1" latinLnBrk="0" hangingPunct="1">
              <a:defRPr sz="1705" kern="1200">
                <a:solidFill>
                  <a:schemeClr val="lt1"/>
                </a:solidFill>
                <a:latin typeface="+mn-lt"/>
                <a:ea typeface="+mn-ea"/>
                <a:cs typeface="+mn-cs"/>
              </a:defRPr>
            </a:lvl1pPr>
            <a:lvl2pPr marL="433705" algn="l" defTabSz="866775" rtl="0" eaLnBrk="1" latinLnBrk="0" hangingPunct="1">
              <a:defRPr sz="1705" kern="1200">
                <a:solidFill>
                  <a:schemeClr val="lt1"/>
                </a:solidFill>
                <a:latin typeface="+mn-lt"/>
                <a:ea typeface="+mn-ea"/>
                <a:cs typeface="+mn-cs"/>
              </a:defRPr>
            </a:lvl2pPr>
            <a:lvl3pPr marL="866775" algn="l" defTabSz="866775" rtl="0" eaLnBrk="1" latinLnBrk="0" hangingPunct="1">
              <a:defRPr sz="1705" kern="1200">
                <a:solidFill>
                  <a:schemeClr val="lt1"/>
                </a:solidFill>
                <a:latin typeface="+mn-lt"/>
                <a:ea typeface="+mn-ea"/>
                <a:cs typeface="+mn-cs"/>
              </a:defRPr>
            </a:lvl3pPr>
            <a:lvl4pPr marL="1300480" algn="l" defTabSz="866775" rtl="0" eaLnBrk="1" latinLnBrk="0" hangingPunct="1">
              <a:defRPr sz="1705" kern="1200">
                <a:solidFill>
                  <a:schemeClr val="lt1"/>
                </a:solidFill>
                <a:latin typeface="+mn-lt"/>
                <a:ea typeface="+mn-ea"/>
                <a:cs typeface="+mn-cs"/>
              </a:defRPr>
            </a:lvl4pPr>
            <a:lvl5pPr marL="1734185" algn="l" defTabSz="866775" rtl="0" eaLnBrk="1" latinLnBrk="0" hangingPunct="1">
              <a:defRPr sz="1705" kern="1200">
                <a:solidFill>
                  <a:schemeClr val="lt1"/>
                </a:solidFill>
                <a:latin typeface="+mn-lt"/>
                <a:ea typeface="+mn-ea"/>
                <a:cs typeface="+mn-cs"/>
              </a:defRPr>
            </a:lvl5pPr>
            <a:lvl6pPr marL="2167255" algn="l" defTabSz="866775" rtl="0" eaLnBrk="1" latinLnBrk="0" hangingPunct="1">
              <a:defRPr sz="1705" kern="1200">
                <a:solidFill>
                  <a:schemeClr val="lt1"/>
                </a:solidFill>
                <a:latin typeface="+mn-lt"/>
                <a:ea typeface="+mn-ea"/>
                <a:cs typeface="+mn-cs"/>
              </a:defRPr>
            </a:lvl6pPr>
            <a:lvl7pPr marL="2600960" algn="l" defTabSz="866775" rtl="0" eaLnBrk="1" latinLnBrk="0" hangingPunct="1">
              <a:defRPr sz="1705" kern="1200">
                <a:solidFill>
                  <a:schemeClr val="lt1"/>
                </a:solidFill>
                <a:latin typeface="+mn-lt"/>
                <a:ea typeface="+mn-ea"/>
                <a:cs typeface="+mn-cs"/>
              </a:defRPr>
            </a:lvl7pPr>
            <a:lvl8pPr marL="3034665" algn="l" defTabSz="866775" rtl="0" eaLnBrk="1" latinLnBrk="0" hangingPunct="1">
              <a:defRPr sz="1705" kern="1200">
                <a:solidFill>
                  <a:schemeClr val="lt1"/>
                </a:solidFill>
                <a:latin typeface="+mn-lt"/>
                <a:ea typeface="+mn-ea"/>
                <a:cs typeface="+mn-cs"/>
              </a:defRPr>
            </a:lvl8pPr>
            <a:lvl9pPr marL="3467735" algn="l" defTabSz="866775" rtl="0" eaLnBrk="1" latinLnBrk="0" hangingPunct="1">
              <a:defRPr sz="1705" kern="1200">
                <a:solidFill>
                  <a:schemeClr val="lt1"/>
                </a:solidFill>
                <a:latin typeface="+mn-lt"/>
                <a:ea typeface="+mn-ea"/>
                <a:cs typeface="+mn-cs"/>
              </a:defRPr>
            </a:lvl9pPr>
          </a:lstStyle>
          <a:p>
            <a:pPr algn="ctr" fontAlgn="auto">
              <a:lnSpc>
                <a:spcPct val="120000"/>
              </a:lnSpc>
              <a:spcBef>
                <a:spcPts val="0"/>
              </a:spcBef>
              <a:spcAft>
                <a:spcPts val="0"/>
              </a:spcAft>
            </a:pPr>
            <a:endParaRPr lang="en-US" sz="1136" dirty="0">
              <a:solidFill>
                <a:prstClr val="white"/>
              </a:solidFill>
              <a:cs typeface="+mn-ea"/>
              <a:sym typeface="Arial" panose="020B0604020202020204" pitchFamily="34" charset="0"/>
            </a:endParaRPr>
          </a:p>
        </p:txBody>
      </p:sp>
      <p:sp>
        <p:nvSpPr>
          <p:cNvPr id="7" name="Oval 115"/>
          <p:cNvSpPr>
            <a:spLocks noChangeAspect="1"/>
          </p:cNvSpPr>
          <p:nvPr/>
        </p:nvSpPr>
        <p:spPr>
          <a:xfrm>
            <a:off x="3834177" y="3371762"/>
            <a:ext cx="489007" cy="489413"/>
          </a:xfrm>
          <a:prstGeom prst="ellipse">
            <a:avLst/>
          </a:prstGeom>
          <a:solidFill>
            <a:srgbClr val="C8161C"/>
          </a:solidFill>
          <a:ln w="1905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defPPr>
              <a:defRPr lang="zh-CN">
                <a:solidFill>
                  <a:schemeClr val="lt1"/>
                </a:solidFill>
              </a:defRPr>
            </a:defPPr>
            <a:lvl1pPr marL="0" algn="l" defTabSz="866775" rtl="0" eaLnBrk="1" latinLnBrk="0" hangingPunct="1">
              <a:defRPr sz="1705" kern="1200">
                <a:solidFill>
                  <a:schemeClr val="lt1"/>
                </a:solidFill>
                <a:latin typeface="+mn-lt"/>
                <a:ea typeface="+mn-ea"/>
                <a:cs typeface="+mn-cs"/>
              </a:defRPr>
            </a:lvl1pPr>
            <a:lvl2pPr marL="433705" algn="l" defTabSz="866775" rtl="0" eaLnBrk="1" latinLnBrk="0" hangingPunct="1">
              <a:defRPr sz="1705" kern="1200">
                <a:solidFill>
                  <a:schemeClr val="lt1"/>
                </a:solidFill>
                <a:latin typeface="+mn-lt"/>
                <a:ea typeface="+mn-ea"/>
                <a:cs typeface="+mn-cs"/>
              </a:defRPr>
            </a:lvl2pPr>
            <a:lvl3pPr marL="866775" algn="l" defTabSz="866775" rtl="0" eaLnBrk="1" latinLnBrk="0" hangingPunct="1">
              <a:defRPr sz="1705" kern="1200">
                <a:solidFill>
                  <a:schemeClr val="lt1"/>
                </a:solidFill>
                <a:latin typeface="+mn-lt"/>
                <a:ea typeface="+mn-ea"/>
                <a:cs typeface="+mn-cs"/>
              </a:defRPr>
            </a:lvl3pPr>
            <a:lvl4pPr marL="1300480" algn="l" defTabSz="866775" rtl="0" eaLnBrk="1" latinLnBrk="0" hangingPunct="1">
              <a:defRPr sz="1705" kern="1200">
                <a:solidFill>
                  <a:schemeClr val="lt1"/>
                </a:solidFill>
                <a:latin typeface="+mn-lt"/>
                <a:ea typeface="+mn-ea"/>
                <a:cs typeface="+mn-cs"/>
              </a:defRPr>
            </a:lvl4pPr>
            <a:lvl5pPr marL="1734185" algn="l" defTabSz="866775" rtl="0" eaLnBrk="1" latinLnBrk="0" hangingPunct="1">
              <a:defRPr sz="1705" kern="1200">
                <a:solidFill>
                  <a:schemeClr val="lt1"/>
                </a:solidFill>
                <a:latin typeface="+mn-lt"/>
                <a:ea typeface="+mn-ea"/>
                <a:cs typeface="+mn-cs"/>
              </a:defRPr>
            </a:lvl5pPr>
            <a:lvl6pPr marL="2167255" algn="l" defTabSz="866775" rtl="0" eaLnBrk="1" latinLnBrk="0" hangingPunct="1">
              <a:defRPr sz="1705" kern="1200">
                <a:solidFill>
                  <a:schemeClr val="lt1"/>
                </a:solidFill>
                <a:latin typeface="+mn-lt"/>
                <a:ea typeface="+mn-ea"/>
                <a:cs typeface="+mn-cs"/>
              </a:defRPr>
            </a:lvl6pPr>
            <a:lvl7pPr marL="2600960" algn="l" defTabSz="866775" rtl="0" eaLnBrk="1" latinLnBrk="0" hangingPunct="1">
              <a:defRPr sz="1705" kern="1200">
                <a:solidFill>
                  <a:schemeClr val="lt1"/>
                </a:solidFill>
                <a:latin typeface="+mn-lt"/>
                <a:ea typeface="+mn-ea"/>
                <a:cs typeface="+mn-cs"/>
              </a:defRPr>
            </a:lvl7pPr>
            <a:lvl8pPr marL="3034665" algn="l" defTabSz="866775" rtl="0" eaLnBrk="1" latinLnBrk="0" hangingPunct="1">
              <a:defRPr sz="1705" kern="1200">
                <a:solidFill>
                  <a:schemeClr val="lt1"/>
                </a:solidFill>
                <a:latin typeface="+mn-lt"/>
                <a:ea typeface="+mn-ea"/>
                <a:cs typeface="+mn-cs"/>
              </a:defRPr>
            </a:lvl8pPr>
            <a:lvl9pPr marL="3467735" algn="l" defTabSz="866775" rtl="0" eaLnBrk="1" latinLnBrk="0" hangingPunct="1">
              <a:defRPr sz="1705" kern="1200">
                <a:solidFill>
                  <a:schemeClr val="lt1"/>
                </a:solidFill>
                <a:latin typeface="+mn-lt"/>
                <a:ea typeface="+mn-ea"/>
                <a:cs typeface="+mn-cs"/>
              </a:defRPr>
            </a:lvl9pPr>
          </a:lstStyle>
          <a:p>
            <a:pPr algn="ctr" fontAlgn="auto">
              <a:lnSpc>
                <a:spcPct val="120000"/>
              </a:lnSpc>
              <a:spcBef>
                <a:spcPts val="0"/>
              </a:spcBef>
              <a:spcAft>
                <a:spcPts val="0"/>
              </a:spcAft>
            </a:pPr>
            <a:r>
              <a:rPr lang="en-US" sz="1136" dirty="0">
                <a:solidFill>
                  <a:prstClr val="white"/>
                </a:solidFill>
                <a:cs typeface="+mn-ea"/>
                <a:sym typeface="Arial" panose="020B0604020202020204" pitchFamily="34" charset="0"/>
              </a:rPr>
              <a:t>02</a:t>
            </a:r>
          </a:p>
        </p:txBody>
      </p:sp>
      <p:sp>
        <p:nvSpPr>
          <p:cNvPr id="8" name="Oval 119"/>
          <p:cNvSpPr>
            <a:spLocks noChangeAspect="1"/>
          </p:cNvSpPr>
          <p:nvPr/>
        </p:nvSpPr>
        <p:spPr>
          <a:xfrm>
            <a:off x="5247615" y="4159505"/>
            <a:ext cx="489007" cy="489413"/>
          </a:xfrm>
          <a:prstGeom prst="ellipse">
            <a:avLst/>
          </a:prstGeom>
          <a:solidFill>
            <a:srgbClr val="C8161C"/>
          </a:solidFill>
          <a:ln w="1905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defPPr>
              <a:defRPr lang="zh-CN">
                <a:solidFill>
                  <a:schemeClr val="lt1"/>
                </a:solidFill>
              </a:defRPr>
            </a:defPPr>
            <a:lvl1pPr marL="0" algn="l" defTabSz="866775" rtl="0" eaLnBrk="1" latinLnBrk="0" hangingPunct="1">
              <a:defRPr sz="1705" kern="1200">
                <a:solidFill>
                  <a:schemeClr val="lt1"/>
                </a:solidFill>
                <a:latin typeface="+mn-lt"/>
                <a:ea typeface="+mn-ea"/>
                <a:cs typeface="+mn-cs"/>
              </a:defRPr>
            </a:lvl1pPr>
            <a:lvl2pPr marL="433705" algn="l" defTabSz="866775" rtl="0" eaLnBrk="1" latinLnBrk="0" hangingPunct="1">
              <a:defRPr sz="1705" kern="1200">
                <a:solidFill>
                  <a:schemeClr val="lt1"/>
                </a:solidFill>
                <a:latin typeface="+mn-lt"/>
                <a:ea typeface="+mn-ea"/>
                <a:cs typeface="+mn-cs"/>
              </a:defRPr>
            </a:lvl2pPr>
            <a:lvl3pPr marL="866775" algn="l" defTabSz="866775" rtl="0" eaLnBrk="1" latinLnBrk="0" hangingPunct="1">
              <a:defRPr sz="1705" kern="1200">
                <a:solidFill>
                  <a:schemeClr val="lt1"/>
                </a:solidFill>
                <a:latin typeface="+mn-lt"/>
                <a:ea typeface="+mn-ea"/>
                <a:cs typeface="+mn-cs"/>
              </a:defRPr>
            </a:lvl3pPr>
            <a:lvl4pPr marL="1300480" algn="l" defTabSz="866775" rtl="0" eaLnBrk="1" latinLnBrk="0" hangingPunct="1">
              <a:defRPr sz="1705" kern="1200">
                <a:solidFill>
                  <a:schemeClr val="lt1"/>
                </a:solidFill>
                <a:latin typeface="+mn-lt"/>
                <a:ea typeface="+mn-ea"/>
                <a:cs typeface="+mn-cs"/>
              </a:defRPr>
            </a:lvl4pPr>
            <a:lvl5pPr marL="1734185" algn="l" defTabSz="866775" rtl="0" eaLnBrk="1" latinLnBrk="0" hangingPunct="1">
              <a:defRPr sz="1705" kern="1200">
                <a:solidFill>
                  <a:schemeClr val="lt1"/>
                </a:solidFill>
                <a:latin typeface="+mn-lt"/>
                <a:ea typeface="+mn-ea"/>
                <a:cs typeface="+mn-cs"/>
              </a:defRPr>
            </a:lvl5pPr>
            <a:lvl6pPr marL="2167255" algn="l" defTabSz="866775" rtl="0" eaLnBrk="1" latinLnBrk="0" hangingPunct="1">
              <a:defRPr sz="1705" kern="1200">
                <a:solidFill>
                  <a:schemeClr val="lt1"/>
                </a:solidFill>
                <a:latin typeface="+mn-lt"/>
                <a:ea typeface="+mn-ea"/>
                <a:cs typeface="+mn-cs"/>
              </a:defRPr>
            </a:lvl6pPr>
            <a:lvl7pPr marL="2600960" algn="l" defTabSz="866775" rtl="0" eaLnBrk="1" latinLnBrk="0" hangingPunct="1">
              <a:defRPr sz="1705" kern="1200">
                <a:solidFill>
                  <a:schemeClr val="lt1"/>
                </a:solidFill>
                <a:latin typeface="+mn-lt"/>
                <a:ea typeface="+mn-ea"/>
                <a:cs typeface="+mn-cs"/>
              </a:defRPr>
            </a:lvl7pPr>
            <a:lvl8pPr marL="3034665" algn="l" defTabSz="866775" rtl="0" eaLnBrk="1" latinLnBrk="0" hangingPunct="1">
              <a:defRPr sz="1705" kern="1200">
                <a:solidFill>
                  <a:schemeClr val="lt1"/>
                </a:solidFill>
                <a:latin typeface="+mn-lt"/>
                <a:ea typeface="+mn-ea"/>
                <a:cs typeface="+mn-cs"/>
              </a:defRPr>
            </a:lvl8pPr>
            <a:lvl9pPr marL="3467735" algn="l" defTabSz="866775" rtl="0" eaLnBrk="1" latinLnBrk="0" hangingPunct="1">
              <a:defRPr sz="1705" kern="1200">
                <a:solidFill>
                  <a:schemeClr val="lt1"/>
                </a:solidFill>
                <a:latin typeface="+mn-lt"/>
                <a:ea typeface="+mn-ea"/>
                <a:cs typeface="+mn-cs"/>
              </a:defRPr>
            </a:lvl9pPr>
          </a:lstStyle>
          <a:p>
            <a:pPr algn="ctr" fontAlgn="auto">
              <a:lnSpc>
                <a:spcPct val="120000"/>
              </a:lnSpc>
              <a:spcBef>
                <a:spcPts val="0"/>
              </a:spcBef>
              <a:spcAft>
                <a:spcPts val="0"/>
              </a:spcAft>
            </a:pPr>
            <a:r>
              <a:rPr lang="en-US" sz="1136" dirty="0">
                <a:solidFill>
                  <a:prstClr val="white"/>
                </a:solidFill>
                <a:cs typeface="+mn-ea"/>
                <a:sym typeface="Arial" panose="020B0604020202020204" pitchFamily="34" charset="0"/>
              </a:rPr>
              <a:t>04</a:t>
            </a:r>
          </a:p>
        </p:txBody>
      </p:sp>
      <p:sp>
        <p:nvSpPr>
          <p:cNvPr id="9" name="Oval 121"/>
          <p:cNvSpPr>
            <a:spLocks noChangeAspect="1"/>
          </p:cNvSpPr>
          <p:nvPr/>
        </p:nvSpPr>
        <p:spPr>
          <a:xfrm>
            <a:off x="4698682" y="3670045"/>
            <a:ext cx="489007" cy="489413"/>
          </a:xfrm>
          <a:prstGeom prst="ellipse">
            <a:avLst/>
          </a:prstGeom>
          <a:solidFill>
            <a:srgbClr val="C8161C"/>
          </a:solidFill>
          <a:ln w="1905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defPPr>
              <a:defRPr lang="zh-CN">
                <a:solidFill>
                  <a:schemeClr val="lt1"/>
                </a:solidFill>
              </a:defRPr>
            </a:defPPr>
            <a:lvl1pPr marL="0" algn="l" defTabSz="866775" rtl="0" eaLnBrk="1" latinLnBrk="0" hangingPunct="1">
              <a:defRPr sz="1705" kern="1200">
                <a:solidFill>
                  <a:schemeClr val="lt1"/>
                </a:solidFill>
                <a:latin typeface="+mn-lt"/>
                <a:ea typeface="+mn-ea"/>
                <a:cs typeface="+mn-cs"/>
              </a:defRPr>
            </a:lvl1pPr>
            <a:lvl2pPr marL="433705" algn="l" defTabSz="866775" rtl="0" eaLnBrk="1" latinLnBrk="0" hangingPunct="1">
              <a:defRPr sz="1705" kern="1200">
                <a:solidFill>
                  <a:schemeClr val="lt1"/>
                </a:solidFill>
                <a:latin typeface="+mn-lt"/>
                <a:ea typeface="+mn-ea"/>
                <a:cs typeface="+mn-cs"/>
              </a:defRPr>
            </a:lvl2pPr>
            <a:lvl3pPr marL="866775" algn="l" defTabSz="866775" rtl="0" eaLnBrk="1" latinLnBrk="0" hangingPunct="1">
              <a:defRPr sz="1705" kern="1200">
                <a:solidFill>
                  <a:schemeClr val="lt1"/>
                </a:solidFill>
                <a:latin typeface="+mn-lt"/>
                <a:ea typeface="+mn-ea"/>
                <a:cs typeface="+mn-cs"/>
              </a:defRPr>
            </a:lvl3pPr>
            <a:lvl4pPr marL="1300480" algn="l" defTabSz="866775" rtl="0" eaLnBrk="1" latinLnBrk="0" hangingPunct="1">
              <a:defRPr sz="1705" kern="1200">
                <a:solidFill>
                  <a:schemeClr val="lt1"/>
                </a:solidFill>
                <a:latin typeface="+mn-lt"/>
                <a:ea typeface="+mn-ea"/>
                <a:cs typeface="+mn-cs"/>
              </a:defRPr>
            </a:lvl4pPr>
            <a:lvl5pPr marL="1734185" algn="l" defTabSz="866775" rtl="0" eaLnBrk="1" latinLnBrk="0" hangingPunct="1">
              <a:defRPr sz="1705" kern="1200">
                <a:solidFill>
                  <a:schemeClr val="lt1"/>
                </a:solidFill>
                <a:latin typeface="+mn-lt"/>
                <a:ea typeface="+mn-ea"/>
                <a:cs typeface="+mn-cs"/>
              </a:defRPr>
            </a:lvl5pPr>
            <a:lvl6pPr marL="2167255" algn="l" defTabSz="866775" rtl="0" eaLnBrk="1" latinLnBrk="0" hangingPunct="1">
              <a:defRPr sz="1705" kern="1200">
                <a:solidFill>
                  <a:schemeClr val="lt1"/>
                </a:solidFill>
                <a:latin typeface="+mn-lt"/>
                <a:ea typeface="+mn-ea"/>
                <a:cs typeface="+mn-cs"/>
              </a:defRPr>
            </a:lvl6pPr>
            <a:lvl7pPr marL="2600960" algn="l" defTabSz="866775" rtl="0" eaLnBrk="1" latinLnBrk="0" hangingPunct="1">
              <a:defRPr sz="1705" kern="1200">
                <a:solidFill>
                  <a:schemeClr val="lt1"/>
                </a:solidFill>
                <a:latin typeface="+mn-lt"/>
                <a:ea typeface="+mn-ea"/>
                <a:cs typeface="+mn-cs"/>
              </a:defRPr>
            </a:lvl7pPr>
            <a:lvl8pPr marL="3034665" algn="l" defTabSz="866775" rtl="0" eaLnBrk="1" latinLnBrk="0" hangingPunct="1">
              <a:defRPr sz="1705" kern="1200">
                <a:solidFill>
                  <a:schemeClr val="lt1"/>
                </a:solidFill>
                <a:latin typeface="+mn-lt"/>
                <a:ea typeface="+mn-ea"/>
                <a:cs typeface="+mn-cs"/>
              </a:defRPr>
            </a:lvl8pPr>
            <a:lvl9pPr marL="3467735" algn="l" defTabSz="866775" rtl="0" eaLnBrk="1" latinLnBrk="0" hangingPunct="1">
              <a:defRPr sz="1705" kern="1200">
                <a:solidFill>
                  <a:schemeClr val="lt1"/>
                </a:solidFill>
                <a:latin typeface="+mn-lt"/>
                <a:ea typeface="+mn-ea"/>
                <a:cs typeface="+mn-cs"/>
              </a:defRPr>
            </a:lvl9pPr>
          </a:lstStyle>
          <a:p>
            <a:pPr algn="ctr" fontAlgn="auto">
              <a:lnSpc>
                <a:spcPct val="120000"/>
              </a:lnSpc>
              <a:spcBef>
                <a:spcPts val="0"/>
              </a:spcBef>
              <a:spcAft>
                <a:spcPts val="0"/>
              </a:spcAft>
            </a:pPr>
            <a:r>
              <a:rPr lang="en-US" sz="1136" dirty="0">
                <a:solidFill>
                  <a:prstClr val="white"/>
                </a:solidFill>
                <a:cs typeface="+mn-ea"/>
                <a:sym typeface="Arial" panose="020B0604020202020204" pitchFamily="34" charset="0"/>
              </a:rPr>
              <a:t>03</a:t>
            </a:r>
          </a:p>
        </p:txBody>
      </p:sp>
      <p:sp>
        <p:nvSpPr>
          <p:cNvPr id="10" name="Oval 122"/>
          <p:cNvSpPr>
            <a:spLocks noChangeAspect="1"/>
          </p:cNvSpPr>
          <p:nvPr/>
        </p:nvSpPr>
        <p:spPr>
          <a:xfrm>
            <a:off x="5893345" y="4159505"/>
            <a:ext cx="489007" cy="489413"/>
          </a:xfrm>
          <a:prstGeom prst="ellipse">
            <a:avLst/>
          </a:prstGeom>
          <a:solidFill>
            <a:srgbClr val="C8161C"/>
          </a:solidFill>
          <a:ln w="1905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defPPr>
              <a:defRPr lang="zh-CN">
                <a:solidFill>
                  <a:schemeClr val="lt1"/>
                </a:solidFill>
              </a:defRPr>
            </a:defPPr>
            <a:lvl1pPr marL="0" algn="l" defTabSz="866775" rtl="0" eaLnBrk="1" latinLnBrk="0" hangingPunct="1">
              <a:defRPr sz="1705" kern="1200">
                <a:solidFill>
                  <a:schemeClr val="lt1"/>
                </a:solidFill>
                <a:latin typeface="+mn-lt"/>
                <a:ea typeface="+mn-ea"/>
                <a:cs typeface="+mn-cs"/>
              </a:defRPr>
            </a:lvl1pPr>
            <a:lvl2pPr marL="433705" algn="l" defTabSz="866775" rtl="0" eaLnBrk="1" latinLnBrk="0" hangingPunct="1">
              <a:defRPr sz="1705" kern="1200">
                <a:solidFill>
                  <a:schemeClr val="lt1"/>
                </a:solidFill>
                <a:latin typeface="+mn-lt"/>
                <a:ea typeface="+mn-ea"/>
                <a:cs typeface="+mn-cs"/>
              </a:defRPr>
            </a:lvl2pPr>
            <a:lvl3pPr marL="866775" algn="l" defTabSz="866775" rtl="0" eaLnBrk="1" latinLnBrk="0" hangingPunct="1">
              <a:defRPr sz="1705" kern="1200">
                <a:solidFill>
                  <a:schemeClr val="lt1"/>
                </a:solidFill>
                <a:latin typeface="+mn-lt"/>
                <a:ea typeface="+mn-ea"/>
                <a:cs typeface="+mn-cs"/>
              </a:defRPr>
            </a:lvl3pPr>
            <a:lvl4pPr marL="1300480" algn="l" defTabSz="866775" rtl="0" eaLnBrk="1" latinLnBrk="0" hangingPunct="1">
              <a:defRPr sz="1705" kern="1200">
                <a:solidFill>
                  <a:schemeClr val="lt1"/>
                </a:solidFill>
                <a:latin typeface="+mn-lt"/>
                <a:ea typeface="+mn-ea"/>
                <a:cs typeface="+mn-cs"/>
              </a:defRPr>
            </a:lvl4pPr>
            <a:lvl5pPr marL="1734185" algn="l" defTabSz="866775" rtl="0" eaLnBrk="1" latinLnBrk="0" hangingPunct="1">
              <a:defRPr sz="1705" kern="1200">
                <a:solidFill>
                  <a:schemeClr val="lt1"/>
                </a:solidFill>
                <a:latin typeface="+mn-lt"/>
                <a:ea typeface="+mn-ea"/>
                <a:cs typeface="+mn-cs"/>
              </a:defRPr>
            </a:lvl5pPr>
            <a:lvl6pPr marL="2167255" algn="l" defTabSz="866775" rtl="0" eaLnBrk="1" latinLnBrk="0" hangingPunct="1">
              <a:defRPr sz="1705" kern="1200">
                <a:solidFill>
                  <a:schemeClr val="lt1"/>
                </a:solidFill>
                <a:latin typeface="+mn-lt"/>
                <a:ea typeface="+mn-ea"/>
                <a:cs typeface="+mn-cs"/>
              </a:defRPr>
            </a:lvl6pPr>
            <a:lvl7pPr marL="2600960" algn="l" defTabSz="866775" rtl="0" eaLnBrk="1" latinLnBrk="0" hangingPunct="1">
              <a:defRPr sz="1705" kern="1200">
                <a:solidFill>
                  <a:schemeClr val="lt1"/>
                </a:solidFill>
                <a:latin typeface="+mn-lt"/>
                <a:ea typeface="+mn-ea"/>
                <a:cs typeface="+mn-cs"/>
              </a:defRPr>
            </a:lvl7pPr>
            <a:lvl8pPr marL="3034665" algn="l" defTabSz="866775" rtl="0" eaLnBrk="1" latinLnBrk="0" hangingPunct="1">
              <a:defRPr sz="1705" kern="1200">
                <a:solidFill>
                  <a:schemeClr val="lt1"/>
                </a:solidFill>
                <a:latin typeface="+mn-lt"/>
                <a:ea typeface="+mn-ea"/>
                <a:cs typeface="+mn-cs"/>
              </a:defRPr>
            </a:lvl8pPr>
            <a:lvl9pPr marL="3467735" algn="l" defTabSz="866775" rtl="0" eaLnBrk="1" latinLnBrk="0" hangingPunct="1">
              <a:defRPr sz="1705" kern="1200">
                <a:solidFill>
                  <a:schemeClr val="lt1"/>
                </a:solidFill>
                <a:latin typeface="+mn-lt"/>
                <a:ea typeface="+mn-ea"/>
                <a:cs typeface="+mn-cs"/>
              </a:defRPr>
            </a:lvl9pPr>
          </a:lstStyle>
          <a:p>
            <a:pPr algn="ctr" fontAlgn="auto">
              <a:lnSpc>
                <a:spcPct val="120000"/>
              </a:lnSpc>
              <a:spcBef>
                <a:spcPts val="0"/>
              </a:spcBef>
              <a:spcAft>
                <a:spcPts val="0"/>
              </a:spcAft>
            </a:pPr>
            <a:r>
              <a:rPr lang="en-US" sz="1136" dirty="0">
                <a:solidFill>
                  <a:prstClr val="white"/>
                </a:solidFill>
                <a:cs typeface="+mn-ea"/>
                <a:sym typeface="Arial" panose="020B0604020202020204" pitchFamily="34" charset="0"/>
              </a:rPr>
              <a:t>05</a:t>
            </a:r>
          </a:p>
        </p:txBody>
      </p:sp>
      <p:sp>
        <p:nvSpPr>
          <p:cNvPr id="11" name="Oval 123"/>
          <p:cNvSpPr>
            <a:spLocks noChangeAspect="1"/>
          </p:cNvSpPr>
          <p:nvPr/>
        </p:nvSpPr>
        <p:spPr>
          <a:xfrm>
            <a:off x="2991893" y="3961483"/>
            <a:ext cx="489007" cy="489413"/>
          </a:xfrm>
          <a:prstGeom prst="ellipse">
            <a:avLst/>
          </a:prstGeom>
          <a:solidFill>
            <a:srgbClr val="C8161C"/>
          </a:solidFill>
          <a:ln w="1905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defPPr>
              <a:defRPr lang="zh-CN">
                <a:solidFill>
                  <a:schemeClr val="lt1"/>
                </a:solidFill>
              </a:defRPr>
            </a:defPPr>
            <a:lvl1pPr marL="0" algn="l" defTabSz="866775" rtl="0" eaLnBrk="1" latinLnBrk="0" hangingPunct="1">
              <a:defRPr sz="1705" kern="1200">
                <a:solidFill>
                  <a:schemeClr val="lt1"/>
                </a:solidFill>
                <a:latin typeface="+mn-lt"/>
                <a:ea typeface="+mn-ea"/>
                <a:cs typeface="+mn-cs"/>
              </a:defRPr>
            </a:lvl1pPr>
            <a:lvl2pPr marL="433705" algn="l" defTabSz="866775" rtl="0" eaLnBrk="1" latinLnBrk="0" hangingPunct="1">
              <a:defRPr sz="1705" kern="1200">
                <a:solidFill>
                  <a:schemeClr val="lt1"/>
                </a:solidFill>
                <a:latin typeface="+mn-lt"/>
                <a:ea typeface="+mn-ea"/>
                <a:cs typeface="+mn-cs"/>
              </a:defRPr>
            </a:lvl2pPr>
            <a:lvl3pPr marL="866775" algn="l" defTabSz="866775" rtl="0" eaLnBrk="1" latinLnBrk="0" hangingPunct="1">
              <a:defRPr sz="1705" kern="1200">
                <a:solidFill>
                  <a:schemeClr val="lt1"/>
                </a:solidFill>
                <a:latin typeface="+mn-lt"/>
                <a:ea typeface="+mn-ea"/>
                <a:cs typeface="+mn-cs"/>
              </a:defRPr>
            </a:lvl3pPr>
            <a:lvl4pPr marL="1300480" algn="l" defTabSz="866775" rtl="0" eaLnBrk="1" latinLnBrk="0" hangingPunct="1">
              <a:defRPr sz="1705" kern="1200">
                <a:solidFill>
                  <a:schemeClr val="lt1"/>
                </a:solidFill>
                <a:latin typeface="+mn-lt"/>
                <a:ea typeface="+mn-ea"/>
                <a:cs typeface="+mn-cs"/>
              </a:defRPr>
            </a:lvl4pPr>
            <a:lvl5pPr marL="1734185" algn="l" defTabSz="866775" rtl="0" eaLnBrk="1" latinLnBrk="0" hangingPunct="1">
              <a:defRPr sz="1705" kern="1200">
                <a:solidFill>
                  <a:schemeClr val="lt1"/>
                </a:solidFill>
                <a:latin typeface="+mn-lt"/>
                <a:ea typeface="+mn-ea"/>
                <a:cs typeface="+mn-cs"/>
              </a:defRPr>
            </a:lvl5pPr>
            <a:lvl6pPr marL="2167255" algn="l" defTabSz="866775" rtl="0" eaLnBrk="1" latinLnBrk="0" hangingPunct="1">
              <a:defRPr sz="1705" kern="1200">
                <a:solidFill>
                  <a:schemeClr val="lt1"/>
                </a:solidFill>
                <a:latin typeface="+mn-lt"/>
                <a:ea typeface="+mn-ea"/>
                <a:cs typeface="+mn-cs"/>
              </a:defRPr>
            </a:lvl6pPr>
            <a:lvl7pPr marL="2600960" algn="l" defTabSz="866775" rtl="0" eaLnBrk="1" latinLnBrk="0" hangingPunct="1">
              <a:defRPr sz="1705" kern="1200">
                <a:solidFill>
                  <a:schemeClr val="lt1"/>
                </a:solidFill>
                <a:latin typeface="+mn-lt"/>
                <a:ea typeface="+mn-ea"/>
                <a:cs typeface="+mn-cs"/>
              </a:defRPr>
            </a:lvl7pPr>
            <a:lvl8pPr marL="3034665" algn="l" defTabSz="866775" rtl="0" eaLnBrk="1" latinLnBrk="0" hangingPunct="1">
              <a:defRPr sz="1705" kern="1200">
                <a:solidFill>
                  <a:schemeClr val="lt1"/>
                </a:solidFill>
                <a:latin typeface="+mn-lt"/>
                <a:ea typeface="+mn-ea"/>
                <a:cs typeface="+mn-cs"/>
              </a:defRPr>
            </a:lvl8pPr>
            <a:lvl9pPr marL="3467735" algn="l" defTabSz="866775" rtl="0" eaLnBrk="1" latinLnBrk="0" hangingPunct="1">
              <a:defRPr sz="1705" kern="1200">
                <a:solidFill>
                  <a:schemeClr val="lt1"/>
                </a:solidFill>
                <a:latin typeface="+mn-lt"/>
                <a:ea typeface="+mn-ea"/>
                <a:cs typeface="+mn-cs"/>
              </a:defRPr>
            </a:lvl9pPr>
          </a:lstStyle>
          <a:p>
            <a:pPr algn="ctr" fontAlgn="auto">
              <a:lnSpc>
                <a:spcPct val="120000"/>
              </a:lnSpc>
              <a:spcBef>
                <a:spcPts val="0"/>
              </a:spcBef>
              <a:spcAft>
                <a:spcPts val="0"/>
              </a:spcAft>
            </a:pPr>
            <a:r>
              <a:rPr lang="en-US" sz="1136" dirty="0">
                <a:solidFill>
                  <a:prstClr val="white"/>
                </a:solidFill>
                <a:cs typeface="+mn-ea"/>
                <a:sym typeface="Arial" panose="020B0604020202020204" pitchFamily="34" charset="0"/>
              </a:rPr>
              <a:t>01</a:t>
            </a:r>
          </a:p>
        </p:txBody>
      </p:sp>
      <p:grpSp>
        <p:nvGrpSpPr>
          <p:cNvPr id="12" name="Group 138"/>
          <p:cNvGrpSpPr/>
          <p:nvPr/>
        </p:nvGrpSpPr>
        <p:grpSpPr>
          <a:xfrm>
            <a:off x="5827024" y="3365944"/>
            <a:ext cx="581945" cy="582430"/>
            <a:chOff x="5867400" y="3486150"/>
            <a:chExt cx="670145" cy="670705"/>
          </a:xfrm>
        </p:grpSpPr>
        <p:sp>
          <p:nvSpPr>
            <p:cNvPr id="25" name="Oval 85"/>
            <p:cNvSpPr>
              <a:spLocks noChangeAspect="1"/>
            </p:cNvSpPr>
            <p:nvPr/>
          </p:nvSpPr>
          <p:spPr>
            <a:xfrm>
              <a:off x="5867400" y="3486150"/>
              <a:ext cx="670145" cy="670705"/>
            </a:xfrm>
            <a:prstGeom prst="ellipse">
              <a:avLst/>
            </a:prstGeom>
            <a:solidFill>
              <a:srgbClr val="C8161C"/>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866775" rtl="0" eaLnBrk="1" latinLnBrk="0" hangingPunct="1">
                <a:defRPr sz="1705" kern="1200">
                  <a:solidFill>
                    <a:schemeClr val="lt1"/>
                  </a:solidFill>
                  <a:latin typeface="+mn-lt"/>
                  <a:ea typeface="+mn-ea"/>
                  <a:cs typeface="+mn-cs"/>
                </a:defRPr>
              </a:lvl1pPr>
              <a:lvl2pPr marL="433705" algn="l" defTabSz="866775" rtl="0" eaLnBrk="1" latinLnBrk="0" hangingPunct="1">
                <a:defRPr sz="1705" kern="1200">
                  <a:solidFill>
                    <a:schemeClr val="lt1"/>
                  </a:solidFill>
                  <a:latin typeface="+mn-lt"/>
                  <a:ea typeface="+mn-ea"/>
                  <a:cs typeface="+mn-cs"/>
                </a:defRPr>
              </a:lvl2pPr>
              <a:lvl3pPr marL="866775" algn="l" defTabSz="866775" rtl="0" eaLnBrk="1" latinLnBrk="0" hangingPunct="1">
                <a:defRPr sz="1705" kern="1200">
                  <a:solidFill>
                    <a:schemeClr val="lt1"/>
                  </a:solidFill>
                  <a:latin typeface="+mn-lt"/>
                  <a:ea typeface="+mn-ea"/>
                  <a:cs typeface="+mn-cs"/>
                </a:defRPr>
              </a:lvl3pPr>
              <a:lvl4pPr marL="1300480" algn="l" defTabSz="866775" rtl="0" eaLnBrk="1" latinLnBrk="0" hangingPunct="1">
                <a:defRPr sz="1705" kern="1200">
                  <a:solidFill>
                    <a:schemeClr val="lt1"/>
                  </a:solidFill>
                  <a:latin typeface="+mn-lt"/>
                  <a:ea typeface="+mn-ea"/>
                  <a:cs typeface="+mn-cs"/>
                </a:defRPr>
              </a:lvl4pPr>
              <a:lvl5pPr marL="1734185" algn="l" defTabSz="866775" rtl="0" eaLnBrk="1" latinLnBrk="0" hangingPunct="1">
                <a:defRPr sz="1705" kern="1200">
                  <a:solidFill>
                    <a:schemeClr val="lt1"/>
                  </a:solidFill>
                  <a:latin typeface="+mn-lt"/>
                  <a:ea typeface="+mn-ea"/>
                  <a:cs typeface="+mn-cs"/>
                </a:defRPr>
              </a:lvl5pPr>
              <a:lvl6pPr marL="2167255" algn="l" defTabSz="866775" rtl="0" eaLnBrk="1" latinLnBrk="0" hangingPunct="1">
                <a:defRPr sz="1705" kern="1200">
                  <a:solidFill>
                    <a:schemeClr val="lt1"/>
                  </a:solidFill>
                  <a:latin typeface="+mn-lt"/>
                  <a:ea typeface="+mn-ea"/>
                  <a:cs typeface="+mn-cs"/>
                </a:defRPr>
              </a:lvl6pPr>
              <a:lvl7pPr marL="2600960" algn="l" defTabSz="866775" rtl="0" eaLnBrk="1" latinLnBrk="0" hangingPunct="1">
                <a:defRPr sz="1705" kern="1200">
                  <a:solidFill>
                    <a:schemeClr val="lt1"/>
                  </a:solidFill>
                  <a:latin typeface="+mn-lt"/>
                  <a:ea typeface="+mn-ea"/>
                  <a:cs typeface="+mn-cs"/>
                </a:defRPr>
              </a:lvl7pPr>
              <a:lvl8pPr marL="3034665" algn="l" defTabSz="866775" rtl="0" eaLnBrk="1" latinLnBrk="0" hangingPunct="1">
                <a:defRPr sz="1705" kern="1200">
                  <a:solidFill>
                    <a:schemeClr val="lt1"/>
                  </a:solidFill>
                  <a:latin typeface="+mn-lt"/>
                  <a:ea typeface="+mn-ea"/>
                  <a:cs typeface="+mn-cs"/>
                </a:defRPr>
              </a:lvl8pPr>
              <a:lvl9pPr marL="3467735" algn="l" defTabSz="866775" rtl="0" eaLnBrk="1" latinLnBrk="0" hangingPunct="1">
                <a:defRPr sz="1705" kern="1200">
                  <a:solidFill>
                    <a:schemeClr val="lt1"/>
                  </a:solidFill>
                  <a:latin typeface="+mn-lt"/>
                  <a:ea typeface="+mn-ea"/>
                  <a:cs typeface="+mn-cs"/>
                </a:defRPr>
              </a:lvl9pPr>
            </a:lstStyle>
            <a:p>
              <a:pPr algn="ctr" fontAlgn="auto">
                <a:lnSpc>
                  <a:spcPct val="120000"/>
                </a:lnSpc>
                <a:spcBef>
                  <a:spcPts val="0"/>
                </a:spcBef>
                <a:spcAft>
                  <a:spcPts val="0"/>
                </a:spcAft>
              </a:pPr>
              <a:endParaRPr lang="en-US" sz="570" b="1" dirty="0">
                <a:solidFill>
                  <a:prstClr val="white"/>
                </a:solidFill>
                <a:cs typeface="+mn-ea"/>
                <a:sym typeface="Arial" panose="020B0604020202020204" pitchFamily="34" charset="0"/>
              </a:endParaRPr>
            </a:p>
          </p:txBody>
        </p:sp>
        <p:sp>
          <p:nvSpPr>
            <p:cNvPr id="26" name="Freeform 62"/>
            <p:cNvSpPr>
              <a:spLocks noEditPoints="1"/>
            </p:cNvSpPr>
            <p:nvPr/>
          </p:nvSpPr>
          <p:spPr bwMode="auto">
            <a:xfrm>
              <a:off x="6020570" y="3638144"/>
              <a:ext cx="363804" cy="366716"/>
            </a:xfrm>
            <a:custGeom>
              <a:avLst/>
              <a:gdLst/>
              <a:ahLst/>
              <a:cxnLst>
                <a:cxn ang="0">
                  <a:pos x="58" y="33"/>
                </a:cxn>
                <a:cxn ang="0">
                  <a:pos x="57" y="34"/>
                </a:cxn>
                <a:cxn ang="0">
                  <a:pos x="50" y="35"/>
                </a:cxn>
                <a:cxn ang="0">
                  <a:pos x="49" y="39"/>
                </a:cxn>
                <a:cxn ang="0">
                  <a:pos x="53" y="44"/>
                </a:cxn>
                <a:cxn ang="0">
                  <a:pos x="53" y="45"/>
                </a:cxn>
                <a:cxn ang="0">
                  <a:pos x="53" y="46"/>
                </a:cxn>
                <a:cxn ang="0">
                  <a:pos x="45" y="53"/>
                </a:cxn>
                <a:cxn ang="0">
                  <a:pos x="44" y="52"/>
                </a:cxn>
                <a:cxn ang="0">
                  <a:pos x="39" y="48"/>
                </a:cxn>
                <a:cxn ang="0">
                  <a:pos x="36" y="50"/>
                </a:cxn>
                <a:cxn ang="0">
                  <a:pos x="34" y="57"/>
                </a:cxn>
                <a:cxn ang="0">
                  <a:pos x="33" y="58"/>
                </a:cxn>
                <a:cxn ang="0">
                  <a:pos x="25" y="58"/>
                </a:cxn>
                <a:cxn ang="0">
                  <a:pos x="23" y="57"/>
                </a:cxn>
                <a:cxn ang="0">
                  <a:pos x="22" y="50"/>
                </a:cxn>
                <a:cxn ang="0">
                  <a:pos x="19" y="48"/>
                </a:cxn>
                <a:cxn ang="0">
                  <a:pos x="14" y="52"/>
                </a:cxn>
                <a:cxn ang="0">
                  <a:pos x="13" y="53"/>
                </a:cxn>
                <a:cxn ang="0">
                  <a:pos x="12" y="52"/>
                </a:cxn>
                <a:cxn ang="0">
                  <a:pos x="5" y="46"/>
                </a:cxn>
                <a:cxn ang="0">
                  <a:pos x="5" y="45"/>
                </a:cxn>
                <a:cxn ang="0">
                  <a:pos x="5" y="44"/>
                </a:cxn>
                <a:cxn ang="0">
                  <a:pos x="9" y="39"/>
                </a:cxn>
                <a:cxn ang="0">
                  <a:pos x="8" y="35"/>
                </a:cxn>
                <a:cxn ang="0">
                  <a:pos x="1" y="34"/>
                </a:cxn>
                <a:cxn ang="0">
                  <a:pos x="0" y="33"/>
                </a:cxn>
                <a:cxn ang="0">
                  <a:pos x="0" y="24"/>
                </a:cxn>
                <a:cxn ang="0">
                  <a:pos x="1" y="23"/>
                </a:cxn>
                <a:cxn ang="0">
                  <a:pos x="8" y="22"/>
                </a:cxn>
                <a:cxn ang="0">
                  <a:pos x="9" y="18"/>
                </a:cxn>
                <a:cxn ang="0">
                  <a:pos x="5" y="13"/>
                </a:cxn>
                <a:cxn ang="0">
                  <a:pos x="5" y="12"/>
                </a:cxn>
                <a:cxn ang="0">
                  <a:pos x="5" y="11"/>
                </a:cxn>
                <a:cxn ang="0">
                  <a:pos x="13" y="5"/>
                </a:cxn>
                <a:cxn ang="0">
                  <a:pos x="14" y="5"/>
                </a:cxn>
                <a:cxn ang="0">
                  <a:pos x="19" y="9"/>
                </a:cxn>
                <a:cxn ang="0">
                  <a:pos x="22" y="8"/>
                </a:cxn>
                <a:cxn ang="0">
                  <a:pos x="23" y="1"/>
                </a:cxn>
                <a:cxn ang="0">
                  <a:pos x="25" y="0"/>
                </a:cxn>
                <a:cxn ang="0">
                  <a:pos x="33" y="0"/>
                </a:cxn>
                <a:cxn ang="0">
                  <a:pos x="34" y="1"/>
                </a:cxn>
                <a:cxn ang="0">
                  <a:pos x="36" y="8"/>
                </a:cxn>
                <a:cxn ang="0">
                  <a:pos x="39" y="9"/>
                </a:cxn>
                <a:cxn ang="0">
                  <a:pos x="44" y="5"/>
                </a:cxn>
                <a:cxn ang="0">
                  <a:pos x="45" y="5"/>
                </a:cxn>
                <a:cxn ang="0">
                  <a:pos x="46" y="5"/>
                </a:cxn>
                <a:cxn ang="0">
                  <a:pos x="52" y="12"/>
                </a:cxn>
                <a:cxn ang="0">
                  <a:pos x="53" y="12"/>
                </a:cxn>
                <a:cxn ang="0">
                  <a:pos x="52" y="13"/>
                </a:cxn>
                <a:cxn ang="0">
                  <a:pos x="48" y="18"/>
                </a:cxn>
                <a:cxn ang="0">
                  <a:pos x="50" y="22"/>
                </a:cxn>
                <a:cxn ang="0">
                  <a:pos x="57" y="23"/>
                </a:cxn>
                <a:cxn ang="0">
                  <a:pos x="58" y="25"/>
                </a:cxn>
                <a:cxn ang="0">
                  <a:pos x="58" y="33"/>
                </a:cxn>
                <a:cxn ang="0">
                  <a:pos x="29" y="19"/>
                </a:cxn>
                <a:cxn ang="0">
                  <a:pos x="19" y="29"/>
                </a:cxn>
                <a:cxn ang="0">
                  <a:pos x="29" y="38"/>
                </a:cxn>
                <a:cxn ang="0">
                  <a:pos x="39" y="29"/>
                </a:cxn>
                <a:cxn ang="0">
                  <a:pos x="29" y="19"/>
                </a:cxn>
              </a:cxnLst>
              <a:rect l="0" t="0" r="r" b="b"/>
              <a:pathLst>
                <a:path w="58" h="58">
                  <a:moveTo>
                    <a:pt x="58" y="33"/>
                  </a:moveTo>
                  <a:cubicBezTo>
                    <a:pt x="58" y="34"/>
                    <a:pt x="58" y="34"/>
                    <a:pt x="57" y="34"/>
                  </a:cubicBezTo>
                  <a:cubicBezTo>
                    <a:pt x="50" y="35"/>
                    <a:pt x="50" y="35"/>
                    <a:pt x="50" y="35"/>
                  </a:cubicBezTo>
                  <a:cubicBezTo>
                    <a:pt x="50" y="37"/>
                    <a:pt x="49" y="38"/>
                    <a:pt x="49" y="39"/>
                  </a:cubicBezTo>
                  <a:cubicBezTo>
                    <a:pt x="50" y="41"/>
                    <a:pt x="51" y="42"/>
                    <a:pt x="53" y="44"/>
                  </a:cubicBezTo>
                  <a:cubicBezTo>
                    <a:pt x="53" y="44"/>
                    <a:pt x="53" y="45"/>
                    <a:pt x="53" y="45"/>
                  </a:cubicBezTo>
                  <a:cubicBezTo>
                    <a:pt x="53" y="45"/>
                    <a:pt x="53" y="46"/>
                    <a:pt x="53" y="46"/>
                  </a:cubicBezTo>
                  <a:cubicBezTo>
                    <a:pt x="52" y="47"/>
                    <a:pt x="47" y="53"/>
                    <a:pt x="45" y="53"/>
                  </a:cubicBezTo>
                  <a:cubicBezTo>
                    <a:pt x="45" y="53"/>
                    <a:pt x="45" y="53"/>
                    <a:pt x="44" y="52"/>
                  </a:cubicBezTo>
                  <a:cubicBezTo>
                    <a:pt x="39" y="48"/>
                    <a:pt x="39" y="48"/>
                    <a:pt x="39" y="48"/>
                  </a:cubicBezTo>
                  <a:cubicBezTo>
                    <a:pt x="38" y="49"/>
                    <a:pt x="37" y="49"/>
                    <a:pt x="36" y="50"/>
                  </a:cubicBezTo>
                  <a:cubicBezTo>
                    <a:pt x="35" y="52"/>
                    <a:pt x="35" y="55"/>
                    <a:pt x="34" y="57"/>
                  </a:cubicBezTo>
                  <a:cubicBezTo>
                    <a:pt x="34" y="57"/>
                    <a:pt x="34" y="58"/>
                    <a:pt x="33" y="58"/>
                  </a:cubicBezTo>
                  <a:cubicBezTo>
                    <a:pt x="25" y="58"/>
                    <a:pt x="25" y="58"/>
                    <a:pt x="25" y="58"/>
                  </a:cubicBezTo>
                  <a:cubicBezTo>
                    <a:pt x="24" y="58"/>
                    <a:pt x="23" y="57"/>
                    <a:pt x="23" y="57"/>
                  </a:cubicBezTo>
                  <a:cubicBezTo>
                    <a:pt x="22" y="50"/>
                    <a:pt x="22" y="50"/>
                    <a:pt x="22" y="50"/>
                  </a:cubicBezTo>
                  <a:cubicBezTo>
                    <a:pt x="21" y="49"/>
                    <a:pt x="20" y="49"/>
                    <a:pt x="19" y="48"/>
                  </a:cubicBezTo>
                  <a:cubicBezTo>
                    <a:pt x="14" y="52"/>
                    <a:pt x="14" y="52"/>
                    <a:pt x="14" y="52"/>
                  </a:cubicBezTo>
                  <a:cubicBezTo>
                    <a:pt x="13" y="53"/>
                    <a:pt x="13" y="53"/>
                    <a:pt x="13" y="53"/>
                  </a:cubicBezTo>
                  <a:cubicBezTo>
                    <a:pt x="12" y="53"/>
                    <a:pt x="12" y="53"/>
                    <a:pt x="12" y="52"/>
                  </a:cubicBezTo>
                  <a:cubicBezTo>
                    <a:pt x="10" y="50"/>
                    <a:pt x="7" y="48"/>
                    <a:pt x="5" y="46"/>
                  </a:cubicBezTo>
                  <a:cubicBezTo>
                    <a:pt x="5" y="46"/>
                    <a:pt x="5" y="45"/>
                    <a:pt x="5" y="45"/>
                  </a:cubicBezTo>
                  <a:cubicBezTo>
                    <a:pt x="5" y="45"/>
                    <a:pt x="5" y="44"/>
                    <a:pt x="5" y="44"/>
                  </a:cubicBezTo>
                  <a:cubicBezTo>
                    <a:pt x="7" y="42"/>
                    <a:pt x="8" y="41"/>
                    <a:pt x="9" y="39"/>
                  </a:cubicBezTo>
                  <a:cubicBezTo>
                    <a:pt x="9" y="38"/>
                    <a:pt x="8" y="37"/>
                    <a:pt x="8" y="35"/>
                  </a:cubicBezTo>
                  <a:cubicBezTo>
                    <a:pt x="1" y="34"/>
                    <a:pt x="1" y="34"/>
                    <a:pt x="1" y="34"/>
                  </a:cubicBezTo>
                  <a:cubicBezTo>
                    <a:pt x="0" y="34"/>
                    <a:pt x="0" y="33"/>
                    <a:pt x="0" y="33"/>
                  </a:cubicBezTo>
                  <a:cubicBezTo>
                    <a:pt x="0" y="24"/>
                    <a:pt x="0" y="24"/>
                    <a:pt x="0" y="24"/>
                  </a:cubicBezTo>
                  <a:cubicBezTo>
                    <a:pt x="0" y="24"/>
                    <a:pt x="0" y="23"/>
                    <a:pt x="1" y="23"/>
                  </a:cubicBezTo>
                  <a:cubicBezTo>
                    <a:pt x="8" y="22"/>
                    <a:pt x="8" y="22"/>
                    <a:pt x="8" y="22"/>
                  </a:cubicBezTo>
                  <a:cubicBezTo>
                    <a:pt x="8" y="21"/>
                    <a:pt x="9" y="20"/>
                    <a:pt x="9" y="18"/>
                  </a:cubicBezTo>
                  <a:cubicBezTo>
                    <a:pt x="8" y="17"/>
                    <a:pt x="7" y="15"/>
                    <a:pt x="5" y="13"/>
                  </a:cubicBezTo>
                  <a:cubicBezTo>
                    <a:pt x="5" y="13"/>
                    <a:pt x="5" y="13"/>
                    <a:pt x="5" y="12"/>
                  </a:cubicBezTo>
                  <a:cubicBezTo>
                    <a:pt x="5" y="12"/>
                    <a:pt x="5" y="12"/>
                    <a:pt x="5" y="11"/>
                  </a:cubicBezTo>
                  <a:cubicBezTo>
                    <a:pt x="6" y="10"/>
                    <a:pt x="11" y="5"/>
                    <a:pt x="13" y="5"/>
                  </a:cubicBezTo>
                  <a:cubicBezTo>
                    <a:pt x="13" y="5"/>
                    <a:pt x="13" y="5"/>
                    <a:pt x="14" y="5"/>
                  </a:cubicBezTo>
                  <a:cubicBezTo>
                    <a:pt x="19" y="9"/>
                    <a:pt x="19" y="9"/>
                    <a:pt x="19" y="9"/>
                  </a:cubicBezTo>
                  <a:cubicBezTo>
                    <a:pt x="20" y="9"/>
                    <a:pt x="21" y="8"/>
                    <a:pt x="22" y="8"/>
                  </a:cubicBezTo>
                  <a:cubicBezTo>
                    <a:pt x="22" y="5"/>
                    <a:pt x="23" y="3"/>
                    <a:pt x="23" y="1"/>
                  </a:cubicBezTo>
                  <a:cubicBezTo>
                    <a:pt x="23" y="0"/>
                    <a:pt x="24" y="0"/>
                    <a:pt x="25" y="0"/>
                  </a:cubicBezTo>
                  <a:cubicBezTo>
                    <a:pt x="33" y="0"/>
                    <a:pt x="33" y="0"/>
                    <a:pt x="33" y="0"/>
                  </a:cubicBezTo>
                  <a:cubicBezTo>
                    <a:pt x="34" y="0"/>
                    <a:pt x="34" y="0"/>
                    <a:pt x="34" y="1"/>
                  </a:cubicBezTo>
                  <a:cubicBezTo>
                    <a:pt x="36" y="8"/>
                    <a:pt x="36" y="8"/>
                    <a:pt x="36" y="8"/>
                  </a:cubicBezTo>
                  <a:cubicBezTo>
                    <a:pt x="37" y="8"/>
                    <a:pt x="38" y="9"/>
                    <a:pt x="39" y="9"/>
                  </a:cubicBezTo>
                  <a:cubicBezTo>
                    <a:pt x="44" y="5"/>
                    <a:pt x="44" y="5"/>
                    <a:pt x="44" y="5"/>
                  </a:cubicBezTo>
                  <a:cubicBezTo>
                    <a:pt x="45" y="5"/>
                    <a:pt x="45" y="5"/>
                    <a:pt x="45" y="5"/>
                  </a:cubicBezTo>
                  <a:cubicBezTo>
                    <a:pt x="46" y="5"/>
                    <a:pt x="46" y="5"/>
                    <a:pt x="46" y="5"/>
                  </a:cubicBezTo>
                  <a:cubicBezTo>
                    <a:pt x="48" y="7"/>
                    <a:pt x="51" y="9"/>
                    <a:pt x="52" y="12"/>
                  </a:cubicBezTo>
                  <a:cubicBezTo>
                    <a:pt x="53" y="12"/>
                    <a:pt x="53" y="12"/>
                    <a:pt x="53" y="12"/>
                  </a:cubicBezTo>
                  <a:cubicBezTo>
                    <a:pt x="53" y="13"/>
                    <a:pt x="53" y="13"/>
                    <a:pt x="52" y="13"/>
                  </a:cubicBezTo>
                  <a:cubicBezTo>
                    <a:pt x="51" y="15"/>
                    <a:pt x="50" y="17"/>
                    <a:pt x="48" y="18"/>
                  </a:cubicBezTo>
                  <a:cubicBezTo>
                    <a:pt x="49" y="20"/>
                    <a:pt x="50" y="21"/>
                    <a:pt x="50" y="22"/>
                  </a:cubicBezTo>
                  <a:cubicBezTo>
                    <a:pt x="57" y="23"/>
                    <a:pt x="57" y="23"/>
                    <a:pt x="57" y="23"/>
                  </a:cubicBezTo>
                  <a:cubicBezTo>
                    <a:pt x="58" y="23"/>
                    <a:pt x="58" y="24"/>
                    <a:pt x="58" y="25"/>
                  </a:cubicBezTo>
                  <a:lnTo>
                    <a:pt x="58" y="33"/>
                  </a:lnTo>
                  <a:close/>
                  <a:moveTo>
                    <a:pt x="29" y="19"/>
                  </a:moveTo>
                  <a:cubicBezTo>
                    <a:pt x="24" y="19"/>
                    <a:pt x="19" y="23"/>
                    <a:pt x="19" y="29"/>
                  </a:cubicBezTo>
                  <a:cubicBezTo>
                    <a:pt x="19" y="34"/>
                    <a:pt x="24" y="38"/>
                    <a:pt x="29" y="38"/>
                  </a:cubicBezTo>
                  <a:cubicBezTo>
                    <a:pt x="34" y="38"/>
                    <a:pt x="39" y="34"/>
                    <a:pt x="39" y="29"/>
                  </a:cubicBezTo>
                  <a:cubicBezTo>
                    <a:pt x="39" y="23"/>
                    <a:pt x="34" y="19"/>
                    <a:pt x="29" y="19"/>
                  </a:cubicBezTo>
                  <a:close/>
                </a:path>
              </a:pathLst>
            </a:custGeom>
            <a:solidFill>
              <a:schemeClr val="bg1"/>
            </a:solidFill>
            <a:ln w="9525">
              <a:noFill/>
              <a:round/>
            </a:ln>
          </p:spPr>
          <p:txBody>
            <a:bodyPr vert="horz" wrap="square" lIns="79406" tIns="39703" rIns="79406" bIns="39703" numCol="1" anchor="t" anchorCtr="0" compatLnSpc="1"/>
            <a:lstStyle>
              <a:defPPr>
                <a:defRPr lang="zh-CN"/>
              </a:defPPr>
              <a:lvl1pPr marL="0" algn="l" defTabSz="866775" rtl="0" eaLnBrk="1" latinLnBrk="0" hangingPunct="1">
                <a:defRPr sz="1705" kern="1200">
                  <a:solidFill>
                    <a:schemeClr val="tx1"/>
                  </a:solidFill>
                  <a:latin typeface="+mn-lt"/>
                  <a:ea typeface="+mn-ea"/>
                  <a:cs typeface="+mn-cs"/>
                </a:defRPr>
              </a:lvl1pPr>
              <a:lvl2pPr marL="433705" algn="l" defTabSz="866775" rtl="0" eaLnBrk="1" latinLnBrk="0" hangingPunct="1">
                <a:defRPr sz="1705" kern="1200">
                  <a:solidFill>
                    <a:schemeClr val="tx1"/>
                  </a:solidFill>
                  <a:latin typeface="+mn-lt"/>
                  <a:ea typeface="+mn-ea"/>
                  <a:cs typeface="+mn-cs"/>
                </a:defRPr>
              </a:lvl2pPr>
              <a:lvl3pPr marL="866775" algn="l" defTabSz="866775" rtl="0" eaLnBrk="1" latinLnBrk="0" hangingPunct="1">
                <a:defRPr sz="1705" kern="1200">
                  <a:solidFill>
                    <a:schemeClr val="tx1"/>
                  </a:solidFill>
                  <a:latin typeface="+mn-lt"/>
                  <a:ea typeface="+mn-ea"/>
                  <a:cs typeface="+mn-cs"/>
                </a:defRPr>
              </a:lvl3pPr>
              <a:lvl4pPr marL="1300480" algn="l" defTabSz="866775" rtl="0" eaLnBrk="1" latinLnBrk="0" hangingPunct="1">
                <a:defRPr sz="1705" kern="1200">
                  <a:solidFill>
                    <a:schemeClr val="tx1"/>
                  </a:solidFill>
                  <a:latin typeface="+mn-lt"/>
                  <a:ea typeface="+mn-ea"/>
                  <a:cs typeface="+mn-cs"/>
                </a:defRPr>
              </a:lvl4pPr>
              <a:lvl5pPr marL="1734185" algn="l" defTabSz="866775" rtl="0" eaLnBrk="1" latinLnBrk="0" hangingPunct="1">
                <a:defRPr sz="1705" kern="1200">
                  <a:solidFill>
                    <a:schemeClr val="tx1"/>
                  </a:solidFill>
                  <a:latin typeface="+mn-lt"/>
                  <a:ea typeface="+mn-ea"/>
                  <a:cs typeface="+mn-cs"/>
                </a:defRPr>
              </a:lvl5pPr>
              <a:lvl6pPr marL="2167255" algn="l" defTabSz="866775" rtl="0" eaLnBrk="1" latinLnBrk="0" hangingPunct="1">
                <a:defRPr sz="1705" kern="1200">
                  <a:solidFill>
                    <a:schemeClr val="tx1"/>
                  </a:solidFill>
                  <a:latin typeface="+mn-lt"/>
                  <a:ea typeface="+mn-ea"/>
                  <a:cs typeface="+mn-cs"/>
                </a:defRPr>
              </a:lvl6pPr>
              <a:lvl7pPr marL="2600960" algn="l" defTabSz="866775" rtl="0" eaLnBrk="1" latinLnBrk="0" hangingPunct="1">
                <a:defRPr sz="1705" kern="1200">
                  <a:solidFill>
                    <a:schemeClr val="tx1"/>
                  </a:solidFill>
                  <a:latin typeface="+mn-lt"/>
                  <a:ea typeface="+mn-ea"/>
                  <a:cs typeface="+mn-cs"/>
                </a:defRPr>
              </a:lvl7pPr>
              <a:lvl8pPr marL="3034665" algn="l" defTabSz="866775" rtl="0" eaLnBrk="1" latinLnBrk="0" hangingPunct="1">
                <a:defRPr sz="1705" kern="1200">
                  <a:solidFill>
                    <a:schemeClr val="tx1"/>
                  </a:solidFill>
                  <a:latin typeface="+mn-lt"/>
                  <a:ea typeface="+mn-ea"/>
                  <a:cs typeface="+mn-cs"/>
                </a:defRPr>
              </a:lvl8pPr>
              <a:lvl9pPr marL="3467735" algn="l" defTabSz="866775" rtl="0" eaLnBrk="1" latinLnBrk="0" hangingPunct="1">
                <a:defRPr sz="1705" kern="1200">
                  <a:solidFill>
                    <a:schemeClr val="tx1"/>
                  </a:solidFill>
                  <a:latin typeface="+mn-lt"/>
                  <a:ea typeface="+mn-ea"/>
                  <a:cs typeface="+mn-cs"/>
                </a:defRPr>
              </a:lvl9pPr>
            </a:lstStyle>
            <a:p>
              <a:pPr fontAlgn="auto">
                <a:lnSpc>
                  <a:spcPct val="120000"/>
                </a:lnSpc>
                <a:spcBef>
                  <a:spcPts val="0"/>
                </a:spcBef>
                <a:spcAft>
                  <a:spcPts val="0"/>
                </a:spcAft>
              </a:pPr>
              <a:endParaRPr lang="en-US" sz="570" dirty="0">
                <a:solidFill>
                  <a:prstClr val="black"/>
                </a:solidFill>
                <a:cs typeface="+mn-ea"/>
                <a:sym typeface="Arial" panose="020B0604020202020204" pitchFamily="34" charset="0"/>
              </a:endParaRPr>
            </a:p>
          </p:txBody>
        </p:sp>
      </p:grpSp>
      <p:grpSp>
        <p:nvGrpSpPr>
          <p:cNvPr id="13" name="Group 131"/>
          <p:cNvGrpSpPr/>
          <p:nvPr/>
        </p:nvGrpSpPr>
        <p:grpSpPr>
          <a:xfrm>
            <a:off x="3574747" y="2171571"/>
            <a:ext cx="995029" cy="995860"/>
            <a:chOff x="3273762" y="2110755"/>
            <a:chExt cx="1145838" cy="1146795"/>
          </a:xfrm>
        </p:grpSpPr>
        <p:sp>
          <p:nvSpPr>
            <p:cNvPr id="23" name="Oval 71"/>
            <p:cNvSpPr>
              <a:spLocks noChangeAspect="1"/>
            </p:cNvSpPr>
            <p:nvPr/>
          </p:nvSpPr>
          <p:spPr>
            <a:xfrm>
              <a:off x="3273762" y="2110755"/>
              <a:ext cx="1145838" cy="1146795"/>
            </a:xfrm>
            <a:prstGeom prst="ellipse">
              <a:avLst/>
            </a:prstGeom>
            <a:solidFill>
              <a:srgbClr val="C8161C"/>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866775" rtl="0" eaLnBrk="1" latinLnBrk="0" hangingPunct="1">
                <a:defRPr sz="1705" kern="1200">
                  <a:solidFill>
                    <a:schemeClr val="lt1"/>
                  </a:solidFill>
                  <a:latin typeface="+mn-lt"/>
                  <a:ea typeface="+mn-ea"/>
                  <a:cs typeface="+mn-cs"/>
                </a:defRPr>
              </a:lvl1pPr>
              <a:lvl2pPr marL="433705" algn="l" defTabSz="866775" rtl="0" eaLnBrk="1" latinLnBrk="0" hangingPunct="1">
                <a:defRPr sz="1705" kern="1200">
                  <a:solidFill>
                    <a:schemeClr val="lt1"/>
                  </a:solidFill>
                  <a:latin typeface="+mn-lt"/>
                  <a:ea typeface="+mn-ea"/>
                  <a:cs typeface="+mn-cs"/>
                </a:defRPr>
              </a:lvl2pPr>
              <a:lvl3pPr marL="866775" algn="l" defTabSz="866775" rtl="0" eaLnBrk="1" latinLnBrk="0" hangingPunct="1">
                <a:defRPr sz="1705" kern="1200">
                  <a:solidFill>
                    <a:schemeClr val="lt1"/>
                  </a:solidFill>
                  <a:latin typeface="+mn-lt"/>
                  <a:ea typeface="+mn-ea"/>
                  <a:cs typeface="+mn-cs"/>
                </a:defRPr>
              </a:lvl3pPr>
              <a:lvl4pPr marL="1300480" algn="l" defTabSz="866775" rtl="0" eaLnBrk="1" latinLnBrk="0" hangingPunct="1">
                <a:defRPr sz="1705" kern="1200">
                  <a:solidFill>
                    <a:schemeClr val="lt1"/>
                  </a:solidFill>
                  <a:latin typeface="+mn-lt"/>
                  <a:ea typeface="+mn-ea"/>
                  <a:cs typeface="+mn-cs"/>
                </a:defRPr>
              </a:lvl4pPr>
              <a:lvl5pPr marL="1734185" algn="l" defTabSz="866775" rtl="0" eaLnBrk="1" latinLnBrk="0" hangingPunct="1">
                <a:defRPr sz="1705" kern="1200">
                  <a:solidFill>
                    <a:schemeClr val="lt1"/>
                  </a:solidFill>
                  <a:latin typeface="+mn-lt"/>
                  <a:ea typeface="+mn-ea"/>
                  <a:cs typeface="+mn-cs"/>
                </a:defRPr>
              </a:lvl5pPr>
              <a:lvl6pPr marL="2167255" algn="l" defTabSz="866775" rtl="0" eaLnBrk="1" latinLnBrk="0" hangingPunct="1">
                <a:defRPr sz="1705" kern="1200">
                  <a:solidFill>
                    <a:schemeClr val="lt1"/>
                  </a:solidFill>
                  <a:latin typeface="+mn-lt"/>
                  <a:ea typeface="+mn-ea"/>
                  <a:cs typeface="+mn-cs"/>
                </a:defRPr>
              </a:lvl6pPr>
              <a:lvl7pPr marL="2600960" algn="l" defTabSz="866775" rtl="0" eaLnBrk="1" latinLnBrk="0" hangingPunct="1">
                <a:defRPr sz="1705" kern="1200">
                  <a:solidFill>
                    <a:schemeClr val="lt1"/>
                  </a:solidFill>
                  <a:latin typeface="+mn-lt"/>
                  <a:ea typeface="+mn-ea"/>
                  <a:cs typeface="+mn-cs"/>
                </a:defRPr>
              </a:lvl7pPr>
              <a:lvl8pPr marL="3034665" algn="l" defTabSz="866775" rtl="0" eaLnBrk="1" latinLnBrk="0" hangingPunct="1">
                <a:defRPr sz="1705" kern="1200">
                  <a:solidFill>
                    <a:schemeClr val="lt1"/>
                  </a:solidFill>
                  <a:latin typeface="+mn-lt"/>
                  <a:ea typeface="+mn-ea"/>
                  <a:cs typeface="+mn-cs"/>
                </a:defRPr>
              </a:lvl8pPr>
              <a:lvl9pPr marL="3467735" algn="l" defTabSz="866775" rtl="0" eaLnBrk="1" latinLnBrk="0" hangingPunct="1">
                <a:defRPr sz="1705" kern="1200">
                  <a:solidFill>
                    <a:schemeClr val="lt1"/>
                  </a:solidFill>
                  <a:latin typeface="+mn-lt"/>
                  <a:ea typeface="+mn-ea"/>
                  <a:cs typeface="+mn-cs"/>
                </a:defRPr>
              </a:lvl9pPr>
            </a:lstStyle>
            <a:p>
              <a:pPr algn="ctr" fontAlgn="auto">
                <a:lnSpc>
                  <a:spcPct val="120000"/>
                </a:lnSpc>
                <a:spcBef>
                  <a:spcPts val="0"/>
                </a:spcBef>
                <a:spcAft>
                  <a:spcPts val="0"/>
                </a:spcAft>
              </a:pPr>
              <a:endParaRPr lang="en-US" sz="570" b="1" dirty="0">
                <a:solidFill>
                  <a:prstClr val="white"/>
                </a:solidFill>
                <a:cs typeface="+mn-ea"/>
                <a:sym typeface="Arial" panose="020B0604020202020204" pitchFamily="34" charset="0"/>
              </a:endParaRPr>
            </a:p>
          </p:txBody>
        </p:sp>
        <p:sp>
          <p:nvSpPr>
            <p:cNvPr id="24" name="Freeform 83"/>
            <p:cNvSpPr>
              <a:spLocks noEditPoints="1"/>
            </p:cNvSpPr>
            <p:nvPr/>
          </p:nvSpPr>
          <p:spPr bwMode="auto">
            <a:xfrm>
              <a:off x="3699604" y="2463535"/>
              <a:ext cx="294154" cy="441234"/>
            </a:xfrm>
            <a:custGeom>
              <a:avLst/>
              <a:gdLst/>
              <a:ahLst/>
              <a:cxnLst>
                <a:cxn ang="0">
                  <a:pos x="38" y="26"/>
                </a:cxn>
                <a:cxn ang="0">
                  <a:pos x="24" y="55"/>
                </a:cxn>
                <a:cxn ang="0">
                  <a:pos x="20" y="58"/>
                </a:cxn>
                <a:cxn ang="0">
                  <a:pos x="16" y="55"/>
                </a:cxn>
                <a:cxn ang="0">
                  <a:pos x="2" y="26"/>
                </a:cxn>
                <a:cxn ang="0">
                  <a:pos x="0" y="19"/>
                </a:cxn>
                <a:cxn ang="0">
                  <a:pos x="20" y="0"/>
                </a:cxn>
                <a:cxn ang="0">
                  <a:pos x="39" y="19"/>
                </a:cxn>
                <a:cxn ang="0">
                  <a:pos x="38" y="26"/>
                </a:cxn>
                <a:cxn ang="0">
                  <a:pos x="20" y="9"/>
                </a:cxn>
                <a:cxn ang="0">
                  <a:pos x="10" y="19"/>
                </a:cxn>
                <a:cxn ang="0">
                  <a:pos x="20" y="29"/>
                </a:cxn>
                <a:cxn ang="0">
                  <a:pos x="30" y="19"/>
                </a:cxn>
                <a:cxn ang="0">
                  <a:pos x="20" y="9"/>
                </a:cxn>
              </a:cxnLst>
              <a:rect l="0" t="0" r="r" b="b"/>
              <a:pathLst>
                <a:path w="39" h="58">
                  <a:moveTo>
                    <a:pt x="38" y="26"/>
                  </a:moveTo>
                  <a:cubicBezTo>
                    <a:pt x="24" y="55"/>
                    <a:pt x="24" y="55"/>
                    <a:pt x="24" y="55"/>
                  </a:cubicBezTo>
                  <a:cubicBezTo>
                    <a:pt x="23" y="57"/>
                    <a:pt x="22" y="58"/>
                    <a:pt x="20" y="58"/>
                  </a:cubicBezTo>
                  <a:cubicBezTo>
                    <a:pt x="18" y="58"/>
                    <a:pt x="16" y="57"/>
                    <a:pt x="16" y="55"/>
                  </a:cubicBezTo>
                  <a:cubicBezTo>
                    <a:pt x="2" y="26"/>
                    <a:pt x="2" y="26"/>
                    <a:pt x="2" y="26"/>
                  </a:cubicBezTo>
                  <a:cubicBezTo>
                    <a:pt x="1" y="24"/>
                    <a:pt x="0" y="21"/>
                    <a:pt x="0" y="19"/>
                  </a:cubicBezTo>
                  <a:cubicBezTo>
                    <a:pt x="0" y="8"/>
                    <a:pt x="9" y="0"/>
                    <a:pt x="20" y="0"/>
                  </a:cubicBezTo>
                  <a:cubicBezTo>
                    <a:pt x="31" y="0"/>
                    <a:pt x="39" y="8"/>
                    <a:pt x="39" y="19"/>
                  </a:cubicBezTo>
                  <a:cubicBezTo>
                    <a:pt x="39" y="21"/>
                    <a:pt x="39" y="24"/>
                    <a:pt x="38" y="26"/>
                  </a:cubicBezTo>
                  <a:close/>
                  <a:moveTo>
                    <a:pt x="20" y="9"/>
                  </a:moveTo>
                  <a:cubicBezTo>
                    <a:pt x="15" y="9"/>
                    <a:pt x="10" y="14"/>
                    <a:pt x="10" y="19"/>
                  </a:cubicBezTo>
                  <a:cubicBezTo>
                    <a:pt x="10" y="24"/>
                    <a:pt x="15" y="29"/>
                    <a:pt x="20" y="29"/>
                  </a:cubicBezTo>
                  <a:cubicBezTo>
                    <a:pt x="25" y="29"/>
                    <a:pt x="30" y="24"/>
                    <a:pt x="30" y="19"/>
                  </a:cubicBezTo>
                  <a:cubicBezTo>
                    <a:pt x="30" y="14"/>
                    <a:pt x="25" y="9"/>
                    <a:pt x="20" y="9"/>
                  </a:cubicBezTo>
                  <a:close/>
                </a:path>
              </a:pathLst>
            </a:custGeom>
            <a:solidFill>
              <a:schemeClr val="bg1"/>
            </a:solidFill>
            <a:ln w="9525">
              <a:noFill/>
              <a:round/>
            </a:ln>
          </p:spPr>
          <p:txBody>
            <a:bodyPr vert="horz" wrap="square" lIns="79406" tIns="39703" rIns="79406" bIns="39703" numCol="1" anchor="t" anchorCtr="0" compatLnSpc="1"/>
            <a:lstStyle>
              <a:defPPr>
                <a:defRPr lang="zh-CN"/>
              </a:defPPr>
              <a:lvl1pPr marL="0" algn="l" defTabSz="866775" rtl="0" eaLnBrk="1" latinLnBrk="0" hangingPunct="1">
                <a:defRPr sz="1705" kern="1200">
                  <a:solidFill>
                    <a:schemeClr val="tx1"/>
                  </a:solidFill>
                  <a:latin typeface="+mn-lt"/>
                  <a:ea typeface="+mn-ea"/>
                  <a:cs typeface="+mn-cs"/>
                </a:defRPr>
              </a:lvl1pPr>
              <a:lvl2pPr marL="433705" algn="l" defTabSz="866775" rtl="0" eaLnBrk="1" latinLnBrk="0" hangingPunct="1">
                <a:defRPr sz="1705" kern="1200">
                  <a:solidFill>
                    <a:schemeClr val="tx1"/>
                  </a:solidFill>
                  <a:latin typeface="+mn-lt"/>
                  <a:ea typeface="+mn-ea"/>
                  <a:cs typeface="+mn-cs"/>
                </a:defRPr>
              </a:lvl2pPr>
              <a:lvl3pPr marL="866775" algn="l" defTabSz="866775" rtl="0" eaLnBrk="1" latinLnBrk="0" hangingPunct="1">
                <a:defRPr sz="1705" kern="1200">
                  <a:solidFill>
                    <a:schemeClr val="tx1"/>
                  </a:solidFill>
                  <a:latin typeface="+mn-lt"/>
                  <a:ea typeface="+mn-ea"/>
                  <a:cs typeface="+mn-cs"/>
                </a:defRPr>
              </a:lvl3pPr>
              <a:lvl4pPr marL="1300480" algn="l" defTabSz="866775" rtl="0" eaLnBrk="1" latinLnBrk="0" hangingPunct="1">
                <a:defRPr sz="1705" kern="1200">
                  <a:solidFill>
                    <a:schemeClr val="tx1"/>
                  </a:solidFill>
                  <a:latin typeface="+mn-lt"/>
                  <a:ea typeface="+mn-ea"/>
                  <a:cs typeface="+mn-cs"/>
                </a:defRPr>
              </a:lvl4pPr>
              <a:lvl5pPr marL="1734185" algn="l" defTabSz="866775" rtl="0" eaLnBrk="1" latinLnBrk="0" hangingPunct="1">
                <a:defRPr sz="1705" kern="1200">
                  <a:solidFill>
                    <a:schemeClr val="tx1"/>
                  </a:solidFill>
                  <a:latin typeface="+mn-lt"/>
                  <a:ea typeface="+mn-ea"/>
                  <a:cs typeface="+mn-cs"/>
                </a:defRPr>
              </a:lvl5pPr>
              <a:lvl6pPr marL="2167255" algn="l" defTabSz="866775" rtl="0" eaLnBrk="1" latinLnBrk="0" hangingPunct="1">
                <a:defRPr sz="1705" kern="1200">
                  <a:solidFill>
                    <a:schemeClr val="tx1"/>
                  </a:solidFill>
                  <a:latin typeface="+mn-lt"/>
                  <a:ea typeface="+mn-ea"/>
                  <a:cs typeface="+mn-cs"/>
                </a:defRPr>
              </a:lvl6pPr>
              <a:lvl7pPr marL="2600960" algn="l" defTabSz="866775" rtl="0" eaLnBrk="1" latinLnBrk="0" hangingPunct="1">
                <a:defRPr sz="1705" kern="1200">
                  <a:solidFill>
                    <a:schemeClr val="tx1"/>
                  </a:solidFill>
                  <a:latin typeface="+mn-lt"/>
                  <a:ea typeface="+mn-ea"/>
                  <a:cs typeface="+mn-cs"/>
                </a:defRPr>
              </a:lvl7pPr>
              <a:lvl8pPr marL="3034665" algn="l" defTabSz="866775" rtl="0" eaLnBrk="1" latinLnBrk="0" hangingPunct="1">
                <a:defRPr sz="1705" kern="1200">
                  <a:solidFill>
                    <a:schemeClr val="tx1"/>
                  </a:solidFill>
                  <a:latin typeface="+mn-lt"/>
                  <a:ea typeface="+mn-ea"/>
                  <a:cs typeface="+mn-cs"/>
                </a:defRPr>
              </a:lvl8pPr>
              <a:lvl9pPr marL="3467735" algn="l" defTabSz="866775" rtl="0" eaLnBrk="1" latinLnBrk="0" hangingPunct="1">
                <a:defRPr sz="1705" kern="1200">
                  <a:solidFill>
                    <a:schemeClr val="tx1"/>
                  </a:solidFill>
                  <a:latin typeface="+mn-lt"/>
                  <a:ea typeface="+mn-ea"/>
                  <a:cs typeface="+mn-cs"/>
                </a:defRPr>
              </a:lvl9pPr>
            </a:lstStyle>
            <a:p>
              <a:pPr fontAlgn="auto">
                <a:lnSpc>
                  <a:spcPct val="120000"/>
                </a:lnSpc>
                <a:spcBef>
                  <a:spcPts val="0"/>
                </a:spcBef>
                <a:spcAft>
                  <a:spcPts val="0"/>
                </a:spcAft>
              </a:pPr>
              <a:endParaRPr lang="en-US" sz="570" dirty="0">
                <a:solidFill>
                  <a:prstClr val="black"/>
                </a:solidFill>
                <a:cs typeface="+mn-ea"/>
                <a:sym typeface="Arial" panose="020B0604020202020204" pitchFamily="34" charset="0"/>
              </a:endParaRPr>
            </a:p>
          </p:txBody>
        </p:sp>
      </p:grpSp>
      <p:grpSp>
        <p:nvGrpSpPr>
          <p:cNvPr id="14" name="Group 137"/>
          <p:cNvGrpSpPr/>
          <p:nvPr/>
        </p:nvGrpSpPr>
        <p:grpSpPr>
          <a:xfrm>
            <a:off x="5099144" y="2783512"/>
            <a:ext cx="767194" cy="767835"/>
            <a:chOff x="5029200" y="2815445"/>
            <a:chExt cx="883472" cy="884210"/>
          </a:xfrm>
        </p:grpSpPr>
        <p:sp>
          <p:nvSpPr>
            <p:cNvPr id="21" name="Oval 72"/>
            <p:cNvSpPr>
              <a:spLocks noChangeAspect="1"/>
            </p:cNvSpPr>
            <p:nvPr/>
          </p:nvSpPr>
          <p:spPr>
            <a:xfrm>
              <a:off x="5029200" y="2815445"/>
              <a:ext cx="883472" cy="884210"/>
            </a:xfrm>
            <a:prstGeom prst="ellipse">
              <a:avLst/>
            </a:prstGeom>
            <a:solidFill>
              <a:srgbClr val="C8161C"/>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866775" rtl="0" eaLnBrk="1" latinLnBrk="0" hangingPunct="1">
                <a:defRPr sz="1705" kern="1200">
                  <a:solidFill>
                    <a:schemeClr val="lt1"/>
                  </a:solidFill>
                  <a:latin typeface="+mn-lt"/>
                  <a:ea typeface="+mn-ea"/>
                  <a:cs typeface="+mn-cs"/>
                </a:defRPr>
              </a:lvl1pPr>
              <a:lvl2pPr marL="433705" algn="l" defTabSz="866775" rtl="0" eaLnBrk="1" latinLnBrk="0" hangingPunct="1">
                <a:defRPr sz="1705" kern="1200">
                  <a:solidFill>
                    <a:schemeClr val="lt1"/>
                  </a:solidFill>
                  <a:latin typeface="+mn-lt"/>
                  <a:ea typeface="+mn-ea"/>
                  <a:cs typeface="+mn-cs"/>
                </a:defRPr>
              </a:lvl2pPr>
              <a:lvl3pPr marL="866775" algn="l" defTabSz="866775" rtl="0" eaLnBrk="1" latinLnBrk="0" hangingPunct="1">
                <a:defRPr sz="1705" kern="1200">
                  <a:solidFill>
                    <a:schemeClr val="lt1"/>
                  </a:solidFill>
                  <a:latin typeface="+mn-lt"/>
                  <a:ea typeface="+mn-ea"/>
                  <a:cs typeface="+mn-cs"/>
                </a:defRPr>
              </a:lvl3pPr>
              <a:lvl4pPr marL="1300480" algn="l" defTabSz="866775" rtl="0" eaLnBrk="1" latinLnBrk="0" hangingPunct="1">
                <a:defRPr sz="1705" kern="1200">
                  <a:solidFill>
                    <a:schemeClr val="lt1"/>
                  </a:solidFill>
                  <a:latin typeface="+mn-lt"/>
                  <a:ea typeface="+mn-ea"/>
                  <a:cs typeface="+mn-cs"/>
                </a:defRPr>
              </a:lvl4pPr>
              <a:lvl5pPr marL="1734185" algn="l" defTabSz="866775" rtl="0" eaLnBrk="1" latinLnBrk="0" hangingPunct="1">
                <a:defRPr sz="1705" kern="1200">
                  <a:solidFill>
                    <a:schemeClr val="lt1"/>
                  </a:solidFill>
                  <a:latin typeface="+mn-lt"/>
                  <a:ea typeface="+mn-ea"/>
                  <a:cs typeface="+mn-cs"/>
                </a:defRPr>
              </a:lvl5pPr>
              <a:lvl6pPr marL="2167255" algn="l" defTabSz="866775" rtl="0" eaLnBrk="1" latinLnBrk="0" hangingPunct="1">
                <a:defRPr sz="1705" kern="1200">
                  <a:solidFill>
                    <a:schemeClr val="lt1"/>
                  </a:solidFill>
                  <a:latin typeface="+mn-lt"/>
                  <a:ea typeface="+mn-ea"/>
                  <a:cs typeface="+mn-cs"/>
                </a:defRPr>
              </a:lvl6pPr>
              <a:lvl7pPr marL="2600960" algn="l" defTabSz="866775" rtl="0" eaLnBrk="1" latinLnBrk="0" hangingPunct="1">
                <a:defRPr sz="1705" kern="1200">
                  <a:solidFill>
                    <a:schemeClr val="lt1"/>
                  </a:solidFill>
                  <a:latin typeface="+mn-lt"/>
                  <a:ea typeface="+mn-ea"/>
                  <a:cs typeface="+mn-cs"/>
                </a:defRPr>
              </a:lvl7pPr>
              <a:lvl8pPr marL="3034665" algn="l" defTabSz="866775" rtl="0" eaLnBrk="1" latinLnBrk="0" hangingPunct="1">
                <a:defRPr sz="1705" kern="1200">
                  <a:solidFill>
                    <a:schemeClr val="lt1"/>
                  </a:solidFill>
                  <a:latin typeface="+mn-lt"/>
                  <a:ea typeface="+mn-ea"/>
                  <a:cs typeface="+mn-cs"/>
                </a:defRPr>
              </a:lvl8pPr>
              <a:lvl9pPr marL="3467735" algn="l" defTabSz="866775" rtl="0" eaLnBrk="1" latinLnBrk="0" hangingPunct="1">
                <a:defRPr sz="1705" kern="1200">
                  <a:solidFill>
                    <a:schemeClr val="lt1"/>
                  </a:solidFill>
                  <a:latin typeface="+mn-lt"/>
                  <a:ea typeface="+mn-ea"/>
                  <a:cs typeface="+mn-cs"/>
                </a:defRPr>
              </a:lvl9pPr>
            </a:lstStyle>
            <a:p>
              <a:pPr algn="ctr" fontAlgn="auto">
                <a:lnSpc>
                  <a:spcPct val="120000"/>
                </a:lnSpc>
                <a:spcBef>
                  <a:spcPts val="0"/>
                </a:spcBef>
                <a:spcAft>
                  <a:spcPts val="0"/>
                </a:spcAft>
              </a:pPr>
              <a:endParaRPr lang="en-US" sz="570" b="1" dirty="0">
                <a:solidFill>
                  <a:prstClr val="white"/>
                </a:solidFill>
                <a:cs typeface="+mn-ea"/>
                <a:sym typeface="Arial" panose="020B0604020202020204" pitchFamily="34" charset="0"/>
              </a:endParaRPr>
            </a:p>
          </p:txBody>
        </p:sp>
        <p:sp>
          <p:nvSpPr>
            <p:cNvPr id="22" name="Freeform 176"/>
            <p:cNvSpPr>
              <a:spLocks noEditPoints="1"/>
            </p:cNvSpPr>
            <p:nvPr/>
          </p:nvSpPr>
          <p:spPr bwMode="auto">
            <a:xfrm>
              <a:off x="5257019" y="3087290"/>
              <a:ext cx="427834" cy="340520"/>
            </a:xfrm>
            <a:custGeom>
              <a:avLst/>
              <a:gdLst/>
              <a:ahLst/>
              <a:cxnLst>
                <a:cxn ang="0">
                  <a:pos x="53" y="20"/>
                </a:cxn>
                <a:cxn ang="0">
                  <a:pos x="26" y="39"/>
                </a:cxn>
                <a:cxn ang="0">
                  <a:pos x="20" y="39"/>
                </a:cxn>
                <a:cxn ang="0">
                  <a:pos x="9" y="44"/>
                </a:cxn>
                <a:cxn ang="0">
                  <a:pos x="6" y="44"/>
                </a:cxn>
                <a:cxn ang="0">
                  <a:pos x="6" y="44"/>
                </a:cxn>
                <a:cxn ang="0">
                  <a:pos x="5" y="43"/>
                </a:cxn>
                <a:cxn ang="0">
                  <a:pos x="5" y="41"/>
                </a:cxn>
                <a:cxn ang="0">
                  <a:pos x="10" y="35"/>
                </a:cxn>
                <a:cxn ang="0">
                  <a:pos x="0" y="20"/>
                </a:cxn>
                <a:cxn ang="0">
                  <a:pos x="26" y="0"/>
                </a:cxn>
                <a:cxn ang="0">
                  <a:pos x="53" y="20"/>
                </a:cxn>
                <a:cxn ang="0">
                  <a:pos x="5" y="20"/>
                </a:cxn>
                <a:cxn ang="0">
                  <a:pos x="12" y="31"/>
                </a:cxn>
                <a:cxn ang="0">
                  <a:pos x="16" y="33"/>
                </a:cxn>
                <a:cxn ang="0">
                  <a:pos x="15" y="36"/>
                </a:cxn>
                <a:cxn ang="0">
                  <a:pos x="17" y="35"/>
                </a:cxn>
                <a:cxn ang="0">
                  <a:pos x="19" y="34"/>
                </a:cxn>
                <a:cxn ang="0">
                  <a:pos x="21" y="34"/>
                </a:cxn>
                <a:cxn ang="0">
                  <a:pos x="26" y="34"/>
                </a:cxn>
                <a:cxn ang="0">
                  <a:pos x="48" y="20"/>
                </a:cxn>
                <a:cxn ang="0">
                  <a:pos x="26" y="5"/>
                </a:cxn>
                <a:cxn ang="0">
                  <a:pos x="5" y="20"/>
                </a:cxn>
                <a:cxn ang="0">
                  <a:pos x="62" y="51"/>
                </a:cxn>
                <a:cxn ang="0">
                  <a:pos x="63" y="53"/>
                </a:cxn>
                <a:cxn ang="0">
                  <a:pos x="62" y="54"/>
                </a:cxn>
                <a:cxn ang="0">
                  <a:pos x="58" y="53"/>
                </a:cxn>
                <a:cxn ang="0">
                  <a:pos x="48" y="48"/>
                </a:cxn>
                <a:cxn ang="0">
                  <a:pos x="41" y="49"/>
                </a:cxn>
                <a:cxn ang="0">
                  <a:pos x="23" y="44"/>
                </a:cxn>
                <a:cxn ang="0">
                  <a:pos x="26" y="44"/>
                </a:cxn>
                <a:cxn ang="0">
                  <a:pos x="48" y="38"/>
                </a:cxn>
                <a:cxn ang="0">
                  <a:pos x="58" y="20"/>
                </a:cxn>
                <a:cxn ang="0">
                  <a:pos x="57" y="14"/>
                </a:cxn>
                <a:cxn ang="0">
                  <a:pos x="68" y="30"/>
                </a:cxn>
                <a:cxn ang="0">
                  <a:pos x="58" y="45"/>
                </a:cxn>
                <a:cxn ang="0">
                  <a:pos x="62" y="51"/>
                </a:cxn>
              </a:cxnLst>
              <a:rect l="0" t="0" r="r" b="b"/>
              <a:pathLst>
                <a:path w="68" h="54">
                  <a:moveTo>
                    <a:pt x="53" y="20"/>
                  </a:moveTo>
                  <a:cubicBezTo>
                    <a:pt x="53" y="31"/>
                    <a:pt x="41" y="39"/>
                    <a:pt x="26" y="39"/>
                  </a:cubicBezTo>
                  <a:cubicBezTo>
                    <a:pt x="24" y="39"/>
                    <a:pt x="22" y="39"/>
                    <a:pt x="20" y="39"/>
                  </a:cubicBezTo>
                  <a:cubicBezTo>
                    <a:pt x="17" y="41"/>
                    <a:pt x="13" y="43"/>
                    <a:pt x="9" y="44"/>
                  </a:cubicBezTo>
                  <a:cubicBezTo>
                    <a:pt x="8" y="44"/>
                    <a:pt x="7" y="44"/>
                    <a:pt x="6" y="44"/>
                  </a:cubicBezTo>
                  <a:cubicBezTo>
                    <a:pt x="6" y="44"/>
                    <a:pt x="6" y="44"/>
                    <a:pt x="6" y="44"/>
                  </a:cubicBezTo>
                  <a:cubicBezTo>
                    <a:pt x="5" y="44"/>
                    <a:pt x="5" y="44"/>
                    <a:pt x="5" y="43"/>
                  </a:cubicBezTo>
                  <a:cubicBezTo>
                    <a:pt x="5" y="42"/>
                    <a:pt x="5" y="42"/>
                    <a:pt x="5" y="41"/>
                  </a:cubicBezTo>
                  <a:cubicBezTo>
                    <a:pt x="7" y="40"/>
                    <a:pt x="9" y="38"/>
                    <a:pt x="10" y="35"/>
                  </a:cubicBezTo>
                  <a:cubicBezTo>
                    <a:pt x="4" y="32"/>
                    <a:pt x="0" y="26"/>
                    <a:pt x="0" y="20"/>
                  </a:cubicBezTo>
                  <a:cubicBezTo>
                    <a:pt x="0" y="9"/>
                    <a:pt x="12" y="0"/>
                    <a:pt x="26" y="0"/>
                  </a:cubicBezTo>
                  <a:cubicBezTo>
                    <a:pt x="41" y="0"/>
                    <a:pt x="53" y="9"/>
                    <a:pt x="53" y="20"/>
                  </a:cubicBezTo>
                  <a:close/>
                  <a:moveTo>
                    <a:pt x="5" y="20"/>
                  </a:moveTo>
                  <a:cubicBezTo>
                    <a:pt x="5" y="24"/>
                    <a:pt x="7" y="28"/>
                    <a:pt x="12" y="31"/>
                  </a:cubicBezTo>
                  <a:cubicBezTo>
                    <a:pt x="16" y="33"/>
                    <a:pt x="16" y="33"/>
                    <a:pt x="16" y="33"/>
                  </a:cubicBezTo>
                  <a:cubicBezTo>
                    <a:pt x="15" y="36"/>
                    <a:pt x="15" y="36"/>
                    <a:pt x="15" y="36"/>
                  </a:cubicBezTo>
                  <a:cubicBezTo>
                    <a:pt x="15" y="36"/>
                    <a:pt x="16" y="35"/>
                    <a:pt x="17" y="35"/>
                  </a:cubicBezTo>
                  <a:cubicBezTo>
                    <a:pt x="19" y="34"/>
                    <a:pt x="19" y="34"/>
                    <a:pt x="19" y="34"/>
                  </a:cubicBezTo>
                  <a:cubicBezTo>
                    <a:pt x="21" y="34"/>
                    <a:pt x="21" y="34"/>
                    <a:pt x="21" y="34"/>
                  </a:cubicBezTo>
                  <a:cubicBezTo>
                    <a:pt x="23" y="34"/>
                    <a:pt x="25" y="34"/>
                    <a:pt x="26" y="34"/>
                  </a:cubicBezTo>
                  <a:cubicBezTo>
                    <a:pt x="38" y="34"/>
                    <a:pt x="48" y="28"/>
                    <a:pt x="48" y="20"/>
                  </a:cubicBezTo>
                  <a:cubicBezTo>
                    <a:pt x="48" y="12"/>
                    <a:pt x="38" y="5"/>
                    <a:pt x="26" y="5"/>
                  </a:cubicBezTo>
                  <a:cubicBezTo>
                    <a:pt x="15" y="5"/>
                    <a:pt x="5" y="12"/>
                    <a:pt x="5" y="20"/>
                  </a:cubicBezTo>
                  <a:close/>
                  <a:moveTo>
                    <a:pt x="62" y="51"/>
                  </a:moveTo>
                  <a:cubicBezTo>
                    <a:pt x="63" y="52"/>
                    <a:pt x="63" y="52"/>
                    <a:pt x="63" y="53"/>
                  </a:cubicBezTo>
                  <a:cubicBezTo>
                    <a:pt x="63" y="53"/>
                    <a:pt x="62" y="54"/>
                    <a:pt x="62" y="54"/>
                  </a:cubicBezTo>
                  <a:cubicBezTo>
                    <a:pt x="60" y="54"/>
                    <a:pt x="59" y="54"/>
                    <a:pt x="58" y="53"/>
                  </a:cubicBezTo>
                  <a:cubicBezTo>
                    <a:pt x="54" y="52"/>
                    <a:pt x="51" y="51"/>
                    <a:pt x="48" y="48"/>
                  </a:cubicBezTo>
                  <a:cubicBezTo>
                    <a:pt x="46" y="49"/>
                    <a:pt x="43" y="49"/>
                    <a:pt x="41" y="49"/>
                  </a:cubicBezTo>
                  <a:cubicBezTo>
                    <a:pt x="34" y="49"/>
                    <a:pt x="28" y="47"/>
                    <a:pt x="23" y="44"/>
                  </a:cubicBezTo>
                  <a:cubicBezTo>
                    <a:pt x="24" y="44"/>
                    <a:pt x="25" y="44"/>
                    <a:pt x="26" y="44"/>
                  </a:cubicBezTo>
                  <a:cubicBezTo>
                    <a:pt x="35" y="44"/>
                    <a:pt x="42" y="42"/>
                    <a:pt x="48" y="38"/>
                  </a:cubicBezTo>
                  <a:cubicBezTo>
                    <a:pt x="55" y="33"/>
                    <a:pt x="58" y="27"/>
                    <a:pt x="58" y="20"/>
                  </a:cubicBezTo>
                  <a:cubicBezTo>
                    <a:pt x="58" y="18"/>
                    <a:pt x="58" y="16"/>
                    <a:pt x="57" y="14"/>
                  </a:cubicBezTo>
                  <a:cubicBezTo>
                    <a:pt x="64" y="18"/>
                    <a:pt x="68" y="23"/>
                    <a:pt x="68" y="30"/>
                  </a:cubicBezTo>
                  <a:cubicBezTo>
                    <a:pt x="68" y="36"/>
                    <a:pt x="64" y="41"/>
                    <a:pt x="58" y="45"/>
                  </a:cubicBezTo>
                  <a:cubicBezTo>
                    <a:pt x="59" y="48"/>
                    <a:pt x="61" y="49"/>
                    <a:pt x="62" y="51"/>
                  </a:cubicBezTo>
                  <a:close/>
                </a:path>
              </a:pathLst>
            </a:custGeom>
            <a:solidFill>
              <a:schemeClr val="bg1"/>
            </a:solidFill>
            <a:ln w="9525">
              <a:noFill/>
              <a:round/>
            </a:ln>
          </p:spPr>
          <p:txBody>
            <a:bodyPr vert="horz" wrap="square" lIns="79406" tIns="39703" rIns="79406" bIns="39703" numCol="1" anchor="t" anchorCtr="0" compatLnSpc="1"/>
            <a:lstStyle>
              <a:defPPr>
                <a:defRPr lang="zh-CN"/>
              </a:defPPr>
              <a:lvl1pPr marL="0" algn="l" defTabSz="866775" rtl="0" eaLnBrk="1" latinLnBrk="0" hangingPunct="1">
                <a:defRPr sz="1705" kern="1200">
                  <a:solidFill>
                    <a:schemeClr val="tx1"/>
                  </a:solidFill>
                  <a:latin typeface="+mn-lt"/>
                  <a:ea typeface="+mn-ea"/>
                  <a:cs typeface="+mn-cs"/>
                </a:defRPr>
              </a:lvl1pPr>
              <a:lvl2pPr marL="433705" algn="l" defTabSz="866775" rtl="0" eaLnBrk="1" latinLnBrk="0" hangingPunct="1">
                <a:defRPr sz="1705" kern="1200">
                  <a:solidFill>
                    <a:schemeClr val="tx1"/>
                  </a:solidFill>
                  <a:latin typeface="+mn-lt"/>
                  <a:ea typeface="+mn-ea"/>
                  <a:cs typeface="+mn-cs"/>
                </a:defRPr>
              </a:lvl2pPr>
              <a:lvl3pPr marL="866775" algn="l" defTabSz="866775" rtl="0" eaLnBrk="1" latinLnBrk="0" hangingPunct="1">
                <a:defRPr sz="1705" kern="1200">
                  <a:solidFill>
                    <a:schemeClr val="tx1"/>
                  </a:solidFill>
                  <a:latin typeface="+mn-lt"/>
                  <a:ea typeface="+mn-ea"/>
                  <a:cs typeface="+mn-cs"/>
                </a:defRPr>
              </a:lvl3pPr>
              <a:lvl4pPr marL="1300480" algn="l" defTabSz="866775" rtl="0" eaLnBrk="1" latinLnBrk="0" hangingPunct="1">
                <a:defRPr sz="1705" kern="1200">
                  <a:solidFill>
                    <a:schemeClr val="tx1"/>
                  </a:solidFill>
                  <a:latin typeface="+mn-lt"/>
                  <a:ea typeface="+mn-ea"/>
                  <a:cs typeface="+mn-cs"/>
                </a:defRPr>
              </a:lvl4pPr>
              <a:lvl5pPr marL="1734185" algn="l" defTabSz="866775" rtl="0" eaLnBrk="1" latinLnBrk="0" hangingPunct="1">
                <a:defRPr sz="1705" kern="1200">
                  <a:solidFill>
                    <a:schemeClr val="tx1"/>
                  </a:solidFill>
                  <a:latin typeface="+mn-lt"/>
                  <a:ea typeface="+mn-ea"/>
                  <a:cs typeface="+mn-cs"/>
                </a:defRPr>
              </a:lvl5pPr>
              <a:lvl6pPr marL="2167255" algn="l" defTabSz="866775" rtl="0" eaLnBrk="1" latinLnBrk="0" hangingPunct="1">
                <a:defRPr sz="1705" kern="1200">
                  <a:solidFill>
                    <a:schemeClr val="tx1"/>
                  </a:solidFill>
                  <a:latin typeface="+mn-lt"/>
                  <a:ea typeface="+mn-ea"/>
                  <a:cs typeface="+mn-cs"/>
                </a:defRPr>
              </a:lvl6pPr>
              <a:lvl7pPr marL="2600960" algn="l" defTabSz="866775" rtl="0" eaLnBrk="1" latinLnBrk="0" hangingPunct="1">
                <a:defRPr sz="1705" kern="1200">
                  <a:solidFill>
                    <a:schemeClr val="tx1"/>
                  </a:solidFill>
                  <a:latin typeface="+mn-lt"/>
                  <a:ea typeface="+mn-ea"/>
                  <a:cs typeface="+mn-cs"/>
                </a:defRPr>
              </a:lvl7pPr>
              <a:lvl8pPr marL="3034665" algn="l" defTabSz="866775" rtl="0" eaLnBrk="1" latinLnBrk="0" hangingPunct="1">
                <a:defRPr sz="1705" kern="1200">
                  <a:solidFill>
                    <a:schemeClr val="tx1"/>
                  </a:solidFill>
                  <a:latin typeface="+mn-lt"/>
                  <a:ea typeface="+mn-ea"/>
                  <a:cs typeface="+mn-cs"/>
                </a:defRPr>
              </a:lvl8pPr>
              <a:lvl9pPr marL="3467735" algn="l" defTabSz="866775" rtl="0" eaLnBrk="1" latinLnBrk="0" hangingPunct="1">
                <a:defRPr sz="1705" kern="1200">
                  <a:solidFill>
                    <a:schemeClr val="tx1"/>
                  </a:solidFill>
                  <a:latin typeface="+mn-lt"/>
                  <a:ea typeface="+mn-ea"/>
                  <a:cs typeface="+mn-cs"/>
                </a:defRPr>
              </a:lvl9pPr>
            </a:lstStyle>
            <a:p>
              <a:pPr fontAlgn="auto">
                <a:lnSpc>
                  <a:spcPct val="120000"/>
                </a:lnSpc>
                <a:spcBef>
                  <a:spcPts val="0"/>
                </a:spcBef>
                <a:spcAft>
                  <a:spcPts val="0"/>
                </a:spcAft>
              </a:pPr>
              <a:endParaRPr lang="en-US" sz="570" dirty="0">
                <a:solidFill>
                  <a:prstClr val="black"/>
                </a:solidFill>
                <a:cs typeface="+mn-ea"/>
                <a:sym typeface="Arial" panose="020B0604020202020204" pitchFamily="34" charset="0"/>
              </a:endParaRPr>
            </a:p>
          </p:txBody>
        </p:sp>
      </p:grpSp>
      <p:grpSp>
        <p:nvGrpSpPr>
          <p:cNvPr id="15" name="Group 130"/>
          <p:cNvGrpSpPr/>
          <p:nvPr/>
        </p:nvGrpSpPr>
        <p:grpSpPr>
          <a:xfrm>
            <a:off x="2849332" y="2783512"/>
            <a:ext cx="767194" cy="767835"/>
            <a:chOff x="2438400" y="2815445"/>
            <a:chExt cx="883472" cy="884210"/>
          </a:xfrm>
        </p:grpSpPr>
        <p:sp>
          <p:nvSpPr>
            <p:cNvPr id="19" name="Oval 81"/>
            <p:cNvSpPr>
              <a:spLocks noChangeAspect="1"/>
            </p:cNvSpPr>
            <p:nvPr/>
          </p:nvSpPr>
          <p:spPr>
            <a:xfrm>
              <a:off x="2438400" y="2815445"/>
              <a:ext cx="883472" cy="884210"/>
            </a:xfrm>
            <a:prstGeom prst="ellipse">
              <a:avLst/>
            </a:prstGeom>
            <a:solidFill>
              <a:srgbClr val="C8161C"/>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866775" rtl="0" eaLnBrk="1" latinLnBrk="0" hangingPunct="1">
                <a:defRPr sz="1705" kern="1200">
                  <a:solidFill>
                    <a:schemeClr val="lt1"/>
                  </a:solidFill>
                  <a:latin typeface="+mn-lt"/>
                  <a:ea typeface="+mn-ea"/>
                  <a:cs typeface="+mn-cs"/>
                </a:defRPr>
              </a:lvl1pPr>
              <a:lvl2pPr marL="433705" algn="l" defTabSz="866775" rtl="0" eaLnBrk="1" latinLnBrk="0" hangingPunct="1">
                <a:defRPr sz="1705" kern="1200">
                  <a:solidFill>
                    <a:schemeClr val="lt1"/>
                  </a:solidFill>
                  <a:latin typeface="+mn-lt"/>
                  <a:ea typeface="+mn-ea"/>
                  <a:cs typeface="+mn-cs"/>
                </a:defRPr>
              </a:lvl2pPr>
              <a:lvl3pPr marL="866775" algn="l" defTabSz="866775" rtl="0" eaLnBrk="1" latinLnBrk="0" hangingPunct="1">
                <a:defRPr sz="1705" kern="1200">
                  <a:solidFill>
                    <a:schemeClr val="lt1"/>
                  </a:solidFill>
                  <a:latin typeface="+mn-lt"/>
                  <a:ea typeface="+mn-ea"/>
                  <a:cs typeface="+mn-cs"/>
                </a:defRPr>
              </a:lvl3pPr>
              <a:lvl4pPr marL="1300480" algn="l" defTabSz="866775" rtl="0" eaLnBrk="1" latinLnBrk="0" hangingPunct="1">
                <a:defRPr sz="1705" kern="1200">
                  <a:solidFill>
                    <a:schemeClr val="lt1"/>
                  </a:solidFill>
                  <a:latin typeface="+mn-lt"/>
                  <a:ea typeface="+mn-ea"/>
                  <a:cs typeface="+mn-cs"/>
                </a:defRPr>
              </a:lvl4pPr>
              <a:lvl5pPr marL="1734185" algn="l" defTabSz="866775" rtl="0" eaLnBrk="1" latinLnBrk="0" hangingPunct="1">
                <a:defRPr sz="1705" kern="1200">
                  <a:solidFill>
                    <a:schemeClr val="lt1"/>
                  </a:solidFill>
                  <a:latin typeface="+mn-lt"/>
                  <a:ea typeface="+mn-ea"/>
                  <a:cs typeface="+mn-cs"/>
                </a:defRPr>
              </a:lvl5pPr>
              <a:lvl6pPr marL="2167255" algn="l" defTabSz="866775" rtl="0" eaLnBrk="1" latinLnBrk="0" hangingPunct="1">
                <a:defRPr sz="1705" kern="1200">
                  <a:solidFill>
                    <a:schemeClr val="lt1"/>
                  </a:solidFill>
                  <a:latin typeface="+mn-lt"/>
                  <a:ea typeface="+mn-ea"/>
                  <a:cs typeface="+mn-cs"/>
                </a:defRPr>
              </a:lvl6pPr>
              <a:lvl7pPr marL="2600960" algn="l" defTabSz="866775" rtl="0" eaLnBrk="1" latinLnBrk="0" hangingPunct="1">
                <a:defRPr sz="1705" kern="1200">
                  <a:solidFill>
                    <a:schemeClr val="lt1"/>
                  </a:solidFill>
                  <a:latin typeface="+mn-lt"/>
                  <a:ea typeface="+mn-ea"/>
                  <a:cs typeface="+mn-cs"/>
                </a:defRPr>
              </a:lvl7pPr>
              <a:lvl8pPr marL="3034665" algn="l" defTabSz="866775" rtl="0" eaLnBrk="1" latinLnBrk="0" hangingPunct="1">
                <a:defRPr sz="1705" kern="1200">
                  <a:solidFill>
                    <a:schemeClr val="lt1"/>
                  </a:solidFill>
                  <a:latin typeface="+mn-lt"/>
                  <a:ea typeface="+mn-ea"/>
                  <a:cs typeface="+mn-cs"/>
                </a:defRPr>
              </a:lvl8pPr>
              <a:lvl9pPr marL="3467735" algn="l" defTabSz="866775" rtl="0" eaLnBrk="1" latinLnBrk="0" hangingPunct="1">
                <a:defRPr sz="1705" kern="1200">
                  <a:solidFill>
                    <a:schemeClr val="lt1"/>
                  </a:solidFill>
                  <a:latin typeface="+mn-lt"/>
                  <a:ea typeface="+mn-ea"/>
                  <a:cs typeface="+mn-cs"/>
                </a:defRPr>
              </a:lvl9pPr>
            </a:lstStyle>
            <a:p>
              <a:pPr algn="ctr" fontAlgn="auto">
                <a:lnSpc>
                  <a:spcPct val="120000"/>
                </a:lnSpc>
                <a:spcBef>
                  <a:spcPts val="0"/>
                </a:spcBef>
                <a:spcAft>
                  <a:spcPts val="0"/>
                </a:spcAft>
              </a:pPr>
              <a:endParaRPr lang="en-US" sz="570" b="1" dirty="0">
                <a:solidFill>
                  <a:prstClr val="white"/>
                </a:solidFill>
                <a:cs typeface="+mn-ea"/>
                <a:sym typeface="Arial" panose="020B0604020202020204" pitchFamily="34" charset="0"/>
              </a:endParaRPr>
            </a:p>
          </p:txBody>
        </p:sp>
        <p:sp>
          <p:nvSpPr>
            <p:cNvPr id="20" name="Freeform 216"/>
            <p:cNvSpPr>
              <a:spLocks noEditPoints="1"/>
            </p:cNvSpPr>
            <p:nvPr/>
          </p:nvSpPr>
          <p:spPr bwMode="auto">
            <a:xfrm>
              <a:off x="2666219" y="3042179"/>
              <a:ext cx="427834" cy="430742"/>
            </a:xfrm>
            <a:custGeom>
              <a:avLst/>
              <a:gdLst/>
              <a:ahLst/>
              <a:cxnLst>
                <a:cxn ang="0">
                  <a:pos x="68" y="34"/>
                </a:cxn>
                <a:cxn ang="0">
                  <a:pos x="34" y="68"/>
                </a:cxn>
                <a:cxn ang="0">
                  <a:pos x="0" y="34"/>
                </a:cxn>
                <a:cxn ang="0">
                  <a:pos x="34" y="0"/>
                </a:cxn>
                <a:cxn ang="0">
                  <a:pos x="68" y="34"/>
                </a:cxn>
                <a:cxn ang="0">
                  <a:pos x="15" y="40"/>
                </a:cxn>
                <a:cxn ang="0">
                  <a:pos x="14" y="34"/>
                </a:cxn>
                <a:cxn ang="0">
                  <a:pos x="15" y="27"/>
                </a:cxn>
                <a:cxn ang="0">
                  <a:pos x="8" y="20"/>
                </a:cxn>
                <a:cxn ang="0">
                  <a:pos x="5" y="34"/>
                </a:cxn>
                <a:cxn ang="0">
                  <a:pos x="8" y="47"/>
                </a:cxn>
                <a:cxn ang="0">
                  <a:pos x="15" y="40"/>
                </a:cxn>
                <a:cxn ang="0">
                  <a:pos x="48" y="34"/>
                </a:cxn>
                <a:cxn ang="0">
                  <a:pos x="34" y="19"/>
                </a:cxn>
                <a:cxn ang="0">
                  <a:pos x="19" y="34"/>
                </a:cxn>
                <a:cxn ang="0">
                  <a:pos x="34" y="48"/>
                </a:cxn>
                <a:cxn ang="0">
                  <a:pos x="48" y="34"/>
                </a:cxn>
                <a:cxn ang="0">
                  <a:pos x="20" y="8"/>
                </a:cxn>
                <a:cxn ang="0">
                  <a:pos x="27" y="15"/>
                </a:cxn>
                <a:cxn ang="0">
                  <a:pos x="34" y="14"/>
                </a:cxn>
                <a:cxn ang="0">
                  <a:pos x="40" y="15"/>
                </a:cxn>
                <a:cxn ang="0">
                  <a:pos x="47" y="8"/>
                </a:cxn>
                <a:cxn ang="0">
                  <a:pos x="34" y="5"/>
                </a:cxn>
                <a:cxn ang="0">
                  <a:pos x="20" y="8"/>
                </a:cxn>
                <a:cxn ang="0">
                  <a:pos x="47" y="59"/>
                </a:cxn>
                <a:cxn ang="0">
                  <a:pos x="40" y="52"/>
                </a:cxn>
                <a:cxn ang="0">
                  <a:pos x="34" y="53"/>
                </a:cxn>
                <a:cxn ang="0">
                  <a:pos x="27" y="52"/>
                </a:cxn>
                <a:cxn ang="0">
                  <a:pos x="20" y="59"/>
                </a:cxn>
                <a:cxn ang="0">
                  <a:pos x="34" y="63"/>
                </a:cxn>
                <a:cxn ang="0">
                  <a:pos x="47" y="59"/>
                </a:cxn>
                <a:cxn ang="0">
                  <a:pos x="60" y="47"/>
                </a:cxn>
                <a:cxn ang="0">
                  <a:pos x="63" y="34"/>
                </a:cxn>
                <a:cxn ang="0">
                  <a:pos x="60" y="20"/>
                </a:cxn>
                <a:cxn ang="0">
                  <a:pos x="52" y="27"/>
                </a:cxn>
                <a:cxn ang="0">
                  <a:pos x="53" y="34"/>
                </a:cxn>
                <a:cxn ang="0">
                  <a:pos x="52" y="40"/>
                </a:cxn>
                <a:cxn ang="0">
                  <a:pos x="60" y="47"/>
                </a:cxn>
              </a:cxnLst>
              <a:rect l="0" t="0" r="r" b="b"/>
              <a:pathLst>
                <a:path w="68" h="68">
                  <a:moveTo>
                    <a:pt x="68" y="34"/>
                  </a:moveTo>
                  <a:cubicBezTo>
                    <a:pt x="68" y="52"/>
                    <a:pt x="53" y="68"/>
                    <a:pt x="34" y="68"/>
                  </a:cubicBezTo>
                  <a:cubicBezTo>
                    <a:pt x="15" y="68"/>
                    <a:pt x="0" y="52"/>
                    <a:pt x="0" y="34"/>
                  </a:cubicBezTo>
                  <a:cubicBezTo>
                    <a:pt x="0" y="15"/>
                    <a:pt x="15" y="0"/>
                    <a:pt x="34" y="0"/>
                  </a:cubicBezTo>
                  <a:cubicBezTo>
                    <a:pt x="53" y="0"/>
                    <a:pt x="68" y="15"/>
                    <a:pt x="68" y="34"/>
                  </a:cubicBezTo>
                  <a:close/>
                  <a:moveTo>
                    <a:pt x="15" y="40"/>
                  </a:moveTo>
                  <a:cubicBezTo>
                    <a:pt x="15" y="38"/>
                    <a:pt x="14" y="36"/>
                    <a:pt x="14" y="34"/>
                  </a:cubicBezTo>
                  <a:cubicBezTo>
                    <a:pt x="14" y="31"/>
                    <a:pt x="15" y="29"/>
                    <a:pt x="15" y="27"/>
                  </a:cubicBezTo>
                  <a:cubicBezTo>
                    <a:pt x="8" y="20"/>
                    <a:pt x="8" y="20"/>
                    <a:pt x="8" y="20"/>
                  </a:cubicBezTo>
                  <a:cubicBezTo>
                    <a:pt x="6" y="24"/>
                    <a:pt x="5" y="29"/>
                    <a:pt x="5" y="34"/>
                  </a:cubicBezTo>
                  <a:cubicBezTo>
                    <a:pt x="5" y="39"/>
                    <a:pt x="6" y="43"/>
                    <a:pt x="8" y="47"/>
                  </a:cubicBezTo>
                  <a:lnTo>
                    <a:pt x="15" y="40"/>
                  </a:lnTo>
                  <a:close/>
                  <a:moveTo>
                    <a:pt x="48" y="34"/>
                  </a:moveTo>
                  <a:cubicBezTo>
                    <a:pt x="48" y="26"/>
                    <a:pt x="42" y="19"/>
                    <a:pt x="34" y="19"/>
                  </a:cubicBezTo>
                  <a:cubicBezTo>
                    <a:pt x="26" y="19"/>
                    <a:pt x="19" y="26"/>
                    <a:pt x="19" y="34"/>
                  </a:cubicBezTo>
                  <a:cubicBezTo>
                    <a:pt x="19" y="42"/>
                    <a:pt x="26" y="48"/>
                    <a:pt x="34" y="48"/>
                  </a:cubicBezTo>
                  <a:cubicBezTo>
                    <a:pt x="42" y="48"/>
                    <a:pt x="48" y="42"/>
                    <a:pt x="48" y="34"/>
                  </a:cubicBezTo>
                  <a:close/>
                  <a:moveTo>
                    <a:pt x="20" y="8"/>
                  </a:moveTo>
                  <a:cubicBezTo>
                    <a:pt x="27" y="15"/>
                    <a:pt x="27" y="15"/>
                    <a:pt x="27" y="15"/>
                  </a:cubicBezTo>
                  <a:cubicBezTo>
                    <a:pt x="29" y="15"/>
                    <a:pt x="32" y="14"/>
                    <a:pt x="34" y="14"/>
                  </a:cubicBezTo>
                  <a:cubicBezTo>
                    <a:pt x="36" y="14"/>
                    <a:pt x="38" y="15"/>
                    <a:pt x="40" y="15"/>
                  </a:cubicBezTo>
                  <a:cubicBezTo>
                    <a:pt x="47" y="8"/>
                    <a:pt x="47" y="8"/>
                    <a:pt x="47" y="8"/>
                  </a:cubicBezTo>
                  <a:cubicBezTo>
                    <a:pt x="43" y="6"/>
                    <a:pt x="39" y="5"/>
                    <a:pt x="34" y="5"/>
                  </a:cubicBezTo>
                  <a:cubicBezTo>
                    <a:pt x="29" y="5"/>
                    <a:pt x="24" y="6"/>
                    <a:pt x="20" y="8"/>
                  </a:cubicBezTo>
                  <a:close/>
                  <a:moveTo>
                    <a:pt x="47" y="59"/>
                  </a:moveTo>
                  <a:cubicBezTo>
                    <a:pt x="40" y="52"/>
                    <a:pt x="40" y="52"/>
                    <a:pt x="40" y="52"/>
                  </a:cubicBezTo>
                  <a:cubicBezTo>
                    <a:pt x="38" y="53"/>
                    <a:pt x="36" y="53"/>
                    <a:pt x="34" y="53"/>
                  </a:cubicBezTo>
                  <a:cubicBezTo>
                    <a:pt x="32" y="53"/>
                    <a:pt x="29" y="53"/>
                    <a:pt x="27" y="52"/>
                  </a:cubicBezTo>
                  <a:cubicBezTo>
                    <a:pt x="20" y="59"/>
                    <a:pt x="20" y="59"/>
                    <a:pt x="20" y="59"/>
                  </a:cubicBezTo>
                  <a:cubicBezTo>
                    <a:pt x="24" y="62"/>
                    <a:pt x="29" y="63"/>
                    <a:pt x="34" y="63"/>
                  </a:cubicBezTo>
                  <a:cubicBezTo>
                    <a:pt x="39" y="63"/>
                    <a:pt x="43" y="62"/>
                    <a:pt x="47" y="59"/>
                  </a:cubicBezTo>
                  <a:close/>
                  <a:moveTo>
                    <a:pt x="60" y="47"/>
                  </a:moveTo>
                  <a:cubicBezTo>
                    <a:pt x="62" y="43"/>
                    <a:pt x="63" y="39"/>
                    <a:pt x="63" y="34"/>
                  </a:cubicBezTo>
                  <a:cubicBezTo>
                    <a:pt x="63" y="29"/>
                    <a:pt x="62" y="24"/>
                    <a:pt x="60" y="20"/>
                  </a:cubicBezTo>
                  <a:cubicBezTo>
                    <a:pt x="52" y="27"/>
                    <a:pt x="52" y="27"/>
                    <a:pt x="52" y="27"/>
                  </a:cubicBezTo>
                  <a:cubicBezTo>
                    <a:pt x="53" y="29"/>
                    <a:pt x="53" y="32"/>
                    <a:pt x="53" y="34"/>
                  </a:cubicBezTo>
                  <a:cubicBezTo>
                    <a:pt x="53" y="36"/>
                    <a:pt x="53" y="38"/>
                    <a:pt x="52" y="40"/>
                  </a:cubicBezTo>
                  <a:lnTo>
                    <a:pt x="60" y="47"/>
                  </a:lnTo>
                  <a:close/>
                </a:path>
              </a:pathLst>
            </a:custGeom>
            <a:solidFill>
              <a:schemeClr val="bg1"/>
            </a:solidFill>
            <a:ln w="9525">
              <a:noFill/>
              <a:round/>
            </a:ln>
          </p:spPr>
          <p:txBody>
            <a:bodyPr vert="horz" wrap="square" lIns="79406" tIns="39703" rIns="79406" bIns="39703" numCol="1" anchor="t" anchorCtr="0" compatLnSpc="1"/>
            <a:lstStyle>
              <a:defPPr>
                <a:defRPr lang="zh-CN"/>
              </a:defPPr>
              <a:lvl1pPr marL="0" algn="l" defTabSz="866775" rtl="0" eaLnBrk="1" latinLnBrk="0" hangingPunct="1">
                <a:defRPr sz="1705" kern="1200">
                  <a:solidFill>
                    <a:schemeClr val="tx1"/>
                  </a:solidFill>
                  <a:latin typeface="+mn-lt"/>
                  <a:ea typeface="+mn-ea"/>
                  <a:cs typeface="+mn-cs"/>
                </a:defRPr>
              </a:lvl1pPr>
              <a:lvl2pPr marL="433705" algn="l" defTabSz="866775" rtl="0" eaLnBrk="1" latinLnBrk="0" hangingPunct="1">
                <a:defRPr sz="1705" kern="1200">
                  <a:solidFill>
                    <a:schemeClr val="tx1"/>
                  </a:solidFill>
                  <a:latin typeface="+mn-lt"/>
                  <a:ea typeface="+mn-ea"/>
                  <a:cs typeface="+mn-cs"/>
                </a:defRPr>
              </a:lvl2pPr>
              <a:lvl3pPr marL="866775" algn="l" defTabSz="866775" rtl="0" eaLnBrk="1" latinLnBrk="0" hangingPunct="1">
                <a:defRPr sz="1705" kern="1200">
                  <a:solidFill>
                    <a:schemeClr val="tx1"/>
                  </a:solidFill>
                  <a:latin typeface="+mn-lt"/>
                  <a:ea typeface="+mn-ea"/>
                  <a:cs typeface="+mn-cs"/>
                </a:defRPr>
              </a:lvl3pPr>
              <a:lvl4pPr marL="1300480" algn="l" defTabSz="866775" rtl="0" eaLnBrk="1" latinLnBrk="0" hangingPunct="1">
                <a:defRPr sz="1705" kern="1200">
                  <a:solidFill>
                    <a:schemeClr val="tx1"/>
                  </a:solidFill>
                  <a:latin typeface="+mn-lt"/>
                  <a:ea typeface="+mn-ea"/>
                  <a:cs typeface="+mn-cs"/>
                </a:defRPr>
              </a:lvl4pPr>
              <a:lvl5pPr marL="1734185" algn="l" defTabSz="866775" rtl="0" eaLnBrk="1" latinLnBrk="0" hangingPunct="1">
                <a:defRPr sz="1705" kern="1200">
                  <a:solidFill>
                    <a:schemeClr val="tx1"/>
                  </a:solidFill>
                  <a:latin typeface="+mn-lt"/>
                  <a:ea typeface="+mn-ea"/>
                  <a:cs typeface="+mn-cs"/>
                </a:defRPr>
              </a:lvl5pPr>
              <a:lvl6pPr marL="2167255" algn="l" defTabSz="866775" rtl="0" eaLnBrk="1" latinLnBrk="0" hangingPunct="1">
                <a:defRPr sz="1705" kern="1200">
                  <a:solidFill>
                    <a:schemeClr val="tx1"/>
                  </a:solidFill>
                  <a:latin typeface="+mn-lt"/>
                  <a:ea typeface="+mn-ea"/>
                  <a:cs typeface="+mn-cs"/>
                </a:defRPr>
              </a:lvl6pPr>
              <a:lvl7pPr marL="2600960" algn="l" defTabSz="866775" rtl="0" eaLnBrk="1" latinLnBrk="0" hangingPunct="1">
                <a:defRPr sz="1705" kern="1200">
                  <a:solidFill>
                    <a:schemeClr val="tx1"/>
                  </a:solidFill>
                  <a:latin typeface="+mn-lt"/>
                  <a:ea typeface="+mn-ea"/>
                  <a:cs typeface="+mn-cs"/>
                </a:defRPr>
              </a:lvl7pPr>
              <a:lvl8pPr marL="3034665" algn="l" defTabSz="866775" rtl="0" eaLnBrk="1" latinLnBrk="0" hangingPunct="1">
                <a:defRPr sz="1705" kern="1200">
                  <a:solidFill>
                    <a:schemeClr val="tx1"/>
                  </a:solidFill>
                  <a:latin typeface="+mn-lt"/>
                  <a:ea typeface="+mn-ea"/>
                  <a:cs typeface="+mn-cs"/>
                </a:defRPr>
              </a:lvl8pPr>
              <a:lvl9pPr marL="3467735" algn="l" defTabSz="866775" rtl="0" eaLnBrk="1" latinLnBrk="0" hangingPunct="1">
                <a:defRPr sz="1705" kern="1200">
                  <a:solidFill>
                    <a:schemeClr val="tx1"/>
                  </a:solidFill>
                  <a:latin typeface="+mn-lt"/>
                  <a:ea typeface="+mn-ea"/>
                  <a:cs typeface="+mn-cs"/>
                </a:defRPr>
              </a:lvl9pPr>
            </a:lstStyle>
            <a:p>
              <a:pPr fontAlgn="auto">
                <a:lnSpc>
                  <a:spcPct val="120000"/>
                </a:lnSpc>
                <a:spcBef>
                  <a:spcPts val="0"/>
                </a:spcBef>
                <a:spcAft>
                  <a:spcPts val="0"/>
                </a:spcAft>
              </a:pPr>
              <a:endParaRPr lang="en-US" sz="570" dirty="0">
                <a:solidFill>
                  <a:prstClr val="black"/>
                </a:solidFill>
                <a:cs typeface="+mn-ea"/>
                <a:sym typeface="Arial" panose="020B0604020202020204" pitchFamily="34" charset="0"/>
              </a:endParaRPr>
            </a:p>
          </p:txBody>
        </p:sp>
      </p:grpSp>
      <p:grpSp>
        <p:nvGrpSpPr>
          <p:cNvPr id="16" name="Group 132"/>
          <p:cNvGrpSpPr/>
          <p:nvPr/>
        </p:nvGrpSpPr>
        <p:grpSpPr>
          <a:xfrm>
            <a:off x="4410862" y="1420678"/>
            <a:ext cx="1058736" cy="1059620"/>
            <a:chOff x="4236600" y="1246056"/>
            <a:chExt cx="1219200" cy="1220218"/>
          </a:xfrm>
        </p:grpSpPr>
        <p:sp>
          <p:nvSpPr>
            <p:cNvPr id="17" name="Oval 74"/>
            <p:cNvSpPr>
              <a:spLocks noChangeAspect="1"/>
            </p:cNvSpPr>
            <p:nvPr/>
          </p:nvSpPr>
          <p:spPr>
            <a:xfrm>
              <a:off x="4236600" y="1246056"/>
              <a:ext cx="1219200" cy="1220218"/>
            </a:xfrm>
            <a:prstGeom prst="ellipse">
              <a:avLst/>
            </a:prstGeom>
            <a:solidFill>
              <a:srgbClr val="C8161C"/>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866775" rtl="0" eaLnBrk="1" latinLnBrk="0" hangingPunct="1">
                <a:defRPr sz="1705" kern="1200">
                  <a:solidFill>
                    <a:schemeClr val="lt1"/>
                  </a:solidFill>
                  <a:latin typeface="+mn-lt"/>
                  <a:ea typeface="+mn-ea"/>
                  <a:cs typeface="+mn-cs"/>
                </a:defRPr>
              </a:lvl1pPr>
              <a:lvl2pPr marL="433705" algn="l" defTabSz="866775" rtl="0" eaLnBrk="1" latinLnBrk="0" hangingPunct="1">
                <a:defRPr sz="1705" kern="1200">
                  <a:solidFill>
                    <a:schemeClr val="lt1"/>
                  </a:solidFill>
                  <a:latin typeface="+mn-lt"/>
                  <a:ea typeface="+mn-ea"/>
                  <a:cs typeface="+mn-cs"/>
                </a:defRPr>
              </a:lvl2pPr>
              <a:lvl3pPr marL="866775" algn="l" defTabSz="866775" rtl="0" eaLnBrk="1" latinLnBrk="0" hangingPunct="1">
                <a:defRPr sz="1705" kern="1200">
                  <a:solidFill>
                    <a:schemeClr val="lt1"/>
                  </a:solidFill>
                  <a:latin typeface="+mn-lt"/>
                  <a:ea typeface="+mn-ea"/>
                  <a:cs typeface="+mn-cs"/>
                </a:defRPr>
              </a:lvl3pPr>
              <a:lvl4pPr marL="1300480" algn="l" defTabSz="866775" rtl="0" eaLnBrk="1" latinLnBrk="0" hangingPunct="1">
                <a:defRPr sz="1705" kern="1200">
                  <a:solidFill>
                    <a:schemeClr val="lt1"/>
                  </a:solidFill>
                  <a:latin typeface="+mn-lt"/>
                  <a:ea typeface="+mn-ea"/>
                  <a:cs typeface="+mn-cs"/>
                </a:defRPr>
              </a:lvl4pPr>
              <a:lvl5pPr marL="1734185" algn="l" defTabSz="866775" rtl="0" eaLnBrk="1" latinLnBrk="0" hangingPunct="1">
                <a:defRPr sz="1705" kern="1200">
                  <a:solidFill>
                    <a:schemeClr val="lt1"/>
                  </a:solidFill>
                  <a:latin typeface="+mn-lt"/>
                  <a:ea typeface="+mn-ea"/>
                  <a:cs typeface="+mn-cs"/>
                </a:defRPr>
              </a:lvl5pPr>
              <a:lvl6pPr marL="2167255" algn="l" defTabSz="866775" rtl="0" eaLnBrk="1" latinLnBrk="0" hangingPunct="1">
                <a:defRPr sz="1705" kern="1200">
                  <a:solidFill>
                    <a:schemeClr val="lt1"/>
                  </a:solidFill>
                  <a:latin typeface="+mn-lt"/>
                  <a:ea typeface="+mn-ea"/>
                  <a:cs typeface="+mn-cs"/>
                </a:defRPr>
              </a:lvl6pPr>
              <a:lvl7pPr marL="2600960" algn="l" defTabSz="866775" rtl="0" eaLnBrk="1" latinLnBrk="0" hangingPunct="1">
                <a:defRPr sz="1705" kern="1200">
                  <a:solidFill>
                    <a:schemeClr val="lt1"/>
                  </a:solidFill>
                  <a:latin typeface="+mn-lt"/>
                  <a:ea typeface="+mn-ea"/>
                  <a:cs typeface="+mn-cs"/>
                </a:defRPr>
              </a:lvl7pPr>
              <a:lvl8pPr marL="3034665" algn="l" defTabSz="866775" rtl="0" eaLnBrk="1" latinLnBrk="0" hangingPunct="1">
                <a:defRPr sz="1705" kern="1200">
                  <a:solidFill>
                    <a:schemeClr val="lt1"/>
                  </a:solidFill>
                  <a:latin typeface="+mn-lt"/>
                  <a:ea typeface="+mn-ea"/>
                  <a:cs typeface="+mn-cs"/>
                </a:defRPr>
              </a:lvl8pPr>
              <a:lvl9pPr marL="3467735" algn="l" defTabSz="866775" rtl="0" eaLnBrk="1" latinLnBrk="0" hangingPunct="1">
                <a:defRPr sz="1705" kern="1200">
                  <a:solidFill>
                    <a:schemeClr val="lt1"/>
                  </a:solidFill>
                  <a:latin typeface="+mn-lt"/>
                  <a:ea typeface="+mn-ea"/>
                  <a:cs typeface="+mn-cs"/>
                </a:defRPr>
              </a:lvl9pPr>
            </a:lstStyle>
            <a:p>
              <a:pPr algn="ctr" fontAlgn="auto">
                <a:lnSpc>
                  <a:spcPct val="120000"/>
                </a:lnSpc>
                <a:spcBef>
                  <a:spcPts val="0"/>
                </a:spcBef>
                <a:spcAft>
                  <a:spcPts val="0"/>
                </a:spcAft>
              </a:pPr>
              <a:endParaRPr lang="en-US" sz="570" b="1" dirty="0">
                <a:solidFill>
                  <a:prstClr val="white"/>
                </a:solidFill>
                <a:cs typeface="+mn-ea"/>
                <a:sym typeface="Arial" panose="020B0604020202020204" pitchFamily="34" charset="0"/>
              </a:endParaRPr>
            </a:p>
          </p:txBody>
        </p:sp>
        <p:sp>
          <p:nvSpPr>
            <p:cNvPr id="18" name="Freeform 217"/>
            <p:cNvSpPr>
              <a:spLocks noEditPoints="1"/>
            </p:cNvSpPr>
            <p:nvPr/>
          </p:nvSpPr>
          <p:spPr bwMode="auto">
            <a:xfrm>
              <a:off x="4601724" y="1672807"/>
              <a:ext cx="488952" cy="366716"/>
            </a:xfrm>
            <a:custGeom>
              <a:avLst/>
              <a:gdLst/>
              <a:ahLst/>
              <a:cxnLst>
                <a:cxn ang="0">
                  <a:pos x="78" y="58"/>
                </a:cxn>
                <a:cxn ang="0">
                  <a:pos x="0" y="58"/>
                </a:cxn>
                <a:cxn ang="0">
                  <a:pos x="0" y="0"/>
                </a:cxn>
                <a:cxn ang="0">
                  <a:pos x="5" y="0"/>
                </a:cxn>
                <a:cxn ang="0">
                  <a:pos x="5" y="53"/>
                </a:cxn>
                <a:cxn ang="0">
                  <a:pos x="78" y="53"/>
                </a:cxn>
                <a:cxn ang="0">
                  <a:pos x="78" y="58"/>
                </a:cxn>
                <a:cxn ang="0">
                  <a:pos x="73" y="22"/>
                </a:cxn>
                <a:cxn ang="0">
                  <a:pos x="71" y="23"/>
                </a:cxn>
                <a:cxn ang="0">
                  <a:pos x="66" y="18"/>
                </a:cxn>
                <a:cxn ang="0">
                  <a:pos x="42" y="42"/>
                </a:cxn>
                <a:cxn ang="0">
                  <a:pos x="40" y="42"/>
                </a:cxn>
                <a:cxn ang="0">
                  <a:pos x="31" y="34"/>
                </a:cxn>
                <a:cxn ang="0">
                  <a:pos x="16" y="49"/>
                </a:cxn>
                <a:cxn ang="0">
                  <a:pos x="8" y="42"/>
                </a:cxn>
                <a:cxn ang="0">
                  <a:pos x="30" y="20"/>
                </a:cxn>
                <a:cxn ang="0">
                  <a:pos x="32" y="20"/>
                </a:cxn>
                <a:cxn ang="0">
                  <a:pos x="41" y="29"/>
                </a:cxn>
                <a:cxn ang="0">
                  <a:pos x="59" y="11"/>
                </a:cxn>
                <a:cxn ang="0">
                  <a:pos x="54" y="6"/>
                </a:cxn>
                <a:cxn ang="0">
                  <a:pos x="55" y="4"/>
                </a:cxn>
                <a:cxn ang="0">
                  <a:pos x="71" y="4"/>
                </a:cxn>
                <a:cxn ang="0">
                  <a:pos x="73" y="6"/>
                </a:cxn>
                <a:cxn ang="0">
                  <a:pos x="73" y="22"/>
                </a:cxn>
              </a:cxnLst>
              <a:rect l="0" t="0" r="r" b="b"/>
              <a:pathLst>
                <a:path w="78" h="58">
                  <a:moveTo>
                    <a:pt x="78" y="58"/>
                  </a:moveTo>
                  <a:cubicBezTo>
                    <a:pt x="0" y="58"/>
                    <a:pt x="0" y="58"/>
                    <a:pt x="0" y="58"/>
                  </a:cubicBezTo>
                  <a:cubicBezTo>
                    <a:pt x="0" y="0"/>
                    <a:pt x="0" y="0"/>
                    <a:pt x="0" y="0"/>
                  </a:cubicBezTo>
                  <a:cubicBezTo>
                    <a:pt x="5" y="0"/>
                    <a:pt x="5" y="0"/>
                    <a:pt x="5" y="0"/>
                  </a:cubicBezTo>
                  <a:cubicBezTo>
                    <a:pt x="5" y="53"/>
                    <a:pt x="5" y="53"/>
                    <a:pt x="5" y="53"/>
                  </a:cubicBezTo>
                  <a:cubicBezTo>
                    <a:pt x="78" y="53"/>
                    <a:pt x="78" y="53"/>
                    <a:pt x="78" y="53"/>
                  </a:cubicBezTo>
                  <a:lnTo>
                    <a:pt x="78" y="58"/>
                  </a:lnTo>
                  <a:close/>
                  <a:moveTo>
                    <a:pt x="73" y="22"/>
                  </a:moveTo>
                  <a:cubicBezTo>
                    <a:pt x="73" y="23"/>
                    <a:pt x="71" y="24"/>
                    <a:pt x="71" y="23"/>
                  </a:cubicBezTo>
                  <a:cubicBezTo>
                    <a:pt x="66" y="18"/>
                    <a:pt x="66" y="18"/>
                    <a:pt x="66" y="18"/>
                  </a:cubicBezTo>
                  <a:cubicBezTo>
                    <a:pt x="42" y="42"/>
                    <a:pt x="42" y="42"/>
                    <a:pt x="42" y="42"/>
                  </a:cubicBezTo>
                  <a:cubicBezTo>
                    <a:pt x="41" y="43"/>
                    <a:pt x="41" y="43"/>
                    <a:pt x="40" y="42"/>
                  </a:cubicBezTo>
                  <a:cubicBezTo>
                    <a:pt x="31" y="34"/>
                    <a:pt x="31" y="34"/>
                    <a:pt x="31" y="34"/>
                  </a:cubicBezTo>
                  <a:cubicBezTo>
                    <a:pt x="16" y="49"/>
                    <a:pt x="16" y="49"/>
                    <a:pt x="16" y="49"/>
                  </a:cubicBezTo>
                  <a:cubicBezTo>
                    <a:pt x="8" y="42"/>
                    <a:pt x="8" y="42"/>
                    <a:pt x="8" y="42"/>
                  </a:cubicBezTo>
                  <a:cubicBezTo>
                    <a:pt x="30" y="20"/>
                    <a:pt x="30" y="20"/>
                    <a:pt x="30" y="20"/>
                  </a:cubicBezTo>
                  <a:cubicBezTo>
                    <a:pt x="31" y="19"/>
                    <a:pt x="32" y="19"/>
                    <a:pt x="32" y="20"/>
                  </a:cubicBezTo>
                  <a:cubicBezTo>
                    <a:pt x="41" y="29"/>
                    <a:pt x="41" y="29"/>
                    <a:pt x="41" y="29"/>
                  </a:cubicBezTo>
                  <a:cubicBezTo>
                    <a:pt x="59" y="11"/>
                    <a:pt x="59" y="11"/>
                    <a:pt x="59" y="11"/>
                  </a:cubicBezTo>
                  <a:cubicBezTo>
                    <a:pt x="54" y="6"/>
                    <a:pt x="54" y="6"/>
                    <a:pt x="54" y="6"/>
                  </a:cubicBezTo>
                  <a:cubicBezTo>
                    <a:pt x="53" y="6"/>
                    <a:pt x="54" y="4"/>
                    <a:pt x="55" y="4"/>
                  </a:cubicBezTo>
                  <a:cubicBezTo>
                    <a:pt x="71" y="4"/>
                    <a:pt x="71" y="4"/>
                    <a:pt x="71" y="4"/>
                  </a:cubicBezTo>
                  <a:cubicBezTo>
                    <a:pt x="72" y="4"/>
                    <a:pt x="73" y="5"/>
                    <a:pt x="73" y="6"/>
                  </a:cubicBezTo>
                  <a:lnTo>
                    <a:pt x="73" y="22"/>
                  </a:lnTo>
                  <a:close/>
                </a:path>
              </a:pathLst>
            </a:custGeom>
            <a:solidFill>
              <a:schemeClr val="bg1"/>
            </a:solidFill>
            <a:ln w="9525">
              <a:noFill/>
              <a:round/>
            </a:ln>
          </p:spPr>
          <p:txBody>
            <a:bodyPr vert="horz" wrap="square" lIns="79406" tIns="39703" rIns="79406" bIns="39703" numCol="1" anchor="t" anchorCtr="0" compatLnSpc="1"/>
            <a:lstStyle>
              <a:defPPr>
                <a:defRPr lang="zh-CN"/>
              </a:defPPr>
              <a:lvl1pPr marL="0" algn="l" defTabSz="866775" rtl="0" eaLnBrk="1" latinLnBrk="0" hangingPunct="1">
                <a:defRPr sz="1705" kern="1200">
                  <a:solidFill>
                    <a:schemeClr val="tx1"/>
                  </a:solidFill>
                  <a:latin typeface="+mn-lt"/>
                  <a:ea typeface="+mn-ea"/>
                  <a:cs typeface="+mn-cs"/>
                </a:defRPr>
              </a:lvl1pPr>
              <a:lvl2pPr marL="433705" algn="l" defTabSz="866775" rtl="0" eaLnBrk="1" latinLnBrk="0" hangingPunct="1">
                <a:defRPr sz="1705" kern="1200">
                  <a:solidFill>
                    <a:schemeClr val="tx1"/>
                  </a:solidFill>
                  <a:latin typeface="+mn-lt"/>
                  <a:ea typeface="+mn-ea"/>
                  <a:cs typeface="+mn-cs"/>
                </a:defRPr>
              </a:lvl2pPr>
              <a:lvl3pPr marL="866775" algn="l" defTabSz="866775" rtl="0" eaLnBrk="1" latinLnBrk="0" hangingPunct="1">
                <a:defRPr sz="1705" kern="1200">
                  <a:solidFill>
                    <a:schemeClr val="tx1"/>
                  </a:solidFill>
                  <a:latin typeface="+mn-lt"/>
                  <a:ea typeface="+mn-ea"/>
                  <a:cs typeface="+mn-cs"/>
                </a:defRPr>
              </a:lvl3pPr>
              <a:lvl4pPr marL="1300480" algn="l" defTabSz="866775" rtl="0" eaLnBrk="1" latinLnBrk="0" hangingPunct="1">
                <a:defRPr sz="1705" kern="1200">
                  <a:solidFill>
                    <a:schemeClr val="tx1"/>
                  </a:solidFill>
                  <a:latin typeface="+mn-lt"/>
                  <a:ea typeface="+mn-ea"/>
                  <a:cs typeface="+mn-cs"/>
                </a:defRPr>
              </a:lvl4pPr>
              <a:lvl5pPr marL="1734185" algn="l" defTabSz="866775" rtl="0" eaLnBrk="1" latinLnBrk="0" hangingPunct="1">
                <a:defRPr sz="1705" kern="1200">
                  <a:solidFill>
                    <a:schemeClr val="tx1"/>
                  </a:solidFill>
                  <a:latin typeface="+mn-lt"/>
                  <a:ea typeface="+mn-ea"/>
                  <a:cs typeface="+mn-cs"/>
                </a:defRPr>
              </a:lvl5pPr>
              <a:lvl6pPr marL="2167255" algn="l" defTabSz="866775" rtl="0" eaLnBrk="1" latinLnBrk="0" hangingPunct="1">
                <a:defRPr sz="1705" kern="1200">
                  <a:solidFill>
                    <a:schemeClr val="tx1"/>
                  </a:solidFill>
                  <a:latin typeface="+mn-lt"/>
                  <a:ea typeface="+mn-ea"/>
                  <a:cs typeface="+mn-cs"/>
                </a:defRPr>
              </a:lvl6pPr>
              <a:lvl7pPr marL="2600960" algn="l" defTabSz="866775" rtl="0" eaLnBrk="1" latinLnBrk="0" hangingPunct="1">
                <a:defRPr sz="1705" kern="1200">
                  <a:solidFill>
                    <a:schemeClr val="tx1"/>
                  </a:solidFill>
                  <a:latin typeface="+mn-lt"/>
                  <a:ea typeface="+mn-ea"/>
                  <a:cs typeface="+mn-cs"/>
                </a:defRPr>
              </a:lvl7pPr>
              <a:lvl8pPr marL="3034665" algn="l" defTabSz="866775" rtl="0" eaLnBrk="1" latinLnBrk="0" hangingPunct="1">
                <a:defRPr sz="1705" kern="1200">
                  <a:solidFill>
                    <a:schemeClr val="tx1"/>
                  </a:solidFill>
                  <a:latin typeface="+mn-lt"/>
                  <a:ea typeface="+mn-ea"/>
                  <a:cs typeface="+mn-cs"/>
                </a:defRPr>
              </a:lvl8pPr>
              <a:lvl9pPr marL="3467735" algn="l" defTabSz="866775" rtl="0" eaLnBrk="1" latinLnBrk="0" hangingPunct="1">
                <a:defRPr sz="1705" kern="1200">
                  <a:solidFill>
                    <a:schemeClr val="tx1"/>
                  </a:solidFill>
                  <a:latin typeface="+mn-lt"/>
                  <a:ea typeface="+mn-ea"/>
                  <a:cs typeface="+mn-cs"/>
                </a:defRPr>
              </a:lvl9pPr>
            </a:lstStyle>
            <a:p>
              <a:pPr fontAlgn="auto">
                <a:lnSpc>
                  <a:spcPct val="120000"/>
                </a:lnSpc>
                <a:spcBef>
                  <a:spcPts val="0"/>
                </a:spcBef>
                <a:spcAft>
                  <a:spcPts val="0"/>
                </a:spcAft>
              </a:pPr>
              <a:endParaRPr lang="en-US" sz="570" dirty="0">
                <a:solidFill>
                  <a:prstClr val="black"/>
                </a:solidFill>
                <a:cs typeface="+mn-ea"/>
                <a:sym typeface="Arial" panose="020B0604020202020204" pitchFamily="34" charset="0"/>
              </a:endParaRPr>
            </a:p>
          </p:txBody>
        </p:sp>
      </p:grpSp>
      <p:sp>
        <p:nvSpPr>
          <p:cNvPr id="27" name="Rectangle 89" descr="e7d195523061f1c0205959036996ad55c215b892a7aac5c0B9ADEF7896FB48F2EF97163A2DE1401E1875DEDC438B7864AD24CA23553DBBBD975DAF4CAD4A2592689FFB6CEE59FFA55B2702D0E5EE29CDDE744B5A58D848E290B0F3363EEEFF85AEACDB2C4783B3CFD20D9E72AC2F528B09A88B84C6E73CDEC5D6CB26D43C2398027A14BE9DBFE415"/>
          <p:cNvSpPr/>
          <p:nvPr/>
        </p:nvSpPr>
        <p:spPr>
          <a:xfrm>
            <a:off x="1683697" y="1643889"/>
            <a:ext cx="1813022" cy="779252"/>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fontAlgn="auto">
              <a:lnSpc>
                <a:spcPct val="200000"/>
              </a:lnSpc>
              <a:spcBef>
                <a:spcPts val="0"/>
              </a:spcBef>
              <a:spcAft>
                <a:spcPts val="0"/>
              </a:spcAft>
            </a:pPr>
            <a:r>
              <a:rPr lang="en-US" altLang="zh-CN" sz="1050" b="1" dirty="0">
                <a:solidFill>
                  <a:srgbClr val="C8161D"/>
                </a:solidFill>
                <a:latin typeface="Open Sans" panose="020B0606030504020204" pitchFamily="34" charset="0"/>
                <a:ea typeface="Open Sans" panose="020B0606030504020204" pitchFamily="34" charset="0"/>
                <a:cs typeface="Open Sans" panose="020B0606030504020204" pitchFamily="34" charset="0"/>
              </a:rPr>
              <a:t>Key Words Here</a:t>
            </a:r>
            <a:endParaRPr lang="en-US" sz="788" dirty="0">
              <a:solidFill>
                <a:srgbClr val="C8161D"/>
              </a:solidFill>
              <a:latin typeface="Open Sans" panose="020B0606030504020204" pitchFamily="34" charset="0"/>
              <a:ea typeface="Open Sans" panose="020B0606030504020204" pitchFamily="34" charset="0"/>
              <a:cs typeface="Open Sans" panose="020B0606030504020204" pitchFamily="34" charset="0"/>
            </a:endParaRPr>
          </a:p>
          <a:p>
            <a:pPr algn="r" fontAlgn="auto">
              <a:spcBef>
                <a:spcPts val="0"/>
              </a:spcBef>
              <a:spcAft>
                <a:spcPts val="0"/>
              </a:spcAft>
            </a:pPr>
            <a:r>
              <a:rPr lang="en-US" sz="788" dirty="0">
                <a:solidFill>
                  <a:prstClr val="black">
                    <a:lumMod val="50000"/>
                    <a:lumOff val="50000"/>
                  </a:prstClr>
                </a:solidFill>
                <a:latin typeface="Open Sans" panose="020B0606030504020204" pitchFamily="34" charset="0"/>
                <a:ea typeface="Open Sans" panose="020B0606030504020204" pitchFamily="34" charset="0"/>
                <a:cs typeface="Open Sans" panose="020B0606030504020204" pitchFamily="34" charset="0"/>
              </a:rPr>
              <a:t>Vivamus Quam Dolor, Tempor Ac Gravida Sit Amet, Porta Fermentum Magna. Aliquam Euismod.</a:t>
            </a:r>
          </a:p>
        </p:txBody>
      </p:sp>
      <p:sp>
        <p:nvSpPr>
          <p:cNvPr id="28" name="Rectangle 89" descr="e7d195523061f1c0205959036996ad55c215b892a7aac5c0B9ADEF7896FB48F2EF97163A2DE1401E1875DEDC438B7864AD24CA23553DBBBD975DAF4CAD4A2592689FFB6CEE59FFA55B2702D0E5EE29CDDE744B5A58D848E290B0F3363EEEFF85AEACDB2C4783B3CFD20D9E72AC2F528B09A88B84C6E73CDEC5D6CB26D43C2398027A14BE9DBFE415"/>
          <p:cNvSpPr/>
          <p:nvPr/>
        </p:nvSpPr>
        <p:spPr>
          <a:xfrm>
            <a:off x="6460612" y="3551346"/>
            <a:ext cx="1813022" cy="779252"/>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lnSpc>
                <a:spcPct val="200000"/>
              </a:lnSpc>
              <a:spcBef>
                <a:spcPts val="0"/>
              </a:spcBef>
              <a:spcAft>
                <a:spcPts val="0"/>
              </a:spcAft>
            </a:pPr>
            <a:r>
              <a:rPr lang="en-US" altLang="zh-CN" sz="1050" b="1" dirty="0">
                <a:solidFill>
                  <a:srgbClr val="C8161D"/>
                </a:solidFill>
                <a:latin typeface="Open Sans" panose="020B0606030504020204" pitchFamily="34" charset="0"/>
                <a:ea typeface="Open Sans" panose="020B0606030504020204" pitchFamily="34" charset="0"/>
                <a:cs typeface="Open Sans" panose="020B0606030504020204" pitchFamily="34" charset="0"/>
              </a:rPr>
              <a:t>Key Words Here</a:t>
            </a:r>
            <a:endParaRPr lang="en-US" sz="788" dirty="0">
              <a:solidFill>
                <a:srgbClr val="C8161D"/>
              </a:solidFill>
              <a:latin typeface="Open Sans" panose="020B0606030504020204" pitchFamily="34" charset="0"/>
              <a:ea typeface="Open Sans" panose="020B0606030504020204" pitchFamily="34" charset="0"/>
              <a:cs typeface="Open Sans" panose="020B0606030504020204" pitchFamily="34" charset="0"/>
            </a:endParaRPr>
          </a:p>
          <a:p>
            <a:pPr fontAlgn="auto">
              <a:spcBef>
                <a:spcPts val="0"/>
              </a:spcBef>
              <a:spcAft>
                <a:spcPts val="0"/>
              </a:spcAft>
            </a:pPr>
            <a:r>
              <a:rPr lang="en-US" sz="788" dirty="0">
                <a:solidFill>
                  <a:prstClr val="black">
                    <a:lumMod val="50000"/>
                    <a:lumOff val="50000"/>
                  </a:prstClr>
                </a:solidFill>
                <a:latin typeface="Open Sans" panose="020B0606030504020204" pitchFamily="34" charset="0"/>
                <a:ea typeface="Open Sans" panose="020B0606030504020204" pitchFamily="34" charset="0"/>
                <a:cs typeface="Open Sans" panose="020B0606030504020204" pitchFamily="34" charset="0"/>
              </a:rPr>
              <a:t>Vivamus Quam Dolor, Tempor Ac Gravida Sit Amet, Porta Fermentum Magna. Aliquam Euismod.</a:t>
            </a:r>
          </a:p>
        </p:txBody>
      </p:sp>
      <p:sp>
        <p:nvSpPr>
          <p:cNvPr id="29" name="Rectangle 89" descr="e7d195523061f1c0205959036996ad55c215b892a7aac5c0B9ADEF7896FB48F2EF97163A2DE1401E1875DEDC438B7864AD24CA23553DBBBD975DAF4CAD4A2592689FFB6CEE59FFA55B2702D0E5EE29CDDE744B5A58D848E290B0F3363EEEFF85AEACDB2C4783B3CFD20D9E72AC2F528B09A88B84C6E73CDEC5D6CB26D43C2398027A14BE9DBFE415"/>
          <p:cNvSpPr/>
          <p:nvPr/>
        </p:nvSpPr>
        <p:spPr>
          <a:xfrm>
            <a:off x="5893345" y="2405524"/>
            <a:ext cx="1813022" cy="779252"/>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lnSpc>
                <a:spcPct val="200000"/>
              </a:lnSpc>
              <a:spcBef>
                <a:spcPts val="0"/>
              </a:spcBef>
              <a:spcAft>
                <a:spcPts val="0"/>
              </a:spcAft>
            </a:pPr>
            <a:r>
              <a:rPr lang="en-US" altLang="zh-CN" sz="1050" b="1" dirty="0">
                <a:solidFill>
                  <a:srgbClr val="C8161D"/>
                </a:solidFill>
                <a:latin typeface="Open Sans" panose="020B0606030504020204" pitchFamily="34" charset="0"/>
                <a:ea typeface="Open Sans" panose="020B0606030504020204" pitchFamily="34" charset="0"/>
                <a:cs typeface="Open Sans" panose="020B0606030504020204" pitchFamily="34" charset="0"/>
              </a:rPr>
              <a:t>Key Words Here</a:t>
            </a:r>
            <a:endParaRPr lang="en-US" sz="788" dirty="0">
              <a:solidFill>
                <a:srgbClr val="C8161D"/>
              </a:solidFill>
              <a:latin typeface="Open Sans" panose="020B0606030504020204" pitchFamily="34" charset="0"/>
              <a:ea typeface="Open Sans" panose="020B0606030504020204" pitchFamily="34" charset="0"/>
              <a:cs typeface="Open Sans" panose="020B0606030504020204" pitchFamily="34" charset="0"/>
            </a:endParaRPr>
          </a:p>
          <a:p>
            <a:pPr fontAlgn="auto">
              <a:spcBef>
                <a:spcPts val="0"/>
              </a:spcBef>
              <a:spcAft>
                <a:spcPts val="0"/>
              </a:spcAft>
            </a:pPr>
            <a:r>
              <a:rPr lang="en-US" sz="788" dirty="0">
                <a:solidFill>
                  <a:prstClr val="black">
                    <a:lumMod val="50000"/>
                    <a:lumOff val="50000"/>
                  </a:prstClr>
                </a:solidFill>
                <a:latin typeface="Open Sans" panose="020B0606030504020204" pitchFamily="34" charset="0"/>
                <a:ea typeface="Open Sans" panose="020B0606030504020204" pitchFamily="34" charset="0"/>
                <a:cs typeface="Open Sans" panose="020B0606030504020204" pitchFamily="34" charset="0"/>
              </a:rPr>
              <a:t>Vivamus Quam Dolor, Tempor Ac Gravida Sit Amet, Porta Fermentum Magna. Aliquam Euismod.</a:t>
            </a:r>
          </a:p>
        </p:txBody>
      </p:sp>
      <p:sp>
        <p:nvSpPr>
          <p:cNvPr id="30" name="Rectangle 89" descr="e7d195523061f1c0205959036996ad55c215b892a7aac5c0B9ADEF7896FB48F2EF97163A2DE1401E1875DEDC438B7864AD24CA23553DBBBD975DAF4CAD4A2592689FFB6CEE59FFA55B2702D0E5EE29CDDE744B5A58D848E290B0F3363EEEFF85AEACDB2C4783B3CFD20D9E72AC2F528B09A88B84C6E73CDEC5D6CB26D43C2398027A14BE9DBFE415"/>
          <p:cNvSpPr/>
          <p:nvPr/>
        </p:nvSpPr>
        <p:spPr>
          <a:xfrm>
            <a:off x="5554100" y="1338342"/>
            <a:ext cx="1813022" cy="779252"/>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lnSpc>
                <a:spcPct val="200000"/>
              </a:lnSpc>
              <a:spcBef>
                <a:spcPts val="0"/>
              </a:spcBef>
              <a:spcAft>
                <a:spcPts val="0"/>
              </a:spcAft>
            </a:pPr>
            <a:r>
              <a:rPr lang="en-US" altLang="zh-CN" sz="1050" b="1" dirty="0">
                <a:solidFill>
                  <a:srgbClr val="C8161D"/>
                </a:solidFill>
                <a:latin typeface="Open Sans" panose="020B0606030504020204" pitchFamily="34" charset="0"/>
                <a:ea typeface="Open Sans" panose="020B0606030504020204" pitchFamily="34" charset="0"/>
                <a:cs typeface="Open Sans" panose="020B0606030504020204" pitchFamily="34" charset="0"/>
              </a:rPr>
              <a:t>Key Words Here</a:t>
            </a:r>
            <a:endParaRPr lang="en-US" sz="788" dirty="0">
              <a:solidFill>
                <a:srgbClr val="C8161D"/>
              </a:solidFill>
              <a:latin typeface="Open Sans" panose="020B0606030504020204" pitchFamily="34" charset="0"/>
              <a:ea typeface="Open Sans" panose="020B0606030504020204" pitchFamily="34" charset="0"/>
              <a:cs typeface="Open Sans" panose="020B0606030504020204" pitchFamily="34" charset="0"/>
            </a:endParaRPr>
          </a:p>
          <a:p>
            <a:pPr fontAlgn="auto">
              <a:spcBef>
                <a:spcPts val="0"/>
              </a:spcBef>
              <a:spcAft>
                <a:spcPts val="0"/>
              </a:spcAft>
            </a:pPr>
            <a:r>
              <a:rPr lang="en-US" sz="788" dirty="0">
                <a:solidFill>
                  <a:prstClr val="black">
                    <a:lumMod val="50000"/>
                    <a:lumOff val="50000"/>
                  </a:prstClr>
                </a:solidFill>
                <a:latin typeface="Open Sans" panose="020B0606030504020204" pitchFamily="34" charset="0"/>
                <a:ea typeface="Open Sans" panose="020B0606030504020204" pitchFamily="34" charset="0"/>
                <a:cs typeface="Open Sans" panose="020B0606030504020204" pitchFamily="34" charset="0"/>
              </a:rPr>
              <a:t>Vivamus Quam Dolor, Tempor Ac Gravida Sit Amet, Porta Fermentum Magna. Aliquam Euismod.</a:t>
            </a:r>
          </a:p>
        </p:txBody>
      </p:sp>
      <p:sp>
        <p:nvSpPr>
          <p:cNvPr id="31" name="Rectangle 89" descr="e7d195523061f1c0205959036996ad55c215b892a7aac5c0B9ADEF7896FB48F2EF97163A2DE1401E1875DEDC438B7864AD24CA23553DBBBD975DAF4CAD4A2592689FFB6CEE59FFA55B2702D0E5EE29CDDE744B5A58D848E290B0F3363EEEFF85AEACDB2C4783B3CFD20D9E72AC2F528B09A88B84C6E73CDEC5D6CB26D43C2398027A14BE9DBFE415"/>
          <p:cNvSpPr/>
          <p:nvPr/>
        </p:nvSpPr>
        <p:spPr>
          <a:xfrm>
            <a:off x="880254" y="2728496"/>
            <a:ext cx="1813022" cy="779252"/>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fontAlgn="auto">
              <a:lnSpc>
                <a:spcPct val="200000"/>
              </a:lnSpc>
              <a:spcBef>
                <a:spcPts val="0"/>
              </a:spcBef>
              <a:spcAft>
                <a:spcPts val="0"/>
              </a:spcAft>
            </a:pPr>
            <a:r>
              <a:rPr lang="en-US" altLang="zh-CN" sz="1050" b="1" dirty="0">
                <a:solidFill>
                  <a:srgbClr val="C8161D"/>
                </a:solidFill>
                <a:latin typeface="Open Sans" panose="020B0606030504020204" pitchFamily="34" charset="0"/>
                <a:ea typeface="Open Sans" panose="020B0606030504020204" pitchFamily="34" charset="0"/>
                <a:cs typeface="Open Sans" panose="020B0606030504020204" pitchFamily="34" charset="0"/>
              </a:rPr>
              <a:t>Key Words Here</a:t>
            </a:r>
            <a:endParaRPr lang="en-US" sz="788" dirty="0">
              <a:solidFill>
                <a:srgbClr val="C8161D"/>
              </a:solidFill>
              <a:latin typeface="Open Sans" panose="020B0606030504020204" pitchFamily="34" charset="0"/>
              <a:ea typeface="Open Sans" panose="020B0606030504020204" pitchFamily="34" charset="0"/>
              <a:cs typeface="Open Sans" panose="020B0606030504020204" pitchFamily="34" charset="0"/>
            </a:endParaRPr>
          </a:p>
          <a:p>
            <a:pPr algn="r" fontAlgn="auto">
              <a:spcBef>
                <a:spcPts val="0"/>
              </a:spcBef>
              <a:spcAft>
                <a:spcPts val="0"/>
              </a:spcAft>
            </a:pPr>
            <a:r>
              <a:rPr lang="en-US" sz="788" dirty="0">
                <a:solidFill>
                  <a:prstClr val="black">
                    <a:lumMod val="50000"/>
                    <a:lumOff val="50000"/>
                  </a:prstClr>
                </a:solidFill>
                <a:latin typeface="Open Sans" panose="020B0606030504020204" pitchFamily="34" charset="0"/>
                <a:ea typeface="Open Sans" panose="020B0606030504020204" pitchFamily="34" charset="0"/>
                <a:cs typeface="Open Sans" panose="020B0606030504020204" pitchFamily="34" charset="0"/>
              </a:rPr>
              <a:t>Vivamus Quam Dolor, Tempor Ac Gravida Sit Amet, Porta Fermentum Magna. Aliquam Euismod.</a:t>
            </a:r>
          </a:p>
        </p:txBody>
      </p:sp>
    </p:spTree>
    <p:extLst>
      <p:ext uri="{BB962C8B-B14F-4D97-AF65-F5344CB8AC3E}">
        <p14:creationId xmlns:p14="http://schemas.microsoft.com/office/powerpoint/2010/main" val="349471648"/>
      </p:ext>
    </p:extLst>
  </p:cSld>
  <p:clrMapOvr>
    <a:masterClrMapping/>
  </p:clrMapOvr>
  <p:transition>
    <p:random/>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任意多边形 10"/>
          <p:cNvSpPr/>
          <p:nvPr/>
        </p:nvSpPr>
        <p:spPr>
          <a:xfrm>
            <a:off x="6267953" y="2148279"/>
            <a:ext cx="1635914" cy="1122574"/>
          </a:xfrm>
          <a:custGeom>
            <a:avLst/>
            <a:gdLst>
              <a:gd name="connsiteX0" fmla="*/ 1525272 w 1525272"/>
              <a:gd name="connsiteY0" fmla="*/ 483027 h 966054"/>
              <a:gd name="connsiteX1" fmla="*/ 1258806 w 1525272"/>
              <a:gd name="connsiteY1" fmla="*/ 966054 h 966054"/>
              <a:gd name="connsiteX2" fmla="*/ 0 w 1525272"/>
              <a:gd name="connsiteY2" fmla="*/ 966054 h 966054"/>
              <a:gd name="connsiteX3" fmla="*/ 324547 w 1525272"/>
              <a:gd name="connsiteY3" fmla="*/ 482479 h 966054"/>
              <a:gd name="connsiteX4" fmla="*/ 736 w 1525272"/>
              <a:gd name="connsiteY4" fmla="*/ 0 h 966054"/>
              <a:gd name="connsiteX5" fmla="*/ 1258806 w 1525272"/>
              <a:gd name="connsiteY5" fmla="*/ 0 h 966054"/>
              <a:gd name="connsiteX6" fmla="*/ 1525272 w 1525272"/>
              <a:gd name="connsiteY6" fmla="*/ 483027 h 9660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25272" h="966054">
                <a:moveTo>
                  <a:pt x="1525272" y="483027"/>
                </a:moveTo>
                <a:lnTo>
                  <a:pt x="1258806" y="966054"/>
                </a:lnTo>
                <a:lnTo>
                  <a:pt x="0" y="966054"/>
                </a:lnTo>
                <a:lnTo>
                  <a:pt x="324547" y="482479"/>
                </a:lnTo>
                <a:lnTo>
                  <a:pt x="736" y="0"/>
                </a:lnTo>
                <a:lnTo>
                  <a:pt x="1258806" y="0"/>
                </a:lnTo>
                <a:lnTo>
                  <a:pt x="1525272" y="483027"/>
                </a:lnTo>
                <a:close/>
              </a:path>
            </a:pathLst>
          </a:custGeom>
          <a:solidFill>
            <a:srgbClr val="C8001D"/>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auto">
              <a:spcBef>
                <a:spcPts val="0"/>
              </a:spcBef>
              <a:spcAft>
                <a:spcPts val="0"/>
              </a:spcAft>
            </a:pPr>
            <a:endParaRPr lang="zh-CN" altLang="en-US">
              <a:solidFill>
                <a:prstClr val="white"/>
              </a:solidFill>
              <a:cs typeface="+mn-ea"/>
              <a:sym typeface="+mn-lt"/>
            </a:endParaRPr>
          </a:p>
        </p:txBody>
      </p:sp>
      <p:sp>
        <p:nvSpPr>
          <p:cNvPr id="13" name="任意多边形 12"/>
          <p:cNvSpPr/>
          <p:nvPr/>
        </p:nvSpPr>
        <p:spPr>
          <a:xfrm rot="2700000">
            <a:off x="6407930" y="2127296"/>
            <a:ext cx="1218105" cy="1124425"/>
          </a:xfrm>
          <a:custGeom>
            <a:avLst/>
            <a:gdLst>
              <a:gd name="connsiteX0" fmla="*/ 39400 w 1444932"/>
              <a:gd name="connsiteY0" fmla="*/ 39554 h 1445086"/>
              <a:gd name="connsiteX1" fmla="*/ 134519 w 1444932"/>
              <a:gd name="connsiteY1" fmla="*/ 155 h 1445086"/>
              <a:gd name="connsiteX2" fmla="*/ 894281 w 1444932"/>
              <a:gd name="connsiteY2" fmla="*/ 155 h 1445086"/>
              <a:gd name="connsiteX3" fmla="*/ 905823 w 1444932"/>
              <a:gd name="connsiteY3" fmla="*/ 2485 h 1445086"/>
              <a:gd name="connsiteX4" fmla="*/ 905881 w 1444932"/>
              <a:gd name="connsiteY4" fmla="*/ 154 h 1445086"/>
              <a:gd name="connsiteX5" fmla="*/ 1431928 w 1444932"/>
              <a:gd name="connsiteY5" fmla="*/ 427073 h 1445086"/>
              <a:gd name="connsiteX6" fmla="*/ 1439322 w 1444932"/>
              <a:gd name="connsiteY6" fmla="*/ 523015 h 1445086"/>
              <a:gd name="connsiteX7" fmla="*/ 1444932 w 1444932"/>
              <a:gd name="connsiteY7" fmla="*/ 550805 h 1445086"/>
              <a:gd name="connsiteX8" fmla="*/ 1444932 w 1444932"/>
              <a:gd name="connsiteY8" fmla="*/ 1310567 h 1445086"/>
              <a:gd name="connsiteX9" fmla="*/ 1310414 w 1444932"/>
              <a:gd name="connsiteY9" fmla="*/ 1445086 h 1445086"/>
              <a:gd name="connsiteX10" fmla="*/ 1175895 w 1444932"/>
              <a:gd name="connsiteY10" fmla="*/ 1310567 h 1445086"/>
              <a:gd name="connsiteX11" fmla="*/ 1175894 w 1444932"/>
              <a:gd name="connsiteY11" fmla="*/ 550805 h 1445086"/>
              <a:gd name="connsiteX12" fmla="*/ 1176924 w 1444932"/>
              <a:gd name="connsiteY12" fmla="*/ 545705 h 1445086"/>
              <a:gd name="connsiteX13" fmla="*/ 1175290 w 1444932"/>
              <a:gd name="connsiteY13" fmla="*/ 545705 h 1445086"/>
              <a:gd name="connsiteX14" fmla="*/ 899147 w 1444932"/>
              <a:gd name="connsiteY14" fmla="*/ 269562 h 1445086"/>
              <a:gd name="connsiteX15" fmla="*/ 899181 w 1444932"/>
              <a:gd name="connsiteY15" fmla="*/ 268204 h 1445086"/>
              <a:gd name="connsiteX16" fmla="*/ 894281 w 1444932"/>
              <a:gd name="connsiteY16" fmla="*/ 269193 h 1445086"/>
              <a:gd name="connsiteX17" fmla="*/ 134519 w 1444932"/>
              <a:gd name="connsiteY17" fmla="*/ 269193 h 1445086"/>
              <a:gd name="connsiteX18" fmla="*/ 0 w 1444932"/>
              <a:gd name="connsiteY18" fmla="*/ 134674 h 1445086"/>
              <a:gd name="connsiteX19" fmla="*/ 39400 w 1444932"/>
              <a:gd name="connsiteY19" fmla="*/ 39554 h 1445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444932" h="1445086">
                <a:moveTo>
                  <a:pt x="39400" y="39554"/>
                </a:moveTo>
                <a:cubicBezTo>
                  <a:pt x="63743" y="15211"/>
                  <a:pt x="97373" y="155"/>
                  <a:pt x="134519" y="155"/>
                </a:cubicBezTo>
                <a:lnTo>
                  <a:pt x="894281" y="155"/>
                </a:lnTo>
                <a:lnTo>
                  <a:pt x="905823" y="2485"/>
                </a:lnTo>
                <a:lnTo>
                  <a:pt x="905881" y="154"/>
                </a:lnTo>
                <a:cubicBezTo>
                  <a:pt x="1206440" y="-5740"/>
                  <a:pt x="1389685" y="157248"/>
                  <a:pt x="1431928" y="427073"/>
                </a:cubicBezTo>
                <a:lnTo>
                  <a:pt x="1439322" y="523015"/>
                </a:lnTo>
                <a:lnTo>
                  <a:pt x="1444932" y="550805"/>
                </a:lnTo>
                <a:lnTo>
                  <a:pt x="1444932" y="1310567"/>
                </a:lnTo>
                <a:cubicBezTo>
                  <a:pt x="1444933" y="1384860"/>
                  <a:pt x="1384707" y="1445086"/>
                  <a:pt x="1310414" y="1445086"/>
                </a:cubicBezTo>
                <a:cubicBezTo>
                  <a:pt x="1236120" y="1445086"/>
                  <a:pt x="1175894" y="1384860"/>
                  <a:pt x="1175895" y="1310567"/>
                </a:cubicBezTo>
                <a:lnTo>
                  <a:pt x="1175894" y="550805"/>
                </a:lnTo>
                <a:lnTo>
                  <a:pt x="1176924" y="545705"/>
                </a:lnTo>
                <a:lnTo>
                  <a:pt x="1175290" y="545705"/>
                </a:lnTo>
                <a:cubicBezTo>
                  <a:pt x="1169114" y="387989"/>
                  <a:pt x="1176413" y="263949"/>
                  <a:pt x="899147" y="269562"/>
                </a:cubicBezTo>
                <a:lnTo>
                  <a:pt x="899181" y="268204"/>
                </a:lnTo>
                <a:lnTo>
                  <a:pt x="894281" y="269193"/>
                </a:lnTo>
                <a:lnTo>
                  <a:pt x="134519" y="269193"/>
                </a:lnTo>
                <a:cubicBezTo>
                  <a:pt x="60226" y="269193"/>
                  <a:pt x="0" y="208967"/>
                  <a:pt x="0" y="134674"/>
                </a:cubicBezTo>
                <a:cubicBezTo>
                  <a:pt x="0" y="97527"/>
                  <a:pt x="15057" y="63898"/>
                  <a:pt x="39400" y="39554"/>
                </a:cubicBezTo>
                <a:close/>
              </a:path>
            </a:pathLst>
          </a:custGeom>
          <a:solidFill>
            <a:schemeClr val="tx1">
              <a:lumMod val="75000"/>
              <a:lumOff val="25000"/>
            </a:schemeClr>
          </a:solidFill>
          <a:ln w="19050">
            <a:solidFill>
              <a:schemeClr val="tx1">
                <a:lumMod val="75000"/>
                <a:lumOff val="25000"/>
              </a:schemeClr>
            </a:solidFill>
          </a:ln>
          <a:effectLst>
            <a:outerShdw blurRad="254000" dist="101600" dir="2700000" algn="tl" rotWithShape="0">
              <a:prstClr val="black">
                <a:alpha val="30000"/>
              </a:prstClr>
            </a:outerShdw>
            <a:softEdge rad="0"/>
          </a:effectLst>
        </p:spPr>
        <p:txBody>
          <a:bodyPr vert="horz" wrap="square" lIns="68580" tIns="34290" rIns="68580" bIns="34290" numCol="1" anchor="t" anchorCtr="0" compatLnSpc="1">
            <a:noAutofit/>
          </a:bodyPr>
          <a:lstStyle/>
          <a:p>
            <a:pPr fontAlgn="auto">
              <a:spcBef>
                <a:spcPts val="0"/>
              </a:spcBef>
              <a:spcAft>
                <a:spcPts val="0"/>
              </a:spcAft>
            </a:pPr>
            <a:endParaRPr lang="zh-CN" altLang="en-US" dirty="0">
              <a:solidFill>
                <a:prstClr val="black"/>
              </a:solidFill>
              <a:latin typeface="Arial"/>
              <a:ea typeface="Microsoft YaHei"/>
              <a:cs typeface="+mn-ea"/>
              <a:sym typeface="+mn-lt"/>
            </a:endParaRPr>
          </a:p>
        </p:txBody>
      </p:sp>
      <p:sp>
        <p:nvSpPr>
          <p:cNvPr id="14" name="任意多边形 13"/>
          <p:cNvSpPr/>
          <p:nvPr/>
        </p:nvSpPr>
        <p:spPr>
          <a:xfrm>
            <a:off x="4456696" y="2148514"/>
            <a:ext cx="1635914" cy="1122574"/>
          </a:xfrm>
          <a:custGeom>
            <a:avLst/>
            <a:gdLst>
              <a:gd name="connsiteX0" fmla="*/ 1525272 w 1525272"/>
              <a:gd name="connsiteY0" fmla="*/ 483027 h 966054"/>
              <a:gd name="connsiteX1" fmla="*/ 1258806 w 1525272"/>
              <a:gd name="connsiteY1" fmla="*/ 966054 h 966054"/>
              <a:gd name="connsiteX2" fmla="*/ 0 w 1525272"/>
              <a:gd name="connsiteY2" fmla="*/ 966054 h 966054"/>
              <a:gd name="connsiteX3" fmla="*/ 324547 w 1525272"/>
              <a:gd name="connsiteY3" fmla="*/ 482479 h 966054"/>
              <a:gd name="connsiteX4" fmla="*/ 736 w 1525272"/>
              <a:gd name="connsiteY4" fmla="*/ 0 h 966054"/>
              <a:gd name="connsiteX5" fmla="*/ 1258806 w 1525272"/>
              <a:gd name="connsiteY5" fmla="*/ 0 h 966054"/>
              <a:gd name="connsiteX6" fmla="*/ 1525272 w 1525272"/>
              <a:gd name="connsiteY6" fmla="*/ 483027 h 9660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25272" h="966054">
                <a:moveTo>
                  <a:pt x="1525272" y="483027"/>
                </a:moveTo>
                <a:lnTo>
                  <a:pt x="1258806" y="966054"/>
                </a:lnTo>
                <a:lnTo>
                  <a:pt x="0" y="966054"/>
                </a:lnTo>
                <a:lnTo>
                  <a:pt x="324547" y="482479"/>
                </a:lnTo>
                <a:lnTo>
                  <a:pt x="736" y="0"/>
                </a:lnTo>
                <a:lnTo>
                  <a:pt x="1258806" y="0"/>
                </a:lnTo>
                <a:lnTo>
                  <a:pt x="1525272" y="483027"/>
                </a:lnTo>
                <a:close/>
              </a:path>
            </a:pathLst>
          </a:custGeom>
          <a:solidFill>
            <a:srgbClr val="C8001D"/>
          </a:solidFill>
          <a:ln w="254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zh-CN" altLang="en-US">
              <a:solidFill>
                <a:prstClr val="white"/>
              </a:solidFill>
              <a:cs typeface="+mn-ea"/>
              <a:sym typeface="+mn-lt"/>
            </a:endParaRPr>
          </a:p>
        </p:txBody>
      </p:sp>
      <p:sp>
        <p:nvSpPr>
          <p:cNvPr id="20" name="任意多边形 19"/>
          <p:cNvSpPr/>
          <p:nvPr/>
        </p:nvSpPr>
        <p:spPr>
          <a:xfrm rot="2700000">
            <a:off x="4596674" y="2127531"/>
            <a:ext cx="1218105" cy="1124425"/>
          </a:xfrm>
          <a:custGeom>
            <a:avLst/>
            <a:gdLst>
              <a:gd name="connsiteX0" fmla="*/ 39400 w 1444932"/>
              <a:gd name="connsiteY0" fmla="*/ 39554 h 1445086"/>
              <a:gd name="connsiteX1" fmla="*/ 134519 w 1444932"/>
              <a:gd name="connsiteY1" fmla="*/ 155 h 1445086"/>
              <a:gd name="connsiteX2" fmla="*/ 894281 w 1444932"/>
              <a:gd name="connsiteY2" fmla="*/ 155 h 1445086"/>
              <a:gd name="connsiteX3" fmla="*/ 905823 w 1444932"/>
              <a:gd name="connsiteY3" fmla="*/ 2485 h 1445086"/>
              <a:gd name="connsiteX4" fmla="*/ 905881 w 1444932"/>
              <a:gd name="connsiteY4" fmla="*/ 154 h 1445086"/>
              <a:gd name="connsiteX5" fmla="*/ 1431928 w 1444932"/>
              <a:gd name="connsiteY5" fmla="*/ 427073 h 1445086"/>
              <a:gd name="connsiteX6" fmla="*/ 1439322 w 1444932"/>
              <a:gd name="connsiteY6" fmla="*/ 523015 h 1445086"/>
              <a:gd name="connsiteX7" fmla="*/ 1444932 w 1444932"/>
              <a:gd name="connsiteY7" fmla="*/ 550805 h 1445086"/>
              <a:gd name="connsiteX8" fmla="*/ 1444932 w 1444932"/>
              <a:gd name="connsiteY8" fmla="*/ 1310567 h 1445086"/>
              <a:gd name="connsiteX9" fmla="*/ 1310414 w 1444932"/>
              <a:gd name="connsiteY9" fmla="*/ 1445086 h 1445086"/>
              <a:gd name="connsiteX10" fmla="*/ 1175895 w 1444932"/>
              <a:gd name="connsiteY10" fmla="*/ 1310567 h 1445086"/>
              <a:gd name="connsiteX11" fmla="*/ 1175894 w 1444932"/>
              <a:gd name="connsiteY11" fmla="*/ 550805 h 1445086"/>
              <a:gd name="connsiteX12" fmla="*/ 1176924 w 1444932"/>
              <a:gd name="connsiteY12" fmla="*/ 545705 h 1445086"/>
              <a:gd name="connsiteX13" fmla="*/ 1175290 w 1444932"/>
              <a:gd name="connsiteY13" fmla="*/ 545705 h 1445086"/>
              <a:gd name="connsiteX14" fmla="*/ 899147 w 1444932"/>
              <a:gd name="connsiteY14" fmla="*/ 269562 h 1445086"/>
              <a:gd name="connsiteX15" fmla="*/ 899181 w 1444932"/>
              <a:gd name="connsiteY15" fmla="*/ 268204 h 1445086"/>
              <a:gd name="connsiteX16" fmla="*/ 894281 w 1444932"/>
              <a:gd name="connsiteY16" fmla="*/ 269193 h 1445086"/>
              <a:gd name="connsiteX17" fmla="*/ 134519 w 1444932"/>
              <a:gd name="connsiteY17" fmla="*/ 269193 h 1445086"/>
              <a:gd name="connsiteX18" fmla="*/ 0 w 1444932"/>
              <a:gd name="connsiteY18" fmla="*/ 134674 h 1445086"/>
              <a:gd name="connsiteX19" fmla="*/ 39400 w 1444932"/>
              <a:gd name="connsiteY19" fmla="*/ 39554 h 1445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444932" h="1445086">
                <a:moveTo>
                  <a:pt x="39400" y="39554"/>
                </a:moveTo>
                <a:cubicBezTo>
                  <a:pt x="63743" y="15211"/>
                  <a:pt x="97373" y="155"/>
                  <a:pt x="134519" y="155"/>
                </a:cubicBezTo>
                <a:lnTo>
                  <a:pt x="894281" y="155"/>
                </a:lnTo>
                <a:lnTo>
                  <a:pt x="905823" y="2485"/>
                </a:lnTo>
                <a:lnTo>
                  <a:pt x="905881" y="154"/>
                </a:lnTo>
                <a:cubicBezTo>
                  <a:pt x="1206440" y="-5740"/>
                  <a:pt x="1389685" y="157248"/>
                  <a:pt x="1431928" y="427073"/>
                </a:cubicBezTo>
                <a:lnTo>
                  <a:pt x="1439322" y="523015"/>
                </a:lnTo>
                <a:lnTo>
                  <a:pt x="1444932" y="550805"/>
                </a:lnTo>
                <a:lnTo>
                  <a:pt x="1444932" y="1310567"/>
                </a:lnTo>
                <a:cubicBezTo>
                  <a:pt x="1444933" y="1384860"/>
                  <a:pt x="1384707" y="1445086"/>
                  <a:pt x="1310414" y="1445086"/>
                </a:cubicBezTo>
                <a:cubicBezTo>
                  <a:pt x="1236120" y="1445086"/>
                  <a:pt x="1175894" y="1384860"/>
                  <a:pt x="1175895" y="1310567"/>
                </a:cubicBezTo>
                <a:lnTo>
                  <a:pt x="1175894" y="550805"/>
                </a:lnTo>
                <a:lnTo>
                  <a:pt x="1176924" y="545705"/>
                </a:lnTo>
                <a:lnTo>
                  <a:pt x="1175290" y="545705"/>
                </a:lnTo>
                <a:cubicBezTo>
                  <a:pt x="1169114" y="387989"/>
                  <a:pt x="1176413" y="263949"/>
                  <a:pt x="899147" y="269562"/>
                </a:cubicBezTo>
                <a:lnTo>
                  <a:pt x="899181" y="268204"/>
                </a:lnTo>
                <a:lnTo>
                  <a:pt x="894281" y="269193"/>
                </a:lnTo>
                <a:lnTo>
                  <a:pt x="134519" y="269193"/>
                </a:lnTo>
                <a:cubicBezTo>
                  <a:pt x="60226" y="269193"/>
                  <a:pt x="0" y="208967"/>
                  <a:pt x="0" y="134674"/>
                </a:cubicBezTo>
                <a:cubicBezTo>
                  <a:pt x="0" y="97527"/>
                  <a:pt x="15057" y="63898"/>
                  <a:pt x="39400" y="39554"/>
                </a:cubicBezTo>
                <a:close/>
              </a:path>
            </a:pathLst>
          </a:custGeom>
          <a:solidFill>
            <a:schemeClr val="tx1">
              <a:lumMod val="75000"/>
              <a:lumOff val="25000"/>
            </a:schemeClr>
          </a:solidFill>
          <a:ln w="19050">
            <a:solidFill>
              <a:schemeClr val="tx1">
                <a:lumMod val="75000"/>
                <a:lumOff val="25000"/>
              </a:schemeClr>
            </a:solidFill>
          </a:ln>
          <a:effectLst>
            <a:outerShdw blurRad="254000" dist="101600" dir="2700000" algn="tl" rotWithShape="0">
              <a:prstClr val="black">
                <a:alpha val="30000"/>
              </a:prstClr>
            </a:outerShdw>
            <a:softEdge rad="0"/>
          </a:effectLst>
        </p:spPr>
        <p:txBody>
          <a:bodyPr vert="horz" wrap="square" lIns="68580" tIns="34290" rIns="68580" bIns="34290" numCol="1" anchor="t" anchorCtr="0" compatLnSpc="1">
            <a:noAutofit/>
          </a:bodyPr>
          <a:lstStyle/>
          <a:p>
            <a:pPr fontAlgn="auto">
              <a:spcBef>
                <a:spcPts val="0"/>
              </a:spcBef>
              <a:spcAft>
                <a:spcPts val="0"/>
              </a:spcAft>
            </a:pPr>
            <a:endParaRPr lang="zh-CN" altLang="en-US" dirty="0">
              <a:solidFill>
                <a:prstClr val="black"/>
              </a:solidFill>
              <a:latin typeface="Arial"/>
              <a:ea typeface="Microsoft YaHei"/>
              <a:cs typeface="+mn-ea"/>
              <a:sym typeface="+mn-lt"/>
            </a:endParaRPr>
          </a:p>
        </p:txBody>
      </p:sp>
      <p:sp>
        <p:nvSpPr>
          <p:cNvPr id="21" name="任意多边形 20"/>
          <p:cNvSpPr/>
          <p:nvPr/>
        </p:nvSpPr>
        <p:spPr>
          <a:xfrm>
            <a:off x="2670570" y="2155692"/>
            <a:ext cx="1635914" cy="1122574"/>
          </a:xfrm>
          <a:custGeom>
            <a:avLst/>
            <a:gdLst>
              <a:gd name="connsiteX0" fmla="*/ 1525272 w 1525272"/>
              <a:gd name="connsiteY0" fmla="*/ 483027 h 966054"/>
              <a:gd name="connsiteX1" fmla="*/ 1258806 w 1525272"/>
              <a:gd name="connsiteY1" fmla="*/ 966054 h 966054"/>
              <a:gd name="connsiteX2" fmla="*/ 0 w 1525272"/>
              <a:gd name="connsiteY2" fmla="*/ 966054 h 966054"/>
              <a:gd name="connsiteX3" fmla="*/ 324547 w 1525272"/>
              <a:gd name="connsiteY3" fmla="*/ 482479 h 966054"/>
              <a:gd name="connsiteX4" fmla="*/ 736 w 1525272"/>
              <a:gd name="connsiteY4" fmla="*/ 0 h 966054"/>
              <a:gd name="connsiteX5" fmla="*/ 1258806 w 1525272"/>
              <a:gd name="connsiteY5" fmla="*/ 0 h 966054"/>
              <a:gd name="connsiteX6" fmla="*/ 1525272 w 1525272"/>
              <a:gd name="connsiteY6" fmla="*/ 483027 h 9660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25272" h="966054">
                <a:moveTo>
                  <a:pt x="1525272" y="483027"/>
                </a:moveTo>
                <a:lnTo>
                  <a:pt x="1258806" y="966054"/>
                </a:lnTo>
                <a:lnTo>
                  <a:pt x="0" y="966054"/>
                </a:lnTo>
                <a:lnTo>
                  <a:pt x="324547" y="482479"/>
                </a:lnTo>
                <a:lnTo>
                  <a:pt x="736" y="0"/>
                </a:lnTo>
                <a:lnTo>
                  <a:pt x="1258806" y="0"/>
                </a:lnTo>
                <a:lnTo>
                  <a:pt x="1525272" y="483027"/>
                </a:lnTo>
                <a:close/>
              </a:path>
            </a:pathLst>
          </a:custGeom>
          <a:solidFill>
            <a:srgbClr val="C8001D"/>
          </a:solidFill>
          <a:ln w="254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zh-CN" altLang="en-US">
              <a:solidFill>
                <a:prstClr val="white"/>
              </a:solidFill>
              <a:cs typeface="+mn-ea"/>
              <a:sym typeface="+mn-lt"/>
            </a:endParaRPr>
          </a:p>
        </p:txBody>
      </p:sp>
      <p:sp>
        <p:nvSpPr>
          <p:cNvPr id="23" name="任意多边形 22"/>
          <p:cNvSpPr/>
          <p:nvPr/>
        </p:nvSpPr>
        <p:spPr>
          <a:xfrm rot="2700000">
            <a:off x="2810547" y="2134709"/>
            <a:ext cx="1218105" cy="1124425"/>
          </a:xfrm>
          <a:custGeom>
            <a:avLst/>
            <a:gdLst>
              <a:gd name="connsiteX0" fmla="*/ 39400 w 1444932"/>
              <a:gd name="connsiteY0" fmla="*/ 39554 h 1445086"/>
              <a:gd name="connsiteX1" fmla="*/ 134519 w 1444932"/>
              <a:gd name="connsiteY1" fmla="*/ 155 h 1445086"/>
              <a:gd name="connsiteX2" fmla="*/ 894281 w 1444932"/>
              <a:gd name="connsiteY2" fmla="*/ 155 h 1445086"/>
              <a:gd name="connsiteX3" fmla="*/ 905823 w 1444932"/>
              <a:gd name="connsiteY3" fmla="*/ 2485 h 1445086"/>
              <a:gd name="connsiteX4" fmla="*/ 905881 w 1444932"/>
              <a:gd name="connsiteY4" fmla="*/ 154 h 1445086"/>
              <a:gd name="connsiteX5" fmla="*/ 1431928 w 1444932"/>
              <a:gd name="connsiteY5" fmla="*/ 427073 h 1445086"/>
              <a:gd name="connsiteX6" fmla="*/ 1439322 w 1444932"/>
              <a:gd name="connsiteY6" fmla="*/ 523015 h 1445086"/>
              <a:gd name="connsiteX7" fmla="*/ 1444932 w 1444932"/>
              <a:gd name="connsiteY7" fmla="*/ 550805 h 1445086"/>
              <a:gd name="connsiteX8" fmla="*/ 1444932 w 1444932"/>
              <a:gd name="connsiteY8" fmla="*/ 1310567 h 1445086"/>
              <a:gd name="connsiteX9" fmla="*/ 1310414 w 1444932"/>
              <a:gd name="connsiteY9" fmla="*/ 1445086 h 1445086"/>
              <a:gd name="connsiteX10" fmla="*/ 1175895 w 1444932"/>
              <a:gd name="connsiteY10" fmla="*/ 1310567 h 1445086"/>
              <a:gd name="connsiteX11" fmla="*/ 1175894 w 1444932"/>
              <a:gd name="connsiteY11" fmla="*/ 550805 h 1445086"/>
              <a:gd name="connsiteX12" fmla="*/ 1176924 w 1444932"/>
              <a:gd name="connsiteY12" fmla="*/ 545705 h 1445086"/>
              <a:gd name="connsiteX13" fmla="*/ 1175290 w 1444932"/>
              <a:gd name="connsiteY13" fmla="*/ 545705 h 1445086"/>
              <a:gd name="connsiteX14" fmla="*/ 899147 w 1444932"/>
              <a:gd name="connsiteY14" fmla="*/ 269562 h 1445086"/>
              <a:gd name="connsiteX15" fmla="*/ 899181 w 1444932"/>
              <a:gd name="connsiteY15" fmla="*/ 268204 h 1445086"/>
              <a:gd name="connsiteX16" fmla="*/ 894281 w 1444932"/>
              <a:gd name="connsiteY16" fmla="*/ 269193 h 1445086"/>
              <a:gd name="connsiteX17" fmla="*/ 134519 w 1444932"/>
              <a:gd name="connsiteY17" fmla="*/ 269193 h 1445086"/>
              <a:gd name="connsiteX18" fmla="*/ 0 w 1444932"/>
              <a:gd name="connsiteY18" fmla="*/ 134674 h 1445086"/>
              <a:gd name="connsiteX19" fmla="*/ 39400 w 1444932"/>
              <a:gd name="connsiteY19" fmla="*/ 39554 h 1445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444932" h="1445086">
                <a:moveTo>
                  <a:pt x="39400" y="39554"/>
                </a:moveTo>
                <a:cubicBezTo>
                  <a:pt x="63743" y="15211"/>
                  <a:pt x="97373" y="155"/>
                  <a:pt x="134519" y="155"/>
                </a:cubicBezTo>
                <a:lnTo>
                  <a:pt x="894281" y="155"/>
                </a:lnTo>
                <a:lnTo>
                  <a:pt x="905823" y="2485"/>
                </a:lnTo>
                <a:lnTo>
                  <a:pt x="905881" y="154"/>
                </a:lnTo>
                <a:cubicBezTo>
                  <a:pt x="1206440" y="-5740"/>
                  <a:pt x="1389685" y="157248"/>
                  <a:pt x="1431928" y="427073"/>
                </a:cubicBezTo>
                <a:lnTo>
                  <a:pt x="1439322" y="523015"/>
                </a:lnTo>
                <a:lnTo>
                  <a:pt x="1444932" y="550805"/>
                </a:lnTo>
                <a:lnTo>
                  <a:pt x="1444932" y="1310567"/>
                </a:lnTo>
                <a:cubicBezTo>
                  <a:pt x="1444933" y="1384860"/>
                  <a:pt x="1384707" y="1445086"/>
                  <a:pt x="1310414" y="1445086"/>
                </a:cubicBezTo>
                <a:cubicBezTo>
                  <a:pt x="1236120" y="1445086"/>
                  <a:pt x="1175894" y="1384860"/>
                  <a:pt x="1175895" y="1310567"/>
                </a:cubicBezTo>
                <a:lnTo>
                  <a:pt x="1175894" y="550805"/>
                </a:lnTo>
                <a:lnTo>
                  <a:pt x="1176924" y="545705"/>
                </a:lnTo>
                <a:lnTo>
                  <a:pt x="1175290" y="545705"/>
                </a:lnTo>
                <a:cubicBezTo>
                  <a:pt x="1169114" y="387989"/>
                  <a:pt x="1176413" y="263949"/>
                  <a:pt x="899147" y="269562"/>
                </a:cubicBezTo>
                <a:lnTo>
                  <a:pt x="899181" y="268204"/>
                </a:lnTo>
                <a:lnTo>
                  <a:pt x="894281" y="269193"/>
                </a:lnTo>
                <a:lnTo>
                  <a:pt x="134519" y="269193"/>
                </a:lnTo>
                <a:cubicBezTo>
                  <a:pt x="60226" y="269193"/>
                  <a:pt x="0" y="208967"/>
                  <a:pt x="0" y="134674"/>
                </a:cubicBezTo>
                <a:cubicBezTo>
                  <a:pt x="0" y="97527"/>
                  <a:pt x="15057" y="63898"/>
                  <a:pt x="39400" y="39554"/>
                </a:cubicBezTo>
                <a:close/>
              </a:path>
            </a:pathLst>
          </a:custGeom>
          <a:solidFill>
            <a:schemeClr val="tx1">
              <a:lumMod val="75000"/>
              <a:lumOff val="25000"/>
            </a:schemeClr>
          </a:solidFill>
          <a:ln w="19050">
            <a:solidFill>
              <a:schemeClr val="tx1">
                <a:lumMod val="75000"/>
                <a:lumOff val="25000"/>
              </a:schemeClr>
            </a:solidFill>
          </a:ln>
          <a:effectLst>
            <a:outerShdw blurRad="254000" dist="101600" dir="2700000" algn="tl" rotWithShape="0">
              <a:prstClr val="black">
                <a:alpha val="30000"/>
              </a:prstClr>
            </a:outerShdw>
            <a:softEdge rad="0"/>
          </a:effectLst>
        </p:spPr>
        <p:txBody>
          <a:bodyPr vert="horz" wrap="square" lIns="68580" tIns="34290" rIns="68580" bIns="34290" numCol="1" anchor="t" anchorCtr="0" compatLnSpc="1">
            <a:noAutofit/>
          </a:bodyPr>
          <a:lstStyle/>
          <a:p>
            <a:pPr fontAlgn="auto">
              <a:spcBef>
                <a:spcPts val="0"/>
              </a:spcBef>
              <a:spcAft>
                <a:spcPts val="0"/>
              </a:spcAft>
            </a:pPr>
            <a:endParaRPr lang="zh-CN" altLang="en-US" dirty="0">
              <a:solidFill>
                <a:prstClr val="black"/>
              </a:solidFill>
              <a:latin typeface="Arial"/>
              <a:ea typeface="Microsoft YaHei"/>
              <a:cs typeface="+mn-ea"/>
              <a:sym typeface="+mn-lt"/>
            </a:endParaRPr>
          </a:p>
        </p:txBody>
      </p:sp>
      <p:sp>
        <p:nvSpPr>
          <p:cNvPr id="28" name="任意多边形 27"/>
          <p:cNvSpPr/>
          <p:nvPr/>
        </p:nvSpPr>
        <p:spPr>
          <a:xfrm>
            <a:off x="859313" y="2155926"/>
            <a:ext cx="1635914" cy="1122574"/>
          </a:xfrm>
          <a:custGeom>
            <a:avLst/>
            <a:gdLst>
              <a:gd name="connsiteX0" fmla="*/ 1525272 w 1525272"/>
              <a:gd name="connsiteY0" fmla="*/ 483027 h 966054"/>
              <a:gd name="connsiteX1" fmla="*/ 1258806 w 1525272"/>
              <a:gd name="connsiteY1" fmla="*/ 966054 h 966054"/>
              <a:gd name="connsiteX2" fmla="*/ 0 w 1525272"/>
              <a:gd name="connsiteY2" fmla="*/ 966054 h 966054"/>
              <a:gd name="connsiteX3" fmla="*/ 324547 w 1525272"/>
              <a:gd name="connsiteY3" fmla="*/ 482479 h 966054"/>
              <a:gd name="connsiteX4" fmla="*/ 736 w 1525272"/>
              <a:gd name="connsiteY4" fmla="*/ 0 h 966054"/>
              <a:gd name="connsiteX5" fmla="*/ 1258806 w 1525272"/>
              <a:gd name="connsiteY5" fmla="*/ 0 h 966054"/>
              <a:gd name="connsiteX6" fmla="*/ 1525272 w 1525272"/>
              <a:gd name="connsiteY6" fmla="*/ 483027 h 9660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25272" h="966054">
                <a:moveTo>
                  <a:pt x="1525272" y="483027"/>
                </a:moveTo>
                <a:lnTo>
                  <a:pt x="1258806" y="966054"/>
                </a:lnTo>
                <a:lnTo>
                  <a:pt x="0" y="966054"/>
                </a:lnTo>
                <a:lnTo>
                  <a:pt x="324547" y="482479"/>
                </a:lnTo>
                <a:lnTo>
                  <a:pt x="736" y="0"/>
                </a:lnTo>
                <a:lnTo>
                  <a:pt x="1258806" y="0"/>
                </a:lnTo>
                <a:lnTo>
                  <a:pt x="1525272" y="483027"/>
                </a:lnTo>
                <a:close/>
              </a:path>
            </a:pathLst>
          </a:custGeom>
          <a:solidFill>
            <a:srgbClr val="C8001D"/>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zh-CN" altLang="en-US">
              <a:solidFill>
                <a:prstClr val="white"/>
              </a:solidFill>
              <a:cs typeface="+mn-ea"/>
              <a:sym typeface="+mn-lt"/>
            </a:endParaRPr>
          </a:p>
        </p:txBody>
      </p:sp>
      <p:sp>
        <p:nvSpPr>
          <p:cNvPr id="30" name="任意多边形 29"/>
          <p:cNvSpPr/>
          <p:nvPr/>
        </p:nvSpPr>
        <p:spPr>
          <a:xfrm rot="2700000">
            <a:off x="999290" y="2134943"/>
            <a:ext cx="1218105" cy="1124425"/>
          </a:xfrm>
          <a:custGeom>
            <a:avLst/>
            <a:gdLst>
              <a:gd name="connsiteX0" fmla="*/ 39400 w 1444932"/>
              <a:gd name="connsiteY0" fmla="*/ 39554 h 1445086"/>
              <a:gd name="connsiteX1" fmla="*/ 134519 w 1444932"/>
              <a:gd name="connsiteY1" fmla="*/ 155 h 1445086"/>
              <a:gd name="connsiteX2" fmla="*/ 894281 w 1444932"/>
              <a:gd name="connsiteY2" fmla="*/ 155 h 1445086"/>
              <a:gd name="connsiteX3" fmla="*/ 905823 w 1444932"/>
              <a:gd name="connsiteY3" fmla="*/ 2485 h 1445086"/>
              <a:gd name="connsiteX4" fmla="*/ 905881 w 1444932"/>
              <a:gd name="connsiteY4" fmla="*/ 154 h 1445086"/>
              <a:gd name="connsiteX5" fmla="*/ 1431928 w 1444932"/>
              <a:gd name="connsiteY5" fmla="*/ 427073 h 1445086"/>
              <a:gd name="connsiteX6" fmla="*/ 1439322 w 1444932"/>
              <a:gd name="connsiteY6" fmla="*/ 523015 h 1445086"/>
              <a:gd name="connsiteX7" fmla="*/ 1444932 w 1444932"/>
              <a:gd name="connsiteY7" fmla="*/ 550805 h 1445086"/>
              <a:gd name="connsiteX8" fmla="*/ 1444932 w 1444932"/>
              <a:gd name="connsiteY8" fmla="*/ 1310567 h 1445086"/>
              <a:gd name="connsiteX9" fmla="*/ 1310414 w 1444932"/>
              <a:gd name="connsiteY9" fmla="*/ 1445086 h 1445086"/>
              <a:gd name="connsiteX10" fmla="*/ 1175895 w 1444932"/>
              <a:gd name="connsiteY10" fmla="*/ 1310567 h 1445086"/>
              <a:gd name="connsiteX11" fmla="*/ 1175894 w 1444932"/>
              <a:gd name="connsiteY11" fmla="*/ 550805 h 1445086"/>
              <a:gd name="connsiteX12" fmla="*/ 1176924 w 1444932"/>
              <a:gd name="connsiteY12" fmla="*/ 545705 h 1445086"/>
              <a:gd name="connsiteX13" fmla="*/ 1175290 w 1444932"/>
              <a:gd name="connsiteY13" fmla="*/ 545705 h 1445086"/>
              <a:gd name="connsiteX14" fmla="*/ 899147 w 1444932"/>
              <a:gd name="connsiteY14" fmla="*/ 269562 h 1445086"/>
              <a:gd name="connsiteX15" fmla="*/ 899181 w 1444932"/>
              <a:gd name="connsiteY15" fmla="*/ 268204 h 1445086"/>
              <a:gd name="connsiteX16" fmla="*/ 894281 w 1444932"/>
              <a:gd name="connsiteY16" fmla="*/ 269193 h 1445086"/>
              <a:gd name="connsiteX17" fmla="*/ 134519 w 1444932"/>
              <a:gd name="connsiteY17" fmla="*/ 269193 h 1445086"/>
              <a:gd name="connsiteX18" fmla="*/ 0 w 1444932"/>
              <a:gd name="connsiteY18" fmla="*/ 134674 h 1445086"/>
              <a:gd name="connsiteX19" fmla="*/ 39400 w 1444932"/>
              <a:gd name="connsiteY19" fmla="*/ 39554 h 1445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444932" h="1445086">
                <a:moveTo>
                  <a:pt x="39400" y="39554"/>
                </a:moveTo>
                <a:cubicBezTo>
                  <a:pt x="63743" y="15211"/>
                  <a:pt x="97373" y="155"/>
                  <a:pt x="134519" y="155"/>
                </a:cubicBezTo>
                <a:lnTo>
                  <a:pt x="894281" y="155"/>
                </a:lnTo>
                <a:lnTo>
                  <a:pt x="905823" y="2485"/>
                </a:lnTo>
                <a:lnTo>
                  <a:pt x="905881" y="154"/>
                </a:lnTo>
                <a:cubicBezTo>
                  <a:pt x="1206440" y="-5740"/>
                  <a:pt x="1389685" y="157248"/>
                  <a:pt x="1431928" y="427073"/>
                </a:cubicBezTo>
                <a:lnTo>
                  <a:pt x="1439322" y="523015"/>
                </a:lnTo>
                <a:lnTo>
                  <a:pt x="1444932" y="550805"/>
                </a:lnTo>
                <a:lnTo>
                  <a:pt x="1444932" y="1310567"/>
                </a:lnTo>
                <a:cubicBezTo>
                  <a:pt x="1444933" y="1384860"/>
                  <a:pt x="1384707" y="1445086"/>
                  <a:pt x="1310414" y="1445086"/>
                </a:cubicBezTo>
                <a:cubicBezTo>
                  <a:pt x="1236120" y="1445086"/>
                  <a:pt x="1175894" y="1384860"/>
                  <a:pt x="1175895" y="1310567"/>
                </a:cubicBezTo>
                <a:lnTo>
                  <a:pt x="1175894" y="550805"/>
                </a:lnTo>
                <a:lnTo>
                  <a:pt x="1176924" y="545705"/>
                </a:lnTo>
                <a:lnTo>
                  <a:pt x="1175290" y="545705"/>
                </a:lnTo>
                <a:cubicBezTo>
                  <a:pt x="1169114" y="387989"/>
                  <a:pt x="1176413" y="263949"/>
                  <a:pt x="899147" y="269562"/>
                </a:cubicBezTo>
                <a:lnTo>
                  <a:pt x="899181" y="268204"/>
                </a:lnTo>
                <a:lnTo>
                  <a:pt x="894281" y="269193"/>
                </a:lnTo>
                <a:lnTo>
                  <a:pt x="134519" y="269193"/>
                </a:lnTo>
                <a:cubicBezTo>
                  <a:pt x="60226" y="269193"/>
                  <a:pt x="0" y="208967"/>
                  <a:pt x="0" y="134674"/>
                </a:cubicBezTo>
                <a:cubicBezTo>
                  <a:pt x="0" y="97527"/>
                  <a:pt x="15057" y="63898"/>
                  <a:pt x="39400" y="39554"/>
                </a:cubicBezTo>
                <a:close/>
              </a:path>
            </a:pathLst>
          </a:custGeom>
          <a:solidFill>
            <a:schemeClr val="tx1">
              <a:lumMod val="75000"/>
              <a:lumOff val="25000"/>
            </a:schemeClr>
          </a:solidFill>
          <a:ln w="19050">
            <a:solidFill>
              <a:schemeClr val="tx1">
                <a:lumMod val="75000"/>
                <a:lumOff val="25000"/>
              </a:schemeClr>
            </a:solidFill>
          </a:ln>
          <a:effectLst>
            <a:outerShdw blurRad="254000" dist="101600" dir="2700000" algn="tl" rotWithShape="0">
              <a:prstClr val="black">
                <a:alpha val="30000"/>
              </a:prstClr>
            </a:outerShdw>
            <a:softEdge rad="0"/>
          </a:effectLst>
        </p:spPr>
        <p:txBody>
          <a:bodyPr vert="horz" wrap="square" lIns="68580" tIns="34290" rIns="68580" bIns="34290" numCol="1" anchor="t" anchorCtr="0" compatLnSpc="1">
            <a:noAutofit/>
          </a:bodyPr>
          <a:lstStyle/>
          <a:p>
            <a:pPr fontAlgn="auto">
              <a:spcBef>
                <a:spcPts val="0"/>
              </a:spcBef>
              <a:spcAft>
                <a:spcPts val="0"/>
              </a:spcAft>
            </a:pPr>
            <a:endParaRPr lang="zh-CN" altLang="en-US" dirty="0">
              <a:solidFill>
                <a:prstClr val="black"/>
              </a:solidFill>
              <a:latin typeface="Arial"/>
              <a:ea typeface="Microsoft YaHei"/>
              <a:cs typeface="+mn-ea"/>
              <a:sym typeface="+mn-lt"/>
            </a:endParaRPr>
          </a:p>
        </p:txBody>
      </p:sp>
      <p:sp>
        <p:nvSpPr>
          <p:cNvPr id="35" name="矩形 34"/>
          <p:cNvSpPr/>
          <p:nvPr/>
        </p:nvSpPr>
        <p:spPr>
          <a:xfrm>
            <a:off x="1339419" y="2540479"/>
            <a:ext cx="428428" cy="646331"/>
          </a:xfrm>
          <a:prstGeom prst="rect">
            <a:avLst/>
          </a:prstGeom>
        </p:spPr>
        <p:txBody>
          <a:bodyPr wrap="square">
            <a:spAutoFit/>
          </a:bodyPr>
          <a:lstStyle/>
          <a:p>
            <a:pPr algn="ctr" fontAlgn="auto">
              <a:spcBef>
                <a:spcPts val="0"/>
              </a:spcBef>
              <a:spcAft>
                <a:spcPts val="0"/>
              </a:spcAft>
            </a:pPr>
            <a:r>
              <a:rPr lang="en-US" altLang="zh-CN" dirty="0">
                <a:solidFill>
                  <a:prstClr val="white"/>
                </a:solidFill>
                <a:latin typeface="Arial"/>
                <a:ea typeface="Microsoft YaHei"/>
                <a:cs typeface="+mn-ea"/>
                <a:sym typeface="+mn-lt"/>
              </a:rPr>
              <a:t>01</a:t>
            </a:r>
            <a:endParaRPr lang="zh-CN" altLang="en-US" dirty="0">
              <a:solidFill>
                <a:prstClr val="white"/>
              </a:solidFill>
              <a:latin typeface="Arial"/>
              <a:ea typeface="Microsoft YaHei"/>
              <a:cs typeface="+mn-ea"/>
              <a:sym typeface="+mn-lt"/>
            </a:endParaRPr>
          </a:p>
        </p:txBody>
      </p:sp>
      <p:sp>
        <p:nvSpPr>
          <p:cNvPr id="36" name="矩形 35"/>
          <p:cNvSpPr/>
          <p:nvPr/>
        </p:nvSpPr>
        <p:spPr>
          <a:xfrm>
            <a:off x="3107706" y="2540479"/>
            <a:ext cx="428428" cy="646331"/>
          </a:xfrm>
          <a:prstGeom prst="rect">
            <a:avLst/>
          </a:prstGeom>
        </p:spPr>
        <p:txBody>
          <a:bodyPr wrap="square">
            <a:spAutoFit/>
          </a:bodyPr>
          <a:lstStyle/>
          <a:p>
            <a:pPr algn="ctr" fontAlgn="auto">
              <a:spcBef>
                <a:spcPts val="0"/>
              </a:spcBef>
              <a:spcAft>
                <a:spcPts val="0"/>
              </a:spcAft>
            </a:pPr>
            <a:r>
              <a:rPr lang="en-US" altLang="zh-CN" dirty="0">
                <a:solidFill>
                  <a:prstClr val="white"/>
                </a:solidFill>
                <a:latin typeface="Arial"/>
                <a:ea typeface="Microsoft YaHei"/>
                <a:cs typeface="+mn-ea"/>
                <a:sym typeface="+mn-lt"/>
              </a:rPr>
              <a:t>02</a:t>
            </a:r>
            <a:endParaRPr lang="zh-CN" altLang="en-US" dirty="0">
              <a:solidFill>
                <a:prstClr val="white"/>
              </a:solidFill>
              <a:latin typeface="Arial"/>
              <a:ea typeface="Microsoft YaHei"/>
              <a:cs typeface="+mn-ea"/>
              <a:sym typeface="+mn-lt"/>
            </a:endParaRPr>
          </a:p>
        </p:txBody>
      </p:sp>
      <p:sp>
        <p:nvSpPr>
          <p:cNvPr id="37" name="矩形 36"/>
          <p:cNvSpPr/>
          <p:nvPr/>
        </p:nvSpPr>
        <p:spPr>
          <a:xfrm>
            <a:off x="4904387" y="2549550"/>
            <a:ext cx="428428" cy="646331"/>
          </a:xfrm>
          <a:prstGeom prst="rect">
            <a:avLst/>
          </a:prstGeom>
        </p:spPr>
        <p:txBody>
          <a:bodyPr wrap="square">
            <a:spAutoFit/>
          </a:bodyPr>
          <a:lstStyle/>
          <a:p>
            <a:pPr algn="ctr" fontAlgn="auto">
              <a:spcBef>
                <a:spcPts val="0"/>
              </a:spcBef>
              <a:spcAft>
                <a:spcPts val="0"/>
              </a:spcAft>
            </a:pPr>
            <a:r>
              <a:rPr lang="en-US" altLang="zh-CN" dirty="0">
                <a:solidFill>
                  <a:prstClr val="white"/>
                </a:solidFill>
                <a:latin typeface="Arial"/>
                <a:ea typeface="Microsoft YaHei"/>
                <a:cs typeface="+mn-ea"/>
                <a:sym typeface="+mn-lt"/>
              </a:rPr>
              <a:t>03</a:t>
            </a:r>
            <a:endParaRPr lang="zh-CN" altLang="en-US" dirty="0">
              <a:solidFill>
                <a:prstClr val="white"/>
              </a:solidFill>
              <a:latin typeface="Arial"/>
              <a:ea typeface="Microsoft YaHei"/>
              <a:cs typeface="+mn-ea"/>
              <a:sym typeface="+mn-lt"/>
            </a:endParaRPr>
          </a:p>
        </p:txBody>
      </p:sp>
      <p:sp>
        <p:nvSpPr>
          <p:cNvPr id="38" name="矩形 37"/>
          <p:cNvSpPr/>
          <p:nvPr/>
        </p:nvSpPr>
        <p:spPr>
          <a:xfrm>
            <a:off x="6701273" y="2556963"/>
            <a:ext cx="428428" cy="646331"/>
          </a:xfrm>
          <a:prstGeom prst="rect">
            <a:avLst/>
          </a:prstGeom>
        </p:spPr>
        <p:txBody>
          <a:bodyPr wrap="square">
            <a:spAutoFit/>
          </a:bodyPr>
          <a:lstStyle/>
          <a:p>
            <a:pPr algn="ctr" fontAlgn="auto">
              <a:spcBef>
                <a:spcPts val="0"/>
              </a:spcBef>
              <a:spcAft>
                <a:spcPts val="0"/>
              </a:spcAft>
            </a:pPr>
            <a:r>
              <a:rPr lang="en-US" altLang="zh-CN" dirty="0">
                <a:solidFill>
                  <a:prstClr val="white"/>
                </a:solidFill>
                <a:latin typeface="Arial"/>
                <a:ea typeface="Microsoft YaHei"/>
                <a:cs typeface="+mn-ea"/>
                <a:sym typeface="+mn-lt"/>
              </a:rPr>
              <a:t>04</a:t>
            </a:r>
            <a:endParaRPr lang="zh-CN" altLang="en-US" dirty="0">
              <a:solidFill>
                <a:prstClr val="white"/>
              </a:solidFill>
              <a:latin typeface="Arial"/>
              <a:ea typeface="Microsoft YaHei"/>
              <a:cs typeface="+mn-ea"/>
              <a:sym typeface="+mn-lt"/>
            </a:endParaRPr>
          </a:p>
        </p:txBody>
      </p:sp>
      <p:sp>
        <p:nvSpPr>
          <p:cNvPr id="15" name="Rectangle 89" descr="e7d195523061f1c0205959036996ad55c215b892a7aac5c0B9ADEF7896FB48F2EF97163A2DE1401E1875DEDC438B7864AD24CA23553DBBBD975DAF4CAD4A2592689FFB6CEE59FFA55B2702D0E5EE29CDDE744B5A58D848E290B0F3363EEEFF85AEACDB2C4783B3CFD20D9E72AC2F528B09A88B84C6E73CDEC5D6CB26D43C2398027A14BE9DBFE415"/>
          <p:cNvSpPr/>
          <p:nvPr/>
        </p:nvSpPr>
        <p:spPr>
          <a:xfrm>
            <a:off x="780132" y="3592289"/>
            <a:ext cx="2051923" cy="779252"/>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lnSpc>
                <a:spcPct val="200000"/>
              </a:lnSpc>
              <a:spcBef>
                <a:spcPts val="0"/>
              </a:spcBef>
              <a:spcAft>
                <a:spcPts val="0"/>
              </a:spcAft>
            </a:pPr>
            <a:r>
              <a:rPr lang="en-US" altLang="zh-CN" sz="1050" b="1" dirty="0">
                <a:solidFill>
                  <a:srgbClr val="C8161D"/>
                </a:solidFill>
                <a:latin typeface="Open Sans" panose="020B0606030504020204" pitchFamily="34" charset="0"/>
                <a:ea typeface="Open Sans" panose="020B0606030504020204" pitchFamily="34" charset="0"/>
                <a:cs typeface="Open Sans" panose="020B0606030504020204" pitchFamily="34" charset="0"/>
              </a:rPr>
              <a:t>Key Words Here</a:t>
            </a:r>
            <a:endParaRPr lang="en-US" sz="788" dirty="0">
              <a:solidFill>
                <a:srgbClr val="C8161D"/>
              </a:solidFill>
              <a:latin typeface="Open Sans" panose="020B0606030504020204" pitchFamily="34" charset="0"/>
              <a:ea typeface="Open Sans" panose="020B0606030504020204" pitchFamily="34" charset="0"/>
              <a:cs typeface="Open Sans" panose="020B0606030504020204" pitchFamily="34" charset="0"/>
            </a:endParaRPr>
          </a:p>
          <a:p>
            <a:pPr fontAlgn="auto">
              <a:spcBef>
                <a:spcPts val="0"/>
              </a:spcBef>
              <a:spcAft>
                <a:spcPts val="0"/>
              </a:spcAft>
            </a:pPr>
            <a:r>
              <a:rPr lang="en-US" sz="788" dirty="0">
                <a:solidFill>
                  <a:prstClr val="black">
                    <a:lumMod val="50000"/>
                    <a:lumOff val="50000"/>
                  </a:prstClr>
                </a:solidFill>
                <a:latin typeface="Open Sans" panose="020B0606030504020204" pitchFamily="34" charset="0"/>
                <a:ea typeface="Open Sans" panose="020B0606030504020204" pitchFamily="34" charset="0"/>
                <a:cs typeface="Open Sans" panose="020B0606030504020204" pitchFamily="34" charset="0"/>
              </a:rPr>
              <a:t>Vivamus Quam Dolor, Tempor Ac Gravida Sit Amet, Porta Fermentum Magna. Aliquam Euismod.</a:t>
            </a:r>
          </a:p>
        </p:txBody>
      </p:sp>
      <p:sp>
        <p:nvSpPr>
          <p:cNvPr id="16" name="Rectangle 89" descr="e7d195523061f1c0205959036996ad55c215b892a7aac5c0B9ADEF7896FB48F2EF97163A2DE1401E1875DEDC438B7864AD24CA23553DBBBD975DAF4CAD4A2592689FFB6CEE59FFA55B2702D0E5EE29CDDE744B5A58D848E290B0F3363EEEFF85AEACDB2C4783B3CFD20D9E72AC2F528B09A88B84C6E73CDEC5D6CB26D43C2398027A14BE9DBFE415"/>
          <p:cNvSpPr/>
          <p:nvPr/>
        </p:nvSpPr>
        <p:spPr>
          <a:xfrm>
            <a:off x="4523793" y="3592289"/>
            <a:ext cx="2051923" cy="779252"/>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lnSpc>
                <a:spcPct val="200000"/>
              </a:lnSpc>
              <a:spcBef>
                <a:spcPts val="0"/>
              </a:spcBef>
              <a:spcAft>
                <a:spcPts val="0"/>
              </a:spcAft>
            </a:pPr>
            <a:r>
              <a:rPr lang="en-US" altLang="zh-CN" sz="1050" b="1" dirty="0">
                <a:solidFill>
                  <a:srgbClr val="C8161D"/>
                </a:solidFill>
                <a:latin typeface="Open Sans" panose="020B0606030504020204" pitchFamily="34" charset="0"/>
                <a:ea typeface="Open Sans" panose="020B0606030504020204" pitchFamily="34" charset="0"/>
                <a:cs typeface="Open Sans" panose="020B0606030504020204" pitchFamily="34" charset="0"/>
              </a:rPr>
              <a:t>Key Words Here</a:t>
            </a:r>
            <a:endParaRPr lang="en-US" sz="788" dirty="0">
              <a:solidFill>
                <a:srgbClr val="C8161D"/>
              </a:solidFill>
              <a:latin typeface="Open Sans" panose="020B0606030504020204" pitchFamily="34" charset="0"/>
              <a:ea typeface="Open Sans" panose="020B0606030504020204" pitchFamily="34" charset="0"/>
              <a:cs typeface="Open Sans" panose="020B0606030504020204" pitchFamily="34" charset="0"/>
            </a:endParaRPr>
          </a:p>
          <a:p>
            <a:pPr fontAlgn="auto">
              <a:spcBef>
                <a:spcPts val="0"/>
              </a:spcBef>
              <a:spcAft>
                <a:spcPts val="0"/>
              </a:spcAft>
            </a:pPr>
            <a:r>
              <a:rPr lang="en-US" sz="788" dirty="0">
                <a:solidFill>
                  <a:prstClr val="black">
                    <a:lumMod val="50000"/>
                    <a:lumOff val="50000"/>
                  </a:prstClr>
                </a:solidFill>
                <a:latin typeface="Open Sans" panose="020B0606030504020204" pitchFamily="34" charset="0"/>
                <a:ea typeface="Open Sans" panose="020B0606030504020204" pitchFamily="34" charset="0"/>
                <a:cs typeface="Open Sans" panose="020B0606030504020204" pitchFamily="34" charset="0"/>
              </a:rPr>
              <a:t>Vivamus Quam Dolor, Tempor Ac Gravida Sit Amet, Porta Fermentum Magna. Aliquam Euismod.</a:t>
            </a:r>
          </a:p>
        </p:txBody>
      </p:sp>
      <p:sp>
        <p:nvSpPr>
          <p:cNvPr id="17" name="Rectangle 89" descr="e7d195523061f1c0205959036996ad55c215b892a7aac5c0B9ADEF7896FB48F2EF97163A2DE1401E1875DEDC438B7864AD24CA23553DBBBD975DAF4CAD4A2592689FFB6CEE59FFA55B2702D0E5EE29CDDE744B5A58D848E290B0F3363EEEFF85AEACDB2C4783B3CFD20D9E72AC2F528B09A88B84C6E73CDEC5D6CB26D43C2398027A14BE9DBFE415"/>
          <p:cNvSpPr/>
          <p:nvPr/>
        </p:nvSpPr>
        <p:spPr>
          <a:xfrm>
            <a:off x="2495227" y="1065909"/>
            <a:ext cx="2051923" cy="779252"/>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lnSpc>
                <a:spcPct val="200000"/>
              </a:lnSpc>
              <a:spcBef>
                <a:spcPts val="0"/>
              </a:spcBef>
              <a:spcAft>
                <a:spcPts val="0"/>
              </a:spcAft>
            </a:pPr>
            <a:r>
              <a:rPr lang="en-US" altLang="zh-CN" sz="1050" b="1" dirty="0">
                <a:solidFill>
                  <a:srgbClr val="C8161D"/>
                </a:solidFill>
                <a:latin typeface="Open Sans" panose="020B0606030504020204" pitchFamily="34" charset="0"/>
                <a:ea typeface="Open Sans" panose="020B0606030504020204" pitchFamily="34" charset="0"/>
                <a:cs typeface="Open Sans" panose="020B0606030504020204" pitchFamily="34" charset="0"/>
              </a:rPr>
              <a:t>Key Words Here</a:t>
            </a:r>
            <a:endParaRPr lang="en-US" sz="788" dirty="0">
              <a:solidFill>
                <a:srgbClr val="C8161D"/>
              </a:solidFill>
              <a:latin typeface="Open Sans" panose="020B0606030504020204" pitchFamily="34" charset="0"/>
              <a:ea typeface="Open Sans" panose="020B0606030504020204" pitchFamily="34" charset="0"/>
              <a:cs typeface="Open Sans" panose="020B0606030504020204" pitchFamily="34" charset="0"/>
            </a:endParaRPr>
          </a:p>
          <a:p>
            <a:pPr fontAlgn="auto">
              <a:spcBef>
                <a:spcPts val="0"/>
              </a:spcBef>
              <a:spcAft>
                <a:spcPts val="0"/>
              </a:spcAft>
            </a:pPr>
            <a:r>
              <a:rPr lang="en-US" sz="788" dirty="0">
                <a:solidFill>
                  <a:prstClr val="black">
                    <a:lumMod val="50000"/>
                    <a:lumOff val="50000"/>
                  </a:prstClr>
                </a:solidFill>
                <a:latin typeface="Open Sans" panose="020B0606030504020204" pitchFamily="34" charset="0"/>
                <a:ea typeface="Open Sans" panose="020B0606030504020204" pitchFamily="34" charset="0"/>
                <a:cs typeface="Open Sans" panose="020B0606030504020204" pitchFamily="34" charset="0"/>
              </a:rPr>
              <a:t>Vivamus Quam Dolor, Tempor Ac Gravida Sit Amet, Porta Fermentum Magna. Aliquam Euismod.</a:t>
            </a:r>
          </a:p>
        </p:txBody>
      </p:sp>
      <p:sp>
        <p:nvSpPr>
          <p:cNvPr id="18" name="Rectangle 89" descr="e7d195523061f1c0205959036996ad55c215b892a7aac5c0B9ADEF7896FB48F2EF97163A2DE1401E1875DEDC438B7864AD24CA23553DBBBD975DAF4CAD4A2592689FFB6CEE59FFA55B2702D0E5EE29CDDE744B5A58D848E290B0F3363EEEFF85AEACDB2C4783B3CFD20D9E72AC2F528B09A88B84C6E73CDEC5D6CB26D43C2398027A14BE9DBFE415"/>
          <p:cNvSpPr/>
          <p:nvPr/>
        </p:nvSpPr>
        <p:spPr>
          <a:xfrm>
            <a:off x="6238888" y="1065909"/>
            <a:ext cx="2051923" cy="779252"/>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lnSpc>
                <a:spcPct val="200000"/>
              </a:lnSpc>
              <a:spcBef>
                <a:spcPts val="0"/>
              </a:spcBef>
              <a:spcAft>
                <a:spcPts val="0"/>
              </a:spcAft>
            </a:pPr>
            <a:r>
              <a:rPr lang="en-US" altLang="zh-CN" sz="1050" b="1" dirty="0">
                <a:solidFill>
                  <a:srgbClr val="C8161D"/>
                </a:solidFill>
                <a:latin typeface="Open Sans" panose="020B0606030504020204" pitchFamily="34" charset="0"/>
                <a:ea typeface="Open Sans" panose="020B0606030504020204" pitchFamily="34" charset="0"/>
                <a:cs typeface="Open Sans" panose="020B0606030504020204" pitchFamily="34" charset="0"/>
              </a:rPr>
              <a:t>Key Words Here</a:t>
            </a:r>
            <a:endParaRPr lang="en-US" sz="788" dirty="0">
              <a:solidFill>
                <a:srgbClr val="C8161D"/>
              </a:solidFill>
              <a:latin typeface="Open Sans" panose="020B0606030504020204" pitchFamily="34" charset="0"/>
              <a:ea typeface="Open Sans" panose="020B0606030504020204" pitchFamily="34" charset="0"/>
              <a:cs typeface="Open Sans" panose="020B0606030504020204" pitchFamily="34" charset="0"/>
            </a:endParaRPr>
          </a:p>
          <a:p>
            <a:pPr fontAlgn="auto">
              <a:spcBef>
                <a:spcPts val="0"/>
              </a:spcBef>
              <a:spcAft>
                <a:spcPts val="0"/>
              </a:spcAft>
            </a:pPr>
            <a:r>
              <a:rPr lang="en-US" sz="788" dirty="0">
                <a:solidFill>
                  <a:prstClr val="black">
                    <a:lumMod val="50000"/>
                    <a:lumOff val="50000"/>
                  </a:prstClr>
                </a:solidFill>
                <a:latin typeface="Open Sans" panose="020B0606030504020204" pitchFamily="34" charset="0"/>
                <a:ea typeface="Open Sans" panose="020B0606030504020204" pitchFamily="34" charset="0"/>
                <a:cs typeface="Open Sans" panose="020B0606030504020204" pitchFamily="34" charset="0"/>
              </a:rPr>
              <a:t>Vivamus Quam Dolor, Tempor Ac Gravida Sit Amet, Porta Fermentum Magna. Aliquam Euismod.</a:t>
            </a:r>
          </a:p>
        </p:txBody>
      </p:sp>
    </p:spTree>
    <p:extLst>
      <p:ext uri="{BB962C8B-B14F-4D97-AF65-F5344CB8AC3E}">
        <p14:creationId xmlns:p14="http://schemas.microsoft.com/office/powerpoint/2010/main" val="56944871"/>
      </p:ext>
    </p:extLst>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200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1000" fill="hold"/>
                                            <p:tgtEl>
                                              <p:spTgt spid="11"/>
                                            </p:tgtEl>
                                            <p:attrNameLst>
                                              <p:attrName>ppt_x</p:attrName>
                                            </p:attrNameLst>
                                          </p:cBhvr>
                                          <p:tavLst>
                                            <p:tav tm="0">
                                              <p:val>
                                                <p:strVal val="0-#ppt_w/2"/>
                                              </p:val>
                                            </p:tav>
                                            <p:tav tm="100000">
                                              <p:val>
                                                <p:strVal val="#ppt_x"/>
                                              </p:val>
                                            </p:tav>
                                          </p:tavLst>
                                        </p:anim>
                                        <p:anim calcmode="lin" valueType="num">
                                          <p:cBhvr additive="base">
                                            <p:cTn id="8" dur="1000" fill="hold"/>
                                            <p:tgtEl>
                                              <p:spTgt spid="11"/>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200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1000" fill="hold"/>
                                            <p:tgtEl>
                                              <p:spTgt spid="14"/>
                                            </p:tgtEl>
                                            <p:attrNameLst>
                                              <p:attrName>ppt_x</p:attrName>
                                            </p:attrNameLst>
                                          </p:cBhvr>
                                          <p:tavLst>
                                            <p:tav tm="0">
                                              <p:val>
                                                <p:strVal val="0-#ppt_w/2"/>
                                              </p:val>
                                            </p:tav>
                                            <p:tav tm="100000">
                                              <p:val>
                                                <p:strVal val="#ppt_x"/>
                                              </p:val>
                                            </p:tav>
                                          </p:tavLst>
                                        </p:anim>
                                        <p:anim calcmode="lin" valueType="num">
                                          <p:cBhvr additive="base">
                                            <p:cTn id="12" dur="1000" fill="hold"/>
                                            <p:tgtEl>
                                              <p:spTgt spid="14"/>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2000"/>
                                      </p:stCondLst>
                                      <p:childTnLst>
                                        <p:set>
                                          <p:cBhvr>
                                            <p:cTn id="14" dur="1" fill="hold">
                                              <p:stCondLst>
                                                <p:cond delay="0"/>
                                              </p:stCondLst>
                                            </p:cTn>
                                            <p:tgtEl>
                                              <p:spTgt spid="21"/>
                                            </p:tgtEl>
                                            <p:attrNameLst>
                                              <p:attrName>style.visibility</p:attrName>
                                            </p:attrNameLst>
                                          </p:cBhvr>
                                          <p:to>
                                            <p:strVal val="visible"/>
                                          </p:to>
                                        </p:set>
                                        <p:anim calcmode="lin" valueType="num">
                                          <p:cBhvr additive="base">
                                            <p:cTn id="15" dur="1000" fill="hold"/>
                                            <p:tgtEl>
                                              <p:spTgt spid="21"/>
                                            </p:tgtEl>
                                            <p:attrNameLst>
                                              <p:attrName>ppt_x</p:attrName>
                                            </p:attrNameLst>
                                          </p:cBhvr>
                                          <p:tavLst>
                                            <p:tav tm="0">
                                              <p:val>
                                                <p:strVal val="0-#ppt_w/2"/>
                                              </p:val>
                                            </p:tav>
                                            <p:tav tm="100000">
                                              <p:val>
                                                <p:strVal val="#ppt_x"/>
                                              </p:val>
                                            </p:tav>
                                          </p:tavLst>
                                        </p:anim>
                                        <p:anim calcmode="lin" valueType="num">
                                          <p:cBhvr additive="base">
                                            <p:cTn id="16" dur="1000" fill="hold"/>
                                            <p:tgtEl>
                                              <p:spTgt spid="21"/>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2000"/>
                                      </p:stCondLst>
                                      <p:childTnLst>
                                        <p:set>
                                          <p:cBhvr>
                                            <p:cTn id="18" dur="1" fill="hold">
                                              <p:stCondLst>
                                                <p:cond delay="0"/>
                                              </p:stCondLst>
                                            </p:cTn>
                                            <p:tgtEl>
                                              <p:spTgt spid="28"/>
                                            </p:tgtEl>
                                            <p:attrNameLst>
                                              <p:attrName>style.visibility</p:attrName>
                                            </p:attrNameLst>
                                          </p:cBhvr>
                                          <p:to>
                                            <p:strVal val="visible"/>
                                          </p:to>
                                        </p:set>
                                        <p:anim calcmode="lin" valueType="num">
                                          <p:cBhvr additive="base">
                                            <p:cTn id="19" dur="1000" fill="hold"/>
                                            <p:tgtEl>
                                              <p:spTgt spid="28"/>
                                            </p:tgtEl>
                                            <p:attrNameLst>
                                              <p:attrName>ppt_x</p:attrName>
                                            </p:attrNameLst>
                                          </p:cBhvr>
                                          <p:tavLst>
                                            <p:tav tm="0">
                                              <p:val>
                                                <p:strVal val="0-#ppt_w/2"/>
                                              </p:val>
                                            </p:tav>
                                            <p:tav tm="100000">
                                              <p:val>
                                                <p:strVal val="#ppt_x"/>
                                              </p:val>
                                            </p:tav>
                                          </p:tavLst>
                                        </p:anim>
                                        <p:anim calcmode="lin" valueType="num">
                                          <p:cBhvr additive="base">
                                            <p:cTn id="20" dur="1000" fill="hold"/>
                                            <p:tgtEl>
                                              <p:spTgt spid="28"/>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14:presetBounceEnd="50000">
                                      <p:stCondLst>
                                        <p:cond delay="2250"/>
                                      </p:stCondLst>
                                      <p:childTnLst>
                                        <p:set>
                                          <p:cBhvr>
                                            <p:cTn id="22" dur="1" fill="hold">
                                              <p:stCondLst>
                                                <p:cond delay="0"/>
                                              </p:stCondLst>
                                            </p:cTn>
                                            <p:tgtEl>
                                              <p:spTgt spid="13"/>
                                            </p:tgtEl>
                                            <p:attrNameLst>
                                              <p:attrName>style.visibility</p:attrName>
                                            </p:attrNameLst>
                                          </p:cBhvr>
                                          <p:to>
                                            <p:strVal val="visible"/>
                                          </p:to>
                                        </p:set>
                                        <p:anim calcmode="lin" valueType="num" p14:bounceEnd="50000">
                                          <p:cBhvr additive="base">
                                            <p:cTn id="23" dur="1000" fill="hold"/>
                                            <p:tgtEl>
                                              <p:spTgt spid="13"/>
                                            </p:tgtEl>
                                            <p:attrNameLst>
                                              <p:attrName>ppt_x</p:attrName>
                                            </p:attrNameLst>
                                          </p:cBhvr>
                                          <p:tavLst>
                                            <p:tav tm="0">
                                              <p:val>
                                                <p:strVal val="0-#ppt_w/2"/>
                                              </p:val>
                                            </p:tav>
                                            <p:tav tm="100000">
                                              <p:val>
                                                <p:strVal val="#ppt_x"/>
                                              </p:val>
                                            </p:tav>
                                          </p:tavLst>
                                        </p:anim>
                                        <p:anim calcmode="lin" valueType="num" p14:bounceEnd="50000">
                                          <p:cBhvr additive="base">
                                            <p:cTn id="24" dur="1000" fill="hold"/>
                                            <p:tgtEl>
                                              <p:spTgt spid="13"/>
                                            </p:tgtEl>
                                            <p:attrNameLst>
                                              <p:attrName>ppt_y</p:attrName>
                                            </p:attrNameLst>
                                          </p:cBhvr>
                                          <p:tavLst>
                                            <p:tav tm="0">
                                              <p:val>
                                                <p:strVal val="#ppt_y"/>
                                              </p:val>
                                            </p:tav>
                                            <p:tav tm="100000">
                                              <p:val>
                                                <p:strVal val="#ppt_y"/>
                                              </p:val>
                                            </p:tav>
                                          </p:tavLst>
                                        </p:anim>
                                      </p:childTnLst>
                                    </p:cTn>
                                  </p:par>
                                  <p:par>
                                    <p:cTn id="25" presetID="2" presetClass="entr" presetSubtype="8" fill="hold" grpId="0" nodeType="withEffect" p14:presetBounceEnd="50000">
                                      <p:stCondLst>
                                        <p:cond delay="2250"/>
                                      </p:stCondLst>
                                      <p:childTnLst>
                                        <p:set>
                                          <p:cBhvr>
                                            <p:cTn id="26" dur="1" fill="hold">
                                              <p:stCondLst>
                                                <p:cond delay="0"/>
                                              </p:stCondLst>
                                            </p:cTn>
                                            <p:tgtEl>
                                              <p:spTgt spid="20"/>
                                            </p:tgtEl>
                                            <p:attrNameLst>
                                              <p:attrName>style.visibility</p:attrName>
                                            </p:attrNameLst>
                                          </p:cBhvr>
                                          <p:to>
                                            <p:strVal val="visible"/>
                                          </p:to>
                                        </p:set>
                                        <p:anim calcmode="lin" valueType="num" p14:bounceEnd="50000">
                                          <p:cBhvr additive="base">
                                            <p:cTn id="27" dur="1000" fill="hold"/>
                                            <p:tgtEl>
                                              <p:spTgt spid="20"/>
                                            </p:tgtEl>
                                            <p:attrNameLst>
                                              <p:attrName>ppt_x</p:attrName>
                                            </p:attrNameLst>
                                          </p:cBhvr>
                                          <p:tavLst>
                                            <p:tav tm="0">
                                              <p:val>
                                                <p:strVal val="0-#ppt_w/2"/>
                                              </p:val>
                                            </p:tav>
                                            <p:tav tm="100000">
                                              <p:val>
                                                <p:strVal val="#ppt_x"/>
                                              </p:val>
                                            </p:tav>
                                          </p:tavLst>
                                        </p:anim>
                                        <p:anim calcmode="lin" valueType="num" p14:bounceEnd="50000">
                                          <p:cBhvr additive="base">
                                            <p:cTn id="28" dur="1000" fill="hold"/>
                                            <p:tgtEl>
                                              <p:spTgt spid="20"/>
                                            </p:tgtEl>
                                            <p:attrNameLst>
                                              <p:attrName>ppt_y</p:attrName>
                                            </p:attrNameLst>
                                          </p:cBhvr>
                                          <p:tavLst>
                                            <p:tav tm="0">
                                              <p:val>
                                                <p:strVal val="#ppt_y"/>
                                              </p:val>
                                            </p:tav>
                                            <p:tav tm="100000">
                                              <p:val>
                                                <p:strVal val="#ppt_y"/>
                                              </p:val>
                                            </p:tav>
                                          </p:tavLst>
                                        </p:anim>
                                      </p:childTnLst>
                                    </p:cTn>
                                  </p:par>
                                  <p:par>
                                    <p:cTn id="29" presetID="2" presetClass="entr" presetSubtype="8" fill="hold" grpId="0" nodeType="withEffect" p14:presetBounceEnd="50000">
                                      <p:stCondLst>
                                        <p:cond delay="2250"/>
                                      </p:stCondLst>
                                      <p:childTnLst>
                                        <p:set>
                                          <p:cBhvr>
                                            <p:cTn id="30" dur="1" fill="hold">
                                              <p:stCondLst>
                                                <p:cond delay="0"/>
                                              </p:stCondLst>
                                            </p:cTn>
                                            <p:tgtEl>
                                              <p:spTgt spid="23"/>
                                            </p:tgtEl>
                                            <p:attrNameLst>
                                              <p:attrName>style.visibility</p:attrName>
                                            </p:attrNameLst>
                                          </p:cBhvr>
                                          <p:to>
                                            <p:strVal val="visible"/>
                                          </p:to>
                                        </p:set>
                                        <p:anim calcmode="lin" valueType="num" p14:bounceEnd="50000">
                                          <p:cBhvr additive="base">
                                            <p:cTn id="31" dur="1000" fill="hold"/>
                                            <p:tgtEl>
                                              <p:spTgt spid="23"/>
                                            </p:tgtEl>
                                            <p:attrNameLst>
                                              <p:attrName>ppt_x</p:attrName>
                                            </p:attrNameLst>
                                          </p:cBhvr>
                                          <p:tavLst>
                                            <p:tav tm="0">
                                              <p:val>
                                                <p:strVal val="0-#ppt_w/2"/>
                                              </p:val>
                                            </p:tav>
                                            <p:tav tm="100000">
                                              <p:val>
                                                <p:strVal val="#ppt_x"/>
                                              </p:val>
                                            </p:tav>
                                          </p:tavLst>
                                        </p:anim>
                                        <p:anim calcmode="lin" valueType="num" p14:bounceEnd="50000">
                                          <p:cBhvr additive="base">
                                            <p:cTn id="32" dur="1000" fill="hold"/>
                                            <p:tgtEl>
                                              <p:spTgt spid="23"/>
                                            </p:tgtEl>
                                            <p:attrNameLst>
                                              <p:attrName>ppt_y</p:attrName>
                                            </p:attrNameLst>
                                          </p:cBhvr>
                                          <p:tavLst>
                                            <p:tav tm="0">
                                              <p:val>
                                                <p:strVal val="#ppt_y"/>
                                              </p:val>
                                            </p:tav>
                                            <p:tav tm="100000">
                                              <p:val>
                                                <p:strVal val="#ppt_y"/>
                                              </p:val>
                                            </p:tav>
                                          </p:tavLst>
                                        </p:anim>
                                      </p:childTnLst>
                                    </p:cTn>
                                  </p:par>
                                  <p:par>
                                    <p:cTn id="33" presetID="2" presetClass="entr" presetSubtype="8" fill="hold" grpId="0" nodeType="withEffect" p14:presetBounceEnd="50000">
                                      <p:stCondLst>
                                        <p:cond delay="2250"/>
                                      </p:stCondLst>
                                      <p:childTnLst>
                                        <p:set>
                                          <p:cBhvr>
                                            <p:cTn id="34" dur="1" fill="hold">
                                              <p:stCondLst>
                                                <p:cond delay="0"/>
                                              </p:stCondLst>
                                            </p:cTn>
                                            <p:tgtEl>
                                              <p:spTgt spid="30"/>
                                            </p:tgtEl>
                                            <p:attrNameLst>
                                              <p:attrName>style.visibility</p:attrName>
                                            </p:attrNameLst>
                                          </p:cBhvr>
                                          <p:to>
                                            <p:strVal val="visible"/>
                                          </p:to>
                                        </p:set>
                                        <p:anim calcmode="lin" valueType="num" p14:bounceEnd="50000">
                                          <p:cBhvr additive="base">
                                            <p:cTn id="35" dur="1000" fill="hold"/>
                                            <p:tgtEl>
                                              <p:spTgt spid="30"/>
                                            </p:tgtEl>
                                            <p:attrNameLst>
                                              <p:attrName>ppt_x</p:attrName>
                                            </p:attrNameLst>
                                          </p:cBhvr>
                                          <p:tavLst>
                                            <p:tav tm="0">
                                              <p:val>
                                                <p:strVal val="0-#ppt_w/2"/>
                                              </p:val>
                                            </p:tav>
                                            <p:tav tm="100000">
                                              <p:val>
                                                <p:strVal val="#ppt_x"/>
                                              </p:val>
                                            </p:tav>
                                          </p:tavLst>
                                        </p:anim>
                                        <p:anim calcmode="lin" valueType="num" p14:bounceEnd="50000">
                                          <p:cBhvr additive="base">
                                            <p:cTn id="36" dur="1000" fill="hold"/>
                                            <p:tgtEl>
                                              <p:spTgt spid="30"/>
                                            </p:tgtEl>
                                            <p:attrNameLst>
                                              <p:attrName>ppt_y</p:attrName>
                                            </p:attrNameLst>
                                          </p:cBhvr>
                                          <p:tavLst>
                                            <p:tav tm="0">
                                              <p:val>
                                                <p:strVal val="#ppt_y"/>
                                              </p:val>
                                            </p:tav>
                                            <p:tav tm="100000">
                                              <p:val>
                                                <p:strVal val="#ppt_y"/>
                                              </p:val>
                                            </p:tav>
                                          </p:tavLst>
                                        </p:anim>
                                      </p:childTnLst>
                                    </p:cTn>
                                  </p:par>
                                  <p:par>
                                    <p:cTn id="37" presetID="53" presetClass="entr" presetSubtype="16" fill="hold" grpId="0" nodeType="withEffect">
                                      <p:stCondLst>
                                        <p:cond delay="2750"/>
                                      </p:stCondLst>
                                      <p:childTnLst>
                                        <p:set>
                                          <p:cBhvr>
                                            <p:cTn id="38" dur="1" fill="hold">
                                              <p:stCondLst>
                                                <p:cond delay="0"/>
                                              </p:stCondLst>
                                            </p:cTn>
                                            <p:tgtEl>
                                              <p:spTgt spid="35"/>
                                            </p:tgtEl>
                                            <p:attrNameLst>
                                              <p:attrName>style.visibility</p:attrName>
                                            </p:attrNameLst>
                                          </p:cBhvr>
                                          <p:to>
                                            <p:strVal val="visible"/>
                                          </p:to>
                                        </p:set>
                                        <p:anim calcmode="lin" valueType="num">
                                          <p:cBhvr>
                                            <p:cTn id="39" dur="500" fill="hold"/>
                                            <p:tgtEl>
                                              <p:spTgt spid="35"/>
                                            </p:tgtEl>
                                            <p:attrNameLst>
                                              <p:attrName>ppt_w</p:attrName>
                                            </p:attrNameLst>
                                          </p:cBhvr>
                                          <p:tavLst>
                                            <p:tav tm="0">
                                              <p:val>
                                                <p:fltVal val="0"/>
                                              </p:val>
                                            </p:tav>
                                            <p:tav tm="100000">
                                              <p:val>
                                                <p:strVal val="#ppt_w"/>
                                              </p:val>
                                            </p:tav>
                                          </p:tavLst>
                                        </p:anim>
                                        <p:anim calcmode="lin" valueType="num">
                                          <p:cBhvr>
                                            <p:cTn id="40" dur="500" fill="hold"/>
                                            <p:tgtEl>
                                              <p:spTgt spid="35"/>
                                            </p:tgtEl>
                                            <p:attrNameLst>
                                              <p:attrName>ppt_h</p:attrName>
                                            </p:attrNameLst>
                                          </p:cBhvr>
                                          <p:tavLst>
                                            <p:tav tm="0">
                                              <p:val>
                                                <p:fltVal val="0"/>
                                              </p:val>
                                            </p:tav>
                                            <p:tav tm="100000">
                                              <p:val>
                                                <p:strVal val="#ppt_h"/>
                                              </p:val>
                                            </p:tav>
                                          </p:tavLst>
                                        </p:anim>
                                        <p:animEffect transition="in" filter="fade">
                                          <p:cBhvr>
                                            <p:cTn id="41" dur="500"/>
                                            <p:tgtEl>
                                              <p:spTgt spid="35"/>
                                            </p:tgtEl>
                                          </p:cBhvr>
                                        </p:animEffect>
                                      </p:childTnLst>
                                    </p:cTn>
                                  </p:par>
                                  <p:par>
                                    <p:cTn id="42" presetID="53" presetClass="entr" presetSubtype="16" fill="hold" grpId="0" nodeType="withEffect">
                                      <p:stCondLst>
                                        <p:cond delay="2750"/>
                                      </p:stCondLst>
                                      <p:childTnLst>
                                        <p:set>
                                          <p:cBhvr>
                                            <p:cTn id="43" dur="1" fill="hold">
                                              <p:stCondLst>
                                                <p:cond delay="0"/>
                                              </p:stCondLst>
                                            </p:cTn>
                                            <p:tgtEl>
                                              <p:spTgt spid="36"/>
                                            </p:tgtEl>
                                            <p:attrNameLst>
                                              <p:attrName>style.visibility</p:attrName>
                                            </p:attrNameLst>
                                          </p:cBhvr>
                                          <p:to>
                                            <p:strVal val="visible"/>
                                          </p:to>
                                        </p:set>
                                        <p:anim calcmode="lin" valueType="num">
                                          <p:cBhvr>
                                            <p:cTn id="44" dur="500" fill="hold"/>
                                            <p:tgtEl>
                                              <p:spTgt spid="36"/>
                                            </p:tgtEl>
                                            <p:attrNameLst>
                                              <p:attrName>ppt_w</p:attrName>
                                            </p:attrNameLst>
                                          </p:cBhvr>
                                          <p:tavLst>
                                            <p:tav tm="0">
                                              <p:val>
                                                <p:fltVal val="0"/>
                                              </p:val>
                                            </p:tav>
                                            <p:tav tm="100000">
                                              <p:val>
                                                <p:strVal val="#ppt_w"/>
                                              </p:val>
                                            </p:tav>
                                          </p:tavLst>
                                        </p:anim>
                                        <p:anim calcmode="lin" valueType="num">
                                          <p:cBhvr>
                                            <p:cTn id="45" dur="500" fill="hold"/>
                                            <p:tgtEl>
                                              <p:spTgt spid="36"/>
                                            </p:tgtEl>
                                            <p:attrNameLst>
                                              <p:attrName>ppt_h</p:attrName>
                                            </p:attrNameLst>
                                          </p:cBhvr>
                                          <p:tavLst>
                                            <p:tav tm="0">
                                              <p:val>
                                                <p:fltVal val="0"/>
                                              </p:val>
                                            </p:tav>
                                            <p:tav tm="100000">
                                              <p:val>
                                                <p:strVal val="#ppt_h"/>
                                              </p:val>
                                            </p:tav>
                                          </p:tavLst>
                                        </p:anim>
                                        <p:animEffect transition="in" filter="fade">
                                          <p:cBhvr>
                                            <p:cTn id="46" dur="500"/>
                                            <p:tgtEl>
                                              <p:spTgt spid="36"/>
                                            </p:tgtEl>
                                          </p:cBhvr>
                                        </p:animEffect>
                                      </p:childTnLst>
                                    </p:cTn>
                                  </p:par>
                                  <p:par>
                                    <p:cTn id="47" presetID="53" presetClass="entr" presetSubtype="16" fill="hold" grpId="0" nodeType="withEffect">
                                      <p:stCondLst>
                                        <p:cond delay="2750"/>
                                      </p:stCondLst>
                                      <p:childTnLst>
                                        <p:set>
                                          <p:cBhvr>
                                            <p:cTn id="48" dur="1" fill="hold">
                                              <p:stCondLst>
                                                <p:cond delay="0"/>
                                              </p:stCondLst>
                                            </p:cTn>
                                            <p:tgtEl>
                                              <p:spTgt spid="37"/>
                                            </p:tgtEl>
                                            <p:attrNameLst>
                                              <p:attrName>style.visibility</p:attrName>
                                            </p:attrNameLst>
                                          </p:cBhvr>
                                          <p:to>
                                            <p:strVal val="visible"/>
                                          </p:to>
                                        </p:set>
                                        <p:anim calcmode="lin" valueType="num">
                                          <p:cBhvr>
                                            <p:cTn id="49" dur="500" fill="hold"/>
                                            <p:tgtEl>
                                              <p:spTgt spid="37"/>
                                            </p:tgtEl>
                                            <p:attrNameLst>
                                              <p:attrName>ppt_w</p:attrName>
                                            </p:attrNameLst>
                                          </p:cBhvr>
                                          <p:tavLst>
                                            <p:tav tm="0">
                                              <p:val>
                                                <p:fltVal val="0"/>
                                              </p:val>
                                            </p:tav>
                                            <p:tav tm="100000">
                                              <p:val>
                                                <p:strVal val="#ppt_w"/>
                                              </p:val>
                                            </p:tav>
                                          </p:tavLst>
                                        </p:anim>
                                        <p:anim calcmode="lin" valueType="num">
                                          <p:cBhvr>
                                            <p:cTn id="50" dur="500" fill="hold"/>
                                            <p:tgtEl>
                                              <p:spTgt spid="37"/>
                                            </p:tgtEl>
                                            <p:attrNameLst>
                                              <p:attrName>ppt_h</p:attrName>
                                            </p:attrNameLst>
                                          </p:cBhvr>
                                          <p:tavLst>
                                            <p:tav tm="0">
                                              <p:val>
                                                <p:fltVal val="0"/>
                                              </p:val>
                                            </p:tav>
                                            <p:tav tm="100000">
                                              <p:val>
                                                <p:strVal val="#ppt_h"/>
                                              </p:val>
                                            </p:tav>
                                          </p:tavLst>
                                        </p:anim>
                                        <p:animEffect transition="in" filter="fade">
                                          <p:cBhvr>
                                            <p:cTn id="51" dur="500"/>
                                            <p:tgtEl>
                                              <p:spTgt spid="37"/>
                                            </p:tgtEl>
                                          </p:cBhvr>
                                        </p:animEffect>
                                      </p:childTnLst>
                                    </p:cTn>
                                  </p:par>
                                  <p:par>
                                    <p:cTn id="52" presetID="53" presetClass="entr" presetSubtype="16" fill="hold" grpId="0" nodeType="withEffect">
                                      <p:stCondLst>
                                        <p:cond delay="2750"/>
                                      </p:stCondLst>
                                      <p:childTnLst>
                                        <p:set>
                                          <p:cBhvr>
                                            <p:cTn id="53" dur="1" fill="hold">
                                              <p:stCondLst>
                                                <p:cond delay="0"/>
                                              </p:stCondLst>
                                            </p:cTn>
                                            <p:tgtEl>
                                              <p:spTgt spid="38"/>
                                            </p:tgtEl>
                                            <p:attrNameLst>
                                              <p:attrName>style.visibility</p:attrName>
                                            </p:attrNameLst>
                                          </p:cBhvr>
                                          <p:to>
                                            <p:strVal val="visible"/>
                                          </p:to>
                                        </p:set>
                                        <p:anim calcmode="lin" valueType="num">
                                          <p:cBhvr>
                                            <p:cTn id="54" dur="500" fill="hold"/>
                                            <p:tgtEl>
                                              <p:spTgt spid="38"/>
                                            </p:tgtEl>
                                            <p:attrNameLst>
                                              <p:attrName>ppt_w</p:attrName>
                                            </p:attrNameLst>
                                          </p:cBhvr>
                                          <p:tavLst>
                                            <p:tav tm="0">
                                              <p:val>
                                                <p:fltVal val="0"/>
                                              </p:val>
                                            </p:tav>
                                            <p:tav tm="100000">
                                              <p:val>
                                                <p:strVal val="#ppt_w"/>
                                              </p:val>
                                            </p:tav>
                                          </p:tavLst>
                                        </p:anim>
                                        <p:anim calcmode="lin" valueType="num">
                                          <p:cBhvr>
                                            <p:cTn id="55" dur="500" fill="hold"/>
                                            <p:tgtEl>
                                              <p:spTgt spid="38"/>
                                            </p:tgtEl>
                                            <p:attrNameLst>
                                              <p:attrName>ppt_h</p:attrName>
                                            </p:attrNameLst>
                                          </p:cBhvr>
                                          <p:tavLst>
                                            <p:tav tm="0">
                                              <p:val>
                                                <p:fltVal val="0"/>
                                              </p:val>
                                            </p:tav>
                                            <p:tav tm="100000">
                                              <p:val>
                                                <p:strVal val="#ppt_h"/>
                                              </p:val>
                                            </p:tav>
                                          </p:tavLst>
                                        </p:anim>
                                        <p:animEffect transition="in" filter="fade">
                                          <p:cBhvr>
                                            <p:cTn id="56"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P spid="13" grpId="0" bldLvl="0" animBg="1"/>
          <p:bldP spid="14" grpId="0" bldLvl="0" animBg="1"/>
          <p:bldP spid="20" grpId="0" bldLvl="0" animBg="1"/>
          <p:bldP spid="21" grpId="0" bldLvl="0" animBg="1"/>
          <p:bldP spid="23" grpId="0" bldLvl="0" animBg="1"/>
          <p:bldP spid="28" grpId="0" bldLvl="0" animBg="1"/>
          <p:bldP spid="30" grpId="0" bldLvl="0" animBg="1"/>
          <p:bldP spid="35" grpId="0"/>
          <p:bldP spid="36" grpId="0"/>
          <p:bldP spid="37" grpId="0"/>
          <p:bldP spid="3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200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1000" fill="hold"/>
                                            <p:tgtEl>
                                              <p:spTgt spid="11"/>
                                            </p:tgtEl>
                                            <p:attrNameLst>
                                              <p:attrName>ppt_x</p:attrName>
                                            </p:attrNameLst>
                                          </p:cBhvr>
                                          <p:tavLst>
                                            <p:tav tm="0">
                                              <p:val>
                                                <p:strVal val="0-#ppt_w/2"/>
                                              </p:val>
                                            </p:tav>
                                            <p:tav tm="100000">
                                              <p:val>
                                                <p:strVal val="#ppt_x"/>
                                              </p:val>
                                            </p:tav>
                                          </p:tavLst>
                                        </p:anim>
                                        <p:anim calcmode="lin" valueType="num">
                                          <p:cBhvr additive="base">
                                            <p:cTn id="8" dur="1000" fill="hold"/>
                                            <p:tgtEl>
                                              <p:spTgt spid="11"/>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200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1000" fill="hold"/>
                                            <p:tgtEl>
                                              <p:spTgt spid="14"/>
                                            </p:tgtEl>
                                            <p:attrNameLst>
                                              <p:attrName>ppt_x</p:attrName>
                                            </p:attrNameLst>
                                          </p:cBhvr>
                                          <p:tavLst>
                                            <p:tav tm="0">
                                              <p:val>
                                                <p:strVal val="0-#ppt_w/2"/>
                                              </p:val>
                                            </p:tav>
                                            <p:tav tm="100000">
                                              <p:val>
                                                <p:strVal val="#ppt_x"/>
                                              </p:val>
                                            </p:tav>
                                          </p:tavLst>
                                        </p:anim>
                                        <p:anim calcmode="lin" valueType="num">
                                          <p:cBhvr additive="base">
                                            <p:cTn id="12" dur="1000" fill="hold"/>
                                            <p:tgtEl>
                                              <p:spTgt spid="14"/>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2000"/>
                                      </p:stCondLst>
                                      <p:childTnLst>
                                        <p:set>
                                          <p:cBhvr>
                                            <p:cTn id="14" dur="1" fill="hold">
                                              <p:stCondLst>
                                                <p:cond delay="0"/>
                                              </p:stCondLst>
                                            </p:cTn>
                                            <p:tgtEl>
                                              <p:spTgt spid="21"/>
                                            </p:tgtEl>
                                            <p:attrNameLst>
                                              <p:attrName>style.visibility</p:attrName>
                                            </p:attrNameLst>
                                          </p:cBhvr>
                                          <p:to>
                                            <p:strVal val="visible"/>
                                          </p:to>
                                        </p:set>
                                        <p:anim calcmode="lin" valueType="num">
                                          <p:cBhvr additive="base">
                                            <p:cTn id="15" dur="1000" fill="hold"/>
                                            <p:tgtEl>
                                              <p:spTgt spid="21"/>
                                            </p:tgtEl>
                                            <p:attrNameLst>
                                              <p:attrName>ppt_x</p:attrName>
                                            </p:attrNameLst>
                                          </p:cBhvr>
                                          <p:tavLst>
                                            <p:tav tm="0">
                                              <p:val>
                                                <p:strVal val="0-#ppt_w/2"/>
                                              </p:val>
                                            </p:tav>
                                            <p:tav tm="100000">
                                              <p:val>
                                                <p:strVal val="#ppt_x"/>
                                              </p:val>
                                            </p:tav>
                                          </p:tavLst>
                                        </p:anim>
                                        <p:anim calcmode="lin" valueType="num">
                                          <p:cBhvr additive="base">
                                            <p:cTn id="16" dur="1000" fill="hold"/>
                                            <p:tgtEl>
                                              <p:spTgt spid="21"/>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2000"/>
                                      </p:stCondLst>
                                      <p:childTnLst>
                                        <p:set>
                                          <p:cBhvr>
                                            <p:cTn id="18" dur="1" fill="hold">
                                              <p:stCondLst>
                                                <p:cond delay="0"/>
                                              </p:stCondLst>
                                            </p:cTn>
                                            <p:tgtEl>
                                              <p:spTgt spid="28"/>
                                            </p:tgtEl>
                                            <p:attrNameLst>
                                              <p:attrName>style.visibility</p:attrName>
                                            </p:attrNameLst>
                                          </p:cBhvr>
                                          <p:to>
                                            <p:strVal val="visible"/>
                                          </p:to>
                                        </p:set>
                                        <p:anim calcmode="lin" valueType="num">
                                          <p:cBhvr additive="base">
                                            <p:cTn id="19" dur="1000" fill="hold"/>
                                            <p:tgtEl>
                                              <p:spTgt spid="28"/>
                                            </p:tgtEl>
                                            <p:attrNameLst>
                                              <p:attrName>ppt_x</p:attrName>
                                            </p:attrNameLst>
                                          </p:cBhvr>
                                          <p:tavLst>
                                            <p:tav tm="0">
                                              <p:val>
                                                <p:strVal val="0-#ppt_w/2"/>
                                              </p:val>
                                            </p:tav>
                                            <p:tav tm="100000">
                                              <p:val>
                                                <p:strVal val="#ppt_x"/>
                                              </p:val>
                                            </p:tav>
                                          </p:tavLst>
                                        </p:anim>
                                        <p:anim calcmode="lin" valueType="num">
                                          <p:cBhvr additive="base">
                                            <p:cTn id="20" dur="1000" fill="hold"/>
                                            <p:tgtEl>
                                              <p:spTgt spid="28"/>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2250"/>
                                      </p:stCondLst>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1000" fill="hold"/>
                                            <p:tgtEl>
                                              <p:spTgt spid="13"/>
                                            </p:tgtEl>
                                            <p:attrNameLst>
                                              <p:attrName>ppt_x</p:attrName>
                                            </p:attrNameLst>
                                          </p:cBhvr>
                                          <p:tavLst>
                                            <p:tav tm="0">
                                              <p:val>
                                                <p:strVal val="0-#ppt_w/2"/>
                                              </p:val>
                                            </p:tav>
                                            <p:tav tm="100000">
                                              <p:val>
                                                <p:strVal val="#ppt_x"/>
                                              </p:val>
                                            </p:tav>
                                          </p:tavLst>
                                        </p:anim>
                                        <p:anim calcmode="lin" valueType="num">
                                          <p:cBhvr additive="base">
                                            <p:cTn id="24" dur="1000" fill="hold"/>
                                            <p:tgtEl>
                                              <p:spTgt spid="13"/>
                                            </p:tgtEl>
                                            <p:attrNameLst>
                                              <p:attrName>ppt_y</p:attrName>
                                            </p:attrNameLst>
                                          </p:cBhvr>
                                          <p:tavLst>
                                            <p:tav tm="0">
                                              <p:val>
                                                <p:strVal val="#ppt_y"/>
                                              </p:val>
                                            </p:tav>
                                            <p:tav tm="100000">
                                              <p:val>
                                                <p:strVal val="#ppt_y"/>
                                              </p:val>
                                            </p:tav>
                                          </p:tavLst>
                                        </p:anim>
                                      </p:childTnLst>
                                    </p:cTn>
                                  </p:par>
                                  <p:par>
                                    <p:cTn id="25" presetID="2" presetClass="entr" presetSubtype="8" fill="hold" grpId="0" nodeType="withEffect">
                                      <p:stCondLst>
                                        <p:cond delay="2250"/>
                                      </p:stCondLst>
                                      <p:childTnLst>
                                        <p:set>
                                          <p:cBhvr>
                                            <p:cTn id="26" dur="1" fill="hold">
                                              <p:stCondLst>
                                                <p:cond delay="0"/>
                                              </p:stCondLst>
                                            </p:cTn>
                                            <p:tgtEl>
                                              <p:spTgt spid="20"/>
                                            </p:tgtEl>
                                            <p:attrNameLst>
                                              <p:attrName>style.visibility</p:attrName>
                                            </p:attrNameLst>
                                          </p:cBhvr>
                                          <p:to>
                                            <p:strVal val="visible"/>
                                          </p:to>
                                        </p:set>
                                        <p:anim calcmode="lin" valueType="num">
                                          <p:cBhvr additive="base">
                                            <p:cTn id="27" dur="1000" fill="hold"/>
                                            <p:tgtEl>
                                              <p:spTgt spid="20"/>
                                            </p:tgtEl>
                                            <p:attrNameLst>
                                              <p:attrName>ppt_x</p:attrName>
                                            </p:attrNameLst>
                                          </p:cBhvr>
                                          <p:tavLst>
                                            <p:tav tm="0">
                                              <p:val>
                                                <p:strVal val="0-#ppt_w/2"/>
                                              </p:val>
                                            </p:tav>
                                            <p:tav tm="100000">
                                              <p:val>
                                                <p:strVal val="#ppt_x"/>
                                              </p:val>
                                            </p:tav>
                                          </p:tavLst>
                                        </p:anim>
                                        <p:anim calcmode="lin" valueType="num">
                                          <p:cBhvr additive="base">
                                            <p:cTn id="28" dur="1000" fill="hold"/>
                                            <p:tgtEl>
                                              <p:spTgt spid="20"/>
                                            </p:tgtEl>
                                            <p:attrNameLst>
                                              <p:attrName>ppt_y</p:attrName>
                                            </p:attrNameLst>
                                          </p:cBhvr>
                                          <p:tavLst>
                                            <p:tav tm="0">
                                              <p:val>
                                                <p:strVal val="#ppt_y"/>
                                              </p:val>
                                            </p:tav>
                                            <p:tav tm="100000">
                                              <p:val>
                                                <p:strVal val="#ppt_y"/>
                                              </p:val>
                                            </p:tav>
                                          </p:tavLst>
                                        </p:anim>
                                      </p:childTnLst>
                                    </p:cTn>
                                  </p:par>
                                  <p:par>
                                    <p:cTn id="29" presetID="2" presetClass="entr" presetSubtype="8" fill="hold" grpId="0" nodeType="withEffect">
                                      <p:stCondLst>
                                        <p:cond delay="2250"/>
                                      </p:stCondLst>
                                      <p:childTnLst>
                                        <p:set>
                                          <p:cBhvr>
                                            <p:cTn id="30" dur="1" fill="hold">
                                              <p:stCondLst>
                                                <p:cond delay="0"/>
                                              </p:stCondLst>
                                            </p:cTn>
                                            <p:tgtEl>
                                              <p:spTgt spid="23"/>
                                            </p:tgtEl>
                                            <p:attrNameLst>
                                              <p:attrName>style.visibility</p:attrName>
                                            </p:attrNameLst>
                                          </p:cBhvr>
                                          <p:to>
                                            <p:strVal val="visible"/>
                                          </p:to>
                                        </p:set>
                                        <p:anim calcmode="lin" valueType="num">
                                          <p:cBhvr additive="base">
                                            <p:cTn id="31" dur="1000" fill="hold"/>
                                            <p:tgtEl>
                                              <p:spTgt spid="23"/>
                                            </p:tgtEl>
                                            <p:attrNameLst>
                                              <p:attrName>ppt_x</p:attrName>
                                            </p:attrNameLst>
                                          </p:cBhvr>
                                          <p:tavLst>
                                            <p:tav tm="0">
                                              <p:val>
                                                <p:strVal val="0-#ppt_w/2"/>
                                              </p:val>
                                            </p:tav>
                                            <p:tav tm="100000">
                                              <p:val>
                                                <p:strVal val="#ppt_x"/>
                                              </p:val>
                                            </p:tav>
                                          </p:tavLst>
                                        </p:anim>
                                        <p:anim calcmode="lin" valueType="num">
                                          <p:cBhvr additive="base">
                                            <p:cTn id="32" dur="1000" fill="hold"/>
                                            <p:tgtEl>
                                              <p:spTgt spid="23"/>
                                            </p:tgtEl>
                                            <p:attrNameLst>
                                              <p:attrName>ppt_y</p:attrName>
                                            </p:attrNameLst>
                                          </p:cBhvr>
                                          <p:tavLst>
                                            <p:tav tm="0">
                                              <p:val>
                                                <p:strVal val="#ppt_y"/>
                                              </p:val>
                                            </p:tav>
                                            <p:tav tm="100000">
                                              <p:val>
                                                <p:strVal val="#ppt_y"/>
                                              </p:val>
                                            </p:tav>
                                          </p:tavLst>
                                        </p:anim>
                                      </p:childTnLst>
                                    </p:cTn>
                                  </p:par>
                                  <p:par>
                                    <p:cTn id="33" presetID="2" presetClass="entr" presetSubtype="8" fill="hold" grpId="0" nodeType="withEffect">
                                      <p:stCondLst>
                                        <p:cond delay="2250"/>
                                      </p:stCondLst>
                                      <p:childTnLst>
                                        <p:set>
                                          <p:cBhvr>
                                            <p:cTn id="34" dur="1" fill="hold">
                                              <p:stCondLst>
                                                <p:cond delay="0"/>
                                              </p:stCondLst>
                                            </p:cTn>
                                            <p:tgtEl>
                                              <p:spTgt spid="30"/>
                                            </p:tgtEl>
                                            <p:attrNameLst>
                                              <p:attrName>style.visibility</p:attrName>
                                            </p:attrNameLst>
                                          </p:cBhvr>
                                          <p:to>
                                            <p:strVal val="visible"/>
                                          </p:to>
                                        </p:set>
                                        <p:anim calcmode="lin" valueType="num">
                                          <p:cBhvr additive="base">
                                            <p:cTn id="35" dur="1000" fill="hold"/>
                                            <p:tgtEl>
                                              <p:spTgt spid="30"/>
                                            </p:tgtEl>
                                            <p:attrNameLst>
                                              <p:attrName>ppt_x</p:attrName>
                                            </p:attrNameLst>
                                          </p:cBhvr>
                                          <p:tavLst>
                                            <p:tav tm="0">
                                              <p:val>
                                                <p:strVal val="0-#ppt_w/2"/>
                                              </p:val>
                                            </p:tav>
                                            <p:tav tm="100000">
                                              <p:val>
                                                <p:strVal val="#ppt_x"/>
                                              </p:val>
                                            </p:tav>
                                          </p:tavLst>
                                        </p:anim>
                                        <p:anim calcmode="lin" valueType="num">
                                          <p:cBhvr additive="base">
                                            <p:cTn id="36" dur="1000" fill="hold"/>
                                            <p:tgtEl>
                                              <p:spTgt spid="30"/>
                                            </p:tgtEl>
                                            <p:attrNameLst>
                                              <p:attrName>ppt_y</p:attrName>
                                            </p:attrNameLst>
                                          </p:cBhvr>
                                          <p:tavLst>
                                            <p:tav tm="0">
                                              <p:val>
                                                <p:strVal val="#ppt_y"/>
                                              </p:val>
                                            </p:tav>
                                            <p:tav tm="100000">
                                              <p:val>
                                                <p:strVal val="#ppt_y"/>
                                              </p:val>
                                            </p:tav>
                                          </p:tavLst>
                                        </p:anim>
                                      </p:childTnLst>
                                    </p:cTn>
                                  </p:par>
                                  <p:par>
                                    <p:cTn id="37" presetID="53" presetClass="entr" presetSubtype="16" fill="hold" grpId="0" nodeType="withEffect">
                                      <p:stCondLst>
                                        <p:cond delay="2750"/>
                                      </p:stCondLst>
                                      <p:childTnLst>
                                        <p:set>
                                          <p:cBhvr>
                                            <p:cTn id="38" dur="1" fill="hold">
                                              <p:stCondLst>
                                                <p:cond delay="0"/>
                                              </p:stCondLst>
                                            </p:cTn>
                                            <p:tgtEl>
                                              <p:spTgt spid="35"/>
                                            </p:tgtEl>
                                            <p:attrNameLst>
                                              <p:attrName>style.visibility</p:attrName>
                                            </p:attrNameLst>
                                          </p:cBhvr>
                                          <p:to>
                                            <p:strVal val="visible"/>
                                          </p:to>
                                        </p:set>
                                        <p:anim calcmode="lin" valueType="num">
                                          <p:cBhvr>
                                            <p:cTn id="39" dur="500" fill="hold"/>
                                            <p:tgtEl>
                                              <p:spTgt spid="35"/>
                                            </p:tgtEl>
                                            <p:attrNameLst>
                                              <p:attrName>ppt_w</p:attrName>
                                            </p:attrNameLst>
                                          </p:cBhvr>
                                          <p:tavLst>
                                            <p:tav tm="0">
                                              <p:val>
                                                <p:fltVal val="0"/>
                                              </p:val>
                                            </p:tav>
                                            <p:tav tm="100000">
                                              <p:val>
                                                <p:strVal val="#ppt_w"/>
                                              </p:val>
                                            </p:tav>
                                          </p:tavLst>
                                        </p:anim>
                                        <p:anim calcmode="lin" valueType="num">
                                          <p:cBhvr>
                                            <p:cTn id="40" dur="500" fill="hold"/>
                                            <p:tgtEl>
                                              <p:spTgt spid="35"/>
                                            </p:tgtEl>
                                            <p:attrNameLst>
                                              <p:attrName>ppt_h</p:attrName>
                                            </p:attrNameLst>
                                          </p:cBhvr>
                                          <p:tavLst>
                                            <p:tav tm="0">
                                              <p:val>
                                                <p:fltVal val="0"/>
                                              </p:val>
                                            </p:tav>
                                            <p:tav tm="100000">
                                              <p:val>
                                                <p:strVal val="#ppt_h"/>
                                              </p:val>
                                            </p:tav>
                                          </p:tavLst>
                                        </p:anim>
                                        <p:animEffect transition="in" filter="fade">
                                          <p:cBhvr>
                                            <p:cTn id="41" dur="500"/>
                                            <p:tgtEl>
                                              <p:spTgt spid="35"/>
                                            </p:tgtEl>
                                          </p:cBhvr>
                                        </p:animEffect>
                                      </p:childTnLst>
                                    </p:cTn>
                                  </p:par>
                                  <p:par>
                                    <p:cTn id="42" presetID="53" presetClass="entr" presetSubtype="16" fill="hold" grpId="0" nodeType="withEffect">
                                      <p:stCondLst>
                                        <p:cond delay="2750"/>
                                      </p:stCondLst>
                                      <p:childTnLst>
                                        <p:set>
                                          <p:cBhvr>
                                            <p:cTn id="43" dur="1" fill="hold">
                                              <p:stCondLst>
                                                <p:cond delay="0"/>
                                              </p:stCondLst>
                                            </p:cTn>
                                            <p:tgtEl>
                                              <p:spTgt spid="36"/>
                                            </p:tgtEl>
                                            <p:attrNameLst>
                                              <p:attrName>style.visibility</p:attrName>
                                            </p:attrNameLst>
                                          </p:cBhvr>
                                          <p:to>
                                            <p:strVal val="visible"/>
                                          </p:to>
                                        </p:set>
                                        <p:anim calcmode="lin" valueType="num">
                                          <p:cBhvr>
                                            <p:cTn id="44" dur="500" fill="hold"/>
                                            <p:tgtEl>
                                              <p:spTgt spid="36"/>
                                            </p:tgtEl>
                                            <p:attrNameLst>
                                              <p:attrName>ppt_w</p:attrName>
                                            </p:attrNameLst>
                                          </p:cBhvr>
                                          <p:tavLst>
                                            <p:tav tm="0">
                                              <p:val>
                                                <p:fltVal val="0"/>
                                              </p:val>
                                            </p:tav>
                                            <p:tav tm="100000">
                                              <p:val>
                                                <p:strVal val="#ppt_w"/>
                                              </p:val>
                                            </p:tav>
                                          </p:tavLst>
                                        </p:anim>
                                        <p:anim calcmode="lin" valueType="num">
                                          <p:cBhvr>
                                            <p:cTn id="45" dur="500" fill="hold"/>
                                            <p:tgtEl>
                                              <p:spTgt spid="36"/>
                                            </p:tgtEl>
                                            <p:attrNameLst>
                                              <p:attrName>ppt_h</p:attrName>
                                            </p:attrNameLst>
                                          </p:cBhvr>
                                          <p:tavLst>
                                            <p:tav tm="0">
                                              <p:val>
                                                <p:fltVal val="0"/>
                                              </p:val>
                                            </p:tav>
                                            <p:tav tm="100000">
                                              <p:val>
                                                <p:strVal val="#ppt_h"/>
                                              </p:val>
                                            </p:tav>
                                          </p:tavLst>
                                        </p:anim>
                                        <p:animEffect transition="in" filter="fade">
                                          <p:cBhvr>
                                            <p:cTn id="46" dur="500"/>
                                            <p:tgtEl>
                                              <p:spTgt spid="36"/>
                                            </p:tgtEl>
                                          </p:cBhvr>
                                        </p:animEffect>
                                      </p:childTnLst>
                                    </p:cTn>
                                  </p:par>
                                  <p:par>
                                    <p:cTn id="47" presetID="53" presetClass="entr" presetSubtype="16" fill="hold" grpId="0" nodeType="withEffect">
                                      <p:stCondLst>
                                        <p:cond delay="2750"/>
                                      </p:stCondLst>
                                      <p:childTnLst>
                                        <p:set>
                                          <p:cBhvr>
                                            <p:cTn id="48" dur="1" fill="hold">
                                              <p:stCondLst>
                                                <p:cond delay="0"/>
                                              </p:stCondLst>
                                            </p:cTn>
                                            <p:tgtEl>
                                              <p:spTgt spid="37"/>
                                            </p:tgtEl>
                                            <p:attrNameLst>
                                              <p:attrName>style.visibility</p:attrName>
                                            </p:attrNameLst>
                                          </p:cBhvr>
                                          <p:to>
                                            <p:strVal val="visible"/>
                                          </p:to>
                                        </p:set>
                                        <p:anim calcmode="lin" valueType="num">
                                          <p:cBhvr>
                                            <p:cTn id="49" dur="500" fill="hold"/>
                                            <p:tgtEl>
                                              <p:spTgt spid="37"/>
                                            </p:tgtEl>
                                            <p:attrNameLst>
                                              <p:attrName>ppt_w</p:attrName>
                                            </p:attrNameLst>
                                          </p:cBhvr>
                                          <p:tavLst>
                                            <p:tav tm="0">
                                              <p:val>
                                                <p:fltVal val="0"/>
                                              </p:val>
                                            </p:tav>
                                            <p:tav tm="100000">
                                              <p:val>
                                                <p:strVal val="#ppt_w"/>
                                              </p:val>
                                            </p:tav>
                                          </p:tavLst>
                                        </p:anim>
                                        <p:anim calcmode="lin" valueType="num">
                                          <p:cBhvr>
                                            <p:cTn id="50" dur="500" fill="hold"/>
                                            <p:tgtEl>
                                              <p:spTgt spid="37"/>
                                            </p:tgtEl>
                                            <p:attrNameLst>
                                              <p:attrName>ppt_h</p:attrName>
                                            </p:attrNameLst>
                                          </p:cBhvr>
                                          <p:tavLst>
                                            <p:tav tm="0">
                                              <p:val>
                                                <p:fltVal val="0"/>
                                              </p:val>
                                            </p:tav>
                                            <p:tav tm="100000">
                                              <p:val>
                                                <p:strVal val="#ppt_h"/>
                                              </p:val>
                                            </p:tav>
                                          </p:tavLst>
                                        </p:anim>
                                        <p:animEffect transition="in" filter="fade">
                                          <p:cBhvr>
                                            <p:cTn id="51" dur="500"/>
                                            <p:tgtEl>
                                              <p:spTgt spid="37"/>
                                            </p:tgtEl>
                                          </p:cBhvr>
                                        </p:animEffect>
                                      </p:childTnLst>
                                    </p:cTn>
                                  </p:par>
                                  <p:par>
                                    <p:cTn id="52" presetID="53" presetClass="entr" presetSubtype="16" fill="hold" grpId="0" nodeType="withEffect">
                                      <p:stCondLst>
                                        <p:cond delay="2750"/>
                                      </p:stCondLst>
                                      <p:childTnLst>
                                        <p:set>
                                          <p:cBhvr>
                                            <p:cTn id="53" dur="1" fill="hold">
                                              <p:stCondLst>
                                                <p:cond delay="0"/>
                                              </p:stCondLst>
                                            </p:cTn>
                                            <p:tgtEl>
                                              <p:spTgt spid="38"/>
                                            </p:tgtEl>
                                            <p:attrNameLst>
                                              <p:attrName>style.visibility</p:attrName>
                                            </p:attrNameLst>
                                          </p:cBhvr>
                                          <p:to>
                                            <p:strVal val="visible"/>
                                          </p:to>
                                        </p:set>
                                        <p:anim calcmode="lin" valueType="num">
                                          <p:cBhvr>
                                            <p:cTn id="54" dur="500" fill="hold"/>
                                            <p:tgtEl>
                                              <p:spTgt spid="38"/>
                                            </p:tgtEl>
                                            <p:attrNameLst>
                                              <p:attrName>ppt_w</p:attrName>
                                            </p:attrNameLst>
                                          </p:cBhvr>
                                          <p:tavLst>
                                            <p:tav tm="0">
                                              <p:val>
                                                <p:fltVal val="0"/>
                                              </p:val>
                                            </p:tav>
                                            <p:tav tm="100000">
                                              <p:val>
                                                <p:strVal val="#ppt_w"/>
                                              </p:val>
                                            </p:tav>
                                          </p:tavLst>
                                        </p:anim>
                                        <p:anim calcmode="lin" valueType="num">
                                          <p:cBhvr>
                                            <p:cTn id="55" dur="500" fill="hold"/>
                                            <p:tgtEl>
                                              <p:spTgt spid="38"/>
                                            </p:tgtEl>
                                            <p:attrNameLst>
                                              <p:attrName>ppt_h</p:attrName>
                                            </p:attrNameLst>
                                          </p:cBhvr>
                                          <p:tavLst>
                                            <p:tav tm="0">
                                              <p:val>
                                                <p:fltVal val="0"/>
                                              </p:val>
                                            </p:tav>
                                            <p:tav tm="100000">
                                              <p:val>
                                                <p:strVal val="#ppt_h"/>
                                              </p:val>
                                            </p:tav>
                                          </p:tavLst>
                                        </p:anim>
                                        <p:animEffect transition="in" filter="fade">
                                          <p:cBhvr>
                                            <p:cTn id="56"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P spid="13" grpId="0" bldLvl="0" animBg="1"/>
          <p:bldP spid="14" grpId="0" bldLvl="0" animBg="1"/>
          <p:bldP spid="20" grpId="0" bldLvl="0" animBg="1"/>
          <p:bldP spid="21" grpId="0" bldLvl="0" animBg="1"/>
          <p:bldP spid="23" grpId="0" bldLvl="0" animBg="1"/>
          <p:bldP spid="28" grpId="0" bldLvl="0" animBg="1"/>
          <p:bldP spid="30" grpId="0" bldLvl="0" animBg="1"/>
          <p:bldP spid="35" grpId="0"/>
          <p:bldP spid="36" grpId="0"/>
          <p:bldP spid="37" grpId="0"/>
          <p:bldP spid="38" grpId="0"/>
        </p:bldLst>
      </p:timing>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486497" y="1661467"/>
            <a:ext cx="2041323" cy="3081503"/>
            <a:chOff x="4648663" y="2215290"/>
            <a:chExt cx="2721764" cy="4108670"/>
          </a:xfrm>
          <a:solidFill>
            <a:srgbClr val="C8001D"/>
          </a:solidFill>
        </p:grpSpPr>
        <p:sp>
          <p:nvSpPr>
            <p:cNvPr id="14" name="任意多边形 13"/>
            <p:cNvSpPr/>
            <p:nvPr/>
          </p:nvSpPr>
          <p:spPr>
            <a:xfrm>
              <a:off x="4648663" y="2215290"/>
              <a:ext cx="2721764" cy="3285383"/>
            </a:xfrm>
            <a:custGeom>
              <a:avLst/>
              <a:gdLst>
                <a:gd name="connsiteX0" fmla="*/ 1195827 w 2382916"/>
                <a:gd name="connsiteY0" fmla="*/ 0 h 2876366"/>
                <a:gd name="connsiteX1" fmla="*/ 1953127 w 2382916"/>
                <a:gd name="connsiteY1" fmla="*/ 2163140 h 2876366"/>
                <a:gd name="connsiteX2" fmla="*/ 1622815 w 2382916"/>
                <a:gd name="connsiteY2" fmla="*/ 2706946 h 2876366"/>
                <a:gd name="connsiteX3" fmla="*/ 1505998 w 2382916"/>
                <a:gd name="connsiteY3" fmla="*/ 2876130 h 2876366"/>
                <a:gd name="connsiteX4" fmla="*/ 893712 w 2382916"/>
                <a:gd name="connsiteY4" fmla="*/ 2876130 h 2876366"/>
                <a:gd name="connsiteX5" fmla="*/ 788979 w 2382916"/>
                <a:gd name="connsiteY5" fmla="*/ 2735143 h 2876366"/>
                <a:gd name="connsiteX6" fmla="*/ 438526 w 2382916"/>
                <a:gd name="connsiteY6" fmla="*/ 2187309 h 2876366"/>
                <a:gd name="connsiteX7" fmla="*/ 1195827 w 2382916"/>
                <a:gd name="connsiteY7" fmla="*/ 0 h 2876366"/>
                <a:gd name="connsiteX8" fmla="*/ 1191458 w 2382916"/>
                <a:gd name="connsiteY8" fmla="*/ 185295 h 2876366"/>
                <a:gd name="connsiteX9" fmla="*/ 194480 w 2382916"/>
                <a:gd name="connsiteY9" fmla="*/ 1182273 h 2876366"/>
                <a:gd name="connsiteX10" fmla="*/ 1191458 w 2382916"/>
                <a:gd name="connsiteY10" fmla="*/ 2179251 h 2876366"/>
                <a:gd name="connsiteX11" fmla="*/ 2188436 w 2382916"/>
                <a:gd name="connsiteY11" fmla="*/ 1182273 h 2876366"/>
                <a:gd name="connsiteX12" fmla="*/ 1191458 w 2382916"/>
                <a:gd name="connsiteY12" fmla="*/ 185295 h 287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382916" h="2876366">
                  <a:moveTo>
                    <a:pt x="1195827" y="0"/>
                  </a:moveTo>
                  <a:cubicBezTo>
                    <a:pt x="2036376" y="12085"/>
                    <a:pt x="2937349" y="1063442"/>
                    <a:pt x="1953127" y="2163140"/>
                  </a:cubicBezTo>
                  <a:cubicBezTo>
                    <a:pt x="1818853" y="2283986"/>
                    <a:pt x="1616101" y="2513592"/>
                    <a:pt x="1622815" y="2706946"/>
                  </a:cubicBezTo>
                  <a:cubicBezTo>
                    <a:pt x="1632215" y="2815707"/>
                    <a:pt x="1577163" y="2868074"/>
                    <a:pt x="1505998" y="2876130"/>
                  </a:cubicBezTo>
                  <a:lnTo>
                    <a:pt x="893712" y="2876130"/>
                  </a:lnTo>
                  <a:cubicBezTo>
                    <a:pt x="790322" y="2881501"/>
                    <a:pt x="815833" y="2794224"/>
                    <a:pt x="788979" y="2735143"/>
                  </a:cubicBezTo>
                  <a:cubicBezTo>
                    <a:pt x="712442" y="2463912"/>
                    <a:pt x="587570" y="2321582"/>
                    <a:pt x="438526" y="2187309"/>
                  </a:cubicBezTo>
                  <a:cubicBezTo>
                    <a:pt x="-537639" y="1232627"/>
                    <a:pt x="294854" y="12085"/>
                    <a:pt x="1195827" y="0"/>
                  </a:cubicBezTo>
                  <a:close/>
                  <a:moveTo>
                    <a:pt x="1191458" y="185295"/>
                  </a:moveTo>
                  <a:cubicBezTo>
                    <a:pt x="640842" y="185295"/>
                    <a:pt x="194480" y="631657"/>
                    <a:pt x="194480" y="1182273"/>
                  </a:cubicBezTo>
                  <a:cubicBezTo>
                    <a:pt x="194480" y="1732889"/>
                    <a:pt x="640842" y="2179251"/>
                    <a:pt x="1191458" y="2179251"/>
                  </a:cubicBezTo>
                  <a:cubicBezTo>
                    <a:pt x="1742074" y="2179251"/>
                    <a:pt x="2188436" y="1732889"/>
                    <a:pt x="2188436" y="1182273"/>
                  </a:cubicBezTo>
                  <a:cubicBezTo>
                    <a:pt x="2188436" y="631657"/>
                    <a:pt x="1742074" y="185295"/>
                    <a:pt x="1191458" y="185295"/>
                  </a:cubicBezTo>
                  <a:close/>
                </a:path>
              </a:pathLst>
            </a:custGeom>
            <a:solidFill>
              <a:schemeClr val="tx1">
                <a:lumMod val="75000"/>
                <a:lumOff val="25000"/>
              </a:schemeClr>
            </a:solidFill>
            <a:ln w="25400">
              <a:gradFill>
                <a:gsLst>
                  <a:gs pos="0">
                    <a:schemeClr val="bg1"/>
                  </a:gs>
                  <a:gs pos="100000">
                    <a:schemeClr val="bg1">
                      <a:lumMod val="95000"/>
                    </a:schemeClr>
                  </a:gs>
                </a:gsLst>
                <a:lin ang="5400000" scaled="1"/>
              </a:gradFill>
            </a:ln>
            <a:effectLst>
              <a:outerShdw blurRad="63500" sx="103000" sy="103000" algn="ctr"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zh-CN" altLang="en-US">
                <a:solidFill>
                  <a:prstClr val="white"/>
                </a:solidFill>
                <a:cs typeface="+mn-ea"/>
                <a:sym typeface="+mn-lt"/>
              </a:endParaRPr>
            </a:p>
          </p:txBody>
        </p:sp>
        <p:sp>
          <p:nvSpPr>
            <p:cNvPr id="19" name="椭圆 18"/>
            <p:cNvSpPr/>
            <p:nvPr/>
          </p:nvSpPr>
          <p:spPr>
            <a:xfrm>
              <a:off x="5649676" y="5624630"/>
              <a:ext cx="760544" cy="699330"/>
            </a:xfrm>
            <a:prstGeom prst="ellipse">
              <a:avLst/>
            </a:prstGeom>
            <a:grpFill/>
            <a:ln w="25400">
              <a:gradFill>
                <a:gsLst>
                  <a:gs pos="0">
                    <a:schemeClr val="bg1"/>
                  </a:gs>
                  <a:gs pos="100000">
                    <a:schemeClr val="bg1">
                      <a:lumMod val="95000"/>
                    </a:schemeClr>
                  </a:gs>
                </a:gsLst>
                <a:lin ang="5400000" scaled="1"/>
              </a:gradFill>
            </a:ln>
            <a:effectLst>
              <a:outerShdw blurRad="63500" sx="103000" sy="103000" algn="ctr"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zh-CN" altLang="en-US">
                <a:solidFill>
                  <a:prstClr val="white"/>
                </a:solidFill>
                <a:cs typeface="+mn-ea"/>
                <a:sym typeface="+mn-lt"/>
              </a:endParaRPr>
            </a:p>
          </p:txBody>
        </p:sp>
        <p:sp>
          <p:nvSpPr>
            <p:cNvPr id="20" name="圆角矩形 19"/>
            <p:cNvSpPr/>
            <p:nvPr/>
          </p:nvSpPr>
          <p:spPr>
            <a:xfrm>
              <a:off x="5559036" y="5546412"/>
              <a:ext cx="920200" cy="556722"/>
            </a:xfrm>
            <a:prstGeom prst="roundRect">
              <a:avLst/>
            </a:prstGeom>
            <a:grpFill/>
            <a:ln w="25400">
              <a:gradFill>
                <a:gsLst>
                  <a:gs pos="0">
                    <a:schemeClr val="bg1"/>
                  </a:gs>
                  <a:gs pos="100000">
                    <a:schemeClr val="bg1">
                      <a:lumMod val="95000"/>
                    </a:schemeClr>
                  </a:gs>
                </a:gsLst>
                <a:lin ang="5400000" scaled="1"/>
              </a:gradFill>
            </a:ln>
            <a:effectLst>
              <a:outerShdw blurRad="63500" sx="103000" sy="103000" algn="ctr"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zh-CN" altLang="en-US">
                <a:solidFill>
                  <a:prstClr val="white"/>
                </a:solidFill>
                <a:cs typeface="+mn-ea"/>
                <a:sym typeface="+mn-lt"/>
              </a:endParaRPr>
            </a:p>
          </p:txBody>
        </p:sp>
      </p:grpSp>
      <p:sp>
        <p:nvSpPr>
          <p:cNvPr id="29" name="任意多边形 28"/>
          <p:cNvSpPr/>
          <p:nvPr/>
        </p:nvSpPr>
        <p:spPr>
          <a:xfrm>
            <a:off x="3275688" y="1221128"/>
            <a:ext cx="862532" cy="1047361"/>
          </a:xfrm>
          <a:custGeom>
            <a:avLst/>
            <a:gdLst>
              <a:gd name="connsiteX0" fmla="*/ 1006867 w 1006867"/>
              <a:gd name="connsiteY0" fmla="*/ 955497 h 1222625"/>
              <a:gd name="connsiteX1" fmla="*/ 318498 w 1006867"/>
              <a:gd name="connsiteY1" fmla="*/ 0 h 1222625"/>
              <a:gd name="connsiteX2" fmla="*/ 0 w 1006867"/>
              <a:gd name="connsiteY2" fmla="*/ 380144 h 1222625"/>
              <a:gd name="connsiteX3" fmla="*/ 729465 w 1006867"/>
              <a:gd name="connsiteY3" fmla="*/ 1222625 h 1222625"/>
              <a:gd name="connsiteX4" fmla="*/ 1006867 w 1006867"/>
              <a:gd name="connsiteY4" fmla="*/ 955497 h 12226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6867" h="1222625">
                <a:moveTo>
                  <a:pt x="1006867" y="955497"/>
                </a:moveTo>
                <a:lnTo>
                  <a:pt x="318498" y="0"/>
                </a:lnTo>
                <a:lnTo>
                  <a:pt x="0" y="380144"/>
                </a:lnTo>
                <a:lnTo>
                  <a:pt x="729465" y="1222625"/>
                </a:lnTo>
                <a:lnTo>
                  <a:pt x="1006867" y="955497"/>
                </a:ln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zh-CN" altLang="en-US">
              <a:solidFill>
                <a:prstClr val="white"/>
              </a:solidFill>
              <a:cs typeface="+mn-ea"/>
              <a:sym typeface="+mn-lt"/>
            </a:endParaRPr>
          </a:p>
        </p:txBody>
      </p:sp>
      <p:sp>
        <p:nvSpPr>
          <p:cNvPr id="30" name="任意多边形 29"/>
          <p:cNvSpPr/>
          <p:nvPr/>
        </p:nvSpPr>
        <p:spPr>
          <a:xfrm>
            <a:off x="2950038" y="3025405"/>
            <a:ext cx="1144175" cy="827327"/>
          </a:xfrm>
          <a:custGeom>
            <a:avLst/>
            <a:gdLst>
              <a:gd name="connsiteX0" fmla="*/ 1037690 w 1335640"/>
              <a:gd name="connsiteY0" fmla="*/ 0 h 965771"/>
              <a:gd name="connsiteX1" fmla="*/ 0 w 1335640"/>
              <a:gd name="connsiteY1" fmla="*/ 626724 h 965771"/>
              <a:gd name="connsiteX2" fmla="*/ 339047 w 1335640"/>
              <a:gd name="connsiteY2" fmla="*/ 965771 h 965771"/>
              <a:gd name="connsiteX3" fmla="*/ 1335640 w 1335640"/>
              <a:gd name="connsiteY3" fmla="*/ 267128 h 965771"/>
              <a:gd name="connsiteX4" fmla="*/ 1037690 w 1335640"/>
              <a:gd name="connsiteY4" fmla="*/ 0 h 9657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35640" h="965771">
                <a:moveTo>
                  <a:pt x="1037690" y="0"/>
                </a:moveTo>
                <a:lnTo>
                  <a:pt x="0" y="626724"/>
                </a:lnTo>
                <a:lnTo>
                  <a:pt x="339047" y="965771"/>
                </a:lnTo>
                <a:lnTo>
                  <a:pt x="1335640" y="267128"/>
                </a:lnTo>
                <a:lnTo>
                  <a:pt x="1037690" y="0"/>
                </a:ln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zh-CN" altLang="en-US">
              <a:solidFill>
                <a:prstClr val="white"/>
              </a:solidFill>
              <a:cs typeface="+mn-ea"/>
              <a:sym typeface="+mn-lt"/>
            </a:endParaRPr>
          </a:p>
        </p:txBody>
      </p:sp>
      <p:sp>
        <p:nvSpPr>
          <p:cNvPr id="31" name="任意多边形 30"/>
          <p:cNvSpPr/>
          <p:nvPr/>
        </p:nvSpPr>
        <p:spPr>
          <a:xfrm flipH="1">
            <a:off x="4834297" y="1221128"/>
            <a:ext cx="862532" cy="1047361"/>
          </a:xfrm>
          <a:custGeom>
            <a:avLst/>
            <a:gdLst>
              <a:gd name="connsiteX0" fmla="*/ 1006867 w 1006867"/>
              <a:gd name="connsiteY0" fmla="*/ 955497 h 1222625"/>
              <a:gd name="connsiteX1" fmla="*/ 318498 w 1006867"/>
              <a:gd name="connsiteY1" fmla="*/ 0 h 1222625"/>
              <a:gd name="connsiteX2" fmla="*/ 0 w 1006867"/>
              <a:gd name="connsiteY2" fmla="*/ 380144 h 1222625"/>
              <a:gd name="connsiteX3" fmla="*/ 729465 w 1006867"/>
              <a:gd name="connsiteY3" fmla="*/ 1222625 h 1222625"/>
              <a:gd name="connsiteX4" fmla="*/ 1006867 w 1006867"/>
              <a:gd name="connsiteY4" fmla="*/ 955497 h 12226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6867" h="1222625">
                <a:moveTo>
                  <a:pt x="1006867" y="955497"/>
                </a:moveTo>
                <a:lnTo>
                  <a:pt x="318498" y="0"/>
                </a:lnTo>
                <a:lnTo>
                  <a:pt x="0" y="380144"/>
                </a:lnTo>
                <a:lnTo>
                  <a:pt x="729465" y="1222625"/>
                </a:lnTo>
                <a:lnTo>
                  <a:pt x="1006867" y="955497"/>
                </a:ln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zh-CN" altLang="en-US">
              <a:solidFill>
                <a:prstClr val="white"/>
              </a:solidFill>
              <a:cs typeface="+mn-ea"/>
              <a:sym typeface="+mn-lt"/>
            </a:endParaRPr>
          </a:p>
        </p:txBody>
      </p:sp>
      <p:sp>
        <p:nvSpPr>
          <p:cNvPr id="32" name="任意多边形 31"/>
          <p:cNvSpPr/>
          <p:nvPr/>
        </p:nvSpPr>
        <p:spPr>
          <a:xfrm flipH="1">
            <a:off x="4894114" y="3025405"/>
            <a:ext cx="1144175" cy="827327"/>
          </a:xfrm>
          <a:custGeom>
            <a:avLst/>
            <a:gdLst>
              <a:gd name="connsiteX0" fmla="*/ 1037690 w 1335640"/>
              <a:gd name="connsiteY0" fmla="*/ 0 h 965771"/>
              <a:gd name="connsiteX1" fmla="*/ 0 w 1335640"/>
              <a:gd name="connsiteY1" fmla="*/ 626724 h 965771"/>
              <a:gd name="connsiteX2" fmla="*/ 339047 w 1335640"/>
              <a:gd name="connsiteY2" fmla="*/ 965771 h 965771"/>
              <a:gd name="connsiteX3" fmla="*/ 1335640 w 1335640"/>
              <a:gd name="connsiteY3" fmla="*/ 267128 h 965771"/>
              <a:gd name="connsiteX4" fmla="*/ 1037690 w 1335640"/>
              <a:gd name="connsiteY4" fmla="*/ 0 h 9657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35640" h="965771">
                <a:moveTo>
                  <a:pt x="1037690" y="0"/>
                </a:moveTo>
                <a:lnTo>
                  <a:pt x="0" y="626724"/>
                </a:lnTo>
                <a:lnTo>
                  <a:pt x="339047" y="965771"/>
                </a:lnTo>
                <a:lnTo>
                  <a:pt x="1335640" y="267128"/>
                </a:lnTo>
                <a:lnTo>
                  <a:pt x="1037690" y="0"/>
                </a:ln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zh-CN" altLang="en-US">
              <a:solidFill>
                <a:prstClr val="white"/>
              </a:solidFill>
              <a:cs typeface="+mn-ea"/>
              <a:sym typeface="+mn-lt"/>
            </a:endParaRPr>
          </a:p>
        </p:txBody>
      </p:sp>
      <p:sp>
        <p:nvSpPr>
          <p:cNvPr id="34" name="椭圆 33"/>
          <p:cNvSpPr/>
          <p:nvPr/>
        </p:nvSpPr>
        <p:spPr>
          <a:xfrm>
            <a:off x="3760531" y="1923568"/>
            <a:ext cx="1505031" cy="1505032"/>
          </a:xfrm>
          <a:prstGeom prst="ellipse">
            <a:avLst/>
          </a:prstGeom>
          <a:solidFill>
            <a:schemeClr val="bg1"/>
          </a:solidFill>
          <a:ln w="25400">
            <a:gradFill>
              <a:gsLst>
                <a:gs pos="0">
                  <a:schemeClr val="bg1"/>
                </a:gs>
                <a:gs pos="100000">
                  <a:schemeClr val="bg1">
                    <a:lumMod val="95000"/>
                  </a:schemeClr>
                </a:gs>
              </a:gsLst>
              <a:lin ang="5400000" scaled="1"/>
            </a:gradFill>
          </a:ln>
          <a:effectLst>
            <a:outerShdw blurRad="63500" sx="103000" sy="103000" algn="ctr"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zh-CN" altLang="en-US">
              <a:solidFill>
                <a:prstClr val="white"/>
              </a:solidFill>
              <a:cs typeface="+mn-ea"/>
              <a:sym typeface="+mn-lt"/>
            </a:endParaRPr>
          </a:p>
        </p:txBody>
      </p:sp>
      <p:grpSp>
        <p:nvGrpSpPr>
          <p:cNvPr id="35" name="组合 34"/>
          <p:cNvGrpSpPr/>
          <p:nvPr/>
        </p:nvGrpSpPr>
        <p:grpSpPr>
          <a:xfrm>
            <a:off x="4284028" y="2325461"/>
            <a:ext cx="478804" cy="492578"/>
            <a:chOff x="2607983" y="4241292"/>
            <a:chExt cx="490600" cy="471805"/>
          </a:xfrm>
          <a:solidFill>
            <a:srgbClr val="C8001D"/>
          </a:solidFill>
        </p:grpSpPr>
        <p:sp>
          <p:nvSpPr>
            <p:cNvPr id="36" name="Oval 131"/>
            <p:cNvSpPr>
              <a:spLocks noChangeArrowheads="1"/>
            </p:cNvSpPr>
            <p:nvPr/>
          </p:nvSpPr>
          <p:spPr bwMode="auto">
            <a:xfrm>
              <a:off x="2742898" y="4241292"/>
              <a:ext cx="220770" cy="22359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fontAlgn="auto">
                <a:spcBef>
                  <a:spcPts val="0"/>
                </a:spcBef>
                <a:spcAft>
                  <a:spcPts val="0"/>
                </a:spcAft>
              </a:pPr>
              <a:endParaRPr lang="zh-CN" altLang="en-US">
                <a:solidFill>
                  <a:prstClr val="black"/>
                </a:solidFill>
                <a:latin typeface="Arial"/>
                <a:ea typeface="Microsoft YaHei"/>
                <a:cs typeface="+mn-ea"/>
                <a:sym typeface="+mn-lt"/>
              </a:endParaRPr>
            </a:p>
          </p:txBody>
        </p:sp>
        <p:sp>
          <p:nvSpPr>
            <p:cNvPr id="37" name="Freeform 134"/>
            <p:cNvSpPr/>
            <p:nvPr/>
          </p:nvSpPr>
          <p:spPr bwMode="auto">
            <a:xfrm>
              <a:off x="2607983" y="4499759"/>
              <a:ext cx="490600" cy="213338"/>
            </a:xfrm>
            <a:custGeom>
              <a:avLst/>
              <a:gdLst>
                <a:gd name="T0" fmla="*/ 35 w 200"/>
                <a:gd name="T1" fmla="*/ 87 h 87"/>
                <a:gd name="T2" fmla="*/ 35 w 200"/>
                <a:gd name="T3" fmla="*/ 72 h 87"/>
                <a:gd name="T4" fmla="*/ 46 w 200"/>
                <a:gd name="T5" fmla="*/ 72 h 87"/>
                <a:gd name="T6" fmla="*/ 46 w 200"/>
                <a:gd name="T7" fmla="*/ 87 h 87"/>
                <a:gd name="T8" fmla="*/ 155 w 200"/>
                <a:gd name="T9" fmla="*/ 87 h 87"/>
                <a:gd name="T10" fmla="*/ 155 w 200"/>
                <a:gd name="T11" fmla="*/ 72 h 87"/>
                <a:gd name="T12" fmla="*/ 166 w 200"/>
                <a:gd name="T13" fmla="*/ 72 h 87"/>
                <a:gd name="T14" fmla="*/ 166 w 200"/>
                <a:gd name="T15" fmla="*/ 87 h 87"/>
                <a:gd name="T16" fmla="*/ 199 w 200"/>
                <a:gd name="T17" fmla="*/ 87 h 87"/>
                <a:gd name="T18" fmla="*/ 200 w 200"/>
                <a:gd name="T19" fmla="*/ 43 h 87"/>
                <a:gd name="T20" fmla="*/ 156 w 200"/>
                <a:gd name="T21" fmla="*/ 0 h 87"/>
                <a:gd name="T22" fmla="*/ 156 w 200"/>
                <a:gd name="T23" fmla="*/ 0 h 87"/>
                <a:gd name="T24" fmla="*/ 156 w 200"/>
                <a:gd name="T25" fmla="*/ 0 h 87"/>
                <a:gd name="T26" fmla="*/ 140 w 200"/>
                <a:gd name="T27" fmla="*/ 0 h 87"/>
                <a:gd name="T28" fmla="*/ 100 w 200"/>
                <a:gd name="T29" fmla="*/ 80 h 87"/>
                <a:gd name="T30" fmla="*/ 60 w 200"/>
                <a:gd name="T31" fmla="*/ 0 h 87"/>
                <a:gd name="T32" fmla="*/ 45 w 200"/>
                <a:gd name="T33" fmla="*/ 0 h 87"/>
                <a:gd name="T34" fmla="*/ 45 w 200"/>
                <a:gd name="T35" fmla="*/ 0 h 87"/>
                <a:gd name="T36" fmla="*/ 44 w 200"/>
                <a:gd name="T37" fmla="*/ 0 h 87"/>
                <a:gd name="T38" fmla="*/ 1 w 200"/>
                <a:gd name="T39" fmla="*/ 43 h 87"/>
                <a:gd name="T40" fmla="*/ 0 w 200"/>
                <a:gd name="T41" fmla="*/ 87 h 87"/>
                <a:gd name="T42" fmla="*/ 35 w 200"/>
                <a:gd name="T43" fmla="*/ 87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00" h="87">
                  <a:moveTo>
                    <a:pt x="35" y="87"/>
                  </a:moveTo>
                  <a:cubicBezTo>
                    <a:pt x="35" y="72"/>
                    <a:pt x="35" y="72"/>
                    <a:pt x="35" y="72"/>
                  </a:cubicBezTo>
                  <a:cubicBezTo>
                    <a:pt x="46" y="72"/>
                    <a:pt x="46" y="72"/>
                    <a:pt x="46" y="72"/>
                  </a:cubicBezTo>
                  <a:cubicBezTo>
                    <a:pt x="46" y="87"/>
                    <a:pt x="46" y="87"/>
                    <a:pt x="46" y="87"/>
                  </a:cubicBezTo>
                  <a:cubicBezTo>
                    <a:pt x="155" y="87"/>
                    <a:pt x="155" y="87"/>
                    <a:pt x="155" y="87"/>
                  </a:cubicBezTo>
                  <a:cubicBezTo>
                    <a:pt x="155" y="72"/>
                    <a:pt x="155" y="72"/>
                    <a:pt x="155" y="72"/>
                  </a:cubicBezTo>
                  <a:cubicBezTo>
                    <a:pt x="166" y="72"/>
                    <a:pt x="166" y="72"/>
                    <a:pt x="166" y="72"/>
                  </a:cubicBezTo>
                  <a:cubicBezTo>
                    <a:pt x="166" y="87"/>
                    <a:pt x="166" y="87"/>
                    <a:pt x="166" y="87"/>
                  </a:cubicBezTo>
                  <a:cubicBezTo>
                    <a:pt x="199" y="87"/>
                    <a:pt x="199" y="87"/>
                    <a:pt x="199" y="87"/>
                  </a:cubicBezTo>
                  <a:cubicBezTo>
                    <a:pt x="199" y="47"/>
                    <a:pt x="200" y="43"/>
                    <a:pt x="200" y="43"/>
                  </a:cubicBezTo>
                  <a:cubicBezTo>
                    <a:pt x="200" y="19"/>
                    <a:pt x="180" y="0"/>
                    <a:pt x="156" y="0"/>
                  </a:cubicBezTo>
                  <a:cubicBezTo>
                    <a:pt x="156" y="0"/>
                    <a:pt x="156" y="0"/>
                    <a:pt x="156" y="0"/>
                  </a:cubicBezTo>
                  <a:cubicBezTo>
                    <a:pt x="156" y="0"/>
                    <a:pt x="156" y="0"/>
                    <a:pt x="156" y="0"/>
                  </a:cubicBezTo>
                  <a:cubicBezTo>
                    <a:pt x="140" y="0"/>
                    <a:pt x="140" y="0"/>
                    <a:pt x="140" y="0"/>
                  </a:cubicBezTo>
                  <a:cubicBezTo>
                    <a:pt x="100" y="80"/>
                    <a:pt x="100" y="80"/>
                    <a:pt x="100" y="80"/>
                  </a:cubicBezTo>
                  <a:cubicBezTo>
                    <a:pt x="60" y="0"/>
                    <a:pt x="60" y="0"/>
                    <a:pt x="60" y="0"/>
                  </a:cubicBezTo>
                  <a:cubicBezTo>
                    <a:pt x="45" y="0"/>
                    <a:pt x="45" y="0"/>
                    <a:pt x="45" y="0"/>
                  </a:cubicBezTo>
                  <a:cubicBezTo>
                    <a:pt x="45" y="0"/>
                    <a:pt x="45" y="0"/>
                    <a:pt x="45" y="0"/>
                  </a:cubicBezTo>
                  <a:cubicBezTo>
                    <a:pt x="45" y="0"/>
                    <a:pt x="44" y="0"/>
                    <a:pt x="44" y="0"/>
                  </a:cubicBezTo>
                  <a:cubicBezTo>
                    <a:pt x="20" y="0"/>
                    <a:pt x="1" y="19"/>
                    <a:pt x="1" y="43"/>
                  </a:cubicBezTo>
                  <a:cubicBezTo>
                    <a:pt x="1" y="43"/>
                    <a:pt x="0" y="47"/>
                    <a:pt x="0" y="87"/>
                  </a:cubicBezTo>
                  <a:lnTo>
                    <a:pt x="35" y="8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fontAlgn="auto">
                <a:spcBef>
                  <a:spcPts val="0"/>
                </a:spcBef>
                <a:spcAft>
                  <a:spcPts val="0"/>
                </a:spcAft>
              </a:pPr>
              <a:endParaRPr lang="zh-CN" altLang="en-US">
                <a:solidFill>
                  <a:prstClr val="black"/>
                </a:solidFill>
                <a:latin typeface="Arial"/>
                <a:ea typeface="Microsoft YaHei"/>
                <a:cs typeface="+mn-ea"/>
                <a:sym typeface="+mn-lt"/>
              </a:endParaRPr>
            </a:p>
          </p:txBody>
        </p:sp>
      </p:grpSp>
      <p:sp>
        <p:nvSpPr>
          <p:cNvPr id="38" name="矩形 37"/>
          <p:cNvSpPr/>
          <p:nvPr/>
        </p:nvSpPr>
        <p:spPr>
          <a:xfrm>
            <a:off x="3433690" y="1528118"/>
            <a:ext cx="464171" cy="369332"/>
          </a:xfrm>
          <a:prstGeom prst="rect">
            <a:avLst/>
          </a:prstGeom>
        </p:spPr>
        <p:txBody>
          <a:bodyPr wrap="square">
            <a:spAutoFit/>
          </a:bodyPr>
          <a:lstStyle/>
          <a:p>
            <a:pPr algn="ctr" fontAlgn="auto">
              <a:spcBef>
                <a:spcPts val="0"/>
              </a:spcBef>
              <a:spcAft>
                <a:spcPts val="0"/>
              </a:spcAft>
            </a:pPr>
            <a:r>
              <a:rPr lang="en-US" altLang="zh-CN" dirty="0">
                <a:solidFill>
                  <a:prstClr val="white"/>
                </a:solidFill>
                <a:latin typeface="Arial"/>
                <a:ea typeface="Microsoft YaHei"/>
                <a:cs typeface="+mn-ea"/>
                <a:sym typeface="+mn-lt"/>
              </a:rPr>
              <a:t>01</a:t>
            </a:r>
            <a:endParaRPr lang="zh-CN" altLang="en-US" dirty="0">
              <a:solidFill>
                <a:prstClr val="white"/>
              </a:solidFill>
              <a:latin typeface="Arial"/>
              <a:ea typeface="Microsoft YaHei"/>
              <a:cs typeface="+mn-ea"/>
              <a:sym typeface="+mn-lt"/>
            </a:endParaRPr>
          </a:p>
        </p:txBody>
      </p:sp>
      <p:sp>
        <p:nvSpPr>
          <p:cNvPr id="39" name="矩形 38"/>
          <p:cNvSpPr/>
          <p:nvPr/>
        </p:nvSpPr>
        <p:spPr>
          <a:xfrm>
            <a:off x="5085596" y="1523098"/>
            <a:ext cx="464171" cy="369332"/>
          </a:xfrm>
          <a:prstGeom prst="rect">
            <a:avLst/>
          </a:prstGeom>
        </p:spPr>
        <p:txBody>
          <a:bodyPr wrap="square">
            <a:spAutoFit/>
          </a:bodyPr>
          <a:lstStyle/>
          <a:p>
            <a:pPr algn="ctr" fontAlgn="auto">
              <a:spcBef>
                <a:spcPts val="0"/>
              </a:spcBef>
              <a:spcAft>
                <a:spcPts val="0"/>
              </a:spcAft>
            </a:pPr>
            <a:r>
              <a:rPr lang="en-US" altLang="zh-CN" dirty="0">
                <a:solidFill>
                  <a:prstClr val="white"/>
                </a:solidFill>
                <a:latin typeface="Arial"/>
                <a:ea typeface="Microsoft YaHei"/>
                <a:cs typeface="+mn-ea"/>
                <a:sym typeface="+mn-lt"/>
              </a:rPr>
              <a:t>02</a:t>
            </a:r>
            <a:endParaRPr lang="zh-CN" altLang="en-US" dirty="0">
              <a:solidFill>
                <a:prstClr val="white"/>
              </a:solidFill>
              <a:latin typeface="Arial"/>
              <a:ea typeface="Microsoft YaHei"/>
              <a:cs typeface="+mn-ea"/>
              <a:sym typeface="+mn-lt"/>
            </a:endParaRPr>
          </a:p>
        </p:txBody>
      </p:sp>
      <p:sp>
        <p:nvSpPr>
          <p:cNvPr id="40" name="矩形 39"/>
          <p:cNvSpPr/>
          <p:nvPr/>
        </p:nvSpPr>
        <p:spPr>
          <a:xfrm>
            <a:off x="5351236" y="3360950"/>
            <a:ext cx="464171" cy="369332"/>
          </a:xfrm>
          <a:prstGeom prst="rect">
            <a:avLst/>
          </a:prstGeom>
        </p:spPr>
        <p:txBody>
          <a:bodyPr wrap="square">
            <a:spAutoFit/>
          </a:bodyPr>
          <a:lstStyle/>
          <a:p>
            <a:pPr algn="ctr" fontAlgn="auto">
              <a:spcBef>
                <a:spcPts val="0"/>
              </a:spcBef>
              <a:spcAft>
                <a:spcPts val="0"/>
              </a:spcAft>
            </a:pPr>
            <a:r>
              <a:rPr lang="en-US" altLang="zh-CN" dirty="0">
                <a:solidFill>
                  <a:prstClr val="white"/>
                </a:solidFill>
                <a:latin typeface="Arial"/>
                <a:ea typeface="Microsoft YaHei"/>
                <a:cs typeface="+mn-ea"/>
                <a:sym typeface="+mn-lt"/>
              </a:rPr>
              <a:t>03</a:t>
            </a:r>
            <a:endParaRPr lang="zh-CN" altLang="en-US" dirty="0">
              <a:solidFill>
                <a:prstClr val="white"/>
              </a:solidFill>
              <a:latin typeface="Arial"/>
              <a:ea typeface="Microsoft YaHei"/>
              <a:cs typeface="+mn-ea"/>
              <a:sym typeface="+mn-lt"/>
            </a:endParaRPr>
          </a:p>
        </p:txBody>
      </p:sp>
      <p:sp>
        <p:nvSpPr>
          <p:cNvPr id="41" name="矩形 40"/>
          <p:cNvSpPr/>
          <p:nvPr/>
        </p:nvSpPr>
        <p:spPr>
          <a:xfrm>
            <a:off x="3226270" y="3317323"/>
            <a:ext cx="464171" cy="369332"/>
          </a:xfrm>
          <a:prstGeom prst="rect">
            <a:avLst/>
          </a:prstGeom>
        </p:spPr>
        <p:txBody>
          <a:bodyPr wrap="square">
            <a:spAutoFit/>
          </a:bodyPr>
          <a:lstStyle/>
          <a:p>
            <a:pPr algn="ctr" fontAlgn="auto">
              <a:spcBef>
                <a:spcPts val="0"/>
              </a:spcBef>
              <a:spcAft>
                <a:spcPts val="0"/>
              </a:spcAft>
            </a:pPr>
            <a:r>
              <a:rPr lang="en-US" altLang="zh-CN" dirty="0">
                <a:solidFill>
                  <a:prstClr val="white"/>
                </a:solidFill>
                <a:latin typeface="Arial"/>
                <a:ea typeface="Microsoft YaHei"/>
                <a:cs typeface="+mn-ea"/>
                <a:sym typeface="+mn-lt"/>
              </a:rPr>
              <a:t>04</a:t>
            </a:r>
            <a:endParaRPr lang="zh-CN" altLang="en-US" dirty="0">
              <a:solidFill>
                <a:prstClr val="white"/>
              </a:solidFill>
              <a:latin typeface="Arial"/>
              <a:ea typeface="Microsoft YaHei"/>
              <a:cs typeface="+mn-ea"/>
              <a:sym typeface="+mn-lt"/>
            </a:endParaRPr>
          </a:p>
        </p:txBody>
      </p:sp>
      <p:sp>
        <p:nvSpPr>
          <p:cNvPr id="18" name="Rectangle 89" descr="e7d195523061f1c0205959036996ad55c215b892a7aac5c0B9ADEF7896FB48F2EF97163A2DE1401E1875DEDC438B7864AD24CA23553DBBBD975DAF4CAD4A2592689FFB6CEE59FFA55B2702D0E5EE29CDDE744B5A58D848E290B0F3363EEEFF85AEACDB2C4783B3CFD20D9E72AC2F528B09A88B84C6E73CDEC5D6CB26D43C2398027A14BE9DBFE415"/>
          <p:cNvSpPr/>
          <p:nvPr/>
        </p:nvSpPr>
        <p:spPr>
          <a:xfrm>
            <a:off x="630994" y="1383848"/>
            <a:ext cx="2319044" cy="658001"/>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fontAlgn="auto">
              <a:lnSpc>
                <a:spcPct val="200000"/>
              </a:lnSpc>
              <a:spcBef>
                <a:spcPts val="0"/>
              </a:spcBef>
              <a:spcAft>
                <a:spcPts val="0"/>
              </a:spcAft>
            </a:pPr>
            <a:r>
              <a:rPr lang="en-US" altLang="zh-CN" sz="1050" b="1" dirty="0">
                <a:solidFill>
                  <a:srgbClr val="C8161D"/>
                </a:solidFill>
                <a:latin typeface="Open Sans" panose="020B0606030504020204" pitchFamily="34" charset="0"/>
                <a:ea typeface="Open Sans" panose="020B0606030504020204" pitchFamily="34" charset="0"/>
                <a:cs typeface="Open Sans" panose="020B0606030504020204" pitchFamily="34" charset="0"/>
              </a:rPr>
              <a:t>Key Words Here</a:t>
            </a:r>
            <a:endParaRPr lang="en-US" sz="788" dirty="0">
              <a:solidFill>
                <a:srgbClr val="C8161D"/>
              </a:solidFill>
              <a:latin typeface="Open Sans" panose="020B0606030504020204" pitchFamily="34" charset="0"/>
              <a:ea typeface="Open Sans" panose="020B0606030504020204" pitchFamily="34" charset="0"/>
              <a:cs typeface="Open Sans" panose="020B0606030504020204" pitchFamily="34" charset="0"/>
            </a:endParaRPr>
          </a:p>
          <a:p>
            <a:pPr algn="r" fontAlgn="auto">
              <a:spcBef>
                <a:spcPts val="0"/>
              </a:spcBef>
              <a:spcAft>
                <a:spcPts val="0"/>
              </a:spcAft>
            </a:pPr>
            <a:r>
              <a:rPr lang="en-US" sz="788" dirty="0">
                <a:solidFill>
                  <a:prstClr val="black">
                    <a:lumMod val="50000"/>
                    <a:lumOff val="50000"/>
                  </a:prstClr>
                </a:solidFill>
                <a:latin typeface="Open Sans" panose="020B0606030504020204" pitchFamily="34" charset="0"/>
                <a:ea typeface="Open Sans" panose="020B0606030504020204" pitchFamily="34" charset="0"/>
                <a:cs typeface="Open Sans" panose="020B0606030504020204" pitchFamily="34" charset="0"/>
              </a:rPr>
              <a:t>Vivamus Quam Dolor, Tempor Ac Gravida Sit Amet, Porta Fermentum Magna. Aliquam Euismod.</a:t>
            </a:r>
          </a:p>
        </p:txBody>
      </p:sp>
      <p:sp>
        <p:nvSpPr>
          <p:cNvPr id="21" name="Rectangle 89" descr="e7d195523061f1c0205959036996ad55c215b892a7aac5c0B9ADEF7896FB48F2EF97163A2DE1401E1875DEDC438B7864AD24CA23553DBBBD975DAF4CAD4A2592689FFB6CEE59FFA55B2702D0E5EE29CDDE744B5A58D848E290B0F3363EEEFF85AEACDB2C4783B3CFD20D9E72AC2F528B09A88B84C6E73CDEC5D6CB26D43C2398027A14BE9DBFE415"/>
          <p:cNvSpPr/>
          <p:nvPr/>
        </p:nvSpPr>
        <p:spPr>
          <a:xfrm>
            <a:off x="630994" y="3043556"/>
            <a:ext cx="2319044" cy="658001"/>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fontAlgn="auto">
              <a:lnSpc>
                <a:spcPct val="200000"/>
              </a:lnSpc>
              <a:spcBef>
                <a:spcPts val="0"/>
              </a:spcBef>
              <a:spcAft>
                <a:spcPts val="0"/>
              </a:spcAft>
            </a:pPr>
            <a:r>
              <a:rPr lang="en-US" altLang="zh-CN" sz="1050" b="1" dirty="0">
                <a:solidFill>
                  <a:srgbClr val="C8161D"/>
                </a:solidFill>
                <a:latin typeface="Open Sans" panose="020B0606030504020204" pitchFamily="34" charset="0"/>
                <a:ea typeface="Open Sans" panose="020B0606030504020204" pitchFamily="34" charset="0"/>
                <a:cs typeface="Open Sans" panose="020B0606030504020204" pitchFamily="34" charset="0"/>
              </a:rPr>
              <a:t>Key Words Here</a:t>
            </a:r>
            <a:endParaRPr lang="en-US" sz="788" dirty="0">
              <a:solidFill>
                <a:srgbClr val="C8161D"/>
              </a:solidFill>
              <a:latin typeface="Open Sans" panose="020B0606030504020204" pitchFamily="34" charset="0"/>
              <a:ea typeface="Open Sans" panose="020B0606030504020204" pitchFamily="34" charset="0"/>
              <a:cs typeface="Open Sans" panose="020B0606030504020204" pitchFamily="34" charset="0"/>
            </a:endParaRPr>
          </a:p>
          <a:p>
            <a:pPr algn="r" fontAlgn="auto">
              <a:spcBef>
                <a:spcPts val="0"/>
              </a:spcBef>
              <a:spcAft>
                <a:spcPts val="0"/>
              </a:spcAft>
            </a:pPr>
            <a:r>
              <a:rPr lang="en-US" sz="788" dirty="0">
                <a:solidFill>
                  <a:prstClr val="black">
                    <a:lumMod val="50000"/>
                    <a:lumOff val="50000"/>
                  </a:prstClr>
                </a:solidFill>
                <a:latin typeface="Open Sans" panose="020B0606030504020204" pitchFamily="34" charset="0"/>
                <a:ea typeface="Open Sans" panose="020B0606030504020204" pitchFamily="34" charset="0"/>
                <a:cs typeface="Open Sans" panose="020B0606030504020204" pitchFamily="34" charset="0"/>
              </a:rPr>
              <a:t>Vivamus Quam Dolor, Tempor Ac Gravida Sit Amet, Porta Fermentum Magna. Aliquam Euismod.</a:t>
            </a:r>
          </a:p>
        </p:txBody>
      </p:sp>
      <p:sp>
        <p:nvSpPr>
          <p:cNvPr id="22" name="Rectangle 89" descr="e7d195523061f1c0205959036996ad55c215b892a7aac5c0B9ADEF7896FB48F2EF97163A2DE1401E1875DEDC438B7864AD24CA23553DBBBD975DAF4CAD4A2592689FFB6CEE59FFA55B2702D0E5EE29CDDE744B5A58D848E290B0F3363EEEFF85AEACDB2C4783B3CFD20D9E72AC2F528B09A88B84C6E73CDEC5D6CB26D43C2398027A14BE9DBFE415"/>
          <p:cNvSpPr/>
          <p:nvPr/>
        </p:nvSpPr>
        <p:spPr>
          <a:xfrm>
            <a:off x="5919739" y="1357117"/>
            <a:ext cx="2319044" cy="658001"/>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lnSpc>
                <a:spcPct val="200000"/>
              </a:lnSpc>
              <a:spcBef>
                <a:spcPts val="0"/>
              </a:spcBef>
              <a:spcAft>
                <a:spcPts val="0"/>
              </a:spcAft>
            </a:pPr>
            <a:r>
              <a:rPr lang="en-US" altLang="zh-CN" sz="1050" b="1" dirty="0">
                <a:solidFill>
                  <a:srgbClr val="C8161D"/>
                </a:solidFill>
                <a:latin typeface="Open Sans" panose="020B0606030504020204" pitchFamily="34" charset="0"/>
                <a:ea typeface="Open Sans" panose="020B0606030504020204" pitchFamily="34" charset="0"/>
                <a:cs typeface="Open Sans" panose="020B0606030504020204" pitchFamily="34" charset="0"/>
              </a:rPr>
              <a:t>Key Words Here</a:t>
            </a:r>
            <a:endParaRPr lang="en-US" sz="788" dirty="0">
              <a:solidFill>
                <a:srgbClr val="C8161D"/>
              </a:solidFill>
              <a:latin typeface="Open Sans" panose="020B0606030504020204" pitchFamily="34" charset="0"/>
              <a:ea typeface="Open Sans" panose="020B0606030504020204" pitchFamily="34" charset="0"/>
              <a:cs typeface="Open Sans" panose="020B0606030504020204" pitchFamily="34" charset="0"/>
            </a:endParaRPr>
          </a:p>
          <a:p>
            <a:pPr fontAlgn="auto">
              <a:spcBef>
                <a:spcPts val="0"/>
              </a:spcBef>
              <a:spcAft>
                <a:spcPts val="0"/>
              </a:spcAft>
            </a:pPr>
            <a:r>
              <a:rPr lang="en-US" sz="788" dirty="0">
                <a:solidFill>
                  <a:prstClr val="black">
                    <a:lumMod val="50000"/>
                    <a:lumOff val="50000"/>
                  </a:prstClr>
                </a:solidFill>
                <a:latin typeface="Open Sans" panose="020B0606030504020204" pitchFamily="34" charset="0"/>
                <a:ea typeface="Open Sans" panose="020B0606030504020204" pitchFamily="34" charset="0"/>
                <a:cs typeface="Open Sans" panose="020B0606030504020204" pitchFamily="34" charset="0"/>
              </a:rPr>
              <a:t>Vivamus Quam Dolor, Tempor Ac Gravida Sit Amet, Porta Fermentum Magna. Aliquam Euismod.</a:t>
            </a:r>
          </a:p>
        </p:txBody>
      </p:sp>
      <p:sp>
        <p:nvSpPr>
          <p:cNvPr id="23" name="Rectangle 89" descr="e7d195523061f1c0205959036996ad55c215b892a7aac5c0B9ADEF7896FB48F2EF97163A2DE1401E1875DEDC438B7864AD24CA23553DBBBD975DAF4CAD4A2592689FFB6CEE59FFA55B2702D0E5EE29CDDE744B5A58D848E290B0F3363EEEFF85AEACDB2C4783B3CFD20D9E72AC2F528B09A88B84C6E73CDEC5D6CB26D43C2398027A14BE9DBFE415"/>
          <p:cNvSpPr/>
          <p:nvPr/>
        </p:nvSpPr>
        <p:spPr>
          <a:xfrm>
            <a:off x="6123962" y="3035304"/>
            <a:ext cx="2319044" cy="658001"/>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lnSpc>
                <a:spcPct val="200000"/>
              </a:lnSpc>
              <a:spcBef>
                <a:spcPts val="0"/>
              </a:spcBef>
              <a:spcAft>
                <a:spcPts val="0"/>
              </a:spcAft>
            </a:pPr>
            <a:r>
              <a:rPr lang="en-US" altLang="zh-CN" sz="1050" b="1" dirty="0">
                <a:solidFill>
                  <a:srgbClr val="C8161D"/>
                </a:solidFill>
                <a:latin typeface="Open Sans" panose="020B0606030504020204" pitchFamily="34" charset="0"/>
                <a:ea typeface="Open Sans" panose="020B0606030504020204" pitchFamily="34" charset="0"/>
                <a:cs typeface="Open Sans" panose="020B0606030504020204" pitchFamily="34" charset="0"/>
              </a:rPr>
              <a:t>Key Words Here</a:t>
            </a:r>
            <a:endParaRPr lang="en-US" sz="788" dirty="0">
              <a:solidFill>
                <a:srgbClr val="C8161D"/>
              </a:solidFill>
              <a:latin typeface="Open Sans" panose="020B0606030504020204" pitchFamily="34" charset="0"/>
              <a:ea typeface="Open Sans" panose="020B0606030504020204" pitchFamily="34" charset="0"/>
              <a:cs typeface="Open Sans" panose="020B0606030504020204" pitchFamily="34" charset="0"/>
            </a:endParaRPr>
          </a:p>
          <a:p>
            <a:pPr fontAlgn="auto">
              <a:spcBef>
                <a:spcPts val="0"/>
              </a:spcBef>
              <a:spcAft>
                <a:spcPts val="0"/>
              </a:spcAft>
            </a:pPr>
            <a:r>
              <a:rPr lang="en-US" sz="788" dirty="0">
                <a:solidFill>
                  <a:prstClr val="black">
                    <a:lumMod val="50000"/>
                    <a:lumOff val="50000"/>
                  </a:prstClr>
                </a:solidFill>
                <a:latin typeface="Open Sans" panose="020B0606030504020204" pitchFamily="34" charset="0"/>
                <a:ea typeface="Open Sans" panose="020B0606030504020204" pitchFamily="34" charset="0"/>
                <a:cs typeface="Open Sans" panose="020B0606030504020204" pitchFamily="34" charset="0"/>
              </a:rPr>
              <a:t>Vivamus Quam Dolor, Tempor Ac Gravida Sit Amet, Porta Fermentum Magna. Aliquam Euismod.</a:t>
            </a:r>
          </a:p>
        </p:txBody>
      </p:sp>
    </p:spTree>
    <p:extLst>
      <p:ext uri="{BB962C8B-B14F-4D97-AF65-F5344CB8AC3E}">
        <p14:creationId xmlns:p14="http://schemas.microsoft.com/office/powerpoint/2010/main" val="4000192791"/>
      </p:ext>
    </p:extLst>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200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53" presetClass="entr" presetSubtype="16" fill="hold" grpId="0" nodeType="withEffect">
                                  <p:stCondLst>
                                    <p:cond delay="2250"/>
                                  </p:stCondLst>
                                  <p:childTnLst>
                                    <p:set>
                                      <p:cBhvr>
                                        <p:cTn id="11" dur="1" fill="hold">
                                          <p:stCondLst>
                                            <p:cond delay="0"/>
                                          </p:stCondLst>
                                        </p:cTn>
                                        <p:tgtEl>
                                          <p:spTgt spid="34"/>
                                        </p:tgtEl>
                                        <p:attrNameLst>
                                          <p:attrName>style.visibility</p:attrName>
                                        </p:attrNameLst>
                                      </p:cBhvr>
                                      <p:to>
                                        <p:strVal val="visible"/>
                                      </p:to>
                                    </p:set>
                                    <p:anim calcmode="lin" valueType="num">
                                      <p:cBhvr>
                                        <p:cTn id="12" dur="500" fill="hold"/>
                                        <p:tgtEl>
                                          <p:spTgt spid="34"/>
                                        </p:tgtEl>
                                        <p:attrNameLst>
                                          <p:attrName>ppt_w</p:attrName>
                                        </p:attrNameLst>
                                      </p:cBhvr>
                                      <p:tavLst>
                                        <p:tav tm="0">
                                          <p:val>
                                            <p:fltVal val="0"/>
                                          </p:val>
                                        </p:tav>
                                        <p:tav tm="100000">
                                          <p:val>
                                            <p:strVal val="#ppt_w"/>
                                          </p:val>
                                        </p:tav>
                                      </p:tavLst>
                                    </p:anim>
                                    <p:anim calcmode="lin" valueType="num">
                                      <p:cBhvr>
                                        <p:cTn id="13" dur="500" fill="hold"/>
                                        <p:tgtEl>
                                          <p:spTgt spid="34"/>
                                        </p:tgtEl>
                                        <p:attrNameLst>
                                          <p:attrName>ppt_h</p:attrName>
                                        </p:attrNameLst>
                                      </p:cBhvr>
                                      <p:tavLst>
                                        <p:tav tm="0">
                                          <p:val>
                                            <p:fltVal val="0"/>
                                          </p:val>
                                        </p:tav>
                                        <p:tav tm="100000">
                                          <p:val>
                                            <p:strVal val="#ppt_h"/>
                                          </p:val>
                                        </p:tav>
                                      </p:tavLst>
                                    </p:anim>
                                    <p:animEffect transition="in" filter="fade">
                                      <p:cBhvr>
                                        <p:cTn id="14" dur="500"/>
                                        <p:tgtEl>
                                          <p:spTgt spid="34"/>
                                        </p:tgtEl>
                                      </p:cBhvr>
                                    </p:animEffect>
                                  </p:childTnLst>
                                </p:cTn>
                              </p:par>
                              <p:par>
                                <p:cTn id="15" presetID="22" presetClass="entr" presetSubtype="4" fill="hold" grpId="0" nodeType="withEffect">
                                  <p:stCondLst>
                                    <p:cond delay="2750"/>
                                  </p:stCondLst>
                                  <p:childTnLst>
                                    <p:set>
                                      <p:cBhvr>
                                        <p:cTn id="16" dur="1" fill="hold">
                                          <p:stCondLst>
                                            <p:cond delay="0"/>
                                          </p:stCondLst>
                                        </p:cTn>
                                        <p:tgtEl>
                                          <p:spTgt spid="29"/>
                                        </p:tgtEl>
                                        <p:attrNameLst>
                                          <p:attrName>style.visibility</p:attrName>
                                        </p:attrNameLst>
                                      </p:cBhvr>
                                      <p:to>
                                        <p:strVal val="visible"/>
                                      </p:to>
                                    </p:set>
                                    <p:animEffect transition="in" filter="wipe(down)">
                                      <p:cBhvr>
                                        <p:cTn id="17" dur="500"/>
                                        <p:tgtEl>
                                          <p:spTgt spid="29"/>
                                        </p:tgtEl>
                                      </p:cBhvr>
                                    </p:animEffect>
                                  </p:childTnLst>
                                </p:cTn>
                              </p:par>
                              <p:par>
                                <p:cTn id="18" presetID="22" presetClass="entr" presetSubtype="1" fill="hold" grpId="0" nodeType="withEffect">
                                  <p:stCondLst>
                                    <p:cond delay="2750"/>
                                  </p:stCondLst>
                                  <p:childTnLst>
                                    <p:set>
                                      <p:cBhvr>
                                        <p:cTn id="19" dur="1" fill="hold">
                                          <p:stCondLst>
                                            <p:cond delay="0"/>
                                          </p:stCondLst>
                                        </p:cTn>
                                        <p:tgtEl>
                                          <p:spTgt spid="30"/>
                                        </p:tgtEl>
                                        <p:attrNameLst>
                                          <p:attrName>style.visibility</p:attrName>
                                        </p:attrNameLst>
                                      </p:cBhvr>
                                      <p:to>
                                        <p:strVal val="visible"/>
                                      </p:to>
                                    </p:set>
                                    <p:animEffect transition="in" filter="wipe(up)">
                                      <p:cBhvr>
                                        <p:cTn id="20" dur="500"/>
                                        <p:tgtEl>
                                          <p:spTgt spid="30"/>
                                        </p:tgtEl>
                                      </p:cBhvr>
                                    </p:animEffect>
                                  </p:childTnLst>
                                </p:cTn>
                              </p:par>
                              <p:par>
                                <p:cTn id="21" presetID="22" presetClass="entr" presetSubtype="1" fill="hold" grpId="0" nodeType="withEffect">
                                  <p:stCondLst>
                                    <p:cond delay="2750"/>
                                  </p:stCondLst>
                                  <p:childTnLst>
                                    <p:set>
                                      <p:cBhvr>
                                        <p:cTn id="22" dur="1" fill="hold">
                                          <p:stCondLst>
                                            <p:cond delay="0"/>
                                          </p:stCondLst>
                                        </p:cTn>
                                        <p:tgtEl>
                                          <p:spTgt spid="32"/>
                                        </p:tgtEl>
                                        <p:attrNameLst>
                                          <p:attrName>style.visibility</p:attrName>
                                        </p:attrNameLst>
                                      </p:cBhvr>
                                      <p:to>
                                        <p:strVal val="visible"/>
                                      </p:to>
                                    </p:set>
                                    <p:animEffect transition="in" filter="wipe(up)">
                                      <p:cBhvr>
                                        <p:cTn id="23" dur="500"/>
                                        <p:tgtEl>
                                          <p:spTgt spid="32"/>
                                        </p:tgtEl>
                                      </p:cBhvr>
                                    </p:animEffect>
                                  </p:childTnLst>
                                </p:cTn>
                              </p:par>
                              <p:par>
                                <p:cTn id="24" presetID="22" presetClass="entr" presetSubtype="4" fill="hold" grpId="0" nodeType="withEffect">
                                  <p:stCondLst>
                                    <p:cond delay="2750"/>
                                  </p:stCondLst>
                                  <p:childTnLst>
                                    <p:set>
                                      <p:cBhvr>
                                        <p:cTn id="25" dur="1" fill="hold">
                                          <p:stCondLst>
                                            <p:cond delay="0"/>
                                          </p:stCondLst>
                                        </p:cTn>
                                        <p:tgtEl>
                                          <p:spTgt spid="31"/>
                                        </p:tgtEl>
                                        <p:attrNameLst>
                                          <p:attrName>style.visibility</p:attrName>
                                        </p:attrNameLst>
                                      </p:cBhvr>
                                      <p:to>
                                        <p:strVal val="visible"/>
                                      </p:to>
                                    </p:set>
                                    <p:animEffect transition="in" filter="wipe(down)">
                                      <p:cBhvr>
                                        <p:cTn id="26" dur="500"/>
                                        <p:tgtEl>
                                          <p:spTgt spid="31"/>
                                        </p:tgtEl>
                                      </p:cBhvr>
                                    </p:animEffect>
                                  </p:childTnLst>
                                </p:cTn>
                              </p:par>
                              <p:par>
                                <p:cTn id="27" presetID="53" presetClass="entr" presetSubtype="16" fill="hold" grpId="0" nodeType="withEffect">
                                  <p:stCondLst>
                                    <p:cond delay="3000"/>
                                  </p:stCondLst>
                                  <p:childTnLst>
                                    <p:set>
                                      <p:cBhvr>
                                        <p:cTn id="28" dur="1" fill="hold">
                                          <p:stCondLst>
                                            <p:cond delay="0"/>
                                          </p:stCondLst>
                                        </p:cTn>
                                        <p:tgtEl>
                                          <p:spTgt spid="38"/>
                                        </p:tgtEl>
                                        <p:attrNameLst>
                                          <p:attrName>style.visibility</p:attrName>
                                        </p:attrNameLst>
                                      </p:cBhvr>
                                      <p:to>
                                        <p:strVal val="visible"/>
                                      </p:to>
                                    </p:set>
                                    <p:anim calcmode="lin" valueType="num">
                                      <p:cBhvr>
                                        <p:cTn id="29" dur="500" fill="hold"/>
                                        <p:tgtEl>
                                          <p:spTgt spid="38"/>
                                        </p:tgtEl>
                                        <p:attrNameLst>
                                          <p:attrName>ppt_w</p:attrName>
                                        </p:attrNameLst>
                                      </p:cBhvr>
                                      <p:tavLst>
                                        <p:tav tm="0">
                                          <p:val>
                                            <p:fltVal val="0"/>
                                          </p:val>
                                        </p:tav>
                                        <p:tav tm="100000">
                                          <p:val>
                                            <p:strVal val="#ppt_w"/>
                                          </p:val>
                                        </p:tav>
                                      </p:tavLst>
                                    </p:anim>
                                    <p:anim calcmode="lin" valueType="num">
                                      <p:cBhvr>
                                        <p:cTn id="30" dur="500" fill="hold"/>
                                        <p:tgtEl>
                                          <p:spTgt spid="38"/>
                                        </p:tgtEl>
                                        <p:attrNameLst>
                                          <p:attrName>ppt_h</p:attrName>
                                        </p:attrNameLst>
                                      </p:cBhvr>
                                      <p:tavLst>
                                        <p:tav tm="0">
                                          <p:val>
                                            <p:fltVal val="0"/>
                                          </p:val>
                                        </p:tav>
                                        <p:tav tm="100000">
                                          <p:val>
                                            <p:strVal val="#ppt_h"/>
                                          </p:val>
                                        </p:tav>
                                      </p:tavLst>
                                    </p:anim>
                                    <p:animEffect transition="in" filter="fade">
                                      <p:cBhvr>
                                        <p:cTn id="31" dur="500"/>
                                        <p:tgtEl>
                                          <p:spTgt spid="38"/>
                                        </p:tgtEl>
                                      </p:cBhvr>
                                    </p:animEffect>
                                  </p:childTnLst>
                                </p:cTn>
                              </p:par>
                              <p:par>
                                <p:cTn id="32" presetID="53" presetClass="entr" presetSubtype="16" fill="hold" grpId="0" nodeType="withEffect">
                                  <p:stCondLst>
                                    <p:cond delay="3000"/>
                                  </p:stCondLst>
                                  <p:childTnLst>
                                    <p:set>
                                      <p:cBhvr>
                                        <p:cTn id="33" dur="1" fill="hold">
                                          <p:stCondLst>
                                            <p:cond delay="0"/>
                                          </p:stCondLst>
                                        </p:cTn>
                                        <p:tgtEl>
                                          <p:spTgt spid="41"/>
                                        </p:tgtEl>
                                        <p:attrNameLst>
                                          <p:attrName>style.visibility</p:attrName>
                                        </p:attrNameLst>
                                      </p:cBhvr>
                                      <p:to>
                                        <p:strVal val="visible"/>
                                      </p:to>
                                    </p:set>
                                    <p:anim calcmode="lin" valueType="num">
                                      <p:cBhvr>
                                        <p:cTn id="34" dur="500" fill="hold"/>
                                        <p:tgtEl>
                                          <p:spTgt spid="41"/>
                                        </p:tgtEl>
                                        <p:attrNameLst>
                                          <p:attrName>ppt_w</p:attrName>
                                        </p:attrNameLst>
                                      </p:cBhvr>
                                      <p:tavLst>
                                        <p:tav tm="0">
                                          <p:val>
                                            <p:fltVal val="0"/>
                                          </p:val>
                                        </p:tav>
                                        <p:tav tm="100000">
                                          <p:val>
                                            <p:strVal val="#ppt_w"/>
                                          </p:val>
                                        </p:tav>
                                      </p:tavLst>
                                    </p:anim>
                                    <p:anim calcmode="lin" valueType="num">
                                      <p:cBhvr>
                                        <p:cTn id="35" dur="500" fill="hold"/>
                                        <p:tgtEl>
                                          <p:spTgt spid="41"/>
                                        </p:tgtEl>
                                        <p:attrNameLst>
                                          <p:attrName>ppt_h</p:attrName>
                                        </p:attrNameLst>
                                      </p:cBhvr>
                                      <p:tavLst>
                                        <p:tav tm="0">
                                          <p:val>
                                            <p:fltVal val="0"/>
                                          </p:val>
                                        </p:tav>
                                        <p:tav tm="100000">
                                          <p:val>
                                            <p:strVal val="#ppt_h"/>
                                          </p:val>
                                        </p:tav>
                                      </p:tavLst>
                                    </p:anim>
                                    <p:animEffect transition="in" filter="fade">
                                      <p:cBhvr>
                                        <p:cTn id="36" dur="500"/>
                                        <p:tgtEl>
                                          <p:spTgt spid="41"/>
                                        </p:tgtEl>
                                      </p:cBhvr>
                                    </p:animEffect>
                                  </p:childTnLst>
                                </p:cTn>
                              </p:par>
                              <p:par>
                                <p:cTn id="37" presetID="53" presetClass="entr" presetSubtype="16" fill="hold" grpId="0" nodeType="withEffect">
                                  <p:stCondLst>
                                    <p:cond delay="3000"/>
                                  </p:stCondLst>
                                  <p:childTnLst>
                                    <p:set>
                                      <p:cBhvr>
                                        <p:cTn id="38" dur="1" fill="hold">
                                          <p:stCondLst>
                                            <p:cond delay="0"/>
                                          </p:stCondLst>
                                        </p:cTn>
                                        <p:tgtEl>
                                          <p:spTgt spid="40"/>
                                        </p:tgtEl>
                                        <p:attrNameLst>
                                          <p:attrName>style.visibility</p:attrName>
                                        </p:attrNameLst>
                                      </p:cBhvr>
                                      <p:to>
                                        <p:strVal val="visible"/>
                                      </p:to>
                                    </p:set>
                                    <p:anim calcmode="lin" valueType="num">
                                      <p:cBhvr>
                                        <p:cTn id="39" dur="500" fill="hold"/>
                                        <p:tgtEl>
                                          <p:spTgt spid="40"/>
                                        </p:tgtEl>
                                        <p:attrNameLst>
                                          <p:attrName>ppt_w</p:attrName>
                                        </p:attrNameLst>
                                      </p:cBhvr>
                                      <p:tavLst>
                                        <p:tav tm="0">
                                          <p:val>
                                            <p:fltVal val="0"/>
                                          </p:val>
                                        </p:tav>
                                        <p:tav tm="100000">
                                          <p:val>
                                            <p:strVal val="#ppt_w"/>
                                          </p:val>
                                        </p:tav>
                                      </p:tavLst>
                                    </p:anim>
                                    <p:anim calcmode="lin" valueType="num">
                                      <p:cBhvr>
                                        <p:cTn id="40" dur="500" fill="hold"/>
                                        <p:tgtEl>
                                          <p:spTgt spid="40"/>
                                        </p:tgtEl>
                                        <p:attrNameLst>
                                          <p:attrName>ppt_h</p:attrName>
                                        </p:attrNameLst>
                                      </p:cBhvr>
                                      <p:tavLst>
                                        <p:tav tm="0">
                                          <p:val>
                                            <p:fltVal val="0"/>
                                          </p:val>
                                        </p:tav>
                                        <p:tav tm="100000">
                                          <p:val>
                                            <p:strVal val="#ppt_h"/>
                                          </p:val>
                                        </p:tav>
                                      </p:tavLst>
                                    </p:anim>
                                    <p:animEffect transition="in" filter="fade">
                                      <p:cBhvr>
                                        <p:cTn id="41" dur="500"/>
                                        <p:tgtEl>
                                          <p:spTgt spid="40"/>
                                        </p:tgtEl>
                                      </p:cBhvr>
                                    </p:animEffect>
                                  </p:childTnLst>
                                </p:cTn>
                              </p:par>
                              <p:par>
                                <p:cTn id="42" presetID="53" presetClass="entr" presetSubtype="16" fill="hold" grpId="0" nodeType="withEffect">
                                  <p:stCondLst>
                                    <p:cond delay="3000"/>
                                  </p:stCondLst>
                                  <p:childTnLst>
                                    <p:set>
                                      <p:cBhvr>
                                        <p:cTn id="43" dur="1" fill="hold">
                                          <p:stCondLst>
                                            <p:cond delay="0"/>
                                          </p:stCondLst>
                                        </p:cTn>
                                        <p:tgtEl>
                                          <p:spTgt spid="39"/>
                                        </p:tgtEl>
                                        <p:attrNameLst>
                                          <p:attrName>style.visibility</p:attrName>
                                        </p:attrNameLst>
                                      </p:cBhvr>
                                      <p:to>
                                        <p:strVal val="visible"/>
                                      </p:to>
                                    </p:set>
                                    <p:anim calcmode="lin" valueType="num">
                                      <p:cBhvr>
                                        <p:cTn id="44" dur="500" fill="hold"/>
                                        <p:tgtEl>
                                          <p:spTgt spid="39"/>
                                        </p:tgtEl>
                                        <p:attrNameLst>
                                          <p:attrName>ppt_w</p:attrName>
                                        </p:attrNameLst>
                                      </p:cBhvr>
                                      <p:tavLst>
                                        <p:tav tm="0">
                                          <p:val>
                                            <p:fltVal val="0"/>
                                          </p:val>
                                        </p:tav>
                                        <p:tav tm="100000">
                                          <p:val>
                                            <p:strVal val="#ppt_w"/>
                                          </p:val>
                                        </p:tav>
                                      </p:tavLst>
                                    </p:anim>
                                    <p:anim calcmode="lin" valueType="num">
                                      <p:cBhvr>
                                        <p:cTn id="45" dur="500" fill="hold"/>
                                        <p:tgtEl>
                                          <p:spTgt spid="39"/>
                                        </p:tgtEl>
                                        <p:attrNameLst>
                                          <p:attrName>ppt_h</p:attrName>
                                        </p:attrNameLst>
                                      </p:cBhvr>
                                      <p:tavLst>
                                        <p:tav tm="0">
                                          <p:val>
                                            <p:fltVal val="0"/>
                                          </p:val>
                                        </p:tav>
                                        <p:tav tm="100000">
                                          <p:val>
                                            <p:strVal val="#ppt_h"/>
                                          </p:val>
                                        </p:tav>
                                      </p:tavLst>
                                    </p:anim>
                                    <p:animEffect transition="in" filter="fade">
                                      <p:cBhvr>
                                        <p:cTn id="46" dur="500"/>
                                        <p:tgtEl>
                                          <p:spTgt spid="39"/>
                                        </p:tgtEl>
                                      </p:cBhvr>
                                    </p:animEffect>
                                  </p:childTnLst>
                                </p:cTn>
                              </p:par>
                              <p:par>
                                <p:cTn id="47" presetID="53" presetClass="entr" presetSubtype="16" fill="hold" nodeType="withEffect">
                                  <p:stCondLst>
                                    <p:cond delay="3000"/>
                                  </p:stCondLst>
                                  <p:childTnLst>
                                    <p:set>
                                      <p:cBhvr>
                                        <p:cTn id="48" dur="1" fill="hold">
                                          <p:stCondLst>
                                            <p:cond delay="0"/>
                                          </p:stCondLst>
                                        </p:cTn>
                                        <p:tgtEl>
                                          <p:spTgt spid="35"/>
                                        </p:tgtEl>
                                        <p:attrNameLst>
                                          <p:attrName>style.visibility</p:attrName>
                                        </p:attrNameLst>
                                      </p:cBhvr>
                                      <p:to>
                                        <p:strVal val="visible"/>
                                      </p:to>
                                    </p:set>
                                    <p:anim calcmode="lin" valueType="num">
                                      <p:cBhvr>
                                        <p:cTn id="49" dur="500" fill="hold"/>
                                        <p:tgtEl>
                                          <p:spTgt spid="35"/>
                                        </p:tgtEl>
                                        <p:attrNameLst>
                                          <p:attrName>ppt_w</p:attrName>
                                        </p:attrNameLst>
                                      </p:cBhvr>
                                      <p:tavLst>
                                        <p:tav tm="0">
                                          <p:val>
                                            <p:fltVal val="0"/>
                                          </p:val>
                                        </p:tav>
                                        <p:tav tm="100000">
                                          <p:val>
                                            <p:strVal val="#ppt_w"/>
                                          </p:val>
                                        </p:tav>
                                      </p:tavLst>
                                    </p:anim>
                                    <p:anim calcmode="lin" valueType="num">
                                      <p:cBhvr>
                                        <p:cTn id="50" dur="500" fill="hold"/>
                                        <p:tgtEl>
                                          <p:spTgt spid="35"/>
                                        </p:tgtEl>
                                        <p:attrNameLst>
                                          <p:attrName>ppt_h</p:attrName>
                                        </p:attrNameLst>
                                      </p:cBhvr>
                                      <p:tavLst>
                                        <p:tav tm="0">
                                          <p:val>
                                            <p:fltVal val="0"/>
                                          </p:val>
                                        </p:tav>
                                        <p:tav tm="100000">
                                          <p:val>
                                            <p:strVal val="#ppt_h"/>
                                          </p:val>
                                        </p:tav>
                                      </p:tavLst>
                                    </p:anim>
                                    <p:animEffect transition="in" filter="fade">
                                      <p:cBhvr>
                                        <p:cTn id="51"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bldLvl="0" animBg="1"/>
      <p:bldP spid="30" grpId="0" bldLvl="0" animBg="1"/>
      <p:bldP spid="31" grpId="0" bldLvl="0" animBg="1"/>
      <p:bldP spid="32" grpId="0" bldLvl="0" animBg="1"/>
      <p:bldP spid="34" grpId="0" bldLvl="0" animBg="1"/>
      <p:bldP spid="38" grpId="0"/>
      <p:bldP spid="39" grpId="0"/>
      <p:bldP spid="40" grpId="0"/>
      <p:bldP spid="41"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任意多边形 9"/>
          <p:cNvSpPr/>
          <p:nvPr/>
        </p:nvSpPr>
        <p:spPr>
          <a:xfrm rot="2700000">
            <a:off x="3368374" y="1385512"/>
            <a:ext cx="2689724" cy="2689724"/>
          </a:xfrm>
          <a:custGeom>
            <a:avLst/>
            <a:gdLst>
              <a:gd name="connsiteX0" fmla="*/ 0 w 4108862"/>
              <a:gd name="connsiteY0" fmla="*/ 0 h 4108862"/>
              <a:gd name="connsiteX1" fmla="*/ 551527 w 4108862"/>
              <a:gd name="connsiteY1" fmla="*/ 0 h 4108862"/>
              <a:gd name="connsiteX2" fmla="*/ 686820 w 4108862"/>
              <a:gd name="connsiteY2" fmla="*/ 65174 h 4108862"/>
              <a:gd name="connsiteX3" fmla="*/ 2004348 w 4108862"/>
              <a:gd name="connsiteY3" fmla="*/ 331171 h 4108862"/>
              <a:gd name="connsiteX4" fmla="*/ 3321876 w 4108862"/>
              <a:gd name="connsiteY4" fmla="*/ 65174 h 4108862"/>
              <a:gd name="connsiteX5" fmla="*/ 3457169 w 4108862"/>
              <a:gd name="connsiteY5" fmla="*/ 0 h 4108862"/>
              <a:gd name="connsiteX6" fmla="*/ 4108862 w 4108862"/>
              <a:gd name="connsiteY6" fmla="*/ 0 h 4108862"/>
              <a:gd name="connsiteX7" fmla="*/ 4108862 w 4108862"/>
              <a:gd name="connsiteY7" fmla="*/ 528334 h 4108862"/>
              <a:gd name="connsiteX8" fmla="*/ 4008389 w 4108862"/>
              <a:gd name="connsiteY8" fmla="*/ 736903 h 4108862"/>
              <a:gd name="connsiteX9" fmla="*/ 3742392 w 4108862"/>
              <a:gd name="connsiteY9" fmla="*/ 2054431 h 4108862"/>
              <a:gd name="connsiteX10" fmla="*/ 4008389 w 4108862"/>
              <a:gd name="connsiteY10" fmla="*/ 3371959 h 4108862"/>
              <a:gd name="connsiteX11" fmla="*/ 4108862 w 4108862"/>
              <a:gd name="connsiteY11" fmla="*/ 3580528 h 4108862"/>
              <a:gd name="connsiteX12" fmla="*/ 4108862 w 4108862"/>
              <a:gd name="connsiteY12" fmla="*/ 4108862 h 4108862"/>
              <a:gd name="connsiteX13" fmla="*/ 3568871 w 4108862"/>
              <a:gd name="connsiteY13" fmla="*/ 4108862 h 4108862"/>
              <a:gd name="connsiteX14" fmla="*/ 3321876 w 4108862"/>
              <a:gd name="connsiteY14" fmla="*/ 3989878 h 4108862"/>
              <a:gd name="connsiteX15" fmla="*/ 2004348 w 4108862"/>
              <a:gd name="connsiteY15" fmla="*/ 3723881 h 4108862"/>
              <a:gd name="connsiteX16" fmla="*/ 686820 w 4108862"/>
              <a:gd name="connsiteY16" fmla="*/ 3989878 h 4108862"/>
              <a:gd name="connsiteX17" fmla="*/ 439825 w 4108862"/>
              <a:gd name="connsiteY17" fmla="*/ 4108862 h 4108862"/>
              <a:gd name="connsiteX18" fmla="*/ 0 w 4108862"/>
              <a:gd name="connsiteY18" fmla="*/ 4108862 h 4108862"/>
              <a:gd name="connsiteX19" fmla="*/ 0 w 4108862"/>
              <a:gd name="connsiteY19" fmla="*/ 3588761 h 4108862"/>
              <a:gd name="connsiteX20" fmla="*/ 109224 w 4108862"/>
              <a:gd name="connsiteY20" fmla="*/ 3362026 h 4108862"/>
              <a:gd name="connsiteX21" fmla="*/ 375221 w 4108862"/>
              <a:gd name="connsiteY21" fmla="*/ 2044498 h 4108862"/>
              <a:gd name="connsiteX22" fmla="*/ 109224 w 4108862"/>
              <a:gd name="connsiteY22" fmla="*/ 726970 h 4108862"/>
              <a:gd name="connsiteX23" fmla="*/ 0 w 4108862"/>
              <a:gd name="connsiteY23" fmla="*/ 500235 h 4108862"/>
              <a:gd name="connsiteX24" fmla="*/ 0 w 4108862"/>
              <a:gd name="connsiteY24" fmla="*/ 0 h 4108862"/>
              <a:gd name="connsiteX25" fmla="*/ 2054431 w 4108862"/>
              <a:gd name="connsiteY25" fmla="*/ 586280 h 4108862"/>
              <a:gd name="connsiteX26" fmla="*/ 586280 w 4108862"/>
              <a:gd name="connsiteY26" fmla="*/ 2054431 h 4108862"/>
              <a:gd name="connsiteX27" fmla="*/ 2054431 w 4108862"/>
              <a:gd name="connsiteY27" fmla="*/ 3522582 h 4108862"/>
              <a:gd name="connsiteX28" fmla="*/ 3522582 w 4108862"/>
              <a:gd name="connsiteY28" fmla="*/ 2054431 h 4108862"/>
              <a:gd name="connsiteX29" fmla="*/ 2054431 w 4108862"/>
              <a:gd name="connsiteY29" fmla="*/ 586280 h 41088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4108862" h="4108862">
                <a:moveTo>
                  <a:pt x="0" y="0"/>
                </a:moveTo>
                <a:lnTo>
                  <a:pt x="551527" y="0"/>
                </a:lnTo>
                <a:lnTo>
                  <a:pt x="686820" y="65174"/>
                </a:lnTo>
                <a:cubicBezTo>
                  <a:pt x="1091775" y="236456"/>
                  <a:pt x="1537001" y="331171"/>
                  <a:pt x="2004348" y="331171"/>
                </a:cubicBezTo>
                <a:cubicBezTo>
                  <a:pt x="2471695" y="331171"/>
                  <a:pt x="2916921" y="236456"/>
                  <a:pt x="3321876" y="65174"/>
                </a:cubicBezTo>
                <a:lnTo>
                  <a:pt x="3457169" y="0"/>
                </a:lnTo>
                <a:lnTo>
                  <a:pt x="4108862" y="0"/>
                </a:lnTo>
                <a:lnTo>
                  <a:pt x="4108862" y="528334"/>
                </a:lnTo>
                <a:lnTo>
                  <a:pt x="4008389" y="736903"/>
                </a:lnTo>
                <a:cubicBezTo>
                  <a:pt x="3837107" y="1141858"/>
                  <a:pt x="3742392" y="1587084"/>
                  <a:pt x="3742392" y="2054431"/>
                </a:cubicBezTo>
                <a:cubicBezTo>
                  <a:pt x="3742392" y="2521778"/>
                  <a:pt x="3837107" y="2967003"/>
                  <a:pt x="4008389" y="3371959"/>
                </a:cubicBezTo>
                <a:lnTo>
                  <a:pt x="4108862" y="3580528"/>
                </a:lnTo>
                <a:lnTo>
                  <a:pt x="4108862" y="4108862"/>
                </a:lnTo>
                <a:lnTo>
                  <a:pt x="3568871" y="4108862"/>
                </a:lnTo>
                <a:lnTo>
                  <a:pt x="3321876" y="3989878"/>
                </a:lnTo>
                <a:cubicBezTo>
                  <a:pt x="2916921" y="3818596"/>
                  <a:pt x="2471695" y="3723881"/>
                  <a:pt x="2004348" y="3723881"/>
                </a:cubicBezTo>
                <a:cubicBezTo>
                  <a:pt x="1537001" y="3723881"/>
                  <a:pt x="1091775" y="3818596"/>
                  <a:pt x="686820" y="3989878"/>
                </a:cubicBezTo>
                <a:lnTo>
                  <a:pt x="439825" y="4108862"/>
                </a:lnTo>
                <a:lnTo>
                  <a:pt x="0" y="4108862"/>
                </a:lnTo>
                <a:lnTo>
                  <a:pt x="0" y="3588761"/>
                </a:lnTo>
                <a:lnTo>
                  <a:pt x="109224" y="3362026"/>
                </a:lnTo>
                <a:cubicBezTo>
                  <a:pt x="280506" y="2957071"/>
                  <a:pt x="375221" y="2511845"/>
                  <a:pt x="375221" y="2044498"/>
                </a:cubicBezTo>
                <a:cubicBezTo>
                  <a:pt x="375221" y="1577151"/>
                  <a:pt x="280506" y="1131925"/>
                  <a:pt x="109224" y="726970"/>
                </a:cubicBezTo>
                <a:lnTo>
                  <a:pt x="0" y="500235"/>
                </a:lnTo>
                <a:lnTo>
                  <a:pt x="0" y="0"/>
                </a:lnTo>
                <a:close/>
                <a:moveTo>
                  <a:pt x="2054431" y="586280"/>
                </a:moveTo>
                <a:cubicBezTo>
                  <a:pt x="1243594" y="586280"/>
                  <a:pt x="586280" y="1243594"/>
                  <a:pt x="586280" y="2054431"/>
                </a:cubicBezTo>
                <a:cubicBezTo>
                  <a:pt x="586280" y="2865268"/>
                  <a:pt x="1243594" y="3522582"/>
                  <a:pt x="2054431" y="3522582"/>
                </a:cubicBezTo>
                <a:cubicBezTo>
                  <a:pt x="2865268" y="3522582"/>
                  <a:pt x="3522582" y="2865268"/>
                  <a:pt x="3522582" y="2054431"/>
                </a:cubicBezTo>
                <a:cubicBezTo>
                  <a:pt x="3522582" y="1243594"/>
                  <a:pt x="2865268" y="586280"/>
                  <a:pt x="2054431" y="586280"/>
                </a:cubicBezTo>
                <a:close/>
              </a:path>
            </a:pathLst>
          </a:custGeom>
          <a:solidFill>
            <a:schemeClr val="tx1">
              <a:lumMod val="75000"/>
              <a:lumOff val="25000"/>
            </a:schemeClr>
          </a:solidFill>
          <a:ln w="25400">
            <a:solidFill>
              <a:schemeClr val="tx1">
                <a:lumMod val="75000"/>
                <a:lumOff val="25000"/>
              </a:schemeClr>
            </a:solidFill>
          </a:ln>
          <a:effectLst>
            <a:outerShdw blurRad="63500" sx="103000" sy="103000" algn="ctr"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zh-CN" altLang="en-US">
              <a:solidFill>
                <a:prstClr val="white"/>
              </a:solidFill>
              <a:cs typeface="+mn-ea"/>
              <a:sym typeface="+mn-lt"/>
            </a:endParaRPr>
          </a:p>
        </p:txBody>
      </p:sp>
      <p:sp>
        <p:nvSpPr>
          <p:cNvPr id="11" name="椭圆 10"/>
          <p:cNvSpPr/>
          <p:nvPr/>
        </p:nvSpPr>
        <p:spPr>
          <a:xfrm>
            <a:off x="2747574" y="2156796"/>
            <a:ext cx="1064725" cy="1064725"/>
          </a:xfrm>
          <a:prstGeom prst="ellipse">
            <a:avLst/>
          </a:prstGeom>
          <a:solidFill>
            <a:srgbClr val="C8001D"/>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zh-CN" altLang="en-US">
              <a:solidFill>
                <a:prstClr val="white"/>
              </a:solidFill>
              <a:cs typeface="+mn-ea"/>
              <a:sym typeface="+mn-lt"/>
            </a:endParaRPr>
          </a:p>
        </p:txBody>
      </p:sp>
      <p:sp>
        <p:nvSpPr>
          <p:cNvPr id="12" name="椭圆 11"/>
          <p:cNvSpPr/>
          <p:nvPr/>
        </p:nvSpPr>
        <p:spPr>
          <a:xfrm>
            <a:off x="5579894" y="2169786"/>
            <a:ext cx="1064725" cy="1064725"/>
          </a:xfrm>
          <a:prstGeom prst="ellipse">
            <a:avLst/>
          </a:prstGeom>
          <a:solidFill>
            <a:srgbClr val="C8001D"/>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zh-CN" altLang="en-US">
              <a:solidFill>
                <a:prstClr val="white"/>
              </a:solidFill>
              <a:cs typeface="+mn-ea"/>
              <a:sym typeface="+mn-lt"/>
            </a:endParaRPr>
          </a:p>
        </p:txBody>
      </p:sp>
      <p:sp>
        <p:nvSpPr>
          <p:cNvPr id="13" name="椭圆 12"/>
          <p:cNvSpPr/>
          <p:nvPr/>
        </p:nvSpPr>
        <p:spPr>
          <a:xfrm>
            <a:off x="4142720" y="735481"/>
            <a:ext cx="1064725" cy="1064725"/>
          </a:xfrm>
          <a:prstGeom prst="ellipse">
            <a:avLst/>
          </a:prstGeom>
          <a:solidFill>
            <a:srgbClr val="C8001D"/>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zh-CN" altLang="en-US">
              <a:solidFill>
                <a:prstClr val="white"/>
              </a:solidFill>
              <a:cs typeface="+mn-ea"/>
              <a:sym typeface="+mn-lt"/>
            </a:endParaRPr>
          </a:p>
        </p:txBody>
      </p:sp>
      <p:sp>
        <p:nvSpPr>
          <p:cNvPr id="14" name="椭圆 13"/>
          <p:cNvSpPr/>
          <p:nvPr/>
        </p:nvSpPr>
        <p:spPr>
          <a:xfrm>
            <a:off x="4142720" y="3627334"/>
            <a:ext cx="1064725" cy="1064725"/>
          </a:xfrm>
          <a:prstGeom prst="ellipse">
            <a:avLst/>
          </a:prstGeom>
          <a:solidFill>
            <a:srgbClr val="C8001D"/>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zh-CN" altLang="en-US">
              <a:solidFill>
                <a:prstClr val="white"/>
              </a:solidFill>
              <a:cs typeface="+mn-ea"/>
              <a:sym typeface="+mn-lt"/>
            </a:endParaRPr>
          </a:p>
        </p:txBody>
      </p:sp>
      <p:sp>
        <p:nvSpPr>
          <p:cNvPr id="19" name="椭圆 18"/>
          <p:cNvSpPr/>
          <p:nvPr/>
        </p:nvSpPr>
        <p:spPr>
          <a:xfrm>
            <a:off x="4089699" y="2106837"/>
            <a:ext cx="1247073" cy="1247073"/>
          </a:xfrm>
          <a:prstGeom prst="ellipse">
            <a:avLst/>
          </a:prstGeom>
          <a:solidFill>
            <a:srgbClr val="C8001D"/>
          </a:solidFill>
          <a:ln w="952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zh-CN" altLang="en-US">
              <a:solidFill>
                <a:prstClr val="white"/>
              </a:solidFill>
              <a:cs typeface="+mn-ea"/>
              <a:sym typeface="+mn-lt"/>
            </a:endParaRPr>
          </a:p>
        </p:txBody>
      </p:sp>
      <p:sp>
        <p:nvSpPr>
          <p:cNvPr id="20" name="Freeform 7"/>
          <p:cNvSpPr>
            <a:spLocks noEditPoints="1"/>
          </p:cNvSpPr>
          <p:nvPr/>
        </p:nvSpPr>
        <p:spPr bwMode="auto">
          <a:xfrm>
            <a:off x="4410575" y="2406810"/>
            <a:ext cx="605321" cy="590676"/>
          </a:xfrm>
          <a:custGeom>
            <a:avLst/>
            <a:gdLst>
              <a:gd name="T0" fmla="*/ 19 w 209"/>
              <a:gd name="T1" fmla="*/ 205 h 205"/>
              <a:gd name="T2" fmla="*/ 0 w 209"/>
              <a:gd name="T3" fmla="*/ 106 h 205"/>
              <a:gd name="T4" fmla="*/ 41 w 209"/>
              <a:gd name="T5" fmla="*/ 94 h 205"/>
              <a:gd name="T6" fmla="*/ 81 w 209"/>
              <a:gd name="T7" fmla="*/ 37 h 205"/>
              <a:gd name="T8" fmla="*/ 86 w 209"/>
              <a:gd name="T9" fmla="*/ 4 h 205"/>
              <a:gd name="T10" fmla="*/ 125 w 209"/>
              <a:gd name="T11" fmla="*/ 34 h 205"/>
              <a:gd name="T12" fmla="*/ 186 w 209"/>
              <a:gd name="T13" fmla="*/ 73 h 205"/>
              <a:gd name="T14" fmla="*/ 199 w 209"/>
              <a:gd name="T15" fmla="*/ 114 h 205"/>
              <a:gd name="T16" fmla="*/ 188 w 209"/>
              <a:gd name="T17" fmla="*/ 144 h 205"/>
              <a:gd name="T18" fmla="*/ 180 w 209"/>
              <a:gd name="T19" fmla="*/ 174 h 205"/>
              <a:gd name="T20" fmla="*/ 181 w 209"/>
              <a:gd name="T21" fmla="*/ 180 h 205"/>
              <a:gd name="T22" fmla="*/ 72 w 209"/>
              <a:gd name="T23" fmla="*/ 200 h 205"/>
              <a:gd name="T24" fmla="*/ 48 w 209"/>
              <a:gd name="T25" fmla="*/ 205 h 205"/>
              <a:gd name="T26" fmla="*/ 8 w 209"/>
              <a:gd name="T27" fmla="*/ 105 h 205"/>
              <a:gd name="T28" fmla="*/ 19 w 209"/>
              <a:gd name="T29" fmla="*/ 197 h 205"/>
              <a:gd name="T30" fmla="*/ 56 w 209"/>
              <a:gd name="T31" fmla="*/ 194 h 205"/>
              <a:gd name="T32" fmla="*/ 63 w 209"/>
              <a:gd name="T33" fmla="*/ 187 h 205"/>
              <a:gd name="T34" fmla="*/ 160 w 209"/>
              <a:gd name="T35" fmla="*/ 192 h 205"/>
              <a:gd name="T36" fmla="*/ 173 w 209"/>
              <a:gd name="T37" fmla="*/ 179 h 205"/>
              <a:gd name="T38" fmla="*/ 170 w 209"/>
              <a:gd name="T39" fmla="*/ 169 h 205"/>
              <a:gd name="T40" fmla="*/ 183 w 209"/>
              <a:gd name="T41" fmla="*/ 156 h 205"/>
              <a:gd name="T42" fmla="*/ 171 w 209"/>
              <a:gd name="T43" fmla="*/ 138 h 205"/>
              <a:gd name="T44" fmla="*/ 193 w 209"/>
              <a:gd name="T45" fmla="*/ 125 h 205"/>
              <a:gd name="T46" fmla="*/ 185 w 209"/>
              <a:gd name="T47" fmla="*/ 110 h 205"/>
              <a:gd name="T48" fmla="*/ 201 w 209"/>
              <a:gd name="T49" fmla="*/ 96 h 205"/>
              <a:gd name="T50" fmla="*/ 112 w 209"/>
              <a:gd name="T51" fmla="*/ 81 h 205"/>
              <a:gd name="T52" fmla="*/ 117 w 209"/>
              <a:gd name="T53" fmla="*/ 34 h 205"/>
              <a:gd name="T54" fmla="*/ 92 w 209"/>
              <a:gd name="T55" fmla="*/ 10 h 205"/>
              <a:gd name="T56" fmla="*/ 89 w 209"/>
              <a:gd name="T57" fmla="*/ 37 h 205"/>
              <a:gd name="T58" fmla="*/ 54 w 209"/>
              <a:gd name="T59" fmla="*/ 109 h 205"/>
              <a:gd name="T60" fmla="*/ 48 w 209"/>
              <a:gd name="T61" fmla="*/ 105 h 205"/>
              <a:gd name="T62" fmla="*/ 15 w 209"/>
              <a:gd name="T63" fmla="*/ 102 h 2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09" h="205">
                <a:moveTo>
                  <a:pt x="48" y="205"/>
                </a:moveTo>
                <a:cubicBezTo>
                  <a:pt x="19" y="205"/>
                  <a:pt x="19" y="205"/>
                  <a:pt x="19" y="205"/>
                </a:cubicBezTo>
                <a:cubicBezTo>
                  <a:pt x="15" y="205"/>
                  <a:pt x="4" y="205"/>
                  <a:pt x="4" y="194"/>
                </a:cubicBezTo>
                <a:cubicBezTo>
                  <a:pt x="0" y="106"/>
                  <a:pt x="0" y="106"/>
                  <a:pt x="0" y="106"/>
                </a:cubicBezTo>
                <a:cubicBezTo>
                  <a:pt x="0" y="94"/>
                  <a:pt x="11" y="94"/>
                  <a:pt x="15" y="94"/>
                </a:cubicBezTo>
                <a:cubicBezTo>
                  <a:pt x="41" y="94"/>
                  <a:pt x="41" y="94"/>
                  <a:pt x="41" y="94"/>
                </a:cubicBezTo>
                <a:cubicBezTo>
                  <a:pt x="44" y="94"/>
                  <a:pt x="51" y="94"/>
                  <a:pt x="54" y="100"/>
                </a:cubicBezTo>
                <a:cubicBezTo>
                  <a:pt x="69" y="87"/>
                  <a:pt x="81" y="47"/>
                  <a:pt x="81" y="37"/>
                </a:cubicBezTo>
                <a:cubicBezTo>
                  <a:pt x="81" y="35"/>
                  <a:pt x="81" y="33"/>
                  <a:pt x="81" y="31"/>
                </a:cubicBezTo>
                <a:cubicBezTo>
                  <a:pt x="81" y="21"/>
                  <a:pt x="80" y="10"/>
                  <a:pt x="86" y="4"/>
                </a:cubicBezTo>
                <a:cubicBezTo>
                  <a:pt x="89" y="1"/>
                  <a:pt x="92" y="0"/>
                  <a:pt x="96" y="0"/>
                </a:cubicBezTo>
                <a:cubicBezTo>
                  <a:pt x="113" y="0"/>
                  <a:pt x="123" y="17"/>
                  <a:pt x="125" y="34"/>
                </a:cubicBezTo>
                <a:cubicBezTo>
                  <a:pt x="126" y="52"/>
                  <a:pt x="126" y="65"/>
                  <a:pt x="124" y="73"/>
                </a:cubicBezTo>
                <a:cubicBezTo>
                  <a:pt x="186" y="73"/>
                  <a:pt x="186" y="73"/>
                  <a:pt x="186" y="73"/>
                </a:cubicBezTo>
                <a:cubicBezTo>
                  <a:pt x="199" y="73"/>
                  <a:pt x="209" y="83"/>
                  <a:pt x="209" y="95"/>
                </a:cubicBezTo>
                <a:cubicBezTo>
                  <a:pt x="209" y="103"/>
                  <a:pt x="205" y="110"/>
                  <a:pt x="199" y="114"/>
                </a:cubicBezTo>
                <a:cubicBezTo>
                  <a:pt x="200" y="117"/>
                  <a:pt x="201" y="121"/>
                  <a:pt x="201" y="124"/>
                </a:cubicBezTo>
                <a:cubicBezTo>
                  <a:pt x="201" y="133"/>
                  <a:pt x="196" y="141"/>
                  <a:pt x="188" y="144"/>
                </a:cubicBezTo>
                <a:cubicBezTo>
                  <a:pt x="190" y="148"/>
                  <a:pt x="191" y="151"/>
                  <a:pt x="191" y="155"/>
                </a:cubicBezTo>
                <a:cubicBezTo>
                  <a:pt x="191" y="163"/>
                  <a:pt x="187" y="170"/>
                  <a:pt x="180" y="174"/>
                </a:cubicBezTo>
                <a:cubicBezTo>
                  <a:pt x="180" y="175"/>
                  <a:pt x="181" y="177"/>
                  <a:pt x="181" y="179"/>
                </a:cubicBezTo>
                <a:cubicBezTo>
                  <a:pt x="181" y="180"/>
                  <a:pt x="181" y="180"/>
                  <a:pt x="181" y="180"/>
                </a:cubicBezTo>
                <a:cubicBezTo>
                  <a:pt x="181" y="191"/>
                  <a:pt x="171" y="200"/>
                  <a:pt x="160" y="200"/>
                </a:cubicBezTo>
                <a:cubicBezTo>
                  <a:pt x="72" y="200"/>
                  <a:pt x="72" y="200"/>
                  <a:pt x="72" y="200"/>
                </a:cubicBezTo>
                <a:cubicBezTo>
                  <a:pt x="69" y="200"/>
                  <a:pt x="66" y="199"/>
                  <a:pt x="63" y="198"/>
                </a:cubicBezTo>
                <a:cubicBezTo>
                  <a:pt x="61" y="205"/>
                  <a:pt x="52" y="205"/>
                  <a:pt x="48" y="205"/>
                </a:cubicBezTo>
                <a:moveTo>
                  <a:pt x="15" y="102"/>
                </a:moveTo>
                <a:cubicBezTo>
                  <a:pt x="8" y="102"/>
                  <a:pt x="8" y="104"/>
                  <a:pt x="8" y="105"/>
                </a:cubicBezTo>
                <a:cubicBezTo>
                  <a:pt x="12" y="194"/>
                  <a:pt x="12" y="194"/>
                  <a:pt x="12" y="194"/>
                </a:cubicBezTo>
                <a:cubicBezTo>
                  <a:pt x="12" y="196"/>
                  <a:pt x="12" y="197"/>
                  <a:pt x="19" y="197"/>
                </a:cubicBezTo>
                <a:cubicBezTo>
                  <a:pt x="48" y="197"/>
                  <a:pt x="48" y="197"/>
                  <a:pt x="48" y="197"/>
                </a:cubicBezTo>
                <a:cubicBezTo>
                  <a:pt x="56" y="197"/>
                  <a:pt x="56" y="196"/>
                  <a:pt x="56" y="194"/>
                </a:cubicBezTo>
                <a:cubicBezTo>
                  <a:pt x="56" y="180"/>
                  <a:pt x="56" y="180"/>
                  <a:pt x="56" y="180"/>
                </a:cubicBezTo>
                <a:cubicBezTo>
                  <a:pt x="63" y="187"/>
                  <a:pt x="63" y="187"/>
                  <a:pt x="63" y="187"/>
                </a:cubicBezTo>
                <a:cubicBezTo>
                  <a:pt x="65" y="190"/>
                  <a:pt x="69" y="192"/>
                  <a:pt x="72" y="192"/>
                </a:cubicBezTo>
                <a:cubicBezTo>
                  <a:pt x="160" y="192"/>
                  <a:pt x="160" y="192"/>
                  <a:pt x="160" y="192"/>
                </a:cubicBezTo>
                <a:cubicBezTo>
                  <a:pt x="167" y="192"/>
                  <a:pt x="173" y="186"/>
                  <a:pt x="173" y="180"/>
                </a:cubicBezTo>
                <a:cubicBezTo>
                  <a:pt x="173" y="179"/>
                  <a:pt x="173" y="179"/>
                  <a:pt x="173" y="179"/>
                </a:cubicBezTo>
                <a:cubicBezTo>
                  <a:pt x="173" y="177"/>
                  <a:pt x="172" y="175"/>
                  <a:pt x="171" y="173"/>
                </a:cubicBezTo>
                <a:cubicBezTo>
                  <a:pt x="170" y="169"/>
                  <a:pt x="170" y="169"/>
                  <a:pt x="170" y="169"/>
                </a:cubicBezTo>
                <a:cubicBezTo>
                  <a:pt x="174" y="168"/>
                  <a:pt x="174" y="168"/>
                  <a:pt x="174" y="168"/>
                </a:cubicBezTo>
                <a:cubicBezTo>
                  <a:pt x="179" y="166"/>
                  <a:pt x="183" y="161"/>
                  <a:pt x="183" y="156"/>
                </a:cubicBezTo>
                <a:cubicBezTo>
                  <a:pt x="183" y="151"/>
                  <a:pt x="181" y="147"/>
                  <a:pt x="178" y="144"/>
                </a:cubicBezTo>
                <a:cubicBezTo>
                  <a:pt x="171" y="138"/>
                  <a:pt x="171" y="138"/>
                  <a:pt x="171" y="138"/>
                </a:cubicBezTo>
                <a:cubicBezTo>
                  <a:pt x="181" y="137"/>
                  <a:pt x="181" y="137"/>
                  <a:pt x="181" y="137"/>
                </a:cubicBezTo>
                <a:cubicBezTo>
                  <a:pt x="188" y="137"/>
                  <a:pt x="193" y="132"/>
                  <a:pt x="193" y="125"/>
                </a:cubicBezTo>
                <a:cubicBezTo>
                  <a:pt x="193" y="121"/>
                  <a:pt x="192" y="117"/>
                  <a:pt x="189" y="114"/>
                </a:cubicBezTo>
                <a:cubicBezTo>
                  <a:pt x="185" y="110"/>
                  <a:pt x="185" y="110"/>
                  <a:pt x="185" y="110"/>
                </a:cubicBezTo>
                <a:cubicBezTo>
                  <a:pt x="191" y="108"/>
                  <a:pt x="191" y="108"/>
                  <a:pt x="191" y="108"/>
                </a:cubicBezTo>
                <a:cubicBezTo>
                  <a:pt x="197" y="106"/>
                  <a:pt x="201" y="101"/>
                  <a:pt x="201" y="96"/>
                </a:cubicBezTo>
                <a:cubicBezTo>
                  <a:pt x="201" y="87"/>
                  <a:pt x="194" y="81"/>
                  <a:pt x="186" y="81"/>
                </a:cubicBezTo>
                <a:cubicBezTo>
                  <a:pt x="112" y="81"/>
                  <a:pt x="112" y="81"/>
                  <a:pt x="112" y="81"/>
                </a:cubicBezTo>
                <a:cubicBezTo>
                  <a:pt x="115" y="75"/>
                  <a:pt x="115" y="75"/>
                  <a:pt x="115" y="75"/>
                </a:cubicBezTo>
                <a:cubicBezTo>
                  <a:pt x="116" y="72"/>
                  <a:pt x="119" y="63"/>
                  <a:pt x="117" y="34"/>
                </a:cubicBezTo>
                <a:cubicBezTo>
                  <a:pt x="116" y="24"/>
                  <a:pt x="110" y="8"/>
                  <a:pt x="96" y="8"/>
                </a:cubicBezTo>
                <a:cubicBezTo>
                  <a:pt x="94" y="8"/>
                  <a:pt x="92" y="9"/>
                  <a:pt x="92" y="10"/>
                </a:cubicBezTo>
                <a:cubicBezTo>
                  <a:pt x="88" y="13"/>
                  <a:pt x="89" y="23"/>
                  <a:pt x="89" y="30"/>
                </a:cubicBezTo>
                <a:cubicBezTo>
                  <a:pt x="89" y="33"/>
                  <a:pt x="89" y="35"/>
                  <a:pt x="89" y="37"/>
                </a:cubicBezTo>
                <a:cubicBezTo>
                  <a:pt x="89" y="50"/>
                  <a:pt x="74" y="99"/>
                  <a:pt x="55" y="109"/>
                </a:cubicBezTo>
                <a:cubicBezTo>
                  <a:pt x="54" y="109"/>
                  <a:pt x="54" y="109"/>
                  <a:pt x="54" y="109"/>
                </a:cubicBezTo>
                <a:cubicBezTo>
                  <a:pt x="48" y="109"/>
                  <a:pt x="48" y="109"/>
                  <a:pt x="48" y="109"/>
                </a:cubicBezTo>
                <a:cubicBezTo>
                  <a:pt x="48" y="105"/>
                  <a:pt x="48" y="105"/>
                  <a:pt x="48" y="105"/>
                </a:cubicBezTo>
                <a:cubicBezTo>
                  <a:pt x="48" y="104"/>
                  <a:pt x="48" y="102"/>
                  <a:pt x="41" y="102"/>
                </a:cubicBezTo>
                <a:lnTo>
                  <a:pt x="15" y="102"/>
                </a:lnTo>
                <a:close/>
              </a:path>
            </a:pathLst>
          </a:custGeom>
          <a:solidFill>
            <a:schemeClr val="bg1"/>
          </a:solidFill>
          <a:ln>
            <a:solidFill>
              <a:schemeClr val="bg1"/>
            </a:solidFill>
          </a:ln>
        </p:spPr>
        <p:txBody>
          <a:bodyPr vert="horz" wrap="square" lIns="68580" tIns="34290" rIns="68580" bIns="34290" numCol="1" anchor="t" anchorCtr="0" compatLnSpc="1"/>
          <a:lstStyle/>
          <a:p>
            <a:pPr fontAlgn="auto">
              <a:spcBef>
                <a:spcPts val="0"/>
              </a:spcBef>
              <a:spcAft>
                <a:spcPts val="0"/>
              </a:spcAft>
            </a:pPr>
            <a:endParaRPr lang="zh-CN" altLang="en-US">
              <a:solidFill>
                <a:prstClr val="black"/>
              </a:solidFill>
              <a:latin typeface="Arial"/>
              <a:ea typeface="Microsoft YaHei"/>
              <a:cs typeface="+mn-ea"/>
              <a:sym typeface="+mn-lt"/>
            </a:endParaRPr>
          </a:p>
        </p:txBody>
      </p:sp>
      <p:grpSp>
        <p:nvGrpSpPr>
          <p:cNvPr id="21" name="组合 20"/>
          <p:cNvGrpSpPr/>
          <p:nvPr/>
        </p:nvGrpSpPr>
        <p:grpSpPr>
          <a:xfrm>
            <a:off x="3044662" y="2456956"/>
            <a:ext cx="470547" cy="468693"/>
            <a:chOff x="4557733" y="2434359"/>
            <a:chExt cx="512624" cy="510606"/>
          </a:xfrm>
          <a:solidFill>
            <a:schemeClr val="bg1"/>
          </a:solidFill>
        </p:grpSpPr>
        <p:sp>
          <p:nvSpPr>
            <p:cNvPr id="22" name="Freeform 7"/>
            <p:cNvSpPr>
              <a:spLocks noEditPoints="1"/>
            </p:cNvSpPr>
            <p:nvPr/>
          </p:nvSpPr>
          <p:spPr bwMode="auto">
            <a:xfrm>
              <a:off x="4557733" y="2434359"/>
              <a:ext cx="512624" cy="510606"/>
            </a:xfrm>
            <a:custGeom>
              <a:avLst/>
              <a:gdLst>
                <a:gd name="T0" fmla="*/ 86 w 172"/>
                <a:gd name="T1" fmla="*/ 21 h 172"/>
                <a:gd name="T2" fmla="*/ 151 w 172"/>
                <a:gd name="T3" fmla="*/ 86 h 172"/>
                <a:gd name="T4" fmla="*/ 86 w 172"/>
                <a:gd name="T5" fmla="*/ 151 h 172"/>
                <a:gd name="T6" fmla="*/ 21 w 172"/>
                <a:gd name="T7" fmla="*/ 86 h 172"/>
                <a:gd name="T8" fmla="*/ 86 w 172"/>
                <a:gd name="T9" fmla="*/ 21 h 172"/>
                <a:gd name="T10" fmla="*/ 86 w 172"/>
                <a:gd name="T11" fmla="*/ 0 h 172"/>
                <a:gd name="T12" fmla="*/ 0 w 172"/>
                <a:gd name="T13" fmla="*/ 86 h 172"/>
                <a:gd name="T14" fmla="*/ 86 w 172"/>
                <a:gd name="T15" fmla="*/ 172 h 172"/>
                <a:gd name="T16" fmla="*/ 172 w 172"/>
                <a:gd name="T17" fmla="*/ 86 h 172"/>
                <a:gd name="T18" fmla="*/ 86 w 172"/>
                <a:gd name="T19" fmla="*/ 0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2" h="172">
                  <a:moveTo>
                    <a:pt x="86" y="21"/>
                  </a:moveTo>
                  <a:cubicBezTo>
                    <a:pt x="122" y="21"/>
                    <a:pt x="151" y="50"/>
                    <a:pt x="151" y="86"/>
                  </a:cubicBezTo>
                  <a:cubicBezTo>
                    <a:pt x="151" y="122"/>
                    <a:pt x="122" y="151"/>
                    <a:pt x="86" y="151"/>
                  </a:cubicBezTo>
                  <a:cubicBezTo>
                    <a:pt x="50" y="151"/>
                    <a:pt x="21" y="122"/>
                    <a:pt x="21" y="86"/>
                  </a:cubicBezTo>
                  <a:cubicBezTo>
                    <a:pt x="21" y="50"/>
                    <a:pt x="50" y="21"/>
                    <a:pt x="86" y="21"/>
                  </a:cubicBezTo>
                  <a:moveTo>
                    <a:pt x="86" y="0"/>
                  </a:moveTo>
                  <a:cubicBezTo>
                    <a:pt x="38" y="0"/>
                    <a:pt x="0" y="38"/>
                    <a:pt x="0" y="86"/>
                  </a:cubicBezTo>
                  <a:cubicBezTo>
                    <a:pt x="0" y="134"/>
                    <a:pt x="38" y="172"/>
                    <a:pt x="86" y="172"/>
                  </a:cubicBezTo>
                  <a:cubicBezTo>
                    <a:pt x="134" y="172"/>
                    <a:pt x="172" y="134"/>
                    <a:pt x="172" y="86"/>
                  </a:cubicBezTo>
                  <a:cubicBezTo>
                    <a:pt x="172" y="38"/>
                    <a:pt x="134" y="0"/>
                    <a:pt x="86"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fontAlgn="auto">
                <a:spcBef>
                  <a:spcPts val="0"/>
                </a:spcBef>
                <a:spcAft>
                  <a:spcPts val="0"/>
                </a:spcAft>
              </a:pPr>
              <a:endParaRPr lang="zh-CN" altLang="en-US">
                <a:solidFill>
                  <a:prstClr val="black"/>
                </a:solidFill>
                <a:latin typeface="Arial"/>
                <a:ea typeface="Microsoft YaHei"/>
                <a:cs typeface="+mn-ea"/>
                <a:sym typeface="+mn-lt"/>
              </a:endParaRPr>
            </a:p>
          </p:txBody>
        </p:sp>
        <p:sp>
          <p:nvSpPr>
            <p:cNvPr id="23" name="Freeform 8"/>
            <p:cNvSpPr/>
            <p:nvPr/>
          </p:nvSpPr>
          <p:spPr bwMode="auto">
            <a:xfrm>
              <a:off x="4781753" y="2529215"/>
              <a:ext cx="129165" cy="254294"/>
            </a:xfrm>
            <a:custGeom>
              <a:avLst/>
              <a:gdLst>
                <a:gd name="T0" fmla="*/ 33 w 44"/>
                <a:gd name="T1" fmla="*/ 86 h 86"/>
                <a:gd name="T2" fmla="*/ 25 w 44"/>
                <a:gd name="T3" fmla="*/ 83 h 86"/>
                <a:gd name="T4" fmla="*/ 3 w 44"/>
                <a:gd name="T5" fmla="*/ 62 h 86"/>
                <a:gd name="T6" fmla="*/ 0 w 44"/>
                <a:gd name="T7" fmla="*/ 54 h 86"/>
                <a:gd name="T8" fmla="*/ 0 w 44"/>
                <a:gd name="T9" fmla="*/ 54 h 86"/>
                <a:gd name="T10" fmla="*/ 0 w 44"/>
                <a:gd name="T11" fmla="*/ 54 h 86"/>
                <a:gd name="T12" fmla="*/ 0 w 44"/>
                <a:gd name="T13" fmla="*/ 11 h 86"/>
                <a:gd name="T14" fmla="*/ 11 w 44"/>
                <a:gd name="T15" fmla="*/ 0 h 86"/>
                <a:gd name="T16" fmla="*/ 22 w 44"/>
                <a:gd name="T17" fmla="*/ 11 h 86"/>
                <a:gd name="T18" fmla="*/ 22 w 44"/>
                <a:gd name="T19" fmla="*/ 50 h 86"/>
                <a:gd name="T20" fmla="*/ 40 w 44"/>
                <a:gd name="T21" fmla="*/ 68 h 86"/>
                <a:gd name="T22" fmla="*/ 40 w 44"/>
                <a:gd name="T23" fmla="*/ 83 h 86"/>
                <a:gd name="T24" fmla="*/ 33 w 44"/>
                <a:gd name="T25" fmla="*/ 86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4" h="86">
                  <a:moveTo>
                    <a:pt x="33" y="86"/>
                  </a:moveTo>
                  <a:cubicBezTo>
                    <a:pt x="30" y="86"/>
                    <a:pt x="27" y="85"/>
                    <a:pt x="25" y="83"/>
                  </a:cubicBezTo>
                  <a:cubicBezTo>
                    <a:pt x="3" y="62"/>
                    <a:pt x="3" y="62"/>
                    <a:pt x="3" y="62"/>
                  </a:cubicBezTo>
                  <a:cubicBezTo>
                    <a:pt x="1" y="60"/>
                    <a:pt x="0" y="57"/>
                    <a:pt x="0" y="54"/>
                  </a:cubicBezTo>
                  <a:cubicBezTo>
                    <a:pt x="0" y="54"/>
                    <a:pt x="0" y="54"/>
                    <a:pt x="0" y="54"/>
                  </a:cubicBezTo>
                  <a:cubicBezTo>
                    <a:pt x="0" y="54"/>
                    <a:pt x="0" y="54"/>
                    <a:pt x="0" y="54"/>
                  </a:cubicBezTo>
                  <a:cubicBezTo>
                    <a:pt x="0" y="11"/>
                    <a:pt x="0" y="11"/>
                    <a:pt x="0" y="11"/>
                  </a:cubicBezTo>
                  <a:cubicBezTo>
                    <a:pt x="0" y="5"/>
                    <a:pt x="5" y="0"/>
                    <a:pt x="11" y="0"/>
                  </a:cubicBezTo>
                  <a:cubicBezTo>
                    <a:pt x="17" y="0"/>
                    <a:pt x="22" y="5"/>
                    <a:pt x="22" y="11"/>
                  </a:cubicBezTo>
                  <a:cubicBezTo>
                    <a:pt x="22" y="50"/>
                    <a:pt x="22" y="50"/>
                    <a:pt x="22" y="50"/>
                  </a:cubicBezTo>
                  <a:cubicBezTo>
                    <a:pt x="40" y="68"/>
                    <a:pt x="40" y="68"/>
                    <a:pt x="40" y="68"/>
                  </a:cubicBezTo>
                  <a:cubicBezTo>
                    <a:pt x="44" y="72"/>
                    <a:pt x="44" y="79"/>
                    <a:pt x="40" y="83"/>
                  </a:cubicBezTo>
                  <a:cubicBezTo>
                    <a:pt x="38" y="85"/>
                    <a:pt x="35" y="86"/>
                    <a:pt x="33" y="86"/>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fontAlgn="auto">
                <a:spcBef>
                  <a:spcPts val="0"/>
                </a:spcBef>
                <a:spcAft>
                  <a:spcPts val="0"/>
                </a:spcAft>
              </a:pPr>
              <a:endParaRPr lang="zh-CN" altLang="en-US">
                <a:solidFill>
                  <a:prstClr val="black"/>
                </a:solidFill>
                <a:latin typeface="Arial"/>
                <a:ea typeface="Microsoft YaHei"/>
                <a:cs typeface="+mn-ea"/>
                <a:sym typeface="+mn-lt"/>
              </a:endParaRPr>
            </a:p>
          </p:txBody>
        </p:sp>
      </p:grpSp>
      <p:grpSp>
        <p:nvGrpSpPr>
          <p:cNvPr id="28" name="组合 27"/>
          <p:cNvGrpSpPr/>
          <p:nvPr/>
        </p:nvGrpSpPr>
        <p:grpSpPr>
          <a:xfrm>
            <a:off x="4454505" y="1017012"/>
            <a:ext cx="430857" cy="414350"/>
            <a:chOff x="6159731" y="1864447"/>
            <a:chExt cx="469385" cy="451400"/>
          </a:xfrm>
          <a:solidFill>
            <a:schemeClr val="bg1"/>
          </a:solidFill>
        </p:grpSpPr>
        <p:sp>
          <p:nvSpPr>
            <p:cNvPr id="29" name="Oval 131"/>
            <p:cNvSpPr>
              <a:spLocks noChangeArrowheads="1"/>
            </p:cNvSpPr>
            <p:nvPr/>
          </p:nvSpPr>
          <p:spPr bwMode="auto">
            <a:xfrm>
              <a:off x="6288812" y="1864447"/>
              <a:ext cx="211223" cy="213926"/>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fontAlgn="auto">
                <a:spcBef>
                  <a:spcPts val="0"/>
                </a:spcBef>
                <a:spcAft>
                  <a:spcPts val="0"/>
                </a:spcAft>
              </a:pPr>
              <a:endParaRPr lang="zh-CN" altLang="en-US" sz="2100">
                <a:solidFill>
                  <a:prstClr val="black"/>
                </a:solidFill>
                <a:latin typeface="Arial"/>
                <a:ea typeface="Microsoft YaHei"/>
                <a:cs typeface="+mn-ea"/>
                <a:sym typeface="+mn-lt"/>
              </a:endParaRPr>
            </a:p>
          </p:txBody>
        </p:sp>
        <p:sp>
          <p:nvSpPr>
            <p:cNvPr id="30" name="Freeform 134"/>
            <p:cNvSpPr/>
            <p:nvPr/>
          </p:nvSpPr>
          <p:spPr bwMode="auto">
            <a:xfrm>
              <a:off x="6159731" y="2111736"/>
              <a:ext cx="469385" cy="204111"/>
            </a:xfrm>
            <a:custGeom>
              <a:avLst/>
              <a:gdLst>
                <a:gd name="T0" fmla="*/ 35 w 200"/>
                <a:gd name="T1" fmla="*/ 87 h 87"/>
                <a:gd name="T2" fmla="*/ 35 w 200"/>
                <a:gd name="T3" fmla="*/ 72 h 87"/>
                <a:gd name="T4" fmla="*/ 46 w 200"/>
                <a:gd name="T5" fmla="*/ 72 h 87"/>
                <a:gd name="T6" fmla="*/ 46 w 200"/>
                <a:gd name="T7" fmla="*/ 87 h 87"/>
                <a:gd name="T8" fmla="*/ 155 w 200"/>
                <a:gd name="T9" fmla="*/ 87 h 87"/>
                <a:gd name="T10" fmla="*/ 155 w 200"/>
                <a:gd name="T11" fmla="*/ 72 h 87"/>
                <a:gd name="T12" fmla="*/ 166 w 200"/>
                <a:gd name="T13" fmla="*/ 72 h 87"/>
                <a:gd name="T14" fmla="*/ 166 w 200"/>
                <a:gd name="T15" fmla="*/ 87 h 87"/>
                <a:gd name="T16" fmla="*/ 199 w 200"/>
                <a:gd name="T17" fmla="*/ 87 h 87"/>
                <a:gd name="T18" fmla="*/ 200 w 200"/>
                <a:gd name="T19" fmla="*/ 43 h 87"/>
                <a:gd name="T20" fmla="*/ 156 w 200"/>
                <a:gd name="T21" fmla="*/ 0 h 87"/>
                <a:gd name="T22" fmla="*/ 156 w 200"/>
                <a:gd name="T23" fmla="*/ 0 h 87"/>
                <a:gd name="T24" fmla="*/ 156 w 200"/>
                <a:gd name="T25" fmla="*/ 0 h 87"/>
                <a:gd name="T26" fmla="*/ 140 w 200"/>
                <a:gd name="T27" fmla="*/ 0 h 87"/>
                <a:gd name="T28" fmla="*/ 100 w 200"/>
                <a:gd name="T29" fmla="*/ 80 h 87"/>
                <a:gd name="T30" fmla="*/ 60 w 200"/>
                <a:gd name="T31" fmla="*/ 0 h 87"/>
                <a:gd name="T32" fmla="*/ 45 w 200"/>
                <a:gd name="T33" fmla="*/ 0 h 87"/>
                <a:gd name="T34" fmla="*/ 45 w 200"/>
                <a:gd name="T35" fmla="*/ 0 h 87"/>
                <a:gd name="T36" fmla="*/ 44 w 200"/>
                <a:gd name="T37" fmla="*/ 0 h 87"/>
                <a:gd name="T38" fmla="*/ 1 w 200"/>
                <a:gd name="T39" fmla="*/ 43 h 87"/>
                <a:gd name="T40" fmla="*/ 0 w 200"/>
                <a:gd name="T41" fmla="*/ 87 h 87"/>
                <a:gd name="T42" fmla="*/ 35 w 200"/>
                <a:gd name="T43" fmla="*/ 87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00" h="87">
                  <a:moveTo>
                    <a:pt x="35" y="87"/>
                  </a:moveTo>
                  <a:cubicBezTo>
                    <a:pt x="35" y="72"/>
                    <a:pt x="35" y="72"/>
                    <a:pt x="35" y="72"/>
                  </a:cubicBezTo>
                  <a:cubicBezTo>
                    <a:pt x="46" y="72"/>
                    <a:pt x="46" y="72"/>
                    <a:pt x="46" y="72"/>
                  </a:cubicBezTo>
                  <a:cubicBezTo>
                    <a:pt x="46" y="87"/>
                    <a:pt x="46" y="87"/>
                    <a:pt x="46" y="87"/>
                  </a:cubicBezTo>
                  <a:cubicBezTo>
                    <a:pt x="155" y="87"/>
                    <a:pt x="155" y="87"/>
                    <a:pt x="155" y="87"/>
                  </a:cubicBezTo>
                  <a:cubicBezTo>
                    <a:pt x="155" y="72"/>
                    <a:pt x="155" y="72"/>
                    <a:pt x="155" y="72"/>
                  </a:cubicBezTo>
                  <a:cubicBezTo>
                    <a:pt x="166" y="72"/>
                    <a:pt x="166" y="72"/>
                    <a:pt x="166" y="72"/>
                  </a:cubicBezTo>
                  <a:cubicBezTo>
                    <a:pt x="166" y="87"/>
                    <a:pt x="166" y="87"/>
                    <a:pt x="166" y="87"/>
                  </a:cubicBezTo>
                  <a:cubicBezTo>
                    <a:pt x="199" y="87"/>
                    <a:pt x="199" y="87"/>
                    <a:pt x="199" y="87"/>
                  </a:cubicBezTo>
                  <a:cubicBezTo>
                    <a:pt x="199" y="47"/>
                    <a:pt x="200" y="43"/>
                    <a:pt x="200" y="43"/>
                  </a:cubicBezTo>
                  <a:cubicBezTo>
                    <a:pt x="200" y="19"/>
                    <a:pt x="180" y="0"/>
                    <a:pt x="156" y="0"/>
                  </a:cubicBezTo>
                  <a:cubicBezTo>
                    <a:pt x="156" y="0"/>
                    <a:pt x="156" y="0"/>
                    <a:pt x="156" y="0"/>
                  </a:cubicBezTo>
                  <a:cubicBezTo>
                    <a:pt x="156" y="0"/>
                    <a:pt x="156" y="0"/>
                    <a:pt x="156" y="0"/>
                  </a:cubicBezTo>
                  <a:cubicBezTo>
                    <a:pt x="140" y="0"/>
                    <a:pt x="140" y="0"/>
                    <a:pt x="140" y="0"/>
                  </a:cubicBezTo>
                  <a:cubicBezTo>
                    <a:pt x="100" y="80"/>
                    <a:pt x="100" y="80"/>
                    <a:pt x="100" y="80"/>
                  </a:cubicBezTo>
                  <a:cubicBezTo>
                    <a:pt x="60" y="0"/>
                    <a:pt x="60" y="0"/>
                    <a:pt x="60" y="0"/>
                  </a:cubicBezTo>
                  <a:cubicBezTo>
                    <a:pt x="45" y="0"/>
                    <a:pt x="45" y="0"/>
                    <a:pt x="45" y="0"/>
                  </a:cubicBezTo>
                  <a:cubicBezTo>
                    <a:pt x="45" y="0"/>
                    <a:pt x="45" y="0"/>
                    <a:pt x="45" y="0"/>
                  </a:cubicBezTo>
                  <a:cubicBezTo>
                    <a:pt x="45" y="0"/>
                    <a:pt x="44" y="0"/>
                    <a:pt x="44" y="0"/>
                  </a:cubicBezTo>
                  <a:cubicBezTo>
                    <a:pt x="20" y="0"/>
                    <a:pt x="1" y="19"/>
                    <a:pt x="1" y="43"/>
                  </a:cubicBezTo>
                  <a:cubicBezTo>
                    <a:pt x="1" y="43"/>
                    <a:pt x="0" y="47"/>
                    <a:pt x="0" y="87"/>
                  </a:cubicBezTo>
                  <a:lnTo>
                    <a:pt x="35" y="8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fontAlgn="auto">
                <a:spcBef>
                  <a:spcPts val="0"/>
                </a:spcBef>
                <a:spcAft>
                  <a:spcPts val="0"/>
                </a:spcAft>
              </a:pPr>
              <a:endParaRPr lang="zh-CN" altLang="en-US" sz="2100">
                <a:solidFill>
                  <a:prstClr val="black"/>
                </a:solidFill>
                <a:latin typeface="Arial"/>
                <a:ea typeface="Microsoft YaHei"/>
                <a:cs typeface="+mn-ea"/>
                <a:sym typeface="+mn-lt"/>
              </a:endParaRPr>
            </a:p>
          </p:txBody>
        </p:sp>
      </p:grpSp>
      <p:grpSp>
        <p:nvGrpSpPr>
          <p:cNvPr id="31" name="组合 30"/>
          <p:cNvGrpSpPr/>
          <p:nvPr/>
        </p:nvGrpSpPr>
        <p:grpSpPr>
          <a:xfrm>
            <a:off x="4454505" y="3954202"/>
            <a:ext cx="389477" cy="337547"/>
            <a:chOff x="7090992" y="4839631"/>
            <a:chExt cx="424306" cy="367732"/>
          </a:xfrm>
          <a:solidFill>
            <a:schemeClr val="bg1"/>
          </a:solidFill>
        </p:grpSpPr>
        <p:sp>
          <p:nvSpPr>
            <p:cNvPr id="32" name="Freeform 19"/>
            <p:cNvSpPr/>
            <p:nvPr/>
          </p:nvSpPr>
          <p:spPr bwMode="auto">
            <a:xfrm>
              <a:off x="7156995" y="4994536"/>
              <a:ext cx="86882" cy="152885"/>
            </a:xfrm>
            <a:custGeom>
              <a:avLst/>
              <a:gdLst>
                <a:gd name="T0" fmla="*/ 4 w 54"/>
                <a:gd name="T1" fmla="*/ 95 h 95"/>
                <a:gd name="T2" fmla="*/ 49 w 54"/>
                <a:gd name="T3" fmla="*/ 95 h 95"/>
                <a:gd name="T4" fmla="*/ 54 w 54"/>
                <a:gd name="T5" fmla="*/ 90 h 95"/>
                <a:gd name="T6" fmla="*/ 54 w 54"/>
                <a:gd name="T7" fmla="*/ 4 h 95"/>
                <a:gd name="T8" fmla="*/ 49 w 54"/>
                <a:gd name="T9" fmla="*/ 0 h 95"/>
                <a:gd name="T10" fmla="*/ 4 w 54"/>
                <a:gd name="T11" fmla="*/ 0 h 95"/>
                <a:gd name="T12" fmla="*/ 0 w 54"/>
                <a:gd name="T13" fmla="*/ 4 h 95"/>
                <a:gd name="T14" fmla="*/ 0 w 54"/>
                <a:gd name="T15" fmla="*/ 90 h 95"/>
                <a:gd name="T16" fmla="*/ 4 w 54"/>
                <a:gd name="T17" fmla="*/ 95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4" h="95">
                  <a:moveTo>
                    <a:pt x="4" y="95"/>
                  </a:moveTo>
                  <a:cubicBezTo>
                    <a:pt x="49" y="95"/>
                    <a:pt x="49" y="95"/>
                    <a:pt x="49" y="95"/>
                  </a:cubicBezTo>
                  <a:cubicBezTo>
                    <a:pt x="52" y="95"/>
                    <a:pt x="54" y="93"/>
                    <a:pt x="54" y="90"/>
                  </a:cubicBezTo>
                  <a:cubicBezTo>
                    <a:pt x="54" y="4"/>
                    <a:pt x="54" y="4"/>
                    <a:pt x="54" y="4"/>
                  </a:cubicBezTo>
                  <a:cubicBezTo>
                    <a:pt x="54" y="2"/>
                    <a:pt x="52" y="0"/>
                    <a:pt x="49" y="0"/>
                  </a:cubicBezTo>
                  <a:cubicBezTo>
                    <a:pt x="4" y="0"/>
                    <a:pt x="4" y="0"/>
                    <a:pt x="4" y="0"/>
                  </a:cubicBezTo>
                  <a:cubicBezTo>
                    <a:pt x="2" y="0"/>
                    <a:pt x="0" y="2"/>
                    <a:pt x="0" y="4"/>
                  </a:cubicBezTo>
                  <a:cubicBezTo>
                    <a:pt x="0" y="90"/>
                    <a:pt x="0" y="90"/>
                    <a:pt x="0" y="90"/>
                  </a:cubicBezTo>
                  <a:cubicBezTo>
                    <a:pt x="0" y="93"/>
                    <a:pt x="2" y="95"/>
                    <a:pt x="4" y="9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fontAlgn="auto">
                <a:spcBef>
                  <a:spcPts val="0"/>
                </a:spcBef>
                <a:spcAft>
                  <a:spcPts val="0"/>
                </a:spcAft>
              </a:pPr>
              <a:endParaRPr lang="zh-CN" altLang="en-US" sz="1500">
                <a:solidFill>
                  <a:prstClr val="black"/>
                </a:solidFill>
                <a:latin typeface="Arial"/>
                <a:ea typeface="Microsoft YaHei"/>
                <a:cs typeface="+mn-ea"/>
                <a:sym typeface="+mn-lt"/>
              </a:endParaRPr>
            </a:p>
          </p:txBody>
        </p:sp>
        <p:sp>
          <p:nvSpPr>
            <p:cNvPr id="33" name="Freeform 20"/>
            <p:cNvSpPr/>
            <p:nvPr/>
          </p:nvSpPr>
          <p:spPr bwMode="auto">
            <a:xfrm>
              <a:off x="7282266" y="4937962"/>
              <a:ext cx="86882" cy="209459"/>
            </a:xfrm>
            <a:custGeom>
              <a:avLst/>
              <a:gdLst>
                <a:gd name="T0" fmla="*/ 5 w 54"/>
                <a:gd name="T1" fmla="*/ 130 h 130"/>
                <a:gd name="T2" fmla="*/ 50 w 54"/>
                <a:gd name="T3" fmla="*/ 130 h 130"/>
                <a:gd name="T4" fmla="*/ 54 w 54"/>
                <a:gd name="T5" fmla="*/ 125 h 130"/>
                <a:gd name="T6" fmla="*/ 54 w 54"/>
                <a:gd name="T7" fmla="*/ 5 h 130"/>
                <a:gd name="T8" fmla="*/ 50 w 54"/>
                <a:gd name="T9" fmla="*/ 0 h 130"/>
                <a:gd name="T10" fmla="*/ 5 w 54"/>
                <a:gd name="T11" fmla="*/ 0 h 130"/>
                <a:gd name="T12" fmla="*/ 0 w 54"/>
                <a:gd name="T13" fmla="*/ 5 h 130"/>
                <a:gd name="T14" fmla="*/ 0 w 54"/>
                <a:gd name="T15" fmla="*/ 125 h 130"/>
                <a:gd name="T16" fmla="*/ 5 w 54"/>
                <a:gd name="T17" fmla="*/ 130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4" h="130">
                  <a:moveTo>
                    <a:pt x="5" y="130"/>
                  </a:moveTo>
                  <a:cubicBezTo>
                    <a:pt x="50" y="130"/>
                    <a:pt x="50" y="130"/>
                    <a:pt x="50" y="130"/>
                  </a:cubicBezTo>
                  <a:cubicBezTo>
                    <a:pt x="52" y="130"/>
                    <a:pt x="54" y="128"/>
                    <a:pt x="54" y="125"/>
                  </a:cubicBezTo>
                  <a:cubicBezTo>
                    <a:pt x="54" y="5"/>
                    <a:pt x="54" y="5"/>
                    <a:pt x="54" y="5"/>
                  </a:cubicBezTo>
                  <a:cubicBezTo>
                    <a:pt x="54" y="2"/>
                    <a:pt x="52" y="0"/>
                    <a:pt x="50" y="0"/>
                  </a:cubicBezTo>
                  <a:cubicBezTo>
                    <a:pt x="5" y="0"/>
                    <a:pt x="5" y="0"/>
                    <a:pt x="5" y="0"/>
                  </a:cubicBezTo>
                  <a:cubicBezTo>
                    <a:pt x="2" y="0"/>
                    <a:pt x="0" y="2"/>
                    <a:pt x="0" y="5"/>
                  </a:cubicBezTo>
                  <a:cubicBezTo>
                    <a:pt x="0" y="125"/>
                    <a:pt x="0" y="125"/>
                    <a:pt x="0" y="125"/>
                  </a:cubicBezTo>
                  <a:cubicBezTo>
                    <a:pt x="0" y="128"/>
                    <a:pt x="2" y="130"/>
                    <a:pt x="5" y="1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fontAlgn="auto">
                <a:spcBef>
                  <a:spcPts val="0"/>
                </a:spcBef>
                <a:spcAft>
                  <a:spcPts val="0"/>
                </a:spcAft>
              </a:pPr>
              <a:endParaRPr lang="zh-CN" altLang="en-US" sz="1500">
                <a:solidFill>
                  <a:prstClr val="black"/>
                </a:solidFill>
                <a:latin typeface="Arial"/>
                <a:ea typeface="Microsoft YaHei"/>
                <a:cs typeface="+mn-ea"/>
                <a:sym typeface="+mn-lt"/>
              </a:endParaRPr>
            </a:p>
          </p:txBody>
        </p:sp>
        <p:sp>
          <p:nvSpPr>
            <p:cNvPr id="34" name="Freeform 21"/>
            <p:cNvSpPr/>
            <p:nvPr/>
          </p:nvSpPr>
          <p:spPr bwMode="auto">
            <a:xfrm>
              <a:off x="7408885" y="4891491"/>
              <a:ext cx="86882" cy="255931"/>
            </a:xfrm>
            <a:custGeom>
              <a:avLst/>
              <a:gdLst>
                <a:gd name="T0" fmla="*/ 4 w 54"/>
                <a:gd name="T1" fmla="*/ 159 h 159"/>
                <a:gd name="T2" fmla="*/ 49 w 54"/>
                <a:gd name="T3" fmla="*/ 159 h 159"/>
                <a:gd name="T4" fmla="*/ 54 w 54"/>
                <a:gd name="T5" fmla="*/ 154 h 159"/>
                <a:gd name="T6" fmla="*/ 54 w 54"/>
                <a:gd name="T7" fmla="*/ 5 h 159"/>
                <a:gd name="T8" fmla="*/ 49 w 54"/>
                <a:gd name="T9" fmla="*/ 0 h 159"/>
                <a:gd name="T10" fmla="*/ 4 w 54"/>
                <a:gd name="T11" fmla="*/ 0 h 159"/>
                <a:gd name="T12" fmla="*/ 0 w 54"/>
                <a:gd name="T13" fmla="*/ 5 h 159"/>
                <a:gd name="T14" fmla="*/ 0 w 54"/>
                <a:gd name="T15" fmla="*/ 154 h 159"/>
                <a:gd name="T16" fmla="*/ 4 w 54"/>
                <a:gd name="T17" fmla="*/ 159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4" h="159">
                  <a:moveTo>
                    <a:pt x="4" y="159"/>
                  </a:moveTo>
                  <a:cubicBezTo>
                    <a:pt x="49" y="159"/>
                    <a:pt x="49" y="159"/>
                    <a:pt x="49" y="159"/>
                  </a:cubicBezTo>
                  <a:cubicBezTo>
                    <a:pt x="52" y="159"/>
                    <a:pt x="54" y="157"/>
                    <a:pt x="54" y="154"/>
                  </a:cubicBezTo>
                  <a:cubicBezTo>
                    <a:pt x="54" y="5"/>
                    <a:pt x="54" y="5"/>
                    <a:pt x="54" y="5"/>
                  </a:cubicBezTo>
                  <a:cubicBezTo>
                    <a:pt x="54" y="2"/>
                    <a:pt x="52" y="0"/>
                    <a:pt x="49" y="0"/>
                  </a:cubicBezTo>
                  <a:cubicBezTo>
                    <a:pt x="4" y="0"/>
                    <a:pt x="4" y="0"/>
                    <a:pt x="4" y="0"/>
                  </a:cubicBezTo>
                  <a:cubicBezTo>
                    <a:pt x="2" y="0"/>
                    <a:pt x="0" y="2"/>
                    <a:pt x="0" y="5"/>
                  </a:cubicBezTo>
                  <a:cubicBezTo>
                    <a:pt x="0" y="154"/>
                    <a:pt x="0" y="154"/>
                    <a:pt x="0" y="154"/>
                  </a:cubicBezTo>
                  <a:cubicBezTo>
                    <a:pt x="0" y="157"/>
                    <a:pt x="2" y="159"/>
                    <a:pt x="4" y="15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fontAlgn="auto">
                <a:spcBef>
                  <a:spcPts val="0"/>
                </a:spcBef>
                <a:spcAft>
                  <a:spcPts val="0"/>
                </a:spcAft>
              </a:pPr>
              <a:endParaRPr lang="zh-CN" altLang="en-US" sz="1500">
                <a:solidFill>
                  <a:prstClr val="black"/>
                </a:solidFill>
                <a:latin typeface="Arial"/>
                <a:ea typeface="Microsoft YaHei"/>
                <a:cs typeface="+mn-ea"/>
                <a:sym typeface="+mn-lt"/>
              </a:endParaRPr>
            </a:p>
          </p:txBody>
        </p:sp>
        <p:sp>
          <p:nvSpPr>
            <p:cNvPr id="35" name="Freeform 22"/>
            <p:cNvSpPr/>
            <p:nvPr/>
          </p:nvSpPr>
          <p:spPr bwMode="auto">
            <a:xfrm>
              <a:off x="7090992" y="4839631"/>
              <a:ext cx="424306" cy="367732"/>
            </a:xfrm>
            <a:custGeom>
              <a:avLst/>
              <a:gdLst>
                <a:gd name="T0" fmla="*/ 253 w 264"/>
                <a:gd name="T1" fmla="*/ 206 h 228"/>
                <a:gd name="T2" fmla="*/ 23 w 264"/>
                <a:gd name="T3" fmla="*/ 206 h 228"/>
                <a:gd name="T4" fmla="*/ 22 w 264"/>
                <a:gd name="T5" fmla="*/ 206 h 228"/>
                <a:gd name="T6" fmla="*/ 22 w 264"/>
                <a:gd name="T7" fmla="*/ 11 h 228"/>
                <a:gd name="T8" fmla="*/ 11 w 264"/>
                <a:gd name="T9" fmla="*/ 0 h 228"/>
                <a:gd name="T10" fmla="*/ 0 w 264"/>
                <a:gd name="T11" fmla="*/ 11 h 228"/>
                <a:gd name="T12" fmla="*/ 0 w 264"/>
                <a:gd name="T13" fmla="*/ 206 h 228"/>
                <a:gd name="T14" fmla="*/ 23 w 264"/>
                <a:gd name="T15" fmla="*/ 228 h 228"/>
                <a:gd name="T16" fmla="*/ 253 w 264"/>
                <a:gd name="T17" fmla="*/ 228 h 228"/>
                <a:gd name="T18" fmla="*/ 264 w 264"/>
                <a:gd name="T19" fmla="*/ 217 h 228"/>
                <a:gd name="T20" fmla="*/ 253 w 264"/>
                <a:gd name="T21" fmla="*/ 206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64" h="228">
                  <a:moveTo>
                    <a:pt x="253" y="206"/>
                  </a:moveTo>
                  <a:cubicBezTo>
                    <a:pt x="23" y="206"/>
                    <a:pt x="23" y="206"/>
                    <a:pt x="23" y="206"/>
                  </a:cubicBezTo>
                  <a:cubicBezTo>
                    <a:pt x="22" y="206"/>
                    <a:pt x="22" y="206"/>
                    <a:pt x="22" y="206"/>
                  </a:cubicBezTo>
                  <a:cubicBezTo>
                    <a:pt x="22" y="11"/>
                    <a:pt x="22" y="11"/>
                    <a:pt x="22" y="11"/>
                  </a:cubicBezTo>
                  <a:cubicBezTo>
                    <a:pt x="22" y="5"/>
                    <a:pt x="17" y="0"/>
                    <a:pt x="11" y="0"/>
                  </a:cubicBezTo>
                  <a:cubicBezTo>
                    <a:pt x="5" y="0"/>
                    <a:pt x="0" y="5"/>
                    <a:pt x="0" y="11"/>
                  </a:cubicBezTo>
                  <a:cubicBezTo>
                    <a:pt x="0" y="206"/>
                    <a:pt x="0" y="206"/>
                    <a:pt x="0" y="206"/>
                  </a:cubicBezTo>
                  <a:cubicBezTo>
                    <a:pt x="0" y="218"/>
                    <a:pt x="10" y="228"/>
                    <a:pt x="23" y="228"/>
                  </a:cubicBezTo>
                  <a:cubicBezTo>
                    <a:pt x="253" y="228"/>
                    <a:pt x="253" y="228"/>
                    <a:pt x="253" y="228"/>
                  </a:cubicBezTo>
                  <a:cubicBezTo>
                    <a:pt x="259" y="228"/>
                    <a:pt x="264" y="223"/>
                    <a:pt x="264" y="217"/>
                  </a:cubicBezTo>
                  <a:cubicBezTo>
                    <a:pt x="264" y="211"/>
                    <a:pt x="259" y="206"/>
                    <a:pt x="253" y="20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fontAlgn="auto">
                <a:spcBef>
                  <a:spcPts val="0"/>
                </a:spcBef>
                <a:spcAft>
                  <a:spcPts val="0"/>
                </a:spcAft>
              </a:pPr>
              <a:endParaRPr lang="zh-CN" altLang="en-US" sz="1500">
                <a:solidFill>
                  <a:prstClr val="black"/>
                </a:solidFill>
                <a:latin typeface="Arial"/>
                <a:ea typeface="Microsoft YaHei"/>
                <a:cs typeface="+mn-ea"/>
                <a:sym typeface="+mn-lt"/>
              </a:endParaRPr>
            </a:p>
          </p:txBody>
        </p:sp>
      </p:grpSp>
      <p:grpSp>
        <p:nvGrpSpPr>
          <p:cNvPr id="36" name="组合 35"/>
          <p:cNvGrpSpPr/>
          <p:nvPr/>
        </p:nvGrpSpPr>
        <p:grpSpPr>
          <a:xfrm>
            <a:off x="5935904" y="2513464"/>
            <a:ext cx="358509" cy="354814"/>
            <a:chOff x="4270293" y="4090633"/>
            <a:chExt cx="390570" cy="386543"/>
          </a:xfrm>
          <a:solidFill>
            <a:schemeClr val="bg1"/>
          </a:solidFill>
        </p:grpSpPr>
        <p:sp>
          <p:nvSpPr>
            <p:cNvPr id="37" name="Freeform 136"/>
            <p:cNvSpPr/>
            <p:nvPr/>
          </p:nvSpPr>
          <p:spPr bwMode="auto">
            <a:xfrm>
              <a:off x="4270293" y="4307258"/>
              <a:ext cx="390570" cy="169918"/>
            </a:xfrm>
            <a:custGeom>
              <a:avLst/>
              <a:gdLst>
                <a:gd name="T0" fmla="*/ 103 w 205"/>
                <a:gd name="T1" fmla="*/ 19 h 89"/>
                <a:gd name="T2" fmla="*/ 47 w 205"/>
                <a:gd name="T3" fmla="*/ 0 h 89"/>
                <a:gd name="T4" fmla="*/ 0 w 205"/>
                <a:gd name="T5" fmla="*/ 0 h 89"/>
                <a:gd name="T6" fmla="*/ 0 w 205"/>
                <a:gd name="T7" fmla="*/ 67 h 89"/>
                <a:gd name="T8" fmla="*/ 22 w 205"/>
                <a:gd name="T9" fmla="*/ 89 h 89"/>
                <a:gd name="T10" fmla="*/ 183 w 205"/>
                <a:gd name="T11" fmla="*/ 89 h 89"/>
                <a:gd name="T12" fmla="*/ 205 w 205"/>
                <a:gd name="T13" fmla="*/ 67 h 89"/>
                <a:gd name="T14" fmla="*/ 205 w 205"/>
                <a:gd name="T15" fmla="*/ 0 h 89"/>
                <a:gd name="T16" fmla="*/ 158 w 205"/>
                <a:gd name="T17" fmla="*/ 0 h 89"/>
                <a:gd name="T18" fmla="*/ 103 w 205"/>
                <a:gd name="T19" fmla="*/ 19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5" h="89">
                  <a:moveTo>
                    <a:pt x="103" y="19"/>
                  </a:moveTo>
                  <a:cubicBezTo>
                    <a:pt x="82" y="19"/>
                    <a:pt x="62" y="12"/>
                    <a:pt x="47" y="0"/>
                  </a:cubicBezTo>
                  <a:cubicBezTo>
                    <a:pt x="0" y="0"/>
                    <a:pt x="0" y="0"/>
                    <a:pt x="0" y="0"/>
                  </a:cubicBezTo>
                  <a:cubicBezTo>
                    <a:pt x="0" y="67"/>
                    <a:pt x="0" y="67"/>
                    <a:pt x="0" y="67"/>
                  </a:cubicBezTo>
                  <a:cubicBezTo>
                    <a:pt x="0" y="79"/>
                    <a:pt x="10" y="89"/>
                    <a:pt x="22" y="89"/>
                  </a:cubicBezTo>
                  <a:cubicBezTo>
                    <a:pt x="183" y="89"/>
                    <a:pt x="183" y="89"/>
                    <a:pt x="183" y="89"/>
                  </a:cubicBezTo>
                  <a:cubicBezTo>
                    <a:pt x="195" y="89"/>
                    <a:pt x="205" y="79"/>
                    <a:pt x="205" y="67"/>
                  </a:cubicBezTo>
                  <a:cubicBezTo>
                    <a:pt x="205" y="0"/>
                    <a:pt x="205" y="0"/>
                    <a:pt x="205" y="0"/>
                  </a:cubicBezTo>
                  <a:cubicBezTo>
                    <a:pt x="158" y="0"/>
                    <a:pt x="158" y="0"/>
                    <a:pt x="158" y="0"/>
                  </a:cubicBezTo>
                  <a:cubicBezTo>
                    <a:pt x="143" y="12"/>
                    <a:pt x="124" y="19"/>
                    <a:pt x="103"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fontAlgn="auto">
                <a:spcBef>
                  <a:spcPts val="0"/>
                </a:spcBef>
                <a:spcAft>
                  <a:spcPts val="0"/>
                </a:spcAft>
              </a:pPr>
              <a:endParaRPr lang="zh-CN" altLang="en-US" sz="1500">
                <a:solidFill>
                  <a:prstClr val="black"/>
                </a:solidFill>
                <a:latin typeface="Arial"/>
                <a:ea typeface="Microsoft YaHei"/>
                <a:cs typeface="+mn-ea"/>
                <a:sym typeface="+mn-lt"/>
              </a:endParaRPr>
            </a:p>
          </p:txBody>
        </p:sp>
        <p:sp>
          <p:nvSpPr>
            <p:cNvPr id="38" name="Freeform 137"/>
            <p:cNvSpPr>
              <a:spLocks noEditPoints="1"/>
            </p:cNvSpPr>
            <p:nvPr/>
          </p:nvSpPr>
          <p:spPr bwMode="auto">
            <a:xfrm>
              <a:off x="4270293" y="4090633"/>
              <a:ext cx="390570" cy="224678"/>
            </a:xfrm>
            <a:custGeom>
              <a:avLst/>
              <a:gdLst>
                <a:gd name="T0" fmla="*/ 183 w 205"/>
                <a:gd name="T1" fmla="*/ 42 h 118"/>
                <a:gd name="T2" fmla="*/ 180 w 205"/>
                <a:gd name="T3" fmla="*/ 42 h 118"/>
                <a:gd name="T4" fmla="*/ 154 w 205"/>
                <a:gd name="T5" fmla="*/ 42 h 118"/>
                <a:gd name="T6" fmla="*/ 154 w 205"/>
                <a:gd name="T7" fmla="*/ 22 h 118"/>
                <a:gd name="T8" fmla="*/ 132 w 205"/>
                <a:gd name="T9" fmla="*/ 0 h 118"/>
                <a:gd name="T10" fmla="*/ 73 w 205"/>
                <a:gd name="T11" fmla="*/ 0 h 118"/>
                <a:gd name="T12" fmla="*/ 51 w 205"/>
                <a:gd name="T13" fmla="*/ 22 h 118"/>
                <a:gd name="T14" fmla="*/ 51 w 205"/>
                <a:gd name="T15" fmla="*/ 42 h 118"/>
                <a:gd name="T16" fmla="*/ 25 w 205"/>
                <a:gd name="T17" fmla="*/ 42 h 118"/>
                <a:gd name="T18" fmla="*/ 22 w 205"/>
                <a:gd name="T19" fmla="*/ 42 h 118"/>
                <a:gd name="T20" fmla="*/ 0 w 205"/>
                <a:gd name="T21" fmla="*/ 64 h 118"/>
                <a:gd name="T22" fmla="*/ 0 w 205"/>
                <a:gd name="T23" fmla="*/ 101 h 118"/>
                <a:gd name="T24" fmla="*/ 54 w 205"/>
                <a:gd name="T25" fmla="*/ 101 h 118"/>
                <a:gd name="T26" fmla="*/ 103 w 205"/>
                <a:gd name="T27" fmla="*/ 118 h 118"/>
                <a:gd name="T28" fmla="*/ 151 w 205"/>
                <a:gd name="T29" fmla="*/ 101 h 118"/>
                <a:gd name="T30" fmla="*/ 205 w 205"/>
                <a:gd name="T31" fmla="*/ 101 h 118"/>
                <a:gd name="T32" fmla="*/ 205 w 205"/>
                <a:gd name="T33" fmla="*/ 64 h 118"/>
                <a:gd name="T34" fmla="*/ 183 w 205"/>
                <a:gd name="T35" fmla="*/ 42 h 118"/>
                <a:gd name="T36" fmla="*/ 67 w 205"/>
                <a:gd name="T37" fmla="*/ 26 h 118"/>
                <a:gd name="T38" fmla="*/ 67 w 205"/>
                <a:gd name="T39" fmla="*/ 22 h 118"/>
                <a:gd name="T40" fmla="*/ 73 w 205"/>
                <a:gd name="T41" fmla="*/ 17 h 118"/>
                <a:gd name="T42" fmla="*/ 132 w 205"/>
                <a:gd name="T43" fmla="*/ 17 h 118"/>
                <a:gd name="T44" fmla="*/ 138 w 205"/>
                <a:gd name="T45" fmla="*/ 22 h 118"/>
                <a:gd name="T46" fmla="*/ 138 w 205"/>
                <a:gd name="T47" fmla="*/ 26 h 118"/>
                <a:gd name="T48" fmla="*/ 138 w 205"/>
                <a:gd name="T49" fmla="*/ 42 h 118"/>
                <a:gd name="T50" fmla="*/ 67 w 205"/>
                <a:gd name="T51" fmla="*/ 42 h 118"/>
                <a:gd name="T52" fmla="*/ 67 w 205"/>
                <a:gd name="T53" fmla="*/ 26 h 118"/>
                <a:gd name="T54" fmla="*/ 101 w 205"/>
                <a:gd name="T55" fmla="*/ 101 h 118"/>
                <a:gd name="T56" fmla="*/ 85 w 205"/>
                <a:gd name="T57" fmla="*/ 86 h 118"/>
                <a:gd name="T58" fmla="*/ 101 w 205"/>
                <a:gd name="T59" fmla="*/ 70 h 118"/>
                <a:gd name="T60" fmla="*/ 117 w 205"/>
                <a:gd name="T61" fmla="*/ 86 h 118"/>
                <a:gd name="T62" fmla="*/ 101 w 205"/>
                <a:gd name="T63" fmla="*/ 101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05" h="118">
                  <a:moveTo>
                    <a:pt x="183" y="42"/>
                  </a:moveTo>
                  <a:cubicBezTo>
                    <a:pt x="180" y="42"/>
                    <a:pt x="180" y="42"/>
                    <a:pt x="180" y="42"/>
                  </a:cubicBezTo>
                  <a:cubicBezTo>
                    <a:pt x="154" y="42"/>
                    <a:pt x="154" y="42"/>
                    <a:pt x="154" y="42"/>
                  </a:cubicBezTo>
                  <a:cubicBezTo>
                    <a:pt x="154" y="22"/>
                    <a:pt x="154" y="22"/>
                    <a:pt x="154" y="22"/>
                  </a:cubicBezTo>
                  <a:cubicBezTo>
                    <a:pt x="154" y="10"/>
                    <a:pt x="144" y="0"/>
                    <a:pt x="132" y="0"/>
                  </a:cubicBezTo>
                  <a:cubicBezTo>
                    <a:pt x="73" y="0"/>
                    <a:pt x="73" y="0"/>
                    <a:pt x="73" y="0"/>
                  </a:cubicBezTo>
                  <a:cubicBezTo>
                    <a:pt x="61" y="0"/>
                    <a:pt x="51" y="10"/>
                    <a:pt x="51" y="22"/>
                  </a:cubicBezTo>
                  <a:cubicBezTo>
                    <a:pt x="51" y="42"/>
                    <a:pt x="51" y="42"/>
                    <a:pt x="51" y="42"/>
                  </a:cubicBezTo>
                  <a:cubicBezTo>
                    <a:pt x="25" y="42"/>
                    <a:pt x="25" y="42"/>
                    <a:pt x="25" y="42"/>
                  </a:cubicBezTo>
                  <a:cubicBezTo>
                    <a:pt x="22" y="42"/>
                    <a:pt x="22" y="42"/>
                    <a:pt x="22" y="42"/>
                  </a:cubicBezTo>
                  <a:cubicBezTo>
                    <a:pt x="10" y="42"/>
                    <a:pt x="0" y="52"/>
                    <a:pt x="0" y="64"/>
                  </a:cubicBezTo>
                  <a:cubicBezTo>
                    <a:pt x="0" y="101"/>
                    <a:pt x="0" y="101"/>
                    <a:pt x="0" y="101"/>
                  </a:cubicBezTo>
                  <a:cubicBezTo>
                    <a:pt x="54" y="101"/>
                    <a:pt x="54" y="101"/>
                    <a:pt x="54" y="101"/>
                  </a:cubicBezTo>
                  <a:cubicBezTo>
                    <a:pt x="67" y="112"/>
                    <a:pt x="84" y="118"/>
                    <a:pt x="103" y="118"/>
                  </a:cubicBezTo>
                  <a:cubicBezTo>
                    <a:pt x="121" y="118"/>
                    <a:pt x="138" y="112"/>
                    <a:pt x="151" y="101"/>
                  </a:cubicBezTo>
                  <a:cubicBezTo>
                    <a:pt x="205" y="101"/>
                    <a:pt x="205" y="101"/>
                    <a:pt x="205" y="101"/>
                  </a:cubicBezTo>
                  <a:cubicBezTo>
                    <a:pt x="205" y="64"/>
                    <a:pt x="205" y="64"/>
                    <a:pt x="205" y="64"/>
                  </a:cubicBezTo>
                  <a:cubicBezTo>
                    <a:pt x="205" y="52"/>
                    <a:pt x="195" y="42"/>
                    <a:pt x="183" y="42"/>
                  </a:cubicBezTo>
                  <a:close/>
                  <a:moveTo>
                    <a:pt x="67" y="26"/>
                  </a:moveTo>
                  <a:cubicBezTo>
                    <a:pt x="67" y="22"/>
                    <a:pt x="67" y="22"/>
                    <a:pt x="67" y="22"/>
                  </a:cubicBezTo>
                  <a:cubicBezTo>
                    <a:pt x="67" y="19"/>
                    <a:pt x="70" y="17"/>
                    <a:pt x="73" y="17"/>
                  </a:cubicBezTo>
                  <a:cubicBezTo>
                    <a:pt x="132" y="17"/>
                    <a:pt x="132" y="17"/>
                    <a:pt x="132" y="17"/>
                  </a:cubicBezTo>
                  <a:cubicBezTo>
                    <a:pt x="135" y="17"/>
                    <a:pt x="138" y="19"/>
                    <a:pt x="138" y="22"/>
                  </a:cubicBezTo>
                  <a:cubicBezTo>
                    <a:pt x="138" y="26"/>
                    <a:pt x="138" y="26"/>
                    <a:pt x="138" y="26"/>
                  </a:cubicBezTo>
                  <a:cubicBezTo>
                    <a:pt x="138" y="42"/>
                    <a:pt x="138" y="42"/>
                    <a:pt x="138" y="42"/>
                  </a:cubicBezTo>
                  <a:cubicBezTo>
                    <a:pt x="67" y="42"/>
                    <a:pt x="67" y="42"/>
                    <a:pt x="67" y="42"/>
                  </a:cubicBezTo>
                  <a:lnTo>
                    <a:pt x="67" y="26"/>
                  </a:lnTo>
                  <a:close/>
                  <a:moveTo>
                    <a:pt x="101" y="101"/>
                  </a:moveTo>
                  <a:cubicBezTo>
                    <a:pt x="92" y="101"/>
                    <a:pt x="85" y="94"/>
                    <a:pt x="85" y="86"/>
                  </a:cubicBezTo>
                  <a:cubicBezTo>
                    <a:pt x="85" y="77"/>
                    <a:pt x="92" y="70"/>
                    <a:pt x="101" y="70"/>
                  </a:cubicBezTo>
                  <a:cubicBezTo>
                    <a:pt x="110" y="70"/>
                    <a:pt x="117" y="77"/>
                    <a:pt x="117" y="86"/>
                  </a:cubicBezTo>
                  <a:cubicBezTo>
                    <a:pt x="117" y="94"/>
                    <a:pt x="110" y="101"/>
                    <a:pt x="101" y="10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fontAlgn="auto">
                <a:spcBef>
                  <a:spcPts val="0"/>
                </a:spcBef>
                <a:spcAft>
                  <a:spcPts val="0"/>
                </a:spcAft>
              </a:pPr>
              <a:endParaRPr lang="zh-CN" altLang="en-US" sz="1500">
                <a:solidFill>
                  <a:prstClr val="black"/>
                </a:solidFill>
                <a:latin typeface="Arial"/>
                <a:ea typeface="Microsoft YaHei"/>
                <a:cs typeface="+mn-ea"/>
                <a:sym typeface="+mn-lt"/>
              </a:endParaRPr>
            </a:p>
          </p:txBody>
        </p:sp>
      </p:grpSp>
      <p:sp>
        <p:nvSpPr>
          <p:cNvPr id="24" name="Rectangle 89" descr="e7d195523061f1c0205959036996ad55c215b892a7aac5c0B9ADEF7896FB48F2EF97163A2DE1401E1875DEDC438B7864AD24CA23553DBBBD975DAF4CAD4A2592689FFB6CEE59FFA55B2702D0E5EE29CDDE744B5A58D848E290B0F3363EEEFF85AEACDB2C4783B3CFD20D9E72AC2F528B09A88B84C6E73CDEC5D6CB26D43C2398027A14BE9DBFE415"/>
          <p:cNvSpPr/>
          <p:nvPr/>
        </p:nvSpPr>
        <p:spPr>
          <a:xfrm>
            <a:off x="363022" y="3117827"/>
            <a:ext cx="2594636" cy="658001"/>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fontAlgn="auto">
              <a:lnSpc>
                <a:spcPct val="200000"/>
              </a:lnSpc>
              <a:spcBef>
                <a:spcPts val="0"/>
              </a:spcBef>
              <a:spcAft>
                <a:spcPts val="0"/>
              </a:spcAft>
            </a:pPr>
            <a:r>
              <a:rPr lang="en-US" altLang="zh-CN" sz="1050" b="1" dirty="0">
                <a:solidFill>
                  <a:srgbClr val="C8161D"/>
                </a:solidFill>
                <a:latin typeface="Open Sans" panose="020B0606030504020204" pitchFamily="34" charset="0"/>
                <a:ea typeface="Open Sans" panose="020B0606030504020204" pitchFamily="34" charset="0"/>
                <a:cs typeface="Open Sans" panose="020B0606030504020204" pitchFamily="34" charset="0"/>
              </a:rPr>
              <a:t>Key Words Here</a:t>
            </a:r>
            <a:endParaRPr lang="en-US" sz="788" dirty="0">
              <a:solidFill>
                <a:srgbClr val="C8161D"/>
              </a:solidFill>
              <a:latin typeface="Open Sans" panose="020B0606030504020204" pitchFamily="34" charset="0"/>
              <a:ea typeface="Open Sans" panose="020B0606030504020204" pitchFamily="34" charset="0"/>
              <a:cs typeface="Open Sans" panose="020B0606030504020204" pitchFamily="34" charset="0"/>
            </a:endParaRPr>
          </a:p>
          <a:p>
            <a:pPr algn="r" fontAlgn="auto">
              <a:spcBef>
                <a:spcPts val="0"/>
              </a:spcBef>
              <a:spcAft>
                <a:spcPts val="0"/>
              </a:spcAft>
            </a:pPr>
            <a:r>
              <a:rPr lang="en-US" sz="788" dirty="0">
                <a:solidFill>
                  <a:prstClr val="black">
                    <a:lumMod val="50000"/>
                    <a:lumOff val="50000"/>
                  </a:prstClr>
                </a:solidFill>
                <a:latin typeface="Open Sans" panose="020B0606030504020204" pitchFamily="34" charset="0"/>
                <a:ea typeface="Open Sans" panose="020B0606030504020204" pitchFamily="34" charset="0"/>
                <a:cs typeface="Open Sans" panose="020B0606030504020204" pitchFamily="34" charset="0"/>
              </a:rPr>
              <a:t>Vivamus Quam Dolor, Tempor Ac Gravida Sit Amet, Porta Fermentum Magna. Aliquam Euismod.</a:t>
            </a:r>
          </a:p>
        </p:txBody>
      </p:sp>
      <p:sp>
        <p:nvSpPr>
          <p:cNvPr id="25" name="Rectangle 89" descr="e7d195523061f1c0205959036996ad55c215b892a7aac5c0B9ADEF7896FB48F2EF97163A2DE1401E1875DEDC438B7864AD24CA23553DBBBD975DAF4CAD4A2592689FFB6CEE59FFA55B2702D0E5EE29CDDE744B5A58D848E290B0F3363EEEFF85AEACDB2C4783B3CFD20D9E72AC2F528B09A88B84C6E73CDEC5D6CB26D43C2398027A14BE9DBFE415"/>
          <p:cNvSpPr/>
          <p:nvPr/>
        </p:nvSpPr>
        <p:spPr>
          <a:xfrm>
            <a:off x="1154449" y="810390"/>
            <a:ext cx="2594636" cy="658001"/>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fontAlgn="auto">
              <a:lnSpc>
                <a:spcPct val="200000"/>
              </a:lnSpc>
              <a:spcBef>
                <a:spcPts val="0"/>
              </a:spcBef>
              <a:spcAft>
                <a:spcPts val="0"/>
              </a:spcAft>
            </a:pPr>
            <a:r>
              <a:rPr lang="en-US" altLang="zh-CN" sz="1050" b="1" dirty="0">
                <a:solidFill>
                  <a:srgbClr val="C8161D"/>
                </a:solidFill>
                <a:latin typeface="Open Sans" panose="020B0606030504020204" pitchFamily="34" charset="0"/>
                <a:ea typeface="Open Sans" panose="020B0606030504020204" pitchFamily="34" charset="0"/>
                <a:cs typeface="Open Sans" panose="020B0606030504020204" pitchFamily="34" charset="0"/>
              </a:rPr>
              <a:t>Key Words Here</a:t>
            </a:r>
            <a:endParaRPr lang="en-US" sz="788" dirty="0">
              <a:solidFill>
                <a:srgbClr val="C8161D"/>
              </a:solidFill>
              <a:latin typeface="Open Sans" panose="020B0606030504020204" pitchFamily="34" charset="0"/>
              <a:ea typeface="Open Sans" panose="020B0606030504020204" pitchFamily="34" charset="0"/>
              <a:cs typeface="Open Sans" panose="020B0606030504020204" pitchFamily="34" charset="0"/>
            </a:endParaRPr>
          </a:p>
          <a:p>
            <a:pPr algn="r" fontAlgn="auto">
              <a:spcBef>
                <a:spcPts val="0"/>
              </a:spcBef>
              <a:spcAft>
                <a:spcPts val="0"/>
              </a:spcAft>
            </a:pPr>
            <a:r>
              <a:rPr lang="en-US" sz="788" dirty="0">
                <a:solidFill>
                  <a:prstClr val="black">
                    <a:lumMod val="50000"/>
                    <a:lumOff val="50000"/>
                  </a:prstClr>
                </a:solidFill>
                <a:latin typeface="Open Sans" panose="020B0606030504020204" pitchFamily="34" charset="0"/>
                <a:ea typeface="Open Sans" panose="020B0606030504020204" pitchFamily="34" charset="0"/>
                <a:cs typeface="Open Sans" panose="020B0606030504020204" pitchFamily="34" charset="0"/>
              </a:rPr>
              <a:t>Vivamus Quam Dolor, Tempor Ac Gravida Sit Amet, Porta Fermentum Magna. Aliquam Euismod.</a:t>
            </a:r>
          </a:p>
        </p:txBody>
      </p:sp>
      <p:sp>
        <p:nvSpPr>
          <p:cNvPr id="26" name="Rectangle 89" descr="e7d195523061f1c0205959036996ad55c215b892a7aac5c0B9ADEF7896FB48F2EF97163A2DE1401E1875DEDC438B7864AD24CA23553DBBBD975DAF4CAD4A2592689FFB6CEE59FFA55B2702D0E5EE29CDDE744B5A58D848E290B0F3363EEEFF85AEACDB2C4783B3CFD20D9E72AC2F528B09A88B84C6E73CDEC5D6CB26D43C2398027A14BE9DBFE415"/>
          <p:cNvSpPr/>
          <p:nvPr/>
        </p:nvSpPr>
        <p:spPr>
          <a:xfrm>
            <a:off x="6678898" y="2412979"/>
            <a:ext cx="2594636" cy="658001"/>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lnSpc>
                <a:spcPct val="200000"/>
              </a:lnSpc>
              <a:spcBef>
                <a:spcPts val="0"/>
              </a:spcBef>
              <a:spcAft>
                <a:spcPts val="0"/>
              </a:spcAft>
            </a:pPr>
            <a:r>
              <a:rPr lang="en-US" altLang="zh-CN" sz="1050" b="1" dirty="0">
                <a:solidFill>
                  <a:srgbClr val="C8161D"/>
                </a:solidFill>
                <a:latin typeface="Open Sans" panose="020B0606030504020204" pitchFamily="34" charset="0"/>
                <a:ea typeface="Open Sans" panose="020B0606030504020204" pitchFamily="34" charset="0"/>
                <a:cs typeface="Open Sans" panose="020B0606030504020204" pitchFamily="34" charset="0"/>
              </a:rPr>
              <a:t>Key Words Here</a:t>
            </a:r>
            <a:endParaRPr lang="en-US" sz="788" dirty="0">
              <a:solidFill>
                <a:srgbClr val="C8161D"/>
              </a:solidFill>
              <a:latin typeface="Open Sans" panose="020B0606030504020204" pitchFamily="34" charset="0"/>
              <a:ea typeface="Open Sans" panose="020B0606030504020204" pitchFamily="34" charset="0"/>
              <a:cs typeface="Open Sans" panose="020B0606030504020204" pitchFamily="34" charset="0"/>
            </a:endParaRPr>
          </a:p>
          <a:p>
            <a:pPr fontAlgn="auto">
              <a:spcBef>
                <a:spcPts val="0"/>
              </a:spcBef>
              <a:spcAft>
                <a:spcPts val="0"/>
              </a:spcAft>
            </a:pPr>
            <a:r>
              <a:rPr lang="en-US" sz="788" dirty="0">
                <a:solidFill>
                  <a:prstClr val="black">
                    <a:lumMod val="50000"/>
                    <a:lumOff val="50000"/>
                  </a:prstClr>
                </a:solidFill>
                <a:latin typeface="Open Sans" panose="020B0606030504020204" pitchFamily="34" charset="0"/>
                <a:ea typeface="Open Sans" panose="020B0606030504020204" pitchFamily="34" charset="0"/>
                <a:cs typeface="Open Sans" panose="020B0606030504020204" pitchFamily="34" charset="0"/>
              </a:rPr>
              <a:t>Vivamus Quam Dolor, Tempor Ac Gravida Sit Amet, Porta Fermentum Magna. Aliquam Euismod.</a:t>
            </a:r>
          </a:p>
        </p:txBody>
      </p:sp>
      <p:sp>
        <p:nvSpPr>
          <p:cNvPr id="27" name="Rectangle 89" descr="e7d195523061f1c0205959036996ad55c215b892a7aac5c0B9ADEF7896FB48F2EF97163A2DE1401E1875DEDC438B7864AD24CA23553DBBBD975DAF4CAD4A2592689FFB6CEE59FFA55B2702D0E5EE29CDDE744B5A58D848E290B0F3363EEEFF85AEACDB2C4783B3CFD20D9E72AC2F528B09A88B84C6E73CDEC5D6CB26D43C2398027A14BE9DBFE415"/>
          <p:cNvSpPr/>
          <p:nvPr/>
        </p:nvSpPr>
        <p:spPr>
          <a:xfrm>
            <a:off x="5383018" y="3919332"/>
            <a:ext cx="2594636" cy="658001"/>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lnSpc>
                <a:spcPct val="200000"/>
              </a:lnSpc>
              <a:spcBef>
                <a:spcPts val="0"/>
              </a:spcBef>
              <a:spcAft>
                <a:spcPts val="0"/>
              </a:spcAft>
            </a:pPr>
            <a:r>
              <a:rPr lang="en-US" altLang="zh-CN" sz="1050" b="1" dirty="0">
                <a:solidFill>
                  <a:srgbClr val="C8161D"/>
                </a:solidFill>
                <a:latin typeface="Open Sans" panose="020B0606030504020204" pitchFamily="34" charset="0"/>
                <a:ea typeface="Open Sans" panose="020B0606030504020204" pitchFamily="34" charset="0"/>
                <a:cs typeface="Open Sans" panose="020B0606030504020204" pitchFamily="34" charset="0"/>
              </a:rPr>
              <a:t>Key Words Here</a:t>
            </a:r>
            <a:endParaRPr lang="en-US" sz="788" dirty="0">
              <a:solidFill>
                <a:srgbClr val="C8161D"/>
              </a:solidFill>
              <a:latin typeface="Open Sans" panose="020B0606030504020204" pitchFamily="34" charset="0"/>
              <a:ea typeface="Open Sans" panose="020B0606030504020204" pitchFamily="34" charset="0"/>
              <a:cs typeface="Open Sans" panose="020B0606030504020204" pitchFamily="34" charset="0"/>
            </a:endParaRPr>
          </a:p>
          <a:p>
            <a:pPr fontAlgn="auto">
              <a:spcBef>
                <a:spcPts val="0"/>
              </a:spcBef>
              <a:spcAft>
                <a:spcPts val="0"/>
              </a:spcAft>
            </a:pPr>
            <a:r>
              <a:rPr lang="en-US" sz="788" dirty="0">
                <a:solidFill>
                  <a:prstClr val="black">
                    <a:lumMod val="50000"/>
                    <a:lumOff val="50000"/>
                  </a:prstClr>
                </a:solidFill>
                <a:latin typeface="Open Sans" panose="020B0606030504020204" pitchFamily="34" charset="0"/>
                <a:ea typeface="Open Sans" panose="020B0606030504020204" pitchFamily="34" charset="0"/>
                <a:cs typeface="Open Sans" panose="020B0606030504020204" pitchFamily="34" charset="0"/>
              </a:rPr>
              <a:t>Vivamus Quam Dolor, Tempor Ac Gravida Sit Amet, Porta Fermentum Magna. Aliquam Euismod.</a:t>
            </a:r>
          </a:p>
        </p:txBody>
      </p:sp>
    </p:spTree>
    <p:extLst>
      <p:ext uri="{BB962C8B-B14F-4D97-AF65-F5344CB8AC3E}">
        <p14:creationId xmlns:p14="http://schemas.microsoft.com/office/powerpoint/2010/main" val="3769521302"/>
      </p:ext>
    </p:extLst>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200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animEffect transition="in" filter="fade">
                                      <p:cBhvr>
                                        <p:cTn id="9" dur="500"/>
                                        <p:tgtEl>
                                          <p:spTgt spid="10"/>
                                        </p:tgtEl>
                                      </p:cBhvr>
                                    </p:animEffect>
                                  </p:childTnLst>
                                </p:cTn>
                              </p:par>
                              <p:par>
                                <p:cTn id="10" presetID="2" presetClass="entr" presetSubtype="1" fill="hold" grpId="0" nodeType="withEffect">
                                  <p:stCondLst>
                                    <p:cond delay="2500"/>
                                  </p:stCondLst>
                                  <p:childTnLst>
                                    <p:set>
                                      <p:cBhvr>
                                        <p:cTn id="11" dur="1" fill="hold">
                                          <p:stCondLst>
                                            <p:cond delay="0"/>
                                          </p:stCondLst>
                                        </p:cTn>
                                        <p:tgtEl>
                                          <p:spTgt spid="13"/>
                                        </p:tgtEl>
                                        <p:attrNameLst>
                                          <p:attrName>style.visibility</p:attrName>
                                        </p:attrNameLst>
                                      </p:cBhvr>
                                      <p:to>
                                        <p:strVal val="visible"/>
                                      </p:to>
                                    </p:set>
                                    <p:anim calcmode="lin" valueType="num">
                                      <p:cBhvr additive="base">
                                        <p:cTn id="12" dur="500" fill="hold"/>
                                        <p:tgtEl>
                                          <p:spTgt spid="13"/>
                                        </p:tgtEl>
                                        <p:attrNameLst>
                                          <p:attrName>ppt_x</p:attrName>
                                        </p:attrNameLst>
                                      </p:cBhvr>
                                      <p:tavLst>
                                        <p:tav tm="0">
                                          <p:val>
                                            <p:strVal val="#ppt_x"/>
                                          </p:val>
                                        </p:tav>
                                        <p:tav tm="100000">
                                          <p:val>
                                            <p:strVal val="#ppt_x"/>
                                          </p:val>
                                        </p:tav>
                                      </p:tavLst>
                                    </p:anim>
                                    <p:anim calcmode="lin" valueType="num">
                                      <p:cBhvr additive="base">
                                        <p:cTn id="13" dur="500" fill="hold"/>
                                        <p:tgtEl>
                                          <p:spTgt spid="13"/>
                                        </p:tgtEl>
                                        <p:attrNameLst>
                                          <p:attrName>ppt_y</p:attrName>
                                        </p:attrNameLst>
                                      </p:cBhvr>
                                      <p:tavLst>
                                        <p:tav tm="0">
                                          <p:val>
                                            <p:strVal val="0-#ppt_h/2"/>
                                          </p:val>
                                        </p:tav>
                                        <p:tav tm="100000">
                                          <p:val>
                                            <p:strVal val="#ppt_y"/>
                                          </p:val>
                                        </p:tav>
                                      </p:tavLst>
                                    </p:anim>
                                  </p:childTnLst>
                                </p:cTn>
                              </p:par>
                              <p:par>
                                <p:cTn id="14" presetID="2" presetClass="entr" presetSubtype="8" fill="hold" grpId="0" nodeType="withEffect">
                                  <p:stCondLst>
                                    <p:cond delay="2500"/>
                                  </p:stCondLst>
                                  <p:childTnLst>
                                    <p:set>
                                      <p:cBhvr>
                                        <p:cTn id="15" dur="1" fill="hold">
                                          <p:stCondLst>
                                            <p:cond delay="0"/>
                                          </p:stCondLst>
                                        </p:cTn>
                                        <p:tgtEl>
                                          <p:spTgt spid="11"/>
                                        </p:tgtEl>
                                        <p:attrNameLst>
                                          <p:attrName>style.visibility</p:attrName>
                                        </p:attrNameLst>
                                      </p:cBhvr>
                                      <p:to>
                                        <p:strVal val="visible"/>
                                      </p:to>
                                    </p:set>
                                    <p:anim calcmode="lin" valueType="num">
                                      <p:cBhvr additive="base">
                                        <p:cTn id="16" dur="500" fill="hold"/>
                                        <p:tgtEl>
                                          <p:spTgt spid="11"/>
                                        </p:tgtEl>
                                        <p:attrNameLst>
                                          <p:attrName>ppt_x</p:attrName>
                                        </p:attrNameLst>
                                      </p:cBhvr>
                                      <p:tavLst>
                                        <p:tav tm="0">
                                          <p:val>
                                            <p:strVal val="0-#ppt_w/2"/>
                                          </p:val>
                                        </p:tav>
                                        <p:tav tm="100000">
                                          <p:val>
                                            <p:strVal val="#ppt_x"/>
                                          </p:val>
                                        </p:tav>
                                      </p:tavLst>
                                    </p:anim>
                                    <p:anim calcmode="lin" valueType="num">
                                      <p:cBhvr additive="base">
                                        <p:cTn id="17" dur="500" fill="hold"/>
                                        <p:tgtEl>
                                          <p:spTgt spid="11"/>
                                        </p:tgtEl>
                                        <p:attrNameLst>
                                          <p:attrName>ppt_y</p:attrName>
                                        </p:attrNameLst>
                                      </p:cBhvr>
                                      <p:tavLst>
                                        <p:tav tm="0">
                                          <p:val>
                                            <p:strVal val="#ppt_y"/>
                                          </p:val>
                                        </p:tav>
                                        <p:tav tm="100000">
                                          <p:val>
                                            <p:strVal val="#ppt_y"/>
                                          </p:val>
                                        </p:tav>
                                      </p:tavLst>
                                    </p:anim>
                                  </p:childTnLst>
                                </p:cTn>
                              </p:par>
                              <p:par>
                                <p:cTn id="18" presetID="2" presetClass="entr" presetSubtype="4" fill="hold" grpId="0" nodeType="withEffect">
                                  <p:stCondLst>
                                    <p:cond delay="2500"/>
                                  </p:stCondLst>
                                  <p:childTnLst>
                                    <p:set>
                                      <p:cBhvr>
                                        <p:cTn id="19" dur="1" fill="hold">
                                          <p:stCondLst>
                                            <p:cond delay="0"/>
                                          </p:stCondLst>
                                        </p:cTn>
                                        <p:tgtEl>
                                          <p:spTgt spid="14"/>
                                        </p:tgtEl>
                                        <p:attrNameLst>
                                          <p:attrName>style.visibility</p:attrName>
                                        </p:attrNameLst>
                                      </p:cBhvr>
                                      <p:to>
                                        <p:strVal val="visible"/>
                                      </p:to>
                                    </p:set>
                                    <p:anim calcmode="lin" valueType="num">
                                      <p:cBhvr additive="base">
                                        <p:cTn id="20" dur="500" fill="hold"/>
                                        <p:tgtEl>
                                          <p:spTgt spid="14"/>
                                        </p:tgtEl>
                                        <p:attrNameLst>
                                          <p:attrName>ppt_x</p:attrName>
                                        </p:attrNameLst>
                                      </p:cBhvr>
                                      <p:tavLst>
                                        <p:tav tm="0">
                                          <p:val>
                                            <p:strVal val="#ppt_x"/>
                                          </p:val>
                                        </p:tav>
                                        <p:tav tm="100000">
                                          <p:val>
                                            <p:strVal val="#ppt_x"/>
                                          </p:val>
                                        </p:tav>
                                      </p:tavLst>
                                    </p:anim>
                                    <p:anim calcmode="lin" valueType="num">
                                      <p:cBhvr additive="base">
                                        <p:cTn id="21" dur="500" fill="hold"/>
                                        <p:tgtEl>
                                          <p:spTgt spid="14"/>
                                        </p:tgtEl>
                                        <p:attrNameLst>
                                          <p:attrName>ppt_y</p:attrName>
                                        </p:attrNameLst>
                                      </p:cBhvr>
                                      <p:tavLst>
                                        <p:tav tm="0">
                                          <p:val>
                                            <p:strVal val="1+#ppt_h/2"/>
                                          </p:val>
                                        </p:tav>
                                        <p:tav tm="100000">
                                          <p:val>
                                            <p:strVal val="#ppt_y"/>
                                          </p:val>
                                        </p:tav>
                                      </p:tavLst>
                                    </p:anim>
                                  </p:childTnLst>
                                </p:cTn>
                              </p:par>
                              <p:par>
                                <p:cTn id="22" presetID="2" presetClass="entr" presetSubtype="2" fill="hold" grpId="0" nodeType="withEffect">
                                  <p:stCondLst>
                                    <p:cond delay="2500"/>
                                  </p:stCondLst>
                                  <p:childTnLst>
                                    <p:set>
                                      <p:cBhvr>
                                        <p:cTn id="23" dur="1" fill="hold">
                                          <p:stCondLst>
                                            <p:cond delay="0"/>
                                          </p:stCondLst>
                                        </p:cTn>
                                        <p:tgtEl>
                                          <p:spTgt spid="12"/>
                                        </p:tgtEl>
                                        <p:attrNameLst>
                                          <p:attrName>style.visibility</p:attrName>
                                        </p:attrNameLst>
                                      </p:cBhvr>
                                      <p:to>
                                        <p:strVal val="visible"/>
                                      </p:to>
                                    </p:set>
                                    <p:anim calcmode="lin" valueType="num">
                                      <p:cBhvr additive="base">
                                        <p:cTn id="24" dur="500" fill="hold"/>
                                        <p:tgtEl>
                                          <p:spTgt spid="12"/>
                                        </p:tgtEl>
                                        <p:attrNameLst>
                                          <p:attrName>ppt_x</p:attrName>
                                        </p:attrNameLst>
                                      </p:cBhvr>
                                      <p:tavLst>
                                        <p:tav tm="0">
                                          <p:val>
                                            <p:strVal val="1+#ppt_w/2"/>
                                          </p:val>
                                        </p:tav>
                                        <p:tav tm="100000">
                                          <p:val>
                                            <p:strVal val="#ppt_x"/>
                                          </p:val>
                                        </p:tav>
                                      </p:tavLst>
                                    </p:anim>
                                    <p:anim calcmode="lin" valueType="num">
                                      <p:cBhvr additive="base">
                                        <p:cTn id="25" dur="500" fill="hold"/>
                                        <p:tgtEl>
                                          <p:spTgt spid="12"/>
                                        </p:tgtEl>
                                        <p:attrNameLst>
                                          <p:attrName>ppt_y</p:attrName>
                                        </p:attrNameLst>
                                      </p:cBhvr>
                                      <p:tavLst>
                                        <p:tav tm="0">
                                          <p:val>
                                            <p:strVal val="#ppt_y"/>
                                          </p:val>
                                        </p:tav>
                                        <p:tav tm="100000">
                                          <p:val>
                                            <p:strVal val="#ppt_y"/>
                                          </p:val>
                                        </p:tav>
                                      </p:tavLst>
                                    </p:anim>
                                  </p:childTnLst>
                                </p:cTn>
                              </p:par>
                              <p:par>
                                <p:cTn id="26" presetID="53" presetClass="entr" presetSubtype="16" fill="hold" grpId="0" nodeType="withEffect">
                                  <p:stCondLst>
                                    <p:cond delay="2500"/>
                                  </p:stCondLst>
                                  <p:childTnLst>
                                    <p:set>
                                      <p:cBhvr>
                                        <p:cTn id="27" dur="1" fill="hold">
                                          <p:stCondLst>
                                            <p:cond delay="0"/>
                                          </p:stCondLst>
                                        </p:cTn>
                                        <p:tgtEl>
                                          <p:spTgt spid="19"/>
                                        </p:tgtEl>
                                        <p:attrNameLst>
                                          <p:attrName>style.visibility</p:attrName>
                                        </p:attrNameLst>
                                      </p:cBhvr>
                                      <p:to>
                                        <p:strVal val="visible"/>
                                      </p:to>
                                    </p:set>
                                    <p:anim calcmode="lin" valueType="num">
                                      <p:cBhvr>
                                        <p:cTn id="28" dur="500" fill="hold"/>
                                        <p:tgtEl>
                                          <p:spTgt spid="19"/>
                                        </p:tgtEl>
                                        <p:attrNameLst>
                                          <p:attrName>ppt_w</p:attrName>
                                        </p:attrNameLst>
                                      </p:cBhvr>
                                      <p:tavLst>
                                        <p:tav tm="0">
                                          <p:val>
                                            <p:fltVal val="0"/>
                                          </p:val>
                                        </p:tav>
                                        <p:tav tm="100000">
                                          <p:val>
                                            <p:strVal val="#ppt_w"/>
                                          </p:val>
                                        </p:tav>
                                      </p:tavLst>
                                    </p:anim>
                                    <p:anim calcmode="lin" valueType="num">
                                      <p:cBhvr>
                                        <p:cTn id="29" dur="500" fill="hold"/>
                                        <p:tgtEl>
                                          <p:spTgt spid="19"/>
                                        </p:tgtEl>
                                        <p:attrNameLst>
                                          <p:attrName>ppt_h</p:attrName>
                                        </p:attrNameLst>
                                      </p:cBhvr>
                                      <p:tavLst>
                                        <p:tav tm="0">
                                          <p:val>
                                            <p:fltVal val="0"/>
                                          </p:val>
                                        </p:tav>
                                        <p:tav tm="100000">
                                          <p:val>
                                            <p:strVal val="#ppt_h"/>
                                          </p:val>
                                        </p:tav>
                                      </p:tavLst>
                                    </p:anim>
                                    <p:animEffect transition="in" filter="fade">
                                      <p:cBhvr>
                                        <p:cTn id="30" dur="500"/>
                                        <p:tgtEl>
                                          <p:spTgt spid="19"/>
                                        </p:tgtEl>
                                      </p:cBhvr>
                                    </p:animEffect>
                                  </p:childTnLst>
                                </p:cTn>
                              </p:par>
                              <p:par>
                                <p:cTn id="31" presetID="53" presetClass="entr" presetSubtype="16" fill="hold" nodeType="withEffect">
                                  <p:stCondLst>
                                    <p:cond delay="3000"/>
                                  </p:stCondLst>
                                  <p:childTnLst>
                                    <p:set>
                                      <p:cBhvr>
                                        <p:cTn id="32" dur="1" fill="hold">
                                          <p:stCondLst>
                                            <p:cond delay="0"/>
                                          </p:stCondLst>
                                        </p:cTn>
                                        <p:tgtEl>
                                          <p:spTgt spid="28"/>
                                        </p:tgtEl>
                                        <p:attrNameLst>
                                          <p:attrName>style.visibility</p:attrName>
                                        </p:attrNameLst>
                                      </p:cBhvr>
                                      <p:to>
                                        <p:strVal val="visible"/>
                                      </p:to>
                                    </p:set>
                                    <p:anim calcmode="lin" valueType="num">
                                      <p:cBhvr>
                                        <p:cTn id="33" dur="500" fill="hold"/>
                                        <p:tgtEl>
                                          <p:spTgt spid="28"/>
                                        </p:tgtEl>
                                        <p:attrNameLst>
                                          <p:attrName>ppt_w</p:attrName>
                                        </p:attrNameLst>
                                      </p:cBhvr>
                                      <p:tavLst>
                                        <p:tav tm="0">
                                          <p:val>
                                            <p:fltVal val="0"/>
                                          </p:val>
                                        </p:tav>
                                        <p:tav tm="100000">
                                          <p:val>
                                            <p:strVal val="#ppt_w"/>
                                          </p:val>
                                        </p:tav>
                                      </p:tavLst>
                                    </p:anim>
                                    <p:anim calcmode="lin" valueType="num">
                                      <p:cBhvr>
                                        <p:cTn id="34" dur="500" fill="hold"/>
                                        <p:tgtEl>
                                          <p:spTgt spid="28"/>
                                        </p:tgtEl>
                                        <p:attrNameLst>
                                          <p:attrName>ppt_h</p:attrName>
                                        </p:attrNameLst>
                                      </p:cBhvr>
                                      <p:tavLst>
                                        <p:tav tm="0">
                                          <p:val>
                                            <p:fltVal val="0"/>
                                          </p:val>
                                        </p:tav>
                                        <p:tav tm="100000">
                                          <p:val>
                                            <p:strVal val="#ppt_h"/>
                                          </p:val>
                                        </p:tav>
                                      </p:tavLst>
                                    </p:anim>
                                    <p:animEffect transition="in" filter="fade">
                                      <p:cBhvr>
                                        <p:cTn id="35" dur="500"/>
                                        <p:tgtEl>
                                          <p:spTgt spid="28"/>
                                        </p:tgtEl>
                                      </p:cBhvr>
                                    </p:animEffect>
                                  </p:childTnLst>
                                </p:cTn>
                              </p:par>
                              <p:par>
                                <p:cTn id="36" presetID="53" presetClass="entr" presetSubtype="16" fill="hold" nodeType="withEffect">
                                  <p:stCondLst>
                                    <p:cond delay="3000"/>
                                  </p:stCondLst>
                                  <p:childTnLst>
                                    <p:set>
                                      <p:cBhvr>
                                        <p:cTn id="37" dur="1" fill="hold">
                                          <p:stCondLst>
                                            <p:cond delay="0"/>
                                          </p:stCondLst>
                                        </p:cTn>
                                        <p:tgtEl>
                                          <p:spTgt spid="21"/>
                                        </p:tgtEl>
                                        <p:attrNameLst>
                                          <p:attrName>style.visibility</p:attrName>
                                        </p:attrNameLst>
                                      </p:cBhvr>
                                      <p:to>
                                        <p:strVal val="visible"/>
                                      </p:to>
                                    </p:set>
                                    <p:anim calcmode="lin" valueType="num">
                                      <p:cBhvr>
                                        <p:cTn id="38" dur="500" fill="hold"/>
                                        <p:tgtEl>
                                          <p:spTgt spid="21"/>
                                        </p:tgtEl>
                                        <p:attrNameLst>
                                          <p:attrName>ppt_w</p:attrName>
                                        </p:attrNameLst>
                                      </p:cBhvr>
                                      <p:tavLst>
                                        <p:tav tm="0">
                                          <p:val>
                                            <p:fltVal val="0"/>
                                          </p:val>
                                        </p:tav>
                                        <p:tav tm="100000">
                                          <p:val>
                                            <p:strVal val="#ppt_w"/>
                                          </p:val>
                                        </p:tav>
                                      </p:tavLst>
                                    </p:anim>
                                    <p:anim calcmode="lin" valueType="num">
                                      <p:cBhvr>
                                        <p:cTn id="39" dur="500" fill="hold"/>
                                        <p:tgtEl>
                                          <p:spTgt spid="21"/>
                                        </p:tgtEl>
                                        <p:attrNameLst>
                                          <p:attrName>ppt_h</p:attrName>
                                        </p:attrNameLst>
                                      </p:cBhvr>
                                      <p:tavLst>
                                        <p:tav tm="0">
                                          <p:val>
                                            <p:fltVal val="0"/>
                                          </p:val>
                                        </p:tav>
                                        <p:tav tm="100000">
                                          <p:val>
                                            <p:strVal val="#ppt_h"/>
                                          </p:val>
                                        </p:tav>
                                      </p:tavLst>
                                    </p:anim>
                                    <p:animEffect transition="in" filter="fade">
                                      <p:cBhvr>
                                        <p:cTn id="40" dur="500"/>
                                        <p:tgtEl>
                                          <p:spTgt spid="21"/>
                                        </p:tgtEl>
                                      </p:cBhvr>
                                    </p:animEffect>
                                  </p:childTnLst>
                                </p:cTn>
                              </p:par>
                              <p:par>
                                <p:cTn id="41" presetID="53" presetClass="entr" presetSubtype="16" fill="hold" nodeType="withEffect">
                                  <p:stCondLst>
                                    <p:cond delay="3000"/>
                                  </p:stCondLst>
                                  <p:childTnLst>
                                    <p:set>
                                      <p:cBhvr>
                                        <p:cTn id="42" dur="1" fill="hold">
                                          <p:stCondLst>
                                            <p:cond delay="0"/>
                                          </p:stCondLst>
                                        </p:cTn>
                                        <p:tgtEl>
                                          <p:spTgt spid="31"/>
                                        </p:tgtEl>
                                        <p:attrNameLst>
                                          <p:attrName>style.visibility</p:attrName>
                                        </p:attrNameLst>
                                      </p:cBhvr>
                                      <p:to>
                                        <p:strVal val="visible"/>
                                      </p:to>
                                    </p:set>
                                    <p:anim calcmode="lin" valueType="num">
                                      <p:cBhvr>
                                        <p:cTn id="43" dur="500" fill="hold"/>
                                        <p:tgtEl>
                                          <p:spTgt spid="31"/>
                                        </p:tgtEl>
                                        <p:attrNameLst>
                                          <p:attrName>ppt_w</p:attrName>
                                        </p:attrNameLst>
                                      </p:cBhvr>
                                      <p:tavLst>
                                        <p:tav tm="0">
                                          <p:val>
                                            <p:fltVal val="0"/>
                                          </p:val>
                                        </p:tav>
                                        <p:tav tm="100000">
                                          <p:val>
                                            <p:strVal val="#ppt_w"/>
                                          </p:val>
                                        </p:tav>
                                      </p:tavLst>
                                    </p:anim>
                                    <p:anim calcmode="lin" valueType="num">
                                      <p:cBhvr>
                                        <p:cTn id="44" dur="500" fill="hold"/>
                                        <p:tgtEl>
                                          <p:spTgt spid="31"/>
                                        </p:tgtEl>
                                        <p:attrNameLst>
                                          <p:attrName>ppt_h</p:attrName>
                                        </p:attrNameLst>
                                      </p:cBhvr>
                                      <p:tavLst>
                                        <p:tav tm="0">
                                          <p:val>
                                            <p:fltVal val="0"/>
                                          </p:val>
                                        </p:tav>
                                        <p:tav tm="100000">
                                          <p:val>
                                            <p:strVal val="#ppt_h"/>
                                          </p:val>
                                        </p:tav>
                                      </p:tavLst>
                                    </p:anim>
                                    <p:animEffect transition="in" filter="fade">
                                      <p:cBhvr>
                                        <p:cTn id="45" dur="500"/>
                                        <p:tgtEl>
                                          <p:spTgt spid="31"/>
                                        </p:tgtEl>
                                      </p:cBhvr>
                                    </p:animEffect>
                                  </p:childTnLst>
                                </p:cTn>
                              </p:par>
                              <p:par>
                                <p:cTn id="46" presetID="53" presetClass="entr" presetSubtype="16" fill="hold" nodeType="withEffect">
                                  <p:stCondLst>
                                    <p:cond delay="3000"/>
                                  </p:stCondLst>
                                  <p:childTnLst>
                                    <p:set>
                                      <p:cBhvr>
                                        <p:cTn id="47" dur="1" fill="hold">
                                          <p:stCondLst>
                                            <p:cond delay="0"/>
                                          </p:stCondLst>
                                        </p:cTn>
                                        <p:tgtEl>
                                          <p:spTgt spid="36"/>
                                        </p:tgtEl>
                                        <p:attrNameLst>
                                          <p:attrName>style.visibility</p:attrName>
                                        </p:attrNameLst>
                                      </p:cBhvr>
                                      <p:to>
                                        <p:strVal val="visible"/>
                                      </p:to>
                                    </p:set>
                                    <p:anim calcmode="lin" valueType="num">
                                      <p:cBhvr>
                                        <p:cTn id="48" dur="500" fill="hold"/>
                                        <p:tgtEl>
                                          <p:spTgt spid="36"/>
                                        </p:tgtEl>
                                        <p:attrNameLst>
                                          <p:attrName>ppt_w</p:attrName>
                                        </p:attrNameLst>
                                      </p:cBhvr>
                                      <p:tavLst>
                                        <p:tav tm="0">
                                          <p:val>
                                            <p:fltVal val="0"/>
                                          </p:val>
                                        </p:tav>
                                        <p:tav tm="100000">
                                          <p:val>
                                            <p:strVal val="#ppt_w"/>
                                          </p:val>
                                        </p:tav>
                                      </p:tavLst>
                                    </p:anim>
                                    <p:anim calcmode="lin" valueType="num">
                                      <p:cBhvr>
                                        <p:cTn id="49" dur="500" fill="hold"/>
                                        <p:tgtEl>
                                          <p:spTgt spid="36"/>
                                        </p:tgtEl>
                                        <p:attrNameLst>
                                          <p:attrName>ppt_h</p:attrName>
                                        </p:attrNameLst>
                                      </p:cBhvr>
                                      <p:tavLst>
                                        <p:tav tm="0">
                                          <p:val>
                                            <p:fltVal val="0"/>
                                          </p:val>
                                        </p:tav>
                                        <p:tav tm="100000">
                                          <p:val>
                                            <p:strVal val="#ppt_h"/>
                                          </p:val>
                                        </p:tav>
                                      </p:tavLst>
                                    </p:anim>
                                    <p:animEffect transition="in" filter="fade">
                                      <p:cBhvr>
                                        <p:cTn id="50" dur="500"/>
                                        <p:tgtEl>
                                          <p:spTgt spid="36"/>
                                        </p:tgtEl>
                                      </p:cBhvr>
                                    </p:animEffect>
                                  </p:childTnLst>
                                </p:cTn>
                              </p:par>
                              <p:par>
                                <p:cTn id="51" presetID="53" presetClass="entr" presetSubtype="16" fill="hold" grpId="0" nodeType="withEffect">
                                  <p:stCondLst>
                                    <p:cond delay="3000"/>
                                  </p:stCondLst>
                                  <p:childTnLst>
                                    <p:set>
                                      <p:cBhvr>
                                        <p:cTn id="52" dur="1" fill="hold">
                                          <p:stCondLst>
                                            <p:cond delay="0"/>
                                          </p:stCondLst>
                                        </p:cTn>
                                        <p:tgtEl>
                                          <p:spTgt spid="20"/>
                                        </p:tgtEl>
                                        <p:attrNameLst>
                                          <p:attrName>style.visibility</p:attrName>
                                        </p:attrNameLst>
                                      </p:cBhvr>
                                      <p:to>
                                        <p:strVal val="visible"/>
                                      </p:to>
                                    </p:set>
                                    <p:anim calcmode="lin" valueType="num">
                                      <p:cBhvr>
                                        <p:cTn id="53" dur="500" fill="hold"/>
                                        <p:tgtEl>
                                          <p:spTgt spid="20"/>
                                        </p:tgtEl>
                                        <p:attrNameLst>
                                          <p:attrName>ppt_w</p:attrName>
                                        </p:attrNameLst>
                                      </p:cBhvr>
                                      <p:tavLst>
                                        <p:tav tm="0">
                                          <p:val>
                                            <p:fltVal val="0"/>
                                          </p:val>
                                        </p:tav>
                                        <p:tav tm="100000">
                                          <p:val>
                                            <p:strVal val="#ppt_w"/>
                                          </p:val>
                                        </p:tav>
                                      </p:tavLst>
                                    </p:anim>
                                    <p:anim calcmode="lin" valueType="num">
                                      <p:cBhvr>
                                        <p:cTn id="54" dur="500" fill="hold"/>
                                        <p:tgtEl>
                                          <p:spTgt spid="20"/>
                                        </p:tgtEl>
                                        <p:attrNameLst>
                                          <p:attrName>ppt_h</p:attrName>
                                        </p:attrNameLst>
                                      </p:cBhvr>
                                      <p:tavLst>
                                        <p:tav tm="0">
                                          <p:val>
                                            <p:fltVal val="0"/>
                                          </p:val>
                                        </p:tav>
                                        <p:tav tm="100000">
                                          <p:val>
                                            <p:strVal val="#ppt_h"/>
                                          </p:val>
                                        </p:tav>
                                      </p:tavLst>
                                    </p:anim>
                                    <p:animEffect transition="in" filter="fade">
                                      <p:cBhvr>
                                        <p:cTn id="55"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11" grpId="0" bldLvl="0" animBg="1"/>
      <p:bldP spid="12" grpId="0" bldLvl="0" animBg="1"/>
      <p:bldP spid="13" grpId="0" bldLvl="0" animBg="1"/>
      <p:bldP spid="14" grpId="0" bldLvl="0" animBg="1"/>
      <p:bldP spid="19" grpId="0" bldLvl="0" animBg="1"/>
      <p:bldP spid="20" grpId="0" bldLvl="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文本框 45"/>
          <p:cNvSpPr>
            <a:spLocks noChangeArrowheads="1"/>
          </p:cNvSpPr>
          <p:nvPr/>
        </p:nvSpPr>
        <p:spPr bwMode="auto">
          <a:xfrm rot="5400000">
            <a:off x="1822279" y="2198901"/>
            <a:ext cx="1440160" cy="3054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41" tIns="34270" rIns="68541" bIns="34270">
            <a:spAutoFit/>
          </a:bodyPr>
          <a:lstStyle/>
          <a:p>
            <a:pPr fontAlgn="auto">
              <a:lnSpc>
                <a:spcPct val="120000"/>
              </a:lnSpc>
              <a:defRPr/>
            </a:pPr>
            <a:r>
              <a:rPr lang="zh-CN" altLang="en-US" sz="1400" noProof="1">
                <a:solidFill>
                  <a:srgbClr val="D3381C"/>
                </a:solidFill>
                <a:latin typeface="+mn-lt"/>
                <a:ea typeface="+mn-ea"/>
                <a:cs typeface="+mn-ea"/>
                <a:sym typeface="+mn-lt"/>
              </a:rPr>
              <a:t>目录 </a:t>
            </a:r>
            <a:r>
              <a:rPr lang="en-US" altLang="zh-CN" sz="1200" noProof="1">
                <a:solidFill>
                  <a:srgbClr val="D3381C"/>
                </a:solidFill>
                <a:latin typeface="+mn-lt"/>
                <a:ea typeface="+mn-ea"/>
                <a:cs typeface="+mn-ea"/>
                <a:sym typeface="+mn-lt"/>
              </a:rPr>
              <a:t>Contents</a:t>
            </a:r>
            <a:endParaRPr lang="zh-CN" altLang="en-US" sz="1200" noProof="1">
              <a:solidFill>
                <a:srgbClr val="D3381C"/>
              </a:solidFill>
              <a:cs typeface="+mn-ea"/>
              <a:sym typeface="+mn-lt"/>
            </a:endParaRPr>
          </a:p>
        </p:txBody>
      </p:sp>
      <p:sp>
        <p:nvSpPr>
          <p:cNvPr id="54" name="矩形 53"/>
          <p:cNvSpPr/>
          <p:nvPr/>
        </p:nvSpPr>
        <p:spPr>
          <a:xfrm>
            <a:off x="2794000" y="1676400"/>
            <a:ext cx="1035050" cy="1587500"/>
          </a:xfrm>
          <a:prstGeom prst="rect">
            <a:avLst/>
          </a:prstGeom>
          <a:noFill/>
          <a:ln w="12700">
            <a:solidFill>
              <a:srgbClr val="D3381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lnSpc>
                <a:spcPct val="120000"/>
              </a:lnSpc>
            </a:pPr>
            <a:endParaRPr lang="zh-CN" altLang="en-US" noProof="1">
              <a:cs typeface="+mn-ea"/>
              <a:sym typeface="+mn-lt"/>
            </a:endParaRPr>
          </a:p>
        </p:txBody>
      </p:sp>
      <p:sp>
        <p:nvSpPr>
          <p:cNvPr id="36" name="矩形 35"/>
          <p:cNvSpPr/>
          <p:nvPr/>
        </p:nvSpPr>
        <p:spPr>
          <a:xfrm>
            <a:off x="2987675" y="2427288"/>
            <a:ext cx="647700" cy="646112"/>
          </a:xfrm>
          <a:prstGeom prst="rect">
            <a:avLst/>
          </a:prstGeom>
          <a:solidFill>
            <a:srgbClr val="D3381C"/>
          </a:solidFill>
          <a:ln>
            <a:solidFill>
              <a:srgbClr val="D3381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lnSpc>
                <a:spcPct val="120000"/>
              </a:lnSpc>
            </a:pPr>
            <a:endParaRPr lang="zh-CN" altLang="en-US" noProof="1">
              <a:cs typeface="+mn-ea"/>
              <a:sym typeface="+mn-lt"/>
            </a:endParaRPr>
          </a:p>
        </p:txBody>
      </p:sp>
      <p:sp>
        <p:nvSpPr>
          <p:cNvPr id="55" name="Text Box 10"/>
          <p:cNvSpPr txBox="1">
            <a:spLocks noChangeArrowheads="1"/>
          </p:cNvSpPr>
          <p:nvPr/>
        </p:nvSpPr>
        <p:spPr bwMode="auto">
          <a:xfrm>
            <a:off x="3025282" y="1784296"/>
            <a:ext cx="572541" cy="582788"/>
          </a:xfrm>
          <a:prstGeom prst="rect">
            <a:avLst/>
          </a:prstGeom>
          <a:noFill/>
          <a:ln w="9525">
            <a:noFill/>
            <a:miter lim="800000"/>
          </a:ln>
        </p:spPr>
        <p:txBody>
          <a:bodyPr lIns="45720" tIns="22860" rIns="45720" bIns="22860">
            <a:spAutoFit/>
          </a:bodyPr>
          <a:lstStyle/>
          <a:p>
            <a:pPr algn="ctr" fontAlgn="auto">
              <a:lnSpc>
                <a:spcPct val="120000"/>
              </a:lnSpc>
            </a:pPr>
            <a:r>
              <a:rPr lang="en-US" altLang="zh-CN" sz="3200" noProof="1" smtClean="0">
                <a:solidFill>
                  <a:srgbClr val="D3381C"/>
                </a:solidFill>
                <a:latin typeface="+mn-lt"/>
                <a:ea typeface="+mn-ea"/>
                <a:cs typeface="+mn-ea"/>
                <a:sym typeface="+mn-lt"/>
              </a:rPr>
              <a:t>04</a:t>
            </a:r>
            <a:endParaRPr lang="zh-CN" altLang="en-US" sz="3200" noProof="1">
              <a:solidFill>
                <a:srgbClr val="D3381C"/>
              </a:solidFill>
              <a:cs typeface="+mn-ea"/>
              <a:sym typeface="+mn-lt"/>
            </a:endParaRPr>
          </a:p>
        </p:txBody>
      </p:sp>
      <p:grpSp>
        <p:nvGrpSpPr>
          <p:cNvPr id="7" name="组合 6"/>
          <p:cNvGrpSpPr/>
          <p:nvPr/>
        </p:nvGrpSpPr>
        <p:grpSpPr bwMode="auto">
          <a:xfrm>
            <a:off x="3135313" y="2578100"/>
            <a:ext cx="352425" cy="341313"/>
            <a:chOff x="254016" y="2562921"/>
            <a:chExt cx="451304" cy="435144"/>
          </a:xfrm>
        </p:grpSpPr>
        <p:sp>
          <p:nvSpPr>
            <p:cNvPr id="5" name="Freeform 252"/>
            <p:cNvSpPr/>
            <p:nvPr/>
          </p:nvSpPr>
          <p:spPr bwMode="auto">
            <a:xfrm>
              <a:off x="325167" y="2662094"/>
              <a:ext cx="309001" cy="335971"/>
            </a:xfrm>
            <a:custGeom>
              <a:avLst/>
              <a:gdLst>
                <a:gd name="T0" fmla="*/ 0 w 57"/>
                <a:gd name="T1" fmla="*/ 26 h 62"/>
                <a:gd name="T2" fmla="*/ 0 w 57"/>
                <a:gd name="T3" fmla="*/ 59 h 62"/>
                <a:gd name="T4" fmla="*/ 2 w 57"/>
                <a:gd name="T5" fmla="*/ 62 h 62"/>
                <a:gd name="T6" fmla="*/ 4 w 57"/>
                <a:gd name="T7" fmla="*/ 62 h 62"/>
                <a:gd name="T8" fmla="*/ 19 w 57"/>
                <a:gd name="T9" fmla="*/ 62 h 62"/>
                <a:gd name="T10" fmla="*/ 21 w 57"/>
                <a:gd name="T11" fmla="*/ 62 h 62"/>
                <a:gd name="T12" fmla="*/ 21 w 57"/>
                <a:gd name="T13" fmla="*/ 61 h 62"/>
                <a:gd name="T14" fmla="*/ 21 w 57"/>
                <a:gd name="T15" fmla="*/ 45 h 62"/>
                <a:gd name="T16" fmla="*/ 36 w 57"/>
                <a:gd name="T17" fmla="*/ 45 h 62"/>
                <a:gd name="T18" fmla="*/ 36 w 57"/>
                <a:gd name="T19" fmla="*/ 61 h 62"/>
                <a:gd name="T20" fmla="*/ 37 w 57"/>
                <a:gd name="T21" fmla="*/ 62 h 62"/>
                <a:gd name="T22" fmla="*/ 38 w 57"/>
                <a:gd name="T23" fmla="*/ 62 h 62"/>
                <a:gd name="T24" fmla="*/ 53 w 57"/>
                <a:gd name="T25" fmla="*/ 62 h 62"/>
                <a:gd name="T26" fmla="*/ 56 w 57"/>
                <a:gd name="T27" fmla="*/ 62 h 62"/>
                <a:gd name="T28" fmla="*/ 57 w 57"/>
                <a:gd name="T29" fmla="*/ 59 h 62"/>
                <a:gd name="T30" fmla="*/ 57 w 57"/>
                <a:gd name="T31" fmla="*/ 26 h 62"/>
                <a:gd name="T32" fmla="*/ 29 w 57"/>
                <a:gd name="T33" fmla="*/ 0 h 62"/>
                <a:gd name="T34" fmla="*/ 0 w 57"/>
                <a:gd name="T35" fmla="*/ 26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7" h="62">
                  <a:moveTo>
                    <a:pt x="0" y="26"/>
                  </a:moveTo>
                  <a:cubicBezTo>
                    <a:pt x="0" y="59"/>
                    <a:pt x="0" y="59"/>
                    <a:pt x="0" y="59"/>
                  </a:cubicBezTo>
                  <a:cubicBezTo>
                    <a:pt x="0" y="61"/>
                    <a:pt x="1" y="62"/>
                    <a:pt x="2" y="62"/>
                  </a:cubicBezTo>
                  <a:cubicBezTo>
                    <a:pt x="3" y="62"/>
                    <a:pt x="3" y="62"/>
                    <a:pt x="4" y="62"/>
                  </a:cubicBezTo>
                  <a:cubicBezTo>
                    <a:pt x="19" y="62"/>
                    <a:pt x="19" y="62"/>
                    <a:pt x="19" y="62"/>
                  </a:cubicBezTo>
                  <a:cubicBezTo>
                    <a:pt x="20" y="62"/>
                    <a:pt x="20" y="62"/>
                    <a:pt x="21" y="62"/>
                  </a:cubicBezTo>
                  <a:cubicBezTo>
                    <a:pt x="21" y="62"/>
                    <a:pt x="21" y="61"/>
                    <a:pt x="21" y="61"/>
                  </a:cubicBezTo>
                  <a:cubicBezTo>
                    <a:pt x="21" y="45"/>
                    <a:pt x="21" y="45"/>
                    <a:pt x="21" y="45"/>
                  </a:cubicBezTo>
                  <a:cubicBezTo>
                    <a:pt x="36" y="45"/>
                    <a:pt x="36" y="45"/>
                    <a:pt x="36" y="45"/>
                  </a:cubicBezTo>
                  <a:cubicBezTo>
                    <a:pt x="36" y="61"/>
                    <a:pt x="36" y="61"/>
                    <a:pt x="36" y="61"/>
                  </a:cubicBezTo>
                  <a:cubicBezTo>
                    <a:pt x="36" y="61"/>
                    <a:pt x="37" y="62"/>
                    <a:pt x="37" y="62"/>
                  </a:cubicBezTo>
                  <a:cubicBezTo>
                    <a:pt x="37" y="62"/>
                    <a:pt x="38" y="62"/>
                    <a:pt x="38" y="62"/>
                  </a:cubicBezTo>
                  <a:cubicBezTo>
                    <a:pt x="53" y="62"/>
                    <a:pt x="53" y="62"/>
                    <a:pt x="53" y="62"/>
                  </a:cubicBezTo>
                  <a:cubicBezTo>
                    <a:pt x="54" y="62"/>
                    <a:pt x="55" y="62"/>
                    <a:pt x="56" y="62"/>
                  </a:cubicBezTo>
                  <a:cubicBezTo>
                    <a:pt x="56" y="62"/>
                    <a:pt x="57" y="61"/>
                    <a:pt x="57" y="59"/>
                  </a:cubicBezTo>
                  <a:cubicBezTo>
                    <a:pt x="57" y="26"/>
                    <a:pt x="57" y="26"/>
                    <a:pt x="57" y="26"/>
                  </a:cubicBezTo>
                  <a:cubicBezTo>
                    <a:pt x="29" y="0"/>
                    <a:pt x="29" y="0"/>
                    <a:pt x="29" y="0"/>
                  </a:cubicBezTo>
                  <a:lnTo>
                    <a:pt x="0" y="26"/>
                  </a:lnTo>
                  <a:close/>
                </a:path>
              </a:pathLst>
            </a:custGeom>
            <a:solidFill>
              <a:schemeClr val="bg1"/>
            </a:solidFill>
            <a:ln w="9525">
              <a:noFill/>
            </a:ln>
            <a:effectLst/>
          </p:spPr>
          <p:style>
            <a:lnRef idx="2">
              <a:schemeClr val="accent1">
                <a:shade val="50000"/>
              </a:schemeClr>
            </a:lnRef>
            <a:fillRef idx="1">
              <a:schemeClr val="accent1"/>
            </a:fillRef>
            <a:effectRef idx="0">
              <a:schemeClr val="accent1"/>
            </a:effectRef>
            <a:fontRef idx="minor">
              <a:schemeClr val="lt1"/>
            </a:fontRef>
          </p:style>
          <p:txBody>
            <a:bodyPr lIns="51435" tIns="25718" rIns="51435" bIns="25718" anchor="ctr"/>
            <a:lstStyle/>
            <a:p>
              <a:pPr algn="ctr" fontAlgn="auto">
                <a:lnSpc>
                  <a:spcPct val="120000"/>
                </a:lnSpc>
              </a:pPr>
              <a:endParaRPr lang="zh-CN" altLang="en-US" sz="1015" noProof="1">
                <a:gradFill>
                  <a:gsLst>
                    <a:gs pos="47700">
                      <a:srgbClr val="F4DEBE"/>
                    </a:gs>
                    <a:gs pos="0">
                      <a:srgbClr val="D9A96A"/>
                    </a:gs>
                    <a:gs pos="100000">
                      <a:srgbClr val="F5E3C9"/>
                    </a:gs>
                  </a:gsLst>
                  <a:lin ang="5400000" scaled="0"/>
                </a:gradFill>
                <a:cs typeface="+mn-ea"/>
                <a:sym typeface="+mn-lt"/>
              </a:endParaRPr>
            </a:p>
          </p:txBody>
        </p:sp>
        <p:sp>
          <p:nvSpPr>
            <p:cNvPr id="6" name="Freeform 253"/>
            <p:cNvSpPr/>
            <p:nvPr/>
          </p:nvSpPr>
          <p:spPr bwMode="auto">
            <a:xfrm>
              <a:off x="254016" y="2562921"/>
              <a:ext cx="451304" cy="244895"/>
            </a:xfrm>
            <a:custGeom>
              <a:avLst/>
              <a:gdLst>
                <a:gd name="T0" fmla="*/ 81 w 83"/>
                <a:gd name="T1" fmla="*/ 35 h 45"/>
                <a:gd name="T2" fmla="*/ 68 w 83"/>
                <a:gd name="T3" fmla="*/ 23 h 45"/>
                <a:gd name="T4" fmla="*/ 68 w 83"/>
                <a:gd name="T5" fmla="*/ 4 h 45"/>
                <a:gd name="T6" fmla="*/ 66 w 83"/>
                <a:gd name="T7" fmla="*/ 2 h 45"/>
                <a:gd name="T8" fmla="*/ 61 w 83"/>
                <a:gd name="T9" fmla="*/ 2 h 45"/>
                <a:gd name="T10" fmla="*/ 59 w 83"/>
                <a:gd name="T11" fmla="*/ 4 h 45"/>
                <a:gd name="T12" fmla="*/ 59 w 83"/>
                <a:gd name="T13" fmla="*/ 15 h 45"/>
                <a:gd name="T14" fmla="*/ 45 w 83"/>
                <a:gd name="T15" fmla="*/ 2 h 45"/>
                <a:gd name="T16" fmla="*/ 38 w 83"/>
                <a:gd name="T17" fmla="*/ 2 h 45"/>
                <a:gd name="T18" fmla="*/ 2 w 83"/>
                <a:gd name="T19" fmla="*/ 35 h 45"/>
                <a:gd name="T20" fmla="*/ 2 w 83"/>
                <a:gd name="T21" fmla="*/ 43 h 45"/>
                <a:gd name="T22" fmla="*/ 6 w 83"/>
                <a:gd name="T23" fmla="*/ 44 h 45"/>
                <a:gd name="T24" fmla="*/ 10 w 83"/>
                <a:gd name="T25" fmla="*/ 43 h 45"/>
                <a:gd name="T26" fmla="*/ 42 w 83"/>
                <a:gd name="T27" fmla="*/ 13 h 45"/>
                <a:gd name="T28" fmla="*/ 74 w 83"/>
                <a:gd name="T29" fmla="*/ 43 h 45"/>
                <a:gd name="T30" fmla="*/ 81 w 83"/>
                <a:gd name="T31" fmla="*/ 43 h 45"/>
                <a:gd name="T32" fmla="*/ 81 w 83"/>
                <a:gd name="T33" fmla="*/ 35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3" h="45">
                  <a:moveTo>
                    <a:pt x="81" y="35"/>
                  </a:moveTo>
                  <a:cubicBezTo>
                    <a:pt x="68" y="23"/>
                    <a:pt x="68" y="23"/>
                    <a:pt x="68" y="23"/>
                  </a:cubicBezTo>
                  <a:cubicBezTo>
                    <a:pt x="68" y="4"/>
                    <a:pt x="68" y="4"/>
                    <a:pt x="68" y="4"/>
                  </a:cubicBezTo>
                  <a:cubicBezTo>
                    <a:pt x="68" y="3"/>
                    <a:pt x="67" y="2"/>
                    <a:pt x="66" y="2"/>
                  </a:cubicBezTo>
                  <a:cubicBezTo>
                    <a:pt x="61" y="2"/>
                    <a:pt x="61" y="2"/>
                    <a:pt x="61" y="2"/>
                  </a:cubicBezTo>
                  <a:cubicBezTo>
                    <a:pt x="60" y="2"/>
                    <a:pt x="59" y="3"/>
                    <a:pt x="59" y="4"/>
                  </a:cubicBezTo>
                  <a:cubicBezTo>
                    <a:pt x="59" y="15"/>
                    <a:pt x="59" y="15"/>
                    <a:pt x="59" y="15"/>
                  </a:cubicBezTo>
                  <a:cubicBezTo>
                    <a:pt x="45" y="2"/>
                    <a:pt x="45" y="2"/>
                    <a:pt x="45" y="2"/>
                  </a:cubicBezTo>
                  <a:cubicBezTo>
                    <a:pt x="43" y="0"/>
                    <a:pt x="40" y="0"/>
                    <a:pt x="38" y="2"/>
                  </a:cubicBezTo>
                  <a:cubicBezTo>
                    <a:pt x="2" y="35"/>
                    <a:pt x="2" y="35"/>
                    <a:pt x="2" y="35"/>
                  </a:cubicBezTo>
                  <a:cubicBezTo>
                    <a:pt x="0" y="37"/>
                    <a:pt x="0" y="40"/>
                    <a:pt x="2" y="43"/>
                  </a:cubicBezTo>
                  <a:cubicBezTo>
                    <a:pt x="3" y="44"/>
                    <a:pt x="5" y="44"/>
                    <a:pt x="6" y="44"/>
                  </a:cubicBezTo>
                  <a:cubicBezTo>
                    <a:pt x="7" y="44"/>
                    <a:pt x="9" y="44"/>
                    <a:pt x="10" y="43"/>
                  </a:cubicBezTo>
                  <a:cubicBezTo>
                    <a:pt x="42" y="13"/>
                    <a:pt x="42" y="13"/>
                    <a:pt x="42" y="13"/>
                  </a:cubicBezTo>
                  <a:cubicBezTo>
                    <a:pt x="74" y="43"/>
                    <a:pt x="74" y="43"/>
                    <a:pt x="74" y="43"/>
                  </a:cubicBezTo>
                  <a:cubicBezTo>
                    <a:pt x="76" y="45"/>
                    <a:pt x="80" y="45"/>
                    <a:pt x="81" y="43"/>
                  </a:cubicBezTo>
                  <a:cubicBezTo>
                    <a:pt x="83" y="40"/>
                    <a:pt x="83" y="37"/>
                    <a:pt x="81" y="35"/>
                  </a:cubicBezTo>
                  <a:close/>
                </a:path>
              </a:pathLst>
            </a:custGeom>
            <a:solidFill>
              <a:schemeClr val="bg1"/>
            </a:solidFill>
            <a:ln w="9525">
              <a:noFill/>
            </a:ln>
            <a:effectLst>
              <a:outerShdw blurRad="508000" dist="596900" dir="3600000" sx="89000" sy="89000" algn="tl" rotWithShape="0">
                <a:schemeClr val="bg1">
                  <a:lumMod val="50000"/>
                  <a:alpha val="2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51435" tIns="25718" rIns="51435" bIns="25718" anchor="ctr"/>
            <a:lstStyle/>
            <a:p>
              <a:pPr algn="ctr" fontAlgn="auto">
                <a:lnSpc>
                  <a:spcPct val="120000"/>
                </a:lnSpc>
              </a:pPr>
              <a:endParaRPr lang="zh-CN" altLang="en-US" sz="1015" noProof="1">
                <a:gradFill>
                  <a:gsLst>
                    <a:gs pos="47700">
                      <a:srgbClr val="F4DEBE"/>
                    </a:gs>
                    <a:gs pos="0">
                      <a:srgbClr val="D9A96A"/>
                    </a:gs>
                    <a:gs pos="100000">
                      <a:srgbClr val="F5E3C9"/>
                    </a:gs>
                  </a:gsLst>
                  <a:lin ang="5400000" scaled="0"/>
                </a:gradFill>
                <a:cs typeface="+mn-ea"/>
                <a:sym typeface="+mn-lt"/>
              </a:endParaRPr>
            </a:p>
          </p:txBody>
        </p:sp>
      </p:grpSp>
      <p:cxnSp>
        <p:nvCxnSpPr>
          <p:cNvPr id="66" name="直接连接符 65"/>
          <p:cNvCxnSpPr/>
          <p:nvPr/>
        </p:nvCxnSpPr>
        <p:spPr>
          <a:xfrm flipV="1">
            <a:off x="2328863" y="2859088"/>
            <a:ext cx="358775" cy="358775"/>
          </a:xfrm>
          <a:prstGeom prst="line">
            <a:avLst/>
          </a:prstGeom>
          <a:ln>
            <a:solidFill>
              <a:srgbClr val="D3381C"/>
            </a:solidFill>
          </a:ln>
        </p:spPr>
        <p:style>
          <a:lnRef idx="1">
            <a:schemeClr val="accent1"/>
          </a:lnRef>
          <a:fillRef idx="0">
            <a:schemeClr val="accent1"/>
          </a:fillRef>
          <a:effectRef idx="0">
            <a:schemeClr val="accent1"/>
          </a:effectRef>
          <a:fontRef idx="minor">
            <a:schemeClr val="tx1"/>
          </a:fontRef>
        </p:style>
      </p:cxnSp>
      <p:cxnSp>
        <p:nvCxnSpPr>
          <p:cNvPr id="67" name="直接连接符 66"/>
          <p:cNvCxnSpPr/>
          <p:nvPr/>
        </p:nvCxnSpPr>
        <p:spPr>
          <a:xfrm flipV="1">
            <a:off x="3900488" y="1676400"/>
            <a:ext cx="254000" cy="252413"/>
          </a:xfrm>
          <a:prstGeom prst="line">
            <a:avLst/>
          </a:prstGeom>
          <a:ln>
            <a:solidFill>
              <a:srgbClr val="D3381C"/>
            </a:solidFill>
          </a:ln>
        </p:spPr>
        <p:style>
          <a:lnRef idx="1">
            <a:schemeClr val="accent1"/>
          </a:lnRef>
          <a:fillRef idx="0">
            <a:schemeClr val="accent1"/>
          </a:fillRef>
          <a:effectRef idx="0">
            <a:schemeClr val="accent1"/>
          </a:effectRef>
          <a:fontRef idx="minor">
            <a:schemeClr val="tx1"/>
          </a:fontRef>
        </p:style>
      </p:cxnSp>
      <p:sp>
        <p:nvSpPr>
          <p:cNvPr id="15" name="Text Box 10"/>
          <p:cNvSpPr txBox="1">
            <a:spLocks noChangeArrowheads="1"/>
          </p:cNvSpPr>
          <p:nvPr/>
        </p:nvSpPr>
        <p:spPr bwMode="auto">
          <a:xfrm>
            <a:off x="4234347" y="1676058"/>
            <a:ext cx="2664296" cy="538609"/>
          </a:xfrm>
          <a:prstGeom prst="rect">
            <a:avLst/>
          </a:prstGeom>
          <a:noFill/>
          <a:ln w="9525">
            <a:noFill/>
            <a:miter lim="800000"/>
          </a:ln>
        </p:spPr>
        <p:txBody>
          <a:bodyPr lIns="45720" tIns="22860" rIns="45720" bIns="22860">
            <a:spAutoFit/>
          </a:bodyPr>
          <a:lstStyle/>
          <a:p>
            <a:pPr algn="ctr"/>
            <a:r>
              <a:rPr lang="zh-CN" altLang="en-US" sz="3200" b="1" spc="100" dirty="0" smtClean="0">
                <a:solidFill>
                  <a:srgbClr val="D3381C"/>
                </a:solidFill>
                <a:latin typeface="微软雅黑" panose="020B0503020204020204" pitchFamily="34" charset="-122"/>
                <a:cs typeface="+mn-ea"/>
                <a:sym typeface="+mn-lt"/>
              </a:rPr>
              <a:t>工作存在不足</a:t>
            </a:r>
            <a:endParaRPr lang="zh-CN" altLang="en-US" sz="3200" b="1" spc="100" dirty="0">
              <a:solidFill>
                <a:srgbClr val="D3381C"/>
              </a:solidFill>
              <a:latin typeface="微软雅黑" panose="020B0503020204020204" pitchFamily="34" charset="-122"/>
              <a:cs typeface="+mn-ea"/>
              <a:sym typeface="+mn-lt"/>
            </a:endParaRPr>
          </a:p>
        </p:txBody>
      </p:sp>
      <p:sp>
        <p:nvSpPr>
          <p:cNvPr id="16" name="Rectangle 380"/>
          <p:cNvSpPr/>
          <p:nvPr/>
        </p:nvSpPr>
        <p:spPr>
          <a:xfrm>
            <a:off x="4234347" y="2367084"/>
            <a:ext cx="2491554" cy="867930"/>
          </a:xfrm>
          <a:prstGeom prst="rect">
            <a:avLst/>
          </a:prstGeom>
        </p:spPr>
        <p:txBody>
          <a:bodyPr wrap="square">
            <a:spAutoFit/>
          </a:bodyPr>
          <a:lstStyle/>
          <a:p>
            <a:pPr marL="171450" indent="-171450" fontAlgn="auto">
              <a:lnSpc>
                <a:spcPct val="120000"/>
              </a:lnSpc>
              <a:buFont typeface="Arial" panose="020B0604020202020204" pitchFamily="34" charset="0"/>
              <a:buChar char="•"/>
            </a:pPr>
            <a:r>
              <a:rPr lang="zh-CN" altLang="en-US" sz="1050" noProof="1">
                <a:solidFill>
                  <a:srgbClr val="D3381C"/>
                </a:solidFill>
                <a:cs typeface="+mn-ea"/>
                <a:sym typeface="+mn-lt"/>
              </a:rPr>
              <a:t>年终工作概述</a:t>
            </a:r>
          </a:p>
          <a:p>
            <a:pPr marL="171450" indent="-171450" fontAlgn="auto">
              <a:lnSpc>
                <a:spcPct val="120000"/>
              </a:lnSpc>
              <a:buFont typeface="Arial" panose="020B0604020202020204" pitchFamily="34" charset="0"/>
              <a:buChar char="•"/>
            </a:pPr>
            <a:r>
              <a:rPr lang="zh-CN" altLang="en-US" sz="1050" noProof="1">
                <a:solidFill>
                  <a:srgbClr val="D3381C"/>
                </a:solidFill>
                <a:cs typeface="+mn-ea"/>
                <a:sym typeface="+mn-lt"/>
              </a:rPr>
              <a:t>年终工作概述</a:t>
            </a:r>
          </a:p>
          <a:p>
            <a:pPr marL="171450" indent="-171450" fontAlgn="auto">
              <a:lnSpc>
                <a:spcPct val="120000"/>
              </a:lnSpc>
              <a:buFont typeface="Arial" panose="020B0604020202020204" pitchFamily="34" charset="0"/>
              <a:buChar char="•"/>
            </a:pPr>
            <a:r>
              <a:rPr lang="zh-CN" altLang="en-US" sz="1050" noProof="1" smtClean="0">
                <a:solidFill>
                  <a:srgbClr val="D3381C"/>
                </a:solidFill>
                <a:cs typeface="+mn-ea"/>
                <a:sym typeface="+mn-lt"/>
              </a:rPr>
              <a:t>年终工作概述</a:t>
            </a:r>
          </a:p>
          <a:p>
            <a:pPr fontAlgn="auto">
              <a:lnSpc>
                <a:spcPct val="120000"/>
              </a:lnSpc>
            </a:pPr>
            <a:endParaRPr lang="en-US" altLang="zh-CN" sz="1050" noProof="1">
              <a:solidFill>
                <a:srgbClr val="D3381C"/>
              </a:solidFill>
              <a:cs typeface="+mn-ea"/>
              <a:sym typeface="+mn-lt"/>
            </a:endParaRPr>
          </a:p>
        </p:txBody>
      </p:sp>
      <p:cxnSp>
        <p:nvCxnSpPr>
          <p:cNvPr id="17" name="直接连接符 16"/>
          <p:cNvCxnSpPr/>
          <p:nvPr/>
        </p:nvCxnSpPr>
        <p:spPr>
          <a:xfrm>
            <a:off x="4331951" y="2335710"/>
            <a:ext cx="2482706" cy="15905"/>
          </a:xfrm>
          <a:prstGeom prst="line">
            <a:avLst/>
          </a:prstGeom>
          <a:ln>
            <a:solidFill>
              <a:srgbClr val="D3381C"/>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0062053"/>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with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p:cTn id="7" dur="500" fill="hold"/>
                                        <p:tgtEl>
                                          <p:spTgt spid="36"/>
                                        </p:tgtEl>
                                        <p:attrNameLst>
                                          <p:attrName>ppt_w</p:attrName>
                                        </p:attrNameLst>
                                      </p:cBhvr>
                                      <p:tavLst>
                                        <p:tav tm="0">
                                          <p:val>
                                            <p:fltVal val="0"/>
                                          </p:val>
                                        </p:tav>
                                        <p:tav tm="100000">
                                          <p:val>
                                            <p:strVal val="#ppt_w"/>
                                          </p:val>
                                        </p:tav>
                                      </p:tavLst>
                                    </p:anim>
                                    <p:anim calcmode="lin" valueType="num">
                                      <p:cBhvr>
                                        <p:cTn id="8" dur="500" fill="hold"/>
                                        <p:tgtEl>
                                          <p:spTgt spid="36"/>
                                        </p:tgtEl>
                                        <p:attrNameLst>
                                          <p:attrName>ppt_h</p:attrName>
                                        </p:attrNameLst>
                                      </p:cBhvr>
                                      <p:tavLst>
                                        <p:tav tm="0">
                                          <p:val>
                                            <p:fltVal val="0"/>
                                          </p:val>
                                        </p:tav>
                                        <p:tav tm="100000">
                                          <p:val>
                                            <p:strVal val="#ppt_h"/>
                                          </p:val>
                                        </p:tav>
                                      </p:tavLst>
                                    </p:anim>
                                  </p:childTnLst>
                                </p:cTn>
                              </p:par>
                              <p:par>
                                <p:cTn id="9" presetID="23" presetClass="entr" presetSubtype="36" fill="hold" grpId="0" nodeType="withEffect">
                                  <p:stCondLst>
                                    <p:cond delay="0"/>
                                  </p:stCondLst>
                                  <p:childTnLst>
                                    <p:set>
                                      <p:cBhvr>
                                        <p:cTn id="10" dur="1" fill="hold">
                                          <p:stCondLst>
                                            <p:cond delay="0"/>
                                          </p:stCondLst>
                                        </p:cTn>
                                        <p:tgtEl>
                                          <p:spTgt spid="54"/>
                                        </p:tgtEl>
                                        <p:attrNameLst>
                                          <p:attrName>style.visibility</p:attrName>
                                        </p:attrNameLst>
                                      </p:cBhvr>
                                      <p:to>
                                        <p:strVal val="visible"/>
                                      </p:to>
                                    </p:set>
                                    <p:anim calcmode="lin" valueType="num">
                                      <p:cBhvr>
                                        <p:cTn id="11" dur="500" fill="hold"/>
                                        <p:tgtEl>
                                          <p:spTgt spid="54"/>
                                        </p:tgtEl>
                                        <p:attrNameLst>
                                          <p:attrName>ppt_w</p:attrName>
                                        </p:attrNameLst>
                                      </p:cBhvr>
                                      <p:tavLst>
                                        <p:tav tm="0">
                                          <p:val>
                                            <p:strVal val="(6*min(max(#ppt_w*#ppt_h,.3),1)-7.4)/-.7*#ppt_w"/>
                                          </p:val>
                                        </p:tav>
                                        <p:tav tm="100000">
                                          <p:val>
                                            <p:strVal val="#ppt_w"/>
                                          </p:val>
                                        </p:tav>
                                      </p:tavLst>
                                    </p:anim>
                                    <p:anim calcmode="lin" valueType="num">
                                      <p:cBhvr>
                                        <p:cTn id="12" dur="500" fill="hold"/>
                                        <p:tgtEl>
                                          <p:spTgt spid="54"/>
                                        </p:tgtEl>
                                        <p:attrNameLst>
                                          <p:attrName>ppt_h</p:attrName>
                                        </p:attrNameLst>
                                      </p:cBhvr>
                                      <p:tavLst>
                                        <p:tav tm="0">
                                          <p:val>
                                            <p:strVal val="(6*min(max(#ppt_w*#ppt_h,.3),1)-7.4)/-.7*#ppt_h"/>
                                          </p:val>
                                        </p:tav>
                                        <p:tav tm="100000">
                                          <p:val>
                                            <p:strVal val="#ppt_h"/>
                                          </p:val>
                                        </p:tav>
                                      </p:tavLst>
                                    </p:anim>
                                    <p:anim calcmode="lin" valueType="num">
                                      <p:cBhvr>
                                        <p:cTn id="13" dur="500" fill="hold"/>
                                        <p:tgtEl>
                                          <p:spTgt spid="54"/>
                                        </p:tgtEl>
                                        <p:attrNameLst>
                                          <p:attrName>ppt_x</p:attrName>
                                        </p:attrNameLst>
                                      </p:cBhvr>
                                      <p:tavLst>
                                        <p:tav tm="0">
                                          <p:val>
                                            <p:fltVal val="0.5"/>
                                          </p:val>
                                        </p:tav>
                                        <p:tav tm="100000">
                                          <p:val>
                                            <p:strVal val="#ppt_x"/>
                                          </p:val>
                                        </p:tav>
                                      </p:tavLst>
                                    </p:anim>
                                    <p:anim calcmode="lin" valueType="num">
                                      <p:cBhvr>
                                        <p:cTn id="14" dur="500" fill="hold"/>
                                        <p:tgtEl>
                                          <p:spTgt spid="54"/>
                                        </p:tgtEl>
                                        <p:attrNameLst>
                                          <p:attrName>ppt_y</p:attrName>
                                        </p:attrNameLst>
                                      </p:cBhvr>
                                      <p:tavLst>
                                        <p:tav tm="0">
                                          <p:val>
                                            <p:strVal val="1+(6*min(max(#ppt_w*#ppt_h,.3),1)-7.4)/-.7*#ppt_h/2"/>
                                          </p:val>
                                        </p:tav>
                                        <p:tav tm="100000">
                                          <p:val>
                                            <p:strVal val="#ppt_y"/>
                                          </p:val>
                                        </p:tav>
                                      </p:tavLst>
                                    </p:anim>
                                  </p:childTnLst>
                                </p:cTn>
                              </p:par>
                              <p:par>
                                <p:cTn id="15" presetID="47" presetClass="entr" presetSubtype="0" fill="hold" nodeType="withEffect">
                                  <p:stCondLst>
                                    <p:cond delay="60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1000"/>
                                        <p:tgtEl>
                                          <p:spTgt spid="7"/>
                                        </p:tgtEl>
                                      </p:cBhvr>
                                    </p:animEffect>
                                    <p:anim calcmode="lin" valueType="num">
                                      <p:cBhvr>
                                        <p:cTn id="18" dur="1000" fill="hold"/>
                                        <p:tgtEl>
                                          <p:spTgt spid="7"/>
                                        </p:tgtEl>
                                        <p:attrNameLst>
                                          <p:attrName>ppt_x</p:attrName>
                                        </p:attrNameLst>
                                      </p:cBhvr>
                                      <p:tavLst>
                                        <p:tav tm="0">
                                          <p:val>
                                            <p:strVal val="#ppt_x"/>
                                          </p:val>
                                        </p:tav>
                                        <p:tav tm="100000">
                                          <p:val>
                                            <p:strVal val="#ppt_x"/>
                                          </p:val>
                                        </p:tav>
                                      </p:tavLst>
                                    </p:anim>
                                    <p:anim calcmode="lin" valueType="num">
                                      <p:cBhvr>
                                        <p:cTn id="19" dur="1000" fill="hold"/>
                                        <p:tgtEl>
                                          <p:spTgt spid="7"/>
                                        </p:tgtEl>
                                        <p:attrNameLst>
                                          <p:attrName>ppt_y</p:attrName>
                                        </p:attrNameLst>
                                      </p:cBhvr>
                                      <p:tavLst>
                                        <p:tav tm="0">
                                          <p:val>
                                            <p:strVal val="#ppt_y-.1"/>
                                          </p:val>
                                        </p:tav>
                                        <p:tav tm="100000">
                                          <p:val>
                                            <p:strVal val="#ppt_y"/>
                                          </p:val>
                                        </p:tav>
                                      </p:tavLst>
                                    </p:anim>
                                  </p:childTnLst>
                                </p:cTn>
                              </p:par>
                              <p:par>
                                <p:cTn id="20" presetID="2" presetClass="entr" presetSubtype="4" fill="hold" grpId="0" nodeType="withEffect">
                                  <p:stCondLst>
                                    <p:cond delay="800"/>
                                  </p:stCondLst>
                                  <p:childTnLst>
                                    <p:set>
                                      <p:cBhvr>
                                        <p:cTn id="21" dur="1" fill="hold">
                                          <p:stCondLst>
                                            <p:cond delay="0"/>
                                          </p:stCondLst>
                                        </p:cTn>
                                        <p:tgtEl>
                                          <p:spTgt spid="12"/>
                                        </p:tgtEl>
                                        <p:attrNameLst>
                                          <p:attrName>style.visibility</p:attrName>
                                        </p:attrNameLst>
                                      </p:cBhvr>
                                      <p:to>
                                        <p:strVal val="visible"/>
                                      </p:to>
                                    </p:set>
                                    <p:anim calcmode="lin" valueType="num">
                                      <p:cBhvr>
                                        <p:cTn id="22" dur="500" fill="hold"/>
                                        <p:tgtEl>
                                          <p:spTgt spid="12"/>
                                        </p:tgtEl>
                                        <p:attrNameLst>
                                          <p:attrName>ppt_x</p:attrName>
                                        </p:attrNameLst>
                                      </p:cBhvr>
                                      <p:tavLst>
                                        <p:tav tm="0">
                                          <p:val>
                                            <p:strVal val="#ppt_x"/>
                                          </p:val>
                                        </p:tav>
                                        <p:tav tm="100000">
                                          <p:val>
                                            <p:strVal val="#ppt_x"/>
                                          </p:val>
                                        </p:tav>
                                      </p:tavLst>
                                    </p:anim>
                                    <p:anim calcmode="lin" valueType="num">
                                      <p:cBhvr>
                                        <p:cTn id="23" dur="500" fill="hold"/>
                                        <p:tgtEl>
                                          <p:spTgt spid="12"/>
                                        </p:tgtEl>
                                        <p:attrNameLst>
                                          <p:attrName>ppt_y</p:attrName>
                                        </p:attrNameLst>
                                      </p:cBhvr>
                                      <p:tavLst>
                                        <p:tav tm="0">
                                          <p:val>
                                            <p:strVal val="1+#ppt_h/2"/>
                                          </p:val>
                                        </p:tav>
                                        <p:tav tm="100000">
                                          <p:val>
                                            <p:strVal val="#ppt_y"/>
                                          </p:val>
                                        </p:tav>
                                      </p:tavLst>
                                    </p:anim>
                                  </p:childTnLst>
                                </p:cTn>
                              </p:par>
                              <p:par>
                                <p:cTn id="24" presetID="37" presetClass="entr" presetSubtype="0" fill="hold" grpId="0" nodeType="withEffect">
                                  <p:stCondLst>
                                    <p:cond delay="800"/>
                                  </p:stCondLst>
                                  <p:childTnLst>
                                    <p:set>
                                      <p:cBhvr>
                                        <p:cTn id="25" dur="1" fill="hold">
                                          <p:stCondLst>
                                            <p:cond delay="0"/>
                                          </p:stCondLst>
                                        </p:cTn>
                                        <p:tgtEl>
                                          <p:spTgt spid="55"/>
                                        </p:tgtEl>
                                        <p:attrNameLst>
                                          <p:attrName>style.visibility</p:attrName>
                                        </p:attrNameLst>
                                      </p:cBhvr>
                                      <p:to>
                                        <p:strVal val="visible"/>
                                      </p:to>
                                    </p:set>
                                    <p:animEffect transition="in" filter="fade">
                                      <p:cBhvr>
                                        <p:cTn id="26" dur="1000"/>
                                        <p:tgtEl>
                                          <p:spTgt spid="55"/>
                                        </p:tgtEl>
                                      </p:cBhvr>
                                    </p:animEffect>
                                    <p:anim calcmode="lin" valueType="num">
                                      <p:cBhvr>
                                        <p:cTn id="27" dur="1000" fill="hold"/>
                                        <p:tgtEl>
                                          <p:spTgt spid="55"/>
                                        </p:tgtEl>
                                        <p:attrNameLst>
                                          <p:attrName>ppt_x</p:attrName>
                                        </p:attrNameLst>
                                      </p:cBhvr>
                                      <p:tavLst>
                                        <p:tav tm="0">
                                          <p:val>
                                            <p:strVal val="#ppt_x"/>
                                          </p:val>
                                        </p:tav>
                                        <p:tav tm="100000">
                                          <p:val>
                                            <p:strVal val="#ppt_x"/>
                                          </p:val>
                                        </p:tav>
                                      </p:tavLst>
                                    </p:anim>
                                    <p:anim calcmode="lin" valueType="num">
                                      <p:cBhvr>
                                        <p:cTn id="28" dur="900" decel="100000" fill="hold"/>
                                        <p:tgtEl>
                                          <p:spTgt spid="55"/>
                                        </p:tgtEl>
                                        <p:attrNameLst>
                                          <p:attrName>ppt_y</p:attrName>
                                        </p:attrNameLst>
                                      </p:cBhvr>
                                      <p:tavLst>
                                        <p:tav tm="0">
                                          <p:val>
                                            <p:strVal val="#ppt_y+1"/>
                                          </p:val>
                                        </p:tav>
                                        <p:tav tm="100000">
                                          <p:val>
                                            <p:strVal val="#ppt_y-.03"/>
                                          </p:val>
                                        </p:tav>
                                      </p:tavLst>
                                    </p:anim>
                                    <p:anim calcmode="lin" valueType="num">
                                      <p:cBhvr>
                                        <p:cTn id="29" dur="100" accel="100000" fill="hold">
                                          <p:stCondLst>
                                            <p:cond delay="900"/>
                                          </p:stCondLst>
                                        </p:cTn>
                                        <p:tgtEl>
                                          <p:spTgt spid="55"/>
                                        </p:tgtEl>
                                        <p:attrNameLst>
                                          <p:attrName>ppt_y</p:attrName>
                                        </p:attrNameLst>
                                      </p:cBhvr>
                                      <p:tavLst>
                                        <p:tav tm="0">
                                          <p:val>
                                            <p:strVal val="#ppt_y-.03"/>
                                          </p:val>
                                        </p:tav>
                                        <p:tav tm="100000">
                                          <p:val>
                                            <p:strVal val="#ppt_y"/>
                                          </p:val>
                                        </p:tav>
                                      </p:tavLst>
                                    </p:anim>
                                  </p:childTnLst>
                                </p:cTn>
                              </p:par>
                              <p:par>
                                <p:cTn id="30" presetID="2" presetClass="entr" presetSubtype="12" fill="hold" nodeType="withEffect">
                                  <p:stCondLst>
                                    <p:cond delay="2000"/>
                                  </p:stCondLst>
                                  <p:childTnLst>
                                    <p:set>
                                      <p:cBhvr>
                                        <p:cTn id="31" dur="1" fill="hold">
                                          <p:stCondLst>
                                            <p:cond delay="0"/>
                                          </p:stCondLst>
                                        </p:cTn>
                                        <p:tgtEl>
                                          <p:spTgt spid="66"/>
                                        </p:tgtEl>
                                        <p:attrNameLst>
                                          <p:attrName>style.visibility</p:attrName>
                                        </p:attrNameLst>
                                      </p:cBhvr>
                                      <p:to>
                                        <p:strVal val="visible"/>
                                      </p:to>
                                    </p:set>
                                    <p:anim calcmode="lin" valueType="num">
                                      <p:cBhvr>
                                        <p:cTn id="32" dur="500" fill="hold"/>
                                        <p:tgtEl>
                                          <p:spTgt spid="66"/>
                                        </p:tgtEl>
                                        <p:attrNameLst>
                                          <p:attrName>ppt_x</p:attrName>
                                        </p:attrNameLst>
                                      </p:cBhvr>
                                      <p:tavLst>
                                        <p:tav tm="0">
                                          <p:val>
                                            <p:strVal val="0-#ppt_w/2"/>
                                          </p:val>
                                        </p:tav>
                                        <p:tav tm="100000">
                                          <p:val>
                                            <p:strVal val="#ppt_x"/>
                                          </p:val>
                                        </p:tav>
                                      </p:tavLst>
                                    </p:anim>
                                    <p:anim calcmode="lin" valueType="num">
                                      <p:cBhvr>
                                        <p:cTn id="33" dur="500" fill="hold"/>
                                        <p:tgtEl>
                                          <p:spTgt spid="66"/>
                                        </p:tgtEl>
                                        <p:attrNameLst>
                                          <p:attrName>ppt_y</p:attrName>
                                        </p:attrNameLst>
                                      </p:cBhvr>
                                      <p:tavLst>
                                        <p:tav tm="0">
                                          <p:val>
                                            <p:strVal val="1+#ppt_h/2"/>
                                          </p:val>
                                        </p:tav>
                                        <p:tav tm="100000">
                                          <p:val>
                                            <p:strVal val="#ppt_y"/>
                                          </p:val>
                                        </p:tav>
                                      </p:tavLst>
                                    </p:anim>
                                  </p:childTnLst>
                                </p:cTn>
                              </p:par>
                              <p:par>
                                <p:cTn id="34" presetID="2" presetClass="entr" presetSubtype="3" fill="hold" nodeType="withEffect">
                                  <p:stCondLst>
                                    <p:cond delay="2000"/>
                                  </p:stCondLst>
                                  <p:childTnLst>
                                    <p:set>
                                      <p:cBhvr>
                                        <p:cTn id="35" dur="1" fill="hold">
                                          <p:stCondLst>
                                            <p:cond delay="0"/>
                                          </p:stCondLst>
                                        </p:cTn>
                                        <p:tgtEl>
                                          <p:spTgt spid="67"/>
                                        </p:tgtEl>
                                        <p:attrNameLst>
                                          <p:attrName>style.visibility</p:attrName>
                                        </p:attrNameLst>
                                      </p:cBhvr>
                                      <p:to>
                                        <p:strVal val="visible"/>
                                      </p:to>
                                    </p:set>
                                    <p:anim calcmode="lin" valueType="num">
                                      <p:cBhvr>
                                        <p:cTn id="36" dur="500" fill="hold"/>
                                        <p:tgtEl>
                                          <p:spTgt spid="67"/>
                                        </p:tgtEl>
                                        <p:attrNameLst>
                                          <p:attrName>ppt_x</p:attrName>
                                        </p:attrNameLst>
                                      </p:cBhvr>
                                      <p:tavLst>
                                        <p:tav tm="0">
                                          <p:val>
                                            <p:strVal val="1+#ppt_w/2"/>
                                          </p:val>
                                        </p:tav>
                                        <p:tav tm="100000">
                                          <p:val>
                                            <p:strVal val="#ppt_x"/>
                                          </p:val>
                                        </p:tav>
                                      </p:tavLst>
                                    </p:anim>
                                    <p:anim calcmode="lin" valueType="num">
                                      <p:cBhvr>
                                        <p:cTn id="37" dur="500" fill="hold"/>
                                        <p:tgtEl>
                                          <p:spTgt spid="67"/>
                                        </p:tgtEl>
                                        <p:attrNameLst>
                                          <p:attrName>ppt_y</p:attrName>
                                        </p:attrNameLst>
                                      </p:cBhvr>
                                      <p:tavLst>
                                        <p:tav tm="0">
                                          <p:val>
                                            <p:strVal val="0-#ppt_h/2"/>
                                          </p:val>
                                        </p:tav>
                                        <p:tav tm="100000">
                                          <p:val>
                                            <p:strVal val="#ppt_y"/>
                                          </p:val>
                                        </p:tav>
                                      </p:tavLst>
                                    </p:anim>
                                  </p:childTnLst>
                                </p:cTn>
                              </p:par>
                              <p:par>
                                <p:cTn id="38" presetID="41" presetClass="entr" presetSubtype="0" fill="hold" grpId="0" nodeType="withEffect">
                                  <p:stCondLst>
                                    <p:cond delay="1600"/>
                                  </p:stCondLst>
                                  <p:iterate type="lt">
                                    <p:tmPct val="10000"/>
                                  </p:iterate>
                                  <p:childTnLst>
                                    <p:set>
                                      <p:cBhvr>
                                        <p:cTn id="39" dur="1" fill="hold">
                                          <p:stCondLst>
                                            <p:cond delay="0"/>
                                          </p:stCondLst>
                                        </p:cTn>
                                        <p:tgtEl>
                                          <p:spTgt spid="15"/>
                                        </p:tgtEl>
                                        <p:attrNameLst>
                                          <p:attrName>style.visibility</p:attrName>
                                        </p:attrNameLst>
                                      </p:cBhvr>
                                      <p:to>
                                        <p:strVal val="visible"/>
                                      </p:to>
                                    </p:set>
                                    <p:anim calcmode="lin" valueType="num">
                                      <p:cBhvr>
                                        <p:cTn id="40" dur="500" fill="hold"/>
                                        <p:tgtEl>
                                          <p:spTgt spid="15"/>
                                        </p:tgtEl>
                                        <p:attrNameLst>
                                          <p:attrName>ppt_x</p:attrName>
                                        </p:attrNameLst>
                                      </p:cBhvr>
                                      <p:tavLst>
                                        <p:tav tm="0">
                                          <p:val>
                                            <p:strVal val="#ppt_x"/>
                                          </p:val>
                                        </p:tav>
                                        <p:tav tm="50000">
                                          <p:val>
                                            <p:strVal val="#ppt_x+.1"/>
                                          </p:val>
                                        </p:tav>
                                        <p:tav tm="100000">
                                          <p:val>
                                            <p:strVal val="#ppt_x"/>
                                          </p:val>
                                        </p:tav>
                                      </p:tavLst>
                                    </p:anim>
                                    <p:anim calcmode="lin" valueType="num">
                                      <p:cBhvr>
                                        <p:cTn id="41" dur="500" fill="hold"/>
                                        <p:tgtEl>
                                          <p:spTgt spid="15"/>
                                        </p:tgtEl>
                                        <p:attrNameLst>
                                          <p:attrName>ppt_y</p:attrName>
                                        </p:attrNameLst>
                                      </p:cBhvr>
                                      <p:tavLst>
                                        <p:tav tm="0">
                                          <p:val>
                                            <p:strVal val="#ppt_y"/>
                                          </p:val>
                                        </p:tav>
                                        <p:tav tm="100000">
                                          <p:val>
                                            <p:strVal val="#ppt_y"/>
                                          </p:val>
                                        </p:tav>
                                      </p:tavLst>
                                    </p:anim>
                                    <p:anim calcmode="lin" valueType="num">
                                      <p:cBhvr>
                                        <p:cTn id="42" dur="500" fill="hold"/>
                                        <p:tgtEl>
                                          <p:spTgt spid="15"/>
                                        </p:tgtEl>
                                        <p:attrNameLst>
                                          <p:attrName>ppt_h</p:attrName>
                                        </p:attrNameLst>
                                      </p:cBhvr>
                                      <p:tavLst>
                                        <p:tav tm="0">
                                          <p:val>
                                            <p:strVal val="#ppt_h/10"/>
                                          </p:val>
                                        </p:tav>
                                        <p:tav tm="50000">
                                          <p:val>
                                            <p:strVal val="#ppt_h+.01"/>
                                          </p:val>
                                        </p:tav>
                                        <p:tav tm="100000">
                                          <p:val>
                                            <p:strVal val="#ppt_h"/>
                                          </p:val>
                                        </p:tav>
                                      </p:tavLst>
                                    </p:anim>
                                    <p:anim calcmode="lin" valueType="num">
                                      <p:cBhvr>
                                        <p:cTn id="43" dur="500" fill="hold"/>
                                        <p:tgtEl>
                                          <p:spTgt spid="15"/>
                                        </p:tgtEl>
                                        <p:attrNameLst>
                                          <p:attrName>ppt_w</p:attrName>
                                        </p:attrNameLst>
                                      </p:cBhvr>
                                      <p:tavLst>
                                        <p:tav tm="0">
                                          <p:val>
                                            <p:strVal val="#ppt_w/10"/>
                                          </p:val>
                                        </p:tav>
                                        <p:tav tm="50000">
                                          <p:val>
                                            <p:strVal val="#ppt_w+.01"/>
                                          </p:val>
                                        </p:tav>
                                        <p:tav tm="100000">
                                          <p:val>
                                            <p:strVal val="#ppt_w"/>
                                          </p:val>
                                        </p:tav>
                                      </p:tavLst>
                                    </p:anim>
                                    <p:animEffect transition="in" filter="fade">
                                      <p:cBhvr>
                                        <p:cTn id="44" dur="500" tmFilter="0,0; .5, 1; 1, 1"/>
                                        <p:tgtEl>
                                          <p:spTgt spid="15"/>
                                        </p:tgtEl>
                                      </p:cBhvr>
                                    </p:animEffect>
                                  </p:childTnLst>
                                </p:cTn>
                              </p:par>
                              <p:par>
                                <p:cTn id="45" presetID="22" presetClass="entr" presetSubtype="8" fill="hold" nodeType="withEffect">
                                  <p:stCondLst>
                                    <p:cond delay="1900"/>
                                  </p:stCondLst>
                                  <p:childTnLst>
                                    <p:set>
                                      <p:cBhvr>
                                        <p:cTn id="46" dur="1" fill="hold">
                                          <p:stCondLst>
                                            <p:cond delay="0"/>
                                          </p:stCondLst>
                                        </p:cTn>
                                        <p:tgtEl>
                                          <p:spTgt spid="17"/>
                                        </p:tgtEl>
                                        <p:attrNameLst>
                                          <p:attrName>style.visibility</p:attrName>
                                        </p:attrNameLst>
                                      </p:cBhvr>
                                      <p:to>
                                        <p:strVal val="visible"/>
                                      </p:to>
                                    </p:set>
                                    <p:animEffect transition="in" filter="wipe(left)">
                                      <p:cBhvr>
                                        <p:cTn id="47" dur="500"/>
                                        <p:tgtEl>
                                          <p:spTgt spid="17"/>
                                        </p:tgtEl>
                                      </p:cBhvr>
                                    </p:animEffect>
                                  </p:childTnLst>
                                </p:cTn>
                              </p:par>
                              <p:par>
                                <p:cTn id="48" presetID="2" presetClass="entr" presetSubtype="2" fill="hold" grpId="0" nodeType="withEffect">
                                  <p:stCondLst>
                                    <p:cond delay="2200"/>
                                  </p:stCondLst>
                                  <p:childTnLst>
                                    <p:set>
                                      <p:cBhvr>
                                        <p:cTn id="49" dur="1" fill="hold">
                                          <p:stCondLst>
                                            <p:cond delay="0"/>
                                          </p:stCondLst>
                                        </p:cTn>
                                        <p:tgtEl>
                                          <p:spTgt spid="16"/>
                                        </p:tgtEl>
                                        <p:attrNameLst>
                                          <p:attrName>style.visibility</p:attrName>
                                        </p:attrNameLst>
                                      </p:cBhvr>
                                      <p:to>
                                        <p:strVal val="visible"/>
                                      </p:to>
                                    </p:set>
                                    <p:anim calcmode="lin" valueType="num">
                                      <p:cBhvr>
                                        <p:cTn id="50" dur="1000" fill="hold"/>
                                        <p:tgtEl>
                                          <p:spTgt spid="16"/>
                                        </p:tgtEl>
                                        <p:attrNameLst>
                                          <p:attrName>ppt_x</p:attrName>
                                        </p:attrNameLst>
                                      </p:cBhvr>
                                      <p:tavLst>
                                        <p:tav tm="0">
                                          <p:val>
                                            <p:strVal val="1+#ppt_w/2"/>
                                          </p:val>
                                        </p:tav>
                                        <p:tav tm="100000">
                                          <p:val>
                                            <p:strVal val="#ppt_x"/>
                                          </p:val>
                                        </p:tav>
                                      </p:tavLst>
                                    </p:anim>
                                    <p:anim calcmode="lin" valueType="num">
                                      <p:cBhvr>
                                        <p:cTn id="51" dur="1000" fill="hold"/>
                                        <p:tgtEl>
                                          <p:spTgt spid="1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54" grpId="0" animBg="1"/>
      <p:bldP spid="36" grpId="0" animBg="1"/>
      <p:bldP spid="55" grpId="0"/>
      <p:bldP spid="15" grpId="0"/>
      <p:bldP spid="16"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nvSpPr>
        <p:spPr>
          <a:xfrm>
            <a:off x="897572" y="1999847"/>
            <a:ext cx="934206" cy="934206"/>
          </a:xfrm>
          <a:prstGeom prst="ellipse">
            <a:avLst/>
          </a:prstGeom>
          <a:noFill/>
          <a:ln w="15875">
            <a:solidFill>
              <a:schemeClr val="bg1">
                <a:lumMod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auto">
              <a:spcBef>
                <a:spcPts val="0"/>
              </a:spcBef>
              <a:spcAft>
                <a:spcPts val="0"/>
              </a:spcAft>
            </a:pPr>
            <a:endParaRPr lang="zh-CN" altLang="en-US" sz="1350">
              <a:solidFill>
                <a:srgbClr val="C8161C"/>
              </a:solidFill>
            </a:endParaRPr>
          </a:p>
        </p:txBody>
      </p:sp>
      <p:sp>
        <p:nvSpPr>
          <p:cNvPr id="3" name="椭圆 2"/>
          <p:cNvSpPr/>
          <p:nvPr/>
        </p:nvSpPr>
        <p:spPr>
          <a:xfrm>
            <a:off x="966478" y="2051619"/>
            <a:ext cx="801752" cy="801752"/>
          </a:xfrm>
          <a:prstGeom prst="ellipse">
            <a:avLst/>
          </a:prstGeom>
          <a:gradFill>
            <a:gsLst>
              <a:gs pos="100000">
                <a:schemeClr val="bg1">
                  <a:lumMod val="97000"/>
                </a:schemeClr>
              </a:gs>
              <a:gs pos="0">
                <a:schemeClr val="bg1">
                  <a:lumMod val="80000"/>
                </a:schemeClr>
              </a:gs>
            </a:gsLst>
            <a:lin ang="2700000" scaled="1"/>
          </a:gradFill>
          <a:ln w="19050">
            <a:gradFill flip="none" rotWithShape="1">
              <a:gsLst>
                <a:gs pos="0">
                  <a:schemeClr val="bg1"/>
                </a:gs>
                <a:gs pos="100000">
                  <a:schemeClr val="bg1">
                    <a:lumMod val="75000"/>
                  </a:schemeClr>
                </a:gs>
              </a:gsLst>
              <a:lin ang="2700000" scaled="1"/>
              <a:tileRect/>
            </a:gradFill>
          </a:ln>
          <a:effectLst>
            <a:outerShdw blurRad="1016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auto">
              <a:spcBef>
                <a:spcPts val="0"/>
              </a:spcBef>
              <a:spcAft>
                <a:spcPts val="0"/>
              </a:spcAft>
            </a:pPr>
            <a:endParaRPr lang="zh-CN" altLang="en-US" sz="1350">
              <a:solidFill>
                <a:srgbClr val="C8161C"/>
              </a:solidFill>
            </a:endParaRPr>
          </a:p>
        </p:txBody>
      </p:sp>
      <p:sp>
        <p:nvSpPr>
          <p:cNvPr id="4" name="椭圆 3"/>
          <p:cNvSpPr/>
          <p:nvPr/>
        </p:nvSpPr>
        <p:spPr>
          <a:xfrm>
            <a:off x="2069146" y="1823791"/>
            <a:ext cx="1267101" cy="1267101"/>
          </a:xfrm>
          <a:prstGeom prst="ellipse">
            <a:avLst/>
          </a:prstGeom>
          <a:noFill/>
          <a:ln w="15875">
            <a:solidFill>
              <a:srgbClr val="C8161C"/>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auto">
              <a:spcBef>
                <a:spcPts val="0"/>
              </a:spcBef>
              <a:spcAft>
                <a:spcPts val="0"/>
              </a:spcAft>
            </a:pPr>
            <a:endParaRPr lang="zh-CN" altLang="en-US" sz="1350">
              <a:solidFill>
                <a:srgbClr val="C8161C"/>
              </a:solidFill>
            </a:endParaRPr>
          </a:p>
        </p:txBody>
      </p:sp>
      <p:sp>
        <p:nvSpPr>
          <p:cNvPr id="5" name="椭圆 4"/>
          <p:cNvSpPr/>
          <p:nvPr/>
        </p:nvSpPr>
        <p:spPr>
          <a:xfrm>
            <a:off x="2135312" y="1885110"/>
            <a:ext cx="1134770" cy="1134770"/>
          </a:xfrm>
          <a:prstGeom prst="ellipse">
            <a:avLst/>
          </a:prstGeom>
          <a:gradFill>
            <a:gsLst>
              <a:gs pos="100000">
                <a:schemeClr val="bg1">
                  <a:lumMod val="97000"/>
                </a:schemeClr>
              </a:gs>
              <a:gs pos="0">
                <a:schemeClr val="bg1">
                  <a:lumMod val="80000"/>
                </a:schemeClr>
              </a:gs>
            </a:gsLst>
            <a:lin ang="2700000" scaled="1"/>
          </a:gradFill>
          <a:ln w="19050">
            <a:gradFill flip="none" rotWithShape="1">
              <a:gsLst>
                <a:gs pos="0">
                  <a:schemeClr val="bg1"/>
                </a:gs>
                <a:gs pos="100000">
                  <a:schemeClr val="bg1">
                    <a:lumMod val="75000"/>
                  </a:schemeClr>
                </a:gs>
              </a:gsLst>
              <a:lin ang="2700000" scaled="1"/>
              <a:tileRect/>
            </a:gradFill>
          </a:ln>
          <a:effectLst>
            <a:outerShdw blurRad="1016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auto">
              <a:spcBef>
                <a:spcPts val="0"/>
              </a:spcBef>
              <a:spcAft>
                <a:spcPts val="0"/>
              </a:spcAft>
            </a:pPr>
            <a:endParaRPr lang="zh-CN" altLang="en-US" sz="1350">
              <a:solidFill>
                <a:srgbClr val="C8161C"/>
              </a:solidFill>
            </a:endParaRPr>
          </a:p>
        </p:txBody>
      </p:sp>
      <p:sp>
        <p:nvSpPr>
          <p:cNvPr id="6" name="椭圆 5"/>
          <p:cNvSpPr/>
          <p:nvPr/>
        </p:nvSpPr>
        <p:spPr>
          <a:xfrm flipH="1">
            <a:off x="7134721" y="1999847"/>
            <a:ext cx="934206" cy="934206"/>
          </a:xfrm>
          <a:prstGeom prst="ellipse">
            <a:avLst/>
          </a:prstGeom>
          <a:noFill/>
          <a:ln w="15875">
            <a:solidFill>
              <a:srgbClr val="C8161C"/>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auto">
              <a:spcBef>
                <a:spcPts val="0"/>
              </a:spcBef>
              <a:spcAft>
                <a:spcPts val="0"/>
              </a:spcAft>
            </a:pPr>
            <a:endParaRPr lang="zh-CN" altLang="en-US" sz="1350">
              <a:solidFill>
                <a:srgbClr val="C8161C"/>
              </a:solidFill>
            </a:endParaRPr>
          </a:p>
        </p:txBody>
      </p:sp>
      <p:sp>
        <p:nvSpPr>
          <p:cNvPr id="7" name="椭圆 6"/>
          <p:cNvSpPr/>
          <p:nvPr/>
        </p:nvSpPr>
        <p:spPr>
          <a:xfrm>
            <a:off x="7198270" y="2051619"/>
            <a:ext cx="801752" cy="801752"/>
          </a:xfrm>
          <a:prstGeom prst="ellipse">
            <a:avLst/>
          </a:prstGeom>
          <a:gradFill>
            <a:gsLst>
              <a:gs pos="100000">
                <a:schemeClr val="bg1">
                  <a:lumMod val="97000"/>
                </a:schemeClr>
              </a:gs>
              <a:gs pos="0">
                <a:schemeClr val="bg1">
                  <a:lumMod val="80000"/>
                </a:schemeClr>
              </a:gs>
            </a:gsLst>
            <a:lin ang="2700000" scaled="1"/>
          </a:gradFill>
          <a:ln w="19050">
            <a:noFill/>
          </a:ln>
          <a:effectLst>
            <a:outerShdw blurRad="1016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auto">
              <a:spcBef>
                <a:spcPts val="0"/>
              </a:spcBef>
              <a:spcAft>
                <a:spcPts val="0"/>
              </a:spcAft>
            </a:pPr>
            <a:endParaRPr lang="zh-CN" altLang="en-US" sz="1350">
              <a:solidFill>
                <a:srgbClr val="C8161C"/>
              </a:solidFill>
            </a:endParaRPr>
          </a:p>
        </p:txBody>
      </p:sp>
      <p:sp>
        <p:nvSpPr>
          <p:cNvPr id="8" name="椭圆 7"/>
          <p:cNvSpPr/>
          <p:nvPr/>
        </p:nvSpPr>
        <p:spPr>
          <a:xfrm flipH="1">
            <a:off x="5630252" y="1823791"/>
            <a:ext cx="1267101" cy="1267101"/>
          </a:xfrm>
          <a:prstGeom prst="ellipse">
            <a:avLst/>
          </a:prstGeom>
          <a:noFill/>
          <a:ln w="15875">
            <a:solidFill>
              <a:srgbClr val="C8161C"/>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auto">
              <a:spcBef>
                <a:spcPts val="0"/>
              </a:spcBef>
              <a:spcAft>
                <a:spcPts val="0"/>
              </a:spcAft>
            </a:pPr>
            <a:endParaRPr lang="zh-CN" altLang="en-US" sz="1350">
              <a:solidFill>
                <a:srgbClr val="C8161C"/>
              </a:solidFill>
            </a:endParaRPr>
          </a:p>
        </p:txBody>
      </p:sp>
      <p:sp>
        <p:nvSpPr>
          <p:cNvPr id="9" name="椭圆 8"/>
          <p:cNvSpPr/>
          <p:nvPr/>
        </p:nvSpPr>
        <p:spPr>
          <a:xfrm>
            <a:off x="5696418" y="1885110"/>
            <a:ext cx="1134770" cy="1134770"/>
          </a:xfrm>
          <a:prstGeom prst="ellipse">
            <a:avLst/>
          </a:prstGeom>
          <a:gradFill>
            <a:gsLst>
              <a:gs pos="100000">
                <a:schemeClr val="bg1">
                  <a:lumMod val="97000"/>
                </a:schemeClr>
              </a:gs>
              <a:gs pos="0">
                <a:schemeClr val="bg1">
                  <a:lumMod val="80000"/>
                </a:schemeClr>
              </a:gs>
            </a:gsLst>
            <a:lin ang="2700000" scaled="1"/>
          </a:gradFill>
          <a:ln w="19050">
            <a:gradFill flip="none" rotWithShape="1">
              <a:gsLst>
                <a:gs pos="0">
                  <a:schemeClr val="bg1"/>
                </a:gs>
                <a:gs pos="100000">
                  <a:schemeClr val="bg1">
                    <a:lumMod val="75000"/>
                  </a:schemeClr>
                </a:gs>
              </a:gsLst>
              <a:lin ang="2700000" scaled="1"/>
              <a:tileRect/>
            </a:gradFill>
          </a:ln>
          <a:effectLst>
            <a:outerShdw blurRad="1016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auto">
              <a:spcBef>
                <a:spcPts val="0"/>
              </a:spcBef>
              <a:spcAft>
                <a:spcPts val="0"/>
              </a:spcAft>
            </a:pPr>
            <a:endParaRPr lang="zh-CN" altLang="en-US" sz="1350">
              <a:solidFill>
                <a:srgbClr val="C8161C"/>
              </a:solidFill>
            </a:endParaRPr>
          </a:p>
        </p:txBody>
      </p:sp>
      <p:grpSp>
        <p:nvGrpSpPr>
          <p:cNvPr id="10" name="组合 9"/>
          <p:cNvGrpSpPr/>
          <p:nvPr/>
        </p:nvGrpSpPr>
        <p:grpSpPr>
          <a:xfrm>
            <a:off x="3649298" y="1616515"/>
            <a:ext cx="1670736" cy="1670736"/>
            <a:chOff x="4982374" y="2208496"/>
            <a:chExt cx="2227648" cy="2227648"/>
          </a:xfrm>
          <a:effectLst>
            <a:outerShdw blurRad="101600" dist="50800" dir="2700000" algn="tl" rotWithShape="0">
              <a:prstClr val="black">
                <a:alpha val="40000"/>
              </a:prstClr>
            </a:outerShdw>
          </a:effectLst>
        </p:grpSpPr>
        <p:sp>
          <p:nvSpPr>
            <p:cNvPr id="76" name="椭圆 75"/>
            <p:cNvSpPr/>
            <p:nvPr/>
          </p:nvSpPr>
          <p:spPr>
            <a:xfrm>
              <a:off x="4982374" y="2208496"/>
              <a:ext cx="2227648" cy="2227648"/>
            </a:xfrm>
            <a:prstGeom prst="ellipse">
              <a:avLst/>
            </a:prstGeom>
            <a:gradFill>
              <a:gsLst>
                <a:gs pos="0">
                  <a:schemeClr val="bg1">
                    <a:lumMod val="97000"/>
                  </a:schemeClr>
                </a:gs>
                <a:gs pos="100000">
                  <a:schemeClr val="bg1">
                    <a:lumMod val="76000"/>
                  </a:schemeClr>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auto">
                <a:spcBef>
                  <a:spcPts val="0"/>
                </a:spcBef>
                <a:spcAft>
                  <a:spcPts val="0"/>
                </a:spcAft>
              </a:pPr>
              <a:endParaRPr lang="zh-CN" altLang="en-US" sz="1350">
                <a:solidFill>
                  <a:srgbClr val="C8161C"/>
                </a:solidFill>
              </a:endParaRPr>
            </a:p>
          </p:txBody>
        </p:sp>
        <p:grpSp>
          <p:nvGrpSpPr>
            <p:cNvPr id="77" name="Group 35"/>
            <p:cNvGrpSpPr>
              <a:grpSpLocks noChangeAspect="1"/>
            </p:cNvGrpSpPr>
            <p:nvPr/>
          </p:nvGrpSpPr>
          <p:grpSpPr bwMode="auto">
            <a:xfrm>
              <a:off x="5112435" y="2218533"/>
              <a:ext cx="2016978" cy="1955885"/>
              <a:chOff x="3477" y="1809"/>
              <a:chExt cx="726" cy="704"/>
            </a:xfrm>
            <a:noFill/>
          </p:grpSpPr>
          <p:sp>
            <p:nvSpPr>
              <p:cNvPr id="78" name="Freeform 36"/>
              <p:cNvSpPr/>
              <p:nvPr/>
            </p:nvSpPr>
            <p:spPr bwMode="auto">
              <a:xfrm>
                <a:off x="3928" y="1833"/>
                <a:ext cx="15" cy="12"/>
              </a:xfrm>
              <a:custGeom>
                <a:avLst/>
                <a:gdLst>
                  <a:gd name="T0" fmla="*/ 5 w 6"/>
                  <a:gd name="T1" fmla="*/ 0 h 5"/>
                  <a:gd name="T2" fmla="*/ 0 w 6"/>
                  <a:gd name="T3" fmla="*/ 0 h 5"/>
                  <a:gd name="T4" fmla="*/ 0 w 6"/>
                  <a:gd name="T5" fmla="*/ 3 h 5"/>
                  <a:gd name="T6" fmla="*/ 0 w 6"/>
                  <a:gd name="T7" fmla="*/ 4 h 5"/>
                  <a:gd name="T8" fmla="*/ 0 w 6"/>
                  <a:gd name="T9" fmla="*/ 5 h 5"/>
                  <a:gd name="T10" fmla="*/ 1 w 6"/>
                  <a:gd name="T11" fmla="*/ 5 h 5"/>
                  <a:gd name="T12" fmla="*/ 5 w 6"/>
                  <a:gd name="T13" fmla="*/ 5 h 5"/>
                  <a:gd name="T14" fmla="*/ 6 w 6"/>
                  <a:gd name="T15" fmla="*/ 5 h 5"/>
                  <a:gd name="T16" fmla="*/ 6 w 6"/>
                  <a:gd name="T17" fmla="*/ 5 h 5"/>
                  <a:gd name="T18" fmla="*/ 6 w 6"/>
                  <a:gd name="T19" fmla="*/ 5 h 5"/>
                  <a:gd name="T20" fmla="*/ 6 w 6"/>
                  <a:gd name="T21" fmla="*/ 4 h 5"/>
                  <a:gd name="T22" fmla="*/ 6 w 6"/>
                  <a:gd name="T23" fmla="*/ 3 h 5"/>
                  <a:gd name="T24" fmla="*/ 6 w 6"/>
                  <a:gd name="T25" fmla="*/ 3 h 5"/>
                  <a:gd name="T26" fmla="*/ 5 w 6"/>
                  <a:gd name="T27" fmla="*/ 2 h 5"/>
                  <a:gd name="T28" fmla="*/ 5 w 6"/>
                  <a:gd name="T29" fmla="*/ 2 h 5"/>
                  <a:gd name="T30" fmla="*/ 5 w 6"/>
                  <a:gd name="T31" fmla="*/ 1 h 5"/>
                  <a:gd name="T32" fmla="*/ 5 w 6"/>
                  <a:gd name="T33"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 h="5">
                    <a:moveTo>
                      <a:pt x="5" y="0"/>
                    </a:moveTo>
                    <a:cubicBezTo>
                      <a:pt x="0" y="0"/>
                      <a:pt x="0" y="0"/>
                      <a:pt x="0" y="0"/>
                    </a:cubicBezTo>
                    <a:cubicBezTo>
                      <a:pt x="0" y="3"/>
                      <a:pt x="0" y="3"/>
                      <a:pt x="0" y="3"/>
                    </a:cubicBezTo>
                    <a:cubicBezTo>
                      <a:pt x="0" y="4"/>
                      <a:pt x="0" y="4"/>
                      <a:pt x="0" y="4"/>
                    </a:cubicBezTo>
                    <a:cubicBezTo>
                      <a:pt x="0" y="4"/>
                      <a:pt x="0" y="4"/>
                      <a:pt x="0" y="5"/>
                    </a:cubicBezTo>
                    <a:cubicBezTo>
                      <a:pt x="1" y="5"/>
                      <a:pt x="1" y="5"/>
                      <a:pt x="1" y="5"/>
                    </a:cubicBezTo>
                    <a:cubicBezTo>
                      <a:pt x="5" y="5"/>
                      <a:pt x="5" y="5"/>
                      <a:pt x="5" y="5"/>
                    </a:cubicBezTo>
                    <a:cubicBezTo>
                      <a:pt x="6" y="5"/>
                      <a:pt x="6" y="5"/>
                      <a:pt x="6" y="5"/>
                    </a:cubicBezTo>
                    <a:cubicBezTo>
                      <a:pt x="6" y="5"/>
                      <a:pt x="6" y="5"/>
                      <a:pt x="6" y="5"/>
                    </a:cubicBezTo>
                    <a:cubicBezTo>
                      <a:pt x="6" y="5"/>
                      <a:pt x="6" y="5"/>
                      <a:pt x="6" y="5"/>
                    </a:cubicBezTo>
                    <a:cubicBezTo>
                      <a:pt x="6" y="4"/>
                      <a:pt x="6" y="4"/>
                      <a:pt x="6" y="4"/>
                    </a:cubicBezTo>
                    <a:cubicBezTo>
                      <a:pt x="6" y="4"/>
                      <a:pt x="6" y="4"/>
                      <a:pt x="6" y="3"/>
                    </a:cubicBezTo>
                    <a:cubicBezTo>
                      <a:pt x="6" y="3"/>
                      <a:pt x="6" y="3"/>
                      <a:pt x="6" y="3"/>
                    </a:cubicBezTo>
                    <a:cubicBezTo>
                      <a:pt x="6" y="3"/>
                      <a:pt x="6" y="3"/>
                      <a:pt x="5" y="2"/>
                    </a:cubicBezTo>
                    <a:cubicBezTo>
                      <a:pt x="5" y="2"/>
                      <a:pt x="5" y="2"/>
                      <a:pt x="5" y="2"/>
                    </a:cubicBezTo>
                    <a:cubicBezTo>
                      <a:pt x="5" y="1"/>
                      <a:pt x="5" y="1"/>
                      <a:pt x="5" y="1"/>
                    </a:cubicBezTo>
                    <a:cubicBezTo>
                      <a:pt x="5" y="0"/>
                      <a:pt x="5" y="0"/>
                      <a:pt x="5" y="0"/>
                    </a:cubicBezTo>
                  </a:path>
                </a:pathLst>
              </a:custGeom>
              <a:grpFill/>
              <a:ln w="12700">
                <a:solidFill>
                  <a:schemeClr val="bg1">
                    <a:lumMod val="65000"/>
                  </a:schemeClr>
                </a:solidFill>
                <a:round/>
              </a:ln>
            </p:spPr>
            <p:txBody>
              <a:bodyPr vert="horz" wrap="square" lIns="68580" tIns="34290" rIns="68580" bIns="3429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pPr>
                <a:endParaRPr lang="zh-CN" altLang="en-US" sz="1350">
                  <a:solidFill>
                    <a:srgbClr val="C8161C"/>
                  </a:solidFill>
                </a:endParaRPr>
              </a:p>
            </p:txBody>
          </p:sp>
          <p:sp>
            <p:nvSpPr>
              <p:cNvPr id="79" name="Freeform 37"/>
              <p:cNvSpPr/>
              <p:nvPr/>
            </p:nvSpPr>
            <p:spPr bwMode="auto">
              <a:xfrm>
                <a:off x="3928" y="1840"/>
                <a:ext cx="34" cy="33"/>
              </a:xfrm>
              <a:custGeom>
                <a:avLst/>
                <a:gdLst>
                  <a:gd name="T0" fmla="*/ 7 w 14"/>
                  <a:gd name="T1" fmla="*/ 0 h 14"/>
                  <a:gd name="T2" fmla="*/ 6 w 14"/>
                  <a:gd name="T3" fmla="*/ 0 h 14"/>
                  <a:gd name="T4" fmla="*/ 6 w 14"/>
                  <a:gd name="T5" fmla="*/ 1 h 14"/>
                  <a:gd name="T6" fmla="*/ 6 w 14"/>
                  <a:gd name="T7" fmla="*/ 2 h 14"/>
                  <a:gd name="T8" fmla="*/ 6 w 14"/>
                  <a:gd name="T9" fmla="*/ 2 h 14"/>
                  <a:gd name="T10" fmla="*/ 6 w 14"/>
                  <a:gd name="T11" fmla="*/ 2 h 14"/>
                  <a:gd name="T12" fmla="*/ 5 w 14"/>
                  <a:gd name="T13" fmla="*/ 3 h 14"/>
                  <a:gd name="T14" fmla="*/ 5 w 14"/>
                  <a:gd name="T15" fmla="*/ 3 h 14"/>
                  <a:gd name="T16" fmla="*/ 4 w 14"/>
                  <a:gd name="T17" fmla="*/ 3 h 14"/>
                  <a:gd name="T18" fmla="*/ 4 w 14"/>
                  <a:gd name="T19" fmla="*/ 3 h 14"/>
                  <a:gd name="T20" fmla="*/ 3 w 14"/>
                  <a:gd name="T21" fmla="*/ 3 h 14"/>
                  <a:gd name="T22" fmla="*/ 3 w 14"/>
                  <a:gd name="T23" fmla="*/ 4 h 14"/>
                  <a:gd name="T24" fmla="*/ 3 w 14"/>
                  <a:gd name="T25" fmla="*/ 4 h 14"/>
                  <a:gd name="T26" fmla="*/ 3 w 14"/>
                  <a:gd name="T27" fmla="*/ 4 h 14"/>
                  <a:gd name="T28" fmla="*/ 3 w 14"/>
                  <a:gd name="T29" fmla="*/ 4 h 14"/>
                  <a:gd name="T30" fmla="*/ 2 w 14"/>
                  <a:gd name="T31" fmla="*/ 4 h 14"/>
                  <a:gd name="T32" fmla="*/ 1 w 14"/>
                  <a:gd name="T33" fmla="*/ 4 h 14"/>
                  <a:gd name="T34" fmla="*/ 0 w 14"/>
                  <a:gd name="T35" fmla="*/ 5 h 14"/>
                  <a:gd name="T36" fmla="*/ 0 w 14"/>
                  <a:gd name="T37" fmla="*/ 6 h 14"/>
                  <a:gd name="T38" fmla="*/ 0 w 14"/>
                  <a:gd name="T39" fmla="*/ 6 h 14"/>
                  <a:gd name="T40" fmla="*/ 0 w 14"/>
                  <a:gd name="T41" fmla="*/ 9 h 14"/>
                  <a:gd name="T42" fmla="*/ 1 w 14"/>
                  <a:gd name="T43" fmla="*/ 9 h 14"/>
                  <a:gd name="T44" fmla="*/ 1 w 14"/>
                  <a:gd name="T45" fmla="*/ 9 h 14"/>
                  <a:gd name="T46" fmla="*/ 1 w 14"/>
                  <a:gd name="T47" fmla="*/ 9 h 14"/>
                  <a:gd name="T48" fmla="*/ 1 w 14"/>
                  <a:gd name="T49" fmla="*/ 9 h 14"/>
                  <a:gd name="T50" fmla="*/ 1 w 14"/>
                  <a:gd name="T51" fmla="*/ 11 h 14"/>
                  <a:gd name="T52" fmla="*/ 2 w 14"/>
                  <a:gd name="T53" fmla="*/ 11 h 14"/>
                  <a:gd name="T54" fmla="*/ 3 w 14"/>
                  <a:gd name="T55" fmla="*/ 11 h 14"/>
                  <a:gd name="T56" fmla="*/ 3 w 14"/>
                  <a:gd name="T57" fmla="*/ 11 h 14"/>
                  <a:gd name="T58" fmla="*/ 3 w 14"/>
                  <a:gd name="T59" fmla="*/ 11 h 14"/>
                  <a:gd name="T60" fmla="*/ 3 w 14"/>
                  <a:gd name="T61" fmla="*/ 13 h 14"/>
                  <a:gd name="T62" fmla="*/ 5 w 14"/>
                  <a:gd name="T63" fmla="*/ 13 h 14"/>
                  <a:gd name="T64" fmla="*/ 6 w 14"/>
                  <a:gd name="T65" fmla="*/ 14 h 14"/>
                  <a:gd name="T66" fmla="*/ 7 w 14"/>
                  <a:gd name="T67" fmla="*/ 14 h 14"/>
                  <a:gd name="T68" fmla="*/ 9 w 14"/>
                  <a:gd name="T69" fmla="*/ 13 h 14"/>
                  <a:gd name="T70" fmla="*/ 10 w 14"/>
                  <a:gd name="T71" fmla="*/ 13 h 14"/>
                  <a:gd name="T72" fmla="*/ 10 w 14"/>
                  <a:gd name="T73" fmla="*/ 12 h 14"/>
                  <a:gd name="T74" fmla="*/ 11 w 14"/>
                  <a:gd name="T75" fmla="*/ 12 h 14"/>
                  <a:gd name="T76" fmla="*/ 12 w 14"/>
                  <a:gd name="T77" fmla="*/ 12 h 14"/>
                  <a:gd name="T78" fmla="*/ 13 w 14"/>
                  <a:gd name="T79" fmla="*/ 8 h 14"/>
                  <a:gd name="T80" fmla="*/ 13 w 14"/>
                  <a:gd name="T81" fmla="*/ 7 h 14"/>
                  <a:gd name="T82" fmla="*/ 12 w 14"/>
                  <a:gd name="T83" fmla="*/ 5 h 14"/>
                  <a:gd name="T84" fmla="*/ 12 w 14"/>
                  <a:gd name="T85" fmla="*/ 5 h 14"/>
                  <a:gd name="T86" fmla="*/ 12 w 14"/>
                  <a:gd name="T87" fmla="*/ 5 h 14"/>
                  <a:gd name="T88" fmla="*/ 13 w 14"/>
                  <a:gd name="T89" fmla="*/ 4 h 14"/>
                  <a:gd name="T90" fmla="*/ 13 w 14"/>
                  <a:gd name="T91" fmla="*/ 2 h 14"/>
                  <a:gd name="T92" fmla="*/ 13 w 14"/>
                  <a:gd name="T93" fmla="*/ 2 h 14"/>
                  <a:gd name="T94" fmla="*/ 12 w 14"/>
                  <a:gd name="T95" fmla="*/ 2 h 14"/>
                  <a:gd name="T96" fmla="*/ 12 w 14"/>
                  <a:gd name="T97" fmla="*/ 1 h 14"/>
                  <a:gd name="T98" fmla="*/ 11 w 14"/>
                  <a:gd name="T99" fmla="*/ 1 h 14"/>
                  <a:gd name="T100" fmla="*/ 8 w 14"/>
                  <a:gd name="T101" fmla="*/ 0 h 14"/>
                  <a:gd name="T102" fmla="*/ 8 w 14"/>
                  <a:gd name="T103" fmla="*/ 0 h 14"/>
                  <a:gd name="T104" fmla="*/ 7 w 14"/>
                  <a:gd name="T105" fmla="*/ 0 h 14"/>
                  <a:gd name="T106" fmla="*/ 7 w 14"/>
                  <a:gd name="T107" fmla="*/ 0 h 14"/>
                  <a:gd name="T108" fmla="*/ 7 w 14"/>
                  <a:gd name="T109"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4" h="14">
                    <a:moveTo>
                      <a:pt x="7" y="0"/>
                    </a:moveTo>
                    <a:cubicBezTo>
                      <a:pt x="7" y="0"/>
                      <a:pt x="6" y="0"/>
                      <a:pt x="6" y="0"/>
                    </a:cubicBezTo>
                    <a:cubicBezTo>
                      <a:pt x="6" y="1"/>
                      <a:pt x="6" y="1"/>
                      <a:pt x="6" y="1"/>
                    </a:cubicBezTo>
                    <a:cubicBezTo>
                      <a:pt x="6" y="2"/>
                      <a:pt x="6" y="2"/>
                      <a:pt x="6" y="2"/>
                    </a:cubicBezTo>
                    <a:cubicBezTo>
                      <a:pt x="6" y="2"/>
                      <a:pt x="6" y="2"/>
                      <a:pt x="6" y="2"/>
                    </a:cubicBezTo>
                    <a:cubicBezTo>
                      <a:pt x="6" y="2"/>
                      <a:pt x="6" y="2"/>
                      <a:pt x="6" y="2"/>
                    </a:cubicBezTo>
                    <a:cubicBezTo>
                      <a:pt x="5" y="3"/>
                      <a:pt x="5" y="3"/>
                      <a:pt x="5" y="3"/>
                    </a:cubicBezTo>
                    <a:cubicBezTo>
                      <a:pt x="5" y="3"/>
                      <a:pt x="5" y="3"/>
                      <a:pt x="5" y="3"/>
                    </a:cubicBezTo>
                    <a:cubicBezTo>
                      <a:pt x="4" y="3"/>
                      <a:pt x="4" y="3"/>
                      <a:pt x="4" y="3"/>
                    </a:cubicBezTo>
                    <a:cubicBezTo>
                      <a:pt x="4" y="3"/>
                      <a:pt x="4" y="3"/>
                      <a:pt x="4" y="3"/>
                    </a:cubicBezTo>
                    <a:cubicBezTo>
                      <a:pt x="3" y="3"/>
                      <a:pt x="3" y="3"/>
                      <a:pt x="3" y="3"/>
                    </a:cubicBezTo>
                    <a:cubicBezTo>
                      <a:pt x="3" y="4"/>
                      <a:pt x="3" y="4"/>
                      <a:pt x="3" y="4"/>
                    </a:cubicBezTo>
                    <a:cubicBezTo>
                      <a:pt x="3" y="4"/>
                      <a:pt x="3" y="4"/>
                      <a:pt x="3" y="4"/>
                    </a:cubicBezTo>
                    <a:cubicBezTo>
                      <a:pt x="3" y="4"/>
                      <a:pt x="3" y="4"/>
                      <a:pt x="3" y="4"/>
                    </a:cubicBezTo>
                    <a:cubicBezTo>
                      <a:pt x="3" y="4"/>
                      <a:pt x="3" y="4"/>
                      <a:pt x="3" y="4"/>
                    </a:cubicBezTo>
                    <a:cubicBezTo>
                      <a:pt x="2" y="4"/>
                      <a:pt x="2" y="4"/>
                      <a:pt x="2" y="4"/>
                    </a:cubicBezTo>
                    <a:cubicBezTo>
                      <a:pt x="1" y="4"/>
                      <a:pt x="1" y="4"/>
                      <a:pt x="1" y="4"/>
                    </a:cubicBezTo>
                    <a:cubicBezTo>
                      <a:pt x="1" y="4"/>
                      <a:pt x="1" y="4"/>
                      <a:pt x="0" y="5"/>
                    </a:cubicBezTo>
                    <a:cubicBezTo>
                      <a:pt x="0" y="5"/>
                      <a:pt x="0" y="6"/>
                      <a:pt x="0" y="6"/>
                    </a:cubicBezTo>
                    <a:cubicBezTo>
                      <a:pt x="0" y="6"/>
                      <a:pt x="0" y="6"/>
                      <a:pt x="0" y="6"/>
                    </a:cubicBezTo>
                    <a:cubicBezTo>
                      <a:pt x="0" y="9"/>
                      <a:pt x="0" y="9"/>
                      <a:pt x="0" y="9"/>
                    </a:cubicBezTo>
                    <a:cubicBezTo>
                      <a:pt x="1" y="9"/>
                      <a:pt x="1" y="9"/>
                      <a:pt x="1" y="9"/>
                    </a:cubicBezTo>
                    <a:cubicBezTo>
                      <a:pt x="1" y="9"/>
                      <a:pt x="1" y="9"/>
                      <a:pt x="1" y="9"/>
                    </a:cubicBezTo>
                    <a:cubicBezTo>
                      <a:pt x="1" y="9"/>
                      <a:pt x="1" y="9"/>
                      <a:pt x="1" y="9"/>
                    </a:cubicBezTo>
                    <a:cubicBezTo>
                      <a:pt x="1" y="9"/>
                      <a:pt x="1" y="9"/>
                      <a:pt x="1" y="9"/>
                    </a:cubicBezTo>
                    <a:cubicBezTo>
                      <a:pt x="1" y="11"/>
                      <a:pt x="1" y="11"/>
                      <a:pt x="1" y="11"/>
                    </a:cubicBezTo>
                    <a:cubicBezTo>
                      <a:pt x="2" y="11"/>
                      <a:pt x="2" y="11"/>
                      <a:pt x="2" y="11"/>
                    </a:cubicBezTo>
                    <a:cubicBezTo>
                      <a:pt x="3" y="11"/>
                      <a:pt x="3" y="11"/>
                      <a:pt x="3" y="11"/>
                    </a:cubicBezTo>
                    <a:cubicBezTo>
                      <a:pt x="3" y="11"/>
                      <a:pt x="3" y="11"/>
                      <a:pt x="3" y="11"/>
                    </a:cubicBezTo>
                    <a:cubicBezTo>
                      <a:pt x="3" y="11"/>
                      <a:pt x="3" y="11"/>
                      <a:pt x="3" y="11"/>
                    </a:cubicBezTo>
                    <a:cubicBezTo>
                      <a:pt x="3" y="12"/>
                      <a:pt x="3" y="12"/>
                      <a:pt x="3" y="13"/>
                    </a:cubicBezTo>
                    <a:cubicBezTo>
                      <a:pt x="4" y="13"/>
                      <a:pt x="5" y="13"/>
                      <a:pt x="5" y="13"/>
                    </a:cubicBezTo>
                    <a:cubicBezTo>
                      <a:pt x="6" y="14"/>
                      <a:pt x="6" y="14"/>
                      <a:pt x="6" y="14"/>
                    </a:cubicBezTo>
                    <a:cubicBezTo>
                      <a:pt x="7" y="14"/>
                      <a:pt x="7" y="14"/>
                      <a:pt x="7" y="14"/>
                    </a:cubicBezTo>
                    <a:cubicBezTo>
                      <a:pt x="8" y="14"/>
                      <a:pt x="9" y="13"/>
                      <a:pt x="9" y="13"/>
                    </a:cubicBezTo>
                    <a:cubicBezTo>
                      <a:pt x="10" y="13"/>
                      <a:pt x="10" y="13"/>
                      <a:pt x="10" y="13"/>
                    </a:cubicBezTo>
                    <a:cubicBezTo>
                      <a:pt x="10" y="12"/>
                      <a:pt x="10" y="12"/>
                      <a:pt x="10" y="12"/>
                    </a:cubicBezTo>
                    <a:cubicBezTo>
                      <a:pt x="11" y="12"/>
                      <a:pt x="11" y="12"/>
                      <a:pt x="11" y="12"/>
                    </a:cubicBezTo>
                    <a:cubicBezTo>
                      <a:pt x="12" y="12"/>
                      <a:pt x="12" y="12"/>
                      <a:pt x="12" y="12"/>
                    </a:cubicBezTo>
                    <a:cubicBezTo>
                      <a:pt x="13" y="11"/>
                      <a:pt x="14" y="9"/>
                      <a:pt x="13" y="8"/>
                    </a:cubicBezTo>
                    <a:cubicBezTo>
                      <a:pt x="13" y="7"/>
                      <a:pt x="13" y="7"/>
                      <a:pt x="13" y="7"/>
                    </a:cubicBezTo>
                    <a:cubicBezTo>
                      <a:pt x="12" y="6"/>
                      <a:pt x="12" y="6"/>
                      <a:pt x="12" y="5"/>
                    </a:cubicBezTo>
                    <a:cubicBezTo>
                      <a:pt x="12" y="5"/>
                      <a:pt x="12" y="5"/>
                      <a:pt x="12" y="5"/>
                    </a:cubicBezTo>
                    <a:cubicBezTo>
                      <a:pt x="12" y="5"/>
                      <a:pt x="12" y="5"/>
                      <a:pt x="12" y="5"/>
                    </a:cubicBezTo>
                    <a:cubicBezTo>
                      <a:pt x="13" y="5"/>
                      <a:pt x="13" y="5"/>
                      <a:pt x="13" y="4"/>
                    </a:cubicBezTo>
                    <a:cubicBezTo>
                      <a:pt x="13" y="2"/>
                      <a:pt x="13" y="2"/>
                      <a:pt x="13" y="2"/>
                    </a:cubicBezTo>
                    <a:cubicBezTo>
                      <a:pt x="13" y="2"/>
                      <a:pt x="13" y="2"/>
                      <a:pt x="13" y="2"/>
                    </a:cubicBezTo>
                    <a:cubicBezTo>
                      <a:pt x="12" y="2"/>
                      <a:pt x="12" y="2"/>
                      <a:pt x="12" y="2"/>
                    </a:cubicBezTo>
                    <a:cubicBezTo>
                      <a:pt x="12" y="1"/>
                      <a:pt x="12" y="1"/>
                      <a:pt x="12" y="1"/>
                    </a:cubicBezTo>
                    <a:cubicBezTo>
                      <a:pt x="11" y="1"/>
                      <a:pt x="11" y="1"/>
                      <a:pt x="11" y="1"/>
                    </a:cubicBezTo>
                    <a:cubicBezTo>
                      <a:pt x="10" y="0"/>
                      <a:pt x="9" y="0"/>
                      <a:pt x="8" y="0"/>
                    </a:cubicBezTo>
                    <a:cubicBezTo>
                      <a:pt x="8" y="0"/>
                      <a:pt x="8" y="0"/>
                      <a:pt x="8" y="0"/>
                    </a:cubicBezTo>
                    <a:cubicBezTo>
                      <a:pt x="7" y="0"/>
                      <a:pt x="7" y="0"/>
                      <a:pt x="7" y="0"/>
                    </a:cubicBezTo>
                    <a:cubicBezTo>
                      <a:pt x="7" y="0"/>
                      <a:pt x="7" y="0"/>
                      <a:pt x="7" y="0"/>
                    </a:cubicBezTo>
                    <a:cubicBezTo>
                      <a:pt x="7" y="0"/>
                      <a:pt x="7" y="0"/>
                      <a:pt x="7" y="0"/>
                    </a:cubicBezTo>
                  </a:path>
                </a:pathLst>
              </a:custGeom>
              <a:grpFill/>
              <a:ln w="12700">
                <a:solidFill>
                  <a:schemeClr val="bg1">
                    <a:lumMod val="65000"/>
                  </a:schemeClr>
                </a:solidFill>
                <a:round/>
              </a:ln>
            </p:spPr>
            <p:txBody>
              <a:bodyPr vert="horz" wrap="square" lIns="68580" tIns="34290" rIns="68580" bIns="3429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pPr>
                <a:endParaRPr lang="zh-CN" altLang="en-US" sz="1350">
                  <a:solidFill>
                    <a:srgbClr val="C8161C"/>
                  </a:solidFill>
                </a:endParaRPr>
              </a:p>
            </p:txBody>
          </p:sp>
          <p:sp>
            <p:nvSpPr>
              <p:cNvPr id="80" name="Freeform 38"/>
              <p:cNvSpPr/>
              <p:nvPr/>
            </p:nvSpPr>
            <p:spPr bwMode="auto">
              <a:xfrm>
                <a:off x="3959" y="1847"/>
                <a:ext cx="22" cy="19"/>
              </a:xfrm>
              <a:custGeom>
                <a:avLst/>
                <a:gdLst>
                  <a:gd name="T0" fmla="*/ 4 w 9"/>
                  <a:gd name="T1" fmla="*/ 0 h 8"/>
                  <a:gd name="T2" fmla="*/ 0 w 9"/>
                  <a:gd name="T3" fmla="*/ 1 h 8"/>
                  <a:gd name="T4" fmla="*/ 0 w 9"/>
                  <a:gd name="T5" fmla="*/ 2 h 8"/>
                  <a:gd name="T6" fmla="*/ 1 w 9"/>
                  <a:gd name="T7" fmla="*/ 3 h 8"/>
                  <a:gd name="T8" fmla="*/ 2 w 9"/>
                  <a:gd name="T9" fmla="*/ 4 h 8"/>
                  <a:gd name="T10" fmla="*/ 3 w 9"/>
                  <a:gd name="T11" fmla="*/ 5 h 8"/>
                  <a:gd name="T12" fmla="*/ 3 w 9"/>
                  <a:gd name="T13" fmla="*/ 6 h 8"/>
                  <a:gd name="T14" fmla="*/ 4 w 9"/>
                  <a:gd name="T15" fmla="*/ 6 h 8"/>
                  <a:gd name="T16" fmla="*/ 4 w 9"/>
                  <a:gd name="T17" fmla="*/ 6 h 8"/>
                  <a:gd name="T18" fmla="*/ 4 w 9"/>
                  <a:gd name="T19" fmla="*/ 7 h 8"/>
                  <a:gd name="T20" fmla="*/ 4 w 9"/>
                  <a:gd name="T21" fmla="*/ 7 h 8"/>
                  <a:gd name="T22" fmla="*/ 6 w 9"/>
                  <a:gd name="T23" fmla="*/ 7 h 8"/>
                  <a:gd name="T24" fmla="*/ 6 w 9"/>
                  <a:gd name="T25" fmla="*/ 8 h 8"/>
                  <a:gd name="T26" fmla="*/ 9 w 9"/>
                  <a:gd name="T27" fmla="*/ 6 h 8"/>
                  <a:gd name="T28" fmla="*/ 9 w 9"/>
                  <a:gd name="T29" fmla="*/ 3 h 8"/>
                  <a:gd name="T30" fmla="*/ 9 w 9"/>
                  <a:gd name="T31" fmla="*/ 2 h 8"/>
                  <a:gd name="T32" fmla="*/ 9 w 9"/>
                  <a:gd name="T33" fmla="*/ 1 h 8"/>
                  <a:gd name="T34" fmla="*/ 8 w 9"/>
                  <a:gd name="T35" fmla="*/ 1 h 8"/>
                  <a:gd name="T36" fmla="*/ 7 w 9"/>
                  <a:gd name="T37" fmla="*/ 1 h 8"/>
                  <a:gd name="T38" fmla="*/ 7 w 9"/>
                  <a:gd name="T39" fmla="*/ 1 h 8"/>
                  <a:gd name="T40" fmla="*/ 7 w 9"/>
                  <a:gd name="T41" fmla="*/ 1 h 8"/>
                  <a:gd name="T42" fmla="*/ 8 w 9"/>
                  <a:gd name="T43" fmla="*/ 0 h 8"/>
                  <a:gd name="T44" fmla="*/ 7 w 9"/>
                  <a:gd name="T45" fmla="*/ 0 h 8"/>
                  <a:gd name="T46" fmla="*/ 5 w 9"/>
                  <a:gd name="T47" fmla="*/ 0 h 8"/>
                  <a:gd name="T48" fmla="*/ 4 w 9"/>
                  <a:gd name="T49"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9" h="8">
                    <a:moveTo>
                      <a:pt x="4" y="0"/>
                    </a:moveTo>
                    <a:cubicBezTo>
                      <a:pt x="3" y="0"/>
                      <a:pt x="1" y="0"/>
                      <a:pt x="0" y="1"/>
                    </a:cubicBezTo>
                    <a:cubicBezTo>
                      <a:pt x="0" y="1"/>
                      <a:pt x="0" y="2"/>
                      <a:pt x="0" y="2"/>
                    </a:cubicBezTo>
                    <a:cubicBezTo>
                      <a:pt x="0" y="3"/>
                      <a:pt x="0" y="3"/>
                      <a:pt x="1" y="3"/>
                    </a:cubicBezTo>
                    <a:cubicBezTo>
                      <a:pt x="2" y="4"/>
                      <a:pt x="2" y="4"/>
                      <a:pt x="2" y="4"/>
                    </a:cubicBezTo>
                    <a:cubicBezTo>
                      <a:pt x="2" y="4"/>
                      <a:pt x="3" y="5"/>
                      <a:pt x="3" y="5"/>
                    </a:cubicBezTo>
                    <a:cubicBezTo>
                      <a:pt x="3" y="6"/>
                      <a:pt x="3" y="6"/>
                      <a:pt x="3" y="6"/>
                    </a:cubicBezTo>
                    <a:cubicBezTo>
                      <a:pt x="4" y="6"/>
                      <a:pt x="4" y="6"/>
                      <a:pt x="4" y="6"/>
                    </a:cubicBezTo>
                    <a:cubicBezTo>
                      <a:pt x="4" y="6"/>
                      <a:pt x="4" y="6"/>
                      <a:pt x="4" y="6"/>
                    </a:cubicBezTo>
                    <a:cubicBezTo>
                      <a:pt x="4" y="6"/>
                      <a:pt x="4" y="6"/>
                      <a:pt x="4" y="7"/>
                    </a:cubicBezTo>
                    <a:cubicBezTo>
                      <a:pt x="4" y="7"/>
                      <a:pt x="4" y="7"/>
                      <a:pt x="4" y="7"/>
                    </a:cubicBezTo>
                    <a:cubicBezTo>
                      <a:pt x="6" y="7"/>
                      <a:pt x="6" y="7"/>
                      <a:pt x="6" y="7"/>
                    </a:cubicBezTo>
                    <a:cubicBezTo>
                      <a:pt x="6" y="8"/>
                      <a:pt x="6" y="8"/>
                      <a:pt x="6" y="8"/>
                    </a:cubicBezTo>
                    <a:cubicBezTo>
                      <a:pt x="7" y="8"/>
                      <a:pt x="8" y="7"/>
                      <a:pt x="9" y="6"/>
                    </a:cubicBezTo>
                    <a:cubicBezTo>
                      <a:pt x="9" y="5"/>
                      <a:pt x="9" y="4"/>
                      <a:pt x="9" y="3"/>
                    </a:cubicBezTo>
                    <a:cubicBezTo>
                      <a:pt x="9" y="2"/>
                      <a:pt x="9" y="2"/>
                      <a:pt x="9" y="2"/>
                    </a:cubicBezTo>
                    <a:cubicBezTo>
                      <a:pt x="9" y="1"/>
                      <a:pt x="9" y="1"/>
                      <a:pt x="9" y="1"/>
                    </a:cubicBezTo>
                    <a:cubicBezTo>
                      <a:pt x="8" y="1"/>
                      <a:pt x="8" y="1"/>
                      <a:pt x="8" y="1"/>
                    </a:cubicBezTo>
                    <a:cubicBezTo>
                      <a:pt x="8" y="1"/>
                      <a:pt x="8" y="1"/>
                      <a:pt x="7" y="1"/>
                    </a:cubicBezTo>
                    <a:cubicBezTo>
                      <a:pt x="7" y="1"/>
                      <a:pt x="7" y="1"/>
                      <a:pt x="7" y="1"/>
                    </a:cubicBezTo>
                    <a:cubicBezTo>
                      <a:pt x="7" y="1"/>
                      <a:pt x="7" y="1"/>
                      <a:pt x="7" y="1"/>
                    </a:cubicBezTo>
                    <a:cubicBezTo>
                      <a:pt x="8" y="0"/>
                      <a:pt x="8" y="0"/>
                      <a:pt x="8" y="0"/>
                    </a:cubicBezTo>
                    <a:cubicBezTo>
                      <a:pt x="7" y="0"/>
                      <a:pt x="7" y="0"/>
                      <a:pt x="7" y="0"/>
                    </a:cubicBezTo>
                    <a:cubicBezTo>
                      <a:pt x="6" y="0"/>
                      <a:pt x="6" y="0"/>
                      <a:pt x="5" y="0"/>
                    </a:cubicBezTo>
                    <a:cubicBezTo>
                      <a:pt x="5" y="0"/>
                      <a:pt x="4" y="0"/>
                      <a:pt x="4" y="0"/>
                    </a:cubicBezTo>
                  </a:path>
                </a:pathLst>
              </a:custGeom>
              <a:grpFill/>
              <a:ln w="12700">
                <a:solidFill>
                  <a:schemeClr val="bg1">
                    <a:lumMod val="65000"/>
                  </a:schemeClr>
                </a:solidFill>
                <a:round/>
              </a:ln>
            </p:spPr>
            <p:txBody>
              <a:bodyPr vert="horz" wrap="square" lIns="68580" tIns="34290" rIns="68580" bIns="3429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pPr>
                <a:endParaRPr lang="zh-CN" altLang="en-US" sz="1350">
                  <a:solidFill>
                    <a:srgbClr val="C8161C"/>
                  </a:solidFill>
                </a:endParaRPr>
              </a:p>
            </p:txBody>
          </p:sp>
          <p:sp>
            <p:nvSpPr>
              <p:cNvPr id="81" name="Freeform 39"/>
              <p:cNvSpPr/>
              <p:nvPr/>
            </p:nvSpPr>
            <p:spPr bwMode="auto">
              <a:xfrm>
                <a:off x="3959" y="1864"/>
                <a:ext cx="22" cy="14"/>
              </a:xfrm>
              <a:custGeom>
                <a:avLst/>
                <a:gdLst>
                  <a:gd name="T0" fmla="*/ 6 w 9"/>
                  <a:gd name="T1" fmla="*/ 0 h 6"/>
                  <a:gd name="T2" fmla="*/ 4 w 9"/>
                  <a:gd name="T3" fmla="*/ 0 h 6"/>
                  <a:gd name="T4" fmla="*/ 1 w 9"/>
                  <a:gd name="T5" fmla="*/ 0 h 6"/>
                  <a:gd name="T6" fmla="*/ 0 w 9"/>
                  <a:gd name="T7" fmla="*/ 1 h 6"/>
                  <a:gd name="T8" fmla="*/ 0 w 9"/>
                  <a:gd name="T9" fmla="*/ 2 h 6"/>
                  <a:gd name="T10" fmla="*/ 0 w 9"/>
                  <a:gd name="T11" fmla="*/ 2 h 6"/>
                  <a:gd name="T12" fmla="*/ 0 w 9"/>
                  <a:gd name="T13" fmla="*/ 5 h 6"/>
                  <a:gd name="T14" fmla="*/ 3 w 9"/>
                  <a:gd name="T15" fmla="*/ 5 h 6"/>
                  <a:gd name="T16" fmla="*/ 3 w 9"/>
                  <a:gd name="T17" fmla="*/ 6 h 6"/>
                  <a:gd name="T18" fmla="*/ 8 w 9"/>
                  <a:gd name="T19" fmla="*/ 6 h 6"/>
                  <a:gd name="T20" fmla="*/ 8 w 9"/>
                  <a:gd name="T21" fmla="*/ 6 h 6"/>
                  <a:gd name="T22" fmla="*/ 9 w 9"/>
                  <a:gd name="T23" fmla="*/ 6 h 6"/>
                  <a:gd name="T24" fmla="*/ 9 w 9"/>
                  <a:gd name="T25" fmla="*/ 5 h 6"/>
                  <a:gd name="T26" fmla="*/ 9 w 9"/>
                  <a:gd name="T27" fmla="*/ 5 h 6"/>
                  <a:gd name="T28" fmla="*/ 9 w 9"/>
                  <a:gd name="T29" fmla="*/ 3 h 6"/>
                  <a:gd name="T30" fmla="*/ 7 w 9"/>
                  <a:gd name="T31" fmla="*/ 2 h 6"/>
                  <a:gd name="T32" fmla="*/ 7 w 9"/>
                  <a:gd name="T33" fmla="*/ 2 h 6"/>
                  <a:gd name="T34" fmla="*/ 7 w 9"/>
                  <a:gd name="T35" fmla="*/ 2 h 6"/>
                  <a:gd name="T36" fmla="*/ 6 w 9"/>
                  <a:gd name="T37" fmla="*/ 2 h 6"/>
                  <a:gd name="T38" fmla="*/ 6 w 9"/>
                  <a:gd name="T39" fmla="*/ 1 h 6"/>
                  <a:gd name="T40" fmla="*/ 6 w 9"/>
                  <a:gd name="T41" fmla="*/ 1 h 6"/>
                  <a:gd name="T42" fmla="*/ 6 w 9"/>
                  <a:gd name="T43"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9" h="6">
                    <a:moveTo>
                      <a:pt x="6" y="0"/>
                    </a:moveTo>
                    <a:cubicBezTo>
                      <a:pt x="4" y="0"/>
                      <a:pt x="4" y="0"/>
                      <a:pt x="4" y="0"/>
                    </a:cubicBezTo>
                    <a:cubicBezTo>
                      <a:pt x="1" y="0"/>
                      <a:pt x="1" y="0"/>
                      <a:pt x="1" y="0"/>
                    </a:cubicBezTo>
                    <a:cubicBezTo>
                      <a:pt x="1" y="0"/>
                      <a:pt x="0" y="0"/>
                      <a:pt x="0" y="1"/>
                    </a:cubicBezTo>
                    <a:cubicBezTo>
                      <a:pt x="0" y="1"/>
                      <a:pt x="0" y="1"/>
                      <a:pt x="0" y="2"/>
                    </a:cubicBezTo>
                    <a:cubicBezTo>
                      <a:pt x="0" y="2"/>
                      <a:pt x="0" y="2"/>
                      <a:pt x="0" y="2"/>
                    </a:cubicBezTo>
                    <a:cubicBezTo>
                      <a:pt x="0" y="5"/>
                      <a:pt x="0" y="5"/>
                      <a:pt x="0" y="5"/>
                    </a:cubicBezTo>
                    <a:cubicBezTo>
                      <a:pt x="3" y="5"/>
                      <a:pt x="3" y="5"/>
                      <a:pt x="3" y="5"/>
                    </a:cubicBezTo>
                    <a:cubicBezTo>
                      <a:pt x="3" y="6"/>
                      <a:pt x="3" y="6"/>
                      <a:pt x="3" y="6"/>
                    </a:cubicBezTo>
                    <a:cubicBezTo>
                      <a:pt x="8" y="6"/>
                      <a:pt x="8" y="6"/>
                      <a:pt x="8" y="6"/>
                    </a:cubicBezTo>
                    <a:cubicBezTo>
                      <a:pt x="8" y="6"/>
                      <a:pt x="8" y="6"/>
                      <a:pt x="8" y="6"/>
                    </a:cubicBezTo>
                    <a:cubicBezTo>
                      <a:pt x="8" y="6"/>
                      <a:pt x="9" y="6"/>
                      <a:pt x="9" y="6"/>
                    </a:cubicBezTo>
                    <a:cubicBezTo>
                      <a:pt x="9" y="6"/>
                      <a:pt x="9" y="5"/>
                      <a:pt x="9" y="5"/>
                    </a:cubicBezTo>
                    <a:cubicBezTo>
                      <a:pt x="9" y="5"/>
                      <a:pt x="9" y="5"/>
                      <a:pt x="9" y="5"/>
                    </a:cubicBezTo>
                    <a:cubicBezTo>
                      <a:pt x="9" y="4"/>
                      <a:pt x="9" y="4"/>
                      <a:pt x="9" y="3"/>
                    </a:cubicBezTo>
                    <a:cubicBezTo>
                      <a:pt x="9" y="2"/>
                      <a:pt x="8" y="2"/>
                      <a:pt x="7" y="2"/>
                    </a:cubicBezTo>
                    <a:cubicBezTo>
                      <a:pt x="7" y="2"/>
                      <a:pt x="7" y="2"/>
                      <a:pt x="7" y="2"/>
                    </a:cubicBezTo>
                    <a:cubicBezTo>
                      <a:pt x="7" y="2"/>
                      <a:pt x="7" y="2"/>
                      <a:pt x="7" y="2"/>
                    </a:cubicBezTo>
                    <a:cubicBezTo>
                      <a:pt x="6" y="2"/>
                      <a:pt x="6" y="2"/>
                      <a:pt x="6" y="2"/>
                    </a:cubicBezTo>
                    <a:cubicBezTo>
                      <a:pt x="6" y="1"/>
                      <a:pt x="6" y="1"/>
                      <a:pt x="6" y="1"/>
                    </a:cubicBezTo>
                    <a:cubicBezTo>
                      <a:pt x="6" y="1"/>
                      <a:pt x="6" y="1"/>
                      <a:pt x="6" y="1"/>
                    </a:cubicBezTo>
                    <a:cubicBezTo>
                      <a:pt x="6" y="0"/>
                      <a:pt x="6" y="0"/>
                      <a:pt x="6" y="0"/>
                    </a:cubicBezTo>
                  </a:path>
                </a:pathLst>
              </a:custGeom>
              <a:grpFill/>
              <a:ln w="12700">
                <a:solidFill>
                  <a:schemeClr val="bg1">
                    <a:lumMod val="65000"/>
                  </a:schemeClr>
                </a:solidFill>
                <a:round/>
              </a:ln>
            </p:spPr>
            <p:txBody>
              <a:bodyPr vert="horz" wrap="square" lIns="68580" tIns="34290" rIns="68580" bIns="3429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pPr>
                <a:endParaRPr lang="zh-CN" altLang="en-US" sz="1350">
                  <a:solidFill>
                    <a:srgbClr val="C8161C"/>
                  </a:solidFill>
                </a:endParaRPr>
              </a:p>
            </p:txBody>
          </p:sp>
          <p:sp>
            <p:nvSpPr>
              <p:cNvPr id="82" name="Freeform 40"/>
              <p:cNvSpPr/>
              <p:nvPr/>
            </p:nvSpPr>
            <p:spPr bwMode="auto">
              <a:xfrm>
                <a:off x="3764" y="1809"/>
                <a:ext cx="81" cy="57"/>
              </a:xfrm>
              <a:custGeom>
                <a:avLst/>
                <a:gdLst>
                  <a:gd name="T0" fmla="*/ 14 w 34"/>
                  <a:gd name="T1" fmla="*/ 1 h 24"/>
                  <a:gd name="T2" fmla="*/ 2 w 34"/>
                  <a:gd name="T3" fmla="*/ 2 h 24"/>
                  <a:gd name="T4" fmla="*/ 2 w 34"/>
                  <a:gd name="T5" fmla="*/ 5 h 24"/>
                  <a:gd name="T6" fmla="*/ 4 w 34"/>
                  <a:gd name="T7" fmla="*/ 6 h 24"/>
                  <a:gd name="T8" fmla="*/ 4 w 34"/>
                  <a:gd name="T9" fmla="*/ 9 h 24"/>
                  <a:gd name="T10" fmla="*/ 4 w 34"/>
                  <a:gd name="T11" fmla="*/ 12 h 24"/>
                  <a:gd name="T12" fmla="*/ 3 w 34"/>
                  <a:gd name="T13" fmla="*/ 13 h 24"/>
                  <a:gd name="T14" fmla="*/ 0 w 34"/>
                  <a:gd name="T15" fmla="*/ 15 h 24"/>
                  <a:gd name="T16" fmla="*/ 0 w 34"/>
                  <a:gd name="T17" fmla="*/ 18 h 24"/>
                  <a:gd name="T18" fmla="*/ 2 w 34"/>
                  <a:gd name="T19" fmla="*/ 20 h 24"/>
                  <a:gd name="T20" fmla="*/ 5 w 34"/>
                  <a:gd name="T21" fmla="*/ 24 h 24"/>
                  <a:gd name="T22" fmla="*/ 11 w 34"/>
                  <a:gd name="T23" fmla="*/ 24 h 24"/>
                  <a:gd name="T24" fmla="*/ 13 w 34"/>
                  <a:gd name="T25" fmla="*/ 22 h 24"/>
                  <a:gd name="T26" fmla="*/ 14 w 34"/>
                  <a:gd name="T27" fmla="*/ 19 h 24"/>
                  <a:gd name="T28" fmla="*/ 15 w 34"/>
                  <a:gd name="T29" fmla="*/ 18 h 24"/>
                  <a:gd name="T30" fmla="*/ 16 w 34"/>
                  <a:gd name="T31" fmla="*/ 18 h 24"/>
                  <a:gd name="T32" fmla="*/ 17 w 34"/>
                  <a:gd name="T33" fmla="*/ 18 h 24"/>
                  <a:gd name="T34" fmla="*/ 21 w 34"/>
                  <a:gd name="T35" fmla="*/ 17 h 24"/>
                  <a:gd name="T36" fmla="*/ 21 w 34"/>
                  <a:gd name="T37" fmla="*/ 16 h 24"/>
                  <a:gd name="T38" fmla="*/ 22 w 34"/>
                  <a:gd name="T39" fmla="*/ 16 h 24"/>
                  <a:gd name="T40" fmla="*/ 25 w 34"/>
                  <a:gd name="T41" fmla="*/ 14 h 24"/>
                  <a:gd name="T42" fmla="*/ 28 w 34"/>
                  <a:gd name="T43" fmla="*/ 14 h 24"/>
                  <a:gd name="T44" fmla="*/ 29 w 34"/>
                  <a:gd name="T45" fmla="*/ 12 h 24"/>
                  <a:gd name="T46" fmla="*/ 29 w 34"/>
                  <a:gd name="T47" fmla="*/ 12 h 24"/>
                  <a:gd name="T48" fmla="*/ 31 w 34"/>
                  <a:gd name="T49" fmla="*/ 11 h 24"/>
                  <a:gd name="T50" fmla="*/ 31 w 34"/>
                  <a:gd name="T51" fmla="*/ 9 h 24"/>
                  <a:gd name="T52" fmla="*/ 31 w 34"/>
                  <a:gd name="T53" fmla="*/ 7 h 24"/>
                  <a:gd name="T54" fmla="*/ 33 w 34"/>
                  <a:gd name="T55" fmla="*/ 5 h 24"/>
                  <a:gd name="T56" fmla="*/ 34 w 34"/>
                  <a:gd name="T57" fmla="*/ 3 h 24"/>
                  <a:gd name="T58" fmla="*/ 34 w 34"/>
                  <a:gd name="T59" fmla="*/ 2 h 24"/>
                  <a:gd name="T60" fmla="*/ 32 w 34"/>
                  <a:gd name="T61" fmla="*/ 0 h 24"/>
                  <a:gd name="T62" fmla="*/ 27 w 34"/>
                  <a:gd name="T63" fmla="*/ 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4" h="24">
                    <a:moveTo>
                      <a:pt x="27" y="0"/>
                    </a:moveTo>
                    <a:cubicBezTo>
                      <a:pt x="23" y="0"/>
                      <a:pt x="18" y="0"/>
                      <a:pt x="14" y="1"/>
                    </a:cubicBezTo>
                    <a:cubicBezTo>
                      <a:pt x="10" y="1"/>
                      <a:pt x="6" y="2"/>
                      <a:pt x="3" y="2"/>
                    </a:cubicBezTo>
                    <a:cubicBezTo>
                      <a:pt x="2" y="2"/>
                      <a:pt x="2" y="2"/>
                      <a:pt x="2" y="2"/>
                    </a:cubicBezTo>
                    <a:cubicBezTo>
                      <a:pt x="2" y="4"/>
                      <a:pt x="2" y="4"/>
                      <a:pt x="2" y="4"/>
                    </a:cubicBezTo>
                    <a:cubicBezTo>
                      <a:pt x="2" y="4"/>
                      <a:pt x="2" y="5"/>
                      <a:pt x="2" y="5"/>
                    </a:cubicBezTo>
                    <a:cubicBezTo>
                      <a:pt x="3" y="5"/>
                      <a:pt x="3" y="5"/>
                      <a:pt x="3" y="5"/>
                    </a:cubicBezTo>
                    <a:cubicBezTo>
                      <a:pt x="3" y="5"/>
                      <a:pt x="3" y="5"/>
                      <a:pt x="4" y="6"/>
                    </a:cubicBezTo>
                    <a:cubicBezTo>
                      <a:pt x="4" y="6"/>
                      <a:pt x="4" y="7"/>
                      <a:pt x="4" y="8"/>
                    </a:cubicBezTo>
                    <a:cubicBezTo>
                      <a:pt x="4" y="9"/>
                      <a:pt x="4" y="9"/>
                      <a:pt x="4" y="9"/>
                    </a:cubicBezTo>
                    <a:cubicBezTo>
                      <a:pt x="5" y="10"/>
                      <a:pt x="5" y="11"/>
                      <a:pt x="4" y="12"/>
                    </a:cubicBezTo>
                    <a:cubicBezTo>
                      <a:pt x="4" y="12"/>
                      <a:pt x="4" y="12"/>
                      <a:pt x="4" y="12"/>
                    </a:cubicBezTo>
                    <a:cubicBezTo>
                      <a:pt x="4" y="12"/>
                      <a:pt x="3" y="12"/>
                      <a:pt x="3" y="12"/>
                    </a:cubicBezTo>
                    <a:cubicBezTo>
                      <a:pt x="3" y="13"/>
                      <a:pt x="3" y="13"/>
                      <a:pt x="3" y="13"/>
                    </a:cubicBezTo>
                    <a:cubicBezTo>
                      <a:pt x="2" y="14"/>
                      <a:pt x="2" y="14"/>
                      <a:pt x="1" y="15"/>
                    </a:cubicBezTo>
                    <a:cubicBezTo>
                      <a:pt x="0" y="15"/>
                      <a:pt x="0" y="15"/>
                      <a:pt x="0" y="15"/>
                    </a:cubicBezTo>
                    <a:cubicBezTo>
                      <a:pt x="0" y="18"/>
                      <a:pt x="0" y="18"/>
                      <a:pt x="0" y="18"/>
                    </a:cubicBezTo>
                    <a:cubicBezTo>
                      <a:pt x="0" y="18"/>
                      <a:pt x="0" y="18"/>
                      <a:pt x="0" y="18"/>
                    </a:cubicBezTo>
                    <a:cubicBezTo>
                      <a:pt x="0" y="18"/>
                      <a:pt x="0" y="19"/>
                      <a:pt x="1" y="19"/>
                    </a:cubicBezTo>
                    <a:cubicBezTo>
                      <a:pt x="2" y="20"/>
                      <a:pt x="2" y="20"/>
                      <a:pt x="2" y="20"/>
                    </a:cubicBezTo>
                    <a:cubicBezTo>
                      <a:pt x="3" y="21"/>
                      <a:pt x="4" y="22"/>
                      <a:pt x="5" y="23"/>
                    </a:cubicBezTo>
                    <a:cubicBezTo>
                      <a:pt x="5" y="24"/>
                      <a:pt x="5" y="24"/>
                      <a:pt x="5" y="24"/>
                    </a:cubicBezTo>
                    <a:cubicBezTo>
                      <a:pt x="10" y="24"/>
                      <a:pt x="10" y="24"/>
                      <a:pt x="10" y="24"/>
                    </a:cubicBezTo>
                    <a:cubicBezTo>
                      <a:pt x="11" y="24"/>
                      <a:pt x="11" y="24"/>
                      <a:pt x="11" y="24"/>
                    </a:cubicBezTo>
                    <a:cubicBezTo>
                      <a:pt x="11" y="24"/>
                      <a:pt x="11" y="24"/>
                      <a:pt x="11" y="24"/>
                    </a:cubicBezTo>
                    <a:cubicBezTo>
                      <a:pt x="13" y="24"/>
                      <a:pt x="13" y="23"/>
                      <a:pt x="13" y="22"/>
                    </a:cubicBezTo>
                    <a:cubicBezTo>
                      <a:pt x="13" y="22"/>
                      <a:pt x="14" y="21"/>
                      <a:pt x="14" y="21"/>
                    </a:cubicBezTo>
                    <a:cubicBezTo>
                      <a:pt x="14" y="20"/>
                      <a:pt x="14" y="20"/>
                      <a:pt x="14" y="19"/>
                    </a:cubicBezTo>
                    <a:cubicBezTo>
                      <a:pt x="14" y="19"/>
                      <a:pt x="14" y="19"/>
                      <a:pt x="14" y="19"/>
                    </a:cubicBezTo>
                    <a:cubicBezTo>
                      <a:pt x="15" y="19"/>
                      <a:pt x="15" y="19"/>
                      <a:pt x="15" y="18"/>
                    </a:cubicBezTo>
                    <a:cubicBezTo>
                      <a:pt x="15" y="18"/>
                      <a:pt x="15" y="18"/>
                      <a:pt x="15" y="18"/>
                    </a:cubicBezTo>
                    <a:cubicBezTo>
                      <a:pt x="15" y="18"/>
                      <a:pt x="15" y="18"/>
                      <a:pt x="16" y="18"/>
                    </a:cubicBezTo>
                    <a:cubicBezTo>
                      <a:pt x="16" y="18"/>
                      <a:pt x="16" y="18"/>
                      <a:pt x="16" y="18"/>
                    </a:cubicBezTo>
                    <a:cubicBezTo>
                      <a:pt x="17" y="18"/>
                      <a:pt x="17" y="18"/>
                      <a:pt x="17" y="18"/>
                    </a:cubicBezTo>
                    <a:cubicBezTo>
                      <a:pt x="19" y="18"/>
                      <a:pt x="19" y="18"/>
                      <a:pt x="19" y="18"/>
                    </a:cubicBezTo>
                    <a:cubicBezTo>
                      <a:pt x="20" y="18"/>
                      <a:pt x="21" y="18"/>
                      <a:pt x="21" y="17"/>
                    </a:cubicBezTo>
                    <a:cubicBezTo>
                      <a:pt x="21" y="16"/>
                      <a:pt x="21" y="16"/>
                      <a:pt x="21" y="16"/>
                    </a:cubicBezTo>
                    <a:cubicBezTo>
                      <a:pt x="21" y="16"/>
                      <a:pt x="21" y="16"/>
                      <a:pt x="21" y="16"/>
                    </a:cubicBezTo>
                    <a:cubicBezTo>
                      <a:pt x="21" y="16"/>
                      <a:pt x="22" y="16"/>
                      <a:pt x="22" y="16"/>
                    </a:cubicBezTo>
                    <a:cubicBezTo>
                      <a:pt x="22" y="16"/>
                      <a:pt x="22" y="16"/>
                      <a:pt x="22" y="16"/>
                    </a:cubicBezTo>
                    <a:cubicBezTo>
                      <a:pt x="23" y="16"/>
                      <a:pt x="23" y="16"/>
                      <a:pt x="24" y="15"/>
                    </a:cubicBezTo>
                    <a:cubicBezTo>
                      <a:pt x="24" y="15"/>
                      <a:pt x="25" y="14"/>
                      <a:pt x="25" y="14"/>
                    </a:cubicBezTo>
                    <a:cubicBezTo>
                      <a:pt x="25" y="14"/>
                      <a:pt x="26" y="14"/>
                      <a:pt x="26" y="14"/>
                    </a:cubicBezTo>
                    <a:cubicBezTo>
                      <a:pt x="28" y="14"/>
                      <a:pt x="28" y="14"/>
                      <a:pt x="28" y="14"/>
                    </a:cubicBezTo>
                    <a:cubicBezTo>
                      <a:pt x="28" y="14"/>
                      <a:pt x="28" y="14"/>
                      <a:pt x="28" y="14"/>
                    </a:cubicBezTo>
                    <a:cubicBezTo>
                      <a:pt x="29" y="14"/>
                      <a:pt x="29" y="13"/>
                      <a:pt x="29" y="12"/>
                    </a:cubicBezTo>
                    <a:cubicBezTo>
                      <a:pt x="29" y="12"/>
                      <a:pt x="29" y="12"/>
                      <a:pt x="29" y="12"/>
                    </a:cubicBezTo>
                    <a:cubicBezTo>
                      <a:pt x="29" y="12"/>
                      <a:pt x="29" y="12"/>
                      <a:pt x="29" y="12"/>
                    </a:cubicBezTo>
                    <a:cubicBezTo>
                      <a:pt x="30" y="12"/>
                      <a:pt x="30" y="12"/>
                      <a:pt x="30" y="12"/>
                    </a:cubicBezTo>
                    <a:cubicBezTo>
                      <a:pt x="30" y="12"/>
                      <a:pt x="31" y="12"/>
                      <a:pt x="31" y="11"/>
                    </a:cubicBezTo>
                    <a:cubicBezTo>
                      <a:pt x="32" y="11"/>
                      <a:pt x="32" y="10"/>
                      <a:pt x="31" y="10"/>
                    </a:cubicBezTo>
                    <a:cubicBezTo>
                      <a:pt x="31" y="9"/>
                      <a:pt x="31" y="9"/>
                      <a:pt x="31" y="9"/>
                    </a:cubicBezTo>
                    <a:cubicBezTo>
                      <a:pt x="31" y="9"/>
                      <a:pt x="31" y="9"/>
                      <a:pt x="31" y="9"/>
                    </a:cubicBezTo>
                    <a:cubicBezTo>
                      <a:pt x="31" y="8"/>
                      <a:pt x="31" y="7"/>
                      <a:pt x="31" y="7"/>
                    </a:cubicBezTo>
                    <a:cubicBezTo>
                      <a:pt x="31" y="6"/>
                      <a:pt x="31" y="6"/>
                      <a:pt x="32" y="5"/>
                    </a:cubicBezTo>
                    <a:cubicBezTo>
                      <a:pt x="33" y="5"/>
                      <a:pt x="33" y="5"/>
                      <a:pt x="33" y="5"/>
                    </a:cubicBezTo>
                    <a:cubicBezTo>
                      <a:pt x="34" y="5"/>
                      <a:pt x="34" y="3"/>
                      <a:pt x="34" y="3"/>
                    </a:cubicBezTo>
                    <a:cubicBezTo>
                      <a:pt x="34" y="3"/>
                      <a:pt x="34" y="3"/>
                      <a:pt x="34" y="3"/>
                    </a:cubicBezTo>
                    <a:cubicBezTo>
                      <a:pt x="34" y="2"/>
                      <a:pt x="34" y="2"/>
                      <a:pt x="34" y="2"/>
                    </a:cubicBezTo>
                    <a:cubicBezTo>
                      <a:pt x="34" y="2"/>
                      <a:pt x="34" y="2"/>
                      <a:pt x="34" y="2"/>
                    </a:cubicBezTo>
                    <a:cubicBezTo>
                      <a:pt x="34" y="1"/>
                      <a:pt x="34" y="1"/>
                      <a:pt x="33" y="1"/>
                    </a:cubicBezTo>
                    <a:cubicBezTo>
                      <a:pt x="33" y="0"/>
                      <a:pt x="33" y="0"/>
                      <a:pt x="32" y="0"/>
                    </a:cubicBezTo>
                    <a:cubicBezTo>
                      <a:pt x="32" y="0"/>
                      <a:pt x="31" y="0"/>
                      <a:pt x="31" y="0"/>
                    </a:cubicBezTo>
                    <a:cubicBezTo>
                      <a:pt x="29" y="0"/>
                      <a:pt x="28" y="0"/>
                      <a:pt x="27" y="0"/>
                    </a:cubicBezTo>
                  </a:path>
                </a:pathLst>
              </a:custGeom>
              <a:grpFill/>
              <a:ln w="12700">
                <a:solidFill>
                  <a:schemeClr val="bg1">
                    <a:lumMod val="65000"/>
                  </a:schemeClr>
                </a:solidFill>
                <a:round/>
              </a:ln>
            </p:spPr>
            <p:txBody>
              <a:bodyPr vert="horz" wrap="square" lIns="68580" tIns="34290" rIns="68580" bIns="3429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pPr>
                <a:endParaRPr lang="zh-CN" altLang="en-US" sz="1350">
                  <a:solidFill>
                    <a:srgbClr val="C8161C"/>
                  </a:solidFill>
                </a:endParaRPr>
              </a:p>
            </p:txBody>
          </p:sp>
          <p:sp>
            <p:nvSpPr>
              <p:cNvPr id="83" name="Freeform 41"/>
              <p:cNvSpPr>
                <a:spLocks noEditPoints="1"/>
              </p:cNvSpPr>
              <p:nvPr/>
            </p:nvSpPr>
            <p:spPr bwMode="auto">
              <a:xfrm>
                <a:off x="3902" y="1838"/>
                <a:ext cx="301" cy="585"/>
              </a:xfrm>
              <a:custGeom>
                <a:avLst/>
                <a:gdLst>
                  <a:gd name="T0" fmla="*/ 51 w 126"/>
                  <a:gd name="T1" fmla="*/ 38 h 245"/>
                  <a:gd name="T2" fmla="*/ 34 w 126"/>
                  <a:gd name="T3" fmla="*/ 3 h 245"/>
                  <a:gd name="T4" fmla="*/ 35 w 126"/>
                  <a:gd name="T5" fmla="*/ 9 h 245"/>
                  <a:gd name="T6" fmla="*/ 34 w 126"/>
                  <a:gd name="T7" fmla="*/ 18 h 245"/>
                  <a:gd name="T8" fmla="*/ 22 w 126"/>
                  <a:gd name="T9" fmla="*/ 26 h 245"/>
                  <a:gd name="T10" fmla="*/ 39 w 126"/>
                  <a:gd name="T11" fmla="*/ 42 h 245"/>
                  <a:gd name="T12" fmla="*/ 48 w 126"/>
                  <a:gd name="T13" fmla="*/ 45 h 245"/>
                  <a:gd name="T14" fmla="*/ 59 w 126"/>
                  <a:gd name="T15" fmla="*/ 54 h 245"/>
                  <a:gd name="T16" fmla="*/ 58 w 126"/>
                  <a:gd name="T17" fmla="*/ 43 h 245"/>
                  <a:gd name="T18" fmla="*/ 65 w 126"/>
                  <a:gd name="T19" fmla="*/ 49 h 245"/>
                  <a:gd name="T20" fmla="*/ 67 w 126"/>
                  <a:gd name="T21" fmla="*/ 34 h 245"/>
                  <a:gd name="T22" fmla="*/ 74 w 126"/>
                  <a:gd name="T23" fmla="*/ 44 h 245"/>
                  <a:gd name="T24" fmla="*/ 78 w 126"/>
                  <a:gd name="T25" fmla="*/ 55 h 245"/>
                  <a:gd name="T26" fmla="*/ 85 w 126"/>
                  <a:gd name="T27" fmla="*/ 56 h 245"/>
                  <a:gd name="T28" fmla="*/ 90 w 126"/>
                  <a:gd name="T29" fmla="*/ 63 h 245"/>
                  <a:gd name="T30" fmla="*/ 80 w 126"/>
                  <a:gd name="T31" fmla="*/ 65 h 245"/>
                  <a:gd name="T32" fmla="*/ 71 w 126"/>
                  <a:gd name="T33" fmla="*/ 66 h 245"/>
                  <a:gd name="T34" fmla="*/ 64 w 126"/>
                  <a:gd name="T35" fmla="*/ 63 h 245"/>
                  <a:gd name="T36" fmla="*/ 56 w 126"/>
                  <a:gd name="T37" fmla="*/ 58 h 245"/>
                  <a:gd name="T38" fmla="*/ 48 w 126"/>
                  <a:gd name="T39" fmla="*/ 53 h 245"/>
                  <a:gd name="T40" fmla="*/ 32 w 126"/>
                  <a:gd name="T41" fmla="*/ 54 h 245"/>
                  <a:gd name="T42" fmla="*/ 24 w 126"/>
                  <a:gd name="T43" fmla="*/ 58 h 245"/>
                  <a:gd name="T44" fmla="*/ 14 w 126"/>
                  <a:gd name="T45" fmla="*/ 72 h 245"/>
                  <a:gd name="T46" fmla="*/ 6 w 126"/>
                  <a:gd name="T47" fmla="*/ 80 h 245"/>
                  <a:gd name="T48" fmla="*/ 1 w 126"/>
                  <a:gd name="T49" fmla="*/ 96 h 245"/>
                  <a:gd name="T50" fmla="*/ 1 w 126"/>
                  <a:gd name="T51" fmla="*/ 109 h 245"/>
                  <a:gd name="T52" fmla="*/ 9 w 126"/>
                  <a:gd name="T53" fmla="*/ 120 h 245"/>
                  <a:gd name="T54" fmla="*/ 21 w 126"/>
                  <a:gd name="T55" fmla="*/ 132 h 245"/>
                  <a:gd name="T56" fmla="*/ 33 w 126"/>
                  <a:gd name="T57" fmla="*/ 138 h 245"/>
                  <a:gd name="T58" fmla="*/ 43 w 126"/>
                  <a:gd name="T59" fmla="*/ 139 h 245"/>
                  <a:gd name="T60" fmla="*/ 57 w 126"/>
                  <a:gd name="T61" fmla="*/ 135 h 245"/>
                  <a:gd name="T62" fmla="*/ 67 w 126"/>
                  <a:gd name="T63" fmla="*/ 140 h 245"/>
                  <a:gd name="T64" fmla="*/ 68 w 126"/>
                  <a:gd name="T65" fmla="*/ 153 h 245"/>
                  <a:gd name="T66" fmla="*/ 76 w 126"/>
                  <a:gd name="T67" fmla="*/ 168 h 245"/>
                  <a:gd name="T68" fmla="*/ 77 w 126"/>
                  <a:gd name="T69" fmla="*/ 181 h 245"/>
                  <a:gd name="T70" fmla="*/ 71 w 126"/>
                  <a:gd name="T71" fmla="*/ 194 h 245"/>
                  <a:gd name="T72" fmla="*/ 71 w 126"/>
                  <a:gd name="T73" fmla="*/ 214 h 245"/>
                  <a:gd name="T74" fmla="*/ 72 w 126"/>
                  <a:gd name="T75" fmla="*/ 234 h 245"/>
                  <a:gd name="T76" fmla="*/ 81 w 126"/>
                  <a:gd name="T77" fmla="*/ 242 h 245"/>
                  <a:gd name="T78" fmla="*/ 97 w 126"/>
                  <a:gd name="T79" fmla="*/ 232 h 245"/>
                  <a:gd name="T80" fmla="*/ 100 w 126"/>
                  <a:gd name="T81" fmla="*/ 221 h 245"/>
                  <a:gd name="T82" fmla="*/ 108 w 126"/>
                  <a:gd name="T83" fmla="*/ 206 h 245"/>
                  <a:gd name="T84" fmla="*/ 119 w 126"/>
                  <a:gd name="T85" fmla="*/ 181 h 245"/>
                  <a:gd name="T86" fmla="*/ 122 w 126"/>
                  <a:gd name="T87" fmla="*/ 158 h 245"/>
                  <a:gd name="T88" fmla="*/ 124 w 126"/>
                  <a:gd name="T89" fmla="*/ 142 h 245"/>
                  <a:gd name="T90" fmla="*/ 122 w 126"/>
                  <a:gd name="T91" fmla="*/ 116 h 245"/>
                  <a:gd name="T92" fmla="*/ 116 w 126"/>
                  <a:gd name="T93" fmla="*/ 107 h 245"/>
                  <a:gd name="T94" fmla="*/ 106 w 126"/>
                  <a:gd name="T95" fmla="*/ 90 h 245"/>
                  <a:gd name="T96" fmla="*/ 99 w 126"/>
                  <a:gd name="T97" fmla="*/ 76 h 245"/>
                  <a:gd name="T98" fmla="*/ 103 w 126"/>
                  <a:gd name="T99" fmla="*/ 82 h 245"/>
                  <a:gd name="T100" fmla="*/ 111 w 126"/>
                  <a:gd name="T101" fmla="*/ 95 h 245"/>
                  <a:gd name="T102" fmla="*/ 116 w 126"/>
                  <a:gd name="T103" fmla="*/ 105 h 245"/>
                  <a:gd name="T104" fmla="*/ 118 w 126"/>
                  <a:gd name="T105" fmla="*/ 84 h 245"/>
                  <a:gd name="T106" fmla="*/ 115 w 126"/>
                  <a:gd name="T107" fmla="*/ 77 h 245"/>
                  <a:gd name="T108" fmla="*/ 110 w 126"/>
                  <a:gd name="T109" fmla="*/ 69 h 245"/>
                  <a:gd name="T110" fmla="*/ 106 w 126"/>
                  <a:gd name="T111" fmla="*/ 62 h 245"/>
                  <a:gd name="T112" fmla="*/ 99 w 126"/>
                  <a:gd name="T113" fmla="*/ 52 h 245"/>
                  <a:gd name="T114" fmla="*/ 80 w 126"/>
                  <a:gd name="T115" fmla="*/ 31 h 245"/>
                  <a:gd name="T116" fmla="*/ 62 w 126"/>
                  <a:gd name="T117" fmla="*/ 17 h 2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26" h="245">
                    <a:moveTo>
                      <a:pt x="49" y="38"/>
                    </a:moveTo>
                    <a:cubicBezTo>
                      <a:pt x="49" y="38"/>
                      <a:pt x="49" y="38"/>
                      <a:pt x="49" y="38"/>
                    </a:cubicBezTo>
                    <a:cubicBezTo>
                      <a:pt x="49" y="37"/>
                      <a:pt x="49" y="37"/>
                      <a:pt x="49" y="37"/>
                    </a:cubicBezTo>
                    <a:cubicBezTo>
                      <a:pt x="48" y="37"/>
                      <a:pt x="48" y="37"/>
                      <a:pt x="48" y="37"/>
                    </a:cubicBezTo>
                    <a:cubicBezTo>
                      <a:pt x="47" y="37"/>
                      <a:pt x="46" y="36"/>
                      <a:pt x="46" y="35"/>
                    </a:cubicBezTo>
                    <a:cubicBezTo>
                      <a:pt x="46" y="34"/>
                      <a:pt x="46" y="34"/>
                      <a:pt x="46" y="34"/>
                    </a:cubicBezTo>
                    <a:cubicBezTo>
                      <a:pt x="46" y="34"/>
                      <a:pt x="46" y="34"/>
                      <a:pt x="46" y="34"/>
                    </a:cubicBezTo>
                    <a:cubicBezTo>
                      <a:pt x="47" y="34"/>
                      <a:pt x="47" y="35"/>
                      <a:pt x="47" y="35"/>
                    </a:cubicBezTo>
                    <a:cubicBezTo>
                      <a:pt x="47" y="35"/>
                      <a:pt x="47" y="35"/>
                      <a:pt x="47" y="35"/>
                    </a:cubicBezTo>
                    <a:cubicBezTo>
                      <a:pt x="47" y="36"/>
                      <a:pt x="47" y="36"/>
                      <a:pt x="47" y="36"/>
                    </a:cubicBezTo>
                    <a:cubicBezTo>
                      <a:pt x="48" y="36"/>
                      <a:pt x="48" y="36"/>
                      <a:pt x="48" y="36"/>
                    </a:cubicBezTo>
                    <a:cubicBezTo>
                      <a:pt x="48" y="36"/>
                      <a:pt x="48" y="36"/>
                      <a:pt x="49" y="37"/>
                    </a:cubicBezTo>
                    <a:cubicBezTo>
                      <a:pt x="50" y="37"/>
                      <a:pt x="50" y="37"/>
                      <a:pt x="50" y="37"/>
                    </a:cubicBezTo>
                    <a:cubicBezTo>
                      <a:pt x="50" y="37"/>
                      <a:pt x="50" y="37"/>
                      <a:pt x="51" y="38"/>
                    </a:cubicBezTo>
                    <a:cubicBezTo>
                      <a:pt x="51" y="38"/>
                      <a:pt x="52" y="38"/>
                      <a:pt x="52" y="38"/>
                    </a:cubicBezTo>
                    <a:cubicBezTo>
                      <a:pt x="52" y="39"/>
                      <a:pt x="52" y="39"/>
                      <a:pt x="52" y="39"/>
                    </a:cubicBezTo>
                    <a:cubicBezTo>
                      <a:pt x="53" y="39"/>
                      <a:pt x="53" y="39"/>
                      <a:pt x="53" y="39"/>
                    </a:cubicBezTo>
                    <a:cubicBezTo>
                      <a:pt x="53" y="40"/>
                      <a:pt x="53" y="40"/>
                      <a:pt x="53" y="40"/>
                    </a:cubicBezTo>
                    <a:cubicBezTo>
                      <a:pt x="52" y="40"/>
                      <a:pt x="52" y="40"/>
                      <a:pt x="52" y="40"/>
                    </a:cubicBezTo>
                    <a:cubicBezTo>
                      <a:pt x="52" y="40"/>
                      <a:pt x="52" y="40"/>
                      <a:pt x="52" y="40"/>
                    </a:cubicBezTo>
                    <a:cubicBezTo>
                      <a:pt x="52" y="38"/>
                      <a:pt x="52" y="38"/>
                      <a:pt x="52" y="38"/>
                    </a:cubicBezTo>
                    <a:cubicBezTo>
                      <a:pt x="51" y="38"/>
                      <a:pt x="51" y="38"/>
                      <a:pt x="51" y="38"/>
                    </a:cubicBezTo>
                    <a:cubicBezTo>
                      <a:pt x="50" y="38"/>
                      <a:pt x="50" y="38"/>
                      <a:pt x="50" y="38"/>
                    </a:cubicBezTo>
                    <a:cubicBezTo>
                      <a:pt x="50" y="38"/>
                      <a:pt x="50" y="38"/>
                      <a:pt x="50" y="38"/>
                    </a:cubicBezTo>
                    <a:cubicBezTo>
                      <a:pt x="49" y="38"/>
                      <a:pt x="49" y="38"/>
                      <a:pt x="49" y="38"/>
                    </a:cubicBezTo>
                    <a:cubicBezTo>
                      <a:pt x="49" y="38"/>
                      <a:pt x="49" y="38"/>
                      <a:pt x="49" y="38"/>
                    </a:cubicBezTo>
                    <a:moveTo>
                      <a:pt x="34" y="0"/>
                    </a:moveTo>
                    <a:cubicBezTo>
                      <a:pt x="34" y="3"/>
                      <a:pt x="34" y="3"/>
                      <a:pt x="34" y="3"/>
                    </a:cubicBezTo>
                    <a:cubicBezTo>
                      <a:pt x="34" y="4"/>
                      <a:pt x="34" y="4"/>
                      <a:pt x="35" y="4"/>
                    </a:cubicBezTo>
                    <a:cubicBezTo>
                      <a:pt x="35" y="4"/>
                      <a:pt x="35" y="4"/>
                      <a:pt x="35" y="4"/>
                    </a:cubicBezTo>
                    <a:cubicBezTo>
                      <a:pt x="35" y="5"/>
                      <a:pt x="35" y="5"/>
                      <a:pt x="35" y="5"/>
                    </a:cubicBezTo>
                    <a:cubicBezTo>
                      <a:pt x="35" y="5"/>
                      <a:pt x="35" y="5"/>
                      <a:pt x="35" y="5"/>
                    </a:cubicBezTo>
                    <a:cubicBezTo>
                      <a:pt x="35" y="6"/>
                      <a:pt x="35" y="6"/>
                      <a:pt x="35" y="6"/>
                    </a:cubicBezTo>
                    <a:cubicBezTo>
                      <a:pt x="35" y="6"/>
                      <a:pt x="35" y="6"/>
                      <a:pt x="35" y="6"/>
                    </a:cubicBezTo>
                    <a:cubicBezTo>
                      <a:pt x="35" y="6"/>
                      <a:pt x="35" y="6"/>
                      <a:pt x="36" y="7"/>
                    </a:cubicBezTo>
                    <a:cubicBezTo>
                      <a:pt x="36" y="7"/>
                      <a:pt x="36" y="7"/>
                      <a:pt x="36" y="7"/>
                    </a:cubicBezTo>
                    <a:cubicBezTo>
                      <a:pt x="37" y="7"/>
                      <a:pt x="37" y="7"/>
                      <a:pt x="37" y="7"/>
                    </a:cubicBezTo>
                    <a:cubicBezTo>
                      <a:pt x="37" y="9"/>
                      <a:pt x="37" y="9"/>
                      <a:pt x="37" y="9"/>
                    </a:cubicBezTo>
                    <a:cubicBezTo>
                      <a:pt x="37" y="9"/>
                      <a:pt x="37" y="9"/>
                      <a:pt x="37" y="9"/>
                    </a:cubicBezTo>
                    <a:cubicBezTo>
                      <a:pt x="37" y="10"/>
                      <a:pt x="37" y="10"/>
                      <a:pt x="37" y="10"/>
                    </a:cubicBezTo>
                    <a:cubicBezTo>
                      <a:pt x="37" y="10"/>
                      <a:pt x="37" y="10"/>
                      <a:pt x="37" y="10"/>
                    </a:cubicBezTo>
                    <a:cubicBezTo>
                      <a:pt x="35" y="9"/>
                      <a:pt x="35" y="9"/>
                      <a:pt x="35" y="9"/>
                    </a:cubicBezTo>
                    <a:cubicBezTo>
                      <a:pt x="35" y="12"/>
                      <a:pt x="35" y="12"/>
                      <a:pt x="35" y="12"/>
                    </a:cubicBezTo>
                    <a:cubicBezTo>
                      <a:pt x="35" y="12"/>
                      <a:pt x="35" y="12"/>
                      <a:pt x="35" y="12"/>
                    </a:cubicBezTo>
                    <a:cubicBezTo>
                      <a:pt x="35" y="13"/>
                      <a:pt x="35" y="14"/>
                      <a:pt x="36" y="14"/>
                    </a:cubicBezTo>
                    <a:cubicBezTo>
                      <a:pt x="37" y="15"/>
                      <a:pt x="37" y="15"/>
                      <a:pt x="38" y="15"/>
                    </a:cubicBezTo>
                    <a:cubicBezTo>
                      <a:pt x="38" y="16"/>
                      <a:pt x="38" y="16"/>
                      <a:pt x="38" y="16"/>
                    </a:cubicBezTo>
                    <a:cubicBezTo>
                      <a:pt x="38" y="16"/>
                      <a:pt x="38" y="17"/>
                      <a:pt x="39" y="17"/>
                    </a:cubicBezTo>
                    <a:cubicBezTo>
                      <a:pt x="40" y="18"/>
                      <a:pt x="40" y="18"/>
                      <a:pt x="40" y="18"/>
                    </a:cubicBezTo>
                    <a:cubicBezTo>
                      <a:pt x="40" y="18"/>
                      <a:pt x="40" y="18"/>
                      <a:pt x="40" y="18"/>
                    </a:cubicBezTo>
                    <a:cubicBezTo>
                      <a:pt x="39" y="18"/>
                      <a:pt x="39" y="18"/>
                      <a:pt x="39" y="18"/>
                    </a:cubicBezTo>
                    <a:cubicBezTo>
                      <a:pt x="39" y="19"/>
                      <a:pt x="39" y="19"/>
                      <a:pt x="39" y="19"/>
                    </a:cubicBezTo>
                    <a:cubicBezTo>
                      <a:pt x="38" y="18"/>
                      <a:pt x="38" y="18"/>
                      <a:pt x="38" y="18"/>
                    </a:cubicBezTo>
                    <a:cubicBezTo>
                      <a:pt x="35" y="18"/>
                      <a:pt x="35" y="18"/>
                      <a:pt x="35" y="18"/>
                    </a:cubicBezTo>
                    <a:cubicBezTo>
                      <a:pt x="34" y="18"/>
                      <a:pt x="34" y="18"/>
                      <a:pt x="34" y="18"/>
                    </a:cubicBezTo>
                    <a:cubicBezTo>
                      <a:pt x="34" y="18"/>
                      <a:pt x="34" y="18"/>
                      <a:pt x="34" y="18"/>
                    </a:cubicBezTo>
                    <a:cubicBezTo>
                      <a:pt x="33" y="18"/>
                      <a:pt x="33" y="19"/>
                      <a:pt x="32" y="19"/>
                    </a:cubicBezTo>
                    <a:cubicBezTo>
                      <a:pt x="32" y="20"/>
                      <a:pt x="32" y="20"/>
                      <a:pt x="32" y="20"/>
                    </a:cubicBezTo>
                    <a:cubicBezTo>
                      <a:pt x="32" y="20"/>
                      <a:pt x="32" y="20"/>
                      <a:pt x="32" y="20"/>
                    </a:cubicBezTo>
                    <a:cubicBezTo>
                      <a:pt x="32" y="20"/>
                      <a:pt x="32" y="20"/>
                      <a:pt x="32" y="20"/>
                    </a:cubicBezTo>
                    <a:cubicBezTo>
                      <a:pt x="31" y="20"/>
                      <a:pt x="31" y="20"/>
                      <a:pt x="31" y="20"/>
                    </a:cubicBezTo>
                    <a:cubicBezTo>
                      <a:pt x="29" y="20"/>
                      <a:pt x="29" y="20"/>
                      <a:pt x="29" y="20"/>
                    </a:cubicBezTo>
                    <a:cubicBezTo>
                      <a:pt x="28" y="20"/>
                      <a:pt x="28" y="20"/>
                      <a:pt x="28" y="21"/>
                    </a:cubicBezTo>
                    <a:cubicBezTo>
                      <a:pt x="28" y="21"/>
                      <a:pt x="28" y="21"/>
                      <a:pt x="28" y="21"/>
                    </a:cubicBezTo>
                    <a:cubicBezTo>
                      <a:pt x="27" y="21"/>
                      <a:pt x="27" y="21"/>
                      <a:pt x="27" y="21"/>
                    </a:cubicBezTo>
                    <a:cubicBezTo>
                      <a:pt x="27" y="21"/>
                      <a:pt x="27" y="21"/>
                      <a:pt x="27" y="21"/>
                    </a:cubicBezTo>
                    <a:cubicBezTo>
                      <a:pt x="26" y="21"/>
                      <a:pt x="25" y="21"/>
                      <a:pt x="24" y="22"/>
                    </a:cubicBezTo>
                    <a:cubicBezTo>
                      <a:pt x="24" y="23"/>
                      <a:pt x="23" y="23"/>
                      <a:pt x="23" y="24"/>
                    </a:cubicBezTo>
                    <a:cubicBezTo>
                      <a:pt x="22" y="25"/>
                      <a:pt x="22" y="25"/>
                      <a:pt x="22" y="25"/>
                    </a:cubicBezTo>
                    <a:cubicBezTo>
                      <a:pt x="22" y="25"/>
                      <a:pt x="22" y="26"/>
                      <a:pt x="22" y="26"/>
                    </a:cubicBezTo>
                    <a:cubicBezTo>
                      <a:pt x="21" y="26"/>
                      <a:pt x="21" y="27"/>
                      <a:pt x="20" y="27"/>
                    </a:cubicBezTo>
                    <a:cubicBezTo>
                      <a:pt x="19" y="27"/>
                      <a:pt x="19" y="27"/>
                      <a:pt x="19" y="27"/>
                    </a:cubicBezTo>
                    <a:cubicBezTo>
                      <a:pt x="20" y="28"/>
                      <a:pt x="20" y="28"/>
                      <a:pt x="20" y="28"/>
                    </a:cubicBezTo>
                    <a:cubicBezTo>
                      <a:pt x="21" y="31"/>
                      <a:pt x="23" y="33"/>
                      <a:pt x="25" y="34"/>
                    </a:cubicBezTo>
                    <a:cubicBezTo>
                      <a:pt x="25" y="35"/>
                      <a:pt x="26" y="36"/>
                      <a:pt x="27" y="36"/>
                    </a:cubicBezTo>
                    <a:cubicBezTo>
                      <a:pt x="29" y="39"/>
                      <a:pt x="31" y="42"/>
                      <a:pt x="31" y="45"/>
                    </a:cubicBezTo>
                    <a:cubicBezTo>
                      <a:pt x="31" y="46"/>
                      <a:pt x="31" y="46"/>
                      <a:pt x="31" y="46"/>
                    </a:cubicBezTo>
                    <a:cubicBezTo>
                      <a:pt x="32" y="46"/>
                      <a:pt x="32" y="46"/>
                      <a:pt x="32" y="46"/>
                    </a:cubicBezTo>
                    <a:cubicBezTo>
                      <a:pt x="34" y="46"/>
                      <a:pt x="34" y="44"/>
                      <a:pt x="34" y="43"/>
                    </a:cubicBezTo>
                    <a:cubicBezTo>
                      <a:pt x="34" y="42"/>
                      <a:pt x="34" y="42"/>
                      <a:pt x="34" y="42"/>
                    </a:cubicBezTo>
                    <a:cubicBezTo>
                      <a:pt x="35" y="42"/>
                      <a:pt x="35" y="42"/>
                      <a:pt x="35" y="42"/>
                    </a:cubicBezTo>
                    <a:cubicBezTo>
                      <a:pt x="35" y="42"/>
                      <a:pt x="35" y="42"/>
                      <a:pt x="35" y="42"/>
                    </a:cubicBezTo>
                    <a:cubicBezTo>
                      <a:pt x="38" y="42"/>
                      <a:pt x="38" y="42"/>
                      <a:pt x="38" y="42"/>
                    </a:cubicBezTo>
                    <a:cubicBezTo>
                      <a:pt x="39" y="42"/>
                      <a:pt x="39" y="42"/>
                      <a:pt x="39" y="42"/>
                    </a:cubicBezTo>
                    <a:cubicBezTo>
                      <a:pt x="39" y="42"/>
                      <a:pt x="39" y="42"/>
                      <a:pt x="39" y="42"/>
                    </a:cubicBezTo>
                    <a:cubicBezTo>
                      <a:pt x="39" y="42"/>
                      <a:pt x="40" y="42"/>
                      <a:pt x="40" y="41"/>
                    </a:cubicBezTo>
                    <a:cubicBezTo>
                      <a:pt x="40" y="41"/>
                      <a:pt x="41" y="40"/>
                      <a:pt x="41" y="40"/>
                    </a:cubicBezTo>
                    <a:cubicBezTo>
                      <a:pt x="41" y="40"/>
                      <a:pt x="41" y="40"/>
                      <a:pt x="41" y="40"/>
                    </a:cubicBezTo>
                    <a:cubicBezTo>
                      <a:pt x="42" y="40"/>
                      <a:pt x="42" y="40"/>
                      <a:pt x="42" y="41"/>
                    </a:cubicBezTo>
                    <a:cubicBezTo>
                      <a:pt x="43" y="41"/>
                      <a:pt x="43" y="41"/>
                      <a:pt x="43" y="41"/>
                    </a:cubicBezTo>
                    <a:cubicBezTo>
                      <a:pt x="43" y="41"/>
                      <a:pt x="43" y="42"/>
                      <a:pt x="44" y="42"/>
                    </a:cubicBezTo>
                    <a:cubicBezTo>
                      <a:pt x="44" y="42"/>
                      <a:pt x="44" y="42"/>
                      <a:pt x="44" y="42"/>
                    </a:cubicBezTo>
                    <a:cubicBezTo>
                      <a:pt x="44" y="42"/>
                      <a:pt x="44" y="42"/>
                      <a:pt x="44" y="42"/>
                    </a:cubicBezTo>
                    <a:cubicBezTo>
                      <a:pt x="45" y="42"/>
                      <a:pt x="45" y="42"/>
                      <a:pt x="46" y="42"/>
                    </a:cubicBezTo>
                    <a:cubicBezTo>
                      <a:pt x="46" y="42"/>
                      <a:pt x="46" y="43"/>
                      <a:pt x="46" y="43"/>
                    </a:cubicBezTo>
                    <a:cubicBezTo>
                      <a:pt x="47" y="44"/>
                      <a:pt x="47" y="44"/>
                      <a:pt x="47" y="44"/>
                    </a:cubicBezTo>
                    <a:cubicBezTo>
                      <a:pt x="47" y="44"/>
                      <a:pt x="47" y="45"/>
                      <a:pt x="48" y="45"/>
                    </a:cubicBezTo>
                    <a:cubicBezTo>
                      <a:pt x="48" y="45"/>
                      <a:pt x="48" y="45"/>
                      <a:pt x="48" y="45"/>
                    </a:cubicBezTo>
                    <a:cubicBezTo>
                      <a:pt x="50" y="45"/>
                      <a:pt x="50" y="45"/>
                      <a:pt x="50" y="45"/>
                    </a:cubicBezTo>
                    <a:cubicBezTo>
                      <a:pt x="50" y="45"/>
                      <a:pt x="50" y="45"/>
                      <a:pt x="50" y="45"/>
                    </a:cubicBezTo>
                    <a:cubicBezTo>
                      <a:pt x="49" y="46"/>
                      <a:pt x="49" y="46"/>
                      <a:pt x="49" y="46"/>
                    </a:cubicBezTo>
                    <a:cubicBezTo>
                      <a:pt x="51" y="46"/>
                      <a:pt x="51" y="46"/>
                      <a:pt x="51" y="46"/>
                    </a:cubicBezTo>
                    <a:cubicBezTo>
                      <a:pt x="52" y="46"/>
                      <a:pt x="52" y="46"/>
                      <a:pt x="53" y="47"/>
                    </a:cubicBezTo>
                    <a:cubicBezTo>
                      <a:pt x="54" y="47"/>
                      <a:pt x="54" y="48"/>
                      <a:pt x="54" y="48"/>
                    </a:cubicBezTo>
                    <a:cubicBezTo>
                      <a:pt x="54" y="53"/>
                      <a:pt x="54" y="53"/>
                      <a:pt x="54" y="53"/>
                    </a:cubicBezTo>
                    <a:cubicBezTo>
                      <a:pt x="55" y="53"/>
                      <a:pt x="55" y="53"/>
                      <a:pt x="55" y="53"/>
                    </a:cubicBezTo>
                    <a:cubicBezTo>
                      <a:pt x="55" y="53"/>
                      <a:pt x="55" y="53"/>
                      <a:pt x="55" y="53"/>
                    </a:cubicBezTo>
                    <a:cubicBezTo>
                      <a:pt x="55" y="53"/>
                      <a:pt x="55" y="53"/>
                      <a:pt x="55" y="53"/>
                    </a:cubicBezTo>
                    <a:cubicBezTo>
                      <a:pt x="55" y="53"/>
                      <a:pt x="55" y="53"/>
                      <a:pt x="55" y="53"/>
                    </a:cubicBezTo>
                    <a:cubicBezTo>
                      <a:pt x="55" y="55"/>
                      <a:pt x="55" y="55"/>
                      <a:pt x="55" y="55"/>
                    </a:cubicBezTo>
                    <a:cubicBezTo>
                      <a:pt x="59" y="55"/>
                      <a:pt x="59" y="55"/>
                      <a:pt x="59" y="55"/>
                    </a:cubicBezTo>
                    <a:cubicBezTo>
                      <a:pt x="59" y="54"/>
                      <a:pt x="59" y="54"/>
                      <a:pt x="59" y="54"/>
                    </a:cubicBezTo>
                    <a:cubicBezTo>
                      <a:pt x="59" y="53"/>
                      <a:pt x="59" y="53"/>
                      <a:pt x="59" y="53"/>
                    </a:cubicBezTo>
                    <a:cubicBezTo>
                      <a:pt x="59" y="53"/>
                      <a:pt x="59" y="53"/>
                      <a:pt x="59" y="53"/>
                    </a:cubicBezTo>
                    <a:cubicBezTo>
                      <a:pt x="60" y="52"/>
                      <a:pt x="60" y="52"/>
                      <a:pt x="60" y="51"/>
                    </a:cubicBezTo>
                    <a:cubicBezTo>
                      <a:pt x="60" y="51"/>
                      <a:pt x="60" y="51"/>
                      <a:pt x="60" y="51"/>
                    </a:cubicBezTo>
                    <a:cubicBezTo>
                      <a:pt x="60" y="45"/>
                      <a:pt x="60" y="45"/>
                      <a:pt x="60" y="45"/>
                    </a:cubicBezTo>
                    <a:cubicBezTo>
                      <a:pt x="60" y="44"/>
                      <a:pt x="59" y="44"/>
                      <a:pt x="59" y="44"/>
                    </a:cubicBezTo>
                    <a:cubicBezTo>
                      <a:pt x="59" y="44"/>
                      <a:pt x="59" y="44"/>
                      <a:pt x="59" y="44"/>
                    </a:cubicBezTo>
                    <a:cubicBezTo>
                      <a:pt x="58" y="43"/>
                      <a:pt x="57" y="43"/>
                      <a:pt x="56" y="42"/>
                    </a:cubicBezTo>
                    <a:cubicBezTo>
                      <a:pt x="57" y="42"/>
                      <a:pt x="57" y="42"/>
                      <a:pt x="57" y="42"/>
                    </a:cubicBezTo>
                    <a:cubicBezTo>
                      <a:pt x="57" y="42"/>
                      <a:pt x="57" y="42"/>
                      <a:pt x="57" y="42"/>
                    </a:cubicBezTo>
                    <a:cubicBezTo>
                      <a:pt x="58" y="42"/>
                      <a:pt x="58" y="42"/>
                      <a:pt x="58" y="42"/>
                    </a:cubicBezTo>
                    <a:cubicBezTo>
                      <a:pt x="58" y="42"/>
                      <a:pt x="58" y="42"/>
                      <a:pt x="58" y="42"/>
                    </a:cubicBezTo>
                    <a:cubicBezTo>
                      <a:pt x="58" y="42"/>
                      <a:pt x="58" y="42"/>
                      <a:pt x="58" y="42"/>
                    </a:cubicBezTo>
                    <a:cubicBezTo>
                      <a:pt x="58" y="43"/>
                      <a:pt x="58" y="43"/>
                      <a:pt x="58" y="43"/>
                    </a:cubicBezTo>
                    <a:cubicBezTo>
                      <a:pt x="59" y="43"/>
                      <a:pt x="59" y="43"/>
                      <a:pt x="59" y="43"/>
                    </a:cubicBezTo>
                    <a:cubicBezTo>
                      <a:pt x="60" y="43"/>
                      <a:pt x="60" y="43"/>
                      <a:pt x="60" y="43"/>
                    </a:cubicBezTo>
                    <a:cubicBezTo>
                      <a:pt x="60" y="43"/>
                      <a:pt x="60" y="43"/>
                      <a:pt x="60" y="43"/>
                    </a:cubicBezTo>
                    <a:cubicBezTo>
                      <a:pt x="61" y="43"/>
                      <a:pt x="61" y="43"/>
                      <a:pt x="61" y="43"/>
                    </a:cubicBezTo>
                    <a:cubicBezTo>
                      <a:pt x="61" y="43"/>
                      <a:pt x="61" y="43"/>
                      <a:pt x="61" y="43"/>
                    </a:cubicBezTo>
                    <a:cubicBezTo>
                      <a:pt x="61" y="43"/>
                      <a:pt x="61" y="43"/>
                      <a:pt x="61" y="43"/>
                    </a:cubicBezTo>
                    <a:cubicBezTo>
                      <a:pt x="61" y="44"/>
                      <a:pt x="61" y="44"/>
                      <a:pt x="61" y="44"/>
                    </a:cubicBezTo>
                    <a:cubicBezTo>
                      <a:pt x="61" y="45"/>
                      <a:pt x="62" y="46"/>
                      <a:pt x="62" y="46"/>
                    </a:cubicBezTo>
                    <a:cubicBezTo>
                      <a:pt x="63" y="47"/>
                      <a:pt x="63" y="47"/>
                      <a:pt x="63" y="47"/>
                    </a:cubicBezTo>
                    <a:cubicBezTo>
                      <a:pt x="63" y="47"/>
                      <a:pt x="63" y="47"/>
                      <a:pt x="63" y="47"/>
                    </a:cubicBezTo>
                    <a:cubicBezTo>
                      <a:pt x="63" y="47"/>
                      <a:pt x="63" y="47"/>
                      <a:pt x="63" y="47"/>
                    </a:cubicBezTo>
                    <a:cubicBezTo>
                      <a:pt x="64" y="48"/>
                      <a:pt x="64" y="48"/>
                      <a:pt x="64" y="48"/>
                    </a:cubicBezTo>
                    <a:cubicBezTo>
                      <a:pt x="65" y="48"/>
                      <a:pt x="65" y="48"/>
                      <a:pt x="65" y="49"/>
                    </a:cubicBezTo>
                    <a:cubicBezTo>
                      <a:pt x="65" y="49"/>
                      <a:pt x="65" y="49"/>
                      <a:pt x="65" y="49"/>
                    </a:cubicBezTo>
                    <a:cubicBezTo>
                      <a:pt x="65" y="49"/>
                      <a:pt x="65" y="49"/>
                      <a:pt x="65" y="49"/>
                    </a:cubicBezTo>
                    <a:cubicBezTo>
                      <a:pt x="66" y="50"/>
                      <a:pt x="66" y="50"/>
                      <a:pt x="67" y="50"/>
                    </a:cubicBezTo>
                    <a:cubicBezTo>
                      <a:pt x="67" y="50"/>
                      <a:pt x="67" y="50"/>
                      <a:pt x="67" y="50"/>
                    </a:cubicBezTo>
                    <a:cubicBezTo>
                      <a:pt x="67" y="50"/>
                      <a:pt x="68" y="50"/>
                      <a:pt x="69" y="49"/>
                    </a:cubicBezTo>
                    <a:cubicBezTo>
                      <a:pt x="69" y="49"/>
                      <a:pt x="69" y="49"/>
                      <a:pt x="69" y="48"/>
                    </a:cubicBezTo>
                    <a:cubicBezTo>
                      <a:pt x="69" y="48"/>
                      <a:pt x="69" y="48"/>
                      <a:pt x="69" y="48"/>
                    </a:cubicBezTo>
                    <a:cubicBezTo>
                      <a:pt x="70" y="47"/>
                      <a:pt x="70" y="46"/>
                      <a:pt x="70" y="44"/>
                    </a:cubicBezTo>
                    <a:cubicBezTo>
                      <a:pt x="70" y="42"/>
                      <a:pt x="69" y="40"/>
                      <a:pt x="67" y="38"/>
                    </a:cubicBezTo>
                    <a:cubicBezTo>
                      <a:pt x="67" y="38"/>
                      <a:pt x="67" y="38"/>
                      <a:pt x="67" y="38"/>
                    </a:cubicBezTo>
                    <a:cubicBezTo>
                      <a:pt x="67" y="37"/>
                      <a:pt x="66" y="37"/>
                      <a:pt x="66" y="36"/>
                    </a:cubicBezTo>
                    <a:cubicBezTo>
                      <a:pt x="66" y="36"/>
                      <a:pt x="66" y="36"/>
                      <a:pt x="66" y="36"/>
                    </a:cubicBezTo>
                    <a:cubicBezTo>
                      <a:pt x="66" y="36"/>
                      <a:pt x="66" y="35"/>
                      <a:pt x="66" y="35"/>
                    </a:cubicBezTo>
                    <a:cubicBezTo>
                      <a:pt x="67" y="34"/>
                      <a:pt x="67" y="34"/>
                      <a:pt x="67" y="34"/>
                    </a:cubicBezTo>
                    <a:cubicBezTo>
                      <a:pt x="67" y="34"/>
                      <a:pt x="67" y="34"/>
                      <a:pt x="67" y="34"/>
                    </a:cubicBezTo>
                    <a:cubicBezTo>
                      <a:pt x="68" y="34"/>
                      <a:pt x="69" y="35"/>
                      <a:pt x="70" y="35"/>
                    </a:cubicBezTo>
                    <a:cubicBezTo>
                      <a:pt x="71" y="36"/>
                      <a:pt x="71" y="36"/>
                      <a:pt x="72" y="36"/>
                    </a:cubicBezTo>
                    <a:cubicBezTo>
                      <a:pt x="73" y="37"/>
                      <a:pt x="73" y="37"/>
                      <a:pt x="73" y="37"/>
                    </a:cubicBezTo>
                    <a:cubicBezTo>
                      <a:pt x="73" y="37"/>
                      <a:pt x="74" y="37"/>
                      <a:pt x="74" y="37"/>
                    </a:cubicBezTo>
                    <a:cubicBezTo>
                      <a:pt x="74" y="37"/>
                      <a:pt x="74" y="37"/>
                      <a:pt x="74" y="37"/>
                    </a:cubicBezTo>
                    <a:cubicBezTo>
                      <a:pt x="74" y="38"/>
                      <a:pt x="74" y="39"/>
                      <a:pt x="75" y="39"/>
                    </a:cubicBezTo>
                    <a:cubicBezTo>
                      <a:pt x="76" y="39"/>
                      <a:pt x="76" y="39"/>
                      <a:pt x="76" y="39"/>
                    </a:cubicBezTo>
                    <a:cubicBezTo>
                      <a:pt x="76" y="40"/>
                      <a:pt x="77" y="40"/>
                      <a:pt x="78" y="41"/>
                    </a:cubicBezTo>
                    <a:cubicBezTo>
                      <a:pt x="78" y="42"/>
                      <a:pt x="78" y="42"/>
                      <a:pt x="78" y="42"/>
                    </a:cubicBezTo>
                    <a:cubicBezTo>
                      <a:pt x="78" y="42"/>
                      <a:pt x="78" y="42"/>
                      <a:pt x="79" y="43"/>
                    </a:cubicBezTo>
                    <a:cubicBezTo>
                      <a:pt x="76" y="43"/>
                      <a:pt x="76" y="43"/>
                      <a:pt x="76" y="43"/>
                    </a:cubicBezTo>
                    <a:cubicBezTo>
                      <a:pt x="75" y="43"/>
                      <a:pt x="74" y="43"/>
                      <a:pt x="74" y="44"/>
                    </a:cubicBezTo>
                    <a:cubicBezTo>
                      <a:pt x="74" y="44"/>
                      <a:pt x="74" y="44"/>
                      <a:pt x="74" y="44"/>
                    </a:cubicBezTo>
                    <a:cubicBezTo>
                      <a:pt x="74" y="44"/>
                      <a:pt x="74" y="44"/>
                      <a:pt x="74" y="44"/>
                    </a:cubicBezTo>
                    <a:cubicBezTo>
                      <a:pt x="74" y="44"/>
                      <a:pt x="74" y="44"/>
                      <a:pt x="74" y="44"/>
                    </a:cubicBezTo>
                    <a:cubicBezTo>
                      <a:pt x="74" y="44"/>
                      <a:pt x="74" y="44"/>
                      <a:pt x="74" y="44"/>
                    </a:cubicBezTo>
                    <a:cubicBezTo>
                      <a:pt x="73" y="44"/>
                      <a:pt x="73" y="44"/>
                      <a:pt x="73" y="44"/>
                    </a:cubicBezTo>
                    <a:cubicBezTo>
                      <a:pt x="73" y="45"/>
                      <a:pt x="73" y="45"/>
                      <a:pt x="73" y="45"/>
                    </a:cubicBezTo>
                    <a:cubicBezTo>
                      <a:pt x="73" y="46"/>
                      <a:pt x="73" y="48"/>
                      <a:pt x="74" y="49"/>
                    </a:cubicBezTo>
                    <a:cubicBezTo>
                      <a:pt x="74" y="49"/>
                      <a:pt x="74" y="49"/>
                      <a:pt x="74" y="49"/>
                    </a:cubicBezTo>
                    <a:cubicBezTo>
                      <a:pt x="74" y="50"/>
                      <a:pt x="74" y="50"/>
                      <a:pt x="75" y="50"/>
                    </a:cubicBezTo>
                    <a:cubicBezTo>
                      <a:pt x="76" y="50"/>
                      <a:pt x="76" y="50"/>
                      <a:pt x="76" y="50"/>
                    </a:cubicBezTo>
                    <a:cubicBezTo>
                      <a:pt x="76" y="51"/>
                      <a:pt x="76" y="51"/>
                      <a:pt x="76" y="51"/>
                    </a:cubicBezTo>
                    <a:cubicBezTo>
                      <a:pt x="76" y="51"/>
                      <a:pt x="76" y="53"/>
                      <a:pt x="77" y="53"/>
                    </a:cubicBezTo>
                    <a:cubicBezTo>
                      <a:pt x="78" y="53"/>
                      <a:pt x="78" y="53"/>
                      <a:pt x="78" y="53"/>
                    </a:cubicBezTo>
                    <a:cubicBezTo>
                      <a:pt x="78" y="53"/>
                      <a:pt x="78" y="53"/>
                      <a:pt x="78" y="53"/>
                    </a:cubicBezTo>
                    <a:cubicBezTo>
                      <a:pt x="78" y="53"/>
                      <a:pt x="78" y="53"/>
                      <a:pt x="78" y="53"/>
                    </a:cubicBezTo>
                    <a:cubicBezTo>
                      <a:pt x="78" y="55"/>
                      <a:pt x="78" y="55"/>
                      <a:pt x="78" y="55"/>
                    </a:cubicBezTo>
                    <a:cubicBezTo>
                      <a:pt x="79" y="55"/>
                      <a:pt x="79" y="55"/>
                      <a:pt x="79" y="55"/>
                    </a:cubicBezTo>
                    <a:cubicBezTo>
                      <a:pt x="80" y="55"/>
                      <a:pt x="80" y="55"/>
                      <a:pt x="81" y="55"/>
                    </a:cubicBezTo>
                    <a:cubicBezTo>
                      <a:pt x="81" y="56"/>
                      <a:pt x="82" y="56"/>
                      <a:pt x="83" y="56"/>
                    </a:cubicBezTo>
                    <a:cubicBezTo>
                      <a:pt x="84" y="56"/>
                      <a:pt x="84" y="56"/>
                      <a:pt x="84" y="56"/>
                    </a:cubicBezTo>
                    <a:cubicBezTo>
                      <a:pt x="85" y="56"/>
                      <a:pt x="85" y="56"/>
                      <a:pt x="85" y="56"/>
                    </a:cubicBezTo>
                    <a:cubicBezTo>
                      <a:pt x="85" y="55"/>
                      <a:pt x="85" y="55"/>
                      <a:pt x="85" y="55"/>
                    </a:cubicBezTo>
                    <a:cubicBezTo>
                      <a:pt x="85" y="55"/>
                      <a:pt x="85" y="55"/>
                      <a:pt x="85" y="55"/>
                    </a:cubicBezTo>
                    <a:cubicBezTo>
                      <a:pt x="85" y="55"/>
                      <a:pt x="85" y="55"/>
                      <a:pt x="85" y="55"/>
                    </a:cubicBezTo>
                    <a:cubicBezTo>
                      <a:pt x="85" y="55"/>
                      <a:pt x="85" y="55"/>
                      <a:pt x="85" y="55"/>
                    </a:cubicBezTo>
                    <a:cubicBezTo>
                      <a:pt x="85" y="55"/>
                      <a:pt x="85" y="55"/>
                      <a:pt x="85" y="55"/>
                    </a:cubicBezTo>
                    <a:cubicBezTo>
                      <a:pt x="85" y="55"/>
                      <a:pt x="85" y="55"/>
                      <a:pt x="85" y="55"/>
                    </a:cubicBezTo>
                    <a:cubicBezTo>
                      <a:pt x="85" y="55"/>
                      <a:pt x="86" y="55"/>
                      <a:pt x="86" y="55"/>
                    </a:cubicBezTo>
                    <a:cubicBezTo>
                      <a:pt x="86" y="55"/>
                      <a:pt x="86" y="55"/>
                      <a:pt x="86" y="55"/>
                    </a:cubicBezTo>
                    <a:cubicBezTo>
                      <a:pt x="85" y="56"/>
                      <a:pt x="85" y="56"/>
                      <a:pt x="85" y="56"/>
                    </a:cubicBezTo>
                    <a:cubicBezTo>
                      <a:pt x="86" y="56"/>
                      <a:pt x="86" y="56"/>
                      <a:pt x="86" y="56"/>
                    </a:cubicBezTo>
                    <a:cubicBezTo>
                      <a:pt x="87" y="56"/>
                      <a:pt x="87" y="56"/>
                      <a:pt x="87" y="56"/>
                    </a:cubicBezTo>
                    <a:cubicBezTo>
                      <a:pt x="87" y="56"/>
                      <a:pt x="87" y="56"/>
                      <a:pt x="87" y="56"/>
                    </a:cubicBezTo>
                    <a:cubicBezTo>
                      <a:pt x="87" y="57"/>
                      <a:pt x="87" y="57"/>
                      <a:pt x="87" y="57"/>
                    </a:cubicBezTo>
                    <a:cubicBezTo>
                      <a:pt x="87" y="59"/>
                      <a:pt x="87" y="59"/>
                      <a:pt x="87" y="59"/>
                    </a:cubicBezTo>
                    <a:cubicBezTo>
                      <a:pt x="87" y="59"/>
                      <a:pt x="87" y="59"/>
                      <a:pt x="87" y="59"/>
                    </a:cubicBezTo>
                    <a:cubicBezTo>
                      <a:pt x="87" y="59"/>
                      <a:pt x="87" y="60"/>
                      <a:pt x="88" y="60"/>
                    </a:cubicBezTo>
                    <a:cubicBezTo>
                      <a:pt x="88" y="60"/>
                      <a:pt x="88" y="60"/>
                      <a:pt x="88" y="60"/>
                    </a:cubicBezTo>
                    <a:cubicBezTo>
                      <a:pt x="88" y="60"/>
                      <a:pt x="88" y="60"/>
                      <a:pt x="88" y="60"/>
                    </a:cubicBezTo>
                    <a:cubicBezTo>
                      <a:pt x="88" y="62"/>
                      <a:pt x="88" y="62"/>
                      <a:pt x="88" y="62"/>
                    </a:cubicBezTo>
                    <a:cubicBezTo>
                      <a:pt x="88" y="62"/>
                      <a:pt x="88" y="62"/>
                      <a:pt x="88" y="62"/>
                    </a:cubicBezTo>
                    <a:cubicBezTo>
                      <a:pt x="88" y="63"/>
                      <a:pt x="88" y="63"/>
                      <a:pt x="88" y="63"/>
                    </a:cubicBezTo>
                    <a:cubicBezTo>
                      <a:pt x="89" y="63"/>
                      <a:pt x="89" y="63"/>
                      <a:pt x="89" y="63"/>
                    </a:cubicBezTo>
                    <a:cubicBezTo>
                      <a:pt x="90" y="63"/>
                      <a:pt x="90" y="63"/>
                      <a:pt x="90" y="63"/>
                    </a:cubicBezTo>
                    <a:cubicBezTo>
                      <a:pt x="90" y="65"/>
                      <a:pt x="90" y="65"/>
                      <a:pt x="90" y="65"/>
                    </a:cubicBezTo>
                    <a:cubicBezTo>
                      <a:pt x="90" y="65"/>
                      <a:pt x="90" y="65"/>
                      <a:pt x="90" y="65"/>
                    </a:cubicBezTo>
                    <a:cubicBezTo>
                      <a:pt x="90" y="66"/>
                      <a:pt x="89" y="66"/>
                      <a:pt x="89" y="66"/>
                    </a:cubicBezTo>
                    <a:cubicBezTo>
                      <a:pt x="88" y="66"/>
                      <a:pt x="88" y="66"/>
                      <a:pt x="88" y="66"/>
                    </a:cubicBezTo>
                    <a:cubicBezTo>
                      <a:pt x="87" y="65"/>
                      <a:pt x="87" y="65"/>
                      <a:pt x="87" y="65"/>
                    </a:cubicBezTo>
                    <a:cubicBezTo>
                      <a:pt x="87" y="67"/>
                      <a:pt x="87" y="67"/>
                      <a:pt x="87" y="67"/>
                    </a:cubicBezTo>
                    <a:cubicBezTo>
                      <a:pt x="87" y="67"/>
                      <a:pt x="86" y="67"/>
                      <a:pt x="86" y="67"/>
                    </a:cubicBezTo>
                    <a:cubicBezTo>
                      <a:pt x="85" y="67"/>
                      <a:pt x="85" y="67"/>
                      <a:pt x="85" y="67"/>
                    </a:cubicBezTo>
                    <a:cubicBezTo>
                      <a:pt x="85" y="66"/>
                      <a:pt x="85" y="66"/>
                      <a:pt x="85" y="66"/>
                    </a:cubicBezTo>
                    <a:cubicBezTo>
                      <a:pt x="84" y="66"/>
                      <a:pt x="83" y="66"/>
                      <a:pt x="83" y="66"/>
                    </a:cubicBezTo>
                    <a:cubicBezTo>
                      <a:pt x="82" y="66"/>
                      <a:pt x="82" y="66"/>
                      <a:pt x="82" y="66"/>
                    </a:cubicBezTo>
                    <a:cubicBezTo>
                      <a:pt x="81" y="66"/>
                      <a:pt x="81" y="66"/>
                      <a:pt x="81" y="66"/>
                    </a:cubicBezTo>
                    <a:cubicBezTo>
                      <a:pt x="80" y="66"/>
                      <a:pt x="80" y="66"/>
                      <a:pt x="80" y="66"/>
                    </a:cubicBezTo>
                    <a:cubicBezTo>
                      <a:pt x="80" y="65"/>
                      <a:pt x="80" y="65"/>
                      <a:pt x="80" y="65"/>
                    </a:cubicBezTo>
                    <a:cubicBezTo>
                      <a:pt x="80" y="64"/>
                      <a:pt x="80" y="64"/>
                      <a:pt x="80" y="64"/>
                    </a:cubicBezTo>
                    <a:cubicBezTo>
                      <a:pt x="79" y="64"/>
                      <a:pt x="79" y="64"/>
                      <a:pt x="79" y="64"/>
                    </a:cubicBezTo>
                    <a:cubicBezTo>
                      <a:pt x="79" y="64"/>
                      <a:pt x="79" y="64"/>
                      <a:pt x="78" y="64"/>
                    </a:cubicBezTo>
                    <a:cubicBezTo>
                      <a:pt x="78" y="63"/>
                      <a:pt x="77" y="63"/>
                      <a:pt x="77" y="63"/>
                    </a:cubicBezTo>
                    <a:cubicBezTo>
                      <a:pt x="76" y="63"/>
                      <a:pt x="76" y="63"/>
                      <a:pt x="76" y="63"/>
                    </a:cubicBezTo>
                    <a:cubicBezTo>
                      <a:pt x="76" y="64"/>
                      <a:pt x="76" y="64"/>
                      <a:pt x="76" y="64"/>
                    </a:cubicBezTo>
                    <a:cubicBezTo>
                      <a:pt x="76" y="65"/>
                      <a:pt x="76" y="66"/>
                      <a:pt x="75" y="67"/>
                    </a:cubicBezTo>
                    <a:cubicBezTo>
                      <a:pt x="75" y="67"/>
                      <a:pt x="75" y="67"/>
                      <a:pt x="74" y="67"/>
                    </a:cubicBezTo>
                    <a:cubicBezTo>
                      <a:pt x="74" y="67"/>
                      <a:pt x="74" y="67"/>
                      <a:pt x="74" y="67"/>
                    </a:cubicBezTo>
                    <a:cubicBezTo>
                      <a:pt x="73" y="67"/>
                      <a:pt x="73" y="67"/>
                      <a:pt x="73" y="67"/>
                    </a:cubicBezTo>
                    <a:cubicBezTo>
                      <a:pt x="73" y="67"/>
                      <a:pt x="73" y="67"/>
                      <a:pt x="73" y="67"/>
                    </a:cubicBezTo>
                    <a:cubicBezTo>
                      <a:pt x="72" y="67"/>
                      <a:pt x="72" y="67"/>
                      <a:pt x="72" y="67"/>
                    </a:cubicBezTo>
                    <a:cubicBezTo>
                      <a:pt x="72" y="66"/>
                      <a:pt x="72" y="66"/>
                      <a:pt x="72" y="66"/>
                    </a:cubicBezTo>
                    <a:cubicBezTo>
                      <a:pt x="71" y="66"/>
                      <a:pt x="71" y="66"/>
                      <a:pt x="71" y="66"/>
                    </a:cubicBezTo>
                    <a:cubicBezTo>
                      <a:pt x="70" y="66"/>
                      <a:pt x="70" y="66"/>
                      <a:pt x="70" y="66"/>
                    </a:cubicBezTo>
                    <a:cubicBezTo>
                      <a:pt x="70" y="66"/>
                      <a:pt x="70" y="66"/>
                      <a:pt x="70" y="66"/>
                    </a:cubicBezTo>
                    <a:cubicBezTo>
                      <a:pt x="69" y="66"/>
                      <a:pt x="69" y="66"/>
                      <a:pt x="69" y="66"/>
                    </a:cubicBezTo>
                    <a:cubicBezTo>
                      <a:pt x="69" y="66"/>
                      <a:pt x="69" y="66"/>
                      <a:pt x="69" y="66"/>
                    </a:cubicBezTo>
                    <a:cubicBezTo>
                      <a:pt x="69" y="65"/>
                      <a:pt x="69" y="65"/>
                      <a:pt x="69" y="65"/>
                    </a:cubicBezTo>
                    <a:cubicBezTo>
                      <a:pt x="69" y="64"/>
                      <a:pt x="69" y="64"/>
                      <a:pt x="69" y="64"/>
                    </a:cubicBezTo>
                    <a:cubicBezTo>
                      <a:pt x="68" y="64"/>
                      <a:pt x="68" y="64"/>
                      <a:pt x="68" y="64"/>
                    </a:cubicBezTo>
                    <a:cubicBezTo>
                      <a:pt x="68" y="64"/>
                      <a:pt x="67" y="64"/>
                      <a:pt x="67" y="64"/>
                    </a:cubicBezTo>
                    <a:cubicBezTo>
                      <a:pt x="67" y="64"/>
                      <a:pt x="67" y="64"/>
                      <a:pt x="67" y="64"/>
                    </a:cubicBezTo>
                    <a:cubicBezTo>
                      <a:pt x="67" y="64"/>
                      <a:pt x="67" y="64"/>
                      <a:pt x="67" y="64"/>
                    </a:cubicBezTo>
                    <a:cubicBezTo>
                      <a:pt x="68" y="63"/>
                      <a:pt x="68" y="63"/>
                      <a:pt x="68" y="63"/>
                    </a:cubicBezTo>
                    <a:cubicBezTo>
                      <a:pt x="66" y="63"/>
                      <a:pt x="66" y="63"/>
                      <a:pt x="66" y="63"/>
                    </a:cubicBezTo>
                    <a:cubicBezTo>
                      <a:pt x="66" y="63"/>
                      <a:pt x="66" y="63"/>
                      <a:pt x="66" y="63"/>
                    </a:cubicBezTo>
                    <a:cubicBezTo>
                      <a:pt x="65" y="63"/>
                      <a:pt x="65" y="63"/>
                      <a:pt x="64" y="63"/>
                    </a:cubicBezTo>
                    <a:cubicBezTo>
                      <a:pt x="63" y="63"/>
                      <a:pt x="63" y="63"/>
                      <a:pt x="63" y="63"/>
                    </a:cubicBezTo>
                    <a:cubicBezTo>
                      <a:pt x="63" y="63"/>
                      <a:pt x="63" y="63"/>
                      <a:pt x="63" y="63"/>
                    </a:cubicBezTo>
                    <a:cubicBezTo>
                      <a:pt x="63" y="62"/>
                      <a:pt x="63" y="62"/>
                      <a:pt x="63" y="62"/>
                    </a:cubicBezTo>
                    <a:cubicBezTo>
                      <a:pt x="63" y="61"/>
                      <a:pt x="63" y="61"/>
                      <a:pt x="63" y="61"/>
                    </a:cubicBezTo>
                    <a:cubicBezTo>
                      <a:pt x="62" y="61"/>
                      <a:pt x="62" y="61"/>
                      <a:pt x="62" y="61"/>
                    </a:cubicBezTo>
                    <a:cubicBezTo>
                      <a:pt x="61" y="61"/>
                      <a:pt x="61" y="61"/>
                      <a:pt x="61" y="61"/>
                    </a:cubicBezTo>
                    <a:cubicBezTo>
                      <a:pt x="61" y="61"/>
                      <a:pt x="60" y="61"/>
                      <a:pt x="60" y="61"/>
                    </a:cubicBezTo>
                    <a:cubicBezTo>
                      <a:pt x="59" y="61"/>
                      <a:pt x="59" y="61"/>
                      <a:pt x="58" y="61"/>
                    </a:cubicBezTo>
                    <a:cubicBezTo>
                      <a:pt x="58" y="61"/>
                      <a:pt x="58" y="61"/>
                      <a:pt x="58" y="61"/>
                    </a:cubicBezTo>
                    <a:cubicBezTo>
                      <a:pt x="57" y="61"/>
                      <a:pt x="57" y="61"/>
                      <a:pt x="57" y="61"/>
                    </a:cubicBezTo>
                    <a:cubicBezTo>
                      <a:pt x="57" y="61"/>
                      <a:pt x="57" y="60"/>
                      <a:pt x="57" y="60"/>
                    </a:cubicBezTo>
                    <a:cubicBezTo>
                      <a:pt x="58" y="59"/>
                      <a:pt x="58" y="59"/>
                      <a:pt x="58" y="59"/>
                    </a:cubicBezTo>
                    <a:cubicBezTo>
                      <a:pt x="56" y="58"/>
                      <a:pt x="56" y="58"/>
                      <a:pt x="56" y="58"/>
                    </a:cubicBezTo>
                    <a:cubicBezTo>
                      <a:pt x="56" y="58"/>
                      <a:pt x="56" y="58"/>
                      <a:pt x="56" y="58"/>
                    </a:cubicBezTo>
                    <a:cubicBezTo>
                      <a:pt x="56" y="58"/>
                      <a:pt x="56" y="58"/>
                      <a:pt x="56" y="58"/>
                    </a:cubicBezTo>
                    <a:cubicBezTo>
                      <a:pt x="56" y="58"/>
                      <a:pt x="56" y="58"/>
                      <a:pt x="56" y="58"/>
                    </a:cubicBezTo>
                    <a:cubicBezTo>
                      <a:pt x="56" y="56"/>
                      <a:pt x="56" y="56"/>
                      <a:pt x="56" y="56"/>
                    </a:cubicBezTo>
                    <a:cubicBezTo>
                      <a:pt x="55" y="56"/>
                      <a:pt x="55" y="56"/>
                      <a:pt x="55" y="56"/>
                    </a:cubicBezTo>
                    <a:cubicBezTo>
                      <a:pt x="55" y="56"/>
                      <a:pt x="55" y="56"/>
                      <a:pt x="55" y="56"/>
                    </a:cubicBezTo>
                    <a:cubicBezTo>
                      <a:pt x="54" y="56"/>
                      <a:pt x="54" y="56"/>
                      <a:pt x="54" y="56"/>
                    </a:cubicBezTo>
                    <a:cubicBezTo>
                      <a:pt x="54" y="55"/>
                      <a:pt x="54" y="55"/>
                      <a:pt x="54" y="55"/>
                    </a:cubicBezTo>
                    <a:cubicBezTo>
                      <a:pt x="55" y="55"/>
                      <a:pt x="55" y="54"/>
                      <a:pt x="54" y="54"/>
                    </a:cubicBezTo>
                    <a:cubicBezTo>
                      <a:pt x="54" y="53"/>
                      <a:pt x="53" y="53"/>
                      <a:pt x="52" y="53"/>
                    </a:cubicBezTo>
                    <a:cubicBezTo>
                      <a:pt x="52" y="53"/>
                      <a:pt x="52" y="53"/>
                      <a:pt x="52" y="53"/>
                    </a:cubicBezTo>
                    <a:cubicBezTo>
                      <a:pt x="52" y="52"/>
                      <a:pt x="52" y="52"/>
                      <a:pt x="52" y="52"/>
                    </a:cubicBezTo>
                    <a:cubicBezTo>
                      <a:pt x="52" y="51"/>
                      <a:pt x="52" y="51"/>
                      <a:pt x="52" y="51"/>
                    </a:cubicBezTo>
                    <a:cubicBezTo>
                      <a:pt x="51" y="51"/>
                      <a:pt x="51" y="51"/>
                      <a:pt x="51" y="51"/>
                    </a:cubicBezTo>
                    <a:cubicBezTo>
                      <a:pt x="49" y="51"/>
                      <a:pt x="48" y="52"/>
                      <a:pt x="48" y="53"/>
                    </a:cubicBezTo>
                    <a:cubicBezTo>
                      <a:pt x="47" y="54"/>
                      <a:pt x="47" y="54"/>
                      <a:pt x="46" y="54"/>
                    </a:cubicBezTo>
                    <a:cubicBezTo>
                      <a:pt x="46" y="54"/>
                      <a:pt x="46" y="54"/>
                      <a:pt x="46" y="54"/>
                    </a:cubicBezTo>
                    <a:cubicBezTo>
                      <a:pt x="46" y="54"/>
                      <a:pt x="45" y="54"/>
                      <a:pt x="44" y="54"/>
                    </a:cubicBezTo>
                    <a:cubicBezTo>
                      <a:pt x="44" y="53"/>
                      <a:pt x="43" y="53"/>
                      <a:pt x="43" y="53"/>
                    </a:cubicBezTo>
                    <a:cubicBezTo>
                      <a:pt x="41" y="53"/>
                      <a:pt x="40" y="53"/>
                      <a:pt x="39" y="53"/>
                    </a:cubicBezTo>
                    <a:cubicBezTo>
                      <a:pt x="39" y="53"/>
                      <a:pt x="38" y="53"/>
                      <a:pt x="38" y="53"/>
                    </a:cubicBezTo>
                    <a:cubicBezTo>
                      <a:pt x="37" y="53"/>
                      <a:pt x="37" y="53"/>
                      <a:pt x="36" y="53"/>
                    </a:cubicBezTo>
                    <a:cubicBezTo>
                      <a:pt x="35" y="53"/>
                      <a:pt x="35" y="53"/>
                      <a:pt x="35" y="53"/>
                    </a:cubicBezTo>
                    <a:cubicBezTo>
                      <a:pt x="35" y="54"/>
                      <a:pt x="35" y="54"/>
                      <a:pt x="35" y="54"/>
                    </a:cubicBezTo>
                    <a:cubicBezTo>
                      <a:pt x="35" y="54"/>
                      <a:pt x="35" y="54"/>
                      <a:pt x="35" y="54"/>
                    </a:cubicBezTo>
                    <a:cubicBezTo>
                      <a:pt x="35" y="54"/>
                      <a:pt x="35" y="54"/>
                      <a:pt x="34" y="54"/>
                    </a:cubicBezTo>
                    <a:cubicBezTo>
                      <a:pt x="34" y="54"/>
                      <a:pt x="34" y="54"/>
                      <a:pt x="34" y="54"/>
                    </a:cubicBezTo>
                    <a:cubicBezTo>
                      <a:pt x="33" y="54"/>
                      <a:pt x="33" y="54"/>
                      <a:pt x="33" y="54"/>
                    </a:cubicBezTo>
                    <a:cubicBezTo>
                      <a:pt x="32" y="54"/>
                      <a:pt x="32" y="54"/>
                      <a:pt x="32" y="54"/>
                    </a:cubicBezTo>
                    <a:cubicBezTo>
                      <a:pt x="32" y="55"/>
                      <a:pt x="32" y="55"/>
                      <a:pt x="32" y="55"/>
                    </a:cubicBezTo>
                    <a:cubicBezTo>
                      <a:pt x="32" y="56"/>
                      <a:pt x="32" y="56"/>
                      <a:pt x="32" y="56"/>
                    </a:cubicBezTo>
                    <a:cubicBezTo>
                      <a:pt x="32" y="56"/>
                      <a:pt x="32" y="56"/>
                      <a:pt x="31" y="56"/>
                    </a:cubicBezTo>
                    <a:cubicBezTo>
                      <a:pt x="31" y="56"/>
                      <a:pt x="30" y="56"/>
                      <a:pt x="30" y="56"/>
                    </a:cubicBezTo>
                    <a:cubicBezTo>
                      <a:pt x="29" y="56"/>
                      <a:pt x="29" y="56"/>
                      <a:pt x="29" y="56"/>
                    </a:cubicBezTo>
                    <a:cubicBezTo>
                      <a:pt x="29" y="55"/>
                      <a:pt x="28" y="55"/>
                      <a:pt x="27" y="55"/>
                    </a:cubicBezTo>
                    <a:cubicBezTo>
                      <a:pt x="27" y="55"/>
                      <a:pt x="27" y="55"/>
                      <a:pt x="26" y="56"/>
                    </a:cubicBezTo>
                    <a:cubicBezTo>
                      <a:pt x="26" y="56"/>
                      <a:pt x="26" y="56"/>
                      <a:pt x="26" y="56"/>
                    </a:cubicBezTo>
                    <a:cubicBezTo>
                      <a:pt x="26" y="57"/>
                      <a:pt x="26" y="57"/>
                      <a:pt x="26" y="57"/>
                    </a:cubicBezTo>
                    <a:cubicBezTo>
                      <a:pt x="26" y="56"/>
                      <a:pt x="26" y="56"/>
                      <a:pt x="26" y="56"/>
                    </a:cubicBezTo>
                    <a:cubicBezTo>
                      <a:pt x="26" y="56"/>
                      <a:pt x="25" y="56"/>
                      <a:pt x="24" y="57"/>
                    </a:cubicBezTo>
                    <a:cubicBezTo>
                      <a:pt x="24" y="57"/>
                      <a:pt x="24" y="57"/>
                      <a:pt x="24" y="58"/>
                    </a:cubicBezTo>
                    <a:cubicBezTo>
                      <a:pt x="24" y="58"/>
                      <a:pt x="24" y="58"/>
                      <a:pt x="24" y="58"/>
                    </a:cubicBezTo>
                    <a:cubicBezTo>
                      <a:pt x="24" y="58"/>
                      <a:pt x="24" y="58"/>
                      <a:pt x="24" y="58"/>
                    </a:cubicBezTo>
                    <a:cubicBezTo>
                      <a:pt x="23" y="60"/>
                      <a:pt x="22" y="60"/>
                      <a:pt x="21" y="60"/>
                    </a:cubicBezTo>
                    <a:cubicBezTo>
                      <a:pt x="20" y="60"/>
                      <a:pt x="20" y="60"/>
                      <a:pt x="20" y="61"/>
                    </a:cubicBezTo>
                    <a:cubicBezTo>
                      <a:pt x="20" y="61"/>
                      <a:pt x="20" y="61"/>
                      <a:pt x="20" y="61"/>
                    </a:cubicBezTo>
                    <a:cubicBezTo>
                      <a:pt x="19" y="61"/>
                      <a:pt x="19" y="61"/>
                      <a:pt x="19" y="61"/>
                    </a:cubicBezTo>
                    <a:cubicBezTo>
                      <a:pt x="19" y="61"/>
                      <a:pt x="19" y="61"/>
                      <a:pt x="19" y="61"/>
                    </a:cubicBezTo>
                    <a:cubicBezTo>
                      <a:pt x="19" y="61"/>
                      <a:pt x="19" y="61"/>
                      <a:pt x="19" y="61"/>
                    </a:cubicBezTo>
                    <a:cubicBezTo>
                      <a:pt x="18" y="61"/>
                      <a:pt x="18" y="61"/>
                      <a:pt x="18" y="61"/>
                    </a:cubicBezTo>
                    <a:cubicBezTo>
                      <a:pt x="17" y="62"/>
                      <a:pt x="17" y="64"/>
                      <a:pt x="17" y="65"/>
                    </a:cubicBezTo>
                    <a:cubicBezTo>
                      <a:pt x="17" y="65"/>
                      <a:pt x="17" y="65"/>
                      <a:pt x="17" y="65"/>
                    </a:cubicBezTo>
                    <a:cubicBezTo>
                      <a:pt x="17" y="66"/>
                      <a:pt x="16" y="67"/>
                      <a:pt x="16" y="67"/>
                    </a:cubicBezTo>
                    <a:cubicBezTo>
                      <a:pt x="15" y="67"/>
                      <a:pt x="15" y="67"/>
                      <a:pt x="15" y="67"/>
                    </a:cubicBezTo>
                    <a:cubicBezTo>
                      <a:pt x="15" y="68"/>
                      <a:pt x="15" y="68"/>
                      <a:pt x="15" y="68"/>
                    </a:cubicBezTo>
                    <a:cubicBezTo>
                      <a:pt x="16" y="70"/>
                      <a:pt x="16" y="71"/>
                      <a:pt x="15" y="71"/>
                    </a:cubicBezTo>
                    <a:cubicBezTo>
                      <a:pt x="15" y="72"/>
                      <a:pt x="14" y="72"/>
                      <a:pt x="14" y="72"/>
                    </a:cubicBezTo>
                    <a:cubicBezTo>
                      <a:pt x="13" y="72"/>
                      <a:pt x="13" y="72"/>
                      <a:pt x="13" y="72"/>
                    </a:cubicBezTo>
                    <a:cubicBezTo>
                      <a:pt x="13" y="72"/>
                      <a:pt x="13" y="72"/>
                      <a:pt x="13" y="72"/>
                    </a:cubicBezTo>
                    <a:cubicBezTo>
                      <a:pt x="12" y="71"/>
                      <a:pt x="12" y="71"/>
                      <a:pt x="12" y="71"/>
                    </a:cubicBezTo>
                    <a:cubicBezTo>
                      <a:pt x="11" y="71"/>
                      <a:pt x="11" y="72"/>
                      <a:pt x="11" y="72"/>
                    </a:cubicBezTo>
                    <a:cubicBezTo>
                      <a:pt x="11" y="73"/>
                      <a:pt x="11" y="73"/>
                      <a:pt x="11" y="73"/>
                    </a:cubicBezTo>
                    <a:cubicBezTo>
                      <a:pt x="10" y="73"/>
                      <a:pt x="10" y="73"/>
                      <a:pt x="10" y="73"/>
                    </a:cubicBezTo>
                    <a:cubicBezTo>
                      <a:pt x="10" y="73"/>
                      <a:pt x="10" y="73"/>
                      <a:pt x="10" y="73"/>
                    </a:cubicBezTo>
                    <a:cubicBezTo>
                      <a:pt x="10" y="73"/>
                      <a:pt x="10" y="73"/>
                      <a:pt x="10" y="73"/>
                    </a:cubicBezTo>
                    <a:cubicBezTo>
                      <a:pt x="9" y="73"/>
                      <a:pt x="9" y="73"/>
                      <a:pt x="9" y="73"/>
                    </a:cubicBezTo>
                    <a:cubicBezTo>
                      <a:pt x="9" y="73"/>
                      <a:pt x="8" y="73"/>
                      <a:pt x="8" y="73"/>
                    </a:cubicBezTo>
                    <a:cubicBezTo>
                      <a:pt x="8" y="74"/>
                      <a:pt x="8" y="74"/>
                      <a:pt x="8" y="74"/>
                    </a:cubicBezTo>
                    <a:cubicBezTo>
                      <a:pt x="7" y="75"/>
                      <a:pt x="7" y="77"/>
                      <a:pt x="7" y="78"/>
                    </a:cubicBezTo>
                    <a:cubicBezTo>
                      <a:pt x="7" y="79"/>
                      <a:pt x="7" y="79"/>
                      <a:pt x="7" y="79"/>
                    </a:cubicBezTo>
                    <a:cubicBezTo>
                      <a:pt x="6" y="79"/>
                      <a:pt x="6" y="80"/>
                      <a:pt x="6" y="80"/>
                    </a:cubicBezTo>
                    <a:cubicBezTo>
                      <a:pt x="6" y="80"/>
                      <a:pt x="6" y="80"/>
                      <a:pt x="6" y="80"/>
                    </a:cubicBezTo>
                    <a:cubicBezTo>
                      <a:pt x="5" y="80"/>
                      <a:pt x="5" y="80"/>
                      <a:pt x="5" y="80"/>
                    </a:cubicBezTo>
                    <a:cubicBezTo>
                      <a:pt x="5" y="83"/>
                      <a:pt x="5" y="83"/>
                      <a:pt x="5" y="83"/>
                    </a:cubicBezTo>
                    <a:cubicBezTo>
                      <a:pt x="5" y="84"/>
                      <a:pt x="5" y="85"/>
                      <a:pt x="4" y="85"/>
                    </a:cubicBezTo>
                    <a:cubicBezTo>
                      <a:pt x="3" y="86"/>
                      <a:pt x="3" y="86"/>
                      <a:pt x="3" y="86"/>
                    </a:cubicBezTo>
                    <a:cubicBezTo>
                      <a:pt x="2" y="86"/>
                      <a:pt x="2" y="86"/>
                      <a:pt x="2" y="86"/>
                    </a:cubicBezTo>
                    <a:cubicBezTo>
                      <a:pt x="2" y="87"/>
                      <a:pt x="2" y="87"/>
                      <a:pt x="2" y="87"/>
                    </a:cubicBezTo>
                    <a:cubicBezTo>
                      <a:pt x="2" y="87"/>
                      <a:pt x="2" y="88"/>
                      <a:pt x="2" y="88"/>
                    </a:cubicBezTo>
                    <a:cubicBezTo>
                      <a:pt x="2" y="89"/>
                      <a:pt x="2" y="89"/>
                      <a:pt x="1" y="90"/>
                    </a:cubicBezTo>
                    <a:cubicBezTo>
                      <a:pt x="1" y="90"/>
                      <a:pt x="1" y="90"/>
                      <a:pt x="0" y="90"/>
                    </a:cubicBezTo>
                    <a:cubicBezTo>
                      <a:pt x="0" y="90"/>
                      <a:pt x="0" y="90"/>
                      <a:pt x="0" y="90"/>
                    </a:cubicBezTo>
                    <a:cubicBezTo>
                      <a:pt x="0" y="93"/>
                      <a:pt x="0" y="93"/>
                      <a:pt x="0" y="93"/>
                    </a:cubicBezTo>
                    <a:cubicBezTo>
                      <a:pt x="0" y="94"/>
                      <a:pt x="0" y="95"/>
                      <a:pt x="0" y="96"/>
                    </a:cubicBezTo>
                    <a:cubicBezTo>
                      <a:pt x="1" y="96"/>
                      <a:pt x="1" y="96"/>
                      <a:pt x="1" y="96"/>
                    </a:cubicBezTo>
                    <a:cubicBezTo>
                      <a:pt x="1" y="97"/>
                      <a:pt x="1" y="97"/>
                      <a:pt x="1" y="97"/>
                    </a:cubicBezTo>
                    <a:cubicBezTo>
                      <a:pt x="1" y="97"/>
                      <a:pt x="1" y="98"/>
                      <a:pt x="2" y="98"/>
                    </a:cubicBezTo>
                    <a:cubicBezTo>
                      <a:pt x="2" y="98"/>
                      <a:pt x="2" y="98"/>
                      <a:pt x="2" y="98"/>
                    </a:cubicBezTo>
                    <a:cubicBezTo>
                      <a:pt x="2" y="98"/>
                      <a:pt x="2" y="98"/>
                      <a:pt x="2" y="98"/>
                    </a:cubicBezTo>
                    <a:cubicBezTo>
                      <a:pt x="2" y="99"/>
                      <a:pt x="2" y="99"/>
                      <a:pt x="2" y="99"/>
                    </a:cubicBezTo>
                    <a:cubicBezTo>
                      <a:pt x="2" y="99"/>
                      <a:pt x="2" y="99"/>
                      <a:pt x="2" y="99"/>
                    </a:cubicBezTo>
                    <a:cubicBezTo>
                      <a:pt x="2" y="100"/>
                      <a:pt x="3" y="100"/>
                      <a:pt x="4" y="101"/>
                    </a:cubicBezTo>
                    <a:cubicBezTo>
                      <a:pt x="4" y="101"/>
                      <a:pt x="4" y="101"/>
                      <a:pt x="4" y="101"/>
                    </a:cubicBezTo>
                    <a:cubicBezTo>
                      <a:pt x="4" y="101"/>
                      <a:pt x="4" y="101"/>
                      <a:pt x="4" y="101"/>
                    </a:cubicBezTo>
                    <a:cubicBezTo>
                      <a:pt x="4" y="101"/>
                      <a:pt x="4" y="102"/>
                      <a:pt x="4" y="102"/>
                    </a:cubicBezTo>
                    <a:cubicBezTo>
                      <a:pt x="4" y="103"/>
                      <a:pt x="4" y="103"/>
                      <a:pt x="4" y="103"/>
                    </a:cubicBezTo>
                    <a:cubicBezTo>
                      <a:pt x="4" y="104"/>
                      <a:pt x="4" y="105"/>
                      <a:pt x="3" y="106"/>
                    </a:cubicBezTo>
                    <a:cubicBezTo>
                      <a:pt x="3" y="106"/>
                      <a:pt x="3" y="107"/>
                      <a:pt x="2" y="107"/>
                    </a:cubicBezTo>
                    <a:cubicBezTo>
                      <a:pt x="2" y="108"/>
                      <a:pt x="1" y="108"/>
                      <a:pt x="1" y="109"/>
                    </a:cubicBezTo>
                    <a:cubicBezTo>
                      <a:pt x="0" y="110"/>
                      <a:pt x="0" y="110"/>
                      <a:pt x="0" y="110"/>
                    </a:cubicBezTo>
                    <a:cubicBezTo>
                      <a:pt x="2" y="111"/>
                      <a:pt x="2" y="111"/>
                      <a:pt x="2" y="111"/>
                    </a:cubicBezTo>
                    <a:cubicBezTo>
                      <a:pt x="2" y="111"/>
                      <a:pt x="2" y="111"/>
                      <a:pt x="2" y="111"/>
                    </a:cubicBezTo>
                    <a:cubicBezTo>
                      <a:pt x="2" y="111"/>
                      <a:pt x="2" y="111"/>
                      <a:pt x="2" y="111"/>
                    </a:cubicBezTo>
                    <a:cubicBezTo>
                      <a:pt x="2" y="112"/>
                      <a:pt x="2" y="112"/>
                      <a:pt x="2" y="112"/>
                    </a:cubicBezTo>
                    <a:cubicBezTo>
                      <a:pt x="2" y="112"/>
                      <a:pt x="2" y="112"/>
                      <a:pt x="2" y="112"/>
                    </a:cubicBezTo>
                    <a:cubicBezTo>
                      <a:pt x="2" y="112"/>
                      <a:pt x="2" y="113"/>
                      <a:pt x="3" y="113"/>
                    </a:cubicBezTo>
                    <a:cubicBezTo>
                      <a:pt x="4" y="114"/>
                      <a:pt x="4" y="114"/>
                      <a:pt x="4" y="114"/>
                    </a:cubicBezTo>
                    <a:cubicBezTo>
                      <a:pt x="4" y="114"/>
                      <a:pt x="4" y="115"/>
                      <a:pt x="5" y="116"/>
                    </a:cubicBezTo>
                    <a:cubicBezTo>
                      <a:pt x="5" y="116"/>
                      <a:pt x="5" y="116"/>
                      <a:pt x="5" y="116"/>
                    </a:cubicBezTo>
                    <a:cubicBezTo>
                      <a:pt x="5" y="117"/>
                      <a:pt x="5" y="117"/>
                      <a:pt x="6" y="118"/>
                    </a:cubicBezTo>
                    <a:cubicBezTo>
                      <a:pt x="6" y="118"/>
                      <a:pt x="7" y="118"/>
                      <a:pt x="7" y="118"/>
                    </a:cubicBezTo>
                    <a:cubicBezTo>
                      <a:pt x="7" y="119"/>
                      <a:pt x="7" y="119"/>
                      <a:pt x="7" y="119"/>
                    </a:cubicBezTo>
                    <a:cubicBezTo>
                      <a:pt x="8" y="119"/>
                      <a:pt x="9" y="120"/>
                      <a:pt x="9" y="120"/>
                    </a:cubicBezTo>
                    <a:cubicBezTo>
                      <a:pt x="11" y="121"/>
                      <a:pt x="11" y="123"/>
                      <a:pt x="11" y="125"/>
                    </a:cubicBezTo>
                    <a:cubicBezTo>
                      <a:pt x="11" y="125"/>
                      <a:pt x="11" y="125"/>
                      <a:pt x="11" y="125"/>
                    </a:cubicBezTo>
                    <a:cubicBezTo>
                      <a:pt x="11" y="126"/>
                      <a:pt x="11" y="129"/>
                      <a:pt x="13" y="129"/>
                    </a:cubicBezTo>
                    <a:cubicBezTo>
                      <a:pt x="13" y="129"/>
                      <a:pt x="13" y="129"/>
                      <a:pt x="13" y="129"/>
                    </a:cubicBezTo>
                    <a:cubicBezTo>
                      <a:pt x="14" y="129"/>
                      <a:pt x="14" y="129"/>
                      <a:pt x="14" y="129"/>
                    </a:cubicBezTo>
                    <a:cubicBezTo>
                      <a:pt x="14" y="129"/>
                      <a:pt x="14" y="129"/>
                      <a:pt x="14" y="129"/>
                    </a:cubicBezTo>
                    <a:cubicBezTo>
                      <a:pt x="14" y="131"/>
                      <a:pt x="14" y="131"/>
                      <a:pt x="14" y="131"/>
                    </a:cubicBezTo>
                    <a:cubicBezTo>
                      <a:pt x="15" y="131"/>
                      <a:pt x="15" y="131"/>
                      <a:pt x="15" y="131"/>
                    </a:cubicBezTo>
                    <a:cubicBezTo>
                      <a:pt x="16" y="131"/>
                      <a:pt x="16" y="131"/>
                      <a:pt x="16" y="131"/>
                    </a:cubicBezTo>
                    <a:cubicBezTo>
                      <a:pt x="18" y="131"/>
                      <a:pt x="18" y="131"/>
                      <a:pt x="18" y="131"/>
                    </a:cubicBezTo>
                    <a:cubicBezTo>
                      <a:pt x="18" y="131"/>
                      <a:pt x="18" y="132"/>
                      <a:pt x="20" y="132"/>
                    </a:cubicBezTo>
                    <a:cubicBezTo>
                      <a:pt x="20" y="132"/>
                      <a:pt x="20" y="132"/>
                      <a:pt x="20" y="132"/>
                    </a:cubicBezTo>
                    <a:cubicBezTo>
                      <a:pt x="20" y="132"/>
                      <a:pt x="20" y="132"/>
                      <a:pt x="20" y="132"/>
                    </a:cubicBezTo>
                    <a:cubicBezTo>
                      <a:pt x="21" y="132"/>
                      <a:pt x="21" y="132"/>
                      <a:pt x="21" y="132"/>
                    </a:cubicBezTo>
                    <a:cubicBezTo>
                      <a:pt x="21" y="132"/>
                      <a:pt x="21" y="132"/>
                      <a:pt x="21" y="132"/>
                    </a:cubicBezTo>
                    <a:cubicBezTo>
                      <a:pt x="21" y="132"/>
                      <a:pt x="21" y="132"/>
                      <a:pt x="21" y="132"/>
                    </a:cubicBezTo>
                    <a:cubicBezTo>
                      <a:pt x="21" y="133"/>
                      <a:pt x="21" y="134"/>
                      <a:pt x="22" y="134"/>
                    </a:cubicBezTo>
                    <a:cubicBezTo>
                      <a:pt x="22" y="134"/>
                      <a:pt x="22" y="134"/>
                      <a:pt x="22" y="134"/>
                    </a:cubicBezTo>
                    <a:cubicBezTo>
                      <a:pt x="22" y="135"/>
                      <a:pt x="23" y="136"/>
                      <a:pt x="24" y="136"/>
                    </a:cubicBezTo>
                    <a:cubicBezTo>
                      <a:pt x="25" y="136"/>
                      <a:pt x="26" y="137"/>
                      <a:pt x="26" y="137"/>
                    </a:cubicBezTo>
                    <a:cubicBezTo>
                      <a:pt x="27" y="138"/>
                      <a:pt x="27" y="138"/>
                      <a:pt x="27" y="138"/>
                    </a:cubicBezTo>
                    <a:cubicBezTo>
                      <a:pt x="27" y="138"/>
                      <a:pt x="27" y="138"/>
                      <a:pt x="27" y="138"/>
                    </a:cubicBezTo>
                    <a:cubicBezTo>
                      <a:pt x="27" y="139"/>
                      <a:pt x="28" y="139"/>
                      <a:pt x="28" y="139"/>
                    </a:cubicBezTo>
                    <a:cubicBezTo>
                      <a:pt x="30" y="139"/>
                      <a:pt x="30" y="139"/>
                      <a:pt x="30" y="139"/>
                    </a:cubicBezTo>
                    <a:cubicBezTo>
                      <a:pt x="30" y="138"/>
                      <a:pt x="30" y="138"/>
                      <a:pt x="30" y="138"/>
                    </a:cubicBezTo>
                    <a:cubicBezTo>
                      <a:pt x="30" y="138"/>
                      <a:pt x="30" y="138"/>
                      <a:pt x="30" y="138"/>
                    </a:cubicBezTo>
                    <a:cubicBezTo>
                      <a:pt x="31" y="138"/>
                      <a:pt x="31" y="138"/>
                      <a:pt x="32" y="138"/>
                    </a:cubicBezTo>
                    <a:cubicBezTo>
                      <a:pt x="33" y="138"/>
                      <a:pt x="33" y="138"/>
                      <a:pt x="33" y="138"/>
                    </a:cubicBezTo>
                    <a:cubicBezTo>
                      <a:pt x="33" y="137"/>
                      <a:pt x="33" y="137"/>
                      <a:pt x="33" y="137"/>
                    </a:cubicBezTo>
                    <a:cubicBezTo>
                      <a:pt x="33" y="137"/>
                      <a:pt x="33" y="137"/>
                      <a:pt x="33" y="137"/>
                    </a:cubicBezTo>
                    <a:cubicBezTo>
                      <a:pt x="33" y="137"/>
                      <a:pt x="34" y="136"/>
                      <a:pt x="34" y="136"/>
                    </a:cubicBezTo>
                    <a:cubicBezTo>
                      <a:pt x="34" y="136"/>
                      <a:pt x="35" y="137"/>
                      <a:pt x="35" y="137"/>
                    </a:cubicBezTo>
                    <a:cubicBezTo>
                      <a:pt x="35" y="137"/>
                      <a:pt x="35" y="137"/>
                      <a:pt x="35" y="137"/>
                    </a:cubicBezTo>
                    <a:cubicBezTo>
                      <a:pt x="35" y="137"/>
                      <a:pt x="36" y="138"/>
                      <a:pt x="37" y="138"/>
                    </a:cubicBezTo>
                    <a:cubicBezTo>
                      <a:pt x="38" y="138"/>
                      <a:pt x="38" y="138"/>
                      <a:pt x="38" y="138"/>
                    </a:cubicBezTo>
                    <a:cubicBezTo>
                      <a:pt x="38" y="138"/>
                      <a:pt x="38" y="138"/>
                      <a:pt x="38" y="138"/>
                    </a:cubicBezTo>
                    <a:cubicBezTo>
                      <a:pt x="38" y="138"/>
                      <a:pt x="38" y="138"/>
                      <a:pt x="38" y="138"/>
                    </a:cubicBezTo>
                    <a:cubicBezTo>
                      <a:pt x="39" y="138"/>
                      <a:pt x="39" y="138"/>
                      <a:pt x="39" y="139"/>
                    </a:cubicBezTo>
                    <a:cubicBezTo>
                      <a:pt x="40" y="139"/>
                      <a:pt x="41" y="139"/>
                      <a:pt x="42" y="139"/>
                    </a:cubicBezTo>
                    <a:cubicBezTo>
                      <a:pt x="42" y="139"/>
                      <a:pt x="42" y="139"/>
                      <a:pt x="42" y="139"/>
                    </a:cubicBezTo>
                    <a:cubicBezTo>
                      <a:pt x="43" y="139"/>
                      <a:pt x="43" y="139"/>
                      <a:pt x="43" y="139"/>
                    </a:cubicBezTo>
                    <a:cubicBezTo>
                      <a:pt x="43" y="139"/>
                      <a:pt x="43" y="139"/>
                      <a:pt x="43" y="139"/>
                    </a:cubicBezTo>
                    <a:cubicBezTo>
                      <a:pt x="44" y="139"/>
                      <a:pt x="44" y="139"/>
                      <a:pt x="44" y="139"/>
                    </a:cubicBezTo>
                    <a:cubicBezTo>
                      <a:pt x="46" y="139"/>
                      <a:pt x="46" y="139"/>
                      <a:pt x="46" y="138"/>
                    </a:cubicBezTo>
                    <a:cubicBezTo>
                      <a:pt x="46" y="138"/>
                      <a:pt x="46" y="138"/>
                      <a:pt x="46" y="138"/>
                    </a:cubicBezTo>
                    <a:cubicBezTo>
                      <a:pt x="46" y="138"/>
                      <a:pt x="46" y="138"/>
                      <a:pt x="46" y="138"/>
                    </a:cubicBezTo>
                    <a:cubicBezTo>
                      <a:pt x="46" y="138"/>
                      <a:pt x="46" y="138"/>
                      <a:pt x="46" y="138"/>
                    </a:cubicBezTo>
                    <a:cubicBezTo>
                      <a:pt x="47" y="138"/>
                      <a:pt x="47" y="138"/>
                      <a:pt x="47" y="138"/>
                    </a:cubicBezTo>
                    <a:cubicBezTo>
                      <a:pt x="47" y="137"/>
                      <a:pt x="47" y="137"/>
                      <a:pt x="47" y="137"/>
                    </a:cubicBezTo>
                    <a:cubicBezTo>
                      <a:pt x="47" y="136"/>
                      <a:pt x="47" y="136"/>
                      <a:pt x="48" y="135"/>
                    </a:cubicBezTo>
                    <a:cubicBezTo>
                      <a:pt x="48" y="134"/>
                      <a:pt x="48" y="134"/>
                      <a:pt x="49" y="134"/>
                    </a:cubicBezTo>
                    <a:cubicBezTo>
                      <a:pt x="49" y="134"/>
                      <a:pt x="49" y="133"/>
                      <a:pt x="50" y="133"/>
                    </a:cubicBezTo>
                    <a:cubicBezTo>
                      <a:pt x="50" y="133"/>
                      <a:pt x="50" y="133"/>
                      <a:pt x="50" y="133"/>
                    </a:cubicBezTo>
                    <a:cubicBezTo>
                      <a:pt x="51" y="133"/>
                      <a:pt x="51" y="133"/>
                      <a:pt x="51" y="133"/>
                    </a:cubicBezTo>
                    <a:cubicBezTo>
                      <a:pt x="54" y="133"/>
                      <a:pt x="54" y="133"/>
                      <a:pt x="54" y="133"/>
                    </a:cubicBezTo>
                    <a:cubicBezTo>
                      <a:pt x="55" y="133"/>
                      <a:pt x="56" y="134"/>
                      <a:pt x="57" y="135"/>
                    </a:cubicBezTo>
                    <a:cubicBezTo>
                      <a:pt x="57" y="136"/>
                      <a:pt x="57" y="136"/>
                      <a:pt x="58" y="136"/>
                    </a:cubicBezTo>
                    <a:cubicBezTo>
                      <a:pt x="59" y="136"/>
                      <a:pt x="59" y="136"/>
                      <a:pt x="59" y="136"/>
                    </a:cubicBezTo>
                    <a:cubicBezTo>
                      <a:pt x="60" y="136"/>
                      <a:pt x="60" y="136"/>
                      <a:pt x="60" y="136"/>
                    </a:cubicBezTo>
                    <a:cubicBezTo>
                      <a:pt x="60" y="136"/>
                      <a:pt x="60" y="136"/>
                      <a:pt x="60" y="136"/>
                    </a:cubicBezTo>
                    <a:cubicBezTo>
                      <a:pt x="60" y="137"/>
                      <a:pt x="60" y="137"/>
                      <a:pt x="60" y="137"/>
                    </a:cubicBezTo>
                    <a:cubicBezTo>
                      <a:pt x="60" y="138"/>
                      <a:pt x="60" y="138"/>
                      <a:pt x="60" y="138"/>
                    </a:cubicBezTo>
                    <a:cubicBezTo>
                      <a:pt x="61" y="138"/>
                      <a:pt x="61" y="138"/>
                      <a:pt x="61" y="138"/>
                    </a:cubicBezTo>
                    <a:cubicBezTo>
                      <a:pt x="61" y="138"/>
                      <a:pt x="61" y="138"/>
                      <a:pt x="61" y="138"/>
                    </a:cubicBezTo>
                    <a:cubicBezTo>
                      <a:pt x="62" y="138"/>
                      <a:pt x="62" y="138"/>
                      <a:pt x="63" y="138"/>
                    </a:cubicBezTo>
                    <a:cubicBezTo>
                      <a:pt x="64" y="138"/>
                      <a:pt x="64" y="138"/>
                      <a:pt x="64" y="138"/>
                    </a:cubicBezTo>
                    <a:cubicBezTo>
                      <a:pt x="64" y="138"/>
                      <a:pt x="64" y="138"/>
                      <a:pt x="64" y="138"/>
                    </a:cubicBezTo>
                    <a:cubicBezTo>
                      <a:pt x="64" y="139"/>
                      <a:pt x="64" y="139"/>
                      <a:pt x="64" y="139"/>
                    </a:cubicBezTo>
                    <a:cubicBezTo>
                      <a:pt x="65" y="139"/>
                      <a:pt x="65" y="139"/>
                      <a:pt x="65" y="139"/>
                    </a:cubicBezTo>
                    <a:cubicBezTo>
                      <a:pt x="66" y="139"/>
                      <a:pt x="66" y="139"/>
                      <a:pt x="67" y="140"/>
                    </a:cubicBezTo>
                    <a:cubicBezTo>
                      <a:pt x="67" y="140"/>
                      <a:pt x="68" y="140"/>
                      <a:pt x="68" y="141"/>
                    </a:cubicBezTo>
                    <a:cubicBezTo>
                      <a:pt x="69" y="141"/>
                      <a:pt x="70" y="143"/>
                      <a:pt x="70" y="144"/>
                    </a:cubicBezTo>
                    <a:cubicBezTo>
                      <a:pt x="70" y="145"/>
                      <a:pt x="70" y="145"/>
                      <a:pt x="69" y="146"/>
                    </a:cubicBezTo>
                    <a:cubicBezTo>
                      <a:pt x="69" y="147"/>
                      <a:pt x="69" y="147"/>
                      <a:pt x="69" y="147"/>
                    </a:cubicBezTo>
                    <a:cubicBezTo>
                      <a:pt x="69" y="147"/>
                      <a:pt x="69" y="148"/>
                      <a:pt x="68" y="148"/>
                    </a:cubicBezTo>
                    <a:cubicBezTo>
                      <a:pt x="68" y="149"/>
                      <a:pt x="68" y="149"/>
                      <a:pt x="68" y="149"/>
                    </a:cubicBezTo>
                    <a:cubicBezTo>
                      <a:pt x="68" y="149"/>
                      <a:pt x="68" y="149"/>
                      <a:pt x="68" y="149"/>
                    </a:cubicBezTo>
                    <a:cubicBezTo>
                      <a:pt x="67" y="149"/>
                      <a:pt x="67" y="149"/>
                      <a:pt x="67" y="149"/>
                    </a:cubicBezTo>
                    <a:cubicBezTo>
                      <a:pt x="67" y="151"/>
                      <a:pt x="67" y="151"/>
                      <a:pt x="67" y="151"/>
                    </a:cubicBezTo>
                    <a:cubicBezTo>
                      <a:pt x="67" y="152"/>
                      <a:pt x="67" y="152"/>
                      <a:pt x="67" y="152"/>
                    </a:cubicBezTo>
                    <a:cubicBezTo>
                      <a:pt x="68" y="152"/>
                      <a:pt x="68" y="152"/>
                      <a:pt x="68" y="152"/>
                    </a:cubicBezTo>
                    <a:cubicBezTo>
                      <a:pt x="68" y="152"/>
                      <a:pt x="68" y="152"/>
                      <a:pt x="68" y="152"/>
                    </a:cubicBezTo>
                    <a:cubicBezTo>
                      <a:pt x="68" y="153"/>
                      <a:pt x="68" y="153"/>
                      <a:pt x="68" y="153"/>
                    </a:cubicBezTo>
                    <a:cubicBezTo>
                      <a:pt x="68" y="153"/>
                      <a:pt x="68" y="153"/>
                      <a:pt x="68" y="153"/>
                    </a:cubicBezTo>
                    <a:cubicBezTo>
                      <a:pt x="68" y="154"/>
                      <a:pt x="68" y="154"/>
                      <a:pt x="68" y="154"/>
                    </a:cubicBezTo>
                    <a:cubicBezTo>
                      <a:pt x="68" y="154"/>
                      <a:pt x="69" y="155"/>
                      <a:pt x="70" y="155"/>
                    </a:cubicBezTo>
                    <a:cubicBezTo>
                      <a:pt x="70" y="155"/>
                      <a:pt x="70" y="155"/>
                      <a:pt x="70" y="155"/>
                    </a:cubicBezTo>
                    <a:cubicBezTo>
                      <a:pt x="70" y="156"/>
                      <a:pt x="71" y="156"/>
                      <a:pt x="71" y="157"/>
                    </a:cubicBezTo>
                    <a:cubicBezTo>
                      <a:pt x="71" y="157"/>
                      <a:pt x="71" y="157"/>
                      <a:pt x="72" y="158"/>
                    </a:cubicBezTo>
                    <a:cubicBezTo>
                      <a:pt x="72" y="159"/>
                      <a:pt x="72" y="159"/>
                      <a:pt x="73" y="160"/>
                    </a:cubicBezTo>
                    <a:cubicBezTo>
                      <a:pt x="73" y="161"/>
                      <a:pt x="73" y="161"/>
                      <a:pt x="73" y="161"/>
                    </a:cubicBezTo>
                    <a:cubicBezTo>
                      <a:pt x="73" y="161"/>
                      <a:pt x="73" y="162"/>
                      <a:pt x="73" y="162"/>
                    </a:cubicBezTo>
                    <a:cubicBezTo>
                      <a:pt x="73" y="163"/>
                      <a:pt x="73" y="163"/>
                      <a:pt x="74" y="164"/>
                    </a:cubicBezTo>
                    <a:cubicBezTo>
                      <a:pt x="75" y="164"/>
                      <a:pt x="75" y="164"/>
                      <a:pt x="75" y="164"/>
                    </a:cubicBezTo>
                    <a:cubicBezTo>
                      <a:pt x="75" y="165"/>
                      <a:pt x="75" y="165"/>
                      <a:pt x="76" y="165"/>
                    </a:cubicBezTo>
                    <a:cubicBezTo>
                      <a:pt x="76" y="165"/>
                      <a:pt x="76" y="166"/>
                      <a:pt x="76" y="166"/>
                    </a:cubicBezTo>
                    <a:cubicBezTo>
                      <a:pt x="76" y="166"/>
                      <a:pt x="76" y="166"/>
                      <a:pt x="76" y="166"/>
                    </a:cubicBezTo>
                    <a:cubicBezTo>
                      <a:pt x="76" y="167"/>
                      <a:pt x="76" y="167"/>
                      <a:pt x="76" y="168"/>
                    </a:cubicBezTo>
                    <a:cubicBezTo>
                      <a:pt x="76" y="169"/>
                      <a:pt x="76" y="169"/>
                      <a:pt x="76" y="169"/>
                    </a:cubicBezTo>
                    <a:cubicBezTo>
                      <a:pt x="76" y="169"/>
                      <a:pt x="76" y="169"/>
                      <a:pt x="76" y="169"/>
                    </a:cubicBezTo>
                    <a:cubicBezTo>
                      <a:pt x="77" y="169"/>
                      <a:pt x="77" y="169"/>
                      <a:pt x="77" y="169"/>
                    </a:cubicBezTo>
                    <a:cubicBezTo>
                      <a:pt x="77" y="169"/>
                      <a:pt x="77" y="169"/>
                      <a:pt x="77" y="169"/>
                    </a:cubicBezTo>
                    <a:cubicBezTo>
                      <a:pt x="77" y="170"/>
                      <a:pt x="77" y="170"/>
                      <a:pt x="77" y="170"/>
                    </a:cubicBezTo>
                    <a:cubicBezTo>
                      <a:pt x="77" y="170"/>
                      <a:pt x="77" y="170"/>
                      <a:pt x="77" y="170"/>
                    </a:cubicBezTo>
                    <a:cubicBezTo>
                      <a:pt x="77" y="173"/>
                      <a:pt x="77" y="173"/>
                      <a:pt x="77" y="173"/>
                    </a:cubicBezTo>
                    <a:cubicBezTo>
                      <a:pt x="77" y="174"/>
                      <a:pt x="77" y="174"/>
                      <a:pt x="77" y="174"/>
                    </a:cubicBezTo>
                    <a:cubicBezTo>
                      <a:pt x="77" y="174"/>
                      <a:pt x="77" y="176"/>
                      <a:pt x="77" y="176"/>
                    </a:cubicBezTo>
                    <a:cubicBezTo>
                      <a:pt x="77" y="176"/>
                      <a:pt x="77" y="176"/>
                      <a:pt x="77" y="176"/>
                    </a:cubicBezTo>
                    <a:cubicBezTo>
                      <a:pt x="76" y="176"/>
                      <a:pt x="76" y="176"/>
                      <a:pt x="76" y="176"/>
                    </a:cubicBezTo>
                    <a:cubicBezTo>
                      <a:pt x="76" y="181"/>
                      <a:pt x="76" y="181"/>
                      <a:pt x="76" y="181"/>
                    </a:cubicBezTo>
                    <a:cubicBezTo>
                      <a:pt x="76" y="181"/>
                      <a:pt x="76" y="181"/>
                      <a:pt x="76" y="181"/>
                    </a:cubicBezTo>
                    <a:cubicBezTo>
                      <a:pt x="77" y="181"/>
                      <a:pt x="77" y="181"/>
                      <a:pt x="77" y="181"/>
                    </a:cubicBezTo>
                    <a:cubicBezTo>
                      <a:pt x="78" y="182"/>
                      <a:pt x="78" y="182"/>
                      <a:pt x="78" y="182"/>
                    </a:cubicBezTo>
                    <a:cubicBezTo>
                      <a:pt x="77" y="182"/>
                      <a:pt x="77" y="182"/>
                      <a:pt x="77" y="183"/>
                    </a:cubicBezTo>
                    <a:cubicBezTo>
                      <a:pt x="77" y="183"/>
                      <a:pt x="77" y="183"/>
                      <a:pt x="77" y="183"/>
                    </a:cubicBezTo>
                    <a:cubicBezTo>
                      <a:pt x="77" y="183"/>
                      <a:pt x="76" y="184"/>
                      <a:pt x="76" y="184"/>
                    </a:cubicBezTo>
                    <a:cubicBezTo>
                      <a:pt x="75" y="185"/>
                      <a:pt x="75" y="185"/>
                      <a:pt x="75" y="185"/>
                    </a:cubicBezTo>
                    <a:cubicBezTo>
                      <a:pt x="74" y="186"/>
                      <a:pt x="74" y="186"/>
                      <a:pt x="74" y="187"/>
                    </a:cubicBezTo>
                    <a:cubicBezTo>
                      <a:pt x="74" y="188"/>
                      <a:pt x="74" y="188"/>
                      <a:pt x="74" y="188"/>
                    </a:cubicBezTo>
                    <a:cubicBezTo>
                      <a:pt x="74" y="188"/>
                      <a:pt x="74" y="188"/>
                      <a:pt x="74" y="188"/>
                    </a:cubicBezTo>
                    <a:cubicBezTo>
                      <a:pt x="73" y="187"/>
                      <a:pt x="73" y="187"/>
                      <a:pt x="73" y="187"/>
                    </a:cubicBezTo>
                    <a:cubicBezTo>
                      <a:pt x="73" y="193"/>
                      <a:pt x="73" y="193"/>
                      <a:pt x="73" y="193"/>
                    </a:cubicBezTo>
                    <a:cubicBezTo>
                      <a:pt x="73" y="193"/>
                      <a:pt x="73" y="193"/>
                      <a:pt x="73" y="193"/>
                    </a:cubicBezTo>
                    <a:cubicBezTo>
                      <a:pt x="72" y="193"/>
                      <a:pt x="72" y="193"/>
                      <a:pt x="72" y="193"/>
                    </a:cubicBezTo>
                    <a:cubicBezTo>
                      <a:pt x="71" y="193"/>
                      <a:pt x="71" y="193"/>
                      <a:pt x="71" y="193"/>
                    </a:cubicBezTo>
                    <a:cubicBezTo>
                      <a:pt x="71" y="194"/>
                      <a:pt x="71" y="194"/>
                      <a:pt x="71" y="194"/>
                    </a:cubicBezTo>
                    <a:cubicBezTo>
                      <a:pt x="71" y="195"/>
                      <a:pt x="71" y="195"/>
                      <a:pt x="71" y="195"/>
                    </a:cubicBezTo>
                    <a:cubicBezTo>
                      <a:pt x="70" y="196"/>
                      <a:pt x="70" y="196"/>
                      <a:pt x="70" y="196"/>
                    </a:cubicBezTo>
                    <a:cubicBezTo>
                      <a:pt x="70" y="197"/>
                      <a:pt x="70" y="197"/>
                      <a:pt x="70" y="197"/>
                    </a:cubicBezTo>
                    <a:cubicBezTo>
                      <a:pt x="70" y="198"/>
                      <a:pt x="70" y="198"/>
                      <a:pt x="70" y="198"/>
                    </a:cubicBezTo>
                    <a:cubicBezTo>
                      <a:pt x="69" y="198"/>
                      <a:pt x="69" y="198"/>
                      <a:pt x="69" y="198"/>
                    </a:cubicBezTo>
                    <a:cubicBezTo>
                      <a:pt x="68" y="197"/>
                      <a:pt x="68" y="197"/>
                      <a:pt x="68" y="197"/>
                    </a:cubicBezTo>
                    <a:cubicBezTo>
                      <a:pt x="68" y="211"/>
                      <a:pt x="68" y="211"/>
                      <a:pt x="68" y="211"/>
                    </a:cubicBezTo>
                    <a:cubicBezTo>
                      <a:pt x="69" y="211"/>
                      <a:pt x="69" y="211"/>
                      <a:pt x="69" y="211"/>
                    </a:cubicBezTo>
                    <a:cubicBezTo>
                      <a:pt x="70" y="211"/>
                      <a:pt x="70" y="211"/>
                      <a:pt x="70" y="211"/>
                    </a:cubicBezTo>
                    <a:cubicBezTo>
                      <a:pt x="70" y="211"/>
                      <a:pt x="70" y="211"/>
                      <a:pt x="70" y="211"/>
                    </a:cubicBezTo>
                    <a:cubicBezTo>
                      <a:pt x="70" y="211"/>
                      <a:pt x="70" y="211"/>
                      <a:pt x="70" y="211"/>
                    </a:cubicBezTo>
                    <a:cubicBezTo>
                      <a:pt x="70" y="212"/>
                      <a:pt x="70" y="212"/>
                      <a:pt x="70" y="212"/>
                    </a:cubicBezTo>
                    <a:cubicBezTo>
                      <a:pt x="70" y="213"/>
                      <a:pt x="70" y="213"/>
                      <a:pt x="70" y="213"/>
                    </a:cubicBezTo>
                    <a:cubicBezTo>
                      <a:pt x="70" y="213"/>
                      <a:pt x="70" y="214"/>
                      <a:pt x="71" y="214"/>
                    </a:cubicBezTo>
                    <a:cubicBezTo>
                      <a:pt x="71" y="214"/>
                      <a:pt x="71" y="214"/>
                      <a:pt x="71" y="214"/>
                    </a:cubicBezTo>
                    <a:cubicBezTo>
                      <a:pt x="71" y="214"/>
                      <a:pt x="71" y="214"/>
                      <a:pt x="71" y="214"/>
                    </a:cubicBezTo>
                    <a:cubicBezTo>
                      <a:pt x="71" y="214"/>
                      <a:pt x="71" y="214"/>
                      <a:pt x="71" y="214"/>
                    </a:cubicBezTo>
                    <a:cubicBezTo>
                      <a:pt x="71" y="214"/>
                      <a:pt x="71" y="214"/>
                      <a:pt x="71" y="214"/>
                    </a:cubicBezTo>
                    <a:cubicBezTo>
                      <a:pt x="71" y="214"/>
                      <a:pt x="71" y="214"/>
                      <a:pt x="71" y="214"/>
                    </a:cubicBezTo>
                    <a:cubicBezTo>
                      <a:pt x="71" y="214"/>
                      <a:pt x="71" y="214"/>
                      <a:pt x="71" y="214"/>
                    </a:cubicBezTo>
                    <a:cubicBezTo>
                      <a:pt x="71" y="215"/>
                      <a:pt x="71" y="215"/>
                      <a:pt x="71" y="215"/>
                    </a:cubicBezTo>
                    <a:cubicBezTo>
                      <a:pt x="71" y="217"/>
                      <a:pt x="71" y="217"/>
                      <a:pt x="71" y="218"/>
                    </a:cubicBezTo>
                    <a:cubicBezTo>
                      <a:pt x="71" y="218"/>
                      <a:pt x="71" y="218"/>
                      <a:pt x="71" y="218"/>
                    </a:cubicBezTo>
                    <a:cubicBezTo>
                      <a:pt x="70" y="217"/>
                      <a:pt x="70" y="217"/>
                      <a:pt x="70" y="217"/>
                    </a:cubicBezTo>
                    <a:cubicBezTo>
                      <a:pt x="70" y="231"/>
                      <a:pt x="70" y="231"/>
                      <a:pt x="70" y="231"/>
                    </a:cubicBezTo>
                    <a:cubicBezTo>
                      <a:pt x="70" y="231"/>
                      <a:pt x="70" y="231"/>
                      <a:pt x="70" y="231"/>
                    </a:cubicBezTo>
                    <a:cubicBezTo>
                      <a:pt x="71" y="232"/>
                      <a:pt x="71" y="232"/>
                      <a:pt x="71" y="232"/>
                    </a:cubicBezTo>
                    <a:cubicBezTo>
                      <a:pt x="72" y="232"/>
                      <a:pt x="72" y="233"/>
                      <a:pt x="72" y="234"/>
                    </a:cubicBezTo>
                    <a:cubicBezTo>
                      <a:pt x="73" y="235"/>
                      <a:pt x="73" y="236"/>
                      <a:pt x="72" y="236"/>
                    </a:cubicBezTo>
                    <a:cubicBezTo>
                      <a:pt x="72" y="237"/>
                      <a:pt x="72" y="237"/>
                      <a:pt x="71" y="238"/>
                    </a:cubicBezTo>
                    <a:cubicBezTo>
                      <a:pt x="71" y="238"/>
                      <a:pt x="70" y="238"/>
                      <a:pt x="70" y="238"/>
                    </a:cubicBezTo>
                    <a:cubicBezTo>
                      <a:pt x="69" y="239"/>
                      <a:pt x="69" y="239"/>
                      <a:pt x="69" y="239"/>
                    </a:cubicBezTo>
                    <a:cubicBezTo>
                      <a:pt x="68" y="239"/>
                      <a:pt x="68" y="239"/>
                      <a:pt x="67" y="239"/>
                    </a:cubicBezTo>
                    <a:cubicBezTo>
                      <a:pt x="67" y="240"/>
                      <a:pt x="67" y="241"/>
                      <a:pt x="67" y="242"/>
                    </a:cubicBezTo>
                    <a:cubicBezTo>
                      <a:pt x="67" y="243"/>
                      <a:pt x="67" y="243"/>
                      <a:pt x="67" y="243"/>
                    </a:cubicBezTo>
                    <a:cubicBezTo>
                      <a:pt x="67" y="243"/>
                      <a:pt x="67" y="244"/>
                      <a:pt x="68" y="245"/>
                    </a:cubicBezTo>
                    <a:cubicBezTo>
                      <a:pt x="68" y="245"/>
                      <a:pt x="69" y="245"/>
                      <a:pt x="69" y="245"/>
                    </a:cubicBezTo>
                    <a:cubicBezTo>
                      <a:pt x="70" y="245"/>
                      <a:pt x="70" y="245"/>
                      <a:pt x="71" y="245"/>
                    </a:cubicBezTo>
                    <a:cubicBezTo>
                      <a:pt x="71" y="244"/>
                      <a:pt x="71" y="244"/>
                      <a:pt x="71" y="244"/>
                    </a:cubicBezTo>
                    <a:cubicBezTo>
                      <a:pt x="72" y="244"/>
                      <a:pt x="74" y="244"/>
                      <a:pt x="75" y="244"/>
                    </a:cubicBezTo>
                    <a:cubicBezTo>
                      <a:pt x="76" y="244"/>
                      <a:pt x="76" y="244"/>
                      <a:pt x="76" y="244"/>
                    </a:cubicBezTo>
                    <a:cubicBezTo>
                      <a:pt x="78" y="244"/>
                      <a:pt x="80" y="243"/>
                      <a:pt x="81" y="242"/>
                    </a:cubicBezTo>
                    <a:cubicBezTo>
                      <a:pt x="83" y="242"/>
                      <a:pt x="83" y="242"/>
                      <a:pt x="83" y="242"/>
                    </a:cubicBezTo>
                    <a:cubicBezTo>
                      <a:pt x="83" y="242"/>
                      <a:pt x="83" y="242"/>
                      <a:pt x="83" y="242"/>
                    </a:cubicBezTo>
                    <a:cubicBezTo>
                      <a:pt x="83" y="243"/>
                      <a:pt x="83" y="243"/>
                      <a:pt x="83" y="243"/>
                    </a:cubicBezTo>
                    <a:cubicBezTo>
                      <a:pt x="84" y="243"/>
                      <a:pt x="84" y="242"/>
                      <a:pt x="85" y="242"/>
                    </a:cubicBezTo>
                    <a:cubicBezTo>
                      <a:pt x="85" y="241"/>
                      <a:pt x="85" y="241"/>
                      <a:pt x="85" y="241"/>
                    </a:cubicBezTo>
                    <a:cubicBezTo>
                      <a:pt x="85" y="240"/>
                      <a:pt x="86" y="240"/>
                      <a:pt x="87" y="240"/>
                    </a:cubicBezTo>
                    <a:cubicBezTo>
                      <a:pt x="87" y="239"/>
                      <a:pt x="87" y="239"/>
                      <a:pt x="87" y="239"/>
                    </a:cubicBezTo>
                    <a:cubicBezTo>
                      <a:pt x="87" y="239"/>
                      <a:pt x="87" y="239"/>
                      <a:pt x="87" y="239"/>
                    </a:cubicBezTo>
                    <a:cubicBezTo>
                      <a:pt x="87" y="236"/>
                      <a:pt x="88" y="234"/>
                      <a:pt x="90" y="233"/>
                    </a:cubicBezTo>
                    <a:cubicBezTo>
                      <a:pt x="90" y="233"/>
                      <a:pt x="91" y="232"/>
                      <a:pt x="93" y="232"/>
                    </a:cubicBezTo>
                    <a:cubicBezTo>
                      <a:pt x="93" y="232"/>
                      <a:pt x="93" y="232"/>
                      <a:pt x="93" y="232"/>
                    </a:cubicBezTo>
                    <a:cubicBezTo>
                      <a:pt x="94" y="232"/>
                      <a:pt x="94" y="232"/>
                      <a:pt x="95" y="232"/>
                    </a:cubicBezTo>
                    <a:cubicBezTo>
                      <a:pt x="95" y="232"/>
                      <a:pt x="95" y="232"/>
                      <a:pt x="96" y="232"/>
                    </a:cubicBezTo>
                    <a:cubicBezTo>
                      <a:pt x="96" y="232"/>
                      <a:pt x="97" y="232"/>
                      <a:pt x="97" y="232"/>
                    </a:cubicBezTo>
                    <a:cubicBezTo>
                      <a:pt x="99" y="232"/>
                      <a:pt x="99" y="231"/>
                      <a:pt x="99" y="231"/>
                    </a:cubicBezTo>
                    <a:cubicBezTo>
                      <a:pt x="99" y="230"/>
                      <a:pt x="99" y="229"/>
                      <a:pt x="99" y="229"/>
                    </a:cubicBezTo>
                    <a:cubicBezTo>
                      <a:pt x="99" y="228"/>
                      <a:pt x="99" y="228"/>
                      <a:pt x="99" y="228"/>
                    </a:cubicBezTo>
                    <a:cubicBezTo>
                      <a:pt x="99" y="226"/>
                      <a:pt x="99" y="226"/>
                      <a:pt x="99" y="226"/>
                    </a:cubicBezTo>
                    <a:cubicBezTo>
                      <a:pt x="99" y="225"/>
                      <a:pt x="99" y="225"/>
                      <a:pt x="98" y="225"/>
                    </a:cubicBezTo>
                    <a:cubicBezTo>
                      <a:pt x="98" y="224"/>
                      <a:pt x="98" y="224"/>
                      <a:pt x="98" y="224"/>
                    </a:cubicBezTo>
                    <a:cubicBezTo>
                      <a:pt x="97" y="224"/>
                      <a:pt x="98" y="223"/>
                      <a:pt x="98" y="223"/>
                    </a:cubicBezTo>
                    <a:cubicBezTo>
                      <a:pt x="98" y="222"/>
                      <a:pt x="98" y="222"/>
                      <a:pt x="98" y="222"/>
                    </a:cubicBezTo>
                    <a:cubicBezTo>
                      <a:pt x="99" y="222"/>
                      <a:pt x="99" y="222"/>
                      <a:pt x="99" y="221"/>
                    </a:cubicBezTo>
                    <a:cubicBezTo>
                      <a:pt x="99" y="221"/>
                      <a:pt x="99" y="221"/>
                      <a:pt x="99" y="221"/>
                    </a:cubicBezTo>
                    <a:cubicBezTo>
                      <a:pt x="99" y="221"/>
                      <a:pt x="99" y="221"/>
                      <a:pt x="99" y="221"/>
                    </a:cubicBezTo>
                    <a:cubicBezTo>
                      <a:pt x="99" y="221"/>
                      <a:pt x="99" y="221"/>
                      <a:pt x="99" y="221"/>
                    </a:cubicBezTo>
                    <a:cubicBezTo>
                      <a:pt x="99" y="221"/>
                      <a:pt x="99" y="221"/>
                      <a:pt x="99" y="221"/>
                    </a:cubicBezTo>
                    <a:cubicBezTo>
                      <a:pt x="100" y="221"/>
                      <a:pt x="100" y="221"/>
                      <a:pt x="100" y="221"/>
                    </a:cubicBezTo>
                    <a:cubicBezTo>
                      <a:pt x="100" y="220"/>
                      <a:pt x="100" y="220"/>
                      <a:pt x="100" y="220"/>
                    </a:cubicBezTo>
                    <a:cubicBezTo>
                      <a:pt x="100" y="219"/>
                      <a:pt x="100" y="219"/>
                      <a:pt x="100" y="219"/>
                    </a:cubicBezTo>
                    <a:cubicBezTo>
                      <a:pt x="101" y="219"/>
                      <a:pt x="101" y="219"/>
                      <a:pt x="101" y="219"/>
                    </a:cubicBezTo>
                    <a:cubicBezTo>
                      <a:pt x="101" y="219"/>
                      <a:pt x="101" y="219"/>
                      <a:pt x="101" y="219"/>
                    </a:cubicBezTo>
                    <a:cubicBezTo>
                      <a:pt x="101" y="219"/>
                      <a:pt x="102" y="219"/>
                      <a:pt x="102" y="219"/>
                    </a:cubicBezTo>
                    <a:cubicBezTo>
                      <a:pt x="103" y="219"/>
                      <a:pt x="104" y="218"/>
                      <a:pt x="105" y="216"/>
                    </a:cubicBezTo>
                    <a:cubicBezTo>
                      <a:pt x="105" y="215"/>
                      <a:pt x="105" y="213"/>
                      <a:pt x="105" y="212"/>
                    </a:cubicBezTo>
                    <a:cubicBezTo>
                      <a:pt x="105" y="211"/>
                      <a:pt x="105" y="211"/>
                      <a:pt x="105" y="211"/>
                    </a:cubicBezTo>
                    <a:cubicBezTo>
                      <a:pt x="105" y="211"/>
                      <a:pt x="105" y="210"/>
                      <a:pt x="105" y="209"/>
                    </a:cubicBezTo>
                    <a:cubicBezTo>
                      <a:pt x="105" y="209"/>
                      <a:pt x="105" y="209"/>
                      <a:pt x="105" y="209"/>
                    </a:cubicBezTo>
                    <a:cubicBezTo>
                      <a:pt x="106" y="210"/>
                      <a:pt x="106" y="210"/>
                      <a:pt x="106" y="210"/>
                    </a:cubicBezTo>
                    <a:cubicBezTo>
                      <a:pt x="106" y="208"/>
                      <a:pt x="106" y="208"/>
                      <a:pt x="106" y="208"/>
                    </a:cubicBezTo>
                    <a:cubicBezTo>
                      <a:pt x="106" y="208"/>
                      <a:pt x="106" y="207"/>
                      <a:pt x="106" y="207"/>
                    </a:cubicBezTo>
                    <a:cubicBezTo>
                      <a:pt x="107" y="206"/>
                      <a:pt x="107" y="206"/>
                      <a:pt x="108" y="206"/>
                    </a:cubicBezTo>
                    <a:cubicBezTo>
                      <a:pt x="108" y="205"/>
                      <a:pt x="108" y="205"/>
                      <a:pt x="108" y="205"/>
                    </a:cubicBezTo>
                    <a:cubicBezTo>
                      <a:pt x="109" y="205"/>
                      <a:pt x="109" y="205"/>
                      <a:pt x="110" y="204"/>
                    </a:cubicBezTo>
                    <a:cubicBezTo>
                      <a:pt x="110" y="204"/>
                      <a:pt x="110" y="203"/>
                      <a:pt x="110" y="202"/>
                    </a:cubicBezTo>
                    <a:cubicBezTo>
                      <a:pt x="110" y="201"/>
                      <a:pt x="110" y="201"/>
                      <a:pt x="110" y="201"/>
                    </a:cubicBezTo>
                    <a:cubicBezTo>
                      <a:pt x="110" y="200"/>
                      <a:pt x="110" y="200"/>
                      <a:pt x="110" y="200"/>
                    </a:cubicBezTo>
                    <a:cubicBezTo>
                      <a:pt x="111" y="199"/>
                      <a:pt x="111" y="199"/>
                      <a:pt x="112" y="198"/>
                    </a:cubicBezTo>
                    <a:cubicBezTo>
                      <a:pt x="113" y="197"/>
                      <a:pt x="114" y="196"/>
                      <a:pt x="116" y="195"/>
                    </a:cubicBezTo>
                    <a:cubicBezTo>
                      <a:pt x="116" y="194"/>
                      <a:pt x="116" y="194"/>
                      <a:pt x="117" y="194"/>
                    </a:cubicBezTo>
                    <a:cubicBezTo>
                      <a:pt x="117" y="193"/>
                      <a:pt x="118" y="193"/>
                      <a:pt x="118" y="192"/>
                    </a:cubicBezTo>
                    <a:cubicBezTo>
                      <a:pt x="118" y="191"/>
                      <a:pt x="118" y="191"/>
                      <a:pt x="118" y="190"/>
                    </a:cubicBezTo>
                    <a:cubicBezTo>
                      <a:pt x="118" y="189"/>
                      <a:pt x="118" y="189"/>
                      <a:pt x="118" y="188"/>
                    </a:cubicBezTo>
                    <a:cubicBezTo>
                      <a:pt x="117" y="187"/>
                      <a:pt x="117" y="186"/>
                      <a:pt x="118" y="185"/>
                    </a:cubicBezTo>
                    <a:cubicBezTo>
                      <a:pt x="118" y="184"/>
                      <a:pt x="118" y="182"/>
                      <a:pt x="118" y="181"/>
                    </a:cubicBezTo>
                    <a:cubicBezTo>
                      <a:pt x="119" y="181"/>
                      <a:pt x="119" y="181"/>
                      <a:pt x="119" y="181"/>
                    </a:cubicBezTo>
                    <a:cubicBezTo>
                      <a:pt x="119" y="180"/>
                      <a:pt x="119" y="180"/>
                      <a:pt x="119" y="180"/>
                    </a:cubicBezTo>
                    <a:cubicBezTo>
                      <a:pt x="119" y="179"/>
                      <a:pt x="119" y="179"/>
                      <a:pt x="119" y="179"/>
                    </a:cubicBezTo>
                    <a:cubicBezTo>
                      <a:pt x="119" y="179"/>
                      <a:pt x="119" y="179"/>
                      <a:pt x="119" y="179"/>
                    </a:cubicBezTo>
                    <a:cubicBezTo>
                      <a:pt x="119" y="179"/>
                      <a:pt x="119" y="179"/>
                      <a:pt x="119" y="179"/>
                    </a:cubicBezTo>
                    <a:cubicBezTo>
                      <a:pt x="119" y="179"/>
                      <a:pt x="119" y="179"/>
                      <a:pt x="119" y="179"/>
                    </a:cubicBezTo>
                    <a:cubicBezTo>
                      <a:pt x="120" y="180"/>
                      <a:pt x="120" y="180"/>
                      <a:pt x="120" y="180"/>
                    </a:cubicBezTo>
                    <a:cubicBezTo>
                      <a:pt x="120" y="179"/>
                      <a:pt x="120" y="179"/>
                      <a:pt x="120" y="179"/>
                    </a:cubicBezTo>
                    <a:cubicBezTo>
                      <a:pt x="121" y="176"/>
                      <a:pt x="121" y="173"/>
                      <a:pt x="120" y="171"/>
                    </a:cubicBezTo>
                    <a:cubicBezTo>
                      <a:pt x="120" y="169"/>
                      <a:pt x="120" y="168"/>
                      <a:pt x="120" y="166"/>
                    </a:cubicBezTo>
                    <a:cubicBezTo>
                      <a:pt x="120" y="164"/>
                      <a:pt x="120" y="162"/>
                      <a:pt x="121" y="161"/>
                    </a:cubicBezTo>
                    <a:cubicBezTo>
                      <a:pt x="121" y="160"/>
                      <a:pt x="121" y="159"/>
                      <a:pt x="122" y="159"/>
                    </a:cubicBezTo>
                    <a:cubicBezTo>
                      <a:pt x="122" y="159"/>
                      <a:pt x="122" y="159"/>
                      <a:pt x="122" y="159"/>
                    </a:cubicBezTo>
                    <a:cubicBezTo>
                      <a:pt x="122" y="158"/>
                      <a:pt x="122" y="158"/>
                      <a:pt x="122" y="158"/>
                    </a:cubicBezTo>
                    <a:cubicBezTo>
                      <a:pt x="122" y="158"/>
                      <a:pt x="122" y="158"/>
                      <a:pt x="122" y="158"/>
                    </a:cubicBezTo>
                    <a:cubicBezTo>
                      <a:pt x="122" y="158"/>
                      <a:pt x="122" y="158"/>
                      <a:pt x="122" y="158"/>
                    </a:cubicBezTo>
                    <a:cubicBezTo>
                      <a:pt x="123" y="158"/>
                      <a:pt x="123" y="158"/>
                      <a:pt x="123" y="158"/>
                    </a:cubicBezTo>
                    <a:cubicBezTo>
                      <a:pt x="123" y="157"/>
                      <a:pt x="123" y="157"/>
                      <a:pt x="123" y="157"/>
                    </a:cubicBezTo>
                    <a:cubicBezTo>
                      <a:pt x="123" y="156"/>
                      <a:pt x="123" y="156"/>
                      <a:pt x="123" y="156"/>
                    </a:cubicBezTo>
                    <a:cubicBezTo>
                      <a:pt x="123" y="156"/>
                      <a:pt x="123" y="155"/>
                      <a:pt x="123" y="155"/>
                    </a:cubicBezTo>
                    <a:cubicBezTo>
                      <a:pt x="124" y="155"/>
                      <a:pt x="124" y="155"/>
                      <a:pt x="124" y="155"/>
                    </a:cubicBezTo>
                    <a:cubicBezTo>
                      <a:pt x="125" y="155"/>
                      <a:pt x="125" y="155"/>
                      <a:pt x="125" y="155"/>
                    </a:cubicBezTo>
                    <a:cubicBezTo>
                      <a:pt x="125" y="150"/>
                      <a:pt x="125" y="150"/>
                      <a:pt x="125" y="150"/>
                    </a:cubicBezTo>
                    <a:cubicBezTo>
                      <a:pt x="125" y="149"/>
                      <a:pt x="124" y="149"/>
                      <a:pt x="124" y="149"/>
                    </a:cubicBezTo>
                    <a:cubicBezTo>
                      <a:pt x="124" y="149"/>
                      <a:pt x="124" y="149"/>
                      <a:pt x="124" y="149"/>
                    </a:cubicBezTo>
                    <a:cubicBezTo>
                      <a:pt x="123" y="148"/>
                      <a:pt x="123" y="148"/>
                      <a:pt x="123" y="147"/>
                    </a:cubicBezTo>
                    <a:cubicBezTo>
                      <a:pt x="123" y="146"/>
                      <a:pt x="123" y="146"/>
                      <a:pt x="123" y="146"/>
                    </a:cubicBezTo>
                    <a:cubicBezTo>
                      <a:pt x="123" y="145"/>
                      <a:pt x="123" y="145"/>
                      <a:pt x="123" y="145"/>
                    </a:cubicBezTo>
                    <a:cubicBezTo>
                      <a:pt x="123" y="144"/>
                      <a:pt x="123" y="143"/>
                      <a:pt x="124" y="142"/>
                    </a:cubicBezTo>
                    <a:cubicBezTo>
                      <a:pt x="124" y="142"/>
                      <a:pt x="124" y="142"/>
                      <a:pt x="124" y="142"/>
                    </a:cubicBezTo>
                    <a:cubicBezTo>
                      <a:pt x="124" y="142"/>
                      <a:pt x="125" y="142"/>
                      <a:pt x="125" y="141"/>
                    </a:cubicBezTo>
                    <a:cubicBezTo>
                      <a:pt x="125" y="140"/>
                      <a:pt x="125" y="140"/>
                      <a:pt x="125" y="140"/>
                    </a:cubicBezTo>
                    <a:cubicBezTo>
                      <a:pt x="125" y="139"/>
                      <a:pt x="125" y="139"/>
                      <a:pt x="125" y="138"/>
                    </a:cubicBezTo>
                    <a:cubicBezTo>
                      <a:pt x="125" y="138"/>
                      <a:pt x="125" y="137"/>
                      <a:pt x="125" y="137"/>
                    </a:cubicBezTo>
                    <a:cubicBezTo>
                      <a:pt x="125" y="136"/>
                      <a:pt x="125" y="136"/>
                      <a:pt x="125" y="135"/>
                    </a:cubicBezTo>
                    <a:cubicBezTo>
                      <a:pt x="125" y="135"/>
                      <a:pt x="125" y="135"/>
                      <a:pt x="125" y="135"/>
                    </a:cubicBezTo>
                    <a:cubicBezTo>
                      <a:pt x="126" y="135"/>
                      <a:pt x="126" y="135"/>
                      <a:pt x="126" y="135"/>
                    </a:cubicBezTo>
                    <a:cubicBezTo>
                      <a:pt x="126" y="128"/>
                      <a:pt x="126" y="128"/>
                      <a:pt x="126" y="128"/>
                    </a:cubicBezTo>
                    <a:cubicBezTo>
                      <a:pt x="126" y="127"/>
                      <a:pt x="126" y="127"/>
                      <a:pt x="126" y="127"/>
                    </a:cubicBezTo>
                    <a:cubicBezTo>
                      <a:pt x="126" y="126"/>
                      <a:pt x="126" y="125"/>
                      <a:pt x="126" y="124"/>
                    </a:cubicBezTo>
                    <a:cubicBezTo>
                      <a:pt x="125" y="123"/>
                      <a:pt x="124" y="122"/>
                      <a:pt x="122" y="121"/>
                    </a:cubicBezTo>
                    <a:cubicBezTo>
                      <a:pt x="122" y="121"/>
                      <a:pt x="122" y="120"/>
                      <a:pt x="122" y="120"/>
                    </a:cubicBezTo>
                    <a:cubicBezTo>
                      <a:pt x="122" y="116"/>
                      <a:pt x="122" y="116"/>
                      <a:pt x="122" y="116"/>
                    </a:cubicBezTo>
                    <a:cubicBezTo>
                      <a:pt x="120" y="116"/>
                      <a:pt x="120" y="116"/>
                      <a:pt x="120" y="116"/>
                    </a:cubicBezTo>
                    <a:cubicBezTo>
                      <a:pt x="120" y="116"/>
                      <a:pt x="120" y="116"/>
                      <a:pt x="120" y="116"/>
                    </a:cubicBezTo>
                    <a:cubicBezTo>
                      <a:pt x="120" y="115"/>
                      <a:pt x="120" y="115"/>
                      <a:pt x="120" y="115"/>
                    </a:cubicBezTo>
                    <a:cubicBezTo>
                      <a:pt x="120" y="115"/>
                      <a:pt x="120" y="115"/>
                      <a:pt x="120" y="115"/>
                    </a:cubicBezTo>
                    <a:cubicBezTo>
                      <a:pt x="120" y="114"/>
                      <a:pt x="120" y="114"/>
                      <a:pt x="120" y="113"/>
                    </a:cubicBezTo>
                    <a:cubicBezTo>
                      <a:pt x="119" y="113"/>
                      <a:pt x="119" y="113"/>
                      <a:pt x="119" y="113"/>
                    </a:cubicBezTo>
                    <a:cubicBezTo>
                      <a:pt x="119" y="112"/>
                      <a:pt x="119" y="112"/>
                      <a:pt x="118" y="112"/>
                    </a:cubicBezTo>
                    <a:cubicBezTo>
                      <a:pt x="118" y="111"/>
                      <a:pt x="118" y="111"/>
                      <a:pt x="118" y="111"/>
                    </a:cubicBezTo>
                    <a:cubicBezTo>
                      <a:pt x="118" y="111"/>
                      <a:pt x="118" y="111"/>
                      <a:pt x="118" y="111"/>
                    </a:cubicBezTo>
                    <a:cubicBezTo>
                      <a:pt x="118" y="110"/>
                      <a:pt x="118" y="109"/>
                      <a:pt x="117" y="109"/>
                    </a:cubicBezTo>
                    <a:cubicBezTo>
                      <a:pt x="116" y="109"/>
                      <a:pt x="116" y="109"/>
                      <a:pt x="116" y="109"/>
                    </a:cubicBezTo>
                    <a:cubicBezTo>
                      <a:pt x="116" y="109"/>
                      <a:pt x="116" y="109"/>
                      <a:pt x="116" y="109"/>
                    </a:cubicBezTo>
                    <a:cubicBezTo>
                      <a:pt x="116" y="108"/>
                      <a:pt x="116" y="108"/>
                      <a:pt x="116" y="108"/>
                    </a:cubicBezTo>
                    <a:cubicBezTo>
                      <a:pt x="116" y="107"/>
                      <a:pt x="116" y="107"/>
                      <a:pt x="116" y="107"/>
                    </a:cubicBezTo>
                    <a:cubicBezTo>
                      <a:pt x="115" y="106"/>
                      <a:pt x="115" y="106"/>
                      <a:pt x="115" y="106"/>
                    </a:cubicBezTo>
                    <a:cubicBezTo>
                      <a:pt x="114" y="105"/>
                      <a:pt x="114" y="105"/>
                      <a:pt x="114" y="105"/>
                    </a:cubicBezTo>
                    <a:cubicBezTo>
                      <a:pt x="113" y="104"/>
                      <a:pt x="113" y="104"/>
                      <a:pt x="113" y="104"/>
                    </a:cubicBezTo>
                    <a:cubicBezTo>
                      <a:pt x="112" y="102"/>
                      <a:pt x="111" y="101"/>
                      <a:pt x="112" y="98"/>
                    </a:cubicBezTo>
                    <a:cubicBezTo>
                      <a:pt x="112" y="97"/>
                      <a:pt x="112" y="97"/>
                      <a:pt x="112" y="97"/>
                    </a:cubicBezTo>
                    <a:cubicBezTo>
                      <a:pt x="111" y="97"/>
                      <a:pt x="111" y="97"/>
                      <a:pt x="111" y="97"/>
                    </a:cubicBezTo>
                    <a:cubicBezTo>
                      <a:pt x="110" y="97"/>
                      <a:pt x="110" y="97"/>
                      <a:pt x="110" y="97"/>
                    </a:cubicBezTo>
                    <a:cubicBezTo>
                      <a:pt x="110" y="96"/>
                      <a:pt x="110" y="95"/>
                      <a:pt x="109" y="94"/>
                    </a:cubicBezTo>
                    <a:cubicBezTo>
                      <a:pt x="109" y="94"/>
                      <a:pt x="109" y="94"/>
                      <a:pt x="109" y="94"/>
                    </a:cubicBezTo>
                    <a:cubicBezTo>
                      <a:pt x="108" y="93"/>
                      <a:pt x="108" y="93"/>
                      <a:pt x="108" y="92"/>
                    </a:cubicBezTo>
                    <a:cubicBezTo>
                      <a:pt x="107" y="92"/>
                      <a:pt x="107" y="91"/>
                      <a:pt x="106" y="91"/>
                    </a:cubicBezTo>
                    <a:cubicBezTo>
                      <a:pt x="106" y="91"/>
                      <a:pt x="106" y="91"/>
                      <a:pt x="106" y="91"/>
                    </a:cubicBezTo>
                    <a:cubicBezTo>
                      <a:pt x="106" y="91"/>
                      <a:pt x="106" y="90"/>
                      <a:pt x="106" y="90"/>
                    </a:cubicBezTo>
                    <a:cubicBezTo>
                      <a:pt x="106" y="90"/>
                      <a:pt x="106" y="90"/>
                      <a:pt x="106" y="90"/>
                    </a:cubicBezTo>
                    <a:cubicBezTo>
                      <a:pt x="106" y="89"/>
                      <a:pt x="106" y="89"/>
                      <a:pt x="106" y="89"/>
                    </a:cubicBezTo>
                    <a:cubicBezTo>
                      <a:pt x="105" y="89"/>
                      <a:pt x="105" y="89"/>
                      <a:pt x="105" y="89"/>
                    </a:cubicBezTo>
                    <a:cubicBezTo>
                      <a:pt x="105" y="88"/>
                      <a:pt x="105" y="88"/>
                      <a:pt x="105" y="88"/>
                    </a:cubicBezTo>
                    <a:cubicBezTo>
                      <a:pt x="105" y="88"/>
                      <a:pt x="105" y="88"/>
                      <a:pt x="105" y="88"/>
                    </a:cubicBezTo>
                    <a:cubicBezTo>
                      <a:pt x="105" y="88"/>
                      <a:pt x="105" y="88"/>
                      <a:pt x="105" y="88"/>
                    </a:cubicBezTo>
                    <a:cubicBezTo>
                      <a:pt x="104" y="88"/>
                      <a:pt x="104" y="88"/>
                      <a:pt x="104" y="88"/>
                    </a:cubicBezTo>
                    <a:cubicBezTo>
                      <a:pt x="104" y="87"/>
                      <a:pt x="104" y="87"/>
                      <a:pt x="103" y="86"/>
                    </a:cubicBezTo>
                    <a:cubicBezTo>
                      <a:pt x="102" y="84"/>
                      <a:pt x="101" y="83"/>
                      <a:pt x="100" y="81"/>
                    </a:cubicBezTo>
                    <a:cubicBezTo>
                      <a:pt x="99" y="80"/>
                      <a:pt x="99" y="80"/>
                      <a:pt x="99" y="80"/>
                    </a:cubicBezTo>
                    <a:cubicBezTo>
                      <a:pt x="98" y="78"/>
                      <a:pt x="97" y="76"/>
                      <a:pt x="95" y="75"/>
                    </a:cubicBezTo>
                    <a:cubicBezTo>
                      <a:pt x="97" y="75"/>
                      <a:pt x="97" y="75"/>
                      <a:pt x="97" y="75"/>
                    </a:cubicBezTo>
                    <a:cubicBezTo>
                      <a:pt x="97" y="74"/>
                      <a:pt x="97" y="74"/>
                      <a:pt x="97" y="74"/>
                    </a:cubicBezTo>
                    <a:cubicBezTo>
                      <a:pt x="98" y="74"/>
                      <a:pt x="98" y="75"/>
                      <a:pt x="98" y="75"/>
                    </a:cubicBezTo>
                    <a:cubicBezTo>
                      <a:pt x="99" y="76"/>
                      <a:pt x="99" y="76"/>
                      <a:pt x="99" y="76"/>
                    </a:cubicBezTo>
                    <a:cubicBezTo>
                      <a:pt x="99" y="76"/>
                      <a:pt x="99" y="76"/>
                      <a:pt x="99" y="76"/>
                    </a:cubicBezTo>
                    <a:cubicBezTo>
                      <a:pt x="100" y="76"/>
                      <a:pt x="100" y="76"/>
                      <a:pt x="100" y="76"/>
                    </a:cubicBezTo>
                    <a:cubicBezTo>
                      <a:pt x="100" y="76"/>
                      <a:pt x="100" y="76"/>
                      <a:pt x="100" y="76"/>
                    </a:cubicBezTo>
                    <a:cubicBezTo>
                      <a:pt x="100" y="76"/>
                      <a:pt x="100" y="76"/>
                      <a:pt x="100" y="76"/>
                    </a:cubicBezTo>
                    <a:cubicBezTo>
                      <a:pt x="100" y="77"/>
                      <a:pt x="100" y="77"/>
                      <a:pt x="100" y="77"/>
                    </a:cubicBezTo>
                    <a:cubicBezTo>
                      <a:pt x="101" y="78"/>
                      <a:pt x="101" y="78"/>
                      <a:pt x="101" y="78"/>
                    </a:cubicBezTo>
                    <a:cubicBezTo>
                      <a:pt x="101" y="78"/>
                      <a:pt x="101" y="78"/>
                      <a:pt x="101" y="78"/>
                    </a:cubicBezTo>
                    <a:cubicBezTo>
                      <a:pt x="101" y="78"/>
                      <a:pt x="101" y="78"/>
                      <a:pt x="101" y="78"/>
                    </a:cubicBezTo>
                    <a:cubicBezTo>
                      <a:pt x="101" y="78"/>
                      <a:pt x="101" y="79"/>
                      <a:pt x="101" y="79"/>
                    </a:cubicBezTo>
                    <a:cubicBezTo>
                      <a:pt x="101" y="82"/>
                      <a:pt x="101" y="82"/>
                      <a:pt x="101" y="82"/>
                    </a:cubicBezTo>
                    <a:cubicBezTo>
                      <a:pt x="102" y="82"/>
                      <a:pt x="102" y="82"/>
                      <a:pt x="102" y="82"/>
                    </a:cubicBezTo>
                    <a:cubicBezTo>
                      <a:pt x="103" y="82"/>
                      <a:pt x="103" y="82"/>
                      <a:pt x="103" y="82"/>
                    </a:cubicBezTo>
                    <a:cubicBezTo>
                      <a:pt x="103" y="82"/>
                      <a:pt x="103" y="82"/>
                      <a:pt x="103" y="82"/>
                    </a:cubicBezTo>
                    <a:cubicBezTo>
                      <a:pt x="103" y="82"/>
                      <a:pt x="103" y="82"/>
                      <a:pt x="103" y="82"/>
                    </a:cubicBezTo>
                    <a:cubicBezTo>
                      <a:pt x="103" y="83"/>
                      <a:pt x="103" y="83"/>
                      <a:pt x="103" y="83"/>
                    </a:cubicBezTo>
                    <a:cubicBezTo>
                      <a:pt x="103" y="85"/>
                      <a:pt x="104" y="85"/>
                      <a:pt x="105" y="85"/>
                    </a:cubicBezTo>
                    <a:cubicBezTo>
                      <a:pt x="105" y="85"/>
                      <a:pt x="105" y="85"/>
                      <a:pt x="105" y="85"/>
                    </a:cubicBezTo>
                    <a:cubicBezTo>
                      <a:pt x="106" y="85"/>
                      <a:pt x="106" y="86"/>
                      <a:pt x="107" y="86"/>
                    </a:cubicBezTo>
                    <a:cubicBezTo>
                      <a:pt x="107" y="87"/>
                      <a:pt x="107" y="87"/>
                      <a:pt x="107" y="88"/>
                    </a:cubicBezTo>
                    <a:cubicBezTo>
                      <a:pt x="107" y="88"/>
                      <a:pt x="107" y="89"/>
                      <a:pt x="108" y="89"/>
                    </a:cubicBezTo>
                    <a:cubicBezTo>
                      <a:pt x="108" y="89"/>
                      <a:pt x="108" y="89"/>
                      <a:pt x="108" y="89"/>
                    </a:cubicBezTo>
                    <a:cubicBezTo>
                      <a:pt x="108" y="90"/>
                      <a:pt x="108" y="90"/>
                      <a:pt x="108" y="90"/>
                    </a:cubicBezTo>
                    <a:cubicBezTo>
                      <a:pt x="108" y="90"/>
                      <a:pt x="108" y="92"/>
                      <a:pt x="110" y="92"/>
                    </a:cubicBezTo>
                    <a:cubicBezTo>
                      <a:pt x="110" y="92"/>
                      <a:pt x="110" y="92"/>
                      <a:pt x="110" y="92"/>
                    </a:cubicBezTo>
                    <a:cubicBezTo>
                      <a:pt x="110" y="92"/>
                      <a:pt x="110" y="92"/>
                      <a:pt x="110" y="92"/>
                    </a:cubicBezTo>
                    <a:cubicBezTo>
                      <a:pt x="110" y="93"/>
                      <a:pt x="110" y="93"/>
                      <a:pt x="110" y="93"/>
                    </a:cubicBezTo>
                    <a:cubicBezTo>
                      <a:pt x="110" y="93"/>
                      <a:pt x="110" y="93"/>
                      <a:pt x="110" y="93"/>
                    </a:cubicBezTo>
                    <a:cubicBezTo>
                      <a:pt x="110" y="94"/>
                      <a:pt x="110" y="95"/>
                      <a:pt x="111" y="95"/>
                    </a:cubicBezTo>
                    <a:cubicBezTo>
                      <a:pt x="111" y="95"/>
                      <a:pt x="111" y="95"/>
                      <a:pt x="111" y="95"/>
                    </a:cubicBezTo>
                    <a:cubicBezTo>
                      <a:pt x="111" y="95"/>
                      <a:pt x="111" y="95"/>
                      <a:pt x="111" y="95"/>
                    </a:cubicBezTo>
                    <a:cubicBezTo>
                      <a:pt x="111" y="95"/>
                      <a:pt x="111" y="95"/>
                      <a:pt x="111" y="95"/>
                    </a:cubicBezTo>
                    <a:cubicBezTo>
                      <a:pt x="111" y="96"/>
                      <a:pt x="111" y="96"/>
                      <a:pt x="111" y="96"/>
                    </a:cubicBezTo>
                    <a:cubicBezTo>
                      <a:pt x="112" y="97"/>
                      <a:pt x="112" y="97"/>
                      <a:pt x="112" y="98"/>
                    </a:cubicBezTo>
                    <a:cubicBezTo>
                      <a:pt x="113" y="98"/>
                      <a:pt x="113" y="98"/>
                      <a:pt x="113" y="98"/>
                    </a:cubicBezTo>
                    <a:cubicBezTo>
                      <a:pt x="113" y="99"/>
                      <a:pt x="114" y="99"/>
                      <a:pt x="114" y="99"/>
                    </a:cubicBezTo>
                    <a:cubicBezTo>
                      <a:pt x="114" y="99"/>
                      <a:pt x="114" y="99"/>
                      <a:pt x="114" y="99"/>
                    </a:cubicBezTo>
                    <a:cubicBezTo>
                      <a:pt x="114" y="100"/>
                      <a:pt x="114" y="100"/>
                      <a:pt x="114" y="100"/>
                    </a:cubicBezTo>
                    <a:cubicBezTo>
                      <a:pt x="114" y="101"/>
                      <a:pt x="114" y="102"/>
                      <a:pt x="115" y="102"/>
                    </a:cubicBezTo>
                    <a:cubicBezTo>
                      <a:pt x="116" y="102"/>
                      <a:pt x="116" y="102"/>
                      <a:pt x="116" y="102"/>
                    </a:cubicBezTo>
                    <a:cubicBezTo>
                      <a:pt x="116" y="102"/>
                      <a:pt x="116" y="102"/>
                      <a:pt x="116" y="102"/>
                    </a:cubicBezTo>
                    <a:cubicBezTo>
                      <a:pt x="116" y="103"/>
                      <a:pt x="116" y="103"/>
                      <a:pt x="116" y="103"/>
                    </a:cubicBezTo>
                    <a:cubicBezTo>
                      <a:pt x="116" y="105"/>
                      <a:pt x="116" y="105"/>
                      <a:pt x="116" y="105"/>
                    </a:cubicBezTo>
                    <a:cubicBezTo>
                      <a:pt x="116" y="106"/>
                      <a:pt x="116" y="106"/>
                      <a:pt x="117" y="106"/>
                    </a:cubicBezTo>
                    <a:cubicBezTo>
                      <a:pt x="117" y="106"/>
                      <a:pt x="117" y="106"/>
                      <a:pt x="117" y="106"/>
                    </a:cubicBezTo>
                    <a:cubicBezTo>
                      <a:pt x="117" y="107"/>
                      <a:pt x="117" y="108"/>
                      <a:pt x="118" y="108"/>
                    </a:cubicBezTo>
                    <a:cubicBezTo>
                      <a:pt x="118" y="109"/>
                      <a:pt x="119" y="110"/>
                      <a:pt x="120" y="110"/>
                    </a:cubicBezTo>
                    <a:cubicBezTo>
                      <a:pt x="122" y="111"/>
                      <a:pt x="122" y="111"/>
                      <a:pt x="122" y="111"/>
                    </a:cubicBezTo>
                    <a:cubicBezTo>
                      <a:pt x="122" y="109"/>
                      <a:pt x="122" y="109"/>
                      <a:pt x="122" y="109"/>
                    </a:cubicBezTo>
                    <a:cubicBezTo>
                      <a:pt x="121" y="106"/>
                      <a:pt x="120" y="102"/>
                      <a:pt x="119" y="97"/>
                    </a:cubicBezTo>
                    <a:cubicBezTo>
                      <a:pt x="118" y="95"/>
                      <a:pt x="118" y="93"/>
                      <a:pt x="118" y="91"/>
                    </a:cubicBezTo>
                    <a:cubicBezTo>
                      <a:pt x="118" y="90"/>
                      <a:pt x="118" y="90"/>
                      <a:pt x="118" y="89"/>
                    </a:cubicBezTo>
                    <a:cubicBezTo>
                      <a:pt x="119" y="88"/>
                      <a:pt x="119" y="88"/>
                      <a:pt x="119" y="88"/>
                    </a:cubicBezTo>
                    <a:cubicBezTo>
                      <a:pt x="119" y="87"/>
                      <a:pt x="119" y="87"/>
                      <a:pt x="119" y="86"/>
                    </a:cubicBezTo>
                    <a:cubicBezTo>
                      <a:pt x="119" y="86"/>
                      <a:pt x="119" y="86"/>
                      <a:pt x="119" y="86"/>
                    </a:cubicBezTo>
                    <a:cubicBezTo>
                      <a:pt x="119" y="86"/>
                      <a:pt x="119" y="85"/>
                      <a:pt x="119" y="85"/>
                    </a:cubicBezTo>
                    <a:cubicBezTo>
                      <a:pt x="119" y="85"/>
                      <a:pt x="118" y="84"/>
                      <a:pt x="118" y="84"/>
                    </a:cubicBezTo>
                    <a:cubicBezTo>
                      <a:pt x="118" y="84"/>
                      <a:pt x="118" y="84"/>
                      <a:pt x="118" y="84"/>
                    </a:cubicBezTo>
                    <a:cubicBezTo>
                      <a:pt x="118" y="84"/>
                      <a:pt x="118" y="84"/>
                      <a:pt x="118" y="84"/>
                    </a:cubicBezTo>
                    <a:cubicBezTo>
                      <a:pt x="117" y="84"/>
                      <a:pt x="118" y="84"/>
                      <a:pt x="118" y="83"/>
                    </a:cubicBezTo>
                    <a:cubicBezTo>
                      <a:pt x="118" y="82"/>
                      <a:pt x="118" y="82"/>
                      <a:pt x="118" y="82"/>
                    </a:cubicBezTo>
                    <a:cubicBezTo>
                      <a:pt x="117" y="81"/>
                      <a:pt x="117" y="81"/>
                      <a:pt x="117" y="81"/>
                    </a:cubicBezTo>
                    <a:cubicBezTo>
                      <a:pt x="117" y="81"/>
                      <a:pt x="117" y="81"/>
                      <a:pt x="117" y="81"/>
                    </a:cubicBezTo>
                    <a:cubicBezTo>
                      <a:pt x="116" y="81"/>
                      <a:pt x="116" y="81"/>
                      <a:pt x="116" y="81"/>
                    </a:cubicBezTo>
                    <a:cubicBezTo>
                      <a:pt x="116" y="81"/>
                      <a:pt x="116" y="81"/>
                      <a:pt x="116" y="81"/>
                    </a:cubicBezTo>
                    <a:cubicBezTo>
                      <a:pt x="116" y="81"/>
                      <a:pt x="116" y="81"/>
                      <a:pt x="116" y="81"/>
                    </a:cubicBezTo>
                    <a:cubicBezTo>
                      <a:pt x="116" y="79"/>
                      <a:pt x="116" y="79"/>
                      <a:pt x="116" y="79"/>
                    </a:cubicBezTo>
                    <a:cubicBezTo>
                      <a:pt x="115" y="79"/>
                      <a:pt x="115" y="79"/>
                      <a:pt x="115" y="79"/>
                    </a:cubicBezTo>
                    <a:cubicBezTo>
                      <a:pt x="115" y="78"/>
                      <a:pt x="115" y="78"/>
                      <a:pt x="115" y="78"/>
                    </a:cubicBezTo>
                    <a:cubicBezTo>
                      <a:pt x="115" y="77"/>
                      <a:pt x="115" y="77"/>
                      <a:pt x="115" y="77"/>
                    </a:cubicBezTo>
                    <a:cubicBezTo>
                      <a:pt x="115" y="77"/>
                      <a:pt x="115" y="77"/>
                      <a:pt x="115" y="77"/>
                    </a:cubicBezTo>
                    <a:cubicBezTo>
                      <a:pt x="115" y="76"/>
                      <a:pt x="115" y="76"/>
                      <a:pt x="115" y="76"/>
                    </a:cubicBezTo>
                    <a:cubicBezTo>
                      <a:pt x="114" y="76"/>
                      <a:pt x="114" y="76"/>
                      <a:pt x="114" y="76"/>
                    </a:cubicBezTo>
                    <a:cubicBezTo>
                      <a:pt x="113" y="76"/>
                      <a:pt x="113" y="76"/>
                      <a:pt x="113" y="76"/>
                    </a:cubicBezTo>
                    <a:cubicBezTo>
                      <a:pt x="113" y="76"/>
                      <a:pt x="113" y="76"/>
                      <a:pt x="113" y="76"/>
                    </a:cubicBezTo>
                    <a:cubicBezTo>
                      <a:pt x="113" y="75"/>
                      <a:pt x="113" y="75"/>
                      <a:pt x="113" y="75"/>
                    </a:cubicBezTo>
                    <a:cubicBezTo>
                      <a:pt x="113" y="75"/>
                      <a:pt x="113" y="75"/>
                      <a:pt x="113" y="75"/>
                    </a:cubicBezTo>
                    <a:cubicBezTo>
                      <a:pt x="113" y="74"/>
                      <a:pt x="113" y="74"/>
                      <a:pt x="113" y="74"/>
                    </a:cubicBezTo>
                    <a:cubicBezTo>
                      <a:pt x="113" y="73"/>
                      <a:pt x="113" y="73"/>
                      <a:pt x="112" y="73"/>
                    </a:cubicBezTo>
                    <a:cubicBezTo>
                      <a:pt x="112" y="73"/>
                      <a:pt x="112" y="73"/>
                      <a:pt x="112" y="73"/>
                    </a:cubicBezTo>
                    <a:cubicBezTo>
                      <a:pt x="112" y="73"/>
                      <a:pt x="112" y="73"/>
                      <a:pt x="112" y="73"/>
                    </a:cubicBezTo>
                    <a:cubicBezTo>
                      <a:pt x="112" y="72"/>
                      <a:pt x="112" y="72"/>
                      <a:pt x="112" y="72"/>
                    </a:cubicBezTo>
                    <a:cubicBezTo>
                      <a:pt x="112" y="72"/>
                      <a:pt x="112" y="72"/>
                      <a:pt x="112" y="71"/>
                    </a:cubicBezTo>
                    <a:cubicBezTo>
                      <a:pt x="111" y="71"/>
                      <a:pt x="111" y="70"/>
                      <a:pt x="111" y="70"/>
                    </a:cubicBezTo>
                    <a:cubicBezTo>
                      <a:pt x="110" y="69"/>
                      <a:pt x="110" y="69"/>
                      <a:pt x="110" y="69"/>
                    </a:cubicBezTo>
                    <a:cubicBezTo>
                      <a:pt x="110" y="69"/>
                      <a:pt x="110" y="69"/>
                      <a:pt x="110" y="69"/>
                    </a:cubicBezTo>
                    <a:cubicBezTo>
                      <a:pt x="109" y="69"/>
                      <a:pt x="109" y="69"/>
                      <a:pt x="109" y="69"/>
                    </a:cubicBezTo>
                    <a:cubicBezTo>
                      <a:pt x="109" y="68"/>
                      <a:pt x="109" y="68"/>
                      <a:pt x="109" y="68"/>
                    </a:cubicBezTo>
                    <a:cubicBezTo>
                      <a:pt x="109" y="68"/>
                      <a:pt x="109" y="68"/>
                      <a:pt x="109" y="68"/>
                    </a:cubicBezTo>
                    <a:cubicBezTo>
                      <a:pt x="109" y="68"/>
                      <a:pt x="109" y="68"/>
                      <a:pt x="109" y="68"/>
                    </a:cubicBezTo>
                    <a:cubicBezTo>
                      <a:pt x="109" y="66"/>
                      <a:pt x="109" y="66"/>
                      <a:pt x="109" y="66"/>
                    </a:cubicBezTo>
                    <a:cubicBezTo>
                      <a:pt x="108" y="66"/>
                      <a:pt x="108" y="66"/>
                      <a:pt x="108" y="66"/>
                    </a:cubicBezTo>
                    <a:cubicBezTo>
                      <a:pt x="108" y="66"/>
                      <a:pt x="108" y="66"/>
                      <a:pt x="108" y="66"/>
                    </a:cubicBezTo>
                    <a:cubicBezTo>
                      <a:pt x="108" y="66"/>
                      <a:pt x="108" y="66"/>
                      <a:pt x="108" y="66"/>
                    </a:cubicBezTo>
                    <a:cubicBezTo>
                      <a:pt x="107" y="65"/>
                      <a:pt x="107" y="65"/>
                      <a:pt x="107" y="65"/>
                    </a:cubicBezTo>
                    <a:cubicBezTo>
                      <a:pt x="107" y="65"/>
                      <a:pt x="107" y="64"/>
                      <a:pt x="107" y="64"/>
                    </a:cubicBezTo>
                    <a:cubicBezTo>
                      <a:pt x="107" y="63"/>
                      <a:pt x="107" y="63"/>
                      <a:pt x="107" y="63"/>
                    </a:cubicBezTo>
                    <a:cubicBezTo>
                      <a:pt x="106" y="63"/>
                      <a:pt x="106" y="63"/>
                      <a:pt x="106" y="63"/>
                    </a:cubicBezTo>
                    <a:cubicBezTo>
                      <a:pt x="106" y="62"/>
                      <a:pt x="106" y="62"/>
                      <a:pt x="106" y="62"/>
                    </a:cubicBezTo>
                    <a:cubicBezTo>
                      <a:pt x="106" y="62"/>
                      <a:pt x="106" y="61"/>
                      <a:pt x="105" y="61"/>
                    </a:cubicBezTo>
                    <a:cubicBezTo>
                      <a:pt x="105" y="61"/>
                      <a:pt x="105" y="61"/>
                      <a:pt x="105" y="61"/>
                    </a:cubicBezTo>
                    <a:cubicBezTo>
                      <a:pt x="105" y="61"/>
                      <a:pt x="105" y="61"/>
                      <a:pt x="105" y="61"/>
                    </a:cubicBezTo>
                    <a:cubicBezTo>
                      <a:pt x="105" y="60"/>
                      <a:pt x="105" y="60"/>
                      <a:pt x="105" y="60"/>
                    </a:cubicBezTo>
                    <a:cubicBezTo>
                      <a:pt x="104" y="59"/>
                      <a:pt x="104" y="59"/>
                      <a:pt x="104" y="59"/>
                    </a:cubicBezTo>
                    <a:cubicBezTo>
                      <a:pt x="103" y="58"/>
                      <a:pt x="103" y="58"/>
                      <a:pt x="103" y="58"/>
                    </a:cubicBezTo>
                    <a:cubicBezTo>
                      <a:pt x="103" y="57"/>
                      <a:pt x="102" y="57"/>
                      <a:pt x="102" y="57"/>
                    </a:cubicBezTo>
                    <a:cubicBezTo>
                      <a:pt x="102" y="57"/>
                      <a:pt x="102" y="57"/>
                      <a:pt x="102" y="57"/>
                    </a:cubicBezTo>
                    <a:cubicBezTo>
                      <a:pt x="101" y="56"/>
                      <a:pt x="101" y="56"/>
                      <a:pt x="101" y="56"/>
                    </a:cubicBezTo>
                    <a:cubicBezTo>
                      <a:pt x="100" y="56"/>
                      <a:pt x="100" y="55"/>
                      <a:pt x="100" y="55"/>
                    </a:cubicBezTo>
                    <a:cubicBezTo>
                      <a:pt x="100" y="54"/>
                      <a:pt x="100" y="54"/>
                      <a:pt x="100" y="53"/>
                    </a:cubicBezTo>
                    <a:cubicBezTo>
                      <a:pt x="99" y="53"/>
                      <a:pt x="99" y="53"/>
                      <a:pt x="99" y="53"/>
                    </a:cubicBezTo>
                    <a:cubicBezTo>
                      <a:pt x="99" y="52"/>
                      <a:pt x="99" y="52"/>
                      <a:pt x="99" y="52"/>
                    </a:cubicBezTo>
                    <a:cubicBezTo>
                      <a:pt x="99" y="52"/>
                      <a:pt x="99" y="52"/>
                      <a:pt x="99" y="52"/>
                    </a:cubicBezTo>
                    <a:cubicBezTo>
                      <a:pt x="99" y="52"/>
                      <a:pt x="99" y="51"/>
                      <a:pt x="98" y="51"/>
                    </a:cubicBezTo>
                    <a:cubicBezTo>
                      <a:pt x="97" y="51"/>
                      <a:pt x="97" y="51"/>
                      <a:pt x="97" y="51"/>
                    </a:cubicBezTo>
                    <a:cubicBezTo>
                      <a:pt x="96" y="50"/>
                      <a:pt x="96" y="50"/>
                      <a:pt x="95" y="49"/>
                    </a:cubicBezTo>
                    <a:cubicBezTo>
                      <a:pt x="95" y="49"/>
                      <a:pt x="95" y="48"/>
                      <a:pt x="95" y="48"/>
                    </a:cubicBezTo>
                    <a:cubicBezTo>
                      <a:pt x="95" y="47"/>
                      <a:pt x="94" y="47"/>
                      <a:pt x="94" y="46"/>
                    </a:cubicBezTo>
                    <a:cubicBezTo>
                      <a:pt x="94" y="45"/>
                      <a:pt x="93" y="45"/>
                      <a:pt x="92" y="44"/>
                    </a:cubicBezTo>
                    <a:cubicBezTo>
                      <a:pt x="91" y="44"/>
                      <a:pt x="91" y="43"/>
                      <a:pt x="91" y="43"/>
                    </a:cubicBezTo>
                    <a:cubicBezTo>
                      <a:pt x="90" y="43"/>
                      <a:pt x="90" y="43"/>
                      <a:pt x="90" y="43"/>
                    </a:cubicBezTo>
                    <a:cubicBezTo>
                      <a:pt x="90" y="42"/>
                      <a:pt x="90" y="42"/>
                      <a:pt x="90" y="41"/>
                    </a:cubicBezTo>
                    <a:cubicBezTo>
                      <a:pt x="89" y="41"/>
                      <a:pt x="89" y="41"/>
                      <a:pt x="88" y="40"/>
                    </a:cubicBezTo>
                    <a:cubicBezTo>
                      <a:pt x="87" y="39"/>
                      <a:pt x="86" y="38"/>
                      <a:pt x="85" y="38"/>
                    </a:cubicBezTo>
                    <a:cubicBezTo>
                      <a:pt x="83" y="36"/>
                      <a:pt x="82" y="34"/>
                      <a:pt x="80" y="32"/>
                    </a:cubicBezTo>
                    <a:cubicBezTo>
                      <a:pt x="80" y="31"/>
                      <a:pt x="80" y="31"/>
                      <a:pt x="80" y="31"/>
                    </a:cubicBezTo>
                    <a:cubicBezTo>
                      <a:pt x="80" y="31"/>
                      <a:pt x="80" y="31"/>
                      <a:pt x="80" y="31"/>
                    </a:cubicBezTo>
                    <a:cubicBezTo>
                      <a:pt x="78" y="31"/>
                      <a:pt x="77" y="30"/>
                      <a:pt x="76" y="29"/>
                    </a:cubicBezTo>
                    <a:cubicBezTo>
                      <a:pt x="76" y="28"/>
                      <a:pt x="76" y="28"/>
                      <a:pt x="76" y="28"/>
                    </a:cubicBezTo>
                    <a:cubicBezTo>
                      <a:pt x="75" y="27"/>
                      <a:pt x="75" y="26"/>
                      <a:pt x="73" y="26"/>
                    </a:cubicBezTo>
                    <a:cubicBezTo>
                      <a:pt x="73" y="26"/>
                      <a:pt x="73" y="26"/>
                      <a:pt x="72" y="25"/>
                    </a:cubicBezTo>
                    <a:cubicBezTo>
                      <a:pt x="72" y="25"/>
                      <a:pt x="71" y="25"/>
                      <a:pt x="71" y="25"/>
                    </a:cubicBezTo>
                    <a:cubicBezTo>
                      <a:pt x="70" y="24"/>
                      <a:pt x="69" y="23"/>
                      <a:pt x="69" y="22"/>
                    </a:cubicBezTo>
                    <a:cubicBezTo>
                      <a:pt x="69" y="22"/>
                      <a:pt x="69" y="22"/>
                      <a:pt x="69" y="22"/>
                    </a:cubicBezTo>
                    <a:cubicBezTo>
                      <a:pt x="69" y="21"/>
                      <a:pt x="69" y="21"/>
                      <a:pt x="69" y="21"/>
                    </a:cubicBezTo>
                    <a:cubicBezTo>
                      <a:pt x="67" y="21"/>
                      <a:pt x="67" y="21"/>
                      <a:pt x="67" y="21"/>
                    </a:cubicBezTo>
                    <a:cubicBezTo>
                      <a:pt x="66" y="21"/>
                      <a:pt x="66" y="21"/>
                      <a:pt x="65" y="21"/>
                    </a:cubicBezTo>
                    <a:cubicBezTo>
                      <a:pt x="65" y="20"/>
                      <a:pt x="64" y="19"/>
                      <a:pt x="64" y="19"/>
                    </a:cubicBezTo>
                    <a:cubicBezTo>
                      <a:pt x="63" y="18"/>
                      <a:pt x="63" y="18"/>
                      <a:pt x="63" y="17"/>
                    </a:cubicBezTo>
                    <a:cubicBezTo>
                      <a:pt x="63" y="17"/>
                      <a:pt x="63" y="17"/>
                      <a:pt x="63" y="17"/>
                    </a:cubicBezTo>
                    <a:cubicBezTo>
                      <a:pt x="62" y="17"/>
                      <a:pt x="62" y="17"/>
                      <a:pt x="62" y="17"/>
                    </a:cubicBezTo>
                    <a:cubicBezTo>
                      <a:pt x="61" y="17"/>
                      <a:pt x="61" y="17"/>
                      <a:pt x="60" y="17"/>
                    </a:cubicBezTo>
                    <a:cubicBezTo>
                      <a:pt x="60" y="16"/>
                      <a:pt x="59" y="16"/>
                      <a:pt x="59" y="15"/>
                    </a:cubicBezTo>
                    <a:cubicBezTo>
                      <a:pt x="59" y="15"/>
                      <a:pt x="59" y="15"/>
                      <a:pt x="59" y="15"/>
                    </a:cubicBezTo>
                    <a:cubicBezTo>
                      <a:pt x="59" y="14"/>
                      <a:pt x="58" y="14"/>
                      <a:pt x="57" y="14"/>
                    </a:cubicBezTo>
                    <a:cubicBezTo>
                      <a:pt x="57" y="14"/>
                      <a:pt x="57" y="14"/>
                      <a:pt x="57" y="14"/>
                    </a:cubicBezTo>
                    <a:cubicBezTo>
                      <a:pt x="56" y="14"/>
                      <a:pt x="56" y="13"/>
                      <a:pt x="56" y="13"/>
                    </a:cubicBezTo>
                    <a:cubicBezTo>
                      <a:pt x="54" y="11"/>
                      <a:pt x="52" y="10"/>
                      <a:pt x="49" y="8"/>
                    </a:cubicBezTo>
                    <a:cubicBezTo>
                      <a:pt x="47" y="7"/>
                      <a:pt x="44" y="6"/>
                      <a:pt x="42" y="4"/>
                    </a:cubicBezTo>
                    <a:cubicBezTo>
                      <a:pt x="40" y="3"/>
                      <a:pt x="38" y="2"/>
                      <a:pt x="36" y="1"/>
                    </a:cubicBezTo>
                    <a:cubicBezTo>
                      <a:pt x="34" y="0"/>
                      <a:pt x="34" y="0"/>
                      <a:pt x="34" y="0"/>
                    </a:cubicBezTo>
                  </a:path>
                </a:pathLst>
              </a:custGeom>
              <a:grpFill/>
              <a:ln w="12700">
                <a:solidFill>
                  <a:schemeClr val="bg1">
                    <a:lumMod val="65000"/>
                  </a:schemeClr>
                </a:solidFill>
                <a:round/>
              </a:ln>
            </p:spPr>
            <p:txBody>
              <a:bodyPr vert="horz" wrap="square" lIns="68580" tIns="34290" rIns="68580" bIns="3429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pPr>
                <a:endParaRPr lang="zh-CN" altLang="en-US" sz="1350">
                  <a:solidFill>
                    <a:srgbClr val="C8161C"/>
                  </a:solidFill>
                </a:endParaRPr>
              </a:p>
            </p:txBody>
          </p:sp>
          <p:sp>
            <p:nvSpPr>
              <p:cNvPr id="84" name="Freeform 42"/>
              <p:cNvSpPr>
                <a:spLocks noEditPoints="1"/>
              </p:cNvSpPr>
              <p:nvPr/>
            </p:nvSpPr>
            <p:spPr bwMode="auto">
              <a:xfrm>
                <a:off x="3477" y="1838"/>
                <a:ext cx="322" cy="675"/>
              </a:xfrm>
              <a:custGeom>
                <a:avLst/>
                <a:gdLst>
                  <a:gd name="T0" fmla="*/ 3 w 135"/>
                  <a:gd name="T1" fmla="*/ 78 h 283"/>
                  <a:gd name="T2" fmla="*/ 0 w 135"/>
                  <a:gd name="T3" fmla="*/ 85 h 283"/>
                  <a:gd name="T4" fmla="*/ 9 w 135"/>
                  <a:gd name="T5" fmla="*/ 113 h 283"/>
                  <a:gd name="T6" fmla="*/ 14 w 135"/>
                  <a:gd name="T7" fmla="*/ 116 h 283"/>
                  <a:gd name="T8" fmla="*/ 18 w 135"/>
                  <a:gd name="T9" fmla="*/ 128 h 283"/>
                  <a:gd name="T10" fmla="*/ 25 w 135"/>
                  <a:gd name="T11" fmla="*/ 137 h 283"/>
                  <a:gd name="T12" fmla="*/ 22 w 135"/>
                  <a:gd name="T13" fmla="*/ 150 h 283"/>
                  <a:gd name="T14" fmla="*/ 20 w 135"/>
                  <a:gd name="T15" fmla="*/ 166 h 283"/>
                  <a:gd name="T16" fmla="*/ 29 w 135"/>
                  <a:gd name="T17" fmla="*/ 180 h 283"/>
                  <a:gd name="T18" fmla="*/ 32 w 135"/>
                  <a:gd name="T19" fmla="*/ 192 h 283"/>
                  <a:gd name="T20" fmla="*/ 42 w 135"/>
                  <a:gd name="T21" fmla="*/ 204 h 283"/>
                  <a:gd name="T22" fmla="*/ 48 w 135"/>
                  <a:gd name="T23" fmla="*/ 208 h 283"/>
                  <a:gd name="T24" fmla="*/ 51 w 135"/>
                  <a:gd name="T25" fmla="*/ 218 h 283"/>
                  <a:gd name="T26" fmla="*/ 54 w 135"/>
                  <a:gd name="T27" fmla="*/ 238 h 283"/>
                  <a:gd name="T28" fmla="*/ 57 w 135"/>
                  <a:gd name="T29" fmla="*/ 253 h 283"/>
                  <a:gd name="T30" fmla="*/ 66 w 135"/>
                  <a:gd name="T31" fmla="*/ 265 h 283"/>
                  <a:gd name="T32" fmla="*/ 74 w 135"/>
                  <a:gd name="T33" fmla="*/ 278 h 283"/>
                  <a:gd name="T34" fmla="*/ 80 w 135"/>
                  <a:gd name="T35" fmla="*/ 283 h 283"/>
                  <a:gd name="T36" fmla="*/ 84 w 135"/>
                  <a:gd name="T37" fmla="*/ 275 h 283"/>
                  <a:gd name="T38" fmla="*/ 79 w 135"/>
                  <a:gd name="T39" fmla="*/ 262 h 283"/>
                  <a:gd name="T40" fmla="*/ 85 w 135"/>
                  <a:gd name="T41" fmla="*/ 255 h 283"/>
                  <a:gd name="T42" fmla="*/ 90 w 135"/>
                  <a:gd name="T43" fmla="*/ 244 h 283"/>
                  <a:gd name="T44" fmla="*/ 98 w 135"/>
                  <a:gd name="T45" fmla="*/ 224 h 283"/>
                  <a:gd name="T46" fmla="*/ 111 w 135"/>
                  <a:gd name="T47" fmla="*/ 217 h 283"/>
                  <a:gd name="T48" fmla="*/ 119 w 135"/>
                  <a:gd name="T49" fmla="*/ 210 h 283"/>
                  <a:gd name="T50" fmla="*/ 124 w 135"/>
                  <a:gd name="T51" fmla="*/ 188 h 283"/>
                  <a:gd name="T52" fmla="*/ 134 w 135"/>
                  <a:gd name="T53" fmla="*/ 178 h 283"/>
                  <a:gd name="T54" fmla="*/ 133 w 135"/>
                  <a:gd name="T55" fmla="*/ 166 h 283"/>
                  <a:gd name="T56" fmla="*/ 120 w 135"/>
                  <a:gd name="T57" fmla="*/ 159 h 283"/>
                  <a:gd name="T58" fmla="*/ 104 w 135"/>
                  <a:gd name="T59" fmla="*/ 156 h 283"/>
                  <a:gd name="T60" fmla="*/ 91 w 135"/>
                  <a:gd name="T61" fmla="*/ 153 h 283"/>
                  <a:gd name="T62" fmla="*/ 95 w 135"/>
                  <a:gd name="T63" fmla="*/ 146 h 283"/>
                  <a:gd name="T64" fmla="*/ 85 w 135"/>
                  <a:gd name="T65" fmla="*/ 136 h 283"/>
                  <a:gd name="T66" fmla="*/ 70 w 135"/>
                  <a:gd name="T67" fmla="*/ 129 h 283"/>
                  <a:gd name="T68" fmla="*/ 60 w 135"/>
                  <a:gd name="T69" fmla="*/ 123 h 283"/>
                  <a:gd name="T70" fmla="*/ 44 w 135"/>
                  <a:gd name="T71" fmla="*/ 117 h 283"/>
                  <a:gd name="T72" fmla="*/ 32 w 135"/>
                  <a:gd name="T73" fmla="*/ 120 h 283"/>
                  <a:gd name="T74" fmla="*/ 29 w 135"/>
                  <a:gd name="T75" fmla="*/ 125 h 283"/>
                  <a:gd name="T76" fmla="*/ 20 w 135"/>
                  <a:gd name="T77" fmla="*/ 120 h 283"/>
                  <a:gd name="T78" fmla="*/ 19 w 135"/>
                  <a:gd name="T79" fmla="*/ 106 h 283"/>
                  <a:gd name="T80" fmla="*/ 18 w 135"/>
                  <a:gd name="T81" fmla="*/ 99 h 283"/>
                  <a:gd name="T82" fmla="*/ 14 w 135"/>
                  <a:gd name="T83" fmla="*/ 94 h 283"/>
                  <a:gd name="T84" fmla="*/ 7 w 135"/>
                  <a:gd name="T85" fmla="*/ 96 h 283"/>
                  <a:gd name="T86" fmla="*/ 10 w 135"/>
                  <a:gd name="T87" fmla="*/ 89 h 283"/>
                  <a:gd name="T88" fmla="*/ 15 w 135"/>
                  <a:gd name="T89" fmla="*/ 79 h 283"/>
                  <a:gd name="T90" fmla="*/ 27 w 135"/>
                  <a:gd name="T91" fmla="*/ 71 h 283"/>
                  <a:gd name="T92" fmla="*/ 32 w 135"/>
                  <a:gd name="T93" fmla="*/ 82 h 283"/>
                  <a:gd name="T94" fmla="*/ 39 w 135"/>
                  <a:gd name="T95" fmla="*/ 69 h 283"/>
                  <a:gd name="T96" fmla="*/ 43 w 135"/>
                  <a:gd name="T97" fmla="*/ 63 h 283"/>
                  <a:gd name="T98" fmla="*/ 56 w 135"/>
                  <a:gd name="T99" fmla="*/ 55 h 283"/>
                  <a:gd name="T100" fmla="*/ 68 w 135"/>
                  <a:gd name="T101" fmla="*/ 45 h 283"/>
                  <a:gd name="T102" fmla="*/ 74 w 135"/>
                  <a:gd name="T103" fmla="*/ 37 h 283"/>
                  <a:gd name="T104" fmla="*/ 83 w 135"/>
                  <a:gd name="T105" fmla="*/ 31 h 283"/>
                  <a:gd name="T106" fmla="*/ 80 w 135"/>
                  <a:gd name="T107" fmla="*/ 29 h 283"/>
                  <a:gd name="T108" fmla="*/ 96 w 135"/>
                  <a:gd name="T109" fmla="*/ 24 h 283"/>
                  <a:gd name="T110" fmla="*/ 102 w 135"/>
                  <a:gd name="T111" fmla="*/ 11 h 283"/>
                  <a:gd name="T112" fmla="*/ 96 w 135"/>
                  <a:gd name="T113" fmla="*/ 8 h 283"/>
                  <a:gd name="T114" fmla="*/ 80 w 135"/>
                  <a:gd name="T115" fmla="*/ 18 h 283"/>
                  <a:gd name="T116" fmla="*/ 72 w 135"/>
                  <a:gd name="T117" fmla="*/ 18 h 283"/>
                  <a:gd name="T118" fmla="*/ 76 w 135"/>
                  <a:gd name="T119" fmla="*/ 9 h 283"/>
                  <a:gd name="T120" fmla="*/ 86 w 135"/>
                  <a:gd name="T121" fmla="*/ 6 h 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35" h="283">
                    <a:moveTo>
                      <a:pt x="71" y="39"/>
                    </a:moveTo>
                    <a:cubicBezTo>
                      <a:pt x="71" y="39"/>
                      <a:pt x="71" y="39"/>
                      <a:pt x="71" y="39"/>
                    </a:cubicBezTo>
                    <a:cubicBezTo>
                      <a:pt x="71" y="39"/>
                      <a:pt x="71" y="39"/>
                      <a:pt x="71" y="39"/>
                    </a:cubicBezTo>
                    <a:moveTo>
                      <a:pt x="96" y="12"/>
                    </a:moveTo>
                    <a:cubicBezTo>
                      <a:pt x="96" y="12"/>
                      <a:pt x="96" y="12"/>
                      <a:pt x="96" y="12"/>
                    </a:cubicBezTo>
                    <a:moveTo>
                      <a:pt x="86" y="0"/>
                    </a:moveTo>
                    <a:cubicBezTo>
                      <a:pt x="84" y="0"/>
                      <a:pt x="84" y="0"/>
                      <a:pt x="84" y="0"/>
                    </a:cubicBezTo>
                    <a:cubicBezTo>
                      <a:pt x="83" y="0"/>
                      <a:pt x="82" y="0"/>
                      <a:pt x="81" y="0"/>
                    </a:cubicBezTo>
                    <a:cubicBezTo>
                      <a:pt x="72" y="5"/>
                      <a:pt x="63" y="10"/>
                      <a:pt x="56" y="16"/>
                    </a:cubicBezTo>
                    <a:cubicBezTo>
                      <a:pt x="39" y="28"/>
                      <a:pt x="25" y="41"/>
                      <a:pt x="14" y="57"/>
                    </a:cubicBezTo>
                    <a:cubicBezTo>
                      <a:pt x="9" y="63"/>
                      <a:pt x="5" y="69"/>
                      <a:pt x="1" y="76"/>
                    </a:cubicBezTo>
                    <a:cubicBezTo>
                      <a:pt x="0" y="78"/>
                      <a:pt x="0" y="78"/>
                      <a:pt x="0" y="78"/>
                    </a:cubicBezTo>
                    <a:cubicBezTo>
                      <a:pt x="2" y="78"/>
                      <a:pt x="2" y="78"/>
                      <a:pt x="2" y="78"/>
                    </a:cubicBezTo>
                    <a:cubicBezTo>
                      <a:pt x="3" y="78"/>
                      <a:pt x="3" y="78"/>
                      <a:pt x="3" y="78"/>
                    </a:cubicBezTo>
                    <a:cubicBezTo>
                      <a:pt x="3" y="78"/>
                      <a:pt x="3" y="78"/>
                      <a:pt x="3" y="78"/>
                    </a:cubicBezTo>
                    <a:cubicBezTo>
                      <a:pt x="4" y="78"/>
                      <a:pt x="4" y="78"/>
                      <a:pt x="4" y="78"/>
                    </a:cubicBezTo>
                    <a:cubicBezTo>
                      <a:pt x="4" y="78"/>
                      <a:pt x="4" y="78"/>
                      <a:pt x="4" y="78"/>
                    </a:cubicBezTo>
                    <a:cubicBezTo>
                      <a:pt x="4" y="78"/>
                      <a:pt x="4" y="78"/>
                      <a:pt x="4" y="78"/>
                    </a:cubicBezTo>
                    <a:cubicBezTo>
                      <a:pt x="3" y="79"/>
                      <a:pt x="3" y="79"/>
                      <a:pt x="3" y="80"/>
                    </a:cubicBezTo>
                    <a:cubicBezTo>
                      <a:pt x="3" y="82"/>
                      <a:pt x="3" y="82"/>
                      <a:pt x="3" y="82"/>
                    </a:cubicBezTo>
                    <a:cubicBezTo>
                      <a:pt x="3" y="83"/>
                      <a:pt x="2" y="83"/>
                      <a:pt x="2" y="83"/>
                    </a:cubicBezTo>
                    <a:cubicBezTo>
                      <a:pt x="2" y="83"/>
                      <a:pt x="2" y="83"/>
                      <a:pt x="2" y="83"/>
                    </a:cubicBezTo>
                    <a:cubicBezTo>
                      <a:pt x="1" y="83"/>
                      <a:pt x="1" y="83"/>
                      <a:pt x="1" y="83"/>
                    </a:cubicBezTo>
                    <a:cubicBezTo>
                      <a:pt x="1" y="84"/>
                      <a:pt x="1" y="84"/>
                      <a:pt x="1" y="84"/>
                    </a:cubicBezTo>
                    <a:cubicBezTo>
                      <a:pt x="1" y="84"/>
                      <a:pt x="1" y="84"/>
                      <a:pt x="1" y="84"/>
                    </a:cubicBezTo>
                    <a:cubicBezTo>
                      <a:pt x="1" y="85"/>
                      <a:pt x="1" y="86"/>
                      <a:pt x="1" y="86"/>
                    </a:cubicBezTo>
                    <a:cubicBezTo>
                      <a:pt x="1" y="86"/>
                      <a:pt x="1" y="86"/>
                      <a:pt x="1" y="86"/>
                    </a:cubicBezTo>
                    <a:cubicBezTo>
                      <a:pt x="0" y="85"/>
                      <a:pt x="0" y="85"/>
                      <a:pt x="0" y="85"/>
                    </a:cubicBezTo>
                    <a:cubicBezTo>
                      <a:pt x="0" y="105"/>
                      <a:pt x="0" y="105"/>
                      <a:pt x="0" y="105"/>
                    </a:cubicBezTo>
                    <a:cubicBezTo>
                      <a:pt x="0" y="105"/>
                      <a:pt x="0" y="106"/>
                      <a:pt x="1" y="106"/>
                    </a:cubicBezTo>
                    <a:cubicBezTo>
                      <a:pt x="1" y="106"/>
                      <a:pt x="1" y="106"/>
                      <a:pt x="1" y="106"/>
                    </a:cubicBezTo>
                    <a:cubicBezTo>
                      <a:pt x="2" y="107"/>
                      <a:pt x="2" y="107"/>
                      <a:pt x="2" y="107"/>
                    </a:cubicBezTo>
                    <a:cubicBezTo>
                      <a:pt x="2" y="107"/>
                      <a:pt x="2" y="107"/>
                      <a:pt x="2" y="107"/>
                    </a:cubicBezTo>
                    <a:cubicBezTo>
                      <a:pt x="3" y="108"/>
                      <a:pt x="4" y="108"/>
                      <a:pt x="4" y="108"/>
                    </a:cubicBezTo>
                    <a:cubicBezTo>
                      <a:pt x="5" y="108"/>
                      <a:pt x="5" y="108"/>
                      <a:pt x="5" y="108"/>
                    </a:cubicBezTo>
                    <a:cubicBezTo>
                      <a:pt x="5" y="108"/>
                      <a:pt x="5" y="108"/>
                      <a:pt x="5" y="108"/>
                    </a:cubicBezTo>
                    <a:cubicBezTo>
                      <a:pt x="6" y="109"/>
                      <a:pt x="6" y="109"/>
                      <a:pt x="6" y="109"/>
                    </a:cubicBezTo>
                    <a:cubicBezTo>
                      <a:pt x="5" y="109"/>
                      <a:pt x="5" y="109"/>
                      <a:pt x="5" y="109"/>
                    </a:cubicBezTo>
                    <a:cubicBezTo>
                      <a:pt x="5" y="110"/>
                      <a:pt x="6" y="110"/>
                      <a:pt x="6" y="111"/>
                    </a:cubicBezTo>
                    <a:cubicBezTo>
                      <a:pt x="7" y="111"/>
                      <a:pt x="7" y="111"/>
                      <a:pt x="7" y="111"/>
                    </a:cubicBezTo>
                    <a:cubicBezTo>
                      <a:pt x="7" y="111"/>
                      <a:pt x="8" y="112"/>
                      <a:pt x="8" y="113"/>
                    </a:cubicBezTo>
                    <a:cubicBezTo>
                      <a:pt x="9" y="113"/>
                      <a:pt x="9" y="113"/>
                      <a:pt x="9" y="113"/>
                    </a:cubicBezTo>
                    <a:cubicBezTo>
                      <a:pt x="9" y="113"/>
                      <a:pt x="9" y="113"/>
                      <a:pt x="9" y="113"/>
                    </a:cubicBezTo>
                    <a:cubicBezTo>
                      <a:pt x="10" y="113"/>
                      <a:pt x="10" y="113"/>
                      <a:pt x="10" y="113"/>
                    </a:cubicBezTo>
                    <a:cubicBezTo>
                      <a:pt x="10" y="113"/>
                      <a:pt x="10" y="113"/>
                      <a:pt x="10" y="113"/>
                    </a:cubicBezTo>
                    <a:cubicBezTo>
                      <a:pt x="11" y="113"/>
                      <a:pt x="11" y="114"/>
                      <a:pt x="11" y="114"/>
                    </a:cubicBezTo>
                    <a:cubicBezTo>
                      <a:pt x="11" y="114"/>
                      <a:pt x="11" y="114"/>
                      <a:pt x="11" y="114"/>
                    </a:cubicBezTo>
                    <a:cubicBezTo>
                      <a:pt x="11" y="114"/>
                      <a:pt x="11" y="114"/>
                      <a:pt x="11" y="114"/>
                    </a:cubicBezTo>
                    <a:cubicBezTo>
                      <a:pt x="11" y="115"/>
                      <a:pt x="11" y="115"/>
                      <a:pt x="11" y="115"/>
                    </a:cubicBezTo>
                    <a:cubicBezTo>
                      <a:pt x="12" y="115"/>
                      <a:pt x="12" y="115"/>
                      <a:pt x="12" y="115"/>
                    </a:cubicBezTo>
                    <a:cubicBezTo>
                      <a:pt x="12" y="115"/>
                      <a:pt x="13" y="115"/>
                      <a:pt x="13" y="115"/>
                    </a:cubicBezTo>
                    <a:cubicBezTo>
                      <a:pt x="13" y="115"/>
                      <a:pt x="13" y="115"/>
                      <a:pt x="13" y="115"/>
                    </a:cubicBezTo>
                    <a:cubicBezTo>
                      <a:pt x="13" y="115"/>
                      <a:pt x="13" y="115"/>
                      <a:pt x="13" y="115"/>
                    </a:cubicBezTo>
                    <a:cubicBezTo>
                      <a:pt x="12" y="116"/>
                      <a:pt x="12" y="116"/>
                      <a:pt x="12" y="116"/>
                    </a:cubicBezTo>
                    <a:cubicBezTo>
                      <a:pt x="13" y="116"/>
                      <a:pt x="13" y="116"/>
                      <a:pt x="13" y="116"/>
                    </a:cubicBezTo>
                    <a:cubicBezTo>
                      <a:pt x="14" y="116"/>
                      <a:pt x="14" y="116"/>
                      <a:pt x="14" y="116"/>
                    </a:cubicBezTo>
                    <a:cubicBezTo>
                      <a:pt x="14" y="117"/>
                      <a:pt x="14" y="117"/>
                      <a:pt x="14" y="117"/>
                    </a:cubicBezTo>
                    <a:cubicBezTo>
                      <a:pt x="14" y="117"/>
                      <a:pt x="14" y="118"/>
                      <a:pt x="15" y="119"/>
                    </a:cubicBezTo>
                    <a:cubicBezTo>
                      <a:pt x="15" y="119"/>
                      <a:pt x="15" y="119"/>
                      <a:pt x="15" y="119"/>
                    </a:cubicBezTo>
                    <a:cubicBezTo>
                      <a:pt x="15" y="120"/>
                      <a:pt x="15" y="120"/>
                      <a:pt x="15" y="120"/>
                    </a:cubicBezTo>
                    <a:cubicBezTo>
                      <a:pt x="16" y="120"/>
                      <a:pt x="16" y="120"/>
                      <a:pt x="16" y="120"/>
                    </a:cubicBezTo>
                    <a:cubicBezTo>
                      <a:pt x="16" y="121"/>
                      <a:pt x="16" y="121"/>
                      <a:pt x="16" y="121"/>
                    </a:cubicBezTo>
                    <a:cubicBezTo>
                      <a:pt x="17" y="121"/>
                      <a:pt x="17" y="121"/>
                      <a:pt x="17" y="121"/>
                    </a:cubicBezTo>
                    <a:cubicBezTo>
                      <a:pt x="17" y="122"/>
                      <a:pt x="17" y="123"/>
                      <a:pt x="17" y="124"/>
                    </a:cubicBezTo>
                    <a:cubicBezTo>
                      <a:pt x="17" y="124"/>
                      <a:pt x="17" y="124"/>
                      <a:pt x="17" y="125"/>
                    </a:cubicBezTo>
                    <a:cubicBezTo>
                      <a:pt x="17" y="125"/>
                      <a:pt x="17" y="125"/>
                      <a:pt x="17" y="125"/>
                    </a:cubicBezTo>
                    <a:cubicBezTo>
                      <a:pt x="17" y="126"/>
                      <a:pt x="17" y="126"/>
                      <a:pt x="17" y="126"/>
                    </a:cubicBezTo>
                    <a:cubicBezTo>
                      <a:pt x="17" y="126"/>
                      <a:pt x="17" y="126"/>
                      <a:pt x="17" y="126"/>
                    </a:cubicBezTo>
                    <a:cubicBezTo>
                      <a:pt x="17" y="127"/>
                      <a:pt x="17" y="128"/>
                      <a:pt x="18" y="128"/>
                    </a:cubicBezTo>
                    <a:cubicBezTo>
                      <a:pt x="18" y="128"/>
                      <a:pt x="18" y="128"/>
                      <a:pt x="18" y="128"/>
                    </a:cubicBezTo>
                    <a:cubicBezTo>
                      <a:pt x="18" y="128"/>
                      <a:pt x="18" y="128"/>
                      <a:pt x="18" y="128"/>
                    </a:cubicBezTo>
                    <a:cubicBezTo>
                      <a:pt x="18" y="128"/>
                      <a:pt x="18" y="128"/>
                      <a:pt x="18" y="128"/>
                    </a:cubicBezTo>
                    <a:cubicBezTo>
                      <a:pt x="18" y="128"/>
                      <a:pt x="18" y="128"/>
                      <a:pt x="18" y="128"/>
                    </a:cubicBezTo>
                    <a:cubicBezTo>
                      <a:pt x="18" y="129"/>
                      <a:pt x="18" y="129"/>
                      <a:pt x="18" y="129"/>
                    </a:cubicBezTo>
                    <a:cubicBezTo>
                      <a:pt x="23" y="129"/>
                      <a:pt x="23" y="129"/>
                      <a:pt x="23" y="129"/>
                    </a:cubicBezTo>
                    <a:cubicBezTo>
                      <a:pt x="23" y="129"/>
                      <a:pt x="23" y="129"/>
                      <a:pt x="23" y="129"/>
                    </a:cubicBezTo>
                    <a:cubicBezTo>
                      <a:pt x="23" y="129"/>
                      <a:pt x="23" y="129"/>
                      <a:pt x="23" y="129"/>
                    </a:cubicBezTo>
                    <a:cubicBezTo>
                      <a:pt x="24" y="129"/>
                      <a:pt x="24" y="129"/>
                      <a:pt x="24" y="129"/>
                    </a:cubicBezTo>
                    <a:cubicBezTo>
                      <a:pt x="24" y="131"/>
                      <a:pt x="24" y="131"/>
                      <a:pt x="24" y="131"/>
                    </a:cubicBezTo>
                    <a:cubicBezTo>
                      <a:pt x="24" y="132"/>
                      <a:pt x="25" y="132"/>
                      <a:pt x="25" y="132"/>
                    </a:cubicBezTo>
                    <a:cubicBezTo>
                      <a:pt x="25" y="132"/>
                      <a:pt x="25" y="132"/>
                      <a:pt x="25" y="132"/>
                    </a:cubicBezTo>
                    <a:cubicBezTo>
                      <a:pt x="26" y="133"/>
                      <a:pt x="26" y="134"/>
                      <a:pt x="26" y="135"/>
                    </a:cubicBezTo>
                    <a:cubicBezTo>
                      <a:pt x="25" y="135"/>
                      <a:pt x="25" y="135"/>
                      <a:pt x="25" y="135"/>
                    </a:cubicBezTo>
                    <a:cubicBezTo>
                      <a:pt x="25" y="137"/>
                      <a:pt x="25" y="137"/>
                      <a:pt x="25" y="137"/>
                    </a:cubicBezTo>
                    <a:cubicBezTo>
                      <a:pt x="27" y="136"/>
                      <a:pt x="27" y="136"/>
                      <a:pt x="27" y="136"/>
                    </a:cubicBezTo>
                    <a:cubicBezTo>
                      <a:pt x="27" y="136"/>
                      <a:pt x="27" y="137"/>
                      <a:pt x="27" y="138"/>
                    </a:cubicBezTo>
                    <a:cubicBezTo>
                      <a:pt x="27" y="139"/>
                      <a:pt x="27" y="140"/>
                      <a:pt x="27" y="140"/>
                    </a:cubicBezTo>
                    <a:cubicBezTo>
                      <a:pt x="25" y="140"/>
                      <a:pt x="25" y="140"/>
                      <a:pt x="25" y="140"/>
                    </a:cubicBezTo>
                    <a:cubicBezTo>
                      <a:pt x="26" y="145"/>
                      <a:pt x="26" y="145"/>
                      <a:pt x="26" y="145"/>
                    </a:cubicBezTo>
                    <a:cubicBezTo>
                      <a:pt x="25" y="146"/>
                      <a:pt x="25" y="146"/>
                      <a:pt x="25" y="146"/>
                    </a:cubicBezTo>
                    <a:cubicBezTo>
                      <a:pt x="25" y="146"/>
                      <a:pt x="25" y="146"/>
                      <a:pt x="25" y="146"/>
                    </a:cubicBezTo>
                    <a:cubicBezTo>
                      <a:pt x="24" y="146"/>
                      <a:pt x="24" y="146"/>
                      <a:pt x="24" y="146"/>
                    </a:cubicBezTo>
                    <a:cubicBezTo>
                      <a:pt x="24" y="147"/>
                      <a:pt x="24" y="147"/>
                      <a:pt x="24" y="147"/>
                    </a:cubicBezTo>
                    <a:cubicBezTo>
                      <a:pt x="24" y="147"/>
                      <a:pt x="24" y="147"/>
                      <a:pt x="24" y="148"/>
                    </a:cubicBezTo>
                    <a:cubicBezTo>
                      <a:pt x="23" y="148"/>
                      <a:pt x="23" y="149"/>
                      <a:pt x="23" y="149"/>
                    </a:cubicBezTo>
                    <a:cubicBezTo>
                      <a:pt x="23" y="150"/>
                      <a:pt x="23" y="150"/>
                      <a:pt x="23" y="150"/>
                    </a:cubicBezTo>
                    <a:cubicBezTo>
                      <a:pt x="22" y="150"/>
                      <a:pt x="22" y="150"/>
                      <a:pt x="22" y="150"/>
                    </a:cubicBezTo>
                    <a:cubicBezTo>
                      <a:pt x="22" y="150"/>
                      <a:pt x="22" y="150"/>
                      <a:pt x="22" y="150"/>
                    </a:cubicBezTo>
                    <a:cubicBezTo>
                      <a:pt x="21" y="150"/>
                      <a:pt x="21" y="150"/>
                      <a:pt x="21" y="150"/>
                    </a:cubicBezTo>
                    <a:cubicBezTo>
                      <a:pt x="21" y="153"/>
                      <a:pt x="21" y="153"/>
                      <a:pt x="21" y="153"/>
                    </a:cubicBezTo>
                    <a:cubicBezTo>
                      <a:pt x="21" y="154"/>
                      <a:pt x="21" y="154"/>
                      <a:pt x="21" y="154"/>
                    </a:cubicBezTo>
                    <a:cubicBezTo>
                      <a:pt x="21" y="155"/>
                      <a:pt x="21" y="156"/>
                      <a:pt x="22" y="156"/>
                    </a:cubicBezTo>
                    <a:cubicBezTo>
                      <a:pt x="22" y="157"/>
                      <a:pt x="22" y="157"/>
                      <a:pt x="22" y="157"/>
                    </a:cubicBezTo>
                    <a:cubicBezTo>
                      <a:pt x="22" y="157"/>
                      <a:pt x="22" y="157"/>
                      <a:pt x="22" y="157"/>
                    </a:cubicBezTo>
                    <a:cubicBezTo>
                      <a:pt x="22" y="157"/>
                      <a:pt x="22" y="157"/>
                      <a:pt x="22" y="157"/>
                    </a:cubicBezTo>
                    <a:cubicBezTo>
                      <a:pt x="21" y="158"/>
                      <a:pt x="21" y="158"/>
                      <a:pt x="21" y="159"/>
                    </a:cubicBezTo>
                    <a:cubicBezTo>
                      <a:pt x="21" y="159"/>
                      <a:pt x="21" y="159"/>
                      <a:pt x="21" y="159"/>
                    </a:cubicBezTo>
                    <a:cubicBezTo>
                      <a:pt x="21" y="160"/>
                      <a:pt x="21" y="160"/>
                      <a:pt x="21" y="160"/>
                    </a:cubicBezTo>
                    <a:cubicBezTo>
                      <a:pt x="21" y="160"/>
                      <a:pt x="21" y="160"/>
                      <a:pt x="21" y="160"/>
                    </a:cubicBezTo>
                    <a:cubicBezTo>
                      <a:pt x="20" y="160"/>
                      <a:pt x="20" y="160"/>
                      <a:pt x="20" y="160"/>
                    </a:cubicBezTo>
                    <a:cubicBezTo>
                      <a:pt x="20" y="165"/>
                      <a:pt x="20" y="165"/>
                      <a:pt x="20" y="165"/>
                    </a:cubicBezTo>
                    <a:cubicBezTo>
                      <a:pt x="20" y="166"/>
                      <a:pt x="20" y="166"/>
                      <a:pt x="20" y="166"/>
                    </a:cubicBezTo>
                    <a:cubicBezTo>
                      <a:pt x="20" y="166"/>
                      <a:pt x="20" y="168"/>
                      <a:pt x="21" y="168"/>
                    </a:cubicBezTo>
                    <a:cubicBezTo>
                      <a:pt x="21" y="168"/>
                      <a:pt x="21" y="168"/>
                      <a:pt x="22" y="169"/>
                    </a:cubicBezTo>
                    <a:cubicBezTo>
                      <a:pt x="23" y="169"/>
                      <a:pt x="24" y="171"/>
                      <a:pt x="24" y="172"/>
                    </a:cubicBezTo>
                    <a:cubicBezTo>
                      <a:pt x="24" y="172"/>
                      <a:pt x="25" y="173"/>
                      <a:pt x="25" y="173"/>
                    </a:cubicBezTo>
                    <a:cubicBezTo>
                      <a:pt x="25" y="174"/>
                      <a:pt x="25" y="174"/>
                      <a:pt x="26" y="175"/>
                    </a:cubicBezTo>
                    <a:cubicBezTo>
                      <a:pt x="26" y="175"/>
                      <a:pt x="26" y="176"/>
                      <a:pt x="27" y="176"/>
                    </a:cubicBezTo>
                    <a:cubicBezTo>
                      <a:pt x="27" y="177"/>
                      <a:pt x="27" y="177"/>
                      <a:pt x="27" y="177"/>
                    </a:cubicBezTo>
                    <a:cubicBezTo>
                      <a:pt x="27" y="178"/>
                      <a:pt x="27" y="178"/>
                      <a:pt x="28" y="178"/>
                    </a:cubicBezTo>
                    <a:cubicBezTo>
                      <a:pt x="28" y="178"/>
                      <a:pt x="28" y="178"/>
                      <a:pt x="28" y="178"/>
                    </a:cubicBezTo>
                    <a:cubicBezTo>
                      <a:pt x="28" y="178"/>
                      <a:pt x="28" y="178"/>
                      <a:pt x="28" y="178"/>
                    </a:cubicBezTo>
                    <a:cubicBezTo>
                      <a:pt x="28" y="179"/>
                      <a:pt x="28" y="179"/>
                      <a:pt x="28" y="179"/>
                    </a:cubicBezTo>
                    <a:cubicBezTo>
                      <a:pt x="28" y="179"/>
                      <a:pt x="28" y="179"/>
                      <a:pt x="28" y="179"/>
                    </a:cubicBezTo>
                    <a:cubicBezTo>
                      <a:pt x="28" y="179"/>
                      <a:pt x="28" y="179"/>
                      <a:pt x="28" y="179"/>
                    </a:cubicBezTo>
                    <a:cubicBezTo>
                      <a:pt x="28" y="180"/>
                      <a:pt x="28" y="180"/>
                      <a:pt x="29" y="180"/>
                    </a:cubicBezTo>
                    <a:cubicBezTo>
                      <a:pt x="29" y="181"/>
                      <a:pt x="29" y="181"/>
                      <a:pt x="29" y="181"/>
                    </a:cubicBezTo>
                    <a:cubicBezTo>
                      <a:pt x="30" y="181"/>
                      <a:pt x="30" y="181"/>
                      <a:pt x="30" y="181"/>
                    </a:cubicBezTo>
                    <a:cubicBezTo>
                      <a:pt x="30" y="182"/>
                      <a:pt x="30" y="182"/>
                      <a:pt x="30" y="182"/>
                    </a:cubicBezTo>
                    <a:cubicBezTo>
                      <a:pt x="30" y="183"/>
                      <a:pt x="30" y="183"/>
                      <a:pt x="30" y="183"/>
                    </a:cubicBezTo>
                    <a:cubicBezTo>
                      <a:pt x="30" y="184"/>
                      <a:pt x="30" y="184"/>
                      <a:pt x="30" y="184"/>
                    </a:cubicBezTo>
                    <a:cubicBezTo>
                      <a:pt x="31" y="184"/>
                      <a:pt x="31" y="184"/>
                      <a:pt x="31" y="184"/>
                    </a:cubicBezTo>
                    <a:cubicBezTo>
                      <a:pt x="31" y="184"/>
                      <a:pt x="31" y="184"/>
                      <a:pt x="31" y="184"/>
                    </a:cubicBezTo>
                    <a:cubicBezTo>
                      <a:pt x="31" y="184"/>
                      <a:pt x="31" y="184"/>
                      <a:pt x="31" y="184"/>
                    </a:cubicBezTo>
                    <a:cubicBezTo>
                      <a:pt x="32" y="184"/>
                      <a:pt x="31" y="186"/>
                      <a:pt x="31" y="187"/>
                    </a:cubicBezTo>
                    <a:cubicBezTo>
                      <a:pt x="31" y="188"/>
                      <a:pt x="31" y="189"/>
                      <a:pt x="31" y="189"/>
                    </a:cubicBezTo>
                    <a:cubicBezTo>
                      <a:pt x="31" y="190"/>
                      <a:pt x="31" y="190"/>
                      <a:pt x="31" y="190"/>
                    </a:cubicBezTo>
                    <a:cubicBezTo>
                      <a:pt x="31" y="190"/>
                      <a:pt x="31" y="190"/>
                      <a:pt x="31" y="190"/>
                    </a:cubicBezTo>
                    <a:cubicBezTo>
                      <a:pt x="31" y="192"/>
                      <a:pt x="31" y="192"/>
                      <a:pt x="31" y="192"/>
                    </a:cubicBezTo>
                    <a:cubicBezTo>
                      <a:pt x="32" y="192"/>
                      <a:pt x="32" y="192"/>
                      <a:pt x="32" y="192"/>
                    </a:cubicBezTo>
                    <a:cubicBezTo>
                      <a:pt x="33" y="192"/>
                      <a:pt x="33" y="192"/>
                      <a:pt x="33" y="192"/>
                    </a:cubicBezTo>
                    <a:cubicBezTo>
                      <a:pt x="33" y="193"/>
                      <a:pt x="33" y="193"/>
                      <a:pt x="34" y="194"/>
                    </a:cubicBezTo>
                    <a:cubicBezTo>
                      <a:pt x="34" y="194"/>
                      <a:pt x="34" y="195"/>
                      <a:pt x="34" y="195"/>
                    </a:cubicBezTo>
                    <a:cubicBezTo>
                      <a:pt x="34" y="195"/>
                      <a:pt x="34" y="195"/>
                      <a:pt x="34" y="195"/>
                    </a:cubicBezTo>
                    <a:cubicBezTo>
                      <a:pt x="34" y="196"/>
                      <a:pt x="34" y="196"/>
                      <a:pt x="35" y="197"/>
                    </a:cubicBezTo>
                    <a:cubicBezTo>
                      <a:pt x="35" y="197"/>
                      <a:pt x="35" y="197"/>
                      <a:pt x="35" y="197"/>
                    </a:cubicBezTo>
                    <a:cubicBezTo>
                      <a:pt x="36" y="197"/>
                      <a:pt x="36" y="198"/>
                      <a:pt x="36" y="198"/>
                    </a:cubicBezTo>
                    <a:cubicBezTo>
                      <a:pt x="35" y="199"/>
                      <a:pt x="35" y="199"/>
                      <a:pt x="35" y="199"/>
                    </a:cubicBezTo>
                    <a:cubicBezTo>
                      <a:pt x="41" y="199"/>
                      <a:pt x="41" y="199"/>
                      <a:pt x="41" y="199"/>
                    </a:cubicBezTo>
                    <a:cubicBezTo>
                      <a:pt x="41" y="200"/>
                      <a:pt x="41" y="200"/>
                      <a:pt x="41" y="200"/>
                    </a:cubicBezTo>
                    <a:cubicBezTo>
                      <a:pt x="41" y="200"/>
                      <a:pt x="41" y="200"/>
                      <a:pt x="41" y="200"/>
                    </a:cubicBezTo>
                    <a:cubicBezTo>
                      <a:pt x="41" y="200"/>
                      <a:pt x="41" y="200"/>
                      <a:pt x="41" y="200"/>
                    </a:cubicBezTo>
                    <a:cubicBezTo>
                      <a:pt x="41" y="202"/>
                      <a:pt x="41" y="202"/>
                      <a:pt x="41" y="202"/>
                    </a:cubicBezTo>
                    <a:cubicBezTo>
                      <a:pt x="41" y="203"/>
                      <a:pt x="42" y="204"/>
                      <a:pt x="42" y="204"/>
                    </a:cubicBezTo>
                    <a:cubicBezTo>
                      <a:pt x="43" y="204"/>
                      <a:pt x="43" y="204"/>
                      <a:pt x="43" y="204"/>
                    </a:cubicBezTo>
                    <a:cubicBezTo>
                      <a:pt x="43" y="204"/>
                      <a:pt x="43" y="204"/>
                      <a:pt x="43" y="204"/>
                    </a:cubicBezTo>
                    <a:cubicBezTo>
                      <a:pt x="43" y="204"/>
                      <a:pt x="43" y="204"/>
                      <a:pt x="43" y="204"/>
                    </a:cubicBezTo>
                    <a:cubicBezTo>
                      <a:pt x="44" y="204"/>
                      <a:pt x="44" y="204"/>
                      <a:pt x="44" y="204"/>
                    </a:cubicBezTo>
                    <a:cubicBezTo>
                      <a:pt x="44" y="204"/>
                      <a:pt x="44" y="204"/>
                      <a:pt x="44" y="204"/>
                    </a:cubicBezTo>
                    <a:cubicBezTo>
                      <a:pt x="45" y="204"/>
                      <a:pt x="45" y="204"/>
                      <a:pt x="46" y="204"/>
                    </a:cubicBezTo>
                    <a:cubicBezTo>
                      <a:pt x="46" y="205"/>
                      <a:pt x="46" y="205"/>
                      <a:pt x="47" y="205"/>
                    </a:cubicBezTo>
                    <a:cubicBezTo>
                      <a:pt x="47" y="205"/>
                      <a:pt x="47" y="205"/>
                      <a:pt x="47" y="205"/>
                    </a:cubicBezTo>
                    <a:cubicBezTo>
                      <a:pt x="47" y="205"/>
                      <a:pt x="47" y="205"/>
                      <a:pt x="47" y="205"/>
                    </a:cubicBezTo>
                    <a:cubicBezTo>
                      <a:pt x="48" y="205"/>
                      <a:pt x="48" y="205"/>
                      <a:pt x="48" y="205"/>
                    </a:cubicBezTo>
                    <a:cubicBezTo>
                      <a:pt x="48" y="205"/>
                      <a:pt x="48" y="205"/>
                      <a:pt x="48" y="205"/>
                    </a:cubicBezTo>
                    <a:cubicBezTo>
                      <a:pt x="48" y="205"/>
                      <a:pt x="48" y="205"/>
                      <a:pt x="48" y="205"/>
                    </a:cubicBezTo>
                    <a:cubicBezTo>
                      <a:pt x="49" y="206"/>
                      <a:pt x="49" y="206"/>
                      <a:pt x="49" y="206"/>
                    </a:cubicBezTo>
                    <a:cubicBezTo>
                      <a:pt x="49" y="207"/>
                      <a:pt x="49" y="207"/>
                      <a:pt x="48" y="208"/>
                    </a:cubicBezTo>
                    <a:cubicBezTo>
                      <a:pt x="48" y="209"/>
                      <a:pt x="48" y="210"/>
                      <a:pt x="48" y="210"/>
                    </a:cubicBezTo>
                    <a:cubicBezTo>
                      <a:pt x="48" y="211"/>
                      <a:pt x="48" y="211"/>
                      <a:pt x="48" y="212"/>
                    </a:cubicBezTo>
                    <a:cubicBezTo>
                      <a:pt x="48" y="212"/>
                      <a:pt x="48" y="212"/>
                      <a:pt x="48" y="212"/>
                    </a:cubicBezTo>
                    <a:cubicBezTo>
                      <a:pt x="48" y="212"/>
                      <a:pt x="48" y="214"/>
                      <a:pt x="49" y="214"/>
                    </a:cubicBezTo>
                    <a:cubicBezTo>
                      <a:pt x="50" y="214"/>
                      <a:pt x="50" y="214"/>
                      <a:pt x="50" y="214"/>
                    </a:cubicBezTo>
                    <a:cubicBezTo>
                      <a:pt x="50" y="214"/>
                      <a:pt x="50" y="214"/>
                      <a:pt x="50" y="214"/>
                    </a:cubicBezTo>
                    <a:cubicBezTo>
                      <a:pt x="50" y="215"/>
                      <a:pt x="50" y="215"/>
                      <a:pt x="50" y="215"/>
                    </a:cubicBezTo>
                    <a:cubicBezTo>
                      <a:pt x="50" y="215"/>
                      <a:pt x="50" y="215"/>
                      <a:pt x="50" y="215"/>
                    </a:cubicBezTo>
                    <a:cubicBezTo>
                      <a:pt x="50" y="215"/>
                      <a:pt x="50" y="215"/>
                      <a:pt x="50" y="215"/>
                    </a:cubicBezTo>
                    <a:cubicBezTo>
                      <a:pt x="50" y="215"/>
                      <a:pt x="50" y="216"/>
                      <a:pt x="50" y="216"/>
                    </a:cubicBezTo>
                    <a:cubicBezTo>
                      <a:pt x="50" y="216"/>
                      <a:pt x="50" y="217"/>
                      <a:pt x="51" y="217"/>
                    </a:cubicBezTo>
                    <a:cubicBezTo>
                      <a:pt x="51" y="217"/>
                      <a:pt x="51" y="217"/>
                      <a:pt x="51" y="217"/>
                    </a:cubicBezTo>
                    <a:cubicBezTo>
                      <a:pt x="51" y="217"/>
                      <a:pt x="51" y="217"/>
                      <a:pt x="51" y="217"/>
                    </a:cubicBezTo>
                    <a:cubicBezTo>
                      <a:pt x="51" y="217"/>
                      <a:pt x="51" y="217"/>
                      <a:pt x="51" y="218"/>
                    </a:cubicBezTo>
                    <a:cubicBezTo>
                      <a:pt x="51" y="219"/>
                      <a:pt x="51" y="219"/>
                      <a:pt x="51" y="219"/>
                    </a:cubicBezTo>
                    <a:cubicBezTo>
                      <a:pt x="51" y="219"/>
                      <a:pt x="51" y="219"/>
                      <a:pt x="51" y="219"/>
                    </a:cubicBezTo>
                    <a:cubicBezTo>
                      <a:pt x="52" y="220"/>
                      <a:pt x="52" y="220"/>
                      <a:pt x="52" y="220"/>
                    </a:cubicBezTo>
                    <a:cubicBezTo>
                      <a:pt x="53" y="220"/>
                      <a:pt x="53" y="220"/>
                      <a:pt x="53" y="220"/>
                    </a:cubicBezTo>
                    <a:cubicBezTo>
                      <a:pt x="53" y="220"/>
                      <a:pt x="53" y="221"/>
                      <a:pt x="53" y="221"/>
                    </a:cubicBezTo>
                    <a:cubicBezTo>
                      <a:pt x="53" y="222"/>
                      <a:pt x="53" y="222"/>
                      <a:pt x="53" y="223"/>
                    </a:cubicBezTo>
                    <a:cubicBezTo>
                      <a:pt x="53" y="223"/>
                      <a:pt x="53" y="224"/>
                      <a:pt x="53" y="225"/>
                    </a:cubicBezTo>
                    <a:cubicBezTo>
                      <a:pt x="53" y="236"/>
                      <a:pt x="53" y="236"/>
                      <a:pt x="53" y="236"/>
                    </a:cubicBezTo>
                    <a:cubicBezTo>
                      <a:pt x="53" y="237"/>
                      <a:pt x="53" y="237"/>
                      <a:pt x="53" y="237"/>
                    </a:cubicBezTo>
                    <a:cubicBezTo>
                      <a:pt x="54" y="237"/>
                      <a:pt x="54" y="237"/>
                      <a:pt x="54" y="237"/>
                    </a:cubicBezTo>
                    <a:cubicBezTo>
                      <a:pt x="54" y="237"/>
                      <a:pt x="54" y="237"/>
                      <a:pt x="54" y="237"/>
                    </a:cubicBezTo>
                    <a:cubicBezTo>
                      <a:pt x="54" y="237"/>
                      <a:pt x="54" y="237"/>
                      <a:pt x="54" y="237"/>
                    </a:cubicBezTo>
                    <a:cubicBezTo>
                      <a:pt x="54" y="237"/>
                      <a:pt x="54" y="237"/>
                      <a:pt x="54" y="237"/>
                    </a:cubicBezTo>
                    <a:cubicBezTo>
                      <a:pt x="54" y="238"/>
                      <a:pt x="54" y="238"/>
                      <a:pt x="54" y="238"/>
                    </a:cubicBezTo>
                    <a:cubicBezTo>
                      <a:pt x="54" y="239"/>
                      <a:pt x="54" y="239"/>
                      <a:pt x="55" y="240"/>
                    </a:cubicBezTo>
                    <a:cubicBezTo>
                      <a:pt x="55" y="240"/>
                      <a:pt x="55" y="240"/>
                      <a:pt x="55" y="240"/>
                    </a:cubicBezTo>
                    <a:cubicBezTo>
                      <a:pt x="56" y="240"/>
                      <a:pt x="56" y="241"/>
                      <a:pt x="56" y="241"/>
                    </a:cubicBezTo>
                    <a:cubicBezTo>
                      <a:pt x="56" y="242"/>
                      <a:pt x="56" y="243"/>
                      <a:pt x="56" y="244"/>
                    </a:cubicBezTo>
                    <a:cubicBezTo>
                      <a:pt x="56" y="245"/>
                      <a:pt x="56" y="245"/>
                      <a:pt x="56" y="246"/>
                    </a:cubicBezTo>
                    <a:cubicBezTo>
                      <a:pt x="56" y="247"/>
                      <a:pt x="56" y="247"/>
                      <a:pt x="56" y="247"/>
                    </a:cubicBezTo>
                    <a:cubicBezTo>
                      <a:pt x="57" y="247"/>
                      <a:pt x="57" y="247"/>
                      <a:pt x="57" y="247"/>
                    </a:cubicBezTo>
                    <a:cubicBezTo>
                      <a:pt x="57" y="247"/>
                      <a:pt x="57" y="247"/>
                      <a:pt x="57" y="247"/>
                    </a:cubicBezTo>
                    <a:cubicBezTo>
                      <a:pt x="57" y="247"/>
                      <a:pt x="57" y="247"/>
                      <a:pt x="57" y="247"/>
                    </a:cubicBezTo>
                    <a:cubicBezTo>
                      <a:pt x="57" y="247"/>
                      <a:pt x="57" y="247"/>
                      <a:pt x="57" y="249"/>
                    </a:cubicBezTo>
                    <a:cubicBezTo>
                      <a:pt x="57" y="249"/>
                      <a:pt x="57" y="249"/>
                      <a:pt x="57" y="250"/>
                    </a:cubicBezTo>
                    <a:cubicBezTo>
                      <a:pt x="57" y="250"/>
                      <a:pt x="57" y="251"/>
                      <a:pt x="57" y="251"/>
                    </a:cubicBezTo>
                    <a:cubicBezTo>
                      <a:pt x="57" y="251"/>
                      <a:pt x="57" y="252"/>
                      <a:pt x="57" y="252"/>
                    </a:cubicBezTo>
                    <a:cubicBezTo>
                      <a:pt x="57" y="253"/>
                      <a:pt x="57" y="253"/>
                      <a:pt x="57" y="253"/>
                    </a:cubicBezTo>
                    <a:cubicBezTo>
                      <a:pt x="57" y="255"/>
                      <a:pt x="58" y="257"/>
                      <a:pt x="59" y="258"/>
                    </a:cubicBezTo>
                    <a:cubicBezTo>
                      <a:pt x="59" y="258"/>
                      <a:pt x="59" y="258"/>
                      <a:pt x="59" y="258"/>
                    </a:cubicBezTo>
                    <a:cubicBezTo>
                      <a:pt x="61" y="259"/>
                      <a:pt x="61" y="259"/>
                      <a:pt x="61" y="260"/>
                    </a:cubicBezTo>
                    <a:cubicBezTo>
                      <a:pt x="61" y="261"/>
                      <a:pt x="61" y="261"/>
                      <a:pt x="61" y="261"/>
                    </a:cubicBezTo>
                    <a:cubicBezTo>
                      <a:pt x="62" y="261"/>
                      <a:pt x="62" y="261"/>
                      <a:pt x="62" y="261"/>
                    </a:cubicBezTo>
                    <a:cubicBezTo>
                      <a:pt x="63" y="261"/>
                      <a:pt x="63" y="261"/>
                      <a:pt x="63" y="261"/>
                    </a:cubicBezTo>
                    <a:cubicBezTo>
                      <a:pt x="63" y="261"/>
                      <a:pt x="63" y="261"/>
                      <a:pt x="63" y="261"/>
                    </a:cubicBezTo>
                    <a:cubicBezTo>
                      <a:pt x="63" y="261"/>
                      <a:pt x="63" y="261"/>
                      <a:pt x="63" y="261"/>
                    </a:cubicBezTo>
                    <a:cubicBezTo>
                      <a:pt x="63" y="262"/>
                      <a:pt x="63" y="262"/>
                      <a:pt x="63" y="262"/>
                    </a:cubicBezTo>
                    <a:cubicBezTo>
                      <a:pt x="63" y="262"/>
                      <a:pt x="63" y="262"/>
                      <a:pt x="63" y="262"/>
                    </a:cubicBezTo>
                    <a:cubicBezTo>
                      <a:pt x="63" y="263"/>
                      <a:pt x="63" y="263"/>
                      <a:pt x="64" y="263"/>
                    </a:cubicBezTo>
                    <a:cubicBezTo>
                      <a:pt x="64" y="264"/>
                      <a:pt x="64" y="264"/>
                      <a:pt x="64" y="264"/>
                    </a:cubicBezTo>
                    <a:cubicBezTo>
                      <a:pt x="64" y="265"/>
                      <a:pt x="65" y="265"/>
                      <a:pt x="65" y="265"/>
                    </a:cubicBezTo>
                    <a:cubicBezTo>
                      <a:pt x="66" y="265"/>
                      <a:pt x="66" y="265"/>
                      <a:pt x="66" y="265"/>
                    </a:cubicBezTo>
                    <a:cubicBezTo>
                      <a:pt x="66" y="265"/>
                      <a:pt x="66" y="265"/>
                      <a:pt x="66" y="265"/>
                    </a:cubicBezTo>
                    <a:cubicBezTo>
                      <a:pt x="66" y="267"/>
                      <a:pt x="66" y="268"/>
                      <a:pt x="67" y="269"/>
                    </a:cubicBezTo>
                    <a:cubicBezTo>
                      <a:pt x="67" y="269"/>
                      <a:pt x="68" y="269"/>
                      <a:pt x="68" y="270"/>
                    </a:cubicBezTo>
                    <a:cubicBezTo>
                      <a:pt x="69" y="270"/>
                      <a:pt x="70" y="271"/>
                      <a:pt x="70" y="272"/>
                    </a:cubicBezTo>
                    <a:cubicBezTo>
                      <a:pt x="70" y="273"/>
                      <a:pt x="70" y="273"/>
                      <a:pt x="70" y="273"/>
                    </a:cubicBezTo>
                    <a:cubicBezTo>
                      <a:pt x="70" y="273"/>
                      <a:pt x="70" y="273"/>
                      <a:pt x="70" y="273"/>
                    </a:cubicBezTo>
                    <a:cubicBezTo>
                      <a:pt x="70" y="273"/>
                      <a:pt x="70" y="273"/>
                      <a:pt x="70" y="274"/>
                    </a:cubicBezTo>
                    <a:cubicBezTo>
                      <a:pt x="70" y="274"/>
                      <a:pt x="70" y="274"/>
                      <a:pt x="70" y="274"/>
                    </a:cubicBezTo>
                    <a:cubicBezTo>
                      <a:pt x="70" y="274"/>
                      <a:pt x="70" y="274"/>
                      <a:pt x="70" y="274"/>
                    </a:cubicBezTo>
                    <a:cubicBezTo>
                      <a:pt x="70" y="274"/>
                      <a:pt x="70" y="275"/>
                      <a:pt x="71" y="275"/>
                    </a:cubicBezTo>
                    <a:cubicBezTo>
                      <a:pt x="72" y="276"/>
                      <a:pt x="72" y="276"/>
                      <a:pt x="72" y="276"/>
                    </a:cubicBezTo>
                    <a:cubicBezTo>
                      <a:pt x="72" y="276"/>
                      <a:pt x="72" y="277"/>
                      <a:pt x="73" y="277"/>
                    </a:cubicBezTo>
                    <a:cubicBezTo>
                      <a:pt x="73" y="277"/>
                      <a:pt x="73" y="277"/>
                      <a:pt x="73" y="277"/>
                    </a:cubicBezTo>
                    <a:cubicBezTo>
                      <a:pt x="73" y="278"/>
                      <a:pt x="73" y="278"/>
                      <a:pt x="74" y="278"/>
                    </a:cubicBezTo>
                    <a:cubicBezTo>
                      <a:pt x="74" y="279"/>
                      <a:pt x="74" y="279"/>
                      <a:pt x="74" y="279"/>
                    </a:cubicBezTo>
                    <a:cubicBezTo>
                      <a:pt x="75" y="280"/>
                      <a:pt x="76" y="280"/>
                      <a:pt x="77" y="280"/>
                    </a:cubicBezTo>
                    <a:cubicBezTo>
                      <a:pt x="77" y="280"/>
                      <a:pt x="77" y="280"/>
                      <a:pt x="77" y="280"/>
                    </a:cubicBezTo>
                    <a:cubicBezTo>
                      <a:pt x="77" y="280"/>
                      <a:pt x="77" y="280"/>
                      <a:pt x="77" y="280"/>
                    </a:cubicBezTo>
                    <a:cubicBezTo>
                      <a:pt x="77" y="280"/>
                      <a:pt x="77" y="280"/>
                      <a:pt x="77" y="280"/>
                    </a:cubicBezTo>
                    <a:cubicBezTo>
                      <a:pt x="77" y="280"/>
                      <a:pt x="77" y="280"/>
                      <a:pt x="77" y="280"/>
                    </a:cubicBezTo>
                    <a:cubicBezTo>
                      <a:pt x="77" y="281"/>
                      <a:pt x="77" y="281"/>
                      <a:pt x="77" y="281"/>
                    </a:cubicBezTo>
                    <a:cubicBezTo>
                      <a:pt x="78" y="281"/>
                      <a:pt x="78" y="281"/>
                      <a:pt x="78" y="281"/>
                    </a:cubicBezTo>
                    <a:cubicBezTo>
                      <a:pt x="79" y="281"/>
                      <a:pt x="79" y="281"/>
                      <a:pt x="79" y="281"/>
                    </a:cubicBezTo>
                    <a:cubicBezTo>
                      <a:pt x="79" y="281"/>
                      <a:pt x="79" y="281"/>
                      <a:pt x="79" y="281"/>
                    </a:cubicBezTo>
                    <a:cubicBezTo>
                      <a:pt x="80" y="281"/>
                      <a:pt x="80" y="281"/>
                      <a:pt x="80" y="281"/>
                    </a:cubicBezTo>
                    <a:cubicBezTo>
                      <a:pt x="80" y="281"/>
                      <a:pt x="80" y="281"/>
                      <a:pt x="80" y="281"/>
                    </a:cubicBezTo>
                    <a:cubicBezTo>
                      <a:pt x="80" y="281"/>
                      <a:pt x="80" y="281"/>
                      <a:pt x="80" y="281"/>
                    </a:cubicBezTo>
                    <a:cubicBezTo>
                      <a:pt x="80" y="283"/>
                      <a:pt x="80" y="283"/>
                      <a:pt x="80" y="283"/>
                    </a:cubicBezTo>
                    <a:cubicBezTo>
                      <a:pt x="81" y="283"/>
                      <a:pt x="81" y="283"/>
                      <a:pt x="81" y="283"/>
                    </a:cubicBezTo>
                    <a:cubicBezTo>
                      <a:pt x="81" y="283"/>
                      <a:pt x="81" y="283"/>
                      <a:pt x="81" y="283"/>
                    </a:cubicBezTo>
                    <a:cubicBezTo>
                      <a:pt x="81" y="283"/>
                      <a:pt x="82" y="283"/>
                      <a:pt x="82" y="283"/>
                    </a:cubicBezTo>
                    <a:cubicBezTo>
                      <a:pt x="83" y="283"/>
                      <a:pt x="84" y="283"/>
                      <a:pt x="84" y="282"/>
                    </a:cubicBezTo>
                    <a:cubicBezTo>
                      <a:pt x="85" y="282"/>
                      <a:pt x="85" y="281"/>
                      <a:pt x="85" y="281"/>
                    </a:cubicBezTo>
                    <a:cubicBezTo>
                      <a:pt x="84" y="280"/>
                      <a:pt x="84" y="280"/>
                      <a:pt x="84" y="279"/>
                    </a:cubicBezTo>
                    <a:cubicBezTo>
                      <a:pt x="83" y="278"/>
                      <a:pt x="83" y="278"/>
                      <a:pt x="83" y="278"/>
                    </a:cubicBezTo>
                    <a:cubicBezTo>
                      <a:pt x="83" y="278"/>
                      <a:pt x="83" y="278"/>
                      <a:pt x="83" y="278"/>
                    </a:cubicBezTo>
                    <a:cubicBezTo>
                      <a:pt x="83" y="278"/>
                      <a:pt x="83" y="278"/>
                      <a:pt x="83" y="278"/>
                    </a:cubicBezTo>
                    <a:cubicBezTo>
                      <a:pt x="84" y="278"/>
                      <a:pt x="84" y="278"/>
                      <a:pt x="84" y="278"/>
                    </a:cubicBezTo>
                    <a:cubicBezTo>
                      <a:pt x="85" y="278"/>
                      <a:pt x="85" y="278"/>
                      <a:pt x="85" y="278"/>
                    </a:cubicBezTo>
                    <a:cubicBezTo>
                      <a:pt x="85" y="278"/>
                      <a:pt x="85" y="278"/>
                      <a:pt x="85" y="278"/>
                    </a:cubicBezTo>
                    <a:cubicBezTo>
                      <a:pt x="85" y="277"/>
                      <a:pt x="85" y="277"/>
                      <a:pt x="85" y="276"/>
                    </a:cubicBezTo>
                    <a:cubicBezTo>
                      <a:pt x="85" y="276"/>
                      <a:pt x="85" y="275"/>
                      <a:pt x="84" y="275"/>
                    </a:cubicBezTo>
                    <a:cubicBezTo>
                      <a:pt x="84" y="274"/>
                      <a:pt x="83" y="274"/>
                      <a:pt x="82" y="274"/>
                    </a:cubicBezTo>
                    <a:cubicBezTo>
                      <a:pt x="82" y="273"/>
                      <a:pt x="82" y="273"/>
                      <a:pt x="82" y="273"/>
                    </a:cubicBezTo>
                    <a:cubicBezTo>
                      <a:pt x="82" y="273"/>
                      <a:pt x="82" y="273"/>
                      <a:pt x="82" y="273"/>
                    </a:cubicBezTo>
                    <a:cubicBezTo>
                      <a:pt x="82" y="273"/>
                      <a:pt x="82" y="273"/>
                      <a:pt x="82" y="273"/>
                    </a:cubicBezTo>
                    <a:cubicBezTo>
                      <a:pt x="82" y="271"/>
                      <a:pt x="82" y="271"/>
                      <a:pt x="82" y="271"/>
                    </a:cubicBezTo>
                    <a:cubicBezTo>
                      <a:pt x="82" y="271"/>
                      <a:pt x="82" y="271"/>
                      <a:pt x="82" y="271"/>
                    </a:cubicBezTo>
                    <a:cubicBezTo>
                      <a:pt x="82" y="271"/>
                      <a:pt x="82" y="270"/>
                      <a:pt x="82" y="270"/>
                    </a:cubicBezTo>
                    <a:cubicBezTo>
                      <a:pt x="82" y="270"/>
                      <a:pt x="81" y="269"/>
                      <a:pt x="81" y="269"/>
                    </a:cubicBezTo>
                    <a:cubicBezTo>
                      <a:pt x="80" y="269"/>
                      <a:pt x="80" y="269"/>
                      <a:pt x="80" y="269"/>
                    </a:cubicBezTo>
                    <a:cubicBezTo>
                      <a:pt x="80" y="268"/>
                      <a:pt x="80" y="267"/>
                      <a:pt x="80" y="266"/>
                    </a:cubicBezTo>
                    <a:cubicBezTo>
                      <a:pt x="80" y="266"/>
                      <a:pt x="80" y="265"/>
                      <a:pt x="80" y="265"/>
                    </a:cubicBezTo>
                    <a:cubicBezTo>
                      <a:pt x="80" y="264"/>
                      <a:pt x="80" y="263"/>
                      <a:pt x="80" y="263"/>
                    </a:cubicBezTo>
                    <a:cubicBezTo>
                      <a:pt x="79" y="262"/>
                      <a:pt x="79" y="262"/>
                      <a:pt x="79" y="262"/>
                    </a:cubicBezTo>
                    <a:cubicBezTo>
                      <a:pt x="79" y="262"/>
                      <a:pt x="79" y="262"/>
                      <a:pt x="79" y="262"/>
                    </a:cubicBezTo>
                    <a:cubicBezTo>
                      <a:pt x="79" y="261"/>
                      <a:pt x="79" y="261"/>
                      <a:pt x="79" y="261"/>
                    </a:cubicBezTo>
                    <a:cubicBezTo>
                      <a:pt x="78" y="261"/>
                      <a:pt x="78" y="261"/>
                      <a:pt x="78" y="261"/>
                    </a:cubicBezTo>
                    <a:cubicBezTo>
                      <a:pt x="78" y="261"/>
                      <a:pt x="78" y="261"/>
                      <a:pt x="78" y="261"/>
                    </a:cubicBezTo>
                    <a:cubicBezTo>
                      <a:pt x="78" y="260"/>
                      <a:pt x="78" y="260"/>
                      <a:pt x="78" y="260"/>
                    </a:cubicBezTo>
                    <a:cubicBezTo>
                      <a:pt x="78" y="260"/>
                      <a:pt x="78" y="260"/>
                      <a:pt x="78" y="260"/>
                    </a:cubicBezTo>
                    <a:cubicBezTo>
                      <a:pt x="78" y="260"/>
                      <a:pt x="78" y="260"/>
                      <a:pt x="78" y="260"/>
                    </a:cubicBezTo>
                    <a:cubicBezTo>
                      <a:pt x="79" y="260"/>
                      <a:pt x="79" y="260"/>
                      <a:pt x="79" y="260"/>
                    </a:cubicBezTo>
                    <a:cubicBezTo>
                      <a:pt x="80" y="259"/>
                      <a:pt x="80" y="258"/>
                      <a:pt x="81" y="257"/>
                    </a:cubicBezTo>
                    <a:cubicBezTo>
                      <a:pt x="81" y="256"/>
                      <a:pt x="81" y="256"/>
                      <a:pt x="81" y="256"/>
                    </a:cubicBezTo>
                    <a:cubicBezTo>
                      <a:pt x="81" y="256"/>
                      <a:pt x="81" y="255"/>
                      <a:pt x="81" y="255"/>
                    </a:cubicBezTo>
                    <a:cubicBezTo>
                      <a:pt x="82" y="255"/>
                      <a:pt x="82" y="255"/>
                      <a:pt x="82" y="255"/>
                    </a:cubicBezTo>
                    <a:cubicBezTo>
                      <a:pt x="82" y="255"/>
                      <a:pt x="83" y="255"/>
                      <a:pt x="83" y="255"/>
                    </a:cubicBezTo>
                    <a:cubicBezTo>
                      <a:pt x="85" y="256"/>
                      <a:pt x="85" y="256"/>
                      <a:pt x="85" y="256"/>
                    </a:cubicBezTo>
                    <a:cubicBezTo>
                      <a:pt x="85" y="255"/>
                      <a:pt x="85" y="255"/>
                      <a:pt x="85" y="255"/>
                    </a:cubicBezTo>
                    <a:cubicBezTo>
                      <a:pt x="85" y="254"/>
                      <a:pt x="85" y="254"/>
                      <a:pt x="85" y="254"/>
                    </a:cubicBezTo>
                    <a:cubicBezTo>
                      <a:pt x="85" y="254"/>
                      <a:pt x="85" y="254"/>
                      <a:pt x="85" y="254"/>
                    </a:cubicBezTo>
                    <a:cubicBezTo>
                      <a:pt x="85" y="254"/>
                      <a:pt x="85" y="254"/>
                      <a:pt x="85" y="254"/>
                    </a:cubicBezTo>
                    <a:cubicBezTo>
                      <a:pt x="86" y="254"/>
                      <a:pt x="86" y="254"/>
                      <a:pt x="86" y="254"/>
                    </a:cubicBezTo>
                    <a:cubicBezTo>
                      <a:pt x="87" y="254"/>
                      <a:pt x="88" y="253"/>
                      <a:pt x="89" y="252"/>
                    </a:cubicBezTo>
                    <a:cubicBezTo>
                      <a:pt x="90" y="251"/>
                      <a:pt x="89" y="250"/>
                      <a:pt x="88" y="249"/>
                    </a:cubicBezTo>
                    <a:cubicBezTo>
                      <a:pt x="88" y="248"/>
                      <a:pt x="88" y="248"/>
                      <a:pt x="88" y="247"/>
                    </a:cubicBezTo>
                    <a:cubicBezTo>
                      <a:pt x="88" y="246"/>
                      <a:pt x="88" y="246"/>
                      <a:pt x="88" y="246"/>
                    </a:cubicBezTo>
                    <a:cubicBezTo>
                      <a:pt x="87" y="246"/>
                      <a:pt x="87" y="246"/>
                      <a:pt x="87" y="246"/>
                    </a:cubicBezTo>
                    <a:cubicBezTo>
                      <a:pt x="86" y="246"/>
                      <a:pt x="86" y="246"/>
                      <a:pt x="86" y="246"/>
                    </a:cubicBezTo>
                    <a:cubicBezTo>
                      <a:pt x="85" y="246"/>
                      <a:pt x="85" y="246"/>
                      <a:pt x="85" y="246"/>
                    </a:cubicBezTo>
                    <a:cubicBezTo>
                      <a:pt x="85" y="245"/>
                      <a:pt x="85" y="245"/>
                      <a:pt x="85" y="245"/>
                    </a:cubicBezTo>
                    <a:cubicBezTo>
                      <a:pt x="90" y="245"/>
                      <a:pt x="90" y="245"/>
                      <a:pt x="90" y="245"/>
                    </a:cubicBezTo>
                    <a:cubicBezTo>
                      <a:pt x="90" y="244"/>
                      <a:pt x="90" y="244"/>
                      <a:pt x="90" y="244"/>
                    </a:cubicBezTo>
                    <a:cubicBezTo>
                      <a:pt x="91" y="244"/>
                      <a:pt x="91" y="244"/>
                      <a:pt x="91" y="244"/>
                    </a:cubicBezTo>
                    <a:cubicBezTo>
                      <a:pt x="91" y="244"/>
                      <a:pt x="91" y="244"/>
                      <a:pt x="91" y="244"/>
                    </a:cubicBezTo>
                    <a:cubicBezTo>
                      <a:pt x="92" y="244"/>
                      <a:pt x="92" y="244"/>
                      <a:pt x="92" y="244"/>
                    </a:cubicBezTo>
                    <a:cubicBezTo>
                      <a:pt x="92" y="243"/>
                      <a:pt x="92" y="243"/>
                      <a:pt x="92" y="243"/>
                    </a:cubicBezTo>
                    <a:cubicBezTo>
                      <a:pt x="92" y="242"/>
                      <a:pt x="92" y="242"/>
                      <a:pt x="92" y="242"/>
                    </a:cubicBezTo>
                    <a:cubicBezTo>
                      <a:pt x="92" y="241"/>
                      <a:pt x="92" y="240"/>
                      <a:pt x="92" y="240"/>
                    </a:cubicBezTo>
                    <a:cubicBezTo>
                      <a:pt x="92" y="240"/>
                      <a:pt x="92" y="240"/>
                      <a:pt x="92" y="240"/>
                    </a:cubicBezTo>
                    <a:cubicBezTo>
                      <a:pt x="92" y="240"/>
                      <a:pt x="92" y="240"/>
                      <a:pt x="92" y="240"/>
                    </a:cubicBezTo>
                    <a:cubicBezTo>
                      <a:pt x="92" y="240"/>
                      <a:pt x="93" y="240"/>
                      <a:pt x="93" y="239"/>
                    </a:cubicBezTo>
                    <a:cubicBezTo>
                      <a:pt x="94" y="239"/>
                      <a:pt x="94" y="239"/>
                      <a:pt x="94" y="239"/>
                    </a:cubicBezTo>
                    <a:cubicBezTo>
                      <a:pt x="95" y="238"/>
                      <a:pt x="96" y="237"/>
                      <a:pt x="97" y="236"/>
                    </a:cubicBezTo>
                    <a:cubicBezTo>
                      <a:pt x="98" y="235"/>
                      <a:pt x="98" y="234"/>
                      <a:pt x="98" y="233"/>
                    </a:cubicBezTo>
                    <a:cubicBezTo>
                      <a:pt x="98" y="224"/>
                      <a:pt x="98" y="224"/>
                      <a:pt x="98" y="224"/>
                    </a:cubicBezTo>
                    <a:cubicBezTo>
                      <a:pt x="98" y="224"/>
                      <a:pt x="98" y="224"/>
                      <a:pt x="98" y="224"/>
                    </a:cubicBezTo>
                    <a:cubicBezTo>
                      <a:pt x="98" y="224"/>
                      <a:pt x="98" y="224"/>
                      <a:pt x="98" y="224"/>
                    </a:cubicBezTo>
                    <a:cubicBezTo>
                      <a:pt x="99" y="224"/>
                      <a:pt x="99" y="224"/>
                      <a:pt x="99" y="224"/>
                    </a:cubicBezTo>
                    <a:cubicBezTo>
                      <a:pt x="99" y="223"/>
                      <a:pt x="99" y="223"/>
                      <a:pt x="99" y="223"/>
                    </a:cubicBezTo>
                    <a:cubicBezTo>
                      <a:pt x="99" y="223"/>
                      <a:pt x="99" y="222"/>
                      <a:pt x="100" y="222"/>
                    </a:cubicBezTo>
                    <a:cubicBezTo>
                      <a:pt x="100" y="221"/>
                      <a:pt x="100" y="221"/>
                      <a:pt x="101" y="220"/>
                    </a:cubicBezTo>
                    <a:cubicBezTo>
                      <a:pt x="101" y="220"/>
                      <a:pt x="101" y="220"/>
                      <a:pt x="101" y="220"/>
                    </a:cubicBezTo>
                    <a:cubicBezTo>
                      <a:pt x="101" y="219"/>
                      <a:pt x="101" y="219"/>
                      <a:pt x="103" y="218"/>
                    </a:cubicBezTo>
                    <a:cubicBezTo>
                      <a:pt x="103" y="218"/>
                      <a:pt x="104" y="218"/>
                      <a:pt x="105" y="218"/>
                    </a:cubicBezTo>
                    <a:cubicBezTo>
                      <a:pt x="105" y="218"/>
                      <a:pt x="106" y="218"/>
                      <a:pt x="106" y="218"/>
                    </a:cubicBezTo>
                    <a:cubicBezTo>
                      <a:pt x="107" y="218"/>
                      <a:pt x="107" y="218"/>
                      <a:pt x="108" y="218"/>
                    </a:cubicBezTo>
                    <a:cubicBezTo>
                      <a:pt x="109" y="218"/>
                      <a:pt x="109" y="218"/>
                      <a:pt x="109" y="218"/>
                    </a:cubicBezTo>
                    <a:cubicBezTo>
                      <a:pt x="110" y="218"/>
                      <a:pt x="111" y="218"/>
                      <a:pt x="111" y="217"/>
                    </a:cubicBezTo>
                    <a:cubicBezTo>
                      <a:pt x="111" y="217"/>
                      <a:pt x="111" y="217"/>
                      <a:pt x="111" y="217"/>
                    </a:cubicBezTo>
                    <a:cubicBezTo>
                      <a:pt x="111" y="217"/>
                      <a:pt x="111" y="217"/>
                      <a:pt x="111" y="217"/>
                    </a:cubicBezTo>
                    <a:cubicBezTo>
                      <a:pt x="111" y="217"/>
                      <a:pt x="111" y="217"/>
                      <a:pt x="111" y="217"/>
                    </a:cubicBezTo>
                    <a:cubicBezTo>
                      <a:pt x="111" y="217"/>
                      <a:pt x="111" y="217"/>
                      <a:pt x="111" y="217"/>
                    </a:cubicBezTo>
                    <a:cubicBezTo>
                      <a:pt x="112" y="217"/>
                      <a:pt x="112" y="217"/>
                      <a:pt x="112" y="217"/>
                    </a:cubicBezTo>
                    <a:cubicBezTo>
                      <a:pt x="112" y="216"/>
                      <a:pt x="112" y="216"/>
                      <a:pt x="112" y="216"/>
                    </a:cubicBezTo>
                    <a:cubicBezTo>
                      <a:pt x="112" y="215"/>
                      <a:pt x="112" y="215"/>
                      <a:pt x="112" y="215"/>
                    </a:cubicBezTo>
                    <a:cubicBezTo>
                      <a:pt x="112" y="215"/>
                      <a:pt x="112" y="214"/>
                      <a:pt x="112" y="214"/>
                    </a:cubicBezTo>
                    <a:cubicBezTo>
                      <a:pt x="113" y="214"/>
                      <a:pt x="113" y="214"/>
                      <a:pt x="113" y="214"/>
                    </a:cubicBezTo>
                    <a:cubicBezTo>
                      <a:pt x="113" y="214"/>
                      <a:pt x="113" y="214"/>
                      <a:pt x="114" y="213"/>
                    </a:cubicBezTo>
                    <a:cubicBezTo>
                      <a:pt x="114" y="213"/>
                      <a:pt x="115" y="213"/>
                      <a:pt x="115" y="213"/>
                    </a:cubicBezTo>
                    <a:cubicBezTo>
                      <a:pt x="115" y="212"/>
                      <a:pt x="115" y="212"/>
                      <a:pt x="115" y="212"/>
                    </a:cubicBezTo>
                    <a:cubicBezTo>
                      <a:pt x="116" y="212"/>
                      <a:pt x="116" y="212"/>
                      <a:pt x="116" y="212"/>
                    </a:cubicBezTo>
                    <a:cubicBezTo>
                      <a:pt x="116" y="212"/>
                      <a:pt x="116" y="212"/>
                      <a:pt x="116" y="212"/>
                    </a:cubicBezTo>
                    <a:cubicBezTo>
                      <a:pt x="117" y="212"/>
                      <a:pt x="118" y="212"/>
                      <a:pt x="118" y="211"/>
                    </a:cubicBezTo>
                    <a:cubicBezTo>
                      <a:pt x="118" y="211"/>
                      <a:pt x="119" y="210"/>
                      <a:pt x="119" y="210"/>
                    </a:cubicBezTo>
                    <a:cubicBezTo>
                      <a:pt x="119" y="209"/>
                      <a:pt x="119" y="208"/>
                      <a:pt x="120" y="207"/>
                    </a:cubicBezTo>
                    <a:cubicBezTo>
                      <a:pt x="120" y="207"/>
                      <a:pt x="121" y="207"/>
                      <a:pt x="121" y="207"/>
                    </a:cubicBezTo>
                    <a:cubicBezTo>
                      <a:pt x="123" y="206"/>
                      <a:pt x="124" y="205"/>
                      <a:pt x="124" y="204"/>
                    </a:cubicBezTo>
                    <a:cubicBezTo>
                      <a:pt x="123" y="203"/>
                      <a:pt x="123" y="201"/>
                      <a:pt x="123" y="199"/>
                    </a:cubicBezTo>
                    <a:cubicBezTo>
                      <a:pt x="123" y="199"/>
                      <a:pt x="123" y="198"/>
                      <a:pt x="123" y="197"/>
                    </a:cubicBezTo>
                    <a:cubicBezTo>
                      <a:pt x="123" y="191"/>
                      <a:pt x="123" y="191"/>
                      <a:pt x="123" y="191"/>
                    </a:cubicBezTo>
                    <a:cubicBezTo>
                      <a:pt x="123" y="190"/>
                      <a:pt x="123" y="190"/>
                      <a:pt x="123" y="190"/>
                    </a:cubicBezTo>
                    <a:cubicBezTo>
                      <a:pt x="123" y="190"/>
                      <a:pt x="123" y="190"/>
                      <a:pt x="123" y="190"/>
                    </a:cubicBezTo>
                    <a:cubicBezTo>
                      <a:pt x="122" y="190"/>
                      <a:pt x="122" y="190"/>
                      <a:pt x="122" y="190"/>
                    </a:cubicBezTo>
                    <a:cubicBezTo>
                      <a:pt x="122" y="189"/>
                      <a:pt x="122" y="189"/>
                      <a:pt x="122" y="189"/>
                    </a:cubicBezTo>
                    <a:cubicBezTo>
                      <a:pt x="122" y="188"/>
                      <a:pt x="122" y="188"/>
                      <a:pt x="122" y="188"/>
                    </a:cubicBezTo>
                    <a:cubicBezTo>
                      <a:pt x="122" y="188"/>
                      <a:pt x="122" y="188"/>
                      <a:pt x="122" y="188"/>
                    </a:cubicBezTo>
                    <a:cubicBezTo>
                      <a:pt x="124" y="188"/>
                      <a:pt x="124" y="188"/>
                      <a:pt x="124" y="188"/>
                    </a:cubicBezTo>
                    <a:cubicBezTo>
                      <a:pt x="124" y="188"/>
                      <a:pt x="124" y="188"/>
                      <a:pt x="124" y="188"/>
                    </a:cubicBezTo>
                    <a:cubicBezTo>
                      <a:pt x="125" y="188"/>
                      <a:pt x="125" y="188"/>
                      <a:pt x="125" y="188"/>
                    </a:cubicBezTo>
                    <a:cubicBezTo>
                      <a:pt x="126" y="188"/>
                      <a:pt x="126" y="187"/>
                      <a:pt x="126" y="187"/>
                    </a:cubicBezTo>
                    <a:cubicBezTo>
                      <a:pt x="127" y="186"/>
                      <a:pt x="127" y="186"/>
                      <a:pt x="127" y="186"/>
                    </a:cubicBezTo>
                    <a:cubicBezTo>
                      <a:pt x="127" y="186"/>
                      <a:pt x="127" y="186"/>
                      <a:pt x="127" y="186"/>
                    </a:cubicBezTo>
                    <a:cubicBezTo>
                      <a:pt x="127" y="185"/>
                      <a:pt x="127" y="185"/>
                      <a:pt x="127" y="185"/>
                    </a:cubicBezTo>
                    <a:cubicBezTo>
                      <a:pt x="128" y="185"/>
                      <a:pt x="128" y="185"/>
                      <a:pt x="128" y="185"/>
                    </a:cubicBezTo>
                    <a:cubicBezTo>
                      <a:pt x="128" y="184"/>
                      <a:pt x="128" y="184"/>
                      <a:pt x="128" y="184"/>
                    </a:cubicBezTo>
                    <a:cubicBezTo>
                      <a:pt x="128" y="184"/>
                      <a:pt x="128" y="184"/>
                      <a:pt x="128" y="184"/>
                    </a:cubicBezTo>
                    <a:cubicBezTo>
                      <a:pt x="128" y="184"/>
                      <a:pt x="128" y="184"/>
                      <a:pt x="128" y="184"/>
                    </a:cubicBezTo>
                    <a:cubicBezTo>
                      <a:pt x="128" y="184"/>
                      <a:pt x="128" y="184"/>
                      <a:pt x="128" y="184"/>
                    </a:cubicBezTo>
                    <a:cubicBezTo>
                      <a:pt x="128" y="184"/>
                      <a:pt x="129" y="184"/>
                      <a:pt x="129" y="183"/>
                    </a:cubicBezTo>
                    <a:cubicBezTo>
                      <a:pt x="129" y="183"/>
                      <a:pt x="130" y="182"/>
                      <a:pt x="130" y="182"/>
                    </a:cubicBezTo>
                    <a:cubicBezTo>
                      <a:pt x="131" y="180"/>
                      <a:pt x="132" y="179"/>
                      <a:pt x="133" y="179"/>
                    </a:cubicBezTo>
                    <a:cubicBezTo>
                      <a:pt x="134" y="178"/>
                      <a:pt x="134" y="178"/>
                      <a:pt x="134" y="178"/>
                    </a:cubicBezTo>
                    <a:cubicBezTo>
                      <a:pt x="135" y="177"/>
                      <a:pt x="135" y="176"/>
                      <a:pt x="135" y="176"/>
                    </a:cubicBezTo>
                    <a:cubicBezTo>
                      <a:pt x="135" y="176"/>
                      <a:pt x="135" y="176"/>
                      <a:pt x="135" y="176"/>
                    </a:cubicBezTo>
                    <a:cubicBezTo>
                      <a:pt x="135" y="175"/>
                      <a:pt x="135" y="175"/>
                      <a:pt x="135" y="175"/>
                    </a:cubicBezTo>
                    <a:cubicBezTo>
                      <a:pt x="134" y="175"/>
                      <a:pt x="134" y="175"/>
                      <a:pt x="134" y="175"/>
                    </a:cubicBezTo>
                    <a:cubicBezTo>
                      <a:pt x="133" y="175"/>
                      <a:pt x="133" y="175"/>
                      <a:pt x="133" y="175"/>
                    </a:cubicBezTo>
                    <a:cubicBezTo>
                      <a:pt x="133" y="174"/>
                      <a:pt x="133" y="174"/>
                      <a:pt x="134" y="172"/>
                    </a:cubicBezTo>
                    <a:cubicBezTo>
                      <a:pt x="134" y="172"/>
                      <a:pt x="134" y="172"/>
                      <a:pt x="134" y="172"/>
                    </a:cubicBezTo>
                    <a:cubicBezTo>
                      <a:pt x="134" y="172"/>
                      <a:pt x="134" y="172"/>
                      <a:pt x="134" y="172"/>
                    </a:cubicBezTo>
                    <a:cubicBezTo>
                      <a:pt x="135" y="172"/>
                      <a:pt x="135" y="172"/>
                      <a:pt x="135" y="172"/>
                    </a:cubicBezTo>
                    <a:cubicBezTo>
                      <a:pt x="135" y="166"/>
                      <a:pt x="135" y="166"/>
                      <a:pt x="135" y="166"/>
                    </a:cubicBezTo>
                    <a:cubicBezTo>
                      <a:pt x="134" y="166"/>
                      <a:pt x="134" y="166"/>
                      <a:pt x="134" y="166"/>
                    </a:cubicBezTo>
                    <a:cubicBezTo>
                      <a:pt x="134" y="166"/>
                      <a:pt x="134" y="166"/>
                      <a:pt x="133" y="166"/>
                    </a:cubicBezTo>
                    <a:cubicBezTo>
                      <a:pt x="133" y="166"/>
                      <a:pt x="133" y="166"/>
                      <a:pt x="133" y="166"/>
                    </a:cubicBezTo>
                    <a:cubicBezTo>
                      <a:pt x="133" y="166"/>
                      <a:pt x="133" y="166"/>
                      <a:pt x="133" y="166"/>
                    </a:cubicBezTo>
                    <a:cubicBezTo>
                      <a:pt x="134" y="165"/>
                      <a:pt x="134" y="165"/>
                      <a:pt x="134" y="165"/>
                    </a:cubicBezTo>
                    <a:cubicBezTo>
                      <a:pt x="133" y="165"/>
                      <a:pt x="133" y="165"/>
                      <a:pt x="133" y="165"/>
                    </a:cubicBezTo>
                    <a:cubicBezTo>
                      <a:pt x="132" y="165"/>
                      <a:pt x="132" y="165"/>
                      <a:pt x="131" y="165"/>
                    </a:cubicBezTo>
                    <a:cubicBezTo>
                      <a:pt x="131" y="165"/>
                      <a:pt x="131" y="165"/>
                      <a:pt x="130" y="165"/>
                    </a:cubicBezTo>
                    <a:cubicBezTo>
                      <a:pt x="128" y="165"/>
                      <a:pt x="128" y="164"/>
                      <a:pt x="127" y="164"/>
                    </a:cubicBezTo>
                    <a:cubicBezTo>
                      <a:pt x="126" y="163"/>
                      <a:pt x="126" y="163"/>
                      <a:pt x="126" y="163"/>
                    </a:cubicBezTo>
                    <a:cubicBezTo>
                      <a:pt x="126" y="163"/>
                      <a:pt x="126" y="163"/>
                      <a:pt x="126" y="163"/>
                    </a:cubicBezTo>
                    <a:cubicBezTo>
                      <a:pt x="126" y="162"/>
                      <a:pt x="125" y="162"/>
                      <a:pt x="125" y="162"/>
                    </a:cubicBezTo>
                    <a:cubicBezTo>
                      <a:pt x="124" y="162"/>
                      <a:pt x="124" y="162"/>
                      <a:pt x="124" y="162"/>
                    </a:cubicBezTo>
                    <a:cubicBezTo>
                      <a:pt x="123" y="161"/>
                      <a:pt x="123" y="161"/>
                      <a:pt x="122" y="160"/>
                    </a:cubicBezTo>
                    <a:cubicBezTo>
                      <a:pt x="122" y="160"/>
                      <a:pt x="122" y="160"/>
                      <a:pt x="122" y="160"/>
                    </a:cubicBezTo>
                    <a:cubicBezTo>
                      <a:pt x="122" y="159"/>
                      <a:pt x="121" y="159"/>
                      <a:pt x="121" y="159"/>
                    </a:cubicBezTo>
                    <a:cubicBezTo>
                      <a:pt x="121" y="159"/>
                      <a:pt x="121" y="159"/>
                      <a:pt x="121" y="159"/>
                    </a:cubicBezTo>
                    <a:cubicBezTo>
                      <a:pt x="120" y="159"/>
                      <a:pt x="120" y="159"/>
                      <a:pt x="120" y="159"/>
                    </a:cubicBezTo>
                    <a:cubicBezTo>
                      <a:pt x="119" y="159"/>
                      <a:pt x="119" y="159"/>
                      <a:pt x="119" y="159"/>
                    </a:cubicBezTo>
                    <a:cubicBezTo>
                      <a:pt x="119" y="159"/>
                      <a:pt x="119" y="159"/>
                      <a:pt x="119" y="159"/>
                    </a:cubicBezTo>
                    <a:cubicBezTo>
                      <a:pt x="118" y="159"/>
                      <a:pt x="118" y="159"/>
                      <a:pt x="118" y="159"/>
                    </a:cubicBezTo>
                    <a:cubicBezTo>
                      <a:pt x="117" y="159"/>
                      <a:pt x="117" y="159"/>
                      <a:pt x="117" y="159"/>
                    </a:cubicBezTo>
                    <a:cubicBezTo>
                      <a:pt x="117" y="159"/>
                      <a:pt x="116" y="159"/>
                      <a:pt x="116" y="159"/>
                    </a:cubicBezTo>
                    <a:cubicBezTo>
                      <a:pt x="115" y="159"/>
                      <a:pt x="115" y="158"/>
                      <a:pt x="115" y="158"/>
                    </a:cubicBezTo>
                    <a:cubicBezTo>
                      <a:pt x="115" y="157"/>
                      <a:pt x="114" y="157"/>
                      <a:pt x="112" y="157"/>
                    </a:cubicBezTo>
                    <a:cubicBezTo>
                      <a:pt x="112" y="157"/>
                      <a:pt x="111" y="157"/>
                      <a:pt x="110" y="157"/>
                    </a:cubicBezTo>
                    <a:cubicBezTo>
                      <a:pt x="110" y="157"/>
                      <a:pt x="110" y="157"/>
                      <a:pt x="110" y="157"/>
                    </a:cubicBezTo>
                    <a:cubicBezTo>
                      <a:pt x="108" y="157"/>
                      <a:pt x="108" y="157"/>
                      <a:pt x="108" y="157"/>
                    </a:cubicBezTo>
                    <a:cubicBezTo>
                      <a:pt x="108" y="158"/>
                      <a:pt x="108" y="158"/>
                      <a:pt x="108" y="158"/>
                    </a:cubicBezTo>
                    <a:cubicBezTo>
                      <a:pt x="108" y="157"/>
                      <a:pt x="108" y="156"/>
                      <a:pt x="107" y="156"/>
                    </a:cubicBezTo>
                    <a:cubicBezTo>
                      <a:pt x="106" y="156"/>
                      <a:pt x="106" y="156"/>
                      <a:pt x="105" y="156"/>
                    </a:cubicBezTo>
                    <a:cubicBezTo>
                      <a:pt x="105" y="156"/>
                      <a:pt x="104" y="156"/>
                      <a:pt x="104" y="156"/>
                    </a:cubicBezTo>
                    <a:cubicBezTo>
                      <a:pt x="103" y="156"/>
                      <a:pt x="103" y="156"/>
                      <a:pt x="103" y="156"/>
                    </a:cubicBezTo>
                    <a:cubicBezTo>
                      <a:pt x="103" y="155"/>
                      <a:pt x="103" y="155"/>
                      <a:pt x="103" y="155"/>
                    </a:cubicBezTo>
                    <a:cubicBezTo>
                      <a:pt x="103" y="155"/>
                      <a:pt x="103" y="155"/>
                      <a:pt x="102" y="155"/>
                    </a:cubicBezTo>
                    <a:cubicBezTo>
                      <a:pt x="102" y="155"/>
                      <a:pt x="102" y="155"/>
                      <a:pt x="102" y="155"/>
                    </a:cubicBezTo>
                    <a:cubicBezTo>
                      <a:pt x="102" y="155"/>
                      <a:pt x="102" y="155"/>
                      <a:pt x="102" y="155"/>
                    </a:cubicBezTo>
                    <a:cubicBezTo>
                      <a:pt x="102" y="154"/>
                      <a:pt x="102" y="154"/>
                      <a:pt x="102" y="154"/>
                    </a:cubicBezTo>
                    <a:cubicBezTo>
                      <a:pt x="102" y="154"/>
                      <a:pt x="101" y="153"/>
                      <a:pt x="101" y="153"/>
                    </a:cubicBezTo>
                    <a:cubicBezTo>
                      <a:pt x="100" y="153"/>
                      <a:pt x="100" y="153"/>
                      <a:pt x="100" y="153"/>
                    </a:cubicBezTo>
                    <a:cubicBezTo>
                      <a:pt x="100" y="153"/>
                      <a:pt x="100" y="153"/>
                      <a:pt x="100" y="153"/>
                    </a:cubicBezTo>
                    <a:cubicBezTo>
                      <a:pt x="96" y="153"/>
                      <a:pt x="96" y="153"/>
                      <a:pt x="96" y="153"/>
                    </a:cubicBezTo>
                    <a:cubicBezTo>
                      <a:pt x="94" y="153"/>
                      <a:pt x="94" y="153"/>
                      <a:pt x="94" y="153"/>
                    </a:cubicBezTo>
                    <a:cubicBezTo>
                      <a:pt x="93" y="153"/>
                      <a:pt x="93" y="153"/>
                      <a:pt x="92" y="153"/>
                    </a:cubicBezTo>
                    <a:cubicBezTo>
                      <a:pt x="92" y="153"/>
                      <a:pt x="92" y="153"/>
                      <a:pt x="92" y="153"/>
                    </a:cubicBezTo>
                    <a:cubicBezTo>
                      <a:pt x="91" y="153"/>
                      <a:pt x="91" y="153"/>
                      <a:pt x="91" y="153"/>
                    </a:cubicBezTo>
                    <a:cubicBezTo>
                      <a:pt x="90" y="153"/>
                      <a:pt x="90" y="153"/>
                      <a:pt x="90" y="153"/>
                    </a:cubicBezTo>
                    <a:cubicBezTo>
                      <a:pt x="89" y="153"/>
                      <a:pt x="89" y="153"/>
                      <a:pt x="89" y="153"/>
                    </a:cubicBezTo>
                    <a:cubicBezTo>
                      <a:pt x="89" y="152"/>
                      <a:pt x="89" y="152"/>
                      <a:pt x="89" y="152"/>
                    </a:cubicBezTo>
                    <a:cubicBezTo>
                      <a:pt x="89" y="152"/>
                      <a:pt x="89" y="152"/>
                      <a:pt x="89" y="152"/>
                    </a:cubicBezTo>
                    <a:cubicBezTo>
                      <a:pt x="89" y="152"/>
                      <a:pt x="89" y="152"/>
                      <a:pt x="89" y="152"/>
                    </a:cubicBezTo>
                    <a:cubicBezTo>
                      <a:pt x="90" y="152"/>
                      <a:pt x="90" y="152"/>
                      <a:pt x="90" y="152"/>
                    </a:cubicBezTo>
                    <a:cubicBezTo>
                      <a:pt x="90" y="152"/>
                      <a:pt x="91" y="152"/>
                      <a:pt x="92" y="151"/>
                    </a:cubicBezTo>
                    <a:cubicBezTo>
                      <a:pt x="92" y="151"/>
                      <a:pt x="92" y="151"/>
                      <a:pt x="92" y="151"/>
                    </a:cubicBezTo>
                    <a:cubicBezTo>
                      <a:pt x="95" y="151"/>
                      <a:pt x="95" y="151"/>
                      <a:pt x="95" y="151"/>
                    </a:cubicBezTo>
                    <a:cubicBezTo>
                      <a:pt x="95" y="151"/>
                      <a:pt x="95" y="151"/>
                      <a:pt x="95" y="151"/>
                    </a:cubicBezTo>
                    <a:cubicBezTo>
                      <a:pt x="96" y="150"/>
                      <a:pt x="96" y="150"/>
                      <a:pt x="96" y="150"/>
                    </a:cubicBezTo>
                    <a:cubicBezTo>
                      <a:pt x="96" y="150"/>
                      <a:pt x="96" y="150"/>
                      <a:pt x="96" y="149"/>
                    </a:cubicBezTo>
                    <a:cubicBezTo>
                      <a:pt x="96" y="149"/>
                      <a:pt x="96" y="149"/>
                      <a:pt x="96" y="149"/>
                    </a:cubicBezTo>
                    <a:cubicBezTo>
                      <a:pt x="96" y="148"/>
                      <a:pt x="96" y="147"/>
                      <a:pt x="95" y="146"/>
                    </a:cubicBezTo>
                    <a:cubicBezTo>
                      <a:pt x="94" y="145"/>
                      <a:pt x="93" y="144"/>
                      <a:pt x="92" y="144"/>
                    </a:cubicBezTo>
                    <a:cubicBezTo>
                      <a:pt x="91" y="143"/>
                      <a:pt x="91" y="143"/>
                      <a:pt x="91" y="143"/>
                    </a:cubicBezTo>
                    <a:cubicBezTo>
                      <a:pt x="91" y="143"/>
                      <a:pt x="91" y="143"/>
                      <a:pt x="91" y="143"/>
                    </a:cubicBezTo>
                    <a:cubicBezTo>
                      <a:pt x="91" y="143"/>
                      <a:pt x="91" y="143"/>
                      <a:pt x="91" y="143"/>
                    </a:cubicBezTo>
                    <a:cubicBezTo>
                      <a:pt x="91" y="143"/>
                      <a:pt x="91" y="143"/>
                      <a:pt x="91" y="143"/>
                    </a:cubicBezTo>
                    <a:cubicBezTo>
                      <a:pt x="90" y="143"/>
                      <a:pt x="90" y="143"/>
                      <a:pt x="90" y="143"/>
                    </a:cubicBezTo>
                    <a:cubicBezTo>
                      <a:pt x="90" y="142"/>
                      <a:pt x="90" y="142"/>
                      <a:pt x="90" y="142"/>
                    </a:cubicBezTo>
                    <a:cubicBezTo>
                      <a:pt x="89" y="141"/>
                      <a:pt x="88" y="141"/>
                      <a:pt x="88" y="140"/>
                    </a:cubicBezTo>
                    <a:cubicBezTo>
                      <a:pt x="88" y="140"/>
                      <a:pt x="88" y="140"/>
                      <a:pt x="88" y="140"/>
                    </a:cubicBezTo>
                    <a:cubicBezTo>
                      <a:pt x="88" y="140"/>
                      <a:pt x="88" y="140"/>
                      <a:pt x="88" y="140"/>
                    </a:cubicBezTo>
                    <a:cubicBezTo>
                      <a:pt x="88" y="140"/>
                      <a:pt x="88" y="140"/>
                      <a:pt x="88" y="140"/>
                    </a:cubicBezTo>
                    <a:cubicBezTo>
                      <a:pt x="88" y="139"/>
                      <a:pt x="88" y="139"/>
                      <a:pt x="88" y="139"/>
                    </a:cubicBezTo>
                    <a:cubicBezTo>
                      <a:pt x="87" y="139"/>
                      <a:pt x="87" y="139"/>
                      <a:pt x="87" y="138"/>
                    </a:cubicBezTo>
                    <a:cubicBezTo>
                      <a:pt x="86" y="137"/>
                      <a:pt x="86" y="137"/>
                      <a:pt x="85" y="136"/>
                    </a:cubicBezTo>
                    <a:cubicBezTo>
                      <a:pt x="84" y="136"/>
                      <a:pt x="84" y="136"/>
                      <a:pt x="84" y="136"/>
                    </a:cubicBezTo>
                    <a:cubicBezTo>
                      <a:pt x="84" y="135"/>
                      <a:pt x="83" y="135"/>
                      <a:pt x="83" y="135"/>
                    </a:cubicBezTo>
                    <a:cubicBezTo>
                      <a:pt x="83" y="134"/>
                      <a:pt x="83" y="134"/>
                      <a:pt x="83" y="134"/>
                    </a:cubicBezTo>
                    <a:cubicBezTo>
                      <a:pt x="82" y="134"/>
                      <a:pt x="81" y="133"/>
                      <a:pt x="81" y="133"/>
                    </a:cubicBezTo>
                    <a:cubicBezTo>
                      <a:pt x="80" y="133"/>
                      <a:pt x="80" y="133"/>
                      <a:pt x="80" y="133"/>
                    </a:cubicBezTo>
                    <a:cubicBezTo>
                      <a:pt x="78" y="133"/>
                      <a:pt x="78" y="133"/>
                      <a:pt x="78" y="133"/>
                    </a:cubicBezTo>
                    <a:cubicBezTo>
                      <a:pt x="78" y="131"/>
                      <a:pt x="78" y="131"/>
                      <a:pt x="78" y="131"/>
                    </a:cubicBezTo>
                    <a:cubicBezTo>
                      <a:pt x="77" y="132"/>
                      <a:pt x="77" y="132"/>
                      <a:pt x="77" y="132"/>
                    </a:cubicBezTo>
                    <a:cubicBezTo>
                      <a:pt x="76" y="132"/>
                      <a:pt x="75" y="132"/>
                      <a:pt x="75" y="132"/>
                    </a:cubicBezTo>
                    <a:cubicBezTo>
                      <a:pt x="74" y="132"/>
                      <a:pt x="74" y="132"/>
                      <a:pt x="73" y="131"/>
                    </a:cubicBezTo>
                    <a:cubicBezTo>
                      <a:pt x="72" y="131"/>
                      <a:pt x="72" y="131"/>
                      <a:pt x="72" y="131"/>
                    </a:cubicBezTo>
                    <a:cubicBezTo>
                      <a:pt x="72" y="130"/>
                      <a:pt x="72" y="130"/>
                      <a:pt x="72" y="130"/>
                    </a:cubicBezTo>
                    <a:cubicBezTo>
                      <a:pt x="72" y="130"/>
                      <a:pt x="72" y="129"/>
                      <a:pt x="71" y="129"/>
                    </a:cubicBezTo>
                    <a:cubicBezTo>
                      <a:pt x="70" y="129"/>
                      <a:pt x="70" y="129"/>
                      <a:pt x="70" y="129"/>
                    </a:cubicBezTo>
                    <a:cubicBezTo>
                      <a:pt x="70" y="128"/>
                      <a:pt x="70" y="128"/>
                      <a:pt x="70" y="128"/>
                    </a:cubicBezTo>
                    <a:cubicBezTo>
                      <a:pt x="70" y="128"/>
                      <a:pt x="70" y="128"/>
                      <a:pt x="70" y="127"/>
                    </a:cubicBezTo>
                    <a:cubicBezTo>
                      <a:pt x="69" y="126"/>
                      <a:pt x="68" y="126"/>
                      <a:pt x="68" y="126"/>
                    </a:cubicBezTo>
                    <a:cubicBezTo>
                      <a:pt x="67" y="126"/>
                      <a:pt x="66" y="126"/>
                      <a:pt x="66" y="126"/>
                    </a:cubicBezTo>
                    <a:cubicBezTo>
                      <a:pt x="65" y="126"/>
                      <a:pt x="65" y="126"/>
                      <a:pt x="65" y="126"/>
                    </a:cubicBezTo>
                    <a:cubicBezTo>
                      <a:pt x="64" y="126"/>
                      <a:pt x="64" y="126"/>
                      <a:pt x="63" y="126"/>
                    </a:cubicBezTo>
                    <a:cubicBezTo>
                      <a:pt x="64" y="125"/>
                      <a:pt x="64" y="125"/>
                      <a:pt x="64" y="125"/>
                    </a:cubicBezTo>
                    <a:cubicBezTo>
                      <a:pt x="66" y="123"/>
                      <a:pt x="66" y="123"/>
                      <a:pt x="66" y="123"/>
                    </a:cubicBezTo>
                    <a:cubicBezTo>
                      <a:pt x="64" y="123"/>
                      <a:pt x="64" y="123"/>
                      <a:pt x="64" y="123"/>
                    </a:cubicBezTo>
                    <a:cubicBezTo>
                      <a:pt x="63" y="123"/>
                      <a:pt x="63" y="123"/>
                      <a:pt x="63" y="123"/>
                    </a:cubicBezTo>
                    <a:cubicBezTo>
                      <a:pt x="63" y="123"/>
                      <a:pt x="63" y="123"/>
                      <a:pt x="63" y="123"/>
                    </a:cubicBezTo>
                    <a:cubicBezTo>
                      <a:pt x="63" y="122"/>
                      <a:pt x="63" y="122"/>
                      <a:pt x="63" y="122"/>
                    </a:cubicBezTo>
                    <a:cubicBezTo>
                      <a:pt x="61" y="122"/>
                      <a:pt x="61" y="122"/>
                      <a:pt x="61" y="122"/>
                    </a:cubicBezTo>
                    <a:cubicBezTo>
                      <a:pt x="60" y="122"/>
                      <a:pt x="60" y="122"/>
                      <a:pt x="60" y="123"/>
                    </a:cubicBezTo>
                    <a:cubicBezTo>
                      <a:pt x="60" y="123"/>
                      <a:pt x="60" y="123"/>
                      <a:pt x="60" y="123"/>
                    </a:cubicBezTo>
                    <a:cubicBezTo>
                      <a:pt x="60" y="123"/>
                      <a:pt x="60" y="123"/>
                      <a:pt x="60" y="123"/>
                    </a:cubicBezTo>
                    <a:cubicBezTo>
                      <a:pt x="60" y="123"/>
                      <a:pt x="60" y="123"/>
                      <a:pt x="60" y="123"/>
                    </a:cubicBezTo>
                    <a:cubicBezTo>
                      <a:pt x="59" y="123"/>
                      <a:pt x="59" y="123"/>
                      <a:pt x="59" y="123"/>
                    </a:cubicBezTo>
                    <a:cubicBezTo>
                      <a:pt x="58" y="123"/>
                      <a:pt x="57" y="122"/>
                      <a:pt x="57" y="121"/>
                    </a:cubicBezTo>
                    <a:cubicBezTo>
                      <a:pt x="58" y="120"/>
                      <a:pt x="58" y="120"/>
                      <a:pt x="58" y="120"/>
                    </a:cubicBezTo>
                    <a:cubicBezTo>
                      <a:pt x="56" y="120"/>
                      <a:pt x="56" y="120"/>
                      <a:pt x="56" y="120"/>
                    </a:cubicBezTo>
                    <a:cubicBezTo>
                      <a:pt x="55" y="120"/>
                      <a:pt x="55" y="121"/>
                      <a:pt x="54" y="121"/>
                    </a:cubicBezTo>
                    <a:cubicBezTo>
                      <a:pt x="53" y="121"/>
                      <a:pt x="52" y="120"/>
                      <a:pt x="52" y="120"/>
                    </a:cubicBezTo>
                    <a:cubicBezTo>
                      <a:pt x="51" y="120"/>
                      <a:pt x="50" y="119"/>
                      <a:pt x="50" y="119"/>
                    </a:cubicBezTo>
                    <a:cubicBezTo>
                      <a:pt x="49" y="119"/>
                      <a:pt x="49" y="118"/>
                      <a:pt x="48" y="118"/>
                    </a:cubicBezTo>
                    <a:cubicBezTo>
                      <a:pt x="47" y="118"/>
                      <a:pt x="46" y="117"/>
                      <a:pt x="46" y="117"/>
                    </a:cubicBezTo>
                    <a:cubicBezTo>
                      <a:pt x="45" y="117"/>
                      <a:pt x="45" y="117"/>
                      <a:pt x="45" y="117"/>
                    </a:cubicBezTo>
                    <a:cubicBezTo>
                      <a:pt x="44" y="117"/>
                      <a:pt x="44" y="117"/>
                      <a:pt x="44" y="117"/>
                    </a:cubicBezTo>
                    <a:cubicBezTo>
                      <a:pt x="44" y="117"/>
                      <a:pt x="44" y="117"/>
                      <a:pt x="44" y="117"/>
                    </a:cubicBezTo>
                    <a:cubicBezTo>
                      <a:pt x="43" y="117"/>
                      <a:pt x="43" y="118"/>
                      <a:pt x="43" y="118"/>
                    </a:cubicBezTo>
                    <a:cubicBezTo>
                      <a:pt x="43" y="118"/>
                      <a:pt x="43" y="118"/>
                      <a:pt x="43" y="118"/>
                    </a:cubicBezTo>
                    <a:cubicBezTo>
                      <a:pt x="42" y="117"/>
                      <a:pt x="40" y="117"/>
                      <a:pt x="39" y="117"/>
                    </a:cubicBezTo>
                    <a:cubicBezTo>
                      <a:pt x="38" y="117"/>
                      <a:pt x="38" y="117"/>
                      <a:pt x="38" y="117"/>
                    </a:cubicBezTo>
                    <a:cubicBezTo>
                      <a:pt x="38" y="118"/>
                      <a:pt x="38" y="118"/>
                      <a:pt x="38" y="118"/>
                    </a:cubicBezTo>
                    <a:cubicBezTo>
                      <a:pt x="38" y="119"/>
                      <a:pt x="38" y="119"/>
                      <a:pt x="38" y="119"/>
                    </a:cubicBezTo>
                    <a:cubicBezTo>
                      <a:pt x="38" y="119"/>
                      <a:pt x="38" y="119"/>
                      <a:pt x="38" y="119"/>
                    </a:cubicBezTo>
                    <a:cubicBezTo>
                      <a:pt x="38" y="119"/>
                      <a:pt x="38" y="119"/>
                      <a:pt x="38" y="119"/>
                    </a:cubicBezTo>
                    <a:cubicBezTo>
                      <a:pt x="37" y="119"/>
                      <a:pt x="37" y="119"/>
                      <a:pt x="37" y="119"/>
                    </a:cubicBezTo>
                    <a:cubicBezTo>
                      <a:pt x="37" y="119"/>
                      <a:pt x="36" y="119"/>
                      <a:pt x="35" y="120"/>
                    </a:cubicBezTo>
                    <a:cubicBezTo>
                      <a:pt x="35" y="120"/>
                      <a:pt x="35" y="120"/>
                      <a:pt x="34" y="120"/>
                    </a:cubicBezTo>
                    <a:cubicBezTo>
                      <a:pt x="33" y="120"/>
                      <a:pt x="33" y="120"/>
                      <a:pt x="33" y="120"/>
                    </a:cubicBezTo>
                    <a:cubicBezTo>
                      <a:pt x="32" y="120"/>
                      <a:pt x="32" y="120"/>
                      <a:pt x="32" y="120"/>
                    </a:cubicBezTo>
                    <a:cubicBezTo>
                      <a:pt x="31" y="120"/>
                      <a:pt x="31" y="120"/>
                      <a:pt x="31" y="120"/>
                    </a:cubicBezTo>
                    <a:cubicBezTo>
                      <a:pt x="31" y="121"/>
                      <a:pt x="31" y="121"/>
                      <a:pt x="31" y="121"/>
                    </a:cubicBezTo>
                    <a:cubicBezTo>
                      <a:pt x="31" y="122"/>
                      <a:pt x="32" y="122"/>
                      <a:pt x="32" y="123"/>
                    </a:cubicBezTo>
                    <a:cubicBezTo>
                      <a:pt x="33" y="124"/>
                      <a:pt x="33" y="124"/>
                      <a:pt x="33" y="124"/>
                    </a:cubicBezTo>
                    <a:cubicBezTo>
                      <a:pt x="33" y="124"/>
                      <a:pt x="33" y="124"/>
                      <a:pt x="33" y="124"/>
                    </a:cubicBezTo>
                    <a:cubicBezTo>
                      <a:pt x="33" y="125"/>
                      <a:pt x="33" y="125"/>
                      <a:pt x="33" y="125"/>
                    </a:cubicBezTo>
                    <a:cubicBezTo>
                      <a:pt x="33" y="125"/>
                      <a:pt x="33" y="125"/>
                      <a:pt x="33" y="125"/>
                    </a:cubicBezTo>
                    <a:cubicBezTo>
                      <a:pt x="33" y="125"/>
                      <a:pt x="33" y="126"/>
                      <a:pt x="32" y="126"/>
                    </a:cubicBezTo>
                    <a:cubicBezTo>
                      <a:pt x="32" y="126"/>
                      <a:pt x="32" y="126"/>
                      <a:pt x="32" y="126"/>
                    </a:cubicBezTo>
                    <a:cubicBezTo>
                      <a:pt x="31" y="126"/>
                      <a:pt x="31" y="126"/>
                      <a:pt x="31" y="126"/>
                    </a:cubicBezTo>
                    <a:cubicBezTo>
                      <a:pt x="30" y="126"/>
                      <a:pt x="30" y="126"/>
                      <a:pt x="30" y="126"/>
                    </a:cubicBezTo>
                    <a:cubicBezTo>
                      <a:pt x="30" y="126"/>
                      <a:pt x="30" y="126"/>
                      <a:pt x="30" y="126"/>
                    </a:cubicBezTo>
                    <a:cubicBezTo>
                      <a:pt x="30" y="125"/>
                      <a:pt x="30" y="125"/>
                      <a:pt x="30" y="125"/>
                    </a:cubicBezTo>
                    <a:cubicBezTo>
                      <a:pt x="30" y="125"/>
                      <a:pt x="30" y="125"/>
                      <a:pt x="29" y="125"/>
                    </a:cubicBezTo>
                    <a:cubicBezTo>
                      <a:pt x="29" y="124"/>
                      <a:pt x="29" y="124"/>
                      <a:pt x="29" y="124"/>
                    </a:cubicBezTo>
                    <a:cubicBezTo>
                      <a:pt x="29" y="124"/>
                      <a:pt x="29" y="124"/>
                      <a:pt x="29" y="124"/>
                    </a:cubicBezTo>
                    <a:cubicBezTo>
                      <a:pt x="29" y="123"/>
                      <a:pt x="29" y="123"/>
                      <a:pt x="29" y="123"/>
                    </a:cubicBezTo>
                    <a:cubicBezTo>
                      <a:pt x="28" y="122"/>
                      <a:pt x="27" y="122"/>
                      <a:pt x="27" y="122"/>
                    </a:cubicBezTo>
                    <a:cubicBezTo>
                      <a:pt x="26" y="122"/>
                      <a:pt x="26" y="122"/>
                      <a:pt x="25" y="122"/>
                    </a:cubicBezTo>
                    <a:cubicBezTo>
                      <a:pt x="25" y="122"/>
                      <a:pt x="25" y="122"/>
                      <a:pt x="25" y="122"/>
                    </a:cubicBezTo>
                    <a:cubicBezTo>
                      <a:pt x="24" y="123"/>
                      <a:pt x="23" y="123"/>
                      <a:pt x="23" y="123"/>
                    </a:cubicBezTo>
                    <a:cubicBezTo>
                      <a:pt x="22" y="123"/>
                      <a:pt x="22" y="123"/>
                      <a:pt x="22" y="123"/>
                    </a:cubicBezTo>
                    <a:cubicBezTo>
                      <a:pt x="22" y="123"/>
                      <a:pt x="22" y="123"/>
                      <a:pt x="22" y="123"/>
                    </a:cubicBezTo>
                    <a:cubicBezTo>
                      <a:pt x="22" y="123"/>
                      <a:pt x="22" y="123"/>
                      <a:pt x="22" y="123"/>
                    </a:cubicBezTo>
                    <a:cubicBezTo>
                      <a:pt x="22" y="123"/>
                      <a:pt x="22" y="123"/>
                      <a:pt x="22" y="123"/>
                    </a:cubicBezTo>
                    <a:cubicBezTo>
                      <a:pt x="22" y="122"/>
                      <a:pt x="21" y="122"/>
                      <a:pt x="20" y="122"/>
                    </a:cubicBezTo>
                    <a:cubicBezTo>
                      <a:pt x="20" y="121"/>
                      <a:pt x="20" y="121"/>
                      <a:pt x="20" y="121"/>
                    </a:cubicBezTo>
                    <a:cubicBezTo>
                      <a:pt x="20" y="121"/>
                      <a:pt x="20" y="120"/>
                      <a:pt x="20" y="120"/>
                    </a:cubicBezTo>
                    <a:cubicBezTo>
                      <a:pt x="19" y="120"/>
                      <a:pt x="19" y="120"/>
                      <a:pt x="19" y="120"/>
                    </a:cubicBezTo>
                    <a:cubicBezTo>
                      <a:pt x="19" y="119"/>
                      <a:pt x="19" y="119"/>
                      <a:pt x="19" y="118"/>
                    </a:cubicBezTo>
                    <a:cubicBezTo>
                      <a:pt x="19" y="118"/>
                      <a:pt x="19" y="118"/>
                      <a:pt x="19" y="117"/>
                    </a:cubicBezTo>
                    <a:cubicBezTo>
                      <a:pt x="19" y="117"/>
                      <a:pt x="19" y="117"/>
                      <a:pt x="19" y="117"/>
                    </a:cubicBezTo>
                    <a:cubicBezTo>
                      <a:pt x="19" y="117"/>
                      <a:pt x="20" y="117"/>
                      <a:pt x="20" y="117"/>
                    </a:cubicBezTo>
                    <a:cubicBezTo>
                      <a:pt x="21" y="117"/>
                      <a:pt x="22" y="116"/>
                      <a:pt x="23" y="115"/>
                    </a:cubicBezTo>
                    <a:cubicBezTo>
                      <a:pt x="24" y="114"/>
                      <a:pt x="23" y="113"/>
                      <a:pt x="23" y="112"/>
                    </a:cubicBezTo>
                    <a:cubicBezTo>
                      <a:pt x="23" y="112"/>
                      <a:pt x="23" y="112"/>
                      <a:pt x="23" y="112"/>
                    </a:cubicBezTo>
                    <a:cubicBezTo>
                      <a:pt x="22" y="112"/>
                      <a:pt x="22" y="112"/>
                      <a:pt x="22" y="112"/>
                    </a:cubicBezTo>
                    <a:cubicBezTo>
                      <a:pt x="22" y="112"/>
                      <a:pt x="22" y="111"/>
                      <a:pt x="22" y="111"/>
                    </a:cubicBezTo>
                    <a:cubicBezTo>
                      <a:pt x="22" y="110"/>
                      <a:pt x="22" y="109"/>
                      <a:pt x="22" y="109"/>
                    </a:cubicBezTo>
                    <a:cubicBezTo>
                      <a:pt x="22" y="108"/>
                      <a:pt x="22" y="107"/>
                      <a:pt x="22" y="107"/>
                    </a:cubicBezTo>
                    <a:cubicBezTo>
                      <a:pt x="22" y="107"/>
                      <a:pt x="21" y="106"/>
                      <a:pt x="20" y="106"/>
                    </a:cubicBezTo>
                    <a:cubicBezTo>
                      <a:pt x="19" y="106"/>
                      <a:pt x="19" y="106"/>
                      <a:pt x="19" y="106"/>
                    </a:cubicBezTo>
                    <a:cubicBezTo>
                      <a:pt x="19" y="106"/>
                      <a:pt x="19" y="106"/>
                      <a:pt x="19" y="106"/>
                    </a:cubicBezTo>
                    <a:cubicBezTo>
                      <a:pt x="19" y="106"/>
                      <a:pt x="19" y="106"/>
                      <a:pt x="19" y="106"/>
                    </a:cubicBezTo>
                    <a:cubicBezTo>
                      <a:pt x="18" y="106"/>
                      <a:pt x="18" y="106"/>
                      <a:pt x="18" y="106"/>
                    </a:cubicBezTo>
                    <a:cubicBezTo>
                      <a:pt x="17" y="106"/>
                      <a:pt x="17" y="106"/>
                      <a:pt x="17" y="106"/>
                    </a:cubicBezTo>
                    <a:cubicBezTo>
                      <a:pt x="16" y="106"/>
                      <a:pt x="16" y="105"/>
                      <a:pt x="16" y="105"/>
                    </a:cubicBezTo>
                    <a:cubicBezTo>
                      <a:pt x="16" y="105"/>
                      <a:pt x="16" y="105"/>
                      <a:pt x="16" y="105"/>
                    </a:cubicBezTo>
                    <a:cubicBezTo>
                      <a:pt x="16" y="105"/>
                      <a:pt x="16" y="104"/>
                      <a:pt x="16" y="103"/>
                    </a:cubicBezTo>
                    <a:cubicBezTo>
                      <a:pt x="16" y="103"/>
                      <a:pt x="16" y="103"/>
                      <a:pt x="16" y="103"/>
                    </a:cubicBezTo>
                    <a:cubicBezTo>
                      <a:pt x="17" y="104"/>
                      <a:pt x="17" y="104"/>
                      <a:pt x="17" y="104"/>
                    </a:cubicBezTo>
                    <a:cubicBezTo>
                      <a:pt x="17" y="102"/>
                      <a:pt x="17" y="102"/>
                      <a:pt x="17" y="102"/>
                    </a:cubicBezTo>
                    <a:cubicBezTo>
                      <a:pt x="17" y="101"/>
                      <a:pt x="17" y="101"/>
                      <a:pt x="17" y="101"/>
                    </a:cubicBezTo>
                    <a:cubicBezTo>
                      <a:pt x="17" y="101"/>
                      <a:pt x="17" y="100"/>
                      <a:pt x="17" y="99"/>
                    </a:cubicBezTo>
                    <a:cubicBezTo>
                      <a:pt x="17" y="99"/>
                      <a:pt x="17" y="99"/>
                      <a:pt x="17" y="99"/>
                    </a:cubicBezTo>
                    <a:cubicBezTo>
                      <a:pt x="18" y="99"/>
                      <a:pt x="18" y="99"/>
                      <a:pt x="18" y="99"/>
                    </a:cubicBezTo>
                    <a:cubicBezTo>
                      <a:pt x="18" y="99"/>
                      <a:pt x="18" y="99"/>
                      <a:pt x="18" y="99"/>
                    </a:cubicBezTo>
                    <a:cubicBezTo>
                      <a:pt x="19" y="99"/>
                      <a:pt x="19" y="99"/>
                      <a:pt x="19" y="99"/>
                    </a:cubicBezTo>
                    <a:cubicBezTo>
                      <a:pt x="20" y="99"/>
                      <a:pt x="21" y="99"/>
                      <a:pt x="22" y="96"/>
                    </a:cubicBezTo>
                    <a:cubicBezTo>
                      <a:pt x="22" y="95"/>
                      <a:pt x="22" y="94"/>
                      <a:pt x="22" y="93"/>
                    </a:cubicBezTo>
                    <a:cubicBezTo>
                      <a:pt x="22" y="92"/>
                      <a:pt x="22" y="92"/>
                      <a:pt x="22" y="92"/>
                    </a:cubicBezTo>
                    <a:cubicBezTo>
                      <a:pt x="22" y="92"/>
                      <a:pt x="22" y="92"/>
                      <a:pt x="22" y="92"/>
                    </a:cubicBezTo>
                    <a:cubicBezTo>
                      <a:pt x="20" y="91"/>
                      <a:pt x="20" y="91"/>
                      <a:pt x="20" y="91"/>
                    </a:cubicBezTo>
                    <a:cubicBezTo>
                      <a:pt x="20" y="91"/>
                      <a:pt x="20" y="91"/>
                      <a:pt x="19" y="91"/>
                    </a:cubicBezTo>
                    <a:cubicBezTo>
                      <a:pt x="19" y="91"/>
                      <a:pt x="18" y="91"/>
                      <a:pt x="18" y="92"/>
                    </a:cubicBezTo>
                    <a:cubicBezTo>
                      <a:pt x="16" y="92"/>
                      <a:pt x="16" y="93"/>
                      <a:pt x="15" y="94"/>
                    </a:cubicBezTo>
                    <a:cubicBezTo>
                      <a:pt x="15" y="94"/>
                      <a:pt x="15" y="94"/>
                      <a:pt x="15" y="94"/>
                    </a:cubicBezTo>
                    <a:cubicBezTo>
                      <a:pt x="15" y="94"/>
                      <a:pt x="15" y="94"/>
                      <a:pt x="15" y="94"/>
                    </a:cubicBezTo>
                    <a:cubicBezTo>
                      <a:pt x="15" y="94"/>
                      <a:pt x="15" y="94"/>
                      <a:pt x="15" y="94"/>
                    </a:cubicBezTo>
                    <a:cubicBezTo>
                      <a:pt x="14" y="94"/>
                      <a:pt x="14" y="94"/>
                      <a:pt x="14" y="94"/>
                    </a:cubicBezTo>
                    <a:cubicBezTo>
                      <a:pt x="14" y="95"/>
                      <a:pt x="14" y="95"/>
                      <a:pt x="14" y="95"/>
                    </a:cubicBezTo>
                    <a:cubicBezTo>
                      <a:pt x="14" y="96"/>
                      <a:pt x="14" y="96"/>
                      <a:pt x="14" y="96"/>
                    </a:cubicBezTo>
                    <a:cubicBezTo>
                      <a:pt x="14" y="96"/>
                      <a:pt x="14" y="96"/>
                      <a:pt x="14" y="96"/>
                    </a:cubicBezTo>
                    <a:cubicBezTo>
                      <a:pt x="13" y="96"/>
                      <a:pt x="13" y="96"/>
                      <a:pt x="13" y="96"/>
                    </a:cubicBezTo>
                    <a:cubicBezTo>
                      <a:pt x="13" y="96"/>
                      <a:pt x="13" y="96"/>
                      <a:pt x="13" y="96"/>
                    </a:cubicBezTo>
                    <a:cubicBezTo>
                      <a:pt x="13" y="96"/>
                      <a:pt x="12" y="97"/>
                      <a:pt x="12" y="97"/>
                    </a:cubicBezTo>
                    <a:cubicBezTo>
                      <a:pt x="11" y="97"/>
                      <a:pt x="11" y="97"/>
                      <a:pt x="11" y="97"/>
                    </a:cubicBezTo>
                    <a:cubicBezTo>
                      <a:pt x="11" y="98"/>
                      <a:pt x="11" y="98"/>
                      <a:pt x="11" y="98"/>
                    </a:cubicBezTo>
                    <a:cubicBezTo>
                      <a:pt x="10" y="98"/>
                      <a:pt x="9" y="99"/>
                      <a:pt x="9" y="100"/>
                    </a:cubicBezTo>
                    <a:cubicBezTo>
                      <a:pt x="9" y="99"/>
                      <a:pt x="9" y="99"/>
                      <a:pt x="9" y="99"/>
                    </a:cubicBezTo>
                    <a:cubicBezTo>
                      <a:pt x="9" y="98"/>
                      <a:pt x="9" y="98"/>
                      <a:pt x="9" y="98"/>
                    </a:cubicBezTo>
                    <a:cubicBezTo>
                      <a:pt x="9" y="97"/>
                      <a:pt x="9" y="97"/>
                      <a:pt x="9" y="97"/>
                    </a:cubicBezTo>
                    <a:cubicBezTo>
                      <a:pt x="9" y="96"/>
                      <a:pt x="8" y="96"/>
                      <a:pt x="8" y="96"/>
                    </a:cubicBezTo>
                    <a:cubicBezTo>
                      <a:pt x="7" y="96"/>
                      <a:pt x="7" y="96"/>
                      <a:pt x="7" y="96"/>
                    </a:cubicBezTo>
                    <a:cubicBezTo>
                      <a:pt x="7" y="96"/>
                      <a:pt x="7" y="96"/>
                      <a:pt x="7" y="96"/>
                    </a:cubicBezTo>
                    <a:cubicBezTo>
                      <a:pt x="7" y="95"/>
                      <a:pt x="7" y="95"/>
                      <a:pt x="7" y="95"/>
                    </a:cubicBezTo>
                    <a:cubicBezTo>
                      <a:pt x="7" y="94"/>
                      <a:pt x="7" y="94"/>
                      <a:pt x="7" y="94"/>
                    </a:cubicBezTo>
                    <a:cubicBezTo>
                      <a:pt x="7" y="93"/>
                      <a:pt x="7" y="93"/>
                      <a:pt x="7" y="93"/>
                    </a:cubicBezTo>
                    <a:cubicBezTo>
                      <a:pt x="8" y="93"/>
                      <a:pt x="8" y="93"/>
                      <a:pt x="8" y="93"/>
                    </a:cubicBezTo>
                    <a:cubicBezTo>
                      <a:pt x="9" y="94"/>
                      <a:pt x="9" y="94"/>
                      <a:pt x="9" y="94"/>
                    </a:cubicBezTo>
                    <a:cubicBezTo>
                      <a:pt x="9" y="92"/>
                      <a:pt x="9" y="92"/>
                      <a:pt x="9" y="92"/>
                    </a:cubicBezTo>
                    <a:cubicBezTo>
                      <a:pt x="9" y="92"/>
                      <a:pt x="9" y="92"/>
                      <a:pt x="9" y="92"/>
                    </a:cubicBezTo>
                    <a:cubicBezTo>
                      <a:pt x="9" y="92"/>
                      <a:pt x="9" y="92"/>
                      <a:pt x="9" y="92"/>
                    </a:cubicBezTo>
                    <a:cubicBezTo>
                      <a:pt x="10" y="92"/>
                      <a:pt x="10" y="92"/>
                      <a:pt x="10" y="92"/>
                    </a:cubicBezTo>
                    <a:cubicBezTo>
                      <a:pt x="10" y="91"/>
                      <a:pt x="10" y="91"/>
                      <a:pt x="10" y="91"/>
                    </a:cubicBezTo>
                    <a:cubicBezTo>
                      <a:pt x="10" y="91"/>
                      <a:pt x="10" y="91"/>
                      <a:pt x="10" y="91"/>
                    </a:cubicBezTo>
                    <a:cubicBezTo>
                      <a:pt x="10" y="90"/>
                      <a:pt x="10" y="89"/>
                      <a:pt x="10" y="89"/>
                    </a:cubicBezTo>
                    <a:cubicBezTo>
                      <a:pt x="10" y="89"/>
                      <a:pt x="10" y="89"/>
                      <a:pt x="10" y="89"/>
                    </a:cubicBezTo>
                    <a:cubicBezTo>
                      <a:pt x="12" y="89"/>
                      <a:pt x="12" y="89"/>
                      <a:pt x="12" y="89"/>
                    </a:cubicBezTo>
                    <a:cubicBezTo>
                      <a:pt x="12" y="88"/>
                      <a:pt x="12" y="88"/>
                      <a:pt x="12" y="88"/>
                    </a:cubicBezTo>
                    <a:cubicBezTo>
                      <a:pt x="12" y="87"/>
                      <a:pt x="12" y="87"/>
                      <a:pt x="12" y="87"/>
                    </a:cubicBezTo>
                    <a:cubicBezTo>
                      <a:pt x="11" y="86"/>
                      <a:pt x="12" y="85"/>
                      <a:pt x="12" y="85"/>
                    </a:cubicBezTo>
                    <a:cubicBezTo>
                      <a:pt x="12" y="85"/>
                      <a:pt x="12" y="85"/>
                      <a:pt x="12" y="85"/>
                    </a:cubicBezTo>
                    <a:cubicBezTo>
                      <a:pt x="13" y="85"/>
                      <a:pt x="13" y="85"/>
                      <a:pt x="13" y="85"/>
                    </a:cubicBezTo>
                    <a:cubicBezTo>
                      <a:pt x="13" y="84"/>
                      <a:pt x="13" y="84"/>
                      <a:pt x="13" y="84"/>
                    </a:cubicBezTo>
                    <a:cubicBezTo>
                      <a:pt x="13" y="83"/>
                      <a:pt x="13" y="83"/>
                      <a:pt x="13" y="83"/>
                    </a:cubicBezTo>
                    <a:cubicBezTo>
                      <a:pt x="13" y="83"/>
                      <a:pt x="13" y="82"/>
                      <a:pt x="13" y="82"/>
                    </a:cubicBezTo>
                    <a:cubicBezTo>
                      <a:pt x="13" y="82"/>
                      <a:pt x="13" y="82"/>
                      <a:pt x="13" y="82"/>
                    </a:cubicBezTo>
                    <a:cubicBezTo>
                      <a:pt x="14" y="82"/>
                      <a:pt x="14" y="82"/>
                      <a:pt x="14" y="82"/>
                    </a:cubicBezTo>
                    <a:cubicBezTo>
                      <a:pt x="14" y="81"/>
                      <a:pt x="14" y="81"/>
                      <a:pt x="14" y="81"/>
                    </a:cubicBezTo>
                    <a:cubicBezTo>
                      <a:pt x="14" y="80"/>
                      <a:pt x="14" y="80"/>
                      <a:pt x="14" y="80"/>
                    </a:cubicBezTo>
                    <a:cubicBezTo>
                      <a:pt x="15" y="79"/>
                      <a:pt x="15" y="79"/>
                      <a:pt x="15" y="79"/>
                    </a:cubicBezTo>
                    <a:cubicBezTo>
                      <a:pt x="15" y="79"/>
                      <a:pt x="15" y="79"/>
                      <a:pt x="15" y="79"/>
                    </a:cubicBezTo>
                    <a:cubicBezTo>
                      <a:pt x="15" y="79"/>
                      <a:pt x="15" y="79"/>
                      <a:pt x="15" y="79"/>
                    </a:cubicBezTo>
                    <a:cubicBezTo>
                      <a:pt x="15" y="79"/>
                      <a:pt x="16" y="79"/>
                      <a:pt x="16" y="78"/>
                    </a:cubicBezTo>
                    <a:cubicBezTo>
                      <a:pt x="16" y="77"/>
                      <a:pt x="16" y="77"/>
                      <a:pt x="16" y="77"/>
                    </a:cubicBezTo>
                    <a:cubicBezTo>
                      <a:pt x="17" y="77"/>
                      <a:pt x="17" y="76"/>
                      <a:pt x="18" y="76"/>
                    </a:cubicBezTo>
                    <a:cubicBezTo>
                      <a:pt x="19" y="75"/>
                      <a:pt x="20" y="74"/>
                      <a:pt x="20" y="73"/>
                    </a:cubicBezTo>
                    <a:cubicBezTo>
                      <a:pt x="20" y="72"/>
                      <a:pt x="20" y="72"/>
                      <a:pt x="20" y="72"/>
                    </a:cubicBezTo>
                    <a:cubicBezTo>
                      <a:pt x="20" y="72"/>
                      <a:pt x="20" y="72"/>
                      <a:pt x="20" y="72"/>
                    </a:cubicBezTo>
                    <a:cubicBezTo>
                      <a:pt x="21" y="72"/>
                      <a:pt x="21" y="72"/>
                      <a:pt x="21" y="72"/>
                    </a:cubicBezTo>
                    <a:cubicBezTo>
                      <a:pt x="22" y="72"/>
                      <a:pt x="22" y="72"/>
                      <a:pt x="22" y="72"/>
                    </a:cubicBezTo>
                    <a:cubicBezTo>
                      <a:pt x="22" y="73"/>
                      <a:pt x="23" y="73"/>
                      <a:pt x="23" y="73"/>
                    </a:cubicBezTo>
                    <a:cubicBezTo>
                      <a:pt x="24" y="73"/>
                      <a:pt x="24" y="73"/>
                      <a:pt x="24" y="73"/>
                    </a:cubicBezTo>
                    <a:cubicBezTo>
                      <a:pt x="25" y="73"/>
                      <a:pt x="26" y="72"/>
                      <a:pt x="27" y="72"/>
                    </a:cubicBezTo>
                    <a:cubicBezTo>
                      <a:pt x="27" y="71"/>
                      <a:pt x="27" y="71"/>
                      <a:pt x="27" y="71"/>
                    </a:cubicBezTo>
                    <a:cubicBezTo>
                      <a:pt x="28" y="71"/>
                      <a:pt x="29" y="70"/>
                      <a:pt x="30" y="70"/>
                    </a:cubicBezTo>
                    <a:cubicBezTo>
                      <a:pt x="30" y="70"/>
                      <a:pt x="30" y="70"/>
                      <a:pt x="30" y="70"/>
                    </a:cubicBezTo>
                    <a:cubicBezTo>
                      <a:pt x="31" y="70"/>
                      <a:pt x="31" y="70"/>
                      <a:pt x="31" y="70"/>
                    </a:cubicBezTo>
                    <a:cubicBezTo>
                      <a:pt x="31" y="70"/>
                      <a:pt x="31" y="70"/>
                      <a:pt x="31" y="70"/>
                    </a:cubicBezTo>
                    <a:cubicBezTo>
                      <a:pt x="32" y="71"/>
                      <a:pt x="33" y="72"/>
                      <a:pt x="33" y="73"/>
                    </a:cubicBezTo>
                    <a:cubicBezTo>
                      <a:pt x="33" y="75"/>
                      <a:pt x="33" y="76"/>
                      <a:pt x="33" y="77"/>
                    </a:cubicBezTo>
                    <a:cubicBezTo>
                      <a:pt x="32" y="77"/>
                      <a:pt x="32" y="77"/>
                      <a:pt x="32" y="77"/>
                    </a:cubicBezTo>
                    <a:cubicBezTo>
                      <a:pt x="31" y="77"/>
                      <a:pt x="31" y="77"/>
                      <a:pt x="31" y="77"/>
                    </a:cubicBezTo>
                    <a:cubicBezTo>
                      <a:pt x="31" y="79"/>
                      <a:pt x="31" y="79"/>
                      <a:pt x="31" y="79"/>
                    </a:cubicBezTo>
                    <a:cubicBezTo>
                      <a:pt x="31" y="80"/>
                      <a:pt x="32" y="80"/>
                      <a:pt x="32" y="80"/>
                    </a:cubicBezTo>
                    <a:cubicBezTo>
                      <a:pt x="32" y="80"/>
                      <a:pt x="32" y="80"/>
                      <a:pt x="32" y="80"/>
                    </a:cubicBezTo>
                    <a:cubicBezTo>
                      <a:pt x="33" y="81"/>
                      <a:pt x="33" y="81"/>
                      <a:pt x="33" y="81"/>
                    </a:cubicBezTo>
                    <a:cubicBezTo>
                      <a:pt x="33" y="81"/>
                      <a:pt x="33" y="81"/>
                      <a:pt x="33" y="81"/>
                    </a:cubicBezTo>
                    <a:cubicBezTo>
                      <a:pt x="32" y="82"/>
                      <a:pt x="32" y="82"/>
                      <a:pt x="32" y="82"/>
                    </a:cubicBezTo>
                    <a:cubicBezTo>
                      <a:pt x="34" y="82"/>
                      <a:pt x="34" y="82"/>
                      <a:pt x="34" y="82"/>
                    </a:cubicBezTo>
                    <a:cubicBezTo>
                      <a:pt x="36" y="82"/>
                      <a:pt x="36" y="79"/>
                      <a:pt x="36" y="78"/>
                    </a:cubicBezTo>
                    <a:cubicBezTo>
                      <a:pt x="36" y="77"/>
                      <a:pt x="36" y="76"/>
                      <a:pt x="36" y="76"/>
                    </a:cubicBezTo>
                    <a:cubicBezTo>
                      <a:pt x="36" y="76"/>
                      <a:pt x="36" y="76"/>
                      <a:pt x="36" y="76"/>
                    </a:cubicBezTo>
                    <a:cubicBezTo>
                      <a:pt x="37" y="76"/>
                      <a:pt x="37" y="76"/>
                      <a:pt x="37" y="76"/>
                    </a:cubicBezTo>
                    <a:cubicBezTo>
                      <a:pt x="37" y="75"/>
                      <a:pt x="37" y="75"/>
                      <a:pt x="37" y="75"/>
                    </a:cubicBezTo>
                    <a:cubicBezTo>
                      <a:pt x="37" y="75"/>
                      <a:pt x="37" y="75"/>
                      <a:pt x="37" y="75"/>
                    </a:cubicBezTo>
                    <a:cubicBezTo>
                      <a:pt x="37" y="74"/>
                      <a:pt x="37" y="73"/>
                      <a:pt x="38" y="73"/>
                    </a:cubicBezTo>
                    <a:cubicBezTo>
                      <a:pt x="38" y="73"/>
                      <a:pt x="38" y="73"/>
                      <a:pt x="38" y="73"/>
                    </a:cubicBezTo>
                    <a:cubicBezTo>
                      <a:pt x="39" y="73"/>
                      <a:pt x="39" y="73"/>
                      <a:pt x="39" y="73"/>
                    </a:cubicBezTo>
                    <a:cubicBezTo>
                      <a:pt x="39" y="72"/>
                      <a:pt x="39" y="72"/>
                      <a:pt x="39" y="72"/>
                    </a:cubicBezTo>
                    <a:cubicBezTo>
                      <a:pt x="39" y="72"/>
                      <a:pt x="39" y="72"/>
                      <a:pt x="39" y="72"/>
                    </a:cubicBezTo>
                    <a:cubicBezTo>
                      <a:pt x="39" y="70"/>
                      <a:pt x="39" y="69"/>
                      <a:pt x="39" y="69"/>
                    </a:cubicBezTo>
                    <a:cubicBezTo>
                      <a:pt x="39" y="69"/>
                      <a:pt x="39" y="69"/>
                      <a:pt x="39" y="69"/>
                    </a:cubicBezTo>
                    <a:cubicBezTo>
                      <a:pt x="39" y="69"/>
                      <a:pt x="39" y="69"/>
                      <a:pt x="39" y="69"/>
                    </a:cubicBezTo>
                    <a:cubicBezTo>
                      <a:pt x="39" y="69"/>
                      <a:pt x="39" y="69"/>
                      <a:pt x="39" y="69"/>
                    </a:cubicBezTo>
                    <a:cubicBezTo>
                      <a:pt x="40" y="69"/>
                      <a:pt x="40" y="69"/>
                      <a:pt x="40" y="69"/>
                    </a:cubicBezTo>
                    <a:cubicBezTo>
                      <a:pt x="40" y="69"/>
                      <a:pt x="40" y="69"/>
                      <a:pt x="40" y="69"/>
                    </a:cubicBezTo>
                    <a:cubicBezTo>
                      <a:pt x="41" y="69"/>
                      <a:pt x="42" y="69"/>
                      <a:pt x="42" y="68"/>
                    </a:cubicBezTo>
                    <a:cubicBezTo>
                      <a:pt x="42" y="68"/>
                      <a:pt x="42" y="68"/>
                      <a:pt x="42" y="68"/>
                    </a:cubicBezTo>
                    <a:cubicBezTo>
                      <a:pt x="42" y="68"/>
                      <a:pt x="43" y="67"/>
                      <a:pt x="43" y="67"/>
                    </a:cubicBezTo>
                    <a:cubicBezTo>
                      <a:pt x="44" y="68"/>
                      <a:pt x="44" y="68"/>
                      <a:pt x="44" y="68"/>
                    </a:cubicBezTo>
                    <a:cubicBezTo>
                      <a:pt x="45" y="68"/>
                      <a:pt x="45" y="68"/>
                      <a:pt x="45" y="68"/>
                    </a:cubicBezTo>
                    <a:cubicBezTo>
                      <a:pt x="45" y="67"/>
                      <a:pt x="45" y="67"/>
                      <a:pt x="45" y="67"/>
                    </a:cubicBezTo>
                    <a:cubicBezTo>
                      <a:pt x="45" y="66"/>
                      <a:pt x="45" y="66"/>
                      <a:pt x="45" y="66"/>
                    </a:cubicBezTo>
                    <a:cubicBezTo>
                      <a:pt x="45" y="66"/>
                      <a:pt x="45" y="65"/>
                      <a:pt x="44" y="64"/>
                    </a:cubicBezTo>
                    <a:cubicBezTo>
                      <a:pt x="43" y="64"/>
                      <a:pt x="43" y="64"/>
                      <a:pt x="43" y="64"/>
                    </a:cubicBezTo>
                    <a:cubicBezTo>
                      <a:pt x="43" y="63"/>
                      <a:pt x="43" y="63"/>
                      <a:pt x="43" y="63"/>
                    </a:cubicBezTo>
                    <a:cubicBezTo>
                      <a:pt x="43" y="63"/>
                      <a:pt x="43" y="63"/>
                      <a:pt x="43" y="63"/>
                    </a:cubicBezTo>
                    <a:cubicBezTo>
                      <a:pt x="45" y="63"/>
                      <a:pt x="45" y="63"/>
                      <a:pt x="45" y="63"/>
                    </a:cubicBezTo>
                    <a:cubicBezTo>
                      <a:pt x="45" y="63"/>
                      <a:pt x="45" y="63"/>
                      <a:pt x="45" y="63"/>
                    </a:cubicBezTo>
                    <a:cubicBezTo>
                      <a:pt x="46" y="63"/>
                      <a:pt x="46" y="63"/>
                      <a:pt x="46" y="63"/>
                    </a:cubicBezTo>
                    <a:cubicBezTo>
                      <a:pt x="47" y="63"/>
                      <a:pt x="47" y="63"/>
                      <a:pt x="47" y="62"/>
                    </a:cubicBezTo>
                    <a:cubicBezTo>
                      <a:pt x="48" y="62"/>
                      <a:pt x="48" y="61"/>
                      <a:pt x="49" y="60"/>
                    </a:cubicBezTo>
                    <a:cubicBezTo>
                      <a:pt x="50" y="60"/>
                      <a:pt x="50" y="59"/>
                      <a:pt x="51" y="59"/>
                    </a:cubicBezTo>
                    <a:cubicBezTo>
                      <a:pt x="52" y="59"/>
                      <a:pt x="52" y="59"/>
                      <a:pt x="52" y="59"/>
                    </a:cubicBezTo>
                    <a:cubicBezTo>
                      <a:pt x="52" y="59"/>
                      <a:pt x="53" y="59"/>
                      <a:pt x="53" y="58"/>
                    </a:cubicBezTo>
                    <a:cubicBezTo>
                      <a:pt x="53" y="58"/>
                      <a:pt x="53" y="58"/>
                      <a:pt x="53" y="58"/>
                    </a:cubicBezTo>
                    <a:cubicBezTo>
                      <a:pt x="54" y="58"/>
                      <a:pt x="54" y="57"/>
                      <a:pt x="54" y="57"/>
                    </a:cubicBezTo>
                    <a:cubicBezTo>
                      <a:pt x="55" y="56"/>
                      <a:pt x="55" y="56"/>
                      <a:pt x="55" y="56"/>
                    </a:cubicBezTo>
                    <a:cubicBezTo>
                      <a:pt x="55" y="56"/>
                      <a:pt x="55" y="56"/>
                      <a:pt x="55" y="56"/>
                    </a:cubicBezTo>
                    <a:cubicBezTo>
                      <a:pt x="56" y="56"/>
                      <a:pt x="56" y="56"/>
                      <a:pt x="56" y="55"/>
                    </a:cubicBezTo>
                    <a:cubicBezTo>
                      <a:pt x="56" y="54"/>
                      <a:pt x="56" y="54"/>
                      <a:pt x="56" y="54"/>
                    </a:cubicBezTo>
                    <a:cubicBezTo>
                      <a:pt x="56" y="52"/>
                      <a:pt x="56" y="52"/>
                      <a:pt x="56" y="52"/>
                    </a:cubicBezTo>
                    <a:cubicBezTo>
                      <a:pt x="56" y="52"/>
                      <a:pt x="57" y="52"/>
                      <a:pt x="57" y="51"/>
                    </a:cubicBezTo>
                    <a:cubicBezTo>
                      <a:pt x="58" y="50"/>
                      <a:pt x="59" y="48"/>
                      <a:pt x="61" y="47"/>
                    </a:cubicBezTo>
                    <a:cubicBezTo>
                      <a:pt x="61" y="47"/>
                      <a:pt x="61" y="47"/>
                      <a:pt x="61" y="47"/>
                    </a:cubicBezTo>
                    <a:cubicBezTo>
                      <a:pt x="62" y="47"/>
                      <a:pt x="62" y="47"/>
                      <a:pt x="62" y="47"/>
                    </a:cubicBezTo>
                    <a:cubicBezTo>
                      <a:pt x="63" y="47"/>
                      <a:pt x="63" y="47"/>
                      <a:pt x="63" y="46"/>
                    </a:cubicBezTo>
                    <a:cubicBezTo>
                      <a:pt x="63" y="46"/>
                      <a:pt x="63" y="46"/>
                      <a:pt x="63" y="46"/>
                    </a:cubicBezTo>
                    <a:cubicBezTo>
                      <a:pt x="63" y="46"/>
                      <a:pt x="63" y="46"/>
                      <a:pt x="63" y="46"/>
                    </a:cubicBezTo>
                    <a:cubicBezTo>
                      <a:pt x="64" y="46"/>
                      <a:pt x="64" y="46"/>
                      <a:pt x="64" y="46"/>
                    </a:cubicBezTo>
                    <a:cubicBezTo>
                      <a:pt x="64" y="46"/>
                      <a:pt x="64" y="46"/>
                      <a:pt x="64" y="46"/>
                    </a:cubicBezTo>
                    <a:cubicBezTo>
                      <a:pt x="66" y="46"/>
                      <a:pt x="66" y="46"/>
                      <a:pt x="66" y="46"/>
                    </a:cubicBezTo>
                    <a:cubicBezTo>
                      <a:pt x="67" y="46"/>
                      <a:pt x="68" y="45"/>
                      <a:pt x="68" y="45"/>
                    </a:cubicBezTo>
                    <a:cubicBezTo>
                      <a:pt x="68" y="45"/>
                      <a:pt x="68" y="45"/>
                      <a:pt x="68" y="45"/>
                    </a:cubicBezTo>
                    <a:cubicBezTo>
                      <a:pt x="68" y="45"/>
                      <a:pt x="68" y="45"/>
                      <a:pt x="68" y="45"/>
                    </a:cubicBezTo>
                    <a:cubicBezTo>
                      <a:pt x="69" y="44"/>
                      <a:pt x="69" y="44"/>
                      <a:pt x="69" y="44"/>
                    </a:cubicBezTo>
                    <a:cubicBezTo>
                      <a:pt x="69" y="43"/>
                      <a:pt x="69" y="42"/>
                      <a:pt x="69" y="42"/>
                    </a:cubicBezTo>
                    <a:cubicBezTo>
                      <a:pt x="69" y="41"/>
                      <a:pt x="69" y="41"/>
                      <a:pt x="69" y="41"/>
                    </a:cubicBezTo>
                    <a:cubicBezTo>
                      <a:pt x="69" y="40"/>
                      <a:pt x="69" y="40"/>
                      <a:pt x="69" y="40"/>
                    </a:cubicBezTo>
                    <a:cubicBezTo>
                      <a:pt x="70" y="40"/>
                      <a:pt x="70" y="40"/>
                      <a:pt x="70" y="40"/>
                    </a:cubicBezTo>
                    <a:cubicBezTo>
                      <a:pt x="70" y="39"/>
                      <a:pt x="70" y="39"/>
                      <a:pt x="70" y="39"/>
                    </a:cubicBezTo>
                    <a:cubicBezTo>
                      <a:pt x="70" y="39"/>
                      <a:pt x="71" y="39"/>
                      <a:pt x="71" y="39"/>
                    </a:cubicBezTo>
                    <a:cubicBezTo>
                      <a:pt x="71" y="39"/>
                      <a:pt x="71" y="39"/>
                      <a:pt x="71" y="39"/>
                    </a:cubicBezTo>
                    <a:cubicBezTo>
                      <a:pt x="72" y="39"/>
                      <a:pt x="72" y="39"/>
                      <a:pt x="72" y="39"/>
                    </a:cubicBezTo>
                    <a:cubicBezTo>
                      <a:pt x="72" y="37"/>
                      <a:pt x="72" y="37"/>
                      <a:pt x="72" y="37"/>
                    </a:cubicBezTo>
                    <a:cubicBezTo>
                      <a:pt x="72" y="37"/>
                      <a:pt x="72" y="37"/>
                      <a:pt x="72" y="37"/>
                    </a:cubicBezTo>
                    <a:cubicBezTo>
                      <a:pt x="73" y="37"/>
                      <a:pt x="73" y="37"/>
                      <a:pt x="73" y="37"/>
                    </a:cubicBezTo>
                    <a:cubicBezTo>
                      <a:pt x="74" y="37"/>
                      <a:pt x="74" y="37"/>
                      <a:pt x="74" y="37"/>
                    </a:cubicBezTo>
                    <a:cubicBezTo>
                      <a:pt x="75" y="37"/>
                      <a:pt x="75" y="37"/>
                      <a:pt x="75" y="37"/>
                    </a:cubicBezTo>
                    <a:cubicBezTo>
                      <a:pt x="75" y="36"/>
                      <a:pt x="75" y="36"/>
                      <a:pt x="75" y="36"/>
                    </a:cubicBezTo>
                    <a:cubicBezTo>
                      <a:pt x="75" y="36"/>
                      <a:pt x="75" y="36"/>
                      <a:pt x="75" y="36"/>
                    </a:cubicBezTo>
                    <a:cubicBezTo>
                      <a:pt x="75" y="36"/>
                      <a:pt x="75" y="36"/>
                      <a:pt x="75" y="36"/>
                    </a:cubicBezTo>
                    <a:cubicBezTo>
                      <a:pt x="76" y="36"/>
                      <a:pt x="76" y="36"/>
                      <a:pt x="76" y="36"/>
                    </a:cubicBezTo>
                    <a:cubicBezTo>
                      <a:pt x="77" y="36"/>
                      <a:pt x="78" y="35"/>
                      <a:pt x="78" y="35"/>
                    </a:cubicBezTo>
                    <a:cubicBezTo>
                      <a:pt x="78" y="34"/>
                      <a:pt x="78" y="34"/>
                      <a:pt x="78" y="34"/>
                    </a:cubicBezTo>
                    <a:cubicBezTo>
                      <a:pt x="78" y="35"/>
                      <a:pt x="78" y="35"/>
                      <a:pt x="78" y="35"/>
                    </a:cubicBezTo>
                    <a:cubicBezTo>
                      <a:pt x="78" y="35"/>
                      <a:pt x="78" y="35"/>
                      <a:pt x="78" y="35"/>
                    </a:cubicBezTo>
                    <a:cubicBezTo>
                      <a:pt x="80" y="35"/>
                      <a:pt x="80" y="35"/>
                      <a:pt x="80" y="35"/>
                    </a:cubicBezTo>
                    <a:cubicBezTo>
                      <a:pt x="81" y="35"/>
                      <a:pt x="81" y="35"/>
                      <a:pt x="81" y="35"/>
                    </a:cubicBezTo>
                    <a:cubicBezTo>
                      <a:pt x="81" y="35"/>
                      <a:pt x="82" y="34"/>
                      <a:pt x="82" y="34"/>
                    </a:cubicBezTo>
                    <a:cubicBezTo>
                      <a:pt x="82" y="33"/>
                      <a:pt x="82" y="33"/>
                      <a:pt x="82" y="33"/>
                    </a:cubicBezTo>
                    <a:cubicBezTo>
                      <a:pt x="83" y="33"/>
                      <a:pt x="83" y="32"/>
                      <a:pt x="83" y="31"/>
                    </a:cubicBezTo>
                    <a:cubicBezTo>
                      <a:pt x="83" y="30"/>
                      <a:pt x="83" y="30"/>
                      <a:pt x="83" y="30"/>
                    </a:cubicBezTo>
                    <a:cubicBezTo>
                      <a:pt x="80" y="30"/>
                      <a:pt x="80" y="30"/>
                      <a:pt x="80" y="30"/>
                    </a:cubicBezTo>
                    <a:cubicBezTo>
                      <a:pt x="79" y="30"/>
                      <a:pt x="79" y="30"/>
                      <a:pt x="79" y="31"/>
                    </a:cubicBezTo>
                    <a:cubicBezTo>
                      <a:pt x="78" y="31"/>
                      <a:pt x="78" y="31"/>
                      <a:pt x="78" y="31"/>
                    </a:cubicBezTo>
                    <a:cubicBezTo>
                      <a:pt x="78" y="31"/>
                      <a:pt x="78" y="31"/>
                      <a:pt x="78" y="31"/>
                    </a:cubicBezTo>
                    <a:cubicBezTo>
                      <a:pt x="77" y="31"/>
                      <a:pt x="77" y="31"/>
                      <a:pt x="77" y="31"/>
                    </a:cubicBezTo>
                    <a:cubicBezTo>
                      <a:pt x="76" y="30"/>
                      <a:pt x="76" y="30"/>
                      <a:pt x="76" y="30"/>
                    </a:cubicBezTo>
                    <a:cubicBezTo>
                      <a:pt x="76" y="30"/>
                      <a:pt x="76" y="30"/>
                      <a:pt x="76" y="30"/>
                    </a:cubicBezTo>
                    <a:cubicBezTo>
                      <a:pt x="77" y="30"/>
                      <a:pt x="77" y="30"/>
                      <a:pt x="77" y="30"/>
                    </a:cubicBezTo>
                    <a:cubicBezTo>
                      <a:pt x="78" y="30"/>
                      <a:pt x="78" y="30"/>
                      <a:pt x="78" y="30"/>
                    </a:cubicBezTo>
                    <a:cubicBezTo>
                      <a:pt x="78" y="29"/>
                      <a:pt x="78" y="29"/>
                      <a:pt x="78" y="29"/>
                    </a:cubicBezTo>
                    <a:cubicBezTo>
                      <a:pt x="78" y="29"/>
                      <a:pt x="78" y="29"/>
                      <a:pt x="78" y="29"/>
                    </a:cubicBezTo>
                    <a:cubicBezTo>
                      <a:pt x="79" y="29"/>
                      <a:pt x="79" y="29"/>
                      <a:pt x="79" y="29"/>
                    </a:cubicBezTo>
                    <a:cubicBezTo>
                      <a:pt x="80" y="29"/>
                      <a:pt x="80" y="29"/>
                      <a:pt x="80" y="29"/>
                    </a:cubicBezTo>
                    <a:cubicBezTo>
                      <a:pt x="80" y="29"/>
                      <a:pt x="80" y="29"/>
                      <a:pt x="80" y="29"/>
                    </a:cubicBezTo>
                    <a:cubicBezTo>
                      <a:pt x="81" y="27"/>
                      <a:pt x="81" y="27"/>
                      <a:pt x="81" y="27"/>
                    </a:cubicBezTo>
                    <a:cubicBezTo>
                      <a:pt x="81" y="27"/>
                      <a:pt x="81" y="27"/>
                      <a:pt x="81" y="27"/>
                    </a:cubicBezTo>
                    <a:cubicBezTo>
                      <a:pt x="82" y="27"/>
                      <a:pt x="82" y="27"/>
                      <a:pt x="82" y="27"/>
                    </a:cubicBezTo>
                    <a:cubicBezTo>
                      <a:pt x="82" y="27"/>
                      <a:pt x="82" y="27"/>
                      <a:pt x="82" y="27"/>
                    </a:cubicBezTo>
                    <a:cubicBezTo>
                      <a:pt x="93" y="27"/>
                      <a:pt x="93" y="27"/>
                      <a:pt x="93" y="27"/>
                    </a:cubicBezTo>
                    <a:cubicBezTo>
                      <a:pt x="93" y="27"/>
                      <a:pt x="93" y="27"/>
                      <a:pt x="93" y="27"/>
                    </a:cubicBezTo>
                    <a:cubicBezTo>
                      <a:pt x="93" y="26"/>
                      <a:pt x="93" y="26"/>
                      <a:pt x="93" y="26"/>
                    </a:cubicBezTo>
                    <a:cubicBezTo>
                      <a:pt x="94" y="26"/>
                      <a:pt x="94" y="26"/>
                      <a:pt x="94" y="26"/>
                    </a:cubicBezTo>
                    <a:cubicBezTo>
                      <a:pt x="95" y="26"/>
                      <a:pt x="95" y="26"/>
                      <a:pt x="95" y="26"/>
                    </a:cubicBezTo>
                    <a:cubicBezTo>
                      <a:pt x="95" y="25"/>
                      <a:pt x="95" y="25"/>
                      <a:pt x="95" y="25"/>
                    </a:cubicBezTo>
                    <a:cubicBezTo>
                      <a:pt x="95" y="25"/>
                      <a:pt x="95" y="25"/>
                      <a:pt x="95" y="25"/>
                    </a:cubicBezTo>
                    <a:cubicBezTo>
                      <a:pt x="95" y="25"/>
                      <a:pt x="95" y="25"/>
                      <a:pt x="95" y="25"/>
                    </a:cubicBezTo>
                    <a:cubicBezTo>
                      <a:pt x="96" y="24"/>
                      <a:pt x="96" y="24"/>
                      <a:pt x="96" y="24"/>
                    </a:cubicBezTo>
                    <a:cubicBezTo>
                      <a:pt x="96" y="23"/>
                      <a:pt x="96" y="23"/>
                      <a:pt x="96" y="23"/>
                    </a:cubicBezTo>
                    <a:cubicBezTo>
                      <a:pt x="97" y="23"/>
                      <a:pt x="97" y="23"/>
                      <a:pt x="97" y="23"/>
                    </a:cubicBezTo>
                    <a:cubicBezTo>
                      <a:pt x="97" y="23"/>
                      <a:pt x="97" y="23"/>
                      <a:pt x="98" y="23"/>
                    </a:cubicBezTo>
                    <a:cubicBezTo>
                      <a:pt x="98" y="23"/>
                      <a:pt x="99" y="23"/>
                      <a:pt x="99" y="23"/>
                    </a:cubicBezTo>
                    <a:cubicBezTo>
                      <a:pt x="100" y="23"/>
                      <a:pt x="100" y="23"/>
                      <a:pt x="101" y="23"/>
                    </a:cubicBezTo>
                    <a:cubicBezTo>
                      <a:pt x="101" y="23"/>
                      <a:pt x="101" y="23"/>
                      <a:pt x="101" y="23"/>
                    </a:cubicBezTo>
                    <a:cubicBezTo>
                      <a:pt x="101" y="23"/>
                      <a:pt x="101" y="23"/>
                      <a:pt x="101" y="23"/>
                    </a:cubicBezTo>
                    <a:cubicBezTo>
                      <a:pt x="102" y="23"/>
                      <a:pt x="102" y="23"/>
                      <a:pt x="102" y="23"/>
                    </a:cubicBezTo>
                    <a:cubicBezTo>
                      <a:pt x="103" y="23"/>
                      <a:pt x="103" y="22"/>
                      <a:pt x="103" y="22"/>
                    </a:cubicBezTo>
                    <a:cubicBezTo>
                      <a:pt x="104" y="21"/>
                      <a:pt x="104" y="21"/>
                      <a:pt x="104" y="20"/>
                    </a:cubicBezTo>
                    <a:cubicBezTo>
                      <a:pt x="103" y="19"/>
                      <a:pt x="103" y="18"/>
                      <a:pt x="103" y="18"/>
                    </a:cubicBezTo>
                    <a:cubicBezTo>
                      <a:pt x="103" y="18"/>
                      <a:pt x="103" y="18"/>
                      <a:pt x="103" y="18"/>
                    </a:cubicBezTo>
                    <a:cubicBezTo>
                      <a:pt x="102" y="17"/>
                      <a:pt x="102" y="17"/>
                      <a:pt x="102" y="16"/>
                    </a:cubicBezTo>
                    <a:cubicBezTo>
                      <a:pt x="102" y="11"/>
                      <a:pt x="102" y="11"/>
                      <a:pt x="102" y="11"/>
                    </a:cubicBezTo>
                    <a:cubicBezTo>
                      <a:pt x="101" y="11"/>
                      <a:pt x="101" y="11"/>
                      <a:pt x="101" y="11"/>
                    </a:cubicBezTo>
                    <a:cubicBezTo>
                      <a:pt x="100" y="11"/>
                      <a:pt x="100" y="12"/>
                      <a:pt x="99" y="12"/>
                    </a:cubicBezTo>
                    <a:cubicBezTo>
                      <a:pt x="99" y="12"/>
                      <a:pt x="99" y="12"/>
                      <a:pt x="99" y="12"/>
                    </a:cubicBezTo>
                    <a:cubicBezTo>
                      <a:pt x="98" y="13"/>
                      <a:pt x="98" y="13"/>
                      <a:pt x="98" y="13"/>
                    </a:cubicBezTo>
                    <a:cubicBezTo>
                      <a:pt x="97" y="12"/>
                      <a:pt x="97" y="12"/>
                      <a:pt x="97" y="12"/>
                    </a:cubicBezTo>
                    <a:cubicBezTo>
                      <a:pt x="97" y="12"/>
                      <a:pt x="97" y="12"/>
                      <a:pt x="97" y="12"/>
                    </a:cubicBezTo>
                    <a:cubicBezTo>
                      <a:pt x="96" y="12"/>
                      <a:pt x="96" y="12"/>
                      <a:pt x="96" y="12"/>
                    </a:cubicBezTo>
                    <a:cubicBezTo>
                      <a:pt x="96" y="12"/>
                      <a:pt x="96" y="12"/>
                      <a:pt x="96" y="12"/>
                    </a:cubicBezTo>
                    <a:cubicBezTo>
                      <a:pt x="97" y="12"/>
                      <a:pt x="97" y="12"/>
                      <a:pt x="97" y="12"/>
                    </a:cubicBezTo>
                    <a:cubicBezTo>
                      <a:pt x="98" y="12"/>
                      <a:pt x="98" y="12"/>
                      <a:pt x="98" y="12"/>
                    </a:cubicBezTo>
                    <a:cubicBezTo>
                      <a:pt x="98" y="10"/>
                      <a:pt x="98" y="10"/>
                      <a:pt x="98" y="10"/>
                    </a:cubicBezTo>
                    <a:cubicBezTo>
                      <a:pt x="98" y="9"/>
                      <a:pt x="97" y="8"/>
                      <a:pt x="96" y="8"/>
                    </a:cubicBezTo>
                    <a:cubicBezTo>
                      <a:pt x="96" y="8"/>
                      <a:pt x="96" y="8"/>
                      <a:pt x="96" y="8"/>
                    </a:cubicBezTo>
                    <a:cubicBezTo>
                      <a:pt x="96" y="8"/>
                      <a:pt x="96" y="8"/>
                      <a:pt x="96" y="8"/>
                    </a:cubicBezTo>
                    <a:cubicBezTo>
                      <a:pt x="90" y="8"/>
                      <a:pt x="90" y="8"/>
                      <a:pt x="90" y="8"/>
                    </a:cubicBezTo>
                    <a:cubicBezTo>
                      <a:pt x="89" y="8"/>
                      <a:pt x="89" y="9"/>
                      <a:pt x="88" y="9"/>
                    </a:cubicBezTo>
                    <a:cubicBezTo>
                      <a:pt x="88" y="10"/>
                      <a:pt x="88" y="11"/>
                      <a:pt x="87" y="11"/>
                    </a:cubicBezTo>
                    <a:cubicBezTo>
                      <a:pt x="87" y="11"/>
                      <a:pt x="86" y="11"/>
                      <a:pt x="86" y="11"/>
                    </a:cubicBezTo>
                    <a:cubicBezTo>
                      <a:pt x="85" y="11"/>
                      <a:pt x="85" y="11"/>
                      <a:pt x="85" y="11"/>
                    </a:cubicBezTo>
                    <a:cubicBezTo>
                      <a:pt x="85" y="11"/>
                      <a:pt x="85" y="11"/>
                      <a:pt x="85" y="11"/>
                    </a:cubicBezTo>
                    <a:cubicBezTo>
                      <a:pt x="81" y="11"/>
                      <a:pt x="81" y="11"/>
                      <a:pt x="81" y="11"/>
                    </a:cubicBezTo>
                    <a:cubicBezTo>
                      <a:pt x="81" y="12"/>
                      <a:pt x="81" y="12"/>
                      <a:pt x="81" y="12"/>
                    </a:cubicBezTo>
                    <a:cubicBezTo>
                      <a:pt x="81" y="13"/>
                      <a:pt x="81" y="13"/>
                      <a:pt x="81" y="13"/>
                    </a:cubicBezTo>
                    <a:cubicBezTo>
                      <a:pt x="82" y="14"/>
                      <a:pt x="82" y="15"/>
                      <a:pt x="81" y="15"/>
                    </a:cubicBezTo>
                    <a:cubicBezTo>
                      <a:pt x="81" y="15"/>
                      <a:pt x="81" y="15"/>
                      <a:pt x="81" y="15"/>
                    </a:cubicBezTo>
                    <a:cubicBezTo>
                      <a:pt x="80" y="16"/>
                      <a:pt x="80" y="16"/>
                      <a:pt x="80" y="17"/>
                    </a:cubicBezTo>
                    <a:cubicBezTo>
                      <a:pt x="80" y="17"/>
                      <a:pt x="80" y="17"/>
                      <a:pt x="80" y="17"/>
                    </a:cubicBezTo>
                    <a:cubicBezTo>
                      <a:pt x="80" y="18"/>
                      <a:pt x="80" y="18"/>
                      <a:pt x="80" y="18"/>
                    </a:cubicBezTo>
                    <a:cubicBezTo>
                      <a:pt x="79" y="18"/>
                      <a:pt x="79" y="18"/>
                      <a:pt x="79" y="18"/>
                    </a:cubicBezTo>
                    <a:cubicBezTo>
                      <a:pt x="79" y="18"/>
                      <a:pt x="79" y="18"/>
                      <a:pt x="79" y="18"/>
                    </a:cubicBezTo>
                    <a:cubicBezTo>
                      <a:pt x="78" y="18"/>
                      <a:pt x="77" y="19"/>
                      <a:pt x="76" y="19"/>
                    </a:cubicBezTo>
                    <a:cubicBezTo>
                      <a:pt x="75" y="20"/>
                      <a:pt x="75" y="20"/>
                      <a:pt x="75" y="20"/>
                    </a:cubicBezTo>
                    <a:cubicBezTo>
                      <a:pt x="75" y="21"/>
                      <a:pt x="74" y="21"/>
                      <a:pt x="74" y="21"/>
                    </a:cubicBezTo>
                    <a:cubicBezTo>
                      <a:pt x="73" y="21"/>
                      <a:pt x="73" y="22"/>
                      <a:pt x="73" y="23"/>
                    </a:cubicBezTo>
                    <a:cubicBezTo>
                      <a:pt x="73" y="23"/>
                      <a:pt x="73" y="23"/>
                      <a:pt x="73" y="23"/>
                    </a:cubicBezTo>
                    <a:cubicBezTo>
                      <a:pt x="72" y="23"/>
                      <a:pt x="72" y="23"/>
                      <a:pt x="72" y="23"/>
                    </a:cubicBezTo>
                    <a:cubicBezTo>
                      <a:pt x="72" y="23"/>
                      <a:pt x="72" y="23"/>
                      <a:pt x="72" y="23"/>
                    </a:cubicBezTo>
                    <a:cubicBezTo>
                      <a:pt x="72" y="23"/>
                      <a:pt x="72" y="23"/>
                      <a:pt x="72" y="23"/>
                    </a:cubicBezTo>
                    <a:cubicBezTo>
                      <a:pt x="72" y="22"/>
                      <a:pt x="72" y="22"/>
                      <a:pt x="72" y="22"/>
                    </a:cubicBezTo>
                    <a:cubicBezTo>
                      <a:pt x="72" y="22"/>
                      <a:pt x="73" y="22"/>
                      <a:pt x="73" y="21"/>
                    </a:cubicBezTo>
                    <a:cubicBezTo>
                      <a:pt x="73" y="20"/>
                      <a:pt x="73" y="19"/>
                      <a:pt x="72" y="18"/>
                    </a:cubicBezTo>
                    <a:cubicBezTo>
                      <a:pt x="72" y="18"/>
                      <a:pt x="72" y="18"/>
                      <a:pt x="72" y="18"/>
                    </a:cubicBezTo>
                    <a:cubicBezTo>
                      <a:pt x="72" y="17"/>
                      <a:pt x="72" y="17"/>
                      <a:pt x="72" y="17"/>
                    </a:cubicBezTo>
                    <a:cubicBezTo>
                      <a:pt x="72" y="17"/>
                      <a:pt x="72" y="16"/>
                      <a:pt x="72" y="16"/>
                    </a:cubicBezTo>
                    <a:cubicBezTo>
                      <a:pt x="72" y="16"/>
                      <a:pt x="72" y="16"/>
                      <a:pt x="72" y="16"/>
                    </a:cubicBezTo>
                    <a:cubicBezTo>
                      <a:pt x="73" y="16"/>
                      <a:pt x="73" y="16"/>
                      <a:pt x="73" y="16"/>
                    </a:cubicBezTo>
                    <a:cubicBezTo>
                      <a:pt x="73" y="14"/>
                      <a:pt x="73" y="14"/>
                      <a:pt x="73" y="14"/>
                    </a:cubicBezTo>
                    <a:cubicBezTo>
                      <a:pt x="73" y="14"/>
                      <a:pt x="73" y="14"/>
                      <a:pt x="73" y="14"/>
                    </a:cubicBezTo>
                    <a:cubicBezTo>
                      <a:pt x="74" y="14"/>
                      <a:pt x="74" y="14"/>
                      <a:pt x="74" y="14"/>
                    </a:cubicBezTo>
                    <a:cubicBezTo>
                      <a:pt x="75" y="14"/>
                      <a:pt x="75" y="13"/>
                      <a:pt x="75" y="13"/>
                    </a:cubicBezTo>
                    <a:cubicBezTo>
                      <a:pt x="75" y="13"/>
                      <a:pt x="75" y="13"/>
                      <a:pt x="75" y="13"/>
                    </a:cubicBezTo>
                    <a:cubicBezTo>
                      <a:pt x="75" y="11"/>
                      <a:pt x="75" y="11"/>
                      <a:pt x="75" y="11"/>
                    </a:cubicBezTo>
                    <a:cubicBezTo>
                      <a:pt x="75" y="10"/>
                      <a:pt x="75" y="10"/>
                      <a:pt x="75" y="10"/>
                    </a:cubicBezTo>
                    <a:cubicBezTo>
                      <a:pt x="75" y="10"/>
                      <a:pt x="75" y="10"/>
                      <a:pt x="75" y="10"/>
                    </a:cubicBezTo>
                    <a:cubicBezTo>
                      <a:pt x="76" y="10"/>
                      <a:pt x="76" y="10"/>
                      <a:pt x="76" y="10"/>
                    </a:cubicBezTo>
                    <a:cubicBezTo>
                      <a:pt x="76" y="9"/>
                      <a:pt x="76" y="9"/>
                      <a:pt x="76" y="9"/>
                    </a:cubicBezTo>
                    <a:cubicBezTo>
                      <a:pt x="76" y="9"/>
                      <a:pt x="76" y="9"/>
                      <a:pt x="76" y="9"/>
                    </a:cubicBezTo>
                    <a:cubicBezTo>
                      <a:pt x="76" y="9"/>
                      <a:pt x="76" y="9"/>
                      <a:pt x="76" y="9"/>
                    </a:cubicBezTo>
                    <a:cubicBezTo>
                      <a:pt x="76" y="9"/>
                      <a:pt x="76" y="9"/>
                      <a:pt x="76" y="9"/>
                    </a:cubicBezTo>
                    <a:cubicBezTo>
                      <a:pt x="77" y="9"/>
                      <a:pt x="77" y="9"/>
                      <a:pt x="77" y="9"/>
                    </a:cubicBezTo>
                    <a:cubicBezTo>
                      <a:pt x="80" y="9"/>
                      <a:pt x="80" y="9"/>
                      <a:pt x="80" y="9"/>
                    </a:cubicBezTo>
                    <a:cubicBezTo>
                      <a:pt x="80" y="9"/>
                      <a:pt x="80" y="9"/>
                      <a:pt x="80" y="9"/>
                    </a:cubicBezTo>
                    <a:cubicBezTo>
                      <a:pt x="80" y="9"/>
                      <a:pt x="80" y="9"/>
                      <a:pt x="80" y="9"/>
                    </a:cubicBezTo>
                    <a:cubicBezTo>
                      <a:pt x="81" y="9"/>
                      <a:pt x="82" y="8"/>
                      <a:pt x="82" y="8"/>
                    </a:cubicBezTo>
                    <a:cubicBezTo>
                      <a:pt x="82" y="7"/>
                      <a:pt x="82" y="7"/>
                      <a:pt x="82" y="7"/>
                    </a:cubicBezTo>
                    <a:cubicBezTo>
                      <a:pt x="83" y="7"/>
                      <a:pt x="83" y="7"/>
                      <a:pt x="83" y="7"/>
                    </a:cubicBezTo>
                    <a:cubicBezTo>
                      <a:pt x="85" y="7"/>
                      <a:pt x="85" y="7"/>
                      <a:pt x="85" y="7"/>
                    </a:cubicBezTo>
                    <a:cubicBezTo>
                      <a:pt x="86" y="7"/>
                      <a:pt x="86" y="7"/>
                      <a:pt x="86" y="6"/>
                    </a:cubicBezTo>
                    <a:cubicBezTo>
                      <a:pt x="86" y="6"/>
                      <a:pt x="86" y="6"/>
                      <a:pt x="86" y="6"/>
                    </a:cubicBezTo>
                    <a:cubicBezTo>
                      <a:pt x="86" y="6"/>
                      <a:pt x="86" y="6"/>
                      <a:pt x="86" y="6"/>
                    </a:cubicBezTo>
                    <a:cubicBezTo>
                      <a:pt x="86" y="6"/>
                      <a:pt x="86" y="6"/>
                      <a:pt x="86" y="6"/>
                    </a:cubicBezTo>
                    <a:cubicBezTo>
                      <a:pt x="87" y="6"/>
                      <a:pt x="87" y="6"/>
                      <a:pt x="87" y="6"/>
                    </a:cubicBezTo>
                    <a:cubicBezTo>
                      <a:pt x="87" y="6"/>
                      <a:pt x="87" y="6"/>
                      <a:pt x="87" y="6"/>
                    </a:cubicBezTo>
                    <a:cubicBezTo>
                      <a:pt x="88" y="5"/>
                      <a:pt x="88" y="5"/>
                      <a:pt x="88" y="4"/>
                    </a:cubicBezTo>
                    <a:cubicBezTo>
                      <a:pt x="89" y="3"/>
                      <a:pt x="89" y="2"/>
                      <a:pt x="89" y="2"/>
                    </a:cubicBezTo>
                    <a:cubicBezTo>
                      <a:pt x="88" y="0"/>
                      <a:pt x="87" y="0"/>
                      <a:pt x="86" y="0"/>
                    </a:cubicBezTo>
                  </a:path>
                </a:pathLst>
              </a:custGeom>
              <a:grpFill/>
              <a:ln w="12700">
                <a:solidFill>
                  <a:schemeClr val="bg1">
                    <a:lumMod val="65000"/>
                  </a:schemeClr>
                </a:solidFill>
                <a:round/>
              </a:ln>
            </p:spPr>
            <p:txBody>
              <a:bodyPr vert="horz" wrap="square" lIns="68580" tIns="34290" rIns="68580" bIns="3429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pPr>
                <a:endParaRPr lang="zh-CN" altLang="en-US" sz="1350">
                  <a:solidFill>
                    <a:srgbClr val="C8161C"/>
                  </a:solidFill>
                </a:endParaRPr>
              </a:p>
            </p:txBody>
          </p:sp>
          <p:sp>
            <p:nvSpPr>
              <p:cNvPr id="85" name="Freeform 43"/>
              <p:cNvSpPr>
                <a:spLocks noEditPoints="1"/>
              </p:cNvSpPr>
              <p:nvPr/>
            </p:nvSpPr>
            <p:spPr bwMode="auto">
              <a:xfrm>
                <a:off x="4164" y="2301"/>
                <a:ext cx="31" cy="55"/>
              </a:xfrm>
              <a:custGeom>
                <a:avLst/>
                <a:gdLst>
                  <a:gd name="T0" fmla="*/ 12 w 13"/>
                  <a:gd name="T1" fmla="*/ 0 h 23"/>
                  <a:gd name="T2" fmla="*/ 12 w 13"/>
                  <a:gd name="T3" fmla="*/ 0 h 23"/>
                  <a:gd name="T4" fmla="*/ 12 w 13"/>
                  <a:gd name="T5" fmla="*/ 0 h 23"/>
                  <a:gd name="T6" fmla="*/ 12 w 13"/>
                  <a:gd name="T7" fmla="*/ 0 h 23"/>
                  <a:gd name="T8" fmla="*/ 9 w 13"/>
                  <a:gd name="T9" fmla="*/ 0 h 23"/>
                  <a:gd name="T10" fmla="*/ 7 w 13"/>
                  <a:gd name="T11" fmla="*/ 2 h 23"/>
                  <a:gd name="T12" fmla="*/ 6 w 13"/>
                  <a:gd name="T13" fmla="*/ 4 h 23"/>
                  <a:gd name="T14" fmla="*/ 5 w 13"/>
                  <a:gd name="T15" fmla="*/ 6 h 23"/>
                  <a:gd name="T16" fmla="*/ 5 w 13"/>
                  <a:gd name="T17" fmla="*/ 6 h 23"/>
                  <a:gd name="T18" fmla="*/ 4 w 13"/>
                  <a:gd name="T19" fmla="*/ 7 h 23"/>
                  <a:gd name="T20" fmla="*/ 3 w 13"/>
                  <a:gd name="T21" fmla="*/ 9 h 23"/>
                  <a:gd name="T22" fmla="*/ 3 w 13"/>
                  <a:gd name="T23" fmla="*/ 9 h 23"/>
                  <a:gd name="T24" fmla="*/ 3 w 13"/>
                  <a:gd name="T25" fmla="*/ 10 h 23"/>
                  <a:gd name="T26" fmla="*/ 2 w 13"/>
                  <a:gd name="T27" fmla="*/ 14 h 23"/>
                  <a:gd name="T28" fmla="*/ 2 w 13"/>
                  <a:gd name="T29" fmla="*/ 14 h 23"/>
                  <a:gd name="T30" fmla="*/ 1 w 13"/>
                  <a:gd name="T31" fmla="*/ 14 h 23"/>
                  <a:gd name="T32" fmla="*/ 0 w 13"/>
                  <a:gd name="T33" fmla="*/ 19 h 23"/>
                  <a:gd name="T34" fmla="*/ 1 w 13"/>
                  <a:gd name="T35" fmla="*/ 21 h 23"/>
                  <a:gd name="T36" fmla="*/ 0 w 13"/>
                  <a:gd name="T37" fmla="*/ 22 h 23"/>
                  <a:gd name="T38" fmla="*/ 1 w 13"/>
                  <a:gd name="T39" fmla="*/ 23 h 23"/>
                  <a:gd name="T40" fmla="*/ 2 w 13"/>
                  <a:gd name="T41" fmla="*/ 23 h 23"/>
                  <a:gd name="T42" fmla="*/ 6 w 13"/>
                  <a:gd name="T43" fmla="*/ 19 h 23"/>
                  <a:gd name="T44" fmla="*/ 6 w 13"/>
                  <a:gd name="T45" fmla="*/ 18 h 23"/>
                  <a:gd name="T46" fmla="*/ 7 w 13"/>
                  <a:gd name="T47" fmla="*/ 18 h 23"/>
                  <a:gd name="T48" fmla="*/ 7 w 13"/>
                  <a:gd name="T49" fmla="*/ 16 h 23"/>
                  <a:gd name="T50" fmla="*/ 7 w 13"/>
                  <a:gd name="T51" fmla="*/ 14 h 23"/>
                  <a:gd name="T52" fmla="*/ 7 w 13"/>
                  <a:gd name="T53" fmla="*/ 14 h 23"/>
                  <a:gd name="T54" fmla="*/ 7 w 13"/>
                  <a:gd name="T55" fmla="*/ 13 h 23"/>
                  <a:gd name="T56" fmla="*/ 7 w 13"/>
                  <a:gd name="T57" fmla="*/ 12 h 23"/>
                  <a:gd name="T58" fmla="*/ 7 w 13"/>
                  <a:gd name="T59" fmla="*/ 12 h 23"/>
                  <a:gd name="T60" fmla="*/ 8 w 13"/>
                  <a:gd name="T61" fmla="*/ 10 h 23"/>
                  <a:gd name="T62" fmla="*/ 8 w 13"/>
                  <a:gd name="T63" fmla="*/ 10 h 23"/>
                  <a:gd name="T64" fmla="*/ 8 w 13"/>
                  <a:gd name="T65" fmla="*/ 9 h 23"/>
                  <a:gd name="T66" fmla="*/ 8 w 13"/>
                  <a:gd name="T67" fmla="*/ 9 h 23"/>
                  <a:gd name="T68" fmla="*/ 9 w 13"/>
                  <a:gd name="T69" fmla="*/ 9 h 23"/>
                  <a:gd name="T70" fmla="*/ 12 w 13"/>
                  <a:gd name="T71" fmla="*/ 2 h 23"/>
                  <a:gd name="T72" fmla="*/ 12 w 13"/>
                  <a:gd name="T73" fmla="*/ 3 h 23"/>
                  <a:gd name="T74" fmla="*/ 11 w 13"/>
                  <a:gd name="T75" fmla="*/ 3 h 23"/>
                  <a:gd name="T76" fmla="*/ 11 w 13"/>
                  <a:gd name="T77" fmla="*/ 2 h 23"/>
                  <a:gd name="T78" fmla="*/ 10 w 13"/>
                  <a:gd name="T79" fmla="*/ 1 h 23"/>
                  <a:gd name="T80" fmla="*/ 10 w 13"/>
                  <a:gd name="T81" fmla="*/ 0 h 23"/>
                  <a:gd name="T82" fmla="*/ 9 w 13"/>
                  <a:gd name="T83" fmla="*/ 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3" h="23">
                    <a:moveTo>
                      <a:pt x="12" y="0"/>
                    </a:moveTo>
                    <a:cubicBezTo>
                      <a:pt x="12" y="0"/>
                      <a:pt x="12" y="0"/>
                      <a:pt x="12" y="0"/>
                    </a:cubicBezTo>
                    <a:cubicBezTo>
                      <a:pt x="12" y="0"/>
                      <a:pt x="12" y="0"/>
                      <a:pt x="12" y="0"/>
                    </a:cubicBezTo>
                    <a:cubicBezTo>
                      <a:pt x="12" y="0"/>
                      <a:pt x="12" y="0"/>
                      <a:pt x="12" y="0"/>
                    </a:cubicBezTo>
                    <a:moveTo>
                      <a:pt x="9" y="0"/>
                    </a:moveTo>
                    <a:cubicBezTo>
                      <a:pt x="9" y="1"/>
                      <a:pt x="8" y="1"/>
                      <a:pt x="7" y="2"/>
                    </a:cubicBezTo>
                    <a:cubicBezTo>
                      <a:pt x="7" y="3"/>
                      <a:pt x="6" y="3"/>
                      <a:pt x="6" y="4"/>
                    </a:cubicBezTo>
                    <a:cubicBezTo>
                      <a:pt x="5" y="4"/>
                      <a:pt x="5" y="5"/>
                      <a:pt x="5" y="6"/>
                    </a:cubicBezTo>
                    <a:cubicBezTo>
                      <a:pt x="5" y="6"/>
                      <a:pt x="5" y="6"/>
                      <a:pt x="5" y="6"/>
                    </a:cubicBezTo>
                    <a:cubicBezTo>
                      <a:pt x="4" y="7"/>
                      <a:pt x="4" y="7"/>
                      <a:pt x="4" y="7"/>
                    </a:cubicBezTo>
                    <a:cubicBezTo>
                      <a:pt x="3" y="7"/>
                      <a:pt x="3" y="8"/>
                      <a:pt x="3" y="9"/>
                    </a:cubicBezTo>
                    <a:cubicBezTo>
                      <a:pt x="3" y="9"/>
                      <a:pt x="3" y="9"/>
                      <a:pt x="3" y="9"/>
                    </a:cubicBezTo>
                    <a:cubicBezTo>
                      <a:pt x="3" y="10"/>
                      <a:pt x="3" y="10"/>
                      <a:pt x="3" y="10"/>
                    </a:cubicBezTo>
                    <a:cubicBezTo>
                      <a:pt x="2" y="11"/>
                      <a:pt x="2" y="12"/>
                      <a:pt x="2" y="14"/>
                    </a:cubicBezTo>
                    <a:cubicBezTo>
                      <a:pt x="2" y="14"/>
                      <a:pt x="2" y="14"/>
                      <a:pt x="2" y="14"/>
                    </a:cubicBezTo>
                    <a:cubicBezTo>
                      <a:pt x="1" y="14"/>
                      <a:pt x="1" y="14"/>
                      <a:pt x="1" y="14"/>
                    </a:cubicBezTo>
                    <a:cubicBezTo>
                      <a:pt x="0" y="15"/>
                      <a:pt x="0" y="17"/>
                      <a:pt x="0" y="19"/>
                    </a:cubicBezTo>
                    <a:cubicBezTo>
                      <a:pt x="1" y="20"/>
                      <a:pt x="1" y="21"/>
                      <a:pt x="1" y="21"/>
                    </a:cubicBezTo>
                    <a:cubicBezTo>
                      <a:pt x="0" y="22"/>
                      <a:pt x="0" y="22"/>
                      <a:pt x="0" y="22"/>
                    </a:cubicBezTo>
                    <a:cubicBezTo>
                      <a:pt x="1" y="23"/>
                      <a:pt x="1" y="23"/>
                      <a:pt x="1" y="23"/>
                    </a:cubicBezTo>
                    <a:cubicBezTo>
                      <a:pt x="2" y="23"/>
                      <a:pt x="2" y="23"/>
                      <a:pt x="2" y="23"/>
                    </a:cubicBezTo>
                    <a:cubicBezTo>
                      <a:pt x="5" y="23"/>
                      <a:pt x="5" y="20"/>
                      <a:pt x="6" y="19"/>
                    </a:cubicBezTo>
                    <a:cubicBezTo>
                      <a:pt x="6" y="18"/>
                      <a:pt x="6" y="18"/>
                      <a:pt x="6" y="18"/>
                    </a:cubicBezTo>
                    <a:cubicBezTo>
                      <a:pt x="7" y="18"/>
                      <a:pt x="7" y="18"/>
                      <a:pt x="7" y="18"/>
                    </a:cubicBezTo>
                    <a:cubicBezTo>
                      <a:pt x="7" y="17"/>
                      <a:pt x="7" y="16"/>
                      <a:pt x="7" y="16"/>
                    </a:cubicBezTo>
                    <a:cubicBezTo>
                      <a:pt x="7" y="15"/>
                      <a:pt x="7" y="15"/>
                      <a:pt x="7" y="14"/>
                    </a:cubicBezTo>
                    <a:cubicBezTo>
                      <a:pt x="7" y="14"/>
                      <a:pt x="7" y="14"/>
                      <a:pt x="7" y="14"/>
                    </a:cubicBezTo>
                    <a:cubicBezTo>
                      <a:pt x="7" y="13"/>
                      <a:pt x="7" y="13"/>
                      <a:pt x="7" y="13"/>
                    </a:cubicBezTo>
                    <a:cubicBezTo>
                      <a:pt x="7" y="12"/>
                      <a:pt x="7" y="12"/>
                      <a:pt x="7" y="12"/>
                    </a:cubicBezTo>
                    <a:cubicBezTo>
                      <a:pt x="7" y="12"/>
                      <a:pt x="7" y="12"/>
                      <a:pt x="7" y="12"/>
                    </a:cubicBezTo>
                    <a:cubicBezTo>
                      <a:pt x="8" y="12"/>
                      <a:pt x="8" y="11"/>
                      <a:pt x="8" y="10"/>
                    </a:cubicBezTo>
                    <a:cubicBezTo>
                      <a:pt x="8" y="10"/>
                      <a:pt x="8" y="10"/>
                      <a:pt x="8" y="10"/>
                    </a:cubicBezTo>
                    <a:cubicBezTo>
                      <a:pt x="8" y="9"/>
                      <a:pt x="8" y="9"/>
                      <a:pt x="8" y="9"/>
                    </a:cubicBezTo>
                    <a:cubicBezTo>
                      <a:pt x="8" y="9"/>
                      <a:pt x="8" y="9"/>
                      <a:pt x="8" y="9"/>
                    </a:cubicBezTo>
                    <a:cubicBezTo>
                      <a:pt x="9" y="9"/>
                      <a:pt x="9" y="9"/>
                      <a:pt x="9" y="9"/>
                    </a:cubicBezTo>
                    <a:cubicBezTo>
                      <a:pt x="11" y="8"/>
                      <a:pt x="13" y="5"/>
                      <a:pt x="12" y="2"/>
                    </a:cubicBezTo>
                    <a:cubicBezTo>
                      <a:pt x="12" y="2"/>
                      <a:pt x="12" y="2"/>
                      <a:pt x="12" y="3"/>
                    </a:cubicBezTo>
                    <a:cubicBezTo>
                      <a:pt x="11" y="3"/>
                      <a:pt x="11" y="3"/>
                      <a:pt x="11" y="3"/>
                    </a:cubicBezTo>
                    <a:cubicBezTo>
                      <a:pt x="11" y="2"/>
                      <a:pt x="11" y="2"/>
                      <a:pt x="11" y="2"/>
                    </a:cubicBezTo>
                    <a:cubicBezTo>
                      <a:pt x="10" y="2"/>
                      <a:pt x="10" y="1"/>
                      <a:pt x="10" y="1"/>
                    </a:cubicBezTo>
                    <a:cubicBezTo>
                      <a:pt x="10" y="0"/>
                      <a:pt x="10" y="0"/>
                      <a:pt x="10" y="0"/>
                    </a:cubicBezTo>
                    <a:cubicBezTo>
                      <a:pt x="9" y="0"/>
                      <a:pt x="9" y="0"/>
                      <a:pt x="9" y="0"/>
                    </a:cubicBezTo>
                  </a:path>
                </a:pathLst>
              </a:custGeom>
              <a:grpFill/>
              <a:ln w="12700">
                <a:solidFill>
                  <a:schemeClr val="bg1">
                    <a:lumMod val="65000"/>
                  </a:schemeClr>
                </a:solidFill>
                <a:round/>
              </a:ln>
            </p:spPr>
            <p:txBody>
              <a:bodyPr vert="horz" wrap="square" lIns="68580" tIns="34290" rIns="68580" bIns="3429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pPr>
                <a:endParaRPr lang="zh-CN" altLang="en-US" sz="1350">
                  <a:solidFill>
                    <a:srgbClr val="C8161C"/>
                  </a:solidFill>
                </a:endParaRPr>
              </a:p>
            </p:txBody>
          </p:sp>
          <p:sp>
            <p:nvSpPr>
              <p:cNvPr id="86" name="Freeform 44"/>
              <p:cNvSpPr/>
              <p:nvPr/>
            </p:nvSpPr>
            <p:spPr bwMode="auto">
              <a:xfrm>
                <a:off x="4188" y="2298"/>
                <a:ext cx="7" cy="10"/>
              </a:xfrm>
              <a:custGeom>
                <a:avLst/>
                <a:gdLst>
                  <a:gd name="T0" fmla="*/ 1 w 3"/>
                  <a:gd name="T1" fmla="*/ 0 h 4"/>
                  <a:gd name="T2" fmla="*/ 0 w 3"/>
                  <a:gd name="T3" fmla="*/ 1 h 4"/>
                  <a:gd name="T4" fmla="*/ 0 w 3"/>
                  <a:gd name="T5" fmla="*/ 2 h 4"/>
                  <a:gd name="T6" fmla="*/ 1 w 3"/>
                  <a:gd name="T7" fmla="*/ 3 h 4"/>
                  <a:gd name="T8" fmla="*/ 1 w 3"/>
                  <a:gd name="T9" fmla="*/ 4 h 4"/>
                  <a:gd name="T10" fmla="*/ 2 w 3"/>
                  <a:gd name="T11" fmla="*/ 4 h 4"/>
                  <a:gd name="T12" fmla="*/ 2 w 3"/>
                  <a:gd name="T13" fmla="*/ 3 h 4"/>
                  <a:gd name="T14" fmla="*/ 3 w 3"/>
                  <a:gd name="T15" fmla="*/ 2 h 4"/>
                  <a:gd name="T16" fmla="*/ 2 w 3"/>
                  <a:gd name="T17" fmla="*/ 1 h 4"/>
                  <a:gd name="T18" fmla="*/ 2 w 3"/>
                  <a:gd name="T19" fmla="*/ 1 h 4"/>
                  <a:gd name="T20" fmla="*/ 1 w 3"/>
                  <a:gd name="T21"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 h="4">
                    <a:moveTo>
                      <a:pt x="1" y="0"/>
                    </a:moveTo>
                    <a:cubicBezTo>
                      <a:pt x="0" y="1"/>
                      <a:pt x="0" y="1"/>
                      <a:pt x="0" y="1"/>
                    </a:cubicBezTo>
                    <a:cubicBezTo>
                      <a:pt x="0" y="2"/>
                      <a:pt x="0" y="2"/>
                      <a:pt x="0" y="2"/>
                    </a:cubicBezTo>
                    <a:cubicBezTo>
                      <a:pt x="0" y="2"/>
                      <a:pt x="0" y="3"/>
                      <a:pt x="1" y="3"/>
                    </a:cubicBezTo>
                    <a:cubicBezTo>
                      <a:pt x="1" y="4"/>
                      <a:pt x="1" y="4"/>
                      <a:pt x="1" y="4"/>
                    </a:cubicBezTo>
                    <a:cubicBezTo>
                      <a:pt x="2" y="4"/>
                      <a:pt x="2" y="4"/>
                      <a:pt x="2" y="4"/>
                    </a:cubicBezTo>
                    <a:cubicBezTo>
                      <a:pt x="2" y="3"/>
                      <a:pt x="2" y="3"/>
                      <a:pt x="2" y="3"/>
                    </a:cubicBezTo>
                    <a:cubicBezTo>
                      <a:pt x="3" y="3"/>
                      <a:pt x="3" y="3"/>
                      <a:pt x="3" y="2"/>
                    </a:cubicBezTo>
                    <a:cubicBezTo>
                      <a:pt x="3" y="2"/>
                      <a:pt x="2" y="2"/>
                      <a:pt x="2" y="1"/>
                    </a:cubicBezTo>
                    <a:cubicBezTo>
                      <a:pt x="2" y="1"/>
                      <a:pt x="2" y="1"/>
                      <a:pt x="2" y="1"/>
                    </a:cubicBezTo>
                    <a:cubicBezTo>
                      <a:pt x="2" y="1"/>
                      <a:pt x="1" y="1"/>
                      <a:pt x="1" y="0"/>
                    </a:cubicBezTo>
                  </a:path>
                </a:pathLst>
              </a:custGeom>
              <a:grpFill/>
              <a:ln w="12700">
                <a:solidFill>
                  <a:schemeClr val="bg1">
                    <a:lumMod val="65000"/>
                  </a:schemeClr>
                </a:solidFill>
                <a:round/>
              </a:ln>
            </p:spPr>
            <p:txBody>
              <a:bodyPr vert="horz" wrap="square" lIns="68580" tIns="34290" rIns="68580" bIns="3429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pPr>
                <a:endParaRPr lang="zh-CN" altLang="en-US" sz="1350">
                  <a:solidFill>
                    <a:srgbClr val="C8161C"/>
                  </a:solidFill>
                </a:endParaRPr>
              </a:p>
            </p:txBody>
          </p:sp>
        </p:grpSp>
      </p:grpSp>
      <p:grpSp>
        <p:nvGrpSpPr>
          <p:cNvPr id="11" name="Group 8"/>
          <p:cNvGrpSpPr>
            <a:grpSpLocks noChangeAspect="1"/>
          </p:cNvGrpSpPr>
          <p:nvPr/>
        </p:nvGrpSpPr>
        <p:grpSpPr bwMode="auto">
          <a:xfrm>
            <a:off x="1197454" y="2256672"/>
            <a:ext cx="339790" cy="372319"/>
            <a:chOff x="3437" y="2282"/>
            <a:chExt cx="679" cy="744"/>
          </a:xfrm>
          <a:solidFill>
            <a:srgbClr val="C8161C"/>
          </a:solidFill>
        </p:grpSpPr>
        <p:sp>
          <p:nvSpPr>
            <p:cNvPr id="74" name="Freeform 9"/>
            <p:cNvSpPr/>
            <p:nvPr/>
          </p:nvSpPr>
          <p:spPr bwMode="auto">
            <a:xfrm>
              <a:off x="3595" y="2282"/>
              <a:ext cx="364" cy="379"/>
            </a:xfrm>
            <a:custGeom>
              <a:avLst/>
              <a:gdLst>
                <a:gd name="T0" fmla="*/ 50 w 152"/>
                <a:gd name="T1" fmla="*/ 147 h 159"/>
                <a:gd name="T2" fmla="*/ 39 w 152"/>
                <a:gd name="T3" fmla="*/ 147 h 159"/>
                <a:gd name="T4" fmla="*/ 76 w 152"/>
                <a:gd name="T5" fmla="*/ 159 h 159"/>
                <a:gd name="T6" fmla="*/ 114 w 152"/>
                <a:gd name="T7" fmla="*/ 147 h 159"/>
                <a:gd name="T8" fmla="*/ 103 w 152"/>
                <a:gd name="T9" fmla="*/ 147 h 159"/>
                <a:gd name="T10" fmla="*/ 152 w 152"/>
                <a:gd name="T11" fmla="*/ 76 h 159"/>
                <a:gd name="T12" fmla="*/ 76 w 152"/>
                <a:gd name="T13" fmla="*/ 0 h 159"/>
                <a:gd name="T14" fmla="*/ 0 w 152"/>
                <a:gd name="T15" fmla="*/ 76 h 159"/>
                <a:gd name="T16" fmla="*/ 50 w 152"/>
                <a:gd name="T17" fmla="*/ 147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2" h="159">
                  <a:moveTo>
                    <a:pt x="50" y="147"/>
                  </a:moveTo>
                  <a:cubicBezTo>
                    <a:pt x="39" y="147"/>
                    <a:pt x="39" y="147"/>
                    <a:pt x="39" y="147"/>
                  </a:cubicBezTo>
                  <a:cubicBezTo>
                    <a:pt x="39" y="152"/>
                    <a:pt x="53" y="159"/>
                    <a:pt x="76" y="159"/>
                  </a:cubicBezTo>
                  <a:cubicBezTo>
                    <a:pt x="99" y="159"/>
                    <a:pt x="113" y="152"/>
                    <a:pt x="114" y="147"/>
                  </a:cubicBezTo>
                  <a:cubicBezTo>
                    <a:pt x="103" y="147"/>
                    <a:pt x="103" y="147"/>
                    <a:pt x="103" y="147"/>
                  </a:cubicBezTo>
                  <a:cubicBezTo>
                    <a:pt x="131" y="136"/>
                    <a:pt x="152" y="108"/>
                    <a:pt x="152" y="76"/>
                  </a:cubicBezTo>
                  <a:cubicBezTo>
                    <a:pt x="152" y="34"/>
                    <a:pt x="118" y="0"/>
                    <a:pt x="76" y="0"/>
                  </a:cubicBezTo>
                  <a:cubicBezTo>
                    <a:pt x="34" y="0"/>
                    <a:pt x="0" y="34"/>
                    <a:pt x="0" y="76"/>
                  </a:cubicBezTo>
                  <a:cubicBezTo>
                    <a:pt x="0" y="108"/>
                    <a:pt x="21" y="136"/>
                    <a:pt x="50" y="14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pPr>
              <a:endParaRPr lang="zh-CN" altLang="en-US" sz="1350">
                <a:solidFill>
                  <a:srgbClr val="C8161C"/>
                </a:solidFill>
              </a:endParaRPr>
            </a:p>
          </p:txBody>
        </p:sp>
        <p:sp>
          <p:nvSpPr>
            <p:cNvPr id="75" name="Freeform 10"/>
            <p:cNvSpPr/>
            <p:nvPr/>
          </p:nvSpPr>
          <p:spPr bwMode="auto">
            <a:xfrm>
              <a:off x="3437" y="2633"/>
              <a:ext cx="679" cy="393"/>
            </a:xfrm>
            <a:custGeom>
              <a:avLst/>
              <a:gdLst>
                <a:gd name="T0" fmla="*/ 222 w 284"/>
                <a:gd name="T1" fmla="*/ 0 h 165"/>
                <a:gd name="T2" fmla="*/ 188 w 284"/>
                <a:gd name="T3" fmla="*/ 0 h 165"/>
                <a:gd name="T4" fmla="*/ 154 w 284"/>
                <a:gd name="T5" fmla="*/ 19 h 165"/>
                <a:gd name="T6" fmla="*/ 154 w 284"/>
                <a:gd name="T7" fmla="*/ 134 h 165"/>
                <a:gd name="T8" fmla="*/ 143 w 284"/>
                <a:gd name="T9" fmla="*/ 146 h 165"/>
                <a:gd name="T10" fmla="*/ 131 w 284"/>
                <a:gd name="T11" fmla="*/ 134 h 165"/>
                <a:gd name="T12" fmla="*/ 131 w 284"/>
                <a:gd name="T13" fmla="*/ 19 h 165"/>
                <a:gd name="T14" fmla="*/ 97 w 284"/>
                <a:gd name="T15" fmla="*/ 0 h 165"/>
                <a:gd name="T16" fmla="*/ 63 w 284"/>
                <a:gd name="T17" fmla="*/ 0 h 165"/>
                <a:gd name="T18" fmla="*/ 0 w 284"/>
                <a:gd name="T19" fmla="*/ 86 h 165"/>
                <a:gd name="T20" fmla="*/ 0 w 284"/>
                <a:gd name="T21" fmla="*/ 165 h 165"/>
                <a:gd name="T22" fmla="*/ 284 w 284"/>
                <a:gd name="T23" fmla="*/ 165 h 165"/>
                <a:gd name="T24" fmla="*/ 284 w 284"/>
                <a:gd name="T25" fmla="*/ 86 h 165"/>
                <a:gd name="T26" fmla="*/ 222 w 284"/>
                <a:gd name="T27" fmla="*/ 0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84" h="165">
                  <a:moveTo>
                    <a:pt x="222" y="0"/>
                  </a:moveTo>
                  <a:cubicBezTo>
                    <a:pt x="188" y="0"/>
                    <a:pt x="188" y="0"/>
                    <a:pt x="188" y="0"/>
                  </a:cubicBezTo>
                  <a:cubicBezTo>
                    <a:pt x="188" y="10"/>
                    <a:pt x="172" y="17"/>
                    <a:pt x="154" y="19"/>
                  </a:cubicBezTo>
                  <a:cubicBezTo>
                    <a:pt x="154" y="134"/>
                    <a:pt x="154" y="134"/>
                    <a:pt x="154" y="134"/>
                  </a:cubicBezTo>
                  <a:cubicBezTo>
                    <a:pt x="154" y="140"/>
                    <a:pt x="149" y="146"/>
                    <a:pt x="143" y="146"/>
                  </a:cubicBezTo>
                  <a:cubicBezTo>
                    <a:pt x="136" y="146"/>
                    <a:pt x="131" y="140"/>
                    <a:pt x="131" y="134"/>
                  </a:cubicBezTo>
                  <a:cubicBezTo>
                    <a:pt x="131" y="19"/>
                    <a:pt x="131" y="19"/>
                    <a:pt x="131" y="19"/>
                  </a:cubicBezTo>
                  <a:cubicBezTo>
                    <a:pt x="113" y="17"/>
                    <a:pt x="97" y="11"/>
                    <a:pt x="97" y="0"/>
                  </a:cubicBezTo>
                  <a:cubicBezTo>
                    <a:pt x="63" y="0"/>
                    <a:pt x="63" y="0"/>
                    <a:pt x="63" y="0"/>
                  </a:cubicBezTo>
                  <a:cubicBezTo>
                    <a:pt x="28" y="0"/>
                    <a:pt x="0" y="39"/>
                    <a:pt x="0" y="86"/>
                  </a:cubicBezTo>
                  <a:cubicBezTo>
                    <a:pt x="0" y="165"/>
                    <a:pt x="0" y="165"/>
                    <a:pt x="0" y="165"/>
                  </a:cubicBezTo>
                  <a:cubicBezTo>
                    <a:pt x="284" y="165"/>
                    <a:pt x="284" y="165"/>
                    <a:pt x="284" y="165"/>
                  </a:cubicBezTo>
                  <a:cubicBezTo>
                    <a:pt x="284" y="86"/>
                    <a:pt x="284" y="86"/>
                    <a:pt x="284" y="86"/>
                  </a:cubicBezTo>
                  <a:cubicBezTo>
                    <a:pt x="284" y="39"/>
                    <a:pt x="256" y="0"/>
                    <a:pt x="22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pPr>
              <a:endParaRPr lang="zh-CN" altLang="en-US" sz="1350">
                <a:solidFill>
                  <a:srgbClr val="C8161C"/>
                </a:solidFill>
              </a:endParaRPr>
            </a:p>
          </p:txBody>
        </p:sp>
      </p:grpSp>
      <p:grpSp>
        <p:nvGrpSpPr>
          <p:cNvPr id="12" name="Group 13"/>
          <p:cNvGrpSpPr>
            <a:grpSpLocks noChangeAspect="1"/>
          </p:cNvGrpSpPr>
          <p:nvPr/>
        </p:nvGrpSpPr>
        <p:grpSpPr bwMode="auto">
          <a:xfrm>
            <a:off x="2496917" y="2271380"/>
            <a:ext cx="411559" cy="416417"/>
            <a:chOff x="2426" y="2781"/>
            <a:chExt cx="593" cy="600"/>
          </a:xfrm>
          <a:solidFill>
            <a:srgbClr val="C8161C"/>
          </a:solidFill>
        </p:grpSpPr>
        <p:sp>
          <p:nvSpPr>
            <p:cNvPr id="72" name="Freeform 14"/>
            <p:cNvSpPr/>
            <p:nvPr/>
          </p:nvSpPr>
          <p:spPr bwMode="auto">
            <a:xfrm>
              <a:off x="2442" y="2805"/>
              <a:ext cx="577" cy="576"/>
            </a:xfrm>
            <a:custGeom>
              <a:avLst/>
              <a:gdLst>
                <a:gd name="T0" fmla="*/ 0 w 241"/>
                <a:gd name="T1" fmla="*/ 115 h 241"/>
                <a:gd name="T2" fmla="*/ 0 w 241"/>
                <a:gd name="T3" fmla="*/ 121 h 241"/>
                <a:gd name="T4" fmla="*/ 121 w 241"/>
                <a:gd name="T5" fmla="*/ 241 h 241"/>
                <a:gd name="T6" fmla="*/ 241 w 241"/>
                <a:gd name="T7" fmla="*/ 121 h 241"/>
                <a:gd name="T8" fmla="*/ 121 w 241"/>
                <a:gd name="T9" fmla="*/ 0 h 241"/>
                <a:gd name="T10" fmla="*/ 121 w 241"/>
                <a:gd name="T11" fmla="*/ 115 h 241"/>
                <a:gd name="T12" fmla="*/ 0 w 241"/>
                <a:gd name="T13" fmla="*/ 115 h 241"/>
              </a:gdLst>
              <a:ahLst/>
              <a:cxnLst>
                <a:cxn ang="0">
                  <a:pos x="T0" y="T1"/>
                </a:cxn>
                <a:cxn ang="0">
                  <a:pos x="T2" y="T3"/>
                </a:cxn>
                <a:cxn ang="0">
                  <a:pos x="T4" y="T5"/>
                </a:cxn>
                <a:cxn ang="0">
                  <a:pos x="T6" y="T7"/>
                </a:cxn>
                <a:cxn ang="0">
                  <a:pos x="T8" y="T9"/>
                </a:cxn>
                <a:cxn ang="0">
                  <a:pos x="T10" y="T11"/>
                </a:cxn>
                <a:cxn ang="0">
                  <a:pos x="T12" y="T13"/>
                </a:cxn>
              </a:cxnLst>
              <a:rect l="0" t="0" r="r" b="b"/>
              <a:pathLst>
                <a:path w="241" h="241">
                  <a:moveTo>
                    <a:pt x="0" y="115"/>
                  </a:moveTo>
                  <a:cubicBezTo>
                    <a:pt x="0" y="117"/>
                    <a:pt x="0" y="119"/>
                    <a:pt x="0" y="121"/>
                  </a:cubicBezTo>
                  <a:cubicBezTo>
                    <a:pt x="0" y="187"/>
                    <a:pt x="54" y="241"/>
                    <a:pt x="121" y="241"/>
                  </a:cubicBezTo>
                  <a:cubicBezTo>
                    <a:pt x="187" y="241"/>
                    <a:pt x="241" y="187"/>
                    <a:pt x="241" y="121"/>
                  </a:cubicBezTo>
                  <a:cubicBezTo>
                    <a:pt x="241" y="54"/>
                    <a:pt x="187" y="0"/>
                    <a:pt x="121" y="0"/>
                  </a:cubicBezTo>
                  <a:cubicBezTo>
                    <a:pt x="121" y="115"/>
                    <a:pt x="121" y="115"/>
                    <a:pt x="121" y="115"/>
                  </a:cubicBezTo>
                  <a:lnTo>
                    <a:pt x="0" y="11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pPr>
              <a:endParaRPr lang="zh-CN" altLang="en-US" sz="1350">
                <a:solidFill>
                  <a:srgbClr val="C8161C"/>
                </a:solidFill>
              </a:endParaRPr>
            </a:p>
          </p:txBody>
        </p:sp>
        <p:sp>
          <p:nvSpPr>
            <p:cNvPr id="73" name="Freeform 15"/>
            <p:cNvSpPr>
              <a:spLocks noEditPoints="1"/>
            </p:cNvSpPr>
            <p:nvPr/>
          </p:nvSpPr>
          <p:spPr bwMode="auto">
            <a:xfrm>
              <a:off x="2426" y="2781"/>
              <a:ext cx="275" cy="273"/>
            </a:xfrm>
            <a:custGeom>
              <a:avLst/>
              <a:gdLst>
                <a:gd name="T0" fmla="*/ 0 w 115"/>
                <a:gd name="T1" fmla="*/ 114 h 114"/>
                <a:gd name="T2" fmla="*/ 115 w 115"/>
                <a:gd name="T3" fmla="*/ 114 h 114"/>
                <a:gd name="T4" fmla="*/ 115 w 115"/>
                <a:gd name="T5" fmla="*/ 0 h 114"/>
                <a:gd name="T6" fmla="*/ 0 w 115"/>
                <a:gd name="T7" fmla="*/ 114 h 114"/>
                <a:gd name="T8" fmla="*/ 15 w 115"/>
                <a:gd name="T9" fmla="*/ 104 h 114"/>
                <a:gd name="T10" fmla="*/ 104 w 115"/>
                <a:gd name="T11" fmla="*/ 14 h 114"/>
                <a:gd name="T12" fmla="*/ 104 w 115"/>
                <a:gd name="T13" fmla="*/ 104 h 114"/>
                <a:gd name="T14" fmla="*/ 15 w 115"/>
                <a:gd name="T15" fmla="*/ 104 h 1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5" h="114">
                  <a:moveTo>
                    <a:pt x="0" y="114"/>
                  </a:moveTo>
                  <a:cubicBezTo>
                    <a:pt x="115" y="114"/>
                    <a:pt x="115" y="114"/>
                    <a:pt x="115" y="114"/>
                  </a:cubicBezTo>
                  <a:cubicBezTo>
                    <a:pt x="115" y="0"/>
                    <a:pt x="115" y="0"/>
                    <a:pt x="115" y="0"/>
                  </a:cubicBezTo>
                  <a:cubicBezTo>
                    <a:pt x="51" y="0"/>
                    <a:pt x="0" y="51"/>
                    <a:pt x="0" y="114"/>
                  </a:cubicBezTo>
                  <a:close/>
                  <a:moveTo>
                    <a:pt x="15" y="104"/>
                  </a:moveTo>
                  <a:cubicBezTo>
                    <a:pt x="15" y="54"/>
                    <a:pt x="55" y="14"/>
                    <a:pt x="104" y="14"/>
                  </a:cubicBezTo>
                  <a:cubicBezTo>
                    <a:pt x="104" y="104"/>
                    <a:pt x="104" y="104"/>
                    <a:pt x="104" y="104"/>
                  </a:cubicBezTo>
                  <a:lnTo>
                    <a:pt x="15" y="10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pPr>
              <a:endParaRPr lang="zh-CN" altLang="en-US" sz="1350">
                <a:solidFill>
                  <a:srgbClr val="C8161C"/>
                </a:solidFill>
              </a:endParaRPr>
            </a:p>
          </p:txBody>
        </p:sp>
      </p:grpSp>
      <p:grpSp>
        <p:nvGrpSpPr>
          <p:cNvPr id="13" name="Group 18"/>
          <p:cNvGrpSpPr>
            <a:grpSpLocks noChangeAspect="1"/>
          </p:cNvGrpSpPr>
          <p:nvPr/>
        </p:nvGrpSpPr>
        <p:grpSpPr bwMode="auto">
          <a:xfrm>
            <a:off x="6070285" y="2270832"/>
            <a:ext cx="360263" cy="335699"/>
            <a:chOff x="3802" y="2858"/>
            <a:chExt cx="616" cy="574"/>
          </a:xfrm>
          <a:solidFill>
            <a:srgbClr val="C8161C"/>
          </a:solidFill>
        </p:grpSpPr>
        <p:sp>
          <p:nvSpPr>
            <p:cNvPr id="67" name="Rectangle 19"/>
            <p:cNvSpPr>
              <a:spLocks noChangeArrowheads="1"/>
            </p:cNvSpPr>
            <p:nvPr/>
          </p:nvSpPr>
          <p:spPr bwMode="auto">
            <a:xfrm>
              <a:off x="3802" y="3205"/>
              <a:ext cx="129" cy="22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pPr>
              <a:endParaRPr lang="zh-CN" altLang="en-US" sz="1350">
                <a:solidFill>
                  <a:srgbClr val="C8161C"/>
                </a:solidFill>
              </a:endParaRPr>
            </a:p>
          </p:txBody>
        </p:sp>
        <p:sp>
          <p:nvSpPr>
            <p:cNvPr id="68" name="Rectangle 20"/>
            <p:cNvSpPr>
              <a:spLocks noChangeArrowheads="1"/>
            </p:cNvSpPr>
            <p:nvPr/>
          </p:nvSpPr>
          <p:spPr bwMode="auto">
            <a:xfrm>
              <a:off x="3964" y="3174"/>
              <a:ext cx="129" cy="25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pPr>
              <a:endParaRPr lang="zh-CN" altLang="en-US" sz="1350">
                <a:solidFill>
                  <a:srgbClr val="C8161C"/>
                </a:solidFill>
              </a:endParaRPr>
            </a:p>
          </p:txBody>
        </p:sp>
        <p:sp>
          <p:nvSpPr>
            <p:cNvPr id="69" name="Rectangle 21"/>
            <p:cNvSpPr>
              <a:spLocks noChangeArrowheads="1"/>
            </p:cNvSpPr>
            <p:nvPr/>
          </p:nvSpPr>
          <p:spPr bwMode="auto">
            <a:xfrm>
              <a:off x="4129" y="3131"/>
              <a:ext cx="129" cy="30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pPr>
              <a:endParaRPr lang="zh-CN" altLang="en-US" sz="1350">
                <a:solidFill>
                  <a:srgbClr val="C8161C"/>
                </a:solidFill>
              </a:endParaRPr>
            </a:p>
          </p:txBody>
        </p:sp>
        <p:sp>
          <p:nvSpPr>
            <p:cNvPr id="70" name="Rectangle 22"/>
            <p:cNvSpPr>
              <a:spLocks noChangeArrowheads="1"/>
            </p:cNvSpPr>
            <p:nvPr/>
          </p:nvSpPr>
          <p:spPr bwMode="auto">
            <a:xfrm>
              <a:off x="4289" y="3078"/>
              <a:ext cx="129" cy="35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pPr>
              <a:endParaRPr lang="zh-CN" altLang="en-US" sz="1350">
                <a:solidFill>
                  <a:srgbClr val="C8161C"/>
                </a:solidFill>
              </a:endParaRPr>
            </a:p>
          </p:txBody>
        </p:sp>
        <p:sp>
          <p:nvSpPr>
            <p:cNvPr id="71" name="Freeform 23"/>
            <p:cNvSpPr/>
            <p:nvPr/>
          </p:nvSpPr>
          <p:spPr bwMode="auto">
            <a:xfrm>
              <a:off x="3888" y="2858"/>
              <a:ext cx="370" cy="270"/>
            </a:xfrm>
            <a:custGeom>
              <a:avLst/>
              <a:gdLst>
                <a:gd name="T0" fmla="*/ 94 w 155"/>
                <a:gd name="T1" fmla="*/ 21 h 113"/>
                <a:gd name="T2" fmla="*/ 0 w 155"/>
                <a:gd name="T3" fmla="*/ 72 h 113"/>
                <a:gd name="T4" fmla="*/ 114 w 155"/>
                <a:gd name="T5" fmla="*/ 63 h 113"/>
                <a:gd name="T6" fmla="*/ 122 w 155"/>
                <a:gd name="T7" fmla="*/ 82 h 113"/>
                <a:gd name="T8" fmla="*/ 155 w 155"/>
                <a:gd name="T9" fmla="*/ 0 h 113"/>
                <a:gd name="T10" fmla="*/ 85 w 155"/>
                <a:gd name="T11" fmla="*/ 2 h 113"/>
                <a:gd name="T12" fmla="*/ 94 w 155"/>
                <a:gd name="T13" fmla="*/ 21 h 113"/>
              </a:gdLst>
              <a:ahLst/>
              <a:cxnLst>
                <a:cxn ang="0">
                  <a:pos x="T0" y="T1"/>
                </a:cxn>
                <a:cxn ang="0">
                  <a:pos x="T2" y="T3"/>
                </a:cxn>
                <a:cxn ang="0">
                  <a:pos x="T4" y="T5"/>
                </a:cxn>
                <a:cxn ang="0">
                  <a:pos x="T6" y="T7"/>
                </a:cxn>
                <a:cxn ang="0">
                  <a:pos x="T8" y="T9"/>
                </a:cxn>
                <a:cxn ang="0">
                  <a:pos x="T10" y="T11"/>
                </a:cxn>
                <a:cxn ang="0">
                  <a:pos x="T12" y="T13"/>
                </a:cxn>
              </a:cxnLst>
              <a:rect l="0" t="0" r="r" b="b"/>
              <a:pathLst>
                <a:path w="155" h="113">
                  <a:moveTo>
                    <a:pt x="94" y="21"/>
                  </a:moveTo>
                  <a:cubicBezTo>
                    <a:pt x="85" y="33"/>
                    <a:pt x="53" y="68"/>
                    <a:pt x="0" y="72"/>
                  </a:cubicBezTo>
                  <a:cubicBezTo>
                    <a:pt x="0" y="72"/>
                    <a:pt x="31" y="113"/>
                    <a:pt x="114" y="63"/>
                  </a:cubicBezTo>
                  <a:cubicBezTo>
                    <a:pt x="122" y="82"/>
                    <a:pt x="122" y="82"/>
                    <a:pt x="122" y="82"/>
                  </a:cubicBezTo>
                  <a:cubicBezTo>
                    <a:pt x="155" y="0"/>
                    <a:pt x="155" y="0"/>
                    <a:pt x="155" y="0"/>
                  </a:cubicBezTo>
                  <a:cubicBezTo>
                    <a:pt x="85" y="2"/>
                    <a:pt x="85" y="2"/>
                    <a:pt x="85" y="2"/>
                  </a:cubicBezTo>
                  <a:lnTo>
                    <a:pt x="94" y="2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pPr>
              <a:endParaRPr lang="zh-CN" altLang="en-US" sz="1350">
                <a:solidFill>
                  <a:srgbClr val="C8161C"/>
                </a:solidFill>
              </a:endParaRPr>
            </a:p>
          </p:txBody>
        </p:sp>
      </p:grpSp>
      <p:grpSp>
        <p:nvGrpSpPr>
          <p:cNvPr id="14" name="Group 26"/>
          <p:cNvGrpSpPr>
            <a:grpSpLocks noChangeAspect="1"/>
          </p:cNvGrpSpPr>
          <p:nvPr/>
        </p:nvGrpSpPr>
        <p:grpSpPr bwMode="auto">
          <a:xfrm>
            <a:off x="7333574" y="2312048"/>
            <a:ext cx="564108" cy="279660"/>
            <a:chOff x="5676" y="2597"/>
            <a:chExt cx="1061" cy="526"/>
          </a:xfrm>
          <a:solidFill>
            <a:srgbClr val="C8161C"/>
          </a:solidFill>
        </p:grpSpPr>
        <p:sp>
          <p:nvSpPr>
            <p:cNvPr id="52" name="Freeform 27"/>
            <p:cNvSpPr/>
            <p:nvPr/>
          </p:nvSpPr>
          <p:spPr bwMode="auto">
            <a:xfrm>
              <a:off x="5747" y="2597"/>
              <a:ext cx="181" cy="115"/>
            </a:xfrm>
            <a:custGeom>
              <a:avLst/>
              <a:gdLst>
                <a:gd name="T0" fmla="*/ 25 w 76"/>
                <a:gd name="T1" fmla="*/ 48 h 48"/>
                <a:gd name="T2" fmla="*/ 64 w 76"/>
                <a:gd name="T3" fmla="*/ 44 h 48"/>
                <a:gd name="T4" fmla="*/ 76 w 76"/>
                <a:gd name="T5" fmla="*/ 13 h 48"/>
                <a:gd name="T6" fmla="*/ 39 w 76"/>
                <a:gd name="T7" fmla="*/ 15 h 48"/>
                <a:gd name="T8" fmla="*/ 23 w 76"/>
                <a:gd name="T9" fmla="*/ 10 h 48"/>
                <a:gd name="T10" fmla="*/ 7 w 76"/>
                <a:gd name="T11" fmla="*/ 20 h 48"/>
                <a:gd name="T12" fmla="*/ 25 w 76"/>
                <a:gd name="T13" fmla="*/ 48 h 48"/>
              </a:gdLst>
              <a:ahLst/>
              <a:cxnLst>
                <a:cxn ang="0">
                  <a:pos x="T0" y="T1"/>
                </a:cxn>
                <a:cxn ang="0">
                  <a:pos x="T2" y="T3"/>
                </a:cxn>
                <a:cxn ang="0">
                  <a:pos x="T4" y="T5"/>
                </a:cxn>
                <a:cxn ang="0">
                  <a:pos x="T6" y="T7"/>
                </a:cxn>
                <a:cxn ang="0">
                  <a:pos x="T8" y="T9"/>
                </a:cxn>
                <a:cxn ang="0">
                  <a:pos x="T10" y="T11"/>
                </a:cxn>
                <a:cxn ang="0">
                  <a:pos x="T12" y="T13"/>
                </a:cxn>
              </a:cxnLst>
              <a:rect l="0" t="0" r="r" b="b"/>
              <a:pathLst>
                <a:path w="76" h="48">
                  <a:moveTo>
                    <a:pt x="25" y="48"/>
                  </a:moveTo>
                  <a:cubicBezTo>
                    <a:pt x="64" y="44"/>
                    <a:pt x="64" y="44"/>
                    <a:pt x="64" y="44"/>
                  </a:cubicBezTo>
                  <a:cubicBezTo>
                    <a:pt x="66" y="36"/>
                    <a:pt x="69" y="26"/>
                    <a:pt x="76" y="13"/>
                  </a:cubicBezTo>
                  <a:cubicBezTo>
                    <a:pt x="76" y="13"/>
                    <a:pt x="70" y="0"/>
                    <a:pt x="39" y="15"/>
                  </a:cubicBezTo>
                  <a:cubicBezTo>
                    <a:pt x="39" y="15"/>
                    <a:pt x="32" y="14"/>
                    <a:pt x="23" y="10"/>
                  </a:cubicBezTo>
                  <a:cubicBezTo>
                    <a:pt x="23" y="10"/>
                    <a:pt x="0" y="4"/>
                    <a:pt x="7" y="20"/>
                  </a:cubicBezTo>
                  <a:lnTo>
                    <a:pt x="25" y="4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pPr>
              <a:endParaRPr lang="zh-CN" altLang="en-US" sz="1350">
                <a:solidFill>
                  <a:srgbClr val="C8161C"/>
                </a:solidFill>
              </a:endParaRPr>
            </a:p>
          </p:txBody>
        </p:sp>
        <p:sp>
          <p:nvSpPr>
            <p:cNvPr id="53" name="Freeform 28"/>
            <p:cNvSpPr>
              <a:spLocks noEditPoints="1"/>
            </p:cNvSpPr>
            <p:nvPr/>
          </p:nvSpPr>
          <p:spPr bwMode="auto">
            <a:xfrm>
              <a:off x="5759" y="2613"/>
              <a:ext cx="169" cy="101"/>
            </a:xfrm>
            <a:custGeom>
              <a:avLst/>
              <a:gdLst>
                <a:gd name="T0" fmla="*/ 20 w 71"/>
                <a:gd name="T1" fmla="*/ 42 h 42"/>
                <a:gd name="T2" fmla="*/ 2 w 71"/>
                <a:gd name="T3" fmla="*/ 13 h 42"/>
                <a:gd name="T4" fmla="*/ 1 w 71"/>
                <a:gd name="T5" fmla="*/ 4 h 42"/>
                <a:gd name="T6" fmla="*/ 10 w 71"/>
                <a:gd name="T7" fmla="*/ 1 h 42"/>
                <a:gd name="T8" fmla="*/ 18 w 71"/>
                <a:gd name="T9" fmla="*/ 2 h 42"/>
                <a:gd name="T10" fmla="*/ 18 w 71"/>
                <a:gd name="T11" fmla="*/ 2 h 42"/>
                <a:gd name="T12" fmla="*/ 34 w 71"/>
                <a:gd name="T13" fmla="*/ 8 h 42"/>
                <a:gd name="T14" fmla="*/ 59 w 71"/>
                <a:gd name="T15" fmla="*/ 0 h 42"/>
                <a:gd name="T16" fmla="*/ 71 w 71"/>
                <a:gd name="T17" fmla="*/ 6 h 42"/>
                <a:gd name="T18" fmla="*/ 71 w 71"/>
                <a:gd name="T19" fmla="*/ 6 h 42"/>
                <a:gd name="T20" fmla="*/ 71 w 71"/>
                <a:gd name="T21" fmla="*/ 6 h 42"/>
                <a:gd name="T22" fmla="*/ 60 w 71"/>
                <a:gd name="T23" fmla="*/ 37 h 42"/>
                <a:gd name="T24" fmla="*/ 60 w 71"/>
                <a:gd name="T25" fmla="*/ 37 h 42"/>
                <a:gd name="T26" fmla="*/ 20 w 71"/>
                <a:gd name="T27" fmla="*/ 42 h 42"/>
                <a:gd name="T28" fmla="*/ 10 w 71"/>
                <a:gd name="T29" fmla="*/ 2 h 42"/>
                <a:gd name="T30" fmla="*/ 2 w 71"/>
                <a:gd name="T31" fmla="*/ 5 h 42"/>
                <a:gd name="T32" fmla="*/ 3 w 71"/>
                <a:gd name="T33" fmla="*/ 13 h 42"/>
                <a:gd name="T34" fmla="*/ 20 w 71"/>
                <a:gd name="T35" fmla="*/ 40 h 42"/>
                <a:gd name="T36" fmla="*/ 59 w 71"/>
                <a:gd name="T37" fmla="*/ 36 h 42"/>
                <a:gd name="T38" fmla="*/ 70 w 71"/>
                <a:gd name="T39" fmla="*/ 6 h 42"/>
                <a:gd name="T40" fmla="*/ 59 w 71"/>
                <a:gd name="T41" fmla="*/ 1 h 42"/>
                <a:gd name="T42" fmla="*/ 34 w 71"/>
                <a:gd name="T43" fmla="*/ 9 h 42"/>
                <a:gd name="T44" fmla="*/ 34 w 71"/>
                <a:gd name="T45" fmla="*/ 9 h 42"/>
                <a:gd name="T46" fmla="*/ 34 w 71"/>
                <a:gd name="T47" fmla="*/ 9 h 42"/>
                <a:gd name="T48" fmla="*/ 18 w 71"/>
                <a:gd name="T49" fmla="*/ 3 h 42"/>
                <a:gd name="T50" fmla="*/ 10 w 71"/>
                <a:gd name="T51" fmla="*/ 2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71" h="42">
                  <a:moveTo>
                    <a:pt x="20" y="42"/>
                  </a:moveTo>
                  <a:cubicBezTo>
                    <a:pt x="2" y="13"/>
                    <a:pt x="2" y="13"/>
                    <a:pt x="2" y="13"/>
                  </a:cubicBezTo>
                  <a:cubicBezTo>
                    <a:pt x="0" y="9"/>
                    <a:pt x="0" y="6"/>
                    <a:pt x="1" y="4"/>
                  </a:cubicBezTo>
                  <a:cubicBezTo>
                    <a:pt x="3" y="2"/>
                    <a:pt x="6" y="1"/>
                    <a:pt x="10" y="1"/>
                  </a:cubicBezTo>
                  <a:cubicBezTo>
                    <a:pt x="14" y="1"/>
                    <a:pt x="18" y="2"/>
                    <a:pt x="18" y="2"/>
                  </a:cubicBezTo>
                  <a:cubicBezTo>
                    <a:pt x="18" y="2"/>
                    <a:pt x="18" y="2"/>
                    <a:pt x="18" y="2"/>
                  </a:cubicBezTo>
                  <a:cubicBezTo>
                    <a:pt x="26" y="6"/>
                    <a:pt x="33" y="7"/>
                    <a:pt x="34" y="8"/>
                  </a:cubicBezTo>
                  <a:cubicBezTo>
                    <a:pt x="44" y="3"/>
                    <a:pt x="52" y="0"/>
                    <a:pt x="59" y="0"/>
                  </a:cubicBezTo>
                  <a:cubicBezTo>
                    <a:pt x="69" y="0"/>
                    <a:pt x="71" y="6"/>
                    <a:pt x="71" y="6"/>
                  </a:cubicBezTo>
                  <a:cubicBezTo>
                    <a:pt x="71" y="6"/>
                    <a:pt x="71" y="6"/>
                    <a:pt x="71" y="6"/>
                  </a:cubicBezTo>
                  <a:cubicBezTo>
                    <a:pt x="71" y="6"/>
                    <a:pt x="71" y="6"/>
                    <a:pt x="71" y="6"/>
                  </a:cubicBezTo>
                  <a:cubicBezTo>
                    <a:pt x="66" y="17"/>
                    <a:pt x="62" y="28"/>
                    <a:pt x="60" y="37"/>
                  </a:cubicBezTo>
                  <a:cubicBezTo>
                    <a:pt x="60" y="37"/>
                    <a:pt x="60" y="37"/>
                    <a:pt x="60" y="37"/>
                  </a:cubicBezTo>
                  <a:lnTo>
                    <a:pt x="20" y="42"/>
                  </a:lnTo>
                  <a:close/>
                  <a:moveTo>
                    <a:pt x="10" y="2"/>
                  </a:moveTo>
                  <a:cubicBezTo>
                    <a:pt x="7" y="2"/>
                    <a:pt x="4" y="3"/>
                    <a:pt x="2" y="5"/>
                  </a:cubicBezTo>
                  <a:cubicBezTo>
                    <a:pt x="1" y="7"/>
                    <a:pt x="1" y="9"/>
                    <a:pt x="3" y="13"/>
                  </a:cubicBezTo>
                  <a:cubicBezTo>
                    <a:pt x="20" y="40"/>
                    <a:pt x="20" y="40"/>
                    <a:pt x="20" y="40"/>
                  </a:cubicBezTo>
                  <a:cubicBezTo>
                    <a:pt x="59" y="36"/>
                    <a:pt x="59" y="36"/>
                    <a:pt x="59" y="36"/>
                  </a:cubicBezTo>
                  <a:cubicBezTo>
                    <a:pt x="61" y="27"/>
                    <a:pt x="64" y="17"/>
                    <a:pt x="70" y="6"/>
                  </a:cubicBezTo>
                  <a:cubicBezTo>
                    <a:pt x="70" y="5"/>
                    <a:pt x="67" y="1"/>
                    <a:pt x="59" y="1"/>
                  </a:cubicBezTo>
                  <a:cubicBezTo>
                    <a:pt x="52" y="1"/>
                    <a:pt x="44" y="4"/>
                    <a:pt x="34" y="9"/>
                  </a:cubicBezTo>
                  <a:cubicBezTo>
                    <a:pt x="34" y="9"/>
                    <a:pt x="34" y="9"/>
                    <a:pt x="34" y="9"/>
                  </a:cubicBezTo>
                  <a:cubicBezTo>
                    <a:pt x="34" y="9"/>
                    <a:pt x="34" y="9"/>
                    <a:pt x="34" y="9"/>
                  </a:cubicBezTo>
                  <a:cubicBezTo>
                    <a:pt x="34" y="9"/>
                    <a:pt x="27" y="8"/>
                    <a:pt x="18" y="3"/>
                  </a:cubicBezTo>
                  <a:cubicBezTo>
                    <a:pt x="17" y="3"/>
                    <a:pt x="14" y="2"/>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pPr>
              <a:endParaRPr lang="zh-CN" altLang="en-US" sz="1350">
                <a:solidFill>
                  <a:srgbClr val="C8161C"/>
                </a:solidFill>
              </a:endParaRPr>
            </a:p>
          </p:txBody>
        </p:sp>
        <p:sp>
          <p:nvSpPr>
            <p:cNvPr id="54" name="Freeform 29"/>
            <p:cNvSpPr/>
            <p:nvPr/>
          </p:nvSpPr>
          <p:spPr bwMode="auto">
            <a:xfrm>
              <a:off x="5795" y="2709"/>
              <a:ext cx="119" cy="43"/>
            </a:xfrm>
            <a:custGeom>
              <a:avLst/>
              <a:gdLst>
                <a:gd name="T0" fmla="*/ 41 w 50"/>
                <a:gd name="T1" fmla="*/ 0 h 18"/>
                <a:gd name="T2" fmla="*/ 7 w 50"/>
                <a:gd name="T3" fmla="*/ 4 h 18"/>
                <a:gd name="T4" fmla="*/ 1 w 50"/>
                <a:gd name="T5" fmla="*/ 12 h 18"/>
                <a:gd name="T6" fmla="*/ 8 w 50"/>
                <a:gd name="T7" fmla="*/ 17 h 18"/>
                <a:gd name="T8" fmla="*/ 43 w 50"/>
                <a:gd name="T9" fmla="*/ 14 h 18"/>
                <a:gd name="T10" fmla="*/ 49 w 50"/>
                <a:gd name="T11" fmla="*/ 6 h 18"/>
                <a:gd name="T12" fmla="*/ 41 w 50"/>
                <a:gd name="T13" fmla="*/ 0 h 18"/>
              </a:gdLst>
              <a:ahLst/>
              <a:cxnLst>
                <a:cxn ang="0">
                  <a:pos x="T0" y="T1"/>
                </a:cxn>
                <a:cxn ang="0">
                  <a:pos x="T2" y="T3"/>
                </a:cxn>
                <a:cxn ang="0">
                  <a:pos x="T4" y="T5"/>
                </a:cxn>
                <a:cxn ang="0">
                  <a:pos x="T6" y="T7"/>
                </a:cxn>
                <a:cxn ang="0">
                  <a:pos x="T8" y="T9"/>
                </a:cxn>
                <a:cxn ang="0">
                  <a:pos x="T10" y="T11"/>
                </a:cxn>
                <a:cxn ang="0">
                  <a:pos x="T12" y="T13"/>
                </a:cxn>
              </a:cxnLst>
              <a:rect l="0" t="0" r="r" b="b"/>
              <a:pathLst>
                <a:path w="50" h="18">
                  <a:moveTo>
                    <a:pt x="41" y="0"/>
                  </a:moveTo>
                  <a:cubicBezTo>
                    <a:pt x="7" y="4"/>
                    <a:pt x="7" y="4"/>
                    <a:pt x="7" y="4"/>
                  </a:cubicBezTo>
                  <a:cubicBezTo>
                    <a:pt x="3" y="5"/>
                    <a:pt x="0" y="8"/>
                    <a:pt x="1" y="12"/>
                  </a:cubicBezTo>
                  <a:cubicBezTo>
                    <a:pt x="1" y="15"/>
                    <a:pt x="5" y="18"/>
                    <a:pt x="8" y="17"/>
                  </a:cubicBezTo>
                  <a:cubicBezTo>
                    <a:pt x="43" y="14"/>
                    <a:pt x="43" y="14"/>
                    <a:pt x="43" y="14"/>
                  </a:cubicBezTo>
                  <a:cubicBezTo>
                    <a:pt x="47" y="13"/>
                    <a:pt x="50" y="10"/>
                    <a:pt x="49" y="6"/>
                  </a:cubicBezTo>
                  <a:cubicBezTo>
                    <a:pt x="49" y="3"/>
                    <a:pt x="45" y="0"/>
                    <a:pt x="4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pPr>
              <a:endParaRPr lang="zh-CN" altLang="en-US" sz="1350">
                <a:solidFill>
                  <a:srgbClr val="C8161C"/>
                </a:solidFill>
              </a:endParaRPr>
            </a:p>
          </p:txBody>
        </p:sp>
        <p:sp>
          <p:nvSpPr>
            <p:cNvPr id="55" name="Freeform 30"/>
            <p:cNvSpPr>
              <a:spLocks noEditPoints="1"/>
            </p:cNvSpPr>
            <p:nvPr/>
          </p:nvSpPr>
          <p:spPr bwMode="auto">
            <a:xfrm>
              <a:off x="5795" y="2707"/>
              <a:ext cx="119" cy="45"/>
            </a:xfrm>
            <a:custGeom>
              <a:avLst/>
              <a:gdLst>
                <a:gd name="T0" fmla="*/ 8 w 50"/>
                <a:gd name="T1" fmla="*/ 19 h 19"/>
                <a:gd name="T2" fmla="*/ 0 w 50"/>
                <a:gd name="T3" fmla="*/ 13 h 19"/>
                <a:gd name="T4" fmla="*/ 2 w 50"/>
                <a:gd name="T5" fmla="*/ 7 h 19"/>
                <a:gd name="T6" fmla="*/ 7 w 50"/>
                <a:gd name="T7" fmla="*/ 5 h 19"/>
                <a:gd name="T8" fmla="*/ 41 w 50"/>
                <a:gd name="T9" fmla="*/ 1 h 19"/>
                <a:gd name="T10" fmla="*/ 50 w 50"/>
                <a:gd name="T11" fmla="*/ 7 h 19"/>
                <a:gd name="T12" fmla="*/ 48 w 50"/>
                <a:gd name="T13" fmla="*/ 12 h 19"/>
                <a:gd name="T14" fmla="*/ 43 w 50"/>
                <a:gd name="T15" fmla="*/ 15 h 19"/>
                <a:gd name="T16" fmla="*/ 9 w 50"/>
                <a:gd name="T17" fmla="*/ 19 h 19"/>
                <a:gd name="T18" fmla="*/ 8 w 50"/>
                <a:gd name="T19" fmla="*/ 19 h 19"/>
                <a:gd name="T20" fmla="*/ 42 w 50"/>
                <a:gd name="T21" fmla="*/ 2 h 19"/>
                <a:gd name="T22" fmla="*/ 41 w 50"/>
                <a:gd name="T23" fmla="*/ 2 h 19"/>
                <a:gd name="T24" fmla="*/ 7 w 50"/>
                <a:gd name="T25" fmla="*/ 6 h 19"/>
                <a:gd name="T26" fmla="*/ 3 w 50"/>
                <a:gd name="T27" fmla="*/ 8 h 19"/>
                <a:gd name="T28" fmla="*/ 1 w 50"/>
                <a:gd name="T29" fmla="*/ 12 h 19"/>
                <a:gd name="T30" fmla="*/ 8 w 50"/>
                <a:gd name="T31" fmla="*/ 18 h 19"/>
                <a:gd name="T32" fmla="*/ 43 w 50"/>
                <a:gd name="T33" fmla="*/ 14 h 19"/>
                <a:gd name="T34" fmla="*/ 47 w 50"/>
                <a:gd name="T35" fmla="*/ 12 h 19"/>
                <a:gd name="T36" fmla="*/ 49 w 50"/>
                <a:gd name="T37" fmla="*/ 7 h 19"/>
                <a:gd name="T38" fmla="*/ 42 w 50"/>
                <a:gd name="T39" fmla="*/ 2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0" h="19">
                  <a:moveTo>
                    <a:pt x="8" y="19"/>
                  </a:moveTo>
                  <a:cubicBezTo>
                    <a:pt x="4" y="19"/>
                    <a:pt x="0" y="16"/>
                    <a:pt x="0" y="13"/>
                  </a:cubicBezTo>
                  <a:cubicBezTo>
                    <a:pt x="0" y="11"/>
                    <a:pt x="0" y="9"/>
                    <a:pt x="2" y="7"/>
                  </a:cubicBezTo>
                  <a:cubicBezTo>
                    <a:pt x="3" y="6"/>
                    <a:pt x="5" y="5"/>
                    <a:pt x="7" y="5"/>
                  </a:cubicBezTo>
                  <a:cubicBezTo>
                    <a:pt x="41" y="1"/>
                    <a:pt x="41" y="1"/>
                    <a:pt x="41" y="1"/>
                  </a:cubicBezTo>
                  <a:cubicBezTo>
                    <a:pt x="45" y="0"/>
                    <a:pt x="49" y="3"/>
                    <a:pt x="50" y="7"/>
                  </a:cubicBezTo>
                  <a:cubicBezTo>
                    <a:pt x="50" y="9"/>
                    <a:pt x="49" y="11"/>
                    <a:pt x="48" y="12"/>
                  </a:cubicBezTo>
                  <a:cubicBezTo>
                    <a:pt x="47" y="14"/>
                    <a:pt x="45" y="15"/>
                    <a:pt x="43" y="15"/>
                  </a:cubicBezTo>
                  <a:cubicBezTo>
                    <a:pt x="9" y="19"/>
                    <a:pt x="9" y="19"/>
                    <a:pt x="9" y="19"/>
                  </a:cubicBezTo>
                  <a:cubicBezTo>
                    <a:pt x="8" y="19"/>
                    <a:pt x="8" y="19"/>
                    <a:pt x="8" y="19"/>
                  </a:cubicBezTo>
                  <a:close/>
                  <a:moveTo>
                    <a:pt x="42" y="2"/>
                  </a:moveTo>
                  <a:cubicBezTo>
                    <a:pt x="42" y="2"/>
                    <a:pt x="42" y="2"/>
                    <a:pt x="41" y="2"/>
                  </a:cubicBezTo>
                  <a:cubicBezTo>
                    <a:pt x="7" y="6"/>
                    <a:pt x="7" y="6"/>
                    <a:pt x="7" y="6"/>
                  </a:cubicBezTo>
                  <a:cubicBezTo>
                    <a:pt x="5" y="6"/>
                    <a:pt x="4" y="7"/>
                    <a:pt x="3" y="8"/>
                  </a:cubicBezTo>
                  <a:cubicBezTo>
                    <a:pt x="1" y="9"/>
                    <a:pt x="1" y="11"/>
                    <a:pt x="1" y="12"/>
                  </a:cubicBezTo>
                  <a:cubicBezTo>
                    <a:pt x="2" y="16"/>
                    <a:pt x="5" y="18"/>
                    <a:pt x="8" y="18"/>
                  </a:cubicBezTo>
                  <a:cubicBezTo>
                    <a:pt x="43" y="14"/>
                    <a:pt x="43" y="14"/>
                    <a:pt x="43" y="14"/>
                  </a:cubicBezTo>
                  <a:cubicBezTo>
                    <a:pt x="45" y="14"/>
                    <a:pt x="46" y="13"/>
                    <a:pt x="47" y="12"/>
                  </a:cubicBezTo>
                  <a:cubicBezTo>
                    <a:pt x="48" y="10"/>
                    <a:pt x="49" y="9"/>
                    <a:pt x="49" y="7"/>
                  </a:cubicBezTo>
                  <a:cubicBezTo>
                    <a:pt x="48" y="4"/>
                    <a:pt x="45" y="2"/>
                    <a:pt x="42"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pPr>
              <a:endParaRPr lang="zh-CN" altLang="en-US" sz="1350">
                <a:solidFill>
                  <a:srgbClr val="C8161C"/>
                </a:solidFill>
              </a:endParaRPr>
            </a:p>
          </p:txBody>
        </p:sp>
        <p:sp>
          <p:nvSpPr>
            <p:cNvPr id="56" name="Freeform 31"/>
            <p:cNvSpPr>
              <a:spLocks noEditPoints="1"/>
            </p:cNvSpPr>
            <p:nvPr/>
          </p:nvSpPr>
          <p:spPr bwMode="auto">
            <a:xfrm>
              <a:off x="5676" y="2752"/>
              <a:ext cx="424" cy="371"/>
            </a:xfrm>
            <a:custGeom>
              <a:avLst/>
              <a:gdLst>
                <a:gd name="T0" fmla="*/ 153 w 178"/>
                <a:gd name="T1" fmla="*/ 137 h 155"/>
                <a:gd name="T2" fmla="*/ 157 w 178"/>
                <a:gd name="T3" fmla="*/ 137 h 155"/>
                <a:gd name="T4" fmla="*/ 165 w 178"/>
                <a:gd name="T5" fmla="*/ 138 h 155"/>
                <a:gd name="T6" fmla="*/ 168 w 178"/>
                <a:gd name="T7" fmla="*/ 139 h 155"/>
                <a:gd name="T8" fmla="*/ 176 w 178"/>
                <a:gd name="T9" fmla="*/ 135 h 155"/>
                <a:gd name="T10" fmla="*/ 172 w 178"/>
                <a:gd name="T11" fmla="*/ 128 h 155"/>
                <a:gd name="T12" fmla="*/ 166 w 178"/>
                <a:gd name="T13" fmla="*/ 105 h 155"/>
                <a:gd name="T14" fmla="*/ 134 w 178"/>
                <a:gd name="T15" fmla="*/ 34 h 155"/>
                <a:gd name="T16" fmla="*/ 95 w 178"/>
                <a:gd name="T17" fmla="*/ 2 h 155"/>
                <a:gd name="T18" fmla="*/ 94 w 178"/>
                <a:gd name="T19" fmla="*/ 0 h 155"/>
                <a:gd name="T20" fmla="*/ 58 w 178"/>
                <a:gd name="T21" fmla="*/ 4 h 155"/>
                <a:gd name="T22" fmla="*/ 35 w 178"/>
                <a:gd name="T23" fmla="*/ 37 h 155"/>
                <a:gd name="T24" fmla="*/ 21 w 178"/>
                <a:gd name="T25" fmla="*/ 133 h 155"/>
                <a:gd name="T26" fmla="*/ 15 w 178"/>
                <a:gd name="T27" fmla="*/ 148 h 155"/>
                <a:gd name="T28" fmla="*/ 15 w 178"/>
                <a:gd name="T29" fmla="*/ 153 h 155"/>
                <a:gd name="T30" fmla="*/ 24 w 178"/>
                <a:gd name="T31" fmla="*/ 153 h 155"/>
                <a:gd name="T32" fmla="*/ 36 w 178"/>
                <a:gd name="T33" fmla="*/ 150 h 155"/>
                <a:gd name="T34" fmla="*/ 36 w 178"/>
                <a:gd name="T35" fmla="*/ 150 h 155"/>
                <a:gd name="T36" fmla="*/ 36 w 178"/>
                <a:gd name="T37" fmla="*/ 150 h 155"/>
                <a:gd name="T38" fmla="*/ 68 w 178"/>
                <a:gd name="T39" fmla="*/ 153 h 155"/>
                <a:gd name="T40" fmla="*/ 153 w 178"/>
                <a:gd name="T41" fmla="*/ 137 h 155"/>
                <a:gd name="T42" fmla="*/ 67 w 178"/>
                <a:gd name="T43" fmla="*/ 57 h 155"/>
                <a:gd name="T44" fmla="*/ 81 w 178"/>
                <a:gd name="T45" fmla="*/ 50 h 155"/>
                <a:gd name="T46" fmla="*/ 80 w 178"/>
                <a:gd name="T47" fmla="*/ 42 h 155"/>
                <a:gd name="T48" fmla="*/ 86 w 178"/>
                <a:gd name="T49" fmla="*/ 41 h 155"/>
                <a:gd name="T50" fmla="*/ 88 w 178"/>
                <a:gd name="T51" fmla="*/ 49 h 155"/>
                <a:gd name="T52" fmla="*/ 102 w 178"/>
                <a:gd name="T53" fmla="*/ 50 h 155"/>
                <a:gd name="T54" fmla="*/ 100 w 178"/>
                <a:gd name="T55" fmla="*/ 55 h 155"/>
                <a:gd name="T56" fmla="*/ 75 w 178"/>
                <a:gd name="T57" fmla="*/ 62 h 155"/>
                <a:gd name="T58" fmla="*/ 92 w 178"/>
                <a:gd name="T59" fmla="*/ 70 h 155"/>
                <a:gd name="T60" fmla="*/ 106 w 178"/>
                <a:gd name="T61" fmla="*/ 92 h 155"/>
                <a:gd name="T62" fmla="*/ 93 w 178"/>
                <a:gd name="T63" fmla="*/ 98 h 155"/>
                <a:gd name="T64" fmla="*/ 94 w 178"/>
                <a:gd name="T65" fmla="*/ 106 h 155"/>
                <a:gd name="T66" fmla="*/ 87 w 178"/>
                <a:gd name="T67" fmla="*/ 107 h 155"/>
                <a:gd name="T68" fmla="*/ 86 w 178"/>
                <a:gd name="T69" fmla="*/ 99 h 155"/>
                <a:gd name="T70" fmla="*/ 69 w 178"/>
                <a:gd name="T71" fmla="*/ 97 h 155"/>
                <a:gd name="T72" fmla="*/ 70 w 178"/>
                <a:gd name="T73" fmla="*/ 92 h 155"/>
                <a:gd name="T74" fmla="*/ 97 w 178"/>
                <a:gd name="T75" fmla="*/ 90 h 155"/>
                <a:gd name="T76" fmla="*/ 93 w 178"/>
                <a:gd name="T77" fmla="*/ 78 h 155"/>
                <a:gd name="T78" fmla="*/ 78 w 178"/>
                <a:gd name="T79" fmla="*/ 74 h 155"/>
                <a:gd name="T80" fmla="*/ 67 w 178"/>
                <a:gd name="T81" fmla="*/ 5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78" h="155">
                  <a:moveTo>
                    <a:pt x="153" y="137"/>
                  </a:moveTo>
                  <a:cubicBezTo>
                    <a:pt x="153" y="137"/>
                    <a:pt x="154" y="137"/>
                    <a:pt x="157" y="137"/>
                  </a:cubicBezTo>
                  <a:cubicBezTo>
                    <a:pt x="160" y="137"/>
                    <a:pt x="162" y="137"/>
                    <a:pt x="165" y="138"/>
                  </a:cubicBezTo>
                  <a:cubicBezTo>
                    <a:pt x="165" y="138"/>
                    <a:pt x="166" y="139"/>
                    <a:pt x="168" y="139"/>
                  </a:cubicBezTo>
                  <a:cubicBezTo>
                    <a:pt x="172" y="139"/>
                    <a:pt x="174" y="137"/>
                    <a:pt x="176" y="135"/>
                  </a:cubicBezTo>
                  <a:cubicBezTo>
                    <a:pt x="176" y="135"/>
                    <a:pt x="178" y="132"/>
                    <a:pt x="172" y="128"/>
                  </a:cubicBezTo>
                  <a:cubicBezTo>
                    <a:pt x="172" y="128"/>
                    <a:pt x="162" y="123"/>
                    <a:pt x="166" y="105"/>
                  </a:cubicBezTo>
                  <a:cubicBezTo>
                    <a:pt x="166" y="105"/>
                    <a:pt x="171" y="57"/>
                    <a:pt x="134" y="34"/>
                  </a:cubicBezTo>
                  <a:cubicBezTo>
                    <a:pt x="133" y="33"/>
                    <a:pt x="96" y="10"/>
                    <a:pt x="95" y="2"/>
                  </a:cubicBezTo>
                  <a:cubicBezTo>
                    <a:pt x="95" y="2"/>
                    <a:pt x="95" y="1"/>
                    <a:pt x="94" y="0"/>
                  </a:cubicBezTo>
                  <a:cubicBezTo>
                    <a:pt x="58" y="4"/>
                    <a:pt x="58" y="4"/>
                    <a:pt x="58" y="4"/>
                  </a:cubicBezTo>
                  <a:cubicBezTo>
                    <a:pt x="54" y="12"/>
                    <a:pt x="46" y="24"/>
                    <a:pt x="35" y="37"/>
                  </a:cubicBezTo>
                  <a:cubicBezTo>
                    <a:pt x="35" y="37"/>
                    <a:pt x="0" y="78"/>
                    <a:pt x="21" y="133"/>
                  </a:cubicBezTo>
                  <a:cubicBezTo>
                    <a:pt x="21" y="134"/>
                    <a:pt x="22" y="137"/>
                    <a:pt x="15" y="148"/>
                  </a:cubicBezTo>
                  <a:cubicBezTo>
                    <a:pt x="15" y="148"/>
                    <a:pt x="14" y="151"/>
                    <a:pt x="15" y="153"/>
                  </a:cubicBezTo>
                  <a:cubicBezTo>
                    <a:pt x="16" y="155"/>
                    <a:pt x="19" y="155"/>
                    <a:pt x="24" y="153"/>
                  </a:cubicBezTo>
                  <a:cubicBezTo>
                    <a:pt x="24" y="153"/>
                    <a:pt x="28" y="151"/>
                    <a:pt x="36" y="150"/>
                  </a:cubicBezTo>
                  <a:cubicBezTo>
                    <a:pt x="36" y="150"/>
                    <a:pt x="36" y="150"/>
                    <a:pt x="36" y="150"/>
                  </a:cubicBezTo>
                  <a:cubicBezTo>
                    <a:pt x="36" y="150"/>
                    <a:pt x="36" y="150"/>
                    <a:pt x="36" y="150"/>
                  </a:cubicBezTo>
                  <a:cubicBezTo>
                    <a:pt x="36" y="150"/>
                    <a:pt x="49" y="153"/>
                    <a:pt x="68" y="153"/>
                  </a:cubicBezTo>
                  <a:cubicBezTo>
                    <a:pt x="88" y="153"/>
                    <a:pt x="119" y="150"/>
                    <a:pt x="153" y="137"/>
                  </a:cubicBezTo>
                  <a:close/>
                  <a:moveTo>
                    <a:pt x="67" y="57"/>
                  </a:moveTo>
                  <a:cubicBezTo>
                    <a:pt x="67" y="57"/>
                    <a:pt x="69" y="52"/>
                    <a:pt x="81" y="50"/>
                  </a:cubicBezTo>
                  <a:cubicBezTo>
                    <a:pt x="80" y="42"/>
                    <a:pt x="80" y="42"/>
                    <a:pt x="80" y="42"/>
                  </a:cubicBezTo>
                  <a:cubicBezTo>
                    <a:pt x="86" y="41"/>
                    <a:pt x="86" y="41"/>
                    <a:pt x="86" y="41"/>
                  </a:cubicBezTo>
                  <a:cubicBezTo>
                    <a:pt x="88" y="49"/>
                    <a:pt x="88" y="49"/>
                    <a:pt x="88" y="49"/>
                  </a:cubicBezTo>
                  <a:cubicBezTo>
                    <a:pt x="88" y="49"/>
                    <a:pt x="96" y="48"/>
                    <a:pt x="102" y="50"/>
                  </a:cubicBezTo>
                  <a:cubicBezTo>
                    <a:pt x="100" y="55"/>
                    <a:pt x="100" y="55"/>
                    <a:pt x="100" y="55"/>
                  </a:cubicBezTo>
                  <a:cubicBezTo>
                    <a:pt x="100" y="55"/>
                    <a:pt x="78" y="52"/>
                    <a:pt x="75" y="62"/>
                  </a:cubicBezTo>
                  <a:cubicBezTo>
                    <a:pt x="75" y="62"/>
                    <a:pt x="73" y="69"/>
                    <a:pt x="92" y="70"/>
                  </a:cubicBezTo>
                  <a:cubicBezTo>
                    <a:pt x="92" y="70"/>
                    <a:pt x="119" y="73"/>
                    <a:pt x="106" y="92"/>
                  </a:cubicBezTo>
                  <a:cubicBezTo>
                    <a:pt x="106" y="92"/>
                    <a:pt x="102" y="97"/>
                    <a:pt x="93" y="98"/>
                  </a:cubicBezTo>
                  <a:cubicBezTo>
                    <a:pt x="94" y="106"/>
                    <a:pt x="94" y="106"/>
                    <a:pt x="94" y="106"/>
                  </a:cubicBezTo>
                  <a:cubicBezTo>
                    <a:pt x="87" y="107"/>
                    <a:pt x="87" y="107"/>
                    <a:pt x="87" y="107"/>
                  </a:cubicBezTo>
                  <a:cubicBezTo>
                    <a:pt x="86" y="99"/>
                    <a:pt x="86" y="99"/>
                    <a:pt x="86" y="99"/>
                  </a:cubicBezTo>
                  <a:cubicBezTo>
                    <a:pt x="86" y="99"/>
                    <a:pt x="75" y="100"/>
                    <a:pt x="69" y="97"/>
                  </a:cubicBezTo>
                  <a:cubicBezTo>
                    <a:pt x="70" y="92"/>
                    <a:pt x="70" y="92"/>
                    <a:pt x="70" y="92"/>
                  </a:cubicBezTo>
                  <a:cubicBezTo>
                    <a:pt x="70" y="92"/>
                    <a:pt x="84" y="98"/>
                    <a:pt x="97" y="90"/>
                  </a:cubicBezTo>
                  <a:cubicBezTo>
                    <a:pt x="97" y="90"/>
                    <a:pt x="108" y="82"/>
                    <a:pt x="93" y="78"/>
                  </a:cubicBezTo>
                  <a:cubicBezTo>
                    <a:pt x="93" y="78"/>
                    <a:pt x="85" y="76"/>
                    <a:pt x="78" y="74"/>
                  </a:cubicBezTo>
                  <a:cubicBezTo>
                    <a:pt x="78" y="74"/>
                    <a:pt x="60" y="70"/>
                    <a:pt x="67" y="5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pPr>
              <a:endParaRPr lang="zh-CN" altLang="en-US" sz="1350">
                <a:solidFill>
                  <a:srgbClr val="C8161C"/>
                </a:solidFill>
              </a:endParaRPr>
            </a:p>
          </p:txBody>
        </p:sp>
        <p:sp>
          <p:nvSpPr>
            <p:cNvPr id="57" name="Freeform 32"/>
            <p:cNvSpPr/>
            <p:nvPr/>
          </p:nvSpPr>
          <p:spPr bwMode="auto">
            <a:xfrm>
              <a:off x="6433" y="2606"/>
              <a:ext cx="176" cy="108"/>
            </a:xfrm>
            <a:custGeom>
              <a:avLst/>
              <a:gdLst>
                <a:gd name="T0" fmla="*/ 21 w 74"/>
                <a:gd name="T1" fmla="*/ 45 h 45"/>
                <a:gd name="T2" fmla="*/ 60 w 74"/>
                <a:gd name="T3" fmla="*/ 44 h 45"/>
                <a:gd name="T4" fmla="*/ 74 w 74"/>
                <a:gd name="T5" fmla="*/ 15 h 45"/>
                <a:gd name="T6" fmla="*/ 38 w 74"/>
                <a:gd name="T7" fmla="*/ 14 h 45"/>
                <a:gd name="T8" fmla="*/ 23 w 74"/>
                <a:gd name="T9" fmla="*/ 8 h 45"/>
                <a:gd name="T10" fmla="*/ 6 w 74"/>
                <a:gd name="T11" fmla="*/ 17 h 45"/>
                <a:gd name="T12" fmla="*/ 21 w 74"/>
                <a:gd name="T13" fmla="*/ 45 h 45"/>
              </a:gdLst>
              <a:ahLst/>
              <a:cxnLst>
                <a:cxn ang="0">
                  <a:pos x="T0" y="T1"/>
                </a:cxn>
                <a:cxn ang="0">
                  <a:pos x="T2" y="T3"/>
                </a:cxn>
                <a:cxn ang="0">
                  <a:pos x="T4" y="T5"/>
                </a:cxn>
                <a:cxn ang="0">
                  <a:pos x="T6" y="T7"/>
                </a:cxn>
                <a:cxn ang="0">
                  <a:pos x="T8" y="T9"/>
                </a:cxn>
                <a:cxn ang="0">
                  <a:pos x="T10" y="T11"/>
                </a:cxn>
                <a:cxn ang="0">
                  <a:pos x="T12" y="T13"/>
                </a:cxn>
              </a:cxnLst>
              <a:rect l="0" t="0" r="r" b="b"/>
              <a:pathLst>
                <a:path w="74" h="45">
                  <a:moveTo>
                    <a:pt x="21" y="45"/>
                  </a:moveTo>
                  <a:cubicBezTo>
                    <a:pt x="60" y="44"/>
                    <a:pt x="60" y="44"/>
                    <a:pt x="60" y="44"/>
                  </a:cubicBezTo>
                  <a:cubicBezTo>
                    <a:pt x="62" y="37"/>
                    <a:pt x="66" y="27"/>
                    <a:pt x="74" y="15"/>
                  </a:cubicBezTo>
                  <a:cubicBezTo>
                    <a:pt x="74" y="15"/>
                    <a:pt x="69" y="2"/>
                    <a:pt x="38" y="14"/>
                  </a:cubicBezTo>
                  <a:cubicBezTo>
                    <a:pt x="38" y="14"/>
                    <a:pt x="31" y="13"/>
                    <a:pt x="23" y="8"/>
                  </a:cubicBezTo>
                  <a:cubicBezTo>
                    <a:pt x="23" y="8"/>
                    <a:pt x="0" y="0"/>
                    <a:pt x="6" y="17"/>
                  </a:cubicBezTo>
                  <a:lnTo>
                    <a:pt x="21" y="4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pPr>
              <a:endParaRPr lang="zh-CN" altLang="en-US" sz="1350">
                <a:solidFill>
                  <a:srgbClr val="C8161C"/>
                </a:solidFill>
              </a:endParaRPr>
            </a:p>
          </p:txBody>
        </p:sp>
        <p:sp>
          <p:nvSpPr>
            <p:cNvPr id="58" name="Freeform 33"/>
            <p:cNvSpPr>
              <a:spLocks noEditPoints="1"/>
            </p:cNvSpPr>
            <p:nvPr/>
          </p:nvSpPr>
          <p:spPr bwMode="auto">
            <a:xfrm>
              <a:off x="6442" y="2621"/>
              <a:ext cx="167" cy="95"/>
            </a:xfrm>
            <a:custGeom>
              <a:avLst/>
              <a:gdLst>
                <a:gd name="T0" fmla="*/ 17 w 70"/>
                <a:gd name="T1" fmla="*/ 40 h 40"/>
                <a:gd name="T2" fmla="*/ 2 w 70"/>
                <a:gd name="T3" fmla="*/ 11 h 40"/>
                <a:gd name="T4" fmla="*/ 2 w 70"/>
                <a:gd name="T5" fmla="*/ 2 h 40"/>
                <a:gd name="T6" fmla="*/ 9 w 70"/>
                <a:gd name="T7" fmla="*/ 0 h 40"/>
                <a:gd name="T8" fmla="*/ 19 w 70"/>
                <a:gd name="T9" fmla="*/ 1 h 40"/>
                <a:gd name="T10" fmla="*/ 19 w 70"/>
                <a:gd name="T11" fmla="*/ 1 h 40"/>
                <a:gd name="T12" fmla="*/ 34 w 70"/>
                <a:gd name="T13" fmla="*/ 8 h 40"/>
                <a:gd name="T14" fmla="*/ 56 w 70"/>
                <a:gd name="T15" fmla="*/ 2 h 40"/>
                <a:gd name="T16" fmla="*/ 70 w 70"/>
                <a:gd name="T17" fmla="*/ 9 h 40"/>
                <a:gd name="T18" fmla="*/ 70 w 70"/>
                <a:gd name="T19" fmla="*/ 9 h 40"/>
                <a:gd name="T20" fmla="*/ 70 w 70"/>
                <a:gd name="T21" fmla="*/ 10 h 40"/>
                <a:gd name="T22" fmla="*/ 56 w 70"/>
                <a:gd name="T23" fmla="*/ 39 h 40"/>
                <a:gd name="T24" fmla="*/ 56 w 70"/>
                <a:gd name="T25" fmla="*/ 39 h 40"/>
                <a:gd name="T26" fmla="*/ 17 w 70"/>
                <a:gd name="T27" fmla="*/ 40 h 40"/>
                <a:gd name="T28" fmla="*/ 9 w 70"/>
                <a:gd name="T29" fmla="*/ 1 h 40"/>
                <a:gd name="T30" fmla="*/ 3 w 70"/>
                <a:gd name="T31" fmla="*/ 3 h 40"/>
                <a:gd name="T32" fmla="*/ 3 w 70"/>
                <a:gd name="T33" fmla="*/ 11 h 40"/>
                <a:gd name="T34" fmla="*/ 17 w 70"/>
                <a:gd name="T35" fmla="*/ 39 h 40"/>
                <a:gd name="T36" fmla="*/ 55 w 70"/>
                <a:gd name="T37" fmla="*/ 38 h 40"/>
                <a:gd name="T38" fmla="*/ 69 w 70"/>
                <a:gd name="T39" fmla="*/ 9 h 40"/>
                <a:gd name="T40" fmla="*/ 56 w 70"/>
                <a:gd name="T41" fmla="*/ 4 h 40"/>
                <a:gd name="T42" fmla="*/ 34 w 70"/>
                <a:gd name="T43" fmla="*/ 9 h 40"/>
                <a:gd name="T44" fmla="*/ 34 w 70"/>
                <a:gd name="T45" fmla="*/ 9 h 40"/>
                <a:gd name="T46" fmla="*/ 34 w 70"/>
                <a:gd name="T47" fmla="*/ 9 h 40"/>
                <a:gd name="T48" fmla="*/ 18 w 70"/>
                <a:gd name="T49" fmla="*/ 2 h 40"/>
                <a:gd name="T50" fmla="*/ 9 w 70"/>
                <a:gd name="T51" fmla="*/ 1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70" h="40">
                  <a:moveTo>
                    <a:pt x="17" y="40"/>
                  </a:moveTo>
                  <a:cubicBezTo>
                    <a:pt x="2" y="11"/>
                    <a:pt x="2" y="11"/>
                    <a:pt x="2" y="11"/>
                  </a:cubicBezTo>
                  <a:cubicBezTo>
                    <a:pt x="0" y="7"/>
                    <a:pt x="0" y="4"/>
                    <a:pt x="2" y="2"/>
                  </a:cubicBezTo>
                  <a:cubicBezTo>
                    <a:pt x="3" y="0"/>
                    <a:pt x="5" y="0"/>
                    <a:pt x="9" y="0"/>
                  </a:cubicBezTo>
                  <a:cubicBezTo>
                    <a:pt x="14" y="0"/>
                    <a:pt x="19" y="1"/>
                    <a:pt x="19" y="1"/>
                  </a:cubicBezTo>
                  <a:cubicBezTo>
                    <a:pt x="19" y="1"/>
                    <a:pt x="19" y="1"/>
                    <a:pt x="19" y="1"/>
                  </a:cubicBezTo>
                  <a:cubicBezTo>
                    <a:pt x="26" y="6"/>
                    <a:pt x="33" y="8"/>
                    <a:pt x="34" y="8"/>
                  </a:cubicBezTo>
                  <a:cubicBezTo>
                    <a:pt x="43" y="4"/>
                    <a:pt x="50" y="2"/>
                    <a:pt x="56" y="2"/>
                  </a:cubicBezTo>
                  <a:cubicBezTo>
                    <a:pt x="68" y="2"/>
                    <a:pt x="70" y="9"/>
                    <a:pt x="70" y="9"/>
                  </a:cubicBezTo>
                  <a:cubicBezTo>
                    <a:pt x="70" y="9"/>
                    <a:pt x="70" y="9"/>
                    <a:pt x="70" y="9"/>
                  </a:cubicBezTo>
                  <a:cubicBezTo>
                    <a:pt x="70" y="10"/>
                    <a:pt x="70" y="10"/>
                    <a:pt x="70" y="10"/>
                  </a:cubicBezTo>
                  <a:cubicBezTo>
                    <a:pt x="64" y="20"/>
                    <a:pt x="59" y="30"/>
                    <a:pt x="56" y="39"/>
                  </a:cubicBezTo>
                  <a:cubicBezTo>
                    <a:pt x="56" y="39"/>
                    <a:pt x="56" y="39"/>
                    <a:pt x="56" y="39"/>
                  </a:cubicBezTo>
                  <a:lnTo>
                    <a:pt x="17" y="40"/>
                  </a:lnTo>
                  <a:close/>
                  <a:moveTo>
                    <a:pt x="9" y="1"/>
                  </a:moveTo>
                  <a:cubicBezTo>
                    <a:pt x="6" y="1"/>
                    <a:pt x="4" y="1"/>
                    <a:pt x="3" y="3"/>
                  </a:cubicBezTo>
                  <a:cubicBezTo>
                    <a:pt x="1" y="4"/>
                    <a:pt x="1" y="7"/>
                    <a:pt x="3" y="11"/>
                  </a:cubicBezTo>
                  <a:cubicBezTo>
                    <a:pt x="17" y="39"/>
                    <a:pt x="17" y="39"/>
                    <a:pt x="17" y="39"/>
                  </a:cubicBezTo>
                  <a:cubicBezTo>
                    <a:pt x="55" y="38"/>
                    <a:pt x="55" y="38"/>
                    <a:pt x="55" y="38"/>
                  </a:cubicBezTo>
                  <a:cubicBezTo>
                    <a:pt x="58" y="29"/>
                    <a:pt x="63" y="19"/>
                    <a:pt x="69" y="9"/>
                  </a:cubicBezTo>
                  <a:cubicBezTo>
                    <a:pt x="69" y="8"/>
                    <a:pt x="66" y="4"/>
                    <a:pt x="56" y="4"/>
                  </a:cubicBezTo>
                  <a:cubicBezTo>
                    <a:pt x="50" y="4"/>
                    <a:pt x="43" y="5"/>
                    <a:pt x="34" y="9"/>
                  </a:cubicBezTo>
                  <a:cubicBezTo>
                    <a:pt x="34" y="9"/>
                    <a:pt x="34" y="9"/>
                    <a:pt x="34" y="9"/>
                  </a:cubicBezTo>
                  <a:cubicBezTo>
                    <a:pt x="34" y="9"/>
                    <a:pt x="34" y="9"/>
                    <a:pt x="34" y="9"/>
                  </a:cubicBezTo>
                  <a:cubicBezTo>
                    <a:pt x="33" y="9"/>
                    <a:pt x="27" y="8"/>
                    <a:pt x="18" y="2"/>
                  </a:cubicBezTo>
                  <a:cubicBezTo>
                    <a:pt x="18" y="2"/>
                    <a:pt x="13" y="1"/>
                    <a:pt x="9"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pPr>
              <a:endParaRPr lang="zh-CN" altLang="en-US" sz="1350">
                <a:solidFill>
                  <a:srgbClr val="C8161C"/>
                </a:solidFill>
              </a:endParaRPr>
            </a:p>
          </p:txBody>
        </p:sp>
        <p:sp>
          <p:nvSpPr>
            <p:cNvPr id="59" name="Freeform 34"/>
            <p:cNvSpPr/>
            <p:nvPr/>
          </p:nvSpPr>
          <p:spPr bwMode="auto">
            <a:xfrm>
              <a:off x="6471" y="2721"/>
              <a:ext cx="114" cy="34"/>
            </a:xfrm>
            <a:custGeom>
              <a:avLst/>
              <a:gdLst>
                <a:gd name="T0" fmla="*/ 40 w 48"/>
                <a:gd name="T1" fmla="*/ 0 h 14"/>
                <a:gd name="T2" fmla="*/ 6 w 48"/>
                <a:gd name="T3" fmla="*/ 1 h 14"/>
                <a:gd name="T4" fmla="*/ 0 w 48"/>
                <a:gd name="T5" fmla="*/ 7 h 14"/>
                <a:gd name="T6" fmla="*/ 7 w 48"/>
                <a:gd name="T7" fmla="*/ 14 h 14"/>
                <a:gd name="T8" fmla="*/ 41 w 48"/>
                <a:gd name="T9" fmla="*/ 13 h 14"/>
                <a:gd name="T10" fmla="*/ 48 w 48"/>
                <a:gd name="T11" fmla="*/ 6 h 14"/>
                <a:gd name="T12" fmla="*/ 40 w 48"/>
                <a:gd name="T13" fmla="*/ 0 h 14"/>
              </a:gdLst>
              <a:ahLst/>
              <a:cxnLst>
                <a:cxn ang="0">
                  <a:pos x="T0" y="T1"/>
                </a:cxn>
                <a:cxn ang="0">
                  <a:pos x="T2" y="T3"/>
                </a:cxn>
                <a:cxn ang="0">
                  <a:pos x="T4" y="T5"/>
                </a:cxn>
                <a:cxn ang="0">
                  <a:pos x="T6" y="T7"/>
                </a:cxn>
                <a:cxn ang="0">
                  <a:pos x="T8" y="T9"/>
                </a:cxn>
                <a:cxn ang="0">
                  <a:pos x="T10" y="T11"/>
                </a:cxn>
                <a:cxn ang="0">
                  <a:pos x="T12" y="T13"/>
                </a:cxn>
              </a:cxnLst>
              <a:rect l="0" t="0" r="r" b="b"/>
              <a:pathLst>
                <a:path w="48" h="14">
                  <a:moveTo>
                    <a:pt x="40" y="0"/>
                  </a:moveTo>
                  <a:cubicBezTo>
                    <a:pt x="6" y="1"/>
                    <a:pt x="6" y="1"/>
                    <a:pt x="6" y="1"/>
                  </a:cubicBezTo>
                  <a:cubicBezTo>
                    <a:pt x="3" y="1"/>
                    <a:pt x="0" y="4"/>
                    <a:pt x="0" y="7"/>
                  </a:cubicBezTo>
                  <a:cubicBezTo>
                    <a:pt x="0" y="11"/>
                    <a:pt x="3" y="14"/>
                    <a:pt x="7" y="14"/>
                  </a:cubicBezTo>
                  <a:cubicBezTo>
                    <a:pt x="41" y="13"/>
                    <a:pt x="41" y="13"/>
                    <a:pt x="41" y="13"/>
                  </a:cubicBezTo>
                  <a:cubicBezTo>
                    <a:pt x="45" y="12"/>
                    <a:pt x="48" y="10"/>
                    <a:pt x="48" y="6"/>
                  </a:cubicBezTo>
                  <a:cubicBezTo>
                    <a:pt x="47" y="2"/>
                    <a:pt x="44" y="0"/>
                    <a:pt x="4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pPr>
              <a:endParaRPr lang="zh-CN" altLang="en-US" sz="1350">
                <a:solidFill>
                  <a:srgbClr val="C8161C"/>
                </a:solidFill>
              </a:endParaRPr>
            </a:p>
          </p:txBody>
        </p:sp>
        <p:sp>
          <p:nvSpPr>
            <p:cNvPr id="60" name="Freeform 35"/>
            <p:cNvSpPr>
              <a:spLocks noEditPoints="1"/>
            </p:cNvSpPr>
            <p:nvPr/>
          </p:nvSpPr>
          <p:spPr bwMode="auto">
            <a:xfrm>
              <a:off x="6468" y="2719"/>
              <a:ext cx="117" cy="36"/>
            </a:xfrm>
            <a:custGeom>
              <a:avLst/>
              <a:gdLst>
                <a:gd name="T0" fmla="*/ 8 w 49"/>
                <a:gd name="T1" fmla="*/ 15 h 15"/>
                <a:gd name="T2" fmla="*/ 0 w 49"/>
                <a:gd name="T3" fmla="*/ 8 h 15"/>
                <a:gd name="T4" fmla="*/ 2 w 49"/>
                <a:gd name="T5" fmla="*/ 3 h 15"/>
                <a:gd name="T6" fmla="*/ 7 w 49"/>
                <a:gd name="T7" fmla="*/ 1 h 15"/>
                <a:gd name="T8" fmla="*/ 42 w 49"/>
                <a:gd name="T9" fmla="*/ 0 h 15"/>
                <a:gd name="T10" fmla="*/ 49 w 49"/>
                <a:gd name="T11" fmla="*/ 7 h 15"/>
                <a:gd name="T12" fmla="*/ 42 w 49"/>
                <a:gd name="T13" fmla="*/ 14 h 15"/>
                <a:gd name="T14" fmla="*/ 8 w 49"/>
                <a:gd name="T15" fmla="*/ 15 h 15"/>
                <a:gd name="T16" fmla="*/ 42 w 49"/>
                <a:gd name="T17" fmla="*/ 1 h 15"/>
                <a:gd name="T18" fmla="*/ 41 w 49"/>
                <a:gd name="T19" fmla="*/ 1 h 15"/>
                <a:gd name="T20" fmla="*/ 7 w 49"/>
                <a:gd name="T21" fmla="*/ 2 h 15"/>
                <a:gd name="T22" fmla="*/ 3 w 49"/>
                <a:gd name="T23" fmla="*/ 4 h 15"/>
                <a:gd name="T24" fmla="*/ 1 w 49"/>
                <a:gd name="T25" fmla="*/ 8 h 15"/>
                <a:gd name="T26" fmla="*/ 8 w 49"/>
                <a:gd name="T27" fmla="*/ 14 h 15"/>
                <a:gd name="T28" fmla="*/ 8 w 49"/>
                <a:gd name="T29" fmla="*/ 14 h 15"/>
                <a:gd name="T30" fmla="*/ 42 w 49"/>
                <a:gd name="T31" fmla="*/ 13 h 15"/>
                <a:gd name="T32" fmla="*/ 48 w 49"/>
                <a:gd name="T33" fmla="*/ 7 h 15"/>
                <a:gd name="T34" fmla="*/ 42 w 49"/>
                <a:gd name="T35" fmla="*/ 1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 h="15">
                  <a:moveTo>
                    <a:pt x="8" y="15"/>
                  </a:moveTo>
                  <a:cubicBezTo>
                    <a:pt x="4" y="15"/>
                    <a:pt x="0" y="12"/>
                    <a:pt x="0" y="8"/>
                  </a:cubicBezTo>
                  <a:cubicBezTo>
                    <a:pt x="0" y="6"/>
                    <a:pt x="1" y="5"/>
                    <a:pt x="2" y="3"/>
                  </a:cubicBezTo>
                  <a:cubicBezTo>
                    <a:pt x="4" y="2"/>
                    <a:pt x="5" y="1"/>
                    <a:pt x="7" y="1"/>
                  </a:cubicBezTo>
                  <a:cubicBezTo>
                    <a:pt x="42" y="0"/>
                    <a:pt x="42" y="0"/>
                    <a:pt x="42" y="0"/>
                  </a:cubicBezTo>
                  <a:cubicBezTo>
                    <a:pt x="46" y="0"/>
                    <a:pt x="49" y="3"/>
                    <a:pt x="49" y="7"/>
                  </a:cubicBezTo>
                  <a:cubicBezTo>
                    <a:pt x="49" y="11"/>
                    <a:pt x="46" y="14"/>
                    <a:pt x="42" y="14"/>
                  </a:cubicBezTo>
                  <a:lnTo>
                    <a:pt x="8" y="15"/>
                  </a:lnTo>
                  <a:close/>
                  <a:moveTo>
                    <a:pt x="42" y="1"/>
                  </a:moveTo>
                  <a:cubicBezTo>
                    <a:pt x="41" y="1"/>
                    <a:pt x="41" y="1"/>
                    <a:pt x="41" y="1"/>
                  </a:cubicBezTo>
                  <a:cubicBezTo>
                    <a:pt x="7" y="2"/>
                    <a:pt x="7" y="2"/>
                    <a:pt x="7" y="2"/>
                  </a:cubicBezTo>
                  <a:cubicBezTo>
                    <a:pt x="6" y="2"/>
                    <a:pt x="4" y="3"/>
                    <a:pt x="3" y="4"/>
                  </a:cubicBezTo>
                  <a:cubicBezTo>
                    <a:pt x="2" y="5"/>
                    <a:pt x="1" y="7"/>
                    <a:pt x="1" y="8"/>
                  </a:cubicBezTo>
                  <a:cubicBezTo>
                    <a:pt x="1" y="12"/>
                    <a:pt x="4" y="14"/>
                    <a:pt x="8" y="14"/>
                  </a:cubicBezTo>
                  <a:cubicBezTo>
                    <a:pt x="8" y="14"/>
                    <a:pt x="8" y="14"/>
                    <a:pt x="8" y="14"/>
                  </a:cubicBezTo>
                  <a:cubicBezTo>
                    <a:pt x="42" y="13"/>
                    <a:pt x="42" y="13"/>
                    <a:pt x="42" y="13"/>
                  </a:cubicBezTo>
                  <a:cubicBezTo>
                    <a:pt x="45" y="13"/>
                    <a:pt x="48" y="10"/>
                    <a:pt x="48" y="7"/>
                  </a:cubicBezTo>
                  <a:cubicBezTo>
                    <a:pt x="48" y="4"/>
                    <a:pt x="45" y="1"/>
                    <a:pt x="4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pPr>
              <a:endParaRPr lang="zh-CN" altLang="en-US" sz="1350">
                <a:solidFill>
                  <a:srgbClr val="C8161C"/>
                </a:solidFill>
              </a:endParaRPr>
            </a:p>
          </p:txBody>
        </p:sp>
        <p:sp>
          <p:nvSpPr>
            <p:cNvPr id="61" name="Freeform 36"/>
            <p:cNvSpPr>
              <a:spLocks noEditPoints="1"/>
            </p:cNvSpPr>
            <p:nvPr/>
          </p:nvSpPr>
          <p:spPr bwMode="auto">
            <a:xfrm>
              <a:off x="6335" y="2762"/>
              <a:ext cx="402" cy="354"/>
            </a:xfrm>
            <a:custGeom>
              <a:avLst/>
              <a:gdLst>
                <a:gd name="T0" fmla="*/ 163 w 169"/>
                <a:gd name="T1" fmla="*/ 131 h 148"/>
                <a:gd name="T2" fmla="*/ 159 w 169"/>
                <a:gd name="T3" fmla="*/ 108 h 148"/>
                <a:gd name="T4" fmla="*/ 135 w 169"/>
                <a:gd name="T5" fmla="*/ 36 h 148"/>
                <a:gd name="T6" fmla="*/ 99 w 169"/>
                <a:gd name="T7" fmla="*/ 2 h 148"/>
                <a:gd name="T8" fmla="*/ 99 w 169"/>
                <a:gd name="T9" fmla="*/ 0 h 148"/>
                <a:gd name="T10" fmla="*/ 63 w 169"/>
                <a:gd name="T11" fmla="*/ 1 h 148"/>
                <a:gd name="T12" fmla="*/ 38 w 169"/>
                <a:gd name="T13" fmla="*/ 31 h 148"/>
                <a:gd name="T14" fmla="*/ 15 w 169"/>
                <a:gd name="T15" fmla="*/ 124 h 148"/>
                <a:gd name="T16" fmla="*/ 8 w 169"/>
                <a:gd name="T17" fmla="*/ 139 h 148"/>
                <a:gd name="T18" fmla="*/ 8 w 169"/>
                <a:gd name="T19" fmla="*/ 139 h 148"/>
                <a:gd name="T20" fmla="*/ 7 w 169"/>
                <a:gd name="T21" fmla="*/ 143 h 148"/>
                <a:gd name="T22" fmla="*/ 16 w 169"/>
                <a:gd name="T23" fmla="*/ 144 h 148"/>
                <a:gd name="T24" fmla="*/ 28 w 169"/>
                <a:gd name="T25" fmla="*/ 142 h 148"/>
                <a:gd name="T26" fmla="*/ 28 w 169"/>
                <a:gd name="T27" fmla="*/ 142 h 148"/>
                <a:gd name="T28" fmla="*/ 29 w 169"/>
                <a:gd name="T29" fmla="*/ 142 h 148"/>
                <a:gd name="T30" fmla="*/ 78 w 169"/>
                <a:gd name="T31" fmla="*/ 148 h 148"/>
                <a:gd name="T32" fmla="*/ 143 w 169"/>
                <a:gd name="T33" fmla="*/ 139 h 148"/>
                <a:gd name="T34" fmla="*/ 155 w 169"/>
                <a:gd name="T35" fmla="*/ 141 h 148"/>
                <a:gd name="T36" fmla="*/ 159 w 169"/>
                <a:gd name="T37" fmla="*/ 142 h 148"/>
                <a:gd name="T38" fmla="*/ 167 w 169"/>
                <a:gd name="T39" fmla="*/ 138 h 148"/>
                <a:gd name="T40" fmla="*/ 163 w 169"/>
                <a:gd name="T41" fmla="*/ 131 h 148"/>
                <a:gd name="T42" fmla="*/ 107 w 169"/>
                <a:gd name="T43" fmla="*/ 101 h 148"/>
                <a:gd name="T44" fmla="*/ 56 w 169"/>
                <a:gd name="T45" fmla="*/ 100 h 148"/>
                <a:gd name="T46" fmla="*/ 56 w 169"/>
                <a:gd name="T47" fmla="*/ 96 h 148"/>
                <a:gd name="T48" fmla="*/ 70 w 169"/>
                <a:gd name="T49" fmla="*/ 79 h 148"/>
                <a:gd name="T50" fmla="*/ 70 w 169"/>
                <a:gd name="T51" fmla="*/ 73 h 148"/>
                <a:gd name="T52" fmla="*/ 57 w 169"/>
                <a:gd name="T53" fmla="*/ 73 h 148"/>
                <a:gd name="T54" fmla="*/ 57 w 169"/>
                <a:gd name="T55" fmla="*/ 67 h 148"/>
                <a:gd name="T56" fmla="*/ 68 w 169"/>
                <a:gd name="T57" fmla="*/ 67 h 148"/>
                <a:gd name="T58" fmla="*/ 67 w 169"/>
                <a:gd name="T59" fmla="*/ 57 h 148"/>
                <a:gd name="T60" fmla="*/ 91 w 169"/>
                <a:gd name="T61" fmla="*/ 39 h 148"/>
                <a:gd name="T62" fmla="*/ 104 w 169"/>
                <a:gd name="T63" fmla="*/ 41 h 148"/>
                <a:gd name="T64" fmla="*/ 102 w 169"/>
                <a:gd name="T65" fmla="*/ 47 h 148"/>
                <a:gd name="T66" fmla="*/ 91 w 169"/>
                <a:gd name="T67" fmla="*/ 45 h 148"/>
                <a:gd name="T68" fmla="*/ 77 w 169"/>
                <a:gd name="T69" fmla="*/ 57 h 148"/>
                <a:gd name="T70" fmla="*/ 79 w 169"/>
                <a:gd name="T71" fmla="*/ 67 h 148"/>
                <a:gd name="T72" fmla="*/ 97 w 169"/>
                <a:gd name="T73" fmla="*/ 67 h 148"/>
                <a:gd name="T74" fmla="*/ 96 w 169"/>
                <a:gd name="T75" fmla="*/ 73 h 148"/>
                <a:gd name="T76" fmla="*/ 80 w 169"/>
                <a:gd name="T77" fmla="*/ 73 h 148"/>
                <a:gd name="T78" fmla="*/ 79 w 169"/>
                <a:gd name="T79" fmla="*/ 83 h 148"/>
                <a:gd name="T80" fmla="*/ 71 w 169"/>
                <a:gd name="T81" fmla="*/ 93 h 148"/>
                <a:gd name="T82" fmla="*/ 71 w 169"/>
                <a:gd name="T83" fmla="*/ 94 h 148"/>
                <a:gd name="T84" fmla="*/ 107 w 169"/>
                <a:gd name="T85" fmla="*/ 94 h 148"/>
                <a:gd name="T86" fmla="*/ 107 w 169"/>
                <a:gd name="T87" fmla="*/ 101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69" h="148">
                  <a:moveTo>
                    <a:pt x="163" y="131"/>
                  </a:moveTo>
                  <a:cubicBezTo>
                    <a:pt x="163" y="131"/>
                    <a:pt x="154" y="125"/>
                    <a:pt x="159" y="108"/>
                  </a:cubicBezTo>
                  <a:cubicBezTo>
                    <a:pt x="159" y="108"/>
                    <a:pt x="168" y="62"/>
                    <a:pt x="135" y="36"/>
                  </a:cubicBezTo>
                  <a:cubicBezTo>
                    <a:pt x="133" y="35"/>
                    <a:pt x="100" y="10"/>
                    <a:pt x="99" y="2"/>
                  </a:cubicBezTo>
                  <a:cubicBezTo>
                    <a:pt x="99" y="2"/>
                    <a:pt x="99" y="1"/>
                    <a:pt x="99" y="0"/>
                  </a:cubicBezTo>
                  <a:cubicBezTo>
                    <a:pt x="63" y="1"/>
                    <a:pt x="63" y="1"/>
                    <a:pt x="63" y="1"/>
                  </a:cubicBezTo>
                  <a:cubicBezTo>
                    <a:pt x="58" y="9"/>
                    <a:pt x="50" y="19"/>
                    <a:pt x="38" y="31"/>
                  </a:cubicBezTo>
                  <a:cubicBezTo>
                    <a:pt x="37" y="32"/>
                    <a:pt x="0" y="69"/>
                    <a:pt x="15" y="124"/>
                  </a:cubicBezTo>
                  <a:cubicBezTo>
                    <a:pt x="15" y="125"/>
                    <a:pt x="16" y="128"/>
                    <a:pt x="8" y="139"/>
                  </a:cubicBezTo>
                  <a:cubicBezTo>
                    <a:pt x="8" y="139"/>
                    <a:pt x="8" y="139"/>
                    <a:pt x="8" y="139"/>
                  </a:cubicBezTo>
                  <a:cubicBezTo>
                    <a:pt x="8" y="139"/>
                    <a:pt x="6" y="142"/>
                    <a:pt x="7" y="143"/>
                  </a:cubicBezTo>
                  <a:cubicBezTo>
                    <a:pt x="9" y="145"/>
                    <a:pt x="12" y="145"/>
                    <a:pt x="16" y="144"/>
                  </a:cubicBezTo>
                  <a:cubicBezTo>
                    <a:pt x="16" y="144"/>
                    <a:pt x="21" y="143"/>
                    <a:pt x="28" y="142"/>
                  </a:cubicBezTo>
                  <a:cubicBezTo>
                    <a:pt x="28" y="142"/>
                    <a:pt x="28" y="142"/>
                    <a:pt x="28" y="142"/>
                  </a:cubicBezTo>
                  <a:cubicBezTo>
                    <a:pt x="29" y="142"/>
                    <a:pt x="29" y="142"/>
                    <a:pt x="29" y="142"/>
                  </a:cubicBezTo>
                  <a:cubicBezTo>
                    <a:pt x="29" y="142"/>
                    <a:pt x="48" y="148"/>
                    <a:pt x="78" y="148"/>
                  </a:cubicBezTo>
                  <a:cubicBezTo>
                    <a:pt x="100" y="148"/>
                    <a:pt x="122" y="145"/>
                    <a:pt x="143" y="139"/>
                  </a:cubicBezTo>
                  <a:cubicBezTo>
                    <a:pt x="143" y="139"/>
                    <a:pt x="149" y="138"/>
                    <a:pt x="155" y="141"/>
                  </a:cubicBezTo>
                  <a:cubicBezTo>
                    <a:pt x="155" y="141"/>
                    <a:pt x="157" y="142"/>
                    <a:pt x="159" y="142"/>
                  </a:cubicBezTo>
                  <a:cubicBezTo>
                    <a:pt x="162" y="142"/>
                    <a:pt x="165" y="140"/>
                    <a:pt x="167" y="138"/>
                  </a:cubicBezTo>
                  <a:cubicBezTo>
                    <a:pt x="167" y="138"/>
                    <a:pt x="169" y="135"/>
                    <a:pt x="163" y="131"/>
                  </a:cubicBezTo>
                  <a:close/>
                  <a:moveTo>
                    <a:pt x="107" y="101"/>
                  </a:moveTo>
                  <a:cubicBezTo>
                    <a:pt x="56" y="100"/>
                    <a:pt x="56" y="100"/>
                    <a:pt x="56" y="100"/>
                  </a:cubicBezTo>
                  <a:cubicBezTo>
                    <a:pt x="56" y="96"/>
                    <a:pt x="56" y="96"/>
                    <a:pt x="56" y="96"/>
                  </a:cubicBezTo>
                  <a:cubicBezTo>
                    <a:pt x="64" y="93"/>
                    <a:pt x="70" y="86"/>
                    <a:pt x="70" y="79"/>
                  </a:cubicBezTo>
                  <a:cubicBezTo>
                    <a:pt x="70" y="77"/>
                    <a:pt x="70" y="75"/>
                    <a:pt x="70" y="73"/>
                  </a:cubicBezTo>
                  <a:cubicBezTo>
                    <a:pt x="57" y="73"/>
                    <a:pt x="57" y="73"/>
                    <a:pt x="57" y="73"/>
                  </a:cubicBezTo>
                  <a:cubicBezTo>
                    <a:pt x="57" y="67"/>
                    <a:pt x="57" y="67"/>
                    <a:pt x="57" y="67"/>
                  </a:cubicBezTo>
                  <a:cubicBezTo>
                    <a:pt x="68" y="67"/>
                    <a:pt x="68" y="67"/>
                    <a:pt x="68" y="67"/>
                  </a:cubicBezTo>
                  <a:cubicBezTo>
                    <a:pt x="68" y="64"/>
                    <a:pt x="67" y="61"/>
                    <a:pt x="67" y="57"/>
                  </a:cubicBezTo>
                  <a:cubicBezTo>
                    <a:pt x="67" y="46"/>
                    <a:pt x="77" y="39"/>
                    <a:pt x="91" y="39"/>
                  </a:cubicBezTo>
                  <a:cubicBezTo>
                    <a:pt x="97" y="39"/>
                    <a:pt x="102" y="40"/>
                    <a:pt x="104" y="41"/>
                  </a:cubicBezTo>
                  <a:cubicBezTo>
                    <a:pt x="102" y="47"/>
                    <a:pt x="102" y="47"/>
                    <a:pt x="102" y="47"/>
                  </a:cubicBezTo>
                  <a:cubicBezTo>
                    <a:pt x="100" y="46"/>
                    <a:pt x="96" y="45"/>
                    <a:pt x="91" y="45"/>
                  </a:cubicBezTo>
                  <a:cubicBezTo>
                    <a:pt x="81" y="45"/>
                    <a:pt x="77" y="50"/>
                    <a:pt x="77" y="57"/>
                  </a:cubicBezTo>
                  <a:cubicBezTo>
                    <a:pt x="77" y="61"/>
                    <a:pt x="78" y="64"/>
                    <a:pt x="79" y="67"/>
                  </a:cubicBezTo>
                  <a:cubicBezTo>
                    <a:pt x="97" y="67"/>
                    <a:pt x="97" y="67"/>
                    <a:pt x="97" y="67"/>
                  </a:cubicBezTo>
                  <a:cubicBezTo>
                    <a:pt x="96" y="73"/>
                    <a:pt x="96" y="73"/>
                    <a:pt x="96" y="73"/>
                  </a:cubicBezTo>
                  <a:cubicBezTo>
                    <a:pt x="80" y="73"/>
                    <a:pt x="80" y="73"/>
                    <a:pt x="80" y="73"/>
                  </a:cubicBezTo>
                  <a:cubicBezTo>
                    <a:pt x="80" y="76"/>
                    <a:pt x="80" y="80"/>
                    <a:pt x="79" y="83"/>
                  </a:cubicBezTo>
                  <a:cubicBezTo>
                    <a:pt x="78" y="87"/>
                    <a:pt x="75" y="91"/>
                    <a:pt x="71" y="93"/>
                  </a:cubicBezTo>
                  <a:cubicBezTo>
                    <a:pt x="71" y="94"/>
                    <a:pt x="71" y="94"/>
                    <a:pt x="71" y="94"/>
                  </a:cubicBezTo>
                  <a:cubicBezTo>
                    <a:pt x="107" y="94"/>
                    <a:pt x="107" y="94"/>
                    <a:pt x="107" y="94"/>
                  </a:cubicBezTo>
                  <a:lnTo>
                    <a:pt x="107" y="10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pPr>
              <a:endParaRPr lang="zh-CN" altLang="en-US" sz="1350">
                <a:solidFill>
                  <a:srgbClr val="C8161C"/>
                </a:solidFill>
              </a:endParaRPr>
            </a:p>
          </p:txBody>
        </p:sp>
        <p:sp>
          <p:nvSpPr>
            <p:cNvPr id="62" name="Freeform 37"/>
            <p:cNvSpPr/>
            <p:nvPr/>
          </p:nvSpPr>
          <p:spPr bwMode="auto">
            <a:xfrm>
              <a:off x="6147" y="2633"/>
              <a:ext cx="129" cy="81"/>
            </a:xfrm>
            <a:custGeom>
              <a:avLst/>
              <a:gdLst>
                <a:gd name="T0" fmla="*/ 14 w 54"/>
                <a:gd name="T1" fmla="*/ 34 h 34"/>
                <a:gd name="T2" fmla="*/ 43 w 54"/>
                <a:gd name="T3" fmla="*/ 34 h 34"/>
                <a:gd name="T4" fmla="*/ 54 w 54"/>
                <a:gd name="T5" fmla="*/ 13 h 34"/>
                <a:gd name="T6" fmla="*/ 28 w 54"/>
                <a:gd name="T7" fmla="*/ 12 h 34"/>
                <a:gd name="T8" fmla="*/ 16 w 54"/>
                <a:gd name="T9" fmla="*/ 6 h 34"/>
                <a:gd name="T10" fmla="*/ 4 w 54"/>
                <a:gd name="T11" fmla="*/ 13 h 34"/>
                <a:gd name="T12" fmla="*/ 14 w 54"/>
                <a:gd name="T13" fmla="*/ 34 h 34"/>
              </a:gdLst>
              <a:ahLst/>
              <a:cxnLst>
                <a:cxn ang="0">
                  <a:pos x="T0" y="T1"/>
                </a:cxn>
                <a:cxn ang="0">
                  <a:pos x="T2" y="T3"/>
                </a:cxn>
                <a:cxn ang="0">
                  <a:pos x="T4" y="T5"/>
                </a:cxn>
                <a:cxn ang="0">
                  <a:pos x="T6" y="T7"/>
                </a:cxn>
                <a:cxn ang="0">
                  <a:pos x="T8" y="T9"/>
                </a:cxn>
                <a:cxn ang="0">
                  <a:pos x="T10" y="T11"/>
                </a:cxn>
                <a:cxn ang="0">
                  <a:pos x="T12" y="T13"/>
                </a:cxn>
              </a:cxnLst>
              <a:rect l="0" t="0" r="r" b="b"/>
              <a:pathLst>
                <a:path w="54" h="34">
                  <a:moveTo>
                    <a:pt x="14" y="34"/>
                  </a:moveTo>
                  <a:cubicBezTo>
                    <a:pt x="43" y="34"/>
                    <a:pt x="43" y="34"/>
                    <a:pt x="43" y="34"/>
                  </a:cubicBezTo>
                  <a:cubicBezTo>
                    <a:pt x="45" y="29"/>
                    <a:pt x="48" y="22"/>
                    <a:pt x="54" y="13"/>
                  </a:cubicBezTo>
                  <a:cubicBezTo>
                    <a:pt x="54" y="13"/>
                    <a:pt x="51" y="3"/>
                    <a:pt x="28" y="12"/>
                  </a:cubicBezTo>
                  <a:cubicBezTo>
                    <a:pt x="28" y="12"/>
                    <a:pt x="22" y="11"/>
                    <a:pt x="16" y="6"/>
                  </a:cubicBezTo>
                  <a:cubicBezTo>
                    <a:pt x="16" y="6"/>
                    <a:pt x="0" y="0"/>
                    <a:pt x="4" y="13"/>
                  </a:cubicBezTo>
                  <a:lnTo>
                    <a:pt x="14" y="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pPr>
              <a:endParaRPr lang="zh-CN" altLang="en-US" sz="1350">
                <a:solidFill>
                  <a:srgbClr val="C8161C"/>
                </a:solidFill>
              </a:endParaRPr>
            </a:p>
          </p:txBody>
        </p:sp>
        <p:sp>
          <p:nvSpPr>
            <p:cNvPr id="63" name="Freeform 38"/>
            <p:cNvSpPr>
              <a:spLocks noEditPoints="1"/>
            </p:cNvSpPr>
            <p:nvPr/>
          </p:nvSpPr>
          <p:spPr bwMode="auto">
            <a:xfrm>
              <a:off x="6152" y="2642"/>
              <a:ext cx="126" cy="74"/>
            </a:xfrm>
            <a:custGeom>
              <a:avLst/>
              <a:gdLst>
                <a:gd name="T0" fmla="*/ 12 w 53"/>
                <a:gd name="T1" fmla="*/ 31 h 31"/>
                <a:gd name="T2" fmla="*/ 1 w 53"/>
                <a:gd name="T3" fmla="*/ 9 h 31"/>
                <a:gd name="T4" fmla="*/ 2 w 53"/>
                <a:gd name="T5" fmla="*/ 2 h 31"/>
                <a:gd name="T6" fmla="*/ 7 w 53"/>
                <a:gd name="T7" fmla="*/ 0 h 31"/>
                <a:gd name="T8" fmla="*/ 15 w 53"/>
                <a:gd name="T9" fmla="*/ 2 h 31"/>
                <a:gd name="T10" fmla="*/ 15 w 53"/>
                <a:gd name="T11" fmla="*/ 2 h 31"/>
                <a:gd name="T12" fmla="*/ 25 w 53"/>
                <a:gd name="T13" fmla="*/ 7 h 31"/>
                <a:gd name="T14" fmla="*/ 42 w 53"/>
                <a:gd name="T15" fmla="*/ 3 h 31"/>
                <a:gd name="T16" fmla="*/ 53 w 53"/>
                <a:gd name="T17" fmla="*/ 9 h 31"/>
                <a:gd name="T18" fmla="*/ 53 w 53"/>
                <a:gd name="T19" fmla="*/ 9 h 31"/>
                <a:gd name="T20" fmla="*/ 53 w 53"/>
                <a:gd name="T21" fmla="*/ 9 h 31"/>
                <a:gd name="T22" fmla="*/ 42 w 53"/>
                <a:gd name="T23" fmla="*/ 31 h 31"/>
                <a:gd name="T24" fmla="*/ 42 w 53"/>
                <a:gd name="T25" fmla="*/ 31 h 31"/>
                <a:gd name="T26" fmla="*/ 12 w 53"/>
                <a:gd name="T27" fmla="*/ 31 h 31"/>
                <a:gd name="T28" fmla="*/ 7 w 53"/>
                <a:gd name="T29" fmla="*/ 1 h 31"/>
                <a:gd name="T30" fmla="*/ 2 w 53"/>
                <a:gd name="T31" fmla="*/ 3 h 31"/>
                <a:gd name="T32" fmla="*/ 2 w 53"/>
                <a:gd name="T33" fmla="*/ 9 h 31"/>
                <a:gd name="T34" fmla="*/ 13 w 53"/>
                <a:gd name="T35" fmla="*/ 30 h 31"/>
                <a:gd name="T36" fmla="*/ 41 w 53"/>
                <a:gd name="T37" fmla="*/ 30 h 31"/>
                <a:gd name="T38" fmla="*/ 52 w 53"/>
                <a:gd name="T39" fmla="*/ 9 h 31"/>
                <a:gd name="T40" fmla="*/ 42 w 53"/>
                <a:gd name="T41" fmla="*/ 4 h 31"/>
                <a:gd name="T42" fmla="*/ 26 w 53"/>
                <a:gd name="T43" fmla="*/ 8 h 31"/>
                <a:gd name="T44" fmla="*/ 26 w 53"/>
                <a:gd name="T45" fmla="*/ 8 h 31"/>
                <a:gd name="T46" fmla="*/ 25 w 53"/>
                <a:gd name="T47" fmla="*/ 8 h 31"/>
                <a:gd name="T48" fmla="*/ 14 w 53"/>
                <a:gd name="T49" fmla="*/ 3 h 31"/>
                <a:gd name="T50" fmla="*/ 7 w 53"/>
                <a:gd name="T51" fmla="*/ 1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3" h="31">
                  <a:moveTo>
                    <a:pt x="12" y="31"/>
                  </a:moveTo>
                  <a:cubicBezTo>
                    <a:pt x="1" y="9"/>
                    <a:pt x="1" y="9"/>
                    <a:pt x="1" y="9"/>
                  </a:cubicBezTo>
                  <a:cubicBezTo>
                    <a:pt x="0" y="6"/>
                    <a:pt x="0" y="4"/>
                    <a:pt x="2" y="2"/>
                  </a:cubicBezTo>
                  <a:cubicBezTo>
                    <a:pt x="3" y="1"/>
                    <a:pt x="4" y="0"/>
                    <a:pt x="7" y="0"/>
                  </a:cubicBezTo>
                  <a:cubicBezTo>
                    <a:pt x="10" y="0"/>
                    <a:pt x="14" y="2"/>
                    <a:pt x="15" y="2"/>
                  </a:cubicBezTo>
                  <a:cubicBezTo>
                    <a:pt x="15" y="2"/>
                    <a:pt x="15" y="2"/>
                    <a:pt x="15" y="2"/>
                  </a:cubicBezTo>
                  <a:cubicBezTo>
                    <a:pt x="20" y="6"/>
                    <a:pt x="25" y="7"/>
                    <a:pt x="25" y="7"/>
                  </a:cubicBezTo>
                  <a:cubicBezTo>
                    <a:pt x="32" y="5"/>
                    <a:pt x="37" y="3"/>
                    <a:pt x="42" y="3"/>
                  </a:cubicBezTo>
                  <a:cubicBezTo>
                    <a:pt x="51" y="3"/>
                    <a:pt x="53" y="9"/>
                    <a:pt x="53" y="9"/>
                  </a:cubicBezTo>
                  <a:cubicBezTo>
                    <a:pt x="53" y="9"/>
                    <a:pt x="53" y="9"/>
                    <a:pt x="53" y="9"/>
                  </a:cubicBezTo>
                  <a:cubicBezTo>
                    <a:pt x="53" y="9"/>
                    <a:pt x="53" y="9"/>
                    <a:pt x="53" y="9"/>
                  </a:cubicBezTo>
                  <a:cubicBezTo>
                    <a:pt x="48" y="17"/>
                    <a:pt x="44" y="24"/>
                    <a:pt x="42" y="31"/>
                  </a:cubicBezTo>
                  <a:cubicBezTo>
                    <a:pt x="42" y="31"/>
                    <a:pt x="42" y="31"/>
                    <a:pt x="42" y="31"/>
                  </a:cubicBezTo>
                  <a:lnTo>
                    <a:pt x="12" y="31"/>
                  </a:lnTo>
                  <a:close/>
                  <a:moveTo>
                    <a:pt x="7" y="1"/>
                  </a:moveTo>
                  <a:cubicBezTo>
                    <a:pt x="5" y="1"/>
                    <a:pt x="3" y="2"/>
                    <a:pt x="2" y="3"/>
                  </a:cubicBezTo>
                  <a:cubicBezTo>
                    <a:pt x="1" y="4"/>
                    <a:pt x="1" y="6"/>
                    <a:pt x="2" y="9"/>
                  </a:cubicBezTo>
                  <a:cubicBezTo>
                    <a:pt x="13" y="30"/>
                    <a:pt x="13" y="30"/>
                    <a:pt x="13" y="30"/>
                  </a:cubicBezTo>
                  <a:cubicBezTo>
                    <a:pt x="41" y="30"/>
                    <a:pt x="41" y="30"/>
                    <a:pt x="41" y="30"/>
                  </a:cubicBezTo>
                  <a:cubicBezTo>
                    <a:pt x="43" y="23"/>
                    <a:pt x="47" y="16"/>
                    <a:pt x="52" y="9"/>
                  </a:cubicBezTo>
                  <a:cubicBezTo>
                    <a:pt x="51" y="8"/>
                    <a:pt x="49" y="4"/>
                    <a:pt x="42" y="4"/>
                  </a:cubicBezTo>
                  <a:cubicBezTo>
                    <a:pt x="37" y="4"/>
                    <a:pt x="32" y="6"/>
                    <a:pt x="26" y="8"/>
                  </a:cubicBezTo>
                  <a:cubicBezTo>
                    <a:pt x="26" y="8"/>
                    <a:pt x="26" y="8"/>
                    <a:pt x="26" y="8"/>
                  </a:cubicBezTo>
                  <a:cubicBezTo>
                    <a:pt x="25" y="8"/>
                    <a:pt x="25" y="8"/>
                    <a:pt x="25" y="8"/>
                  </a:cubicBezTo>
                  <a:cubicBezTo>
                    <a:pt x="25" y="8"/>
                    <a:pt x="20" y="7"/>
                    <a:pt x="14" y="3"/>
                  </a:cubicBezTo>
                  <a:cubicBezTo>
                    <a:pt x="14" y="3"/>
                    <a:pt x="10" y="1"/>
                    <a:pt x="7"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pPr>
              <a:endParaRPr lang="zh-CN" altLang="en-US" sz="1350">
                <a:solidFill>
                  <a:srgbClr val="C8161C"/>
                </a:solidFill>
              </a:endParaRPr>
            </a:p>
          </p:txBody>
        </p:sp>
        <p:sp>
          <p:nvSpPr>
            <p:cNvPr id="64" name="Freeform 39"/>
            <p:cNvSpPr/>
            <p:nvPr/>
          </p:nvSpPr>
          <p:spPr bwMode="auto">
            <a:xfrm>
              <a:off x="6171" y="2721"/>
              <a:ext cx="86" cy="24"/>
            </a:xfrm>
            <a:custGeom>
              <a:avLst/>
              <a:gdLst>
                <a:gd name="T0" fmla="*/ 31 w 36"/>
                <a:gd name="T1" fmla="*/ 0 h 10"/>
                <a:gd name="T2" fmla="*/ 5 w 36"/>
                <a:gd name="T3" fmla="*/ 0 h 10"/>
                <a:gd name="T4" fmla="*/ 0 w 36"/>
                <a:gd name="T5" fmla="*/ 5 h 10"/>
                <a:gd name="T6" fmla="*/ 5 w 36"/>
                <a:gd name="T7" fmla="*/ 10 h 10"/>
                <a:gd name="T8" fmla="*/ 31 w 36"/>
                <a:gd name="T9" fmla="*/ 10 h 10"/>
                <a:gd name="T10" fmla="*/ 36 w 36"/>
                <a:gd name="T11" fmla="*/ 5 h 10"/>
                <a:gd name="T12" fmla="*/ 31 w 36"/>
                <a:gd name="T13" fmla="*/ 0 h 10"/>
              </a:gdLst>
              <a:ahLst/>
              <a:cxnLst>
                <a:cxn ang="0">
                  <a:pos x="T0" y="T1"/>
                </a:cxn>
                <a:cxn ang="0">
                  <a:pos x="T2" y="T3"/>
                </a:cxn>
                <a:cxn ang="0">
                  <a:pos x="T4" y="T5"/>
                </a:cxn>
                <a:cxn ang="0">
                  <a:pos x="T6" y="T7"/>
                </a:cxn>
                <a:cxn ang="0">
                  <a:pos x="T8" y="T9"/>
                </a:cxn>
                <a:cxn ang="0">
                  <a:pos x="T10" y="T11"/>
                </a:cxn>
                <a:cxn ang="0">
                  <a:pos x="T12" y="T13"/>
                </a:cxn>
              </a:cxnLst>
              <a:rect l="0" t="0" r="r" b="b"/>
              <a:pathLst>
                <a:path w="36" h="10">
                  <a:moveTo>
                    <a:pt x="31" y="0"/>
                  </a:moveTo>
                  <a:cubicBezTo>
                    <a:pt x="5" y="0"/>
                    <a:pt x="5" y="0"/>
                    <a:pt x="5" y="0"/>
                  </a:cubicBezTo>
                  <a:cubicBezTo>
                    <a:pt x="2" y="0"/>
                    <a:pt x="0" y="2"/>
                    <a:pt x="0" y="5"/>
                  </a:cubicBezTo>
                  <a:cubicBezTo>
                    <a:pt x="0" y="7"/>
                    <a:pt x="2" y="10"/>
                    <a:pt x="5" y="10"/>
                  </a:cubicBezTo>
                  <a:cubicBezTo>
                    <a:pt x="31" y="10"/>
                    <a:pt x="31" y="10"/>
                    <a:pt x="31" y="10"/>
                  </a:cubicBezTo>
                  <a:cubicBezTo>
                    <a:pt x="34" y="10"/>
                    <a:pt x="36" y="7"/>
                    <a:pt x="36" y="5"/>
                  </a:cubicBezTo>
                  <a:cubicBezTo>
                    <a:pt x="36" y="2"/>
                    <a:pt x="34" y="0"/>
                    <a:pt x="3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pPr>
              <a:endParaRPr lang="zh-CN" altLang="en-US" sz="1350">
                <a:solidFill>
                  <a:srgbClr val="C8161C"/>
                </a:solidFill>
              </a:endParaRPr>
            </a:p>
          </p:txBody>
        </p:sp>
        <p:sp>
          <p:nvSpPr>
            <p:cNvPr id="65" name="Freeform 40"/>
            <p:cNvSpPr>
              <a:spLocks noEditPoints="1"/>
            </p:cNvSpPr>
            <p:nvPr/>
          </p:nvSpPr>
          <p:spPr bwMode="auto">
            <a:xfrm>
              <a:off x="6171" y="2719"/>
              <a:ext cx="86" cy="26"/>
            </a:xfrm>
            <a:custGeom>
              <a:avLst/>
              <a:gdLst>
                <a:gd name="T0" fmla="*/ 5 w 36"/>
                <a:gd name="T1" fmla="*/ 11 h 11"/>
                <a:gd name="T2" fmla="*/ 0 w 36"/>
                <a:gd name="T3" fmla="*/ 6 h 11"/>
                <a:gd name="T4" fmla="*/ 1 w 36"/>
                <a:gd name="T5" fmla="*/ 2 h 11"/>
                <a:gd name="T6" fmla="*/ 5 w 36"/>
                <a:gd name="T7" fmla="*/ 0 h 11"/>
                <a:gd name="T8" fmla="*/ 31 w 36"/>
                <a:gd name="T9" fmla="*/ 0 h 11"/>
                <a:gd name="T10" fmla="*/ 36 w 36"/>
                <a:gd name="T11" fmla="*/ 6 h 11"/>
                <a:gd name="T12" fmla="*/ 31 w 36"/>
                <a:gd name="T13" fmla="*/ 11 h 11"/>
                <a:gd name="T14" fmla="*/ 5 w 36"/>
                <a:gd name="T15" fmla="*/ 11 h 11"/>
                <a:gd name="T16" fmla="*/ 31 w 36"/>
                <a:gd name="T17" fmla="*/ 1 h 11"/>
                <a:gd name="T18" fmla="*/ 5 w 36"/>
                <a:gd name="T19" fmla="*/ 1 h 11"/>
                <a:gd name="T20" fmla="*/ 2 w 36"/>
                <a:gd name="T21" fmla="*/ 3 h 11"/>
                <a:gd name="T22" fmla="*/ 1 w 36"/>
                <a:gd name="T23" fmla="*/ 6 h 11"/>
                <a:gd name="T24" fmla="*/ 5 w 36"/>
                <a:gd name="T25" fmla="*/ 10 h 11"/>
                <a:gd name="T26" fmla="*/ 5 w 36"/>
                <a:gd name="T27" fmla="*/ 11 h 11"/>
                <a:gd name="T28" fmla="*/ 5 w 36"/>
                <a:gd name="T29" fmla="*/ 10 h 11"/>
                <a:gd name="T30" fmla="*/ 31 w 36"/>
                <a:gd name="T31" fmla="*/ 10 h 11"/>
                <a:gd name="T32" fmla="*/ 35 w 36"/>
                <a:gd name="T33" fmla="*/ 6 h 11"/>
                <a:gd name="T34" fmla="*/ 31 w 36"/>
                <a:gd name="T35" fmla="*/ 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6" h="11">
                  <a:moveTo>
                    <a:pt x="5" y="11"/>
                  </a:moveTo>
                  <a:cubicBezTo>
                    <a:pt x="2" y="11"/>
                    <a:pt x="0" y="9"/>
                    <a:pt x="0" y="6"/>
                  </a:cubicBezTo>
                  <a:cubicBezTo>
                    <a:pt x="0" y="4"/>
                    <a:pt x="0" y="3"/>
                    <a:pt x="1" y="2"/>
                  </a:cubicBezTo>
                  <a:cubicBezTo>
                    <a:pt x="2" y="1"/>
                    <a:pt x="4" y="0"/>
                    <a:pt x="5" y="0"/>
                  </a:cubicBezTo>
                  <a:cubicBezTo>
                    <a:pt x="31" y="0"/>
                    <a:pt x="31" y="0"/>
                    <a:pt x="31" y="0"/>
                  </a:cubicBezTo>
                  <a:cubicBezTo>
                    <a:pt x="34" y="0"/>
                    <a:pt x="36" y="3"/>
                    <a:pt x="36" y="6"/>
                  </a:cubicBezTo>
                  <a:cubicBezTo>
                    <a:pt x="36" y="9"/>
                    <a:pt x="34" y="11"/>
                    <a:pt x="31" y="11"/>
                  </a:cubicBezTo>
                  <a:lnTo>
                    <a:pt x="5" y="11"/>
                  </a:lnTo>
                  <a:close/>
                  <a:moveTo>
                    <a:pt x="31" y="1"/>
                  </a:moveTo>
                  <a:cubicBezTo>
                    <a:pt x="5" y="1"/>
                    <a:pt x="5" y="1"/>
                    <a:pt x="5" y="1"/>
                  </a:cubicBezTo>
                  <a:cubicBezTo>
                    <a:pt x="4" y="1"/>
                    <a:pt x="3" y="2"/>
                    <a:pt x="2" y="3"/>
                  </a:cubicBezTo>
                  <a:cubicBezTo>
                    <a:pt x="1" y="3"/>
                    <a:pt x="1" y="5"/>
                    <a:pt x="1" y="6"/>
                  </a:cubicBezTo>
                  <a:cubicBezTo>
                    <a:pt x="1" y="8"/>
                    <a:pt x="3" y="10"/>
                    <a:pt x="5" y="10"/>
                  </a:cubicBezTo>
                  <a:cubicBezTo>
                    <a:pt x="5" y="11"/>
                    <a:pt x="5" y="11"/>
                    <a:pt x="5" y="11"/>
                  </a:cubicBezTo>
                  <a:cubicBezTo>
                    <a:pt x="5" y="10"/>
                    <a:pt x="5" y="10"/>
                    <a:pt x="5" y="10"/>
                  </a:cubicBezTo>
                  <a:cubicBezTo>
                    <a:pt x="31" y="10"/>
                    <a:pt x="31" y="10"/>
                    <a:pt x="31" y="10"/>
                  </a:cubicBezTo>
                  <a:cubicBezTo>
                    <a:pt x="33" y="10"/>
                    <a:pt x="35" y="8"/>
                    <a:pt x="35" y="6"/>
                  </a:cubicBezTo>
                  <a:cubicBezTo>
                    <a:pt x="35" y="3"/>
                    <a:pt x="33" y="1"/>
                    <a:pt x="3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pPr>
              <a:endParaRPr lang="zh-CN" altLang="en-US" sz="1350">
                <a:solidFill>
                  <a:srgbClr val="C8161C"/>
                </a:solidFill>
              </a:endParaRPr>
            </a:p>
          </p:txBody>
        </p:sp>
        <p:sp>
          <p:nvSpPr>
            <p:cNvPr id="66" name="Freeform 41"/>
            <p:cNvSpPr>
              <a:spLocks noEditPoints="1"/>
            </p:cNvSpPr>
            <p:nvPr/>
          </p:nvSpPr>
          <p:spPr bwMode="auto">
            <a:xfrm>
              <a:off x="6066" y="2752"/>
              <a:ext cx="300" cy="264"/>
            </a:xfrm>
            <a:custGeom>
              <a:avLst/>
              <a:gdLst>
                <a:gd name="T0" fmla="*/ 120 w 126"/>
                <a:gd name="T1" fmla="*/ 99 h 110"/>
                <a:gd name="T2" fmla="*/ 118 w 126"/>
                <a:gd name="T3" fmla="*/ 82 h 110"/>
                <a:gd name="T4" fmla="*/ 101 w 126"/>
                <a:gd name="T5" fmla="*/ 28 h 110"/>
                <a:gd name="T6" fmla="*/ 76 w 126"/>
                <a:gd name="T7" fmla="*/ 2 h 110"/>
                <a:gd name="T8" fmla="*/ 75 w 126"/>
                <a:gd name="T9" fmla="*/ 0 h 110"/>
                <a:gd name="T10" fmla="*/ 48 w 126"/>
                <a:gd name="T11" fmla="*/ 0 h 110"/>
                <a:gd name="T12" fmla="*/ 29 w 126"/>
                <a:gd name="T13" fmla="*/ 22 h 110"/>
                <a:gd name="T14" fmla="*/ 10 w 126"/>
                <a:gd name="T15" fmla="*/ 91 h 110"/>
                <a:gd name="T16" fmla="*/ 4 w 126"/>
                <a:gd name="T17" fmla="*/ 102 h 110"/>
                <a:gd name="T18" fmla="*/ 4 w 126"/>
                <a:gd name="T19" fmla="*/ 105 h 110"/>
                <a:gd name="T20" fmla="*/ 10 w 126"/>
                <a:gd name="T21" fmla="*/ 106 h 110"/>
                <a:gd name="T22" fmla="*/ 19 w 126"/>
                <a:gd name="T23" fmla="*/ 105 h 110"/>
                <a:gd name="T24" fmla="*/ 19 w 126"/>
                <a:gd name="T25" fmla="*/ 105 h 110"/>
                <a:gd name="T26" fmla="*/ 20 w 126"/>
                <a:gd name="T27" fmla="*/ 105 h 110"/>
                <a:gd name="T28" fmla="*/ 61 w 126"/>
                <a:gd name="T29" fmla="*/ 110 h 110"/>
                <a:gd name="T30" fmla="*/ 105 w 126"/>
                <a:gd name="T31" fmla="*/ 104 h 110"/>
                <a:gd name="T32" fmla="*/ 107 w 126"/>
                <a:gd name="T33" fmla="*/ 104 h 110"/>
                <a:gd name="T34" fmla="*/ 114 w 126"/>
                <a:gd name="T35" fmla="*/ 106 h 110"/>
                <a:gd name="T36" fmla="*/ 118 w 126"/>
                <a:gd name="T37" fmla="*/ 107 h 110"/>
                <a:gd name="T38" fmla="*/ 123 w 126"/>
                <a:gd name="T39" fmla="*/ 104 h 110"/>
                <a:gd name="T40" fmla="*/ 120 w 126"/>
                <a:gd name="T41" fmla="*/ 99 h 110"/>
                <a:gd name="T42" fmla="*/ 81 w 126"/>
                <a:gd name="T43" fmla="*/ 55 h 110"/>
                <a:gd name="T44" fmla="*/ 81 w 126"/>
                <a:gd name="T45" fmla="*/ 58 h 110"/>
                <a:gd name="T46" fmla="*/ 53 w 126"/>
                <a:gd name="T47" fmla="*/ 57 h 110"/>
                <a:gd name="T48" fmla="*/ 53 w 126"/>
                <a:gd name="T49" fmla="*/ 62 h 110"/>
                <a:gd name="T50" fmla="*/ 81 w 126"/>
                <a:gd name="T51" fmla="*/ 62 h 110"/>
                <a:gd name="T52" fmla="*/ 81 w 126"/>
                <a:gd name="T53" fmla="*/ 66 h 110"/>
                <a:gd name="T54" fmla="*/ 53 w 126"/>
                <a:gd name="T55" fmla="*/ 65 h 110"/>
                <a:gd name="T56" fmla="*/ 67 w 126"/>
                <a:gd name="T57" fmla="*/ 80 h 110"/>
                <a:gd name="T58" fmla="*/ 83 w 126"/>
                <a:gd name="T59" fmla="*/ 78 h 110"/>
                <a:gd name="T60" fmla="*/ 85 w 126"/>
                <a:gd name="T61" fmla="*/ 83 h 110"/>
                <a:gd name="T62" fmla="*/ 54 w 126"/>
                <a:gd name="T63" fmla="*/ 81 h 110"/>
                <a:gd name="T64" fmla="*/ 45 w 126"/>
                <a:gd name="T65" fmla="*/ 65 h 110"/>
                <a:gd name="T66" fmla="*/ 38 w 126"/>
                <a:gd name="T67" fmla="*/ 65 h 110"/>
                <a:gd name="T68" fmla="*/ 39 w 126"/>
                <a:gd name="T69" fmla="*/ 61 h 110"/>
                <a:gd name="T70" fmla="*/ 44 w 126"/>
                <a:gd name="T71" fmla="*/ 61 h 110"/>
                <a:gd name="T72" fmla="*/ 45 w 126"/>
                <a:gd name="T73" fmla="*/ 58 h 110"/>
                <a:gd name="T74" fmla="*/ 39 w 126"/>
                <a:gd name="T75" fmla="*/ 57 h 110"/>
                <a:gd name="T76" fmla="*/ 39 w 126"/>
                <a:gd name="T77" fmla="*/ 53 h 110"/>
                <a:gd name="T78" fmla="*/ 45 w 126"/>
                <a:gd name="T79" fmla="*/ 53 h 110"/>
                <a:gd name="T80" fmla="*/ 67 w 126"/>
                <a:gd name="T81" fmla="*/ 35 h 110"/>
                <a:gd name="T82" fmla="*/ 86 w 126"/>
                <a:gd name="T83" fmla="*/ 38 h 110"/>
                <a:gd name="T84" fmla="*/ 83 w 126"/>
                <a:gd name="T85" fmla="*/ 43 h 110"/>
                <a:gd name="T86" fmla="*/ 54 w 126"/>
                <a:gd name="T87" fmla="*/ 54 h 110"/>
                <a:gd name="T88" fmla="*/ 81 w 126"/>
                <a:gd name="T89" fmla="*/ 55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26" h="110">
                  <a:moveTo>
                    <a:pt x="120" y="99"/>
                  </a:moveTo>
                  <a:cubicBezTo>
                    <a:pt x="120" y="99"/>
                    <a:pt x="114" y="94"/>
                    <a:pt x="118" y="82"/>
                  </a:cubicBezTo>
                  <a:cubicBezTo>
                    <a:pt x="118" y="82"/>
                    <a:pt x="126" y="48"/>
                    <a:pt x="101" y="28"/>
                  </a:cubicBezTo>
                  <a:cubicBezTo>
                    <a:pt x="99" y="26"/>
                    <a:pt x="76" y="7"/>
                    <a:pt x="76" y="2"/>
                  </a:cubicBezTo>
                  <a:cubicBezTo>
                    <a:pt x="76" y="1"/>
                    <a:pt x="75" y="1"/>
                    <a:pt x="75" y="0"/>
                  </a:cubicBezTo>
                  <a:cubicBezTo>
                    <a:pt x="48" y="0"/>
                    <a:pt x="48" y="0"/>
                    <a:pt x="48" y="0"/>
                  </a:cubicBezTo>
                  <a:cubicBezTo>
                    <a:pt x="45" y="6"/>
                    <a:pt x="38" y="13"/>
                    <a:pt x="29" y="22"/>
                  </a:cubicBezTo>
                  <a:cubicBezTo>
                    <a:pt x="29" y="22"/>
                    <a:pt x="0" y="49"/>
                    <a:pt x="10" y="91"/>
                  </a:cubicBezTo>
                  <a:cubicBezTo>
                    <a:pt x="10" y="92"/>
                    <a:pt x="10" y="94"/>
                    <a:pt x="4" y="102"/>
                  </a:cubicBezTo>
                  <a:cubicBezTo>
                    <a:pt x="4" y="102"/>
                    <a:pt x="3" y="104"/>
                    <a:pt x="4" y="105"/>
                  </a:cubicBezTo>
                  <a:cubicBezTo>
                    <a:pt x="5" y="106"/>
                    <a:pt x="7" y="107"/>
                    <a:pt x="10" y="106"/>
                  </a:cubicBezTo>
                  <a:cubicBezTo>
                    <a:pt x="10" y="106"/>
                    <a:pt x="14" y="105"/>
                    <a:pt x="19" y="105"/>
                  </a:cubicBezTo>
                  <a:cubicBezTo>
                    <a:pt x="19" y="105"/>
                    <a:pt x="19" y="105"/>
                    <a:pt x="19" y="105"/>
                  </a:cubicBezTo>
                  <a:cubicBezTo>
                    <a:pt x="20" y="105"/>
                    <a:pt x="20" y="105"/>
                    <a:pt x="20" y="105"/>
                  </a:cubicBezTo>
                  <a:cubicBezTo>
                    <a:pt x="20" y="105"/>
                    <a:pt x="36" y="110"/>
                    <a:pt x="61" y="110"/>
                  </a:cubicBezTo>
                  <a:cubicBezTo>
                    <a:pt x="76" y="110"/>
                    <a:pt x="91" y="108"/>
                    <a:pt x="105" y="104"/>
                  </a:cubicBezTo>
                  <a:cubicBezTo>
                    <a:pt x="105" y="104"/>
                    <a:pt x="106" y="104"/>
                    <a:pt x="107" y="104"/>
                  </a:cubicBezTo>
                  <a:cubicBezTo>
                    <a:pt x="109" y="104"/>
                    <a:pt x="112" y="105"/>
                    <a:pt x="114" y="106"/>
                  </a:cubicBezTo>
                  <a:cubicBezTo>
                    <a:pt x="114" y="106"/>
                    <a:pt x="116" y="107"/>
                    <a:pt x="118" y="107"/>
                  </a:cubicBezTo>
                  <a:cubicBezTo>
                    <a:pt x="119" y="107"/>
                    <a:pt x="121" y="106"/>
                    <a:pt x="123" y="104"/>
                  </a:cubicBezTo>
                  <a:cubicBezTo>
                    <a:pt x="123" y="104"/>
                    <a:pt x="125" y="102"/>
                    <a:pt x="120" y="99"/>
                  </a:cubicBezTo>
                  <a:close/>
                  <a:moveTo>
                    <a:pt x="81" y="55"/>
                  </a:moveTo>
                  <a:cubicBezTo>
                    <a:pt x="81" y="58"/>
                    <a:pt x="81" y="58"/>
                    <a:pt x="81" y="58"/>
                  </a:cubicBezTo>
                  <a:cubicBezTo>
                    <a:pt x="53" y="57"/>
                    <a:pt x="53" y="57"/>
                    <a:pt x="53" y="57"/>
                  </a:cubicBezTo>
                  <a:cubicBezTo>
                    <a:pt x="53" y="57"/>
                    <a:pt x="52" y="61"/>
                    <a:pt x="53" y="62"/>
                  </a:cubicBezTo>
                  <a:cubicBezTo>
                    <a:pt x="81" y="62"/>
                    <a:pt x="81" y="62"/>
                    <a:pt x="81" y="62"/>
                  </a:cubicBezTo>
                  <a:cubicBezTo>
                    <a:pt x="81" y="66"/>
                    <a:pt x="81" y="66"/>
                    <a:pt x="81" y="66"/>
                  </a:cubicBezTo>
                  <a:cubicBezTo>
                    <a:pt x="53" y="65"/>
                    <a:pt x="53" y="65"/>
                    <a:pt x="53" y="65"/>
                  </a:cubicBezTo>
                  <a:cubicBezTo>
                    <a:pt x="53" y="65"/>
                    <a:pt x="54" y="78"/>
                    <a:pt x="67" y="80"/>
                  </a:cubicBezTo>
                  <a:cubicBezTo>
                    <a:pt x="67" y="80"/>
                    <a:pt x="76" y="82"/>
                    <a:pt x="83" y="78"/>
                  </a:cubicBezTo>
                  <a:cubicBezTo>
                    <a:pt x="85" y="83"/>
                    <a:pt x="85" y="83"/>
                    <a:pt x="85" y="83"/>
                  </a:cubicBezTo>
                  <a:cubicBezTo>
                    <a:pt x="85" y="83"/>
                    <a:pt x="71" y="91"/>
                    <a:pt x="54" y="81"/>
                  </a:cubicBezTo>
                  <a:cubicBezTo>
                    <a:pt x="54" y="81"/>
                    <a:pt x="46" y="76"/>
                    <a:pt x="45" y="65"/>
                  </a:cubicBezTo>
                  <a:cubicBezTo>
                    <a:pt x="38" y="65"/>
                    <a:pt x="38" y="65"/>
                    <a:pt x="38" y="65"/>
                  </a:cubicBezTo>
                  <a:cubicBezTo>
                    <a:pt x="39" y="61"/>
                    <a:pt x="39" y="61"/>
                    <a:pt x="39" y="61"/>
                  </a:cubicBezTo>
                  <a:cubicBezTo>
                    <a:pt x="44" y="61"/>
                    <a:pt x="44" y="61"/>
                    <a:pt x="44" y="61"/>
                  </a:cubicBezTo>
                  <a:cubicBezTo>
                    <a:pt x="44" y="61"/>
                    <a:pt x="44" y="60"/>
                    <a:pt x="45" y="58"/>
                  </a:cubicBezTo>
                  <a:cubicBezTo>
                    <a:pt x="39" y="57"/>
                    <a:pt x="39" y="57"/>
                    <a:pt x="39" y="57"/>
                  </a:cubicBezTo>
                  <a:cubicBezTo>
                    <a:pt x="39" y="53"/>
                    <a:pt x="39" y="53"/>
                    <a:pt x="39" y="53"/>
                  </a:cubicBezTo>
                  <a:cubicBezTo>
                    <a:pt x="45" y="53"/>
                    <a:pt x="45" y="53"/>
                    <a:pt x="45" y="53"/>
                  </a:cubicBezTo>
                  <a:cubicBezTo>
                    <a:pt x="45" y="53"/>
                    <a:pt x="48" y="37"/>
                    <a:pt x="67" y="35"/>
                  </a:cubicBezTo>
                  <a:cubicBezTo>
                    <a:pt x="67" y="35"/>
                    <a:pt x="81" y="33"/>
                    <a:pt x="86" y="38"/>
                  </a:cubicBezTo>
                  <a:cubicBezTo>
                    <a:pt x="83" y="43"/>
                    <a:pt x="83" y="43"/>
                    <a:pt x="83" y="43"/>
                  </a:cubicBezTo>
                  <a:cubicBezTo>
                    <a:pt x="83" y="43"/>
                    <a:pt x="61" y="33"/>
                    <a:pt x="54" y="54"/>
                  </a:cubicBezTo>
                  <a:lnTo>
                    <a:pt x="81" y="5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pPr>
              <a:endParaRPr lang="zh-CN" altLang="en-US" sz="1350">
                <a:solidFill>
                  <a:srgbClr val="C8161C"/>
                </a:solidFill>
              </a:endParaRPr>
            </a:p>
          </p:txBody>
        </p:sp>
      </p:grpSp>
      <p:grpSp>
        <p:nvGrpSpPr>
          <p:cNvPr id="15" name="组合 14"/>
          <p:cNvGrpSpPr/>
          <p:nvPr/>
        </p:nvGrpSpPr>
        <p:grpSpPr>
          <a:xfrm>
            <a:off x="1808776" y="2429040"/>
            <a:ext cx="281456" cy="45686"/>
            <a:chOff x="2490242" y="3398543"/>
            <a:chExt cx="375275" cy="60914"/>
          </a:xfrm>
          <a:solidFill>
            <a:srgbClr val="C8161C"/>
          </a:solidFill>
        </p:grpSpPr>
        <p:sp>
          <p:nvSpPr>
            <p:cNvPr id="49" name="椭圆 48"/>
            <p:cNvSpPr/>
            <p:nvPr/>
          </p:nvSpPr>
          <p:spPr>
            <a:xfrm>
              <a:off x="2490242" y="3398543"/>
              <a:ext cx="60914" cy="6091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auto">
                <a:spcBef>
                  <a:spcPts val="0"/>
                </a:spcBef>
                <a:spcAft>
                  <a:spcPts val="0"/>
                </a:spcAft>
              </a:pPr>
              <a:endParaRPr lang="zh-CN" altLang="en-US" sz="1350">
                <a:solidFill>
                  <a:srgbClr val="C8161C"/>
                </a:solidFill>
              </a:endParaRPr>
            </a:p>
          </p:txBody>
        </p:sp>
        <p:sp>
          <p:nvSpPr>
            <p:cNvPr id="50" name="椭圆 49"/>
            <p:cNvSpPr/>
            <p:nvPr/>
          </p:nvSpPr>
          <p:spPr>
            <a:xfrm>
              <a:off x="2804603" y="3398543"/>
              <a:ext cx="60914" cy="6091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auto">
                <a:spcBef>
                  <a:spcPts val="0"/>
                </a:spcBef>
                <a:spcAft>
                  <a:spcPts val="0"/>
                </a:spcAft>
              </a:pPr>
              <a:endParaRPr lang="zh-CN" altLang="en-US" sz="1350">
                <a:solidFill>
                  <a:srgbClr val="C8161C"/>
                </a:solidFill>
              </a:endParaRPr>
            </a:p>
          </p:txBody>
        </p:sp>
        <p:cxnSp>
          <p:nvCxnSpPr>
            <p:cNvPr id="51" name="直接连接符 50"/>
            <p:cNvCxnSpPr>
              <a:stCxn id="49" idx="6"/>
              <a:endCxn id="50" idx="2"/>
            </p:cNvCxnSpPr>
            <p:nvPr/>
          </p:nvCxnSpPr>
          <p:spPr>
            <a:xfrm>
              <a:off x="2551156" y="3429000"/>
              <a:ext cx="253447" cy="0"/>
            </a:xfrm>
            <a:prstGeom prst="line">
              <a:avLst/>
            </a:prstGeom>
            <a:grpFill/>
            <a:ln w="15875">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grpSp>
        <p:nvGrpSpPr>
          <p:cNvPr id="16" name="组合 15"/>
          <p:cNvGrpSpPr/>
          <p:nvPr/>
        </p:nvGrpSpPr>
        <p:grpSpPr>
          <a:xfrm>
            <a:off x="3319795" y="2429040"/>
            <a:ext cx="281456" cy="45686"/>
            <a:chOff x="2490242" y="3398543"/>
            <a:chExt cx="375275" cy="60914"/>
          </a:xfrm>
          <a:solidFill>
            <a:srgbClr val="C8161C"/>
          </a:solidFill>
        </p:grpSpPr>
        <p:sp>
          <p:nvSpPr>
            <p:cNvPr id="46" name="椭圆 45"/>
            <p:cNvSpPr/>
            <p:nvPr/>
          </p:nvSpPr>
          <p:spPr>
            <a:xfrm>
              <a:off x="2490242" y="3398543"/>
              <a:ext cx="60914" cy="60914"/>
            </a:xfrm>
            <a:prstGeom prst="ellipse">
              <a:avLst/>
            </a:prstGeom>
            <a:grpFill/>
            <a:ln>
              <a:solidFill>
                <a:srgbClr val="C8161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auto">
                <a:spcBef>
                  <a:spcPts val="0"/>
                </a:spcBef>
                <a:spcAft>
                  <a:spcPts val="0"/>
                </a:spcAft>
              </a:pPr>
              <a:endParaRPr lang="zh-CN" altLang="en-US" sz="1350">
                <a:solidFill>
                  <a:srgbClr val="C8161C"/>
                </a:solidFill>
              </a:endParaRPr>
            </a:p>
          </p:txBody>
        </p:sp>
        <p:sp>
          <p:nvSpPr>
            <p:cNvPr id="47" name="椭圆 46"/>
            <p:cNvSpPr/>
            <p:nvPr/>
          </p:nvSpPr>
          <p:spPr>
            <a:xfrm>
              <a:off x="2804603" y="3398543"/>
              <a:ext cx="60914" cy="60914"/>
            </a:xfrm>
            <a:prstGeom prst="ellipse">
              <a:avLst/>
            </a:prstGeom>
            <a:grpFill/>
            <a:ln>
              <a:solidFill>
                <a:srgbClr val="C8161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auto">
                <a:spcBef>
                  <a:spcPts val="0"/>
                </a:spcBef>
                <a:spcAft>
                  <a:spcPts val="0"/>
                </a:spcAft>
              </a:pPr>
              <a:endParaRPr lang="zh-CN" altLang="en-US" sz="1350">
                <a:solidFill>
                  <a:srgbClr val="C8161C"/>
                </a:solidFill>
              </a:endParaRPr>
            </a:p>
          </p:txBody>
        </p:sp>
        <p:cxnSp>
          <p:nvCxnSpPr>
            <p:cNvPr id="48" name="直接连接符 47"/>
            <p:cNvCxnSpPr>
              <a:stCxn id="46" idx="6"/>
              <a:endCxn id="47" idx="2"/>
            </p:cNvCxnSpPr>
            <p:nvPr/>
          </p:nvCxnSpPr>
          <p:spPr>
            <a:xfrm>
              <a:off x="2551156" y="3429000"/>
              <a:ext cx="253447" cy="0"/>
            </a:xfrm>
            <a:prstGeom prst="line">
              <a:avLst/>
            </a:prstGeom>
            <a:grpFill/>
            <a:ln w="15875">
              <a:solidFill>
                <a:srgbClr val="C8161C"/>
              </a:solidFill>
              <a:prstDash val="sysDot"/>
            </a:ln>
          </p:spPr>
          <p:style>
            <a:lnRef idx="1">
              <a:schemeClr val="accent1"/>
            </a:lnRef>
            <a:fillRef idx="0">
              <a:schemeClr val="accent1"/>
            </a:fillRef>
            <a:effectRef idx="0">
              <a:schemeClr val="accent1"/>
            </a:effectRef>
            <a:fontRef idx="minor">
              <a:schemeClr val="tx1"/>
            </a:fontRef>
          </p:style>
        </p:cxnSp>
      </p:grpSp>
      <p:grpSp>
        <p:nvGrpSpPr>
          <p:cNvPr id="17" name="组合 16"/>
          <p:cNvGrpSpPr/>
          <p:nvPr/>
        </p:nvGrpSpPr>
        <p:grpSpPr>
          <a:xfrm>
            <a:off x="5367064" y="2429040"/>
            <a:ext cx="281456" cy="45686"/>
            <a:chOff x="2490242" y="3398543"/>
            <a:chExt cx="375275" cy="60914"/>
          </a:xfrm>
          <a:solidFill>
            <a:srgbClr val="C8161C"/>
          </a:solidFill>
        </p:grpSpPr>
        <p:sp>
          <p:nvSpPr>
            <p:cNvPr id="43" name="椭圆 42"/>
            <p:cNvSpPr/>
            <p:nvPr/>
          </p:nvSpPr>
          <p:spPr>
            <a:xfrm>
              <a:off x="2490242" y="3398543"/>
              <a:ext cx="60914" cy="6091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auto">
                <a:spcBef>
                  <a:spcPts val="0"/>
                </a:spcBef>
                <a:spcAft>
                  <a:spcPts val="0"/>
                </a:spcAft>
              </a:pPr>
              <a:endParaRPr lang="zh-CN" altLang="en-US" sz="1350">
                <a:solidFill>
                  <a:srgbClr val="C8161C"/>
                </a:solidFill>
              </a:endParaRPr>
            </a:p>
          </p:txBody>
        </p:sp>
        <p:sp>
          <p:nvSpPr>
            <p:cNvPr id="44" name="椭圆 43"/>
            <p:cNvSpPr/>
            <p:nvPr/>
          </p:nvSpPr>
          <p:spPr>
            <a:xfrm>
              <a:off x="2804603" y="3398543"/>
              <a:ext cx="60914" cy="6091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auto">
                <a:spcBef>
                  <a:spcPts val="0"/>
                </a:spcBef>
                <a:spcAft>
                  <a:spcPts val="0"/>
                </a:spcAft>
              </a:pPr>
              <a:endParaRPr lang="zh-CN" altLang="en-US" sz="1350">
                <a:solidFill>
                  <a:srgbClr val="C8161C"/>
                </a:solidFill>
              </a:endParaRPr>
            </a:p>
          </p:txBody>
        </p:sp>
        <p:cxnSp>
          <p:nvCxnSpPr>
            <p:cNvPr id="45" name="直接连接符 44"/>
            <p:cNvCxnSpPr>
              <a:stCxn id="43" idx="6"/>
              <a:endCxn id="44" idx="2"/>
            </p:cNvCxnSpPr>
            <p:nvPr/>
          </p:nvCxnSpPr>
          <p:spPr>
            <a:xfrm>
              <a:off x="2551156" y="3429000"/>
              <a:ext cx="253447" cy="0"/>
            </a:xfrm>
            <a:prstGeom prst="line">
              <a:avLst/>
            </a:prstGeom>
            <a:grpFill/>
            <a:ln w="15875">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grpSp>
        <p:nvGrpSpPr>
          <p:cNvPr id="18" name="组合 17"/>
          <p:cNvGrpSpPr/>
          <p:nvPr/>
        </p:nvGrpSpPr>
        <p:grpSpPr>
          <a:xfrm>
            <a:off x="6877996" y="2429040"/>
            <a:ext cx="281456" cy="45686"/>
            <a:chOff x="2490242" y="3398543"/>
            <a:chExt cx="375275" cy="60914"/>
          </a:xfrm>
          <a:solidFill>
            <a:srgbClr val="C8161C"/>
          </a:solidFill>
        </p:grpSpPr>
        <p:sp>
          <p:nvSpPr>
            <p:cNvPr id="40" name="椭圆 39"/>
            <p:cNvSpPr/>
            <p:nvPr/>
          </p:nvSpPr>
          <p:spPr>
            <a:xfrm>
              <a:off x="2490242" y="3398543"/>
              <a:ext cx="60914" cy="6091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auto">
                <a:spcBef>
                  <a:spcPts val="0"/>
                </a:spcBef>
                <a:spcAft>
                  <a:spcPts val="0"/>
                </a:spcAft>
              </a:pPr>
              <a:endParaRPr lang="zh-CN" altLang="en-US" sz="1350">
                <a:solidFill>
                  <a:srgbClr val="C8161C"/>
                </a:solidFill>
              </a:endParaRPr>
            </a:p>
          </p:txBody>
        </p:sp>
        <p:sp>
          <p:nvSpPr>
            <p:cNvPr id="41" name="椭圆 40"/>
            <p:cNvSpPr/>
            <p:nvPr/>
          </p:nvSpPr>
          <p:spPr>
            <a:xfrm>
              <a:off x="2804603" y="3398543"/>
              <a:ext cx="60914" cy="6091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auto">
                <a:spcBef>
                  <a:spcPts val="0"/>
                </a:spcBef>
                <a:spcAft>
                  <a:spcPts val="0"/>
                </a:spcAft>
              </a:pPr>
              <a:endParaRPr lang="zh-CN" altLang="en-US" sz="1350">
                <a:solidFill>
                  <a:srgbClr val="C8161C"/>
                </a:solidFill>
              </a:endParaRPr>
            </a:p>
          </p:txBody>
        </p:sp>
        <p:cxnSp>
          <p:nvCxnSpPr>
            <p:cNvPr id="42" name="直接连接符 41"/>
            <p:cNvCxnSpPr>
              <a:stCxn id="40" idx="6"/>
              <a:endCxn id="41" idx="2"/>
            </p:cNvCxnSpPr>
            <p:nvPr/>
          </p:nvCxnSpPr>
          <p:spPr>
            <a:xfrm>
              <a:off x="2551156" y="3429000"/>
              <a:ext cx="253447" cy="0"/>
            </a:xfrm>
            <a:prstGeom prst="line">
              <a:avLst/>
            </a:prstGeom>
            <a:grpFill/>
            <a:ln w="15875">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sp>
        <p:nvSpPr>
          <p:cNvPr id="19" name="椭圆 18"/>
          <p:cNvSpPr/>
          <p:nvPr/>
        </p:nvSpPr>
        <p:spPr>
          <a:xfrm>
            <a:off x="1925563" y="2430937"/>
            <a:ext cx="45686" cy="45686"/>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auto">
              <a:spcBef>
                <a:spcPts val="0"/>
              </a:spcBef>
              <a:spcAft>
                <a:spcPts val="0"/>
              </a:spcAft>
            </a:pPr>
            <a:endParaRPr lang="zh-CN" altLang="en-US" sz="1350">
              <a:solidFill>
                <a:srgbClr val="C8161C"/>
              </a:solidFill>
            </a:endParaRPr>
          </a:p>
        </p:txBody>
      </p:sp>
      <p:cxnSp>
        <p:nvCxnSpPr>
          <p:cNvPr id="20" name="直接连接符 19"/>
          <p:cNvCxnSpPr>
            <a:stCxn id="19" idx="4"/>
          </p:cNvCxnSpPr>
          <p:nvPr/>
        </p:nvCxnSpPr>
        <p:spPr>
          <a:xfrm>
            <a:off x="1948406" y="2476623"/>
            <a:ext cx="0" cy="839204"/>
          </a:xfrm>
          <a:prstGeom prst="line">
            <a:avLst/>
          </a:prstGeom>
          <a:ln w="15875">
            <a:solidFill>
              <a:srgbClr val="C8161C"/>
            </a:solidFill>
            <a:prstDash val="sysDot"/>
          </a:ln>
        </p:spPr>
        <p:style>
          <a:lnRef idx="1">
            <a:schemeClr val="accent1"/>
          </a:lnRef>
          <a:fillRef idx="0">
            <a:schemeClr val="accent1"/>
          </a:fillRef>
          <a:effectRef idx="0">
            <a:schemeClr val="accent1"/>
          </a:effectRef>
          <a:fontRef idx="minor">
            <a:schemeClr val="tx1"/>
          </a:fontRef>
        </p:style>
      </p:cxnSp>
      <p:sp>
        <p:nvSpPr>
          <p:cNvPr id="21" name="椭圆 20"/>
          <p:cNvSpPr/>
          <p:nvPr/>
        </p:nvSpPr>
        <p:spPr>
          <a:xfrm>
            <a:off x="6991096" y="2430937"/>
            <a:ext cx="45686" cy="45686"/>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auto">
              <a:spcBef>
                <a:spcPts val="0"/>
              </a:spcBef>
              <a:spcAft>
                <a:spcPts val="0"/>
              </a:spcAft>
            </a:pPr>
            <a:endParaRPr lang="zh-CN" altLang="en-US" sz="1350">
              <a:solidFill>
                <a:srgbClr val="C8161C"/>
              </a:solidFill>
            </a:endParaRPr>
          </a:p>
        </p:txBody>
      </p:sp>
      <p:cxnSp>
        <p:nvCxnSpPr>
          <p:cNvPr id="22" name="直接连接符 21"/>
          <p:cNvCxnSpPr>
            <a:stCxn id="21" idx="4"/>
          </p:cNvCxnSpPr>
          <p:nvPr/>
        </p:nvCxnSpPr>
        <p:spPr>
          <a:xfrm>
            <a:off x="7013939" y="2476623"/>
            <a:ext cx="0" cy="839204"/>
          </a:xfrm>
          <a:prstGeom prst="line">
            <a:avLst/>
          </a:prstGeom>
          <a:ln w="15875">
            <a:solidFill>
              <a:srgbClr val="C8161C"/>
            </a:solidFill>
            <a:prstDash val="sysDot"/>
          </a:ln>
        </p:spPr>
        <p:style>
          <a:lnRef idx="1">
            <a:schemeClr val="accent1"/>
          </a:lnRef>
          <a:fillRef idx="0">
            <a:schemeClr val="accent1"/>
          </a:fillRef>
          <a:effectRef idx="0">
            <a:schemeClr val="accent1"/>
          </a:effectRef>
          <a:fontRef idx="minor">
            <a:schemeClr val="tx1"/>
          </a:fontRef>
        </p:style>
      </p:cxnSp>
      <p:grpSp>
        <p:nvGrpSpPr>
          <p:cNvPr id="23" name="组合 22"/>
          <p:cNvGrpSpPr/>
          <p:nvPr/>
        </p:nvGrpSpPr>
        <p:grpSpPr>
          <a:xfrm>
            <a:off x="1690782" y="3321063"/>
            <a:ext cx="515159" cy="515159"/>
            <a:chOff x="1313407" y="4404486"/>
            <a:chExt cx="1245608" cy="1245608"/>
          </a:xfrm>
        </p:grpSpPr>
        <p:sp>
          <p:nvSpPr>
            <p:cNvPr id="38" name="椭圆 37"/>
            <p:cNvSpPr/>
            <p:nvPr/>
          </p:nvSpPr>
          <p:spPr>
            <a:xfrm>
              <a:off x="1313407" y="4404486"/>
              <a:ext cx="1245608" cy="1245608"/>
            </a:xfrm>
            <a:prstGeom prst="ellipse">
              <a:avLst/>
            </a:prstGeom>
            <a:noFill/>
            <a:ln w="15875">
              <a:solidFill>
                <a:schemeClr val="bg1">
                  <a:lumMod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auto">
                <a:spcBef>
                  <a:spcPts val="0"/>
                </a:spcBef>
                <a:spcAft>
                  <a:spcPts val="0"/>
                </a:spcAft>
              </a:pPr>
              <a:endParaRPr lang="zh-CN" altLang="en-US" sz="1350">
                <a:solidFill>
                  <a:srgbClr val="C8161C"/>
                </a:solidFill>
              </a:endParaRPr>
            </a:p>
          </p:txBody>
        </p:sp>
        <p:sp>
          <p:nvSpPr>
            <p:cNvPr id="39" name="椭圆 38"/>
            <p:cNvSpPr/>
            <p:nvPr/>
          </p:nvSpPr>
          <p:spPr>
            <a:xfrm>
              <a:off x="1405281" y="4473515"/>
              <a:ext cx="1069002" cy="1069002"/>
            </a:xfrm>
            <a:prstGeom prst="ellipse">
              <a:avLst/>
            </a:prstGeom>
            <a:gradFill>
              <a:gsLst>
                <a:gs pos="100000">
                  <a:schemeClr val="bg1">
                    <a:lumMod val="97000"/>
                  </a:schemeClr>
                </a:gs>
                <a:gs pos="0">
                  <a:schemeClr val="bg1">
                    <a:lumMod val="80000"/>
                  </a:schemeClr>
                </a:gs>
              </a:gsLst>
              <a:lin ang="2700000" scaled="1"/>
            </a:gradFill>
            <a:ln w="19050">
              <a:gradFill flip="none" rotWithShape="1">
                <a:gsLst>
                  <a:gs pos="0">
                    <a:schemeClr val="bg1"/>
                  </a:gs>
                  <a:gs pos="100000">
                    <a:schemeClr val="bg1">
                      <a:lumMod val="75000"/>
                    </a:schemeClr>
                  </a:gs>
                </a:gsLst>
                <a:lin ang="2700000" scaled="1"/>
                <a:tileRect/>
              </a:gradFill>
            </a:ln>
            <a:effectLst>
              <a:outerShdw blurRad="1016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auto">
                <a:spcBef>
                  <a:spcPts val="0"/>
                </a:spcBef>
                <a:spcAft>
                  <a:spcPts val="0"/>
                </a:spcAft>
              </a:pPr>
              <a:endParaRPr lang="zh-CN" altLang="en-US" sz="1350">
                <a:solidFill>
                  <a:srgbClr val="C8161C"/>
                </a:solidFill>
              </a:endParaRPr>
            </a:p>
          </p:txBody>
        </p:sp>
      </p:grpSp>
      <p:sp>
        <p:nvSpPr>
          <p:cNvPr id="24" name="椭圆 23"/>
          <p:cNvSpPr/>
          <p:nvPr/>
        </p:nvSpPr>
        <p:spPr>
          <a:xfrm>
            <a:off x="1927972" y="3291349"/>
            <a:ext cx="45686" cy="45686"/>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auto">
              <a:spcBef>
                <a:spcPts val="0"/>
              </a:spcBef>
              <a:spcAft>
                <a:spcPts val="0"/>
              </a:spcAft>
            </a:pPr>
            <a:endParaRPr lang="zh-CN" altLang="en-US" sz="1350">
              <a:solidFill>
                <a:srgbClr val="C8161C"/>
              </a:solidFill>
            </a:endParaRPr>
          </a:p>
        </p:txBody>
      </p:sp>
      <p:grpSp>
        <p:nvGrpSpPr>
          <p:cNvPr id="25" name="组合 24"/>
          <p:cNvGrpSpPr/>
          <p:nvPr/>
        </p:nvGrpSpPr>
        <p:grpSpPr>
          <a:xfrm>
            <a:off x="6756735" y="3321063"/>
            <a:ext cx="515159" cy="515159"/>
            <a:chOff x="1313407" y="4404486"/>
            <a:chExt cx="1245608" cy="1245608"/>
          </a:xfrm>
        </p:grpSpPr>
        <p:sp>
          <p:nvSpPr>
            <p:cNvPr id="36" name="椭圆 35"/>
            <p:cNvSpPr/>
            <p:nvPr/>
          </p:nvSpPr>
          <p:spPr>
            <a:xfrm>
              <a:off x="1313407" y="4404486"/>
              <a:ext cx="1245608" cy="1245608"/>
            </a:xfrm>
            <a:prstGeom prst="ellipse">
              <a:avLst/>
            </a:prstGeom>
            <a:noFill/>
            <a:ln w="15875">
              <a:solidFill>
                <a:schemeClr val="bg1">
                  <a:lumMod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auto">
                <a:spcBef>
                  <a:spcPts val="0"/>
                </a:spcBef>
                <a:spcAft>
                  <a:spcPts val="0"/>
                </a:spcAft>
              </a:pPr>
              <a:endParaRPr lang="zh-CN" altLang="en-US" sz="1350">
                <a:solidFill>
                  <a:srgbClr val="C8161C"/>
                </a:solidFill>
              </a:endParaRPr>
            </a:p>
          </p:txBody>
        </p:sp>
        <p:sp>
          <p:nvSpPr>
            <p:cNvPr id="37" name="椭圆 36"/>
            <p:cNvSpPr/>
            <p:nvPr/>
          </p:nvSpPr>
          <p:spPr>
            <a:xfrm>
              <a:off x="1405281" y="4473515"/>
              <a:ext cx="1069002" cy="1069002"/>
            </a:xfrm>
            <a:prstGeom prst="ellipse">
              <a:avLst/>
            </a:prstGeom>
            <a:gradFill>
              <a:gsLst>
                <a:gs pos="100000">
                  <a:schemeClr val="bg1">
                    <a:lumMod val="97000"/>
                  </a:schemeClr>
                </a:gs>
                <a:gs pos="0">
                  <a:schemeClr val="bg1">
                    <a:lumMod val="80000"/>
                  </a:schemeClr>
                </a:gs>
              </a:gsLst>
              <a:lin ang="2700000" scaled="1"/>
            </a:gradFill>
            <a:ln w="19050">
              <a:gradFill flip="none" rotWithShape="1">
                <a:gsLst>
                  <a:gs pos="0">
                    <a:schemeClr val="bg1"/>
                  </a:gs>
                  <a:gs pos="100000">
                    <a:schemeClr val="bg1">
                      <a:lumMod val="75000"/>
                    </a:schemeClr>
                  </a:gs>
                </a:gsLst>
                <a:lin ang="2700000" scaled="1"/>
                <a:tileRect/>
              </a:gradFill>
            </a:ln>
            <a:effectLst>
              <a:outerShdw blurRad="1016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auto">
                <a:spcBef>
                  <a:spcPts val="0"/>
                </a:spcBef>
                <a:spcAft>
                  <a:spcPts val="0"/>
                </a:spcAft>
              </a:pPr>
              <a:endParaRPr lang="zh-CN" altLang="en-US" sz="1350">
                <a:solidFill>
                  <a:srgbClr val="C8161C"/>
                </a:solidFill>
              </a:endParaRPr>
            </a:p>
          </p:txBody>
        </p:sp>
      </p:grpSp>
      <p:sp>
        <p:nvSpPr>
          <p:cNvPr id="26" name="椭圆 25"/>
          <p:cNvSpPr/>
          <p:nvPr/>
        </p:nvSpPr>
        <p:spPr>
          <a:xfrm>
            <a:off x="6993925" y="3291349"/>
            <a:ext cx="45686" cy="45686"/>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auto">
              <a:spcBef>
                <a:spcPts val="0"/>
              </a:spcBef>
              <a:spcAft>
                <a:spcPts val="0"/>
              </a:spcAft>
            </a:pPr>
            <a:endParaRPr lang="zh-CN" altLang="en-US" sz="1350">
              <a:solidFill>
                <a:srgbClr val="C8161C"/>
              </a:solidFill>
            </a:endParaRPr>
          </a:p>
        </p:txBody>
      </p:sp>
      <p:sp>
        <p:nvSpPr>
          <p:cNvPr id="27" name="文本框 111"/>
          <p:cNvSpPr txBox="1"/>
          <p:nvPr/>
        </p:nvSpPr>
        <p:spPr>
          <a:xfrm>
            <a:off x="1725157" y="3406889"/>
            <a:ext cx="435065" cy="369332"/>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auto">
              <a:spcBef>
                <a:spcPts val="0"/>
              </a:spcBef>
              <a:spcAft>
                <a:spcPts val="0"/>
              </a:spcAft>
            </a:pPr>
            <a:r>
              <a:rPr lang="en-US" altLang="zh-CN" dirty="0">
                <a:solidFill>
                  <a:srgbClr val="C8161C"/>
                </a:solidFill>
                <a:latin typeface="Impact" panose="020B0806030902050204" pitchFamily="34" charset="0"/>
              </a:rPr>
              <a:t>01</a:t>
            </a:r>
            <a:endParaRPr lang="zh-CN" altLang="en-US" dirty="0">
              <a:solidFill>
                <a:srgbClr val="C8161C"/>
              </a:solidFill>
              <a:latin typeface="Impact" panose="020B0806030902050204" pitchFamily="34" charset="0"/>
            </a:endParaRPr>
          </a:p>
        </p:txBody>
      </p:sp>
      <p:sp>
        <p:nvSpPr>
          <p:cNvPr id="28" name="文本框 112"/>
          <p:cNvSpPr txBox="1"/>
          <p:nvPr/>
        </p:nvSpPr>
        <p:spPr>
          <a:xfrm>
            <a:off x="6800232" y="3406889"/>
            <a:ext cx="435065" cy="369332"/>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auto">
              <a:spcBef>
                <a:spcPts val="0"/>
              </a:spcBef>
              <a:spcAft>
                <a:spcPts val="0"/>
              </a:spcAft>
            </a:pPr>
            <a:r>
              <a:rPr lang="en-US" altLang="zh-CN" dirty="0">
                <a:solidFill>
                  <a:srgbClr val="C8161C"/>
                </a:solidFill>
                <a:latin typeface="Impact" panose="020B0806030902050204" pitchFamily="34" charset="0"/>
              </a:rPr>
              <a:t>02</a:t>
            </a:r>
            <a:endParaRPr lang="zh-CN" altLang="en-US" dirty="0">
              <a:solidFill>
                <a:srgbClr val="C8161C"/>
              </a:solidFill>
              <a:latin typeface="Impact" panose="020B0806030902050204" pitchFamily="34" charset="0"/>
            </a:endParaRPr>
          </a:p>
        </p:txBody>
      </p:sp>
      <p:sp>
        <p:nvSpPr>
          <p:cNvPr id="29" name="弧形 28"/>
          <p:cNvSpPr/>
          <p:nvPr/>
        </p:nvSpPr>
        <p:spPr>
          <a:xfrm>
            <a:off x="3575047" y="1548439"/>
            <a:ext cx="1812104" cy="1806888"/>
          </a:xfrm>
          <a:prstGeom prst="arc">
            <a:avLst>
              <a:gd name="adj1" fmla="val 49290"/>
              <a:gd name="adj2" fmla="val 16215601"/>
            </a:avLst>
          </a:prstGeom>
          <a:ln w="15875">
            <a:solidFill>
              <a:srgbClr val="C8161C"/>
            </a:solidFill>
            <a:prstDash val="sysDot"/>
          </a:ln>
        </p:spPr>
        <p:style>
          <a:lnRef idx="1">
            <a:schemeClr val="accent1"/>
          </a:lnRef>
          <a:fillRef idx="0">
            <a:schemeClr val="accent1"/>
          </a:fillRef>
          <a:effectRef idx="0">
            <a:schemeClr val="accent1"/>
          </a:effectRef>
          <a:fontRef idx="minor">
            <a:schemeClr val="tx1"/>
          </a:fontRef>
        </p:style>
        <p:txBody>
          <a:bodyPr rtlCol="0" anchor="ctr"/>
          <a:lstStyle>
            <a:defPPr>
              <a:defRPr lang="zh-CN">
                <a:solidFill>
                  <a:schemeClr val="tx1"/>
                </a:solidFill>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auto">
              <a:spcBef>
                <a:spcPts val="0"/>
              </a:spcBef>
              <a:spcAft>
                <a:spcPts val="0"/>
              </a:spcAft>
            </a:pPr>
            <a:endParaRPr lang="zh-CN" altLang="en-US" sz="1350">
              <a:solidFill>
                <a:srgbClr val="C8161C"/>
              </a:solidFill>
            </a:endParaRPr>
          </a:p>
        </p:txBody>
      </p:sp>
      <p:cxnSp>
        <p:nvCxnSpPr>
          <p:cNvPr id="30" name="直接连接符 29"/>
          <p:cNvCxnSpPr>
            <a:stCxn id="29" idx="2"/>
          </p:cNvCxnSpPr>
          <p:nvPr/>
        </p:nvCxnSpPr>
        <p:spPr>
          <a:xfrm flipV="1">
            <a:off x="4485199" y="1548439"/>
            <a:ext cx="1163321" cy="9"/>
          </a:xfrm>
          <a:prstGeom prst="line">
            <a:avLst/>
          </a:prstGeom>
          <a:ln w="15875">
            <a:solidFill>
              <a:srgbClr val="C8161C"/>
            </a:solidFill>
            <a:prstDash val="sysDot"/>
          </a:ln>
        </p:spPr>
        <p:style>
          <a:lnRef idx="1">
            <a:schemeClr val="accent1"/>
          </a:lnRef>
          <a:fillRef idx="0">
            <a:schemeClr val="accent1"/>
          </a:fillRef>
          <a:effectRef idx="0">
            <a:schemeClr val="accent1"/>
          </a:effectRef>
          <a:fontRef idx="minor">
            <a:schemeClr val="tx1"/>
          </a:fontRef>
        </p:style>
      </p:cxnSp>
      <p:grpSp>
        <p:nvGrpSpPr>
          <p:cNvPr id="31" name="组合 30"/>
          <p:cNvGrpSpPr/>
          <p:nvPr/>
        </p:nvGrpSpPr>
        <p:grpSpPr>
          <a:xfrm>
            <a:off x="5642731" y="1307278"/>
            <a:ext cx="515159" cy="515159"/>
            <a:chOff x="1313407" y="4404486"/>
            <a:chExt cx="1245608" cy="1245608"/>
          </a:xfrm>
        </p:grpSpPr>
        <p:sp>
          <p:nvSpPr>
            <p:cNvPr id="34" name="椭圆 33"/>
            <p:cNvSpPr/>
            <p:nvPr/>
          </p:nvSpPr>
          <p:spPr>
            <a:xfrm>
              <a:off x="1313407" y="4404486"/>
              <a:ext cx="1245608" cy="1245608"/>
            </a:xfrm>
            <a:prstGeom prst="ellipse">
              <a:avLst/>
            </a:prstGeom>
            <a:noFill/>
            <a:ln w="15875">
              <a:solidFill>
                <a:schemeClr val="bg1">
                  <a:lumMod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auto">
                <a:spcBef>
                  <a:spcPts val="0"/>
                </a:spcBef>
                <a:spcAft>
                  <a:spcPts val="0"/>
                </a:spcAft>
              </a:pPr>
              <a:endParaRPr lang="zh-CN" altLang="en-US" sz="1350">
                <a:solidFill>
                  <a:srgbClr val="C8161C"/>
                </a:solidFill>
              </a:endParaRPr>
            </a:p>
          </p:txBody>
        </p:sp>
        <p:sp>
          <p:nvSpPr>
            <p:cNvPr id="35" name="椭圆 34"/>
            <p:cNvSpPr/>
            <p:nvPr/>
          </p:nvSpPr>
          <p:spPr>
            <a:xfrm>
              <a:off x="1405281" y="4473515"/>
              <a:ext cx="1069002" cy="1069002"/>
            </a:xfrm>
            <a:prstGeom prst="ellipse">
              <a:avLst/>
            </a:prstGeom>
            <a:gradFill>
              <a:gsLst>
                <a:gs pos="100000">
                  <a:schemeClr val="bg1">
                    <a:lumMod val="97000"/>
                  </a:schemeClr>
                </a:gs>
                <a:gs pos="0">
                  <a:schemeClr val="bg1">
                    <a:lumMod val="80000"/>
                  </a:schemeClr>
                </a:gs>
              </a:gsLst>
              <a:lin ang="2700000" scaled="1"/>
            </a:gradFill>
            <a:ln w="19050">
              <a:gradFill flip="none" rotWithShape="1">
                <a:gsLst>
                  <a:gs pos="0">
                    <a:schemeClr val="bg1"/>
                  </a:gs>
                  <a:gs pos="100000">
                    <a:schemeClr val="bg1">
                      <a:lumMod val="75000"/>
                    </a:schemeClr>
                  </a:gs>
                </a:gsLst>
                <a:lin ang="2700000" scaled="1"/>
                <a:tileRect/>
              </a:gradFill>
            </a:ln>
            <a:effectLst>
              <a:outerShdw blurRad="1016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auto">
                <a:spcBef>
                  <a:spcPts val="0"/>
                </a:spcBef>
                <a:spcAft>
                  <a:spcPts val="0"/>
                </a:spcAft>
              </a:pPr>
              <a:endParaRPr lang="zh-CN" altLang="en-US" sz="1350">
                <a:solidFill>
                  <a:srgbClr val="C8161C"/>
                </a:solidFill>
              </a:endParaRPr>
            </a:p>
          </p:txBody>
        </p:sp>
      </p:grpSp>
      <p:sp>
        <p:nvSpPr>
          <p:cNvPr id="32" name="椭圆 31"/>
          <p:cNvSpPr/>
          <p:nvPr/>
        </p:nvSpPr>
        <p:spPr>
          <a:xfrm>
            <a:off x="5614523" y="1529389"/>
            <a:ext cx="45686" cy="45686"/>
          </a:xfrm>
          <a:prstGeom prst="ellipse">
            <a:avLst/>
          </a:prstGeom>
          <a:solidFill>
            <a:srgbClr val="C816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auto">
              <a:spcBef>
                <a:spcPts val="0"/>
              </a:spcBef>
              <a:spcAft>
                <a:spcPts val="0"/>
              </a:spcAft>
            </a:pPr>
            <a:endParaRPr lang="zh-CN" altLang="en-US" sz="1350">
              <a:solidFill>
                <a:srgbClr val="C8161C"/>
              </a:solidFill>
            </a:endParaRPr>
          </a:p>
        </p:txBody>
      </p:sp>
      <p:sp>
        <p:nvSpPr>
          <p:cNvPr id="33" name="文本框 121"/>
          <p:cNvSpPr txBox="1"/>
          <p:nvPr/>
        </p:nvSpPr>
        <p:spPr>
          <a:xfrm>
            <a:off x="5690509" y="1384507"/>
            <a:ext cx="435065" cy="369332"/>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auto">
              <a:spcBef>
                <a:spcPts val="0"/>
              </a:spcBef>
              <a:spcAft>
                <a:spcPts val="0"/>
              </a:spcAft>
            </a:pPr>
            <a:r>
              <a:rPr lang="en-US" altLang="zh-CN" dirty="0">
                <a:solidFill>
                  <a:srgbClr val="C8161C"/>
                </a:solidFill>
                <a:latin typeface="Impact" panose="020B0806030902050204" pitchFamily="34" charset="0"/>
              </a:rPr>
              <a:t>03</a:t>
            </a:r>
            <a:endParaRPr lang="zh-CN" altLang="en-US" dirty="0">
              <a:solidFill>
                <a:srgbClr val="C8161C"/>
              </a:solidFill>
              <a:latin typeface="Impact" panose="020B0806030902050204" pitchFamily="34" charset="0"/>
            </a:endParaRPr>
          </a:p>
        </p:txBody>
      </p:sp>
      <p:sp>
        <p:nvSpPr>
          <p:cNvPr id="87" name="Rectangle 89" descr="e7d195523061f1c0205959036996ad55c215b892a7aac5c0B9ADEF7896FB48F2EF97163A2DE1401E1875DEDC438B7864AD24CA23553DBBBD975DAF4CAD4A2592689FFB6CEE59FFA55B2702D0E5EE29CDDE744B5A58D848E290B0F3363EEEFF85AEACDB2C4783B3CFD20D9E72AC2F528B09A88B84C6E73CDEC5D6CB26D43C2398027A14BE9DBFE415"/>
          <p:cNvSpPr/>
          <p:nvPr/>
        </p:nvSpPr>
        <p:spPr>
          <a:xfrm>
            <a:off x="2274092" y="3251731"/>
            <a:ext cx="2319044" cy="658001"/>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lnSpc>
                <a:spcPct val="200000"/>
              </a:lnSpc>
              <a:spcBef>
                <a:spcPts val="0"/>
              </a:spcBef>
              <a:spcAft>
                <a:spcPts val="0"/>
              </a:spcAft>
            </a:pPr>
            <a:r>
              <a:rPr lang="en-US" altLang="zh-CN" sz="1050" b="1" dirty="0">
                <a:solidFill>
                  <a:srgbClr val="C8161D"/>
                </a:solidFill>
                <a:latin typeface="Open Sans" panose="020B0606030504020204" pitchFamily="34" charset="0"/>
                <a:ea typeface="Open Sans" panose="020B0606030504020204" pitchFamily="34" charset="0"/>
                <a:cs typeface="Open Sans" panose="020B0606030504020204" pitchFamily="34" charset="0"/>
              </a:rPr>
              <a:t>Key Words Here</a:t>
            </a:r>
            <a:endParaRPr lang="en-US" sz="788" dirty="0">
              <a:solidFill>
                <a:srgbClr val="C8161D"/>
              </a:solidFill>
              <a:latin typeface="Open Sans" panose="020B0606030504020204" pitchFamily="34" charset="0"/>
              <a:ea typeface="Open Sans" panose="020B0606030504020204" pitchFamily="34" charset="0"/>
              <a:cs typeface="Open Sans" panose="020B0606030504020204" pitchFamily="34" charset="0"/>
            </a:endParaRPr>
          </a:p>
          <a:p>
            <a:pPr fontAlgn="auto">
              <a:spcBef>
                <a:spcPts val="0"/>
              </a:spcBef>
              <a:spcAft>
                <a:spcPts val="0"/>
              </a:spcAft>
            </a:pPr>
            <a:r>
              <a:rPr lang="en-US" sz="788" dirty="0">
                <a:solidFill>
                  <a:prstClr val="black">
                    <a:lumMod val="50000"/>
                    <a:lumOff val="50000"/>
                  </a:prstClr>
                </a:solidFill>
                <a:latin typeface="Open Sans" panose="020B0606030504020204" pitchFamily="34" charset="0"/>
                <a:ea typeface="Open Sans" panose="020B0606030504020204" pitchFamily="34" charset="0"/>
                <a:cs typeface="Open Sans" panose="020B0606030504020204" pitchFamily="34" charset="0"/>
              </a:rPr>
              <a:t>Vivamus Quam Dolor, Tempor Ac Gravida Sit Amet, Porta Fermentum Magna. Aliquam Euismod.</a:t>
            </a:r>
          </a:p>
        </p:txBody>
      </p:sp>
      <p:sp>
        <p:nvSpPr>
          <p:cNvPr id="88" name="Rectangle 89" descr="e7d195523061f1c0205959036996ad55c215b892a7aac5c0B9ADEF7896FB48F2EF97163A2DE1401E1875DEDC438B7864AD24CA23553DBBBD975DAF4CAD4A2592689FFB6CEE59FFA55B2702D0E5EE29CDDE744B5A58D848E290B0F3363EEEFF85AEACDB2C4783B3CFD20D9E72AC2F528B09A88B84C6E73CDEC5D6CB26D43C2398027A14BE9DBFE415"/>
          <p:cNvSpPr/>
          <p:nvPr/>
        </p:nvSpPr>
        <p:spPr>
          <a:xfrm>
            <a:off x="4910763" y="3754116"/>
            <a:ext cx="2319044" cy="658001"/>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fontAlgn="auto">
              <a:lnSpc>
                <a:spcPct val="200000"/>
              </a:lnSpc>
              <a:spcBef>
                <a:spcPts val="0"/>
              </a:spcBef>
              <a:spcAft>
                <a:spcPts val="0"/>
              </a:spcAft>
            </a:pPr>
            <a:r>
              <a:rPr lang="en-US" altLang="zh-CN" sz="1050" b="1" dirty="0">
                <a:solidFill>
                  <a:srgbClr val="C8161D"/>
                </a:solidFill>
                <a:latin typeface="Open Sans" panose="020B0606030504020204" pitchFamily="34" charset="0"/>
                <a:ea typeface="Open Sans" panose="020B0606030504020204" pitchFamily="34" charset="0"/>
                <a:cs typeface="Open Sans" panose="020B0606030504020204" pitchFamily="34" charset="0"/>
              </a:rPr>
              <a:t>Key Words Here</a:t>
            </a:r>
            <a:endParaRPr lang="en-US" sz="788" dirty="0">
              <a:solidFill>
                <a:srgbClr val="C8161D"/>
              </a:solidFill>
              <a:latin typeface="Open Sans" panose="020B0606030504020204" pitchFamily="34" charset="0"/>
              <a:ea typeface="Open Sans" panose="020B0606030504020204" pitchFamily="34" charset="0"/>
              <a:cs typeface="Open Sans" panose="020B0606030504020204" pitchFamily="34" charset="0"/>
            </a:endParaRPr>
          </a:p>
          <a:p>
            <a:pPr algn="r" fontAlgn="auto">
              <a:spcBef>
                <a:spcPts val="0"/>
              </a:spcBef>
              <a:spcAft>
                <a:spcPts val="0"/>
              </a:spcAft>
            </a:pPr>
            <a:r>
              <a:rPr lang="en-US" sz="788" dirty="0">
                <a:solidFill>
                  <a:prstClr val="black">
                    <a:lumMod val="50000"/>
                    <a:lumOff val="50000"/>
                  </a:prstClr>
                </a:solidFill>
                <a:latin typeface="Open Sans" panose="020B0606030504020204" pitchFamily="34" charset="0"/>
                <a:ea typeface="Open Sans" panose="020B0606030504020204" pitchFamily="34" charset="0"/>
                <a:cs typeface="Open Sans" panose="020B0606030504020204" pitchFamily="34" charset="0"/>
              </a:rPr>
              <a:t>Vivamus Quam Dolor, Tempor Ac Gravida Sit Amet, Porta Fermentum Magna. Aliquam Euismod.</a:t>
            </a:r>
          </a:p>
        </p:txBody>
      </p:sp>
      <p:sp>
        <p:nvSpPr>
          <p:cNvPr id="89" name="Rectangle 89" descr="e7d195523061f1c0205959036996ad55c215b892a7aac5c0B9ADEF7896FB48F2EF97163A2DE1401E1875DEDC438B7864AD24CA23553DBBBD975DAF4CAD4A2592689FFB6CEE59FFA55B2702D0E5EE29CDDE744B5A58D848E290B0F3363EEEFF85AEACDB2C4783B3CFD20D9E72AC2F528B09A88B84C6E73CDEC5D6CB26D43C2398027A14BE9DBFE415"/>
          <p:cNvSpPr/>
          <p:nvPr/>
        </p:nvSpPr>
        <p:spPr>
          <a:xfrm>
            <a:off x="6242725" y="994610"/>
            <a:ext cx="2319044" cy="658001"/>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lnSpc>
                <a:spcPct val="200000"/>
              </a:lnSpc>
              <a:spcBef>
                <a:spcPts val="0"/>
              </a:spcBef>
              <a:spcAft>
                <a:spcPts val="0"/>
              </a:spcAft>
            </a:pPr>
            <a:r>
              <a:rPr lang="en-US" altLang="zh-CN" sz="1050" b="1" dirty="0">
                <a:solidFill>
                  <a:srgbClr val="C8161D"/>
                </a:solidFill>
                <a:latin typeface="Open Sans" panose="020B0606030504020204" pitchFamily="34" charset="0"/>
                <a:ea typeface="Open Sans" panose="020B0606030504020204" pitchFamily="34" charset="0"/>
                <a:cs typeface="Open Sans" panose="020B0606030504020204" pitchFamily="34" charset="0"/>
              </a:rPr>
              <a:t>Key Words Here</a:t>
            </a:r>
            <a:endParaRPr lang="en-US" sz="788" dirty="0">
              <a:solidFill>
                <a:srgbClr val="C8161D"/>
              </a:solidFill>
              <a:latin typeface="Open Sans" panose="020B0606030504020204" pitchFamily="34" charset="0"/>
              <a:ea typeface="Open Sans" panose="020B0606030504020204" pitchFamily="34" charset="0"/>
              <a:cs typeface="Open Sans" panose="020B0606030504020204" pitchFamily="34" charset="0"/>
            </a:endParaRPr>
          </a:p>
          <a:p>
            <a:pPr fontAlgn="auto">
              <a:spcBef>
                <a:spcPts val="0"/>
              </a:spcBef>
              <a:spcAft>
                <a:spcPts val="0"/>
              </a:spcAft>
            </a:pPr>
            <a:r>
              <a:rPr lang="en-US" sz="788" dirty="0">
                <a:solidFill>
                  <a:prstClr val="black">
                    <a:lumMod val="50000"/>
                    <a:lumOff val="50000"/>
                  </a:prstClr>
                </a:solidFill>
                <a:latin typeface="Open Sans" panose="020B0606030504020204" pitchFamily="34" charset="0"/>
                <a:ea typeface="Open Sans" panose="020B0606030504020204" pitchFamily="34" charset="0"/>
                <a:cs typeface="Open Sans" panose="020B0606030504020204" pitchFamily="34" charset="0"/>
              </a:rPr>
              <a:t>Vivamus Quam Dolor, Tempor Ac Gravida Sit Amet, Porta Fermentum Magna. Aliquam Euismod.</a:t>
            </a:r>
          </a:p>
        </p:txBody>
      </p:sp>
    </p:spTree>
    <p:extLst>
      <p:ext uri="{BB962C8B-B14F-4D97-AF65-F5344CB8AC3E}">
        <p14:creationId xmlns:p14="http://schemas.microsoft.com/office/powerpoint/2010/main" val="428113364"/>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椭圆 4"/>
          <p:cNvSpPr/>
          <p:nvPr/>
        </p:nvSpPr>
        <p:spPr>
          <a:xfrm rot="197558">
            <a:off x="4874966" y="1110266"/>
            <a:ext cx="3709076" cy="3755526"/>
          </a:xfrm>
          <a:custGeom>
            <a:avLst/>
            <a:gdLst/>
            <a:ahLst/>
            <a:cxnLst/>
            <a:rect l="l" t="t" r="r" b="b"/>
            <a:pathLst>
              <a:path w="6373853" h="6453678">
                <a:moveTo>
                  <a:pt x="1748789" y="3781"/>
                </a:moveTo>
                <a:cubicBezTo>
                  <a:pt x="1773410" y="1281"/>
                  <a:pt x="1798391" y="0"/>
                  <a:pt x="1823671" y="0"/>
                </a:cubicBezTo>
                <a:cubicBezTo>
                  <a:pt x="2222376" y="0"/>
                  <a:pt x="2546668" y="318599"/>
                  <a:pt x="2555176" y="715114"/>
                </a:cubicBezTo>
                <a:cubicBezTo>
                  <a:pt x="2646063" y="945229"/>
                  <a:pt x="2815509" y="1149545"/>
                  <a:pt x="3050234" y="1286278"/>
                </a:cubicBezTo>
                <a:cubicBezTo>
                  <a:pt x="3277270" y="1418531"/>
                  <a:pt x="3529180" y="1466470"/>
                  <a:pt x="3767051" y="1437382"/>
                </a:cubicBezTo>
                <a:cubicBezTo>
                  <a:pt x="4043009" y="1173698"/>
                  <a:pt x="4417184" y="1012566"/>
                  <a:pt x="4828995" y="1012566"/>
                </a:cubicBezTo>
                <a:cubicBezTo>
                  <a:pt x="5682197" y="1012566"/>
                  <a:pt x="6373853" y="1704222"/>
                  <a:pt x="6373853" y="2557424"/>
                </a:cubicBezTo>
                <a:cubicBezTo>
                  <a:pt x="6373853" y="3315640"/>
                  <a:pt x="5827627" y="3946278"/>
                  <a:pt x="5106977" y="4075988"/>
                </a:cubicBezTo>
                <a:cubicBezTo>
                  <a:pt x="4860269" y="4198053"/>
                  <a:pt x="4655938" y="4415360"/>
                  <a:pt x="4548276" y="4699239"/>
                </a:cubicBezTo>
                <a:cubicBezTo>
                  <a:pt x="4488061" y="4858013"/>
                  <a:pt x="4464290" y="5021251"/>
                  <a:pt x="4473846" y="5178965"/>
                </a:cubicBezTo>
                <a:cubicBezTo>
                  <a:pt x="4624448" y="5311033"/>
                  <a:pt x="4718008" y="5505241"/>
                  <a:pt x="4718008" y="5721301"/>
                </a:cubicBezTo>
                <a:cubicBezTo>
                  <a:pt x="4718008" y="6125782"/>
                  <a:pt x="4390112" y="6453678"/>
                  <a:pt x="3985631" y="6453678"/>
                </a:cubicBezTo>
                <a:cubicBezTo>
                  <a:pt x="3581150" y="6453678"/>
                  <a:pt x="3253254" y="6125782"/>
                  <a:pt x="3253254" y="5721301"/>
                </a:cubicBezTo>
                <a:cubicBezTo>
                  <a:pt x="3253254" y="5342100"/>
                  <a:pt x="3541444" y="5030211"/>
                  <a:pt x="3910750" y="4992705"/>
                </a:cubicBezTo>
                <a:lnTo>
                  <a:pt x="3970068" y="4989710"/>
                </a:lnTo>
                <a:cubicBezTo>
                  <a:pt x="4089426" y="4874941"/>
                  <a:pt x="4186035" y="4731148"/>
                  <a:pt x="4249282" y="4564379"/>
                </a:cubicBezTo>
                <a:cubicBezTo>
                  <a:pt x="4318623" y="4381544"/>
                  <a:pt x="4339635" y="4192787"/>
                  <a:pt x="4317136" y="4013436"/>
                </a:cubicBezTo>
                <a:cubicBezTo>
                  <a:pt x="4256166" y="3992601"/>
                  <a:pt x="4197322" y="3967056"/>
                  <a:pt x="4140584" y="3937908"/>
                </a:cubicBezTo>
                <a:cubicBezTo>
                  <a:pt x="3785942" y="3880704"/>
                  <a:pt x="3361104" y="3968836"/>
                  <a:pt x="2972750" y="4207511"/>
                </a:cubicBezTo>
                <a:cubicBezTo>
                  <a:pt x="2649524" y="4406159"/>
                  <a:pt x="2407922" y="4674458"/>
                  <a:pt x="2273557" y="4956562"/>
                </a:cubicBezTo>
                <a:cubicBezTo>
                  <a:pt x="2243728" y="5333109"/>
                  <a:pt x="1928537" y="5629160"/>
                  <a:pt x="1544199" y="5629160"/>
                </a:cubicBezTo>
                <a:cubicBezTo>
                  <a:pt x="1139718" y="5629161"/>
                  <a:pt x="811822" y="5301265"/>
                  <a:pt x="811822" y="4896783"/>
                </a:cubicBezTo>
                <a:cubicBezTo>
                  <a:pt x="811822" y="4517582"/>
                  <a:pt x="1100012" y="4205693"/>
                  <a:pt x="1469317" y="4168187"/>
                </a:cubicBezTo>
                <a:cubicBezTo>
                  <a:pt x="1493938" y="4165687"/>
                  <a:pt x="1518919" y="4164406"/>
                  <a:pt x="1544199" y="4164406"/>
                </a:cubicBezTo>
                <a:cubicBezTo>
                  <a:pt x="1614188" y="4164406"/>
                  <a:pt x="1681885" y="4174224"/>
                  <a:pt x="1745054" y="4195817"/>
                </a:cubicBezTo>
                <a:cubicBezTo>
                  <a:pt x="2080595" y="4225945"/>
                  <a:pt x="2467608" y="4133688"/>
                  <a:pt x="2823912" y="3914711"/>
                </a:cubicBezTo>
                <a:cubicBezTo>
                  <a:pt x="3105509" y="3741648"/>
                  <a:pt x="3325152" y="3515718"/>
                  <a:pt x="3465145" y="3273270"/>
                </a:cubicBezTo>
                <a:cubicBezTo>
                  <a:pt x="3451578" y="3254462"/>
                  <a:pt x="3441393" y="3233849"/>
                  <a:pt x="3431663" y="3212981"/>
                </a:cubicBezTo>
                <a:cubicBezTo>
                  <a:pt x="3160269" y="2960984"/>
                  <a:pt x="2737001" y="2800878"/>
                  <a:pt x="2261862" y="2800878"/>
                </a:cubicBezTo>
                <a:cubicBezTo>
                  <a:pt x="1915427" y="2800878"/>
                  <a:pt x="1596569" y="2885993"/>
                  <a:pt x="1343736" y="3029603"/>
                </a:cubicBezTo>
                <a:cubicBezTo>
                  <a:pt x="1213416" y="3228799"/>
                  <a:pt x="988216" y="3359981"/>
                  <a:pt x="732377" y="3359981"/>
                </a:cubicBezTo>
                <a:cubicBezTo>
                  <a:pt x="327896" y="3359981"/>
                  <a:pt x="0" y="3032085"/>
                  <a:pt x="0" y="2627604"/>
                </a:cubicBezTo>
                <a:cubicBezTo>
                  <a:pt x="0" y="2248403"/>
                  <a:pt x="288190" y="1936513"/>
                  <a:pt x="657496" y="1899008"/>
                </a:cubicBezTo>
                <a:cubicBezTo>
                  <a:pt x="682116" y="1896508"/>
                  <a:pt x="707097" y="1895227"/>
                  <a:pt x="732377" y="1895227"/>
                </a:cubicBezTo>
                <a:cubicBezTo>
                  <a:pt x="990216" y="1895227"/>
                  <a:pt x="1216935" y="2028468"/>
                  <a:pt x="1346404" y="2230521"/>
                </a:cubicBezTo>
                <a:cubicBezTo>
                  <a:pt x="1602758" y="2382858"/>
                  <a:pt x="1930881" y="2473491"/>
                  <a:pt x="2288367" y="2473491"/>
                </a:cubicBezTo>
                <a:cubicBezTo>
                  <a:pt x="2697774" y="2473492"/>
                  <a:pt x="3068669" y="2354621"/>
                  <a:pt x="3337053" y="2160075"/>
                </a:cubicBezTo>
                <a:cubicBezTo>
                  <a:pt x="3340926" y="2141545"/>
                  <a:pt x="3346143" y="2123420"/>
                  <a:pt x="3351687" y="2105436"/>
                </a:cubicBezTo>
                <a:cubicBezTo>
                  <a:pt x="3259746" y="1885205"/>
                  <a:pt x="3094211" y="1690778"/>
                  <a:pt x="2868101" y="1559064"/>
                </a:cubicBezTo>
                <a:cubicBezTo>
                  <a:pt x="2612420" y="1410124"/>
                  <a:pt x="2325191" y="1368116"/>
                  <a:pt x="2062135" y="1421669"/>
                </a:cubicBezTo>
                <a:cubicBezTo>
                  <a:pt x="2020112" y="1439592"/>
                  <a:pt x="1975220" y="1450584"/>
                  <a:pt x="1928800" y="1456357"/>
                </a:cubicBezTo>
                <a:cubicBezTo>
                  <a:pt x="1920816" y="1457887"/>
                  <a:pt x="1913196" y="1460508"/>
                  <a:pt x="1905608" y="1463212"/>
                </a:cubicBezTo>
                <a:lnTo>
                  <a:pt x="1907728" y="1459572"/>
                </a:lnTo>
                <a:cubicBezTo>
                  <a:pt x="1880177" y="1463133"/>
                  <a:pt x="1852113" y="1464754"/>
                  <a:pt x="1823671" y="1464754"/>
                </a:cubicBezTo>
                <a:cubicBezTo>
                  <a:pt x="1419190" y="1464754"/>
                  <a:pt x="1091294" y="1136858"/>
                  <a:pt x="1091294" y="732377"/>
                </a:cubicBezTo>
                <a:cubicBezTo>
                  <a:pt x="1091294" y="353176"/>
                  <a:pt x="1379484" y="41286"/>
                  <a:pt x="1748789" y="3781"/>
                </a:cubicBezTo>
                <a:close/>
              </a:path>
            </a:pathLst>
          </a:custGeom>
          <a:solidFill>
            <a:srgbClr val="C30D23"/>
          </a:solidFill>
          <a:ln w="25400">
            <a:solidFill>
              <a:srgbClr val="C30D23"/>
            </a:soli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en-US" sz="7200" b="1" dirty="0">
              <a:solidFill>
                <a:srgbClr val="C00000"/>
              </a:solidFill>
              <a:cs typeface="+mn-ea"/>
            </a:endParaRPr>
          </a:p>
        </p:txBody>
      </p:sp>
      <p:grpSp>
        <p:nvGrpSpPr>
          <p:cNvPr id="19" name="组合 18"/>
          <p:cNvGrpSpPr/>
          <p:nvPr/>
        </p:nvGrpSpPr>
        <p:grpSpPr>
          <a:xfrm>
            <a:off x="6964699" y="1905800"/>
            <a:ext cx="1555950" cy="1517753"/>
            <a:chOff x="2821080" y="1860029"/>
            <a:chExt cx="3903324" cy="3807502"/>
          </a:xfrm>
        </p:grpSpPr>
        <p:sp>
          <p:nvSpPr>
            <p:cNvPr id="32" name="椭圆 31"/>
            <p:cNvSpPr/>
            <p:nvPr/>
          </p:nvSpPr>
          <p:spPr>
            <a:xfrm>
              <a:off x="2848131" y="1860029"/>
              <a:ext cx="3807501" cy="3807502"/>
            </a:xfrm>
            <a:prstGeom prst="ellipse">
              <a:avLst/>
            </a:prstGeom>
            <a:solidFill>
              <a:schemeClr val="bg1"/>
            </a:solidFill>
            <a:ln>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1219200" rtl="0" eaLnBrk="1" latinLnBrk="0" hangingPunct="1">
                <a:defRPr sz="2400" kern="1200">
                  <a:solidFill>
                    <a:schemeClr val="lt1"/>
                  </a:solidFill>
                  <a:latin typeface="+mn-lt"/>
                  <a:ea typeface="+mn-ea"/>
                  <a:cs typeface="+mn-cs"/>
                </a:defRPr>
              </a:lvl1pPr>
              <a:lvl2pPr marL="609600" algn="l" defTabSz="1219200" rtl="0" eaLnBrk="1" latinLnBrk="0" hangingPunct="1">
                <a:defRPr sz="2400" kern="1200">
                  <a:solidFill>
                    <a:schemeClr val="lt1"/>
                  </a:solidFill>
                  <a:latin typeface="+mn-lt"/>
                  <a:ea typeface="+mn-ea"/>
                  <a:cs typeface="+mn-cs"/>
                </a:defRPr>
              </a:lvl2pPr>
              <a:lvl3pPr marL="1219200" algn="l" defTabSz="1219200" rtl="0" eaLnBrk="1" latinLnBrk="0" hangingPunct="1">
                <a:defRPr sz="2400" kern="1200">
                  <a:solidFill>
                    <a:schemeClr val="lt1"/>
                  </a:solidFill>
                  <a:latin typeface="+mn-lt"/>
                  <a:ea typeface="+mn-ea"/>
                  <a:cs typeface="+mn-cs"/>
                </a:defRPr>
              </a:lvl3pPr>
              <a:lvl4pPr marL="1828800" algn="l" defTabSz="1219200" rtl="0" eaLnBrk="1" latinLnBrk="0" hangingPunct="1">
                <a:defRPr sz="2400" kern="1200">
                  <a:solidFill>
                    <a:schemeClr val="lt1"/>
                  </a:solidFill>
                  <a:latin typeface="+mn-lt"/>
                  <a:ea typeface="+mn-ea"/>
                  <a:cs typeface="+mn-cs"/>
                </a:defRPr>
              </a:lvl4pPr>
              <a:lvl5pPr marL="2438400" algn="l" defTabSz="1219200" rtl="0" eaLnBrk="1" latinLnBrk="0" hangingPunct="1">
                <a:defRPr sz="2400" kern="1200">
                  <a:solidFill>
                    <a:schemeClr val="lt1"/>
                  </a:solidFill>
                  <a:latin typeface="+mn-lt"/>
                  <a:ea typeface="+mn-ea"/>
                  <a:cs typeface="+mn-cs"/>
                </a:defRPr>
              </a:lvl5pPr>
              <a:lvl6pPr marL="3048000" algn="l" defTabSz="1219200" rtl="0" eaLnBrk="1" latinLnBrk="0" hangingPunct="1">
                <a:defRPr sz="2400" kern="1200">
                  <a:solidFill>
                    <a:schemeClr val="lt1"/>
                  </a:solidFill>
                  <a:latin typeface="+mn-lt"/>
                  <a:ea typeface="+mn-ea"/>
                  <a:cs typeface="+mn-cs"/>
                </a:defRPr>
              </a:lvl6pPr>
              <a:lvl7pPr marL="3657600" algn="l" defTabSz="1219200" rtl="0" eaLnBrk="1" latinLnBrk="0" hangingPunct="1">
                <a:defRPr sz="2400" kern="1200">
                  <a:solidFill>
                    <a:schemeClr val="lt1"/>
                  </a:solidFill>
                  <a:latin typeface="+mn-lt"/>
                  <a:ea typeface="+mn-ea"/>
                  <a:cs typeface="+mn-cs"/>
                </a:defRPr>
              </a:lvl7pPr>
              <a:lvl8pPr marL="4267200" algn="l" defTabSz="1219200" rtl="0" eaLnBrk="1" latinLnBrk="0" hangingPunct="1">
                <a:defRPr sz="2400" kern="1200">
                  <a:solidFill>
                    <a:schemeClr val="lt1"/>
                  </a:solidFill>
                  <a:latin typeface="+mn-lt"/>
                  <a:ea typeface="+mn-ea"/>
                  <a:cs typeface="+mn-cs"/>
                </a:defRPr>
              </a:lvl8pPr>
              <a:lvl9pPr marL="4876800" algn="l" defTabSz="1219200" rtl="0" eaLnBrk="1" latinLnBrk="0" hangingPunct="1">
                <a:defRPr sz="2400" kern="1200">
                  <a:solidFill>
                    <a:schemeClr val="lt1"/>
                  </a:solidFill>
                  <a:latin typeface="+mn-lt"/>
                  <a:ea typeface="+mn-ea"/>
                  <a:cs typeface="+mn-cs"/>
                </a:defRPr>
              </a:lvl9pPr>
            </a:lstStyle>
            <a:p>
              <a:pPr algn="ctr" fontAlgn="auto">
                <a:spcBef>
                  <a:spcPts val="0"/>
                </a:spcBef>
                <a:spcAft>
                  <a:spcPts val="0"/>
                </a:spcAft>
              </a:pPr>
              <a:endParaRPr lang="zh-CN" altLang="en-US" sz="1800">
                <a:solidFill>
                  <a:srgbClr val="C00000"/>
                </a:solidFill>
              </a:endParaRPr>
            </a:p>
          </p:txBody>
        </p:sp>
        <p:sp>
          <p:nvSpPr>
            <p:cNvPr id="33" name="文本框 94"/>
            <p:cNvSpPr txBox="1"/>
            <p:nvPr/>
          </p:nvSpPr>
          <p:spPr>
            <a:xfrm>
              <a:off x="2821080" y="3013431"/>
              <a:ext cx="3903324" cy="1621414"/>
            </a:xfrm>
            <a:prstGeom prst="rect">
              <a:avLst/>
            </a:prstGeom>
            <a:noFill/>
          </p:spPr>
          <p:txBody>
            <a:bodyPr wrap="square" rtlCol="0">
              <a:spAutoFit/>
            </a:bodyPr>
            <a:lstStyle>
              <a:defPPr>
                <a:defRPr lang="zh-CN"/>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800" algn="l" defTabSz="1219200" rtl="0" eaLnBrk="1" latinLnBrk="0" hangingPunct="1">
                <a:defRPr sz="2400" kern="1200">
                  <a:solidFill>
                    <a:schemeClr val="tx1"/>
                  </a:solidFill>
                  <a:latin typeface="+mn-lt"/>
                  <a:ea typeface="+mn-ea"/>
                  <a:cs typeface="+mn-cs"/>
                </a:defRPr>
              </a:lvl4pPr>
              <a:lvl5pPr marL="2438400" algn="l" defTabSz="1219200" rtl="0" eaLnBrk="1" latinLnBrk="0" hangingPunct="1">
                <a:defRPr sz="2400" kern="1200">
                  <a:solidFill>
                    <a:schemeClr val="tx1"/>
                  </a:solidFill>
                  <a:latin typeface="+mn-lt"/>
                  <a:ea typeface="+mn-ea"/>
                  <a:cs typeface="+mn-cs"/>
                </a:defRPr>
              </a:lvl5pPr>
              <a:lvl6pPr marL="3048000" algn="l" defTabSz="1219200" rtl="0" eaLnBrk="1" latinLnBrk="0" hangingPunct="1">
                <a:defRPr sz="2400" kern="1200">
                  <a:solidFill>
                    <a:schemeClr val="tx1"/>
                  </a:solidFill>
                  <a:latin typeface="+mn-lt"/>
                  <a:ea typeface="+mn-ea"/>
                  <a:cs typeface="+mn-cs"/>
                </a:defRPr>
              </a:lvl6pPr>
              <a:lvl7pPr marL="3657600" algn="l" defTabSz="1219200" rtl="0" eaLnBrk="1" latinLnBrk="0" hangingPunct="1">
                <a:defRPr sz="2400" kern="1200">
                  <a:solidFill>
                    <a:schemeClr val="tx1"/>
                  </a:solidFill>
                  <a:latin typeface="+mn-lt"/>
                  <a:ea typeface="+mn-ea"/>
                  <a:cs typeface="+mn-cs"/>
                </a:defRPr>
              </a:lvl7pPr>
              <a:lvl8pPr marL="4267200" algn="l" defTabSz="1219200" rtl="0" eaLnBrk="1" latinLnBrk="0" hangingPunct="1">
                <a:defRPr sz="2400" kern="1200">
                  <a:solidFill>
                    <a:schemeClr val="tx1"/>
                  </a:solidFill>
                  <a:latin typeface="+mn-lt"/>
                  <a:ea typeface="+mn-ea"/>
                  <a:cs typeface="+mn-cs"/>
                </a:defRPr>
              </a:lvl8pPr>
              <a:lvl9pPr marL="4876800" algn="l" defTabSz="1219200" rtl="0" eaLnBrk="1" latinLnBrk="0" hangingPunct="1">
                <a:defRPr sz="2400" kern="1200">
                  <a:solidFill>
                    <a:schemeClr val="tx1"/>
                  </a:solidFill>
                  <a:latin typeface="+mn-lt"/>
                  <a:ea typeface="+mn-ea"/>
                  <a:cs typeface="+mn-cs"/>
                </a:defRPr>
              </a:lvl9pPr>
            </a:lstStyle>
            <a:p>
              <a:pPr algn="ctr" fontAlgn="auto">
                <a:spcBef>
                  <a:spcPts val="0"/>
                </a:spcBef>
                <a:spcAft>
                  <a:spcPts val="0"/>
                </a:spcAft>
              </a:pPr>
              <a:r>
                <a:rPr lang="zh-CN" altLang="en-US" sz="1800" b="1" dirty="0">
                  <a:solidFill>
                    <a:srgbClr val="C00000"/>
                  </a:solidFill>
                  <a:latin typeface="微软雅黑" panose="020B0503020204020204" pitchFamily="34" charset="-122"/>
                </a:rPr>
                <a:t>年终</a:t>
              </a:r>
              <a:endParaRPr lang="en-US" altLang="zh-CN" sz="1800" b="1" dirty="0">
                <a:solidFill>
                  <a:srgbClr val="C00000"/>
                </a:solidFill>
                <a:latin typeface="微软雅黑" panose="020B0503020204020204" pitchFamily="34" charset="-122"/>
              </a:endParaRPr>
            </a:p>
            <a:p>
              <a:pPr algn="ctr" fontAlgn="auto">
                <a:spcBef>
                  <a:spcPts val="0"/>
                </a:spcBef>
                <a:spcAft>
                  <a:spcPts val="0"/>
                </a:spcAft>
              </a:pPr>
              <a:r>
                <a:rPr lang="zh-CN" altLang="en-US" sz="1800" b="1" dirty="0">
                  <a:solidFill>
                    <a:srgbClr val="C00000"/>
                  </a:solidFill>
                  <a:latin typeface="微软雅黑" panose="020B0503020204020204" pitchFamily="34" charset="-122"/>
                </a:rPr>
                <a:t>工作概述</a:t>
              </a:r>
              <a:endParaRPr lang="en-US" altLang="zh-CN" sz="1800" b="1" dirty="0">
                <a:solidFill>
                  <a:srgbClr val="C00000"/>
                </a:solidFill>
                <a:latin typeface="微软雅黑" panose="020B0503020204020204" pitchFamily="34" charset="-122"/>
              </a:endParaRPr>
            </a:p>
          </p:txBody>
        </p:sp>
      </p:grpSp>
      <p:grpSp>
        <p:nvGrpSpPr>
          <p:cNvPr id="20" name="组合 19"/>
          <p:cNvGrpSpPr/>
          <p:nvPr/>
        </p:nvGrpSpPr>
        <p:grpSpPr>
          <a:xfrm>
            <a:off x="5694318" y="1185401"/>
            <a:ext cx="642934" cy="642934"/>
            <a:chOff x="6962369" y="1155522"/>
            <a:chExt cx="928603" cy="928603"/>
          </a:xfrm>
        </p:grpSpPr>
        <p:sp>
          <p:nvSpPr>
            <p:cNvPr id="30" name="椭圆 29"/>
            <p:cNvSpPr/>
            <p:nvPr/>
          </p:nvSpPr>
          <p:spPr>
            <a:xfrm>
              <a:off x="6962369" y="1155522"/>
              <a:ext cx="928603" cy="928603"/>
            </a:xfrm>
            <a:prstGeom prst="ellipse">
              <a:avLst/>
            </a:prstGeom>
            <a:solidFill>
              <a:schemeClr val="bg1"/>
            </a:solidFill>
            <a:ln>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1219200" rtl="0" eaLnBrk="1" latinLnBrk="0" hangingPunct="1">
                <a:defRPr sz="2400" kern="1200">
                  <a:solidFill>
                    <a:schemeClr val="lt1"/>
                  </a:solidFill>
                  <a:latin typeface="+mn-lt"/>
                  <a:ea typeface="+mn-ea"/>
                  <a:cs typeface="+mn-cs"/>
                </a:defRPr>
              </a:lvl1pPr>
              <a:lvl2pPr marL="609600" algn="l" defTabSz="1219200" rtl="0" eaLnBrk="1" latinLnBrk="0" hangingPunct="1">
                <a:defRPr sz="2400" kern="1200">
                  <a:solidFill>
                    <a:schemeClr val="lt1"/>
                  </a:solidFill>
                  <a:latin typeface="+mn-lt"/>
                  <a:ea typeface="+mn-ea"/>
                  <a:cs typeface="+mn-cs"/>
                </a:defRPr>
              </a:lvl2pPr>
              <a:lvl3pPr marL="1219200" algn="l" defTabSz="1219200" rtl="0" eaLnBrk="1" latinLnBrk="0" hangingPunct="1">
                <a:defRPr sz="2400" kern="1200">
                  <a:solidFill>
                    <a:schemeClr val="lt1"/>
                  </a:solidFill>
                  <a:latin typeface="+mn-lt"/>
                  <a:ea typeface="+mn-ea"/>
                  <a:cs typeface="+mn-cs"/>
                </a:defRPr>
              </a:lvl3pPr>
              <a:lvl4pPr marL="1828800" algn="l" defTabSz="1219200" rtl="0" eaLnBrk="1" latinLnBrk="0" hangingPunct="1">
                <a:defRPr sz="2400" kern="1200">
                  <a:solidFill>
                    <a:schemeClr val="lt1"/>
                  </a:solidFill>
                  <a:latin typeface="+mn-lt"/>
                  <a:ea typeface="+mn-ea"/>
                  <a:cs typeface="+mn-cs"/>
                </a:defRPr>
              </a:lvl4pPr>
              <a:lvl5pPr marL="2438400" algn="l" defTabSz="1219200" rtl="0" eaLnBrk="1" latinLnBrk="0" hangingPunct="1">
                <a:defRPr sz="2400" kern="1200">
                  <a:solidFill>
                    <a:schemeClr val="lt1"/>
                  </a:solidFill>
                  <a:latin typeface="+mn-lt"/>
                  <a:ea typeface="+mn-ea"/>
                  <a:cs typeface="+mn-cs"/>
                </a:defRPr>
              </a:lvl5pPr>
              <a:lvl6pPr marL="3048000" algn="l" defTabSz="1219200" rtl="0" eaLnBrk="1" latinLnBrk="0" hangingPunct="1">
                <a:defRPr sz="2400" kern="1200">
                  <a:solidFill>
                    <a:schemeClr val="lt1"/>
                  </a:solidFill>
                  <a:latin typeface="+mn-lt"/>
                  <a:ea typeface="+mn-ea"/>
                  <a:cs typeface="+mn-cs"/>
                </a:defRPr>
              </a:lvl6pPr>
              <a:lvl7pPr marL="3657600" algn="l" defTabSz="1219200" rtl="0" eaLnBrk="1" latinLnBrk="0" hangingPunct="1">
                <a:defRPr sz="2400" kern="1200">
                  <a:solidFill>
                    <a:schemeClr val="lt1"/>
                  </a:solidFill>
                  <a:latin typeface="+mn-lt"/>
                  <a:ea typeface="+mn-ea"/>
                  <a:cs typeface="+mn-cs"/>
                </a:defRPr>
              </a:lvl7pPr>
              <a:lvl8pPr marL="4267200" algn="l" defTabSz="1219200" rtl="0" eaLnBrk="1" latinLnBrk="0" hangingPunct="1">
                <a:defRPr sz="2400" kern="1200">
                  <a:solidFill>
                    <a:schemeClr val="lt1"/>
                  </a:solidFill>
                  <a:latin typeface="+mn-lt"/>
                  <a:ea typeface="+mn-ea"/>
                  <a:cs typeface="+mn-cs"/>
                </a:defRPr>
              </a:lvl8pPr>
              <a:lvl9pPr marL="4876800" algn="l" defTabSz="1219200" rtl="0" eaLnBrk="1" latinLnBrk="0" hangingPunct="1">
                <a:defRPr sz="2400" kern="1200">
                  <a:solidFill>
                    <a:schemeClr val="lt1"/>
                  </a:solidFill>
                  <a:latin typeface="+mn-lt"/>
                  <a:ea typeface="+mn-ea"/>
                  <a:cs typeface="+mn-cs"/>
                </a:defRPr>
              </a:lvl9pPr>
            </a:lstStyle>
            <a:p>
              <a:pPr algn="ctr" fontAlgn="auto">
                <a:spcBef>
                  <a:spcPts val="0"/>
                </a:spcBef>
                <a:spcAft>
                  <a:spcPts val="0"/>
                </a:spcAft>
              </a:pPr>
              <a:endParaRPr lang="zh-CN" altLang="en-US" sz="1800">
                <a:solidFill>
                  <a:srgbClr val="C00000"/>
                </a:solidFill>
              </a:endParaRPr>
            </a:p>
          </p:txBody>
        </p:sp>
        <p:sp>
          <p:nvSpPr>
            <p:cNvPr id="31" name="文本框 2"/>
            <p:cNvSpPr txBox="1"/>
            <p:nvPr/>
          </p:nvSpPr>
          <p:spPr>
            <a:xfrm>
              <a:off x="7108091" y="1353105"/>
              <a:ext cx="678831" cy="533434"/>
            </a:xfrm>
            <a:prstGeom prst="rect">
              <a:avLst/>
            </a:prstGeom>
            <a:noFill/>
          </p:spPr>
          <p:txBody>
            <a:bodyPr wrap="none" rtlCol="0">
              <a:spAutoFit/>
            </a:bodyPr>
            <a:lstStyle>
              <a:defPPr>
                <a:defRPr lang="zh-CN"/>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800" algn="l" defTabSz="1219200" rtl="0" eaLnBrk="1" latinLnBrk="0" hangingPunct="1">
                <a:defRPr sz="2400" kern="1200">
                  <a:solidFill>
                    <a:schemeClr val="tx1"/>
                  </a:solidFill>
                  <a:latin typeface="+mn-lt"/>
                  <a:ea typeface="+mn-ea"/>
                  <a:cs typeface="+mn-cs"/>
                </a:defRPr>
              </a:lvl4pPr>
              <a:lvl5pPr marL="2438400" algn="l" defTabSz="1219200" rtl="0" eaLnBrk="1" latinLnBrk="0" hangingPunct="1">
                <a:defRPr sz="2400" kern="1200">
                  <a:solidFill>
                    <a:schemeClr val="tx1"/>
                  </a:solidFill>
                  <a:latin typeface="+mn-lt"/>
                  <a:ea typeface="+mn-ea"/>
                  <a:cs typeface="+mn-cs"/>
                </a:defRPr>
              </a:lvl5pPr>
              <a:lvl6pPr marL="3048000" algn="l" defTabSz="1219200" rtl="0" eaLnBrk="1" latinLnBrk="0" hangingPunct="1">
                <a:defRPr sz="2400" kern="1200">
                  <a:solidFill>
                    <a:schemeClr val="tx1"/>
                  </a:solidFill>
                  <a:latin typeface="+mn-lt"/>
                  <a:ea typeface="+mn-ea"/>
                  <a:cs typeface="+mn-cs"/>
                </a:defRPr>
              </a:lvl6pPr>
              <a:lvl7pPr marL="3657600" algn="l" defTabSz="1219200" rtl="0" eaLnBrk="1" latinLnBrk="0" hangingPunct="1">
                <a:defRPr sz="2400" kern="1200">
                  <a:solidFill>
                    <a:schemeClr val="tx1"/>
                  </a:solidFill>
                  <a:latin typeface="+mn-lt"/>
                  <a:ea typeface="+mn-ea"/>
                  <a:cs typeface="+mn-cs"/>
                </a:defRPr>
              </a:lvl7pPr>
              <a:lvl8pPr marL="4267200" algn="l" defTabSz="1219200" rtl="0" eaLnBrk="1" latinLnBrk="0" hangingPunct="1">
                <a:defRPr sz="2400" kern="1200">
                  <a:solidFill>
                    <a:schemeClr val="tx1"/>
                  </a:solidFill>
                  <a:latin typeface="+mn-lt"/>
                  <a:ea typeface="+mn-ea"/>
                  <a:cs typeface="+mn-cs"/>
                </a:defRPr>
              </a:lvl8pPr>
              <a:lvl9pPr marL="4876800" algn="l" defTabSz="1219200" rtl="0" eaLnBrk="1" latinLnBrk="0" hangingPunct="1">
                <a:defRPr sz="2400" kern="1200">
                  <a:solidFill>
                    <a:schemeClr val="tx1"/>
                  </a:solidFill>
                  <a:latin typeface="+mn-lt"/>
                  <a:ea typeface="+mn-ea"/>
                  <a:cs typeface="+mn-cs"/>
                </a:defRPr>
              </a:lvl9pPr>
            </a:lstStyle>
            <a:p>
              <a:pPr fontAlgn="auto">
                <a:spcBef>
                  <a:spcPts val="0"/>
                </a:spcBef>
                <a:spcAft>
                  <a:spcPts val="0"/>
                </a:spcAft>
              </a:pPr>
              <a:r>
                <a:rPr lang="en-US" altLang="zh-CN" sz="1800" b="1" dirty="0">
                  <a:solidFill>
                    <a:srgbClr val="C00000"/>
                  </a:solidFill>
                  <a:latin typeface="微软雅黑" panose="020B0503020204020204" pitchFamily="34" charset="-122"/>
                </a:rPr>
                <a:t>01</a:t>
              </a:r>
              <a:endParaRPr lang="zh-CN" altLang="en-US" sz="1800" b="1" dirty="0">
                <a:solidFill>
                  <a:srgbClr val="C00000"/>
                </a:solidFill>
                <a:latin typeface="微软雅黑" panose="020B0503020204020204" pitchFamily="34" charset="-122"/>
              </a:endParaRPr>
            </a:p>
          </p:txBody>
        </p:sp>
      </p:grpSp>
      <p:grpSp>
        <p:nvGrpSpPr>
          <p:cNvPr id="21" name="组合 20"/>
          <p:cNvGrpSpPr/>
          <p:nvPr/>
        </p:nvGrpSpPr>
        <p:grpSpPr>
          <a:xfrm>
            <a:off x="5005476" y="2255852"/>
            <a:ext cx="642933" cy="642933"/>
            <a:chOff x="6962369" y="1155522"/>
            <a:chExt cx="928602" cy="928602"/>
          </a:xfrm>
        </p:grpSpPr>
        <p:sp>
          <p:nvSpPr>
            <p:cNvPr id="28" name="椭圆 27"/>
            <p:cNvSpPr/>
            <p:nvPr/>
          </p:nvSpPr>
          <p:spPr>
            <a:xfrm>
              <a:off x="6962369" y="1155522"/>
              <a:ext cx="928602" cy="928602"/>
            </a:xfrm>
            <a:prstGeom prst="ellipse">
              <a:avLst/>
            </a:prstGeom>
            <a:solidFill>
              <a:schemeClr val="bg1"/>
            </a:solidFill>
            <a:ln>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1219200" rtl="0" eaLnBrk="1" latinLnBrk="0" hangingPunct="1">
                <a:defRPr sz="2400" kern="1200">
                  <a:solidFill>
                    <a:schemeClr val="lt1"/>
                  </a:solidFill>
                  <a:latin typeface="+mn-lt"/>
                  <a:ea typeface="+mn-ea"/>
                  <a:cs typeface="+mn-cs"/>
                </a:defRPr>
              </a:lvl1pPr>
              <a:lvl2pPr marL="609600" algn="l" defTabSz="1219200" rtl="0" eaLnBrk="1" latinLnBrk="0" hangingPunct="1">
                <a:defRPr sz="2400" kern="1200">
                  <a:solidFill>
                    <a:schemeClr val="lt1"/>
                  </a:solidFill>
                  <a:latin typeface="+mn-lt"/>
                  <a:ea typeface="+mn-ea"/>
                  <a:cs typeface="+mn-cs"/>
                </a:defRPr>
              </a:lvl2pPr>
              <a:lvl3pPr marL="1219200" algn="l" defTabSz="1219200" rtl="0" eaLnBrk="1" latinLnBrk="0" hangingPunct="1">
                <a:defRPr sz="2400" kern="1200">
                  <a:solidFill>
                    <a:schemeClr val="lt1"/>
                  </a:solidFill>
                  <a:latin typeface="+mn-lt"/>
                  <a:ea typeface="+mn-ea"/>
                  <a:cs typeface="+mn-cs"/>
                </a:defRPr>
              </a:lvl3pPr>
              <a:lvl4pPr marL="1828800" algn="l" defTabSz="1219200" rtl="0" eaLnBrk="1" latinLnBrk="0" hangingPunct="1">
                <a:defRPr sz="2400" kern="1200">
                  <a:solidFill>
                    <a:schemeClr val="lt1"/>
                  </a:solidFill>
                  <a:latin typeface="+mn-lt"/>
                  <a:ea typeface="+mn-ea"/>
                  <a:cs typeface="+mn-cs"/>
                </a:defRPr>
              </a:lvl4pPr>
              <a:lvl5pPr marL="2438400" algn="l" defTabSz="1219200" rtl="0" eaLnBrk="1" latinLnBrk="0" hangingPunct="1">
                <a:defRPr sz="2400" kern="1200">
                  <a:solidFill>
                    <a:schemeClr val="lt1"/>
                  </a:solidFill>
                  <a:latin typeface="+mn-lt"/>
                  <a:ea typeface="+mn-ea"/>
                  <a:cs typeface="+mn-cs"/>
                </a:defRPr>
              </a:lvl5pPr>
              <a:lvl6pPr marL="3048000" algn="l" defTabSz="1219200" rtl="0" eaLnBrk="1" latinLnBrk="0" hangingPunct="1">
                <a:defRPr sz="2400" kern="1200">
                  <a:solidFill>
                    <a:schemeClr val="lt1"/>
                  </a:solidFill>
                  <a:latin typeface="+mn-lt"/>
                  <a:ea typeface="+mn-ea"/>
                  <a:cs typeface="+mn-cs"/>
                </a:defRPr>
              </a:lvl6pPr>
              <a:lvl7pPr marL="3657600" algn="l" defTabSz="1219200" rtl="0" eaLnBrk="1" latinLnBrk="0" hangingPunct="1">
                <a:defRPr sz="2400" kern="1200">
                  <a:solidFill>
                    <a:schemeClr val="lt1"/>
                  </a:solidFill>
                  <a:latin typeface="+mn-lt"/>
                  <a:ea typeface="+mn-ea"/>
                  <a:cs typeface="+mn-cs"/>
                </a:defRPr>
              </a:lvl7pPr>
              <a:lvl8pPr marL="4267200" algn="l" defTabSz="1219200" rtl="0" eaLnBrk="1" latinLnBrk="0" hangingPunct="1">
                <a:defRPr sz="2400" kern="1200">
                  <a:solidFill>
                    <a:schemeClr val="lt1"/>
                  </a:solidFill>
                  <a:latin typeface="+mn-lt"/>
                  <a:ea typeface="+mn-ea"/>
                  <a:cs typeface="+mn-cs"/>
                </a:defRPr>
              </a:lvl8pPr>
              <a:lvl9pPr marL="4876800" algn="l" defTabSz="1219200" rtl="0" eaLnBrk="1" latinLnBrk="0" hangingPunct="1">
                <a:defRPr sz="2400" kern="1200">
                  <a:solidFill>
                    <a:schemeClr val="lt1"/>
                  </a:solidFill>
                  <a:latin typeface="+mn-lt"/>
                  <a:ea typeface="+mn-ea"/>
                  <a:cs typeface="+mn-cs"/>
                </a:defRPr>
              </a:lvl9pPr>
            </a:lstStyle>
            <a:p>
              <a:pPr algn="ctr" fontAlgn="auto">
                <a:spcBef>
                  <a:spcPts val="0"/>
                </a:spcBef>
                <a:spcAft>
                  <a:spcPts val="0"/>
                </a:spcAft>
              </a:pPr>
              <a:endParaRPr lang="zh-CN" altLang="en-US" sz="1800">
                <a:solidFill>
                  <a:srgbClr val="C00000"/>
                </a:solidFill>
              </a:endParaRPr>
            </a:p>
          </p:txBody>
        </p:sp>
        <p:sp>
          <p:nvSpPr>
            <p:cNvPr id="29" name="文本框 124"/>
            <p:cNvSpPr txBox="1"/>
            <p:nvPr/>
          </p:nvSpPr>
          <p:spPr>
            <a:xfrm>
              <a:off x="7108091" y="1353105"/>
              <a:ext cx="678831" cy="533434"/>
            </a:xfrm>
            <a:prstGeom prst="rect">
              <a:avLst/>
            </a:prstGeom>
            <a:noFill/>
          </p:spPr>
          <p:txBody>
            <a:bodyPr wrap="none" rtlCol="0">
              <a:spAutoFit/>
            </a:bodyPr>
            <a:lstStyle>
              <a:defPPr>
                <a:defRPr lang="zh-CN"/>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800" algn="l" defTabSz="1219200" rtl="0" eaLnBrk="1" latinLnBrk="0" hangingPunct="1">
                <a:defRPr sz="2400" kern="1200">
                  <a:solidFill>
                    <a:schemeClr val="tx1"/>
                  </a:solidFill>
                  <a:latin typeface="+mn-lt"/>
                  <a:ea typeface="+mn-ea"/>
                  <a:cs typeface="+mn-cs"/>
                </a:defRPr>
              </a:lvl4pPr>
              <a:lvl5pPr marL="2438400" algn="l" defTabSz="1219200" rtl="0" eaLnBrk="1" latinLnBrk="0" hangingPunct="1">
                <a:defRPr sz="2400" kern="1200">
                  <a:solidFill>
                    <a:schemeClr val="tx1"/>
                  </a:solidFill>
                  <a:latin typeface="+mn-lt"/>
                  <a:ea typeface="+mn-ea"/>
                  <a:cs typeface="+mn-cs"/>
                </a:defRPr>
              </a:lvl5pPr>
              <a:lvl6pPr marL="3048000" algn="l" defTabSz="1219200" rtl="0" eaLnBrk="1" latinLnBrk="0" hangingPunct="1">
                <a:defRPr sz="2400" kern="1200">
                  <a:solidFill>
                    <a:schemeClr val="tx1"/>
                  </a:solidFill>
                  <a:latin typeface="+mn-lt"/>
                  <a:ea typeface="+mn-ea"/>
                  <a:cs typeface="+mn-cs"/>
                </a:defRPr>
              </a:lvl6pPr>
              <a:lvl7pPr marL="3657600" algn="l" defTabSz="1219200" rtl="0" eaLnBrk="1" latinLnBrk="0" hangingPunct="1">
                <a:defRPr sz="2400" kern="1200">
                  <a:solidFill>
                    <a:schemeClr val="tx1"/>
                  </a:solidFill>
                  <a:latin typeface="+mn-lt"/>
                  <a:ea typeface="+mn-ea"/>
                  <a:cs typeface="+mn-cs"/>
                </a:defRPr>
              </a:lvl7pPr>
              <a:lvl8pPr marL="4267200" algn="l" defTabSz="1219200" rtl="0" eaLnBrk="1" latinLnBrk="0" hangingPunct="1">
                <a:defRPr sz="2400" kern="1200">
                  <a:solidFill>
                    <a:schemeClr val="tx1"/>
                  </a:solidFill>
                  <a:latin typeface="+mn-lt"/>
                  <a:ea typeface="+mn-ea"/>
                  <a:cs typeface="+mn-cs"/>
                </a:defRPr>
              </a:lvl8pPr>
              <a:lvl9pPr marL="4876800" algn="l" defTabSz="1219200" rtl="0" eaLnBrk="1" latinLnBrk="0" hangingPunct="1">
                <a:defRPr sz="2400" kern="1200">
                  <a:solidFill>
                    <a:schemeClr val="tx1"/>
                  </a:solidFill>
                  <a:latin typeface="+mn-lt"/>
                  <a:ea typeface="+mn-ea"/>
                  <a:cs typeface="+mn-cs"/>
                </a:defRPr>
              </a:lvl9pPr>
            </a:lstStyle>
            <a:p>
              <a:pPr fontAlgn="auto">
                <a:spcBef>
                  <a:spcPts val="0"/>
                </a:spcBef>
                <a:spcAft>
                  <a:spcPts val="0"/>
                </a:spcAft>
              </a:pPr>
              <a:r>
                <a:rPr lang="en-US" altLang="zh-CN" sz="1800" b="1" dirty="0">
                  <a:solidFill>
                    <a:srgbClr val="C00000"/>
                  </a:solidFill>
                  <a:latin typeface="微软雅黑" panose="020B0503020204020204" pitchFamily="34" charset="-122"/>
                </a:rPr>
                <a:t>02</a:t>
              </a:r>
              <a:endParaRPr lang="zh-CN" altLang="en-US" sz="1800" b="1" dirty="0">
                <a:solidFill>
                  <a:srgbClr val="C00000"/>
                </a:solidFill>
                <a:latin typeface="微软雅黑" panose="020B0503020204020204" pitchFamily="34" charset="-122"/>
              </a:endParaRPr>
            </a:p>
          </p:txBody>
        </p:sp>
      </p:grpSp>
      <p:grpSp>
        <p:nvGrpSpPr>
          <p:cNvPr id="22" name="组合 21"/>
          <p:cNvGrpSpPr/>
          <p:nvPr/>
        </p:nvGrpSpPr>
        <p:grpSpPr>
          <a:xfrm>
            <a:off x="5403106" y="3602038"/>
            <a:ext cx="642933" cy="642933"/>
            <a:chOff x="6962369" y="1155522"/>
            <a:chExt cx="928602" cy="928602"/>
          </a:xfrm>
        </p:grpSpPr>
        <p:sp>
          <p:nvSpPr>
            <p:cNvPr id="26" name="椭圆 25"/>
            <p:cNvSpPr/>
            <p:nvPr/>
          </p:nvSpPr>
          <p:spPr>
            <a:xfrm>
              <a:off x="6962369" y="1155522"/>
              <a:ext cx="928602" cy="928602"/>
            </a:xfrm>
            <a:prstGeom prst="ellipse">
              <a:avLst/>
            </a:prstGeom>
            <a:solidFill>
              <a:schemeClr val="bg1"/>
            </a:solidFill>
            <a:ln>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1219200" rtl="0" eaLnBrk="1" latinLnBrk="0" hangingPunct="1">
                <a:defRPr sz="2400" kern="1200">
                  <a:solidFill>
                    <a:schemeClr val="lt1"/>
                  </a:solidFill>
                  <a:latin typeface="+mn-lt"/>
                  <a:ea typeface="+mn-ea"/>
                  <a:cs typeface="+mn-cs"/>
                </a:defRPr>
              </a:lvl1pPr>
              <a:lvl2pPr marL="609600" algn="l" defTabSz="1219200" rtl="0" eaLnBrk="1" latinLnBrk="0" hangingPunct="1">
                <a:defRPr sz="2400" kern="1200">
                  <a:solidFill>
                    <a:schemeClr val="lt1"/>
                  </a:solidFill>
                  <a:latin typeface="+mn-lt"/>
                  <a:ea typeface="+mn-ea"/>
                  <a:cs typeface="+mn-cs"/>
                </a:defRPr>
              </a:lvl2pPr>
              <a:lvl3pPr marL="1219200" algn="l" defTabSz="1219200" rtl="0" eaLnBrk="1" latinLnBrk="0" hangingPunct="1">
                <a:defRPr sz="2400" kern="1200">
                  <a:solidFill>
                    <a:schemeClr val="lt1"/>
                  </a:solidFill>
                  <a:latin typeface="+mn-lt"/>
                  <a:ea typeface="+mn-ea"/>
                  <a:cs typeface="+mn-cs"/>
                </a:defRPr>
              </a:lvl3pPr>
              <a:lvl4pPr marL="1828800" algn="l" defTabSz="1219200" rtl="0" eaLnBrk="1" latinLnBrk="0" hangingPunct="1">
                <a:defRPr sz="2400" kern="1200">
                  <a:solidFill>
                    <a:schemeClr val="lt1"/>
                  </a:solidFill>
                  <a:latin typeface="+mn-lt"/>
                  <a:ea typeface="+mn-ea"/>
                  <a:cs typeface="+mn-cs"/>
                </a:defRPr>
              </a:lvl4pPr>
              <a:lvl5pPr marL="2438400" algn="l" defTabSz="1219200" rtl="0" eaLnBrk="1" latinLnBrk="0" hangingPunct="1">
                <a:defRPr sz="2400" kern="1200">
                  <a:solidFill>
                    <a:schemeClr val="lt1"/>
                  </a:solidFill>
                  <a:latin typeface="+mn-lt"/>
                  <a:ea typeface="+mn-ea"/>
                  <a:cs typeface="+mn-cs"/>
                </a:defRPr>
              </a:lvl5pPr>
              <a:lvl6pPr marL="3048000" algn="l" defTabSz="1219200" rtl="0" eaLnBrk="1" latinLnBrk="0" hangingPunct="1">
                <a:defRPr sz="2400" kern="1200">
                  <a:solidFill>
                    <a:schemeClr val="lt1"/>
                  </a:solidFill>
                  <a:latin typeface="+mn-lt"/>
                  <a:ea typeface="+mn-ea"/>
                  <a:cs typeface="+mn-cs"/>
                </a:defRPr>
              </a:lvl6pPr>
              <a:lvl7pPr marL="3657600" algn="l" defTabSz="1219200" rtl="0" eaLnBrk="1" latinLnBrk="0" hangingPunct="1">
                <a:defRPr sz="2400" kern="1200">
                  <a:solidFill>
                    <a:schemeClr val="lt1"/>
                  </a:solidFill>
                  <a:latin typeface="+mn-lt"/>
                  <a:ea typeface="+mn-ea"/>
                  <a:cs typeface="+mn-cs"/>
                </a:defRPr>
              </a:lvl7pPr>
              <a:lvl8pPr marL="4267200" algn="l" defTabSz="1219200" rtl="0" eaLnBrk="1" latinLnBrk="0" hangingPunct="1">
                <a:defRPr sz="2400" kern="1200">
                  <a:solidFill>
                    <a:schemeClr val="lt1"/>
                  </a:solidFill>
                  <a:latin typeface="+mn-lt"/>
                  <a:ea typeface="+mn-ea"/>
                  <a:cs typeface="+mn-cs"/>
                </a:defRPr>
              </a:lvl8pPr>
              <a:lvl9pPr marL="4876800" algn="l" defTabSz="1219200" rtl="0" eaLnBrk="1" latinLnBrk="0" hangingPunct="1">
                <a:defRPr sz="2400" kern="1200">
                  <a:solidFill>
                    <a:schemeClr val="lt1"/>
                  </a:solidFill>
                  <a:latin typeface="+mn-lt"/>
                  <a:ea typeface="+mn-ea"/>
                  <a:cs typeface="+mn-cs"/>
                </a:defRPr>
              </a:lvl9pPr>
            </a:lstStyle>
            <a:p>
              <a:pPr algn="ctr" fontAlgn="auto">
                <a:spcBef>
                  <a:spcPts val="0"/>
                </a:spcBef>
                <a:spcAft>
                  <a:spcPts val="0"/>
                </a:spcAft>
              </a:pPr>
              <a:endParaRPr lang="zh-CN" altLang="en-US" sz="1800">
                <a:solidFill>
                  <a:srgbClr val="C00000"/>
                </a:solidFill>
              </a:endParaRPr>
            </a:p>
          </p:txBody>
        </p:sp>
        <p:sp>
          <p:nvSpPr>
            <p:cNvPr id="27" name="文本框 130"/>
            <p:cNvSpPr txBox="1"/>
            <p:nvPr/>
          </p:nvSpPr>
          <p:spPr>
            <a:xfrm>
              <a:off x="7108091" y="1353105"/>
              <a:ext cx="678831" cy="533434"/>
            </a:xfrm>
            <a:prstGeom prst="rect">
              <a:avLst/>
            </a:prstGeom>
            <a:noFill/>
          </p:spPr>
          <p:txBody>
            <a:bodyPr wrap="none" rtlCol="0">
              <a:spAutoFit/>
            </a:bodyPr>
            <a:lstStyle>
              <a:defPPr>
                <a:defRPr lang="zh-CN"/>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800" algn="l" defTabSz="1219200" rtl="0" eaLnBrk="1" latinLnBrk="0" hangingPunct="1">
                <a:defRPr sz="2400" kern="1200">
                  <a:solidFill>
                    <a:schemeClr val="tx1"/>
                  </a:solidFill>
                  <a:latin typeface="+mn-lt"/>
                  <a:ea typeface="+mn-ea"/>
                  <a:cs typeface="+mn-cs"/>
                </a:defRPr>
              </a:lvl4pPr>
              <a:lvl5pPr marL="2438400" algn="l" defTabSz="1219200" rtl="0" eaLnBrk="1" latinLnBrk="0" hangingPunct="1">
                <a:defRPr sz="2400" kern="1200">
                  <a:solidFill>
                    <a:schemeClr val="tx1"/>
                  </a:solidFill>
                  <a:latin typeface="+mn-lt"/>
                  <a:ea typeface="+mn-ea"/>
                  <a:cs typeface="+mn-cs"/>
                </a:defRPr>
              </a:lvl5pPr>
              <a:lvl6pPr marL="3048000" algn="l" defTabSz="1219200" rtl="0" eaLnBrk="1" latinLnBrk="0" hangingPunct="1">
                <a:defRPr sz="2400" kern="1200">
                  <a:solidFill>
                    <a:schemeClr val="tx1"/>
                  </a:solidFill>
                  <a:latin typeface="+mn-lt"/>
                  <a:ea typeface="+mn-ea"/>
                  <a:cs typeface="+mn-cs"/>
                </a:defRPr>
              </a:lvl6pPr>
              <a:lvl7pPr marL="3657600" algn="l" defTabSz="1219200" rtl="0" eaLnBrk="1" latinLnBrk="0" hangingPunct="1">
                <a:defRPr sz="2400" kern="1200">
                  <a:solidFill>
                    <a:schemeClr val="tx1"/>
                  </a:solidFill>
                  <a:latin typeface="+mn-lt"/>
                  <a:ea typeface="+mn-ea"/>
                  <a:cs typeface="+mn-cs"/>
                </a:defRPr>
              </a:lvl7pPr>
              <a:lvl8pPr marL="4267200" algn="l" defTabSz="1219200" rtl="0" eaLnBrk="1" latinLnBrk="0" hangingPunct="1">
                <a:defRPr sz="2400" kern="1200">
                  <a:solidFill>
                    <a:schemeClr val="tx1"/>
                  </a:solidFill>
                  <a:latin typeface="+mn-lt"/>
                  <a:ea typeface="+mn-ea"/>
                  <a:cs typeface="+mn-cs"/>
                </a:defRPr>
              </a:lvl8pPr>
              <a:lvl9pPr marL="4876800" algn="l" defTabSz="1219200" rtl="0" eaLnBrk="1" latinLnBrk="0" hangingPunct="1">
                <a:defRPr sz="2400" kern="1200">
                  <a:solidFill>
                    <a:schemeClr val="tx1"/>
                  </a:solidFill>
                  <a:latin typeface="+mn-lt"/>
                  <a:ea typeface="+mn-ea"/>
                  <a:cs typeface="+mn-cs"/>
                </a:defRPr>
              </a:lvl9pPr>
            </a:lstStyle>
            <a:p>
              <a:pPr fontAlgn="auto">
                <a:spcBef>
                  <a:spcPts val="0"/>
                </a:spcBef>
                <a:spcAft>
                  <a:spcPts val="0"/>
                </a:spcAft>
              </a:pPr>
              <a:r>
                <a:rPr lang="en-US" altLang="zh-CN" sz="1800" b="1" dirty="0">
                  <a:solidFill>
                    <a:srgbClr val="C00000"/>
                  </a:solidFill>
                  <a:latin typeface="微软雅黑" panose="020B0503020204020204" pitchFamily="34" charset="-122"/>
                </a:rPr>
                <a:t>03</a:t>
              </a:r>
              <a:endParaRPr lang="zh-CN" altLang="en-US" sz="1800" b="1" dirty="0">
                <a:solidFill>
                  <a:srgbClr val="C00000"/>
                </a:solidFill>
                <a:latin typeface="微软雅黑" panose="020B0503020204020204" pitchFamily="34" charset="-122"/>
              </a:endParaRPr>
            </a:p>
          </p:txBody>
        </p:sp>
      </p:grpSp>
      <p:grpSp>
        <p:nvGrpSpPr>
          <p:cNvPr id="23" name="组合 22"/>
          <p:cNvGrpSpPr/>
          <p:nvPr/>
        </p:nvGrpSpPr>
        <p:grpSpPr>
          <a:xfrm>
            <a:off x="6786654" y="4171811"/>
            <a:ext cx="642933" cy="642933"/>
            <a:chOff x="6962369" y="1155522"/>
            <a:chExt cx="928602" cy="928602"/>
          </a:xfrm>
        </p:grpSpPr>
        <p:sp>
          <p:nvSpPr>
            <p:cNvPr id="24" name="椭圆 23"/>
            <p:cNvSpPr/>
            <p:nvPr/>
          </p:nvSpPr>
          <p:spPr>
            <a:xfrm>
              <a:off x="6962369" y="1155522"/>
              <a:ext cx="928602" cy="928602"/>
            </a:xfrm>
            <a:prstGeom prst="ellipse">
              <a:avLst/>
            </a:prstGeom>
            <a:solidFill>
              <a:schemeClr val="bg1"/>
            </a:solidFill>
            <a:ln>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1219200" rtl="0" eaLnBrk="1" latinLnBrk="0" hangingPunct="1">
                <a:defRPr sz="2400" kern="1200">
                  <a:solidFill>
                    <a:schemeClr val="lt1"/>
                  </a:solidFill>
                  <a:latin typeface="+mn-lt"/>
                  <a:ea typeface="+mn-ea"/>
                  <a:cs typeface="+mn-cs"/>
                </a:defRPr>
              </a:lvl1pPr>
              <a:lvl2pPr marL="609600" algn="l" defTabSz="1219200" rtl="0" eaLnBrk="1" latinLnBrk="0" hangingPunct="1">
                <a:defRPr sz="2400" kern="1200">
                  <a:solidFill>
                    <a:schemeClr val="lt1"/>
                  </a:solidFill>
                  <a:latin typeface="+mn-lt"/>
                  <a:ea typeface="+mn-ea"/>
                  <a:cs typeface="+mn-cs"/>
                </a:defRPr>
              </a:lvl2pPr>
              <a:lvl3pPr marL="1219200" algn="l" defTabSz="1219200" rtl="0" eaLnBrk="1" latinLnBrk="0" hangingPunct="1">
                <a:defRPr sz="2400" kern="1200">
                  <a:solidFill>
                    <a:schemeClr val="lt1"/>
                  </a:solidFill>
                  <a:latin typeface="+mn-lt"/>
                  <a:ea typeface="+mn-ea"/>
                  <a:cs typeface="+mn-cs"/>
                </a:defRPr>
              </a:lvl3pPr>
              <a:lvl4pPr marL="1828800" algn="l" defTabSz="1219200" rtl="0" eaLnBrk="1" latinLnBrk="0" hangingPunct="1">
                <a:defRPr sz="2400" kern="1200">
                  <a:solidFill>
                    <a:schemeClr val="lt1"/>
                  </a:solidFill>
                  <a:latin typeface="+mn-lt"/>
                  <a:ea typeface="+mn-ea"/>
                  <a:cs typeface="+mn-cs"/>
                </a:defRPr>
              </a:lvl4pPr>
              <a:lvl5pPr marL="2438400" algn="l" defTabSz="1219200" rtl="0" eaLnBrk="1" latinLnBrk="0" hangingPunct="1">
                <a:defRPr sz="2400" kern="1200">
                  <a:solidFill>
                    <a:schemeClr val="lt1"/>
                  </a:solidFill>
                  <a:latin typeface="+mn-lt"/>
                  <a:ea typeface="+mn-ea"/>
                  <a:cs typeface="+mn-cs"/>
                </a:defRPr>
              </a:lvl5pPr>
              <a:lvl6pPr marL="3048000" algn="l" defTabSz="1219200" rtl="0" eaLnBrk="1" latinLnBrk="0" hangingPunct="1">
                <a:defRPr sz="2400" kern="1200">
                  <a:solidFill>
                    <a:schemeClr val="lt1"/>
                  </a:solidFill>
                  <a:latin typeface="+mn-lt"/>
                  <a:ea typeface="+mn-ea"/>
                  <a:cs typeface="+mn-cs"/>
                </a:defRPr>
              </a:lvl6pPr>
              <a:lvl7pPr marL="3657600" algn="l" defTabSz="1219200" rtl="0" eaLnBrk="1" latinLnBrk="0" hangingPunct="1">
                <a:defRPr sz="2400" kern="1200">
                  <a:solidFill>
                    <a:schemeClr val="lt1"/>
                  </a:solidFill>
                  <a:latin typeface="+mn-lt"/>
                  <a:ea typeface="+mn-ea"/>
                  <a:cs typeface="+mn-cs"/>
                </a:defRPr>
              </a:lvl7pPr>
              <a:lvl8pPr marL="4267200" algn="l" defTabSz="1219200" rtl="0" eaLnBrk="1" latinLnBrk="0" hangingPunct="1">
                <a:defRPr sz="2400" kern="1200">
                  <a:solidFill>
                    <a:schemeClr val="lt1"/>
                  </a:solidFill>
                  <a:latin typeface="+mn-lt"/>
                  <a:ea typeface="+mn-ea"/>
                  <a:cs typeface="+mn-cs"/>
                </a:defRPr>
              </a:lvl8pPr>
              <a:lvl9pPr marL="4876800" algn="l" defTabSz="1219200" rtl="0" eaLnBrk="1" latinLnBrk="0" hangingPunct="1">
                <a:defRPr sz="2400" kern="1200">
                  <a:solidFill>
                    <a:schemeClr val="lt1"/>
                  </a:solidFill>
                  <a:latin typeface="+mn-lt"/>
                  <a:ea typeface="+mn-ea"/>
                  <a:cs typeface="+mn-cs"/>
                </a:defRPr>
              </a:lvl9pPr>
            </a:lstStyle>
            <a:p>
              <a:pPr algn="ctr" fontAlgn="auto">
                <a:spcBef>
                  <a:spcPts val="0"/>
                </a:spcBef>
                <a:spcAft>
                  <a:spcPts val="0"/>
                </a:spcAft>
              </a:pPr>
              <a:endParaRPr lang="zh-CN" altLang="en-US" sz="1800">
                <a:solidFill>
                  <a:srgbClr val="C00000"/>
                </a:solidFill>
              </a:endParaRPr>
            </a:p>
          </p:txBody>
        </p:sp>
        <p:sp>
          <p:nvSpPr>
            <p:cNvPr id="25" name="文本框 136"/>
            <p:cNvSpPr txBox="1"/>
            <p:nvPr/>
          </p:nvSpPr>
          <p:spPr>
            <a:xfrm>
              <a:off x="7108091" y="1399149"/>
              <a:ext cx="678831" cy="533434"/>
            </a:xfrm>
            <a:prstGeom prst="rect">
              <a:avLst/>
            </a:prstGeom>
            <a:noFill/>
          </p:spPr>
          <p:txBody>
            <a:bodyPr wrap="none" rtlCol="0">
              <a:spAutoFit/>
            </a:bodyPr>
            <a:lstStyle>
              <a:defPPr>
                <a:defRPr lang="zh-CN"/>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800" algn="l" defTabSz="1219200" rtl="0" eaLnBrk="1" latinLnBrk="0" hangingPunct="1">
                <a:defRPr sz="2400" kern="1200">
                  <a:solidFill>
                    <a:schemeClr val="tx1"/>
                  </a:solidFill>
                  <a:latin typeface="+mn-lt"/>
                  <a:ea typeface="+mn-ea"/>
                  <a:cs typeface="+mn-cs"/>
                </a:defRPr>
              </a:lvl4pPr>
              <a:lvl5pPr marL="2438400" algn="l" defTabSz="1219200" rtl="0" eaLnBrk="1" latinLnBrk="0" hangingPunct="1">
                <a:defRPr sz="2400" kern="1200">
                  <a:solidFill>
                    <a:schemeClr val="tx1"/>
                  </a:solidFill>
                  <a:latin typeface="+mn-lt"/>
                  <a:ea typeface="+mn-ea"/>
                  <a:cs typeface="+mn-cs"/>
                </a:defRPr>
              </a:lvl5pPr>
              <a:lvl6pPr marL="3048000" algn="l" defTabSz="1219200" rtl="0" eaLnBrk="1" latinLnBrk="0" hangingPunct="1">
                <a:defRPr sz="2400" kern="1200">
                  <a:solidFill>
                    <a:schemeClr val="tx1"/>
                  </a:solidFill>
                  <a:latin typeface="+mn-lt"/>
                  <a:ea typeface="+mn-ea"/>
                  <a:cs typeface="+mn-cs"/>
                </a:defRPr>
              </a:lvl6pPr>
              <a:lvl7pPr marL="3657600" algn="l" defTabSz="1219200" rtl="0" eaLnBrk="1" latinLnBrk="0" hangingPunct="1">
                <a:defRPr sz="2400" kern="1200">
                  <a:solidFill>
                    <a:schemeClr val="tx1"/>
                  </a:solidFill>
                  <a:latin typeface="+mn-lt"/>
                  <a:ea typeface="+mn-ea"/>
                  <a:cs typeface="+mn-cs"/>
                </a:defRPr>
              </a:lvl7pPr>
              <a:lvl8pPr marL="4267200" algn="l" defTabSz="1219200" rtl="0" eaLnBrk="1" latinLnBrk="0" hangingPunct="1">
                <a:defRPr sz="2400" kern="1200">
                  <a:solidFill>
                    <a:schemeClr val="tx1"/>
                  </a:solidFill>
                  <a:latin typeface="+mn-lt"/>
                  <a:ea typeface="+mn-ea"/>
                  <a:cs typeface="+mn-cs"/>
                </a:defRPr>
              </a:lvl8pPr>
              <a:lvl9pPr marL="4876800" algn="l" defTabSz="1219200" rtl="0" eaLnBrk="1" latinLnBrk="0" hangingPunct="1">
                <a:defRPr sz="2400" kern="1200">
                  <a:solidFill>
                    <a:schemeClr val="tx1"/>
                  </a:solidFill>
                  <a:latin typeface="+mn-lt"/>
                  <a:ea typeface="+mn-ea"/>
                  <a:cs typeface="+mn-cs"/>
                </a:defRPr>
              </a:lvl9pPr>
            </a:lstStyle>
            <a:p>
              <a:pPr fontAlgn="auto">
                <a:spcBef>
                  <a:spcPts val="0"/>
                </a:spcBef>
                <a:spcAft>
                  <a:spcPts val="0"/>
                </a:spcAft>
              </a:pPr>
              <a:r>
                <a:rPr lang="en-US" altLang="zh-CN" sz="1800" b="1" dirty="0">
                  <a:solidFill>
                    <a:srgbClr val="C00000"/>
                  </a:solidFill>
                  <a:latin typeface="微软雅黑" panose="020B0503020204020204" pitchFamily="34" charset="-122"/>
                </a:rPr>
                <a:t>04</a:t>
              </a:r>
              <a:endParaRPr lang="zh-CN" altLang="en-US" sz="1800" b="1" dirty="0">
                <a:solidFill>
                  <a:srgbClr val="C00000"/>
                </a:solidFill>
                <a:latin typeface="微软雅黑" panose="020B0503020204020204" pitchFamily="34" charset="-122"/>
              </a:endParaRPr>
            </a:p>
          </p:txBody>
        </p:sp>
      </p:grpSp>
      <p:sp>
        <p:nvSpPr>
          <p:cNvPr id="34" name="矩形 33"/>
          <p:cNvSpPr/>
          <p:nvPr/>
        </p:nvSpPr>
        <p:spPr>
          <a:xfrm>
            <a:off x="357187" y="257175"/>
            <a:ext cx="71438" cy="40005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zh-CN" altLang="en-US">
              <a:solidFill>
                <a:prstClr val="white"/>
              </a:solidFill>
            </a:endParaRPr>
          </a:p>
        </p:txBody>
      </p:sp>
      <p:sp>
        <p:nvSpPr>
          <p:cNvPr id="35" name="文本框 34"/>
          <p:cNvSpPr txBox="1"/>
          <p:nvPr/>
        </p:nvSpPr>
        <p:spPr>
          <a:xfrm>
            <a:off x="500062" y="235744"/>
            <a:ext cx="2262158" cy="507831"/>
          </a:xfrm>
          <a:prstGeom prst="rect">
            <a:avLst/>
          </a:prstGeom>
          <a:noFill/>
        </p:spPr>
        <p:txBody>
          <a:bodyPr wrap="none" rtlCol="0">
            <a:spAutoFit/>
          </a:bodyPr>
          <a:lstStyle/>
          <a:p>
            <a:pPr fontAlgn="auto">
              <a:spcBef>
                <a:spcPts val="0"/>
              </a:spcBef>
              <a:spcAft>
                <a:spcPts val="0"/>
              </a:spcAft>
            </a:pPr>
            <a:r>
              <a:rPr lang="zh-CN" altLang="en-US" sz="2700" b="1" dirty="0">
                <a:solidFill>
                  <a:srgbClr val="C00000"/>
                </a:solidFill>
                <a:latin typeface="Arial"/>
                <a:ea typeface="Microsoft YaHei"/>
              </a:rPr>
              <a:t>年终工作概述</a:t>
            </a:r>
          </a:p>
        </p:txBody>
      </p:sp>
      <p:sp>
        <p:nvSpPr>
          <p:cNvPr id="36" name="Text Placeholder 2"/>
          <p:cNvSpPr txBox="1"/>
          <p:nvPr/>
        </p:nvSpPr>
        <p:spPr>
          <a:xfrm>
            <a:off x="1476799" y="1454568"/>
            <a:ext cx="3497786" cy="553998"/>
          </a:xfrm>
          <a:prstGeom prst="rect">
            <a:avLst/>
          </a:prstGeom>
        </p:spPr>
        <p:txBody>
          <a:bodyPr vert="horz" wrap="square" lIns="0" tIns="0" rIns="0" bIns="0">
            <a:spAutoFit/>
          </a:bodyPr>
          <a:lstStyle>
            <a:lvl1pPr marL="0" indent="0" algn="l" defTabSz="914400" rtl="0" eaLnBrk="1" latinLnBrk="0" hangingPunct="1">
              <a:lnSpc>
                <a:spcPct val="120000"/>
              </a:lnSpc>
              <a:spcBef>
                <a:spcPts val="0"/>
              </a:spcBef>
              <a:buFont typeface="Arial" panose="020B0604020202020204" pitchFamily="34" charset="0"/>
              <a:buNone/>
              <a:defRPr sz="890" b="0" kern="1200" baseline="0">
                <a:solidFill>
                  <a:schemeClr val="tx1">
                    <a:lumMod val="50000"/>
                    <a:lumOff val="50000"/>
                  </a:schemeClr>
                </a:solidFill>
                <a:latin typeface="Lato Regular"/>
                <a:ea typeface="+mn-ea"/>
                <a:cs typeface="Lato Regular"/>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auto">
              <a:spcAft>
                <a:spcPts val="0"/>
              </a:spcAft>
            </a:pPr>
            <a:r>
              <a:rPr lang="en-US" altLang="zh-CN" sz="600" dirty="0">
                <a:solidFill>
                  <a:prstClr val="white">
                    <a:lumMod val="65000"/>
                  </a:prstClr>
                </a:solidFill>
                <a:latin typeface="Arial"/>
                <a:cs typeface="+mn-ea"/>
                <a:sym typeface="+mn-lt"/>
              </a:rPr>
              <a:t>Please replace text, click add relevant headline, modify the text content, also can copy your content to this directly.</a:t>
            </a:r>
            <a:r>
              <a:rPr lang="en-US" altLang="zh-CN" sz="600" dirty="0">
                <a:solidFill>
                  <a:prstClr val="white">
                    <a:lumMod val="65000"/>
                  </a:prstClr>
                </a:solidFill>
                <a:cs typeface="+mn-ea"/>
                <a:sym typeface="+mn-lt"/>
              </a:rPr>
              <a:t> Please replace text, click add relevant headline, modify the text content, also can copy your content to this directly. Please replace text, click add relevant headline, modify the text content, also can copy your content to this directly.</a:t>
            </a:r>
          </a:p>
          <a:p>
            <a:pPr fontAlgn="auto">
              <a:spcAft>
                <a:spcPts val="0"/>
              </a:spcAft>
            </a:pPr>
            <a:endParaRPr lang="en-US" altLang="zh-CN" sz="600" dirty="0">
              <a:solidFill>
                <a:prstClr val="white">
                  <a:lumMod val="65000"/>
                </a:prstClr>
              </a:solidFill>
              <a:latin typeface="Arial"/>
              <a:cs typeface="+mn-ea"/>
              <a:sym typeface="+mn-lt"/>
            </a:endParaRPr>
          </a:p>
        </p:txBody>
      </p:sp>
      <p:sp>
        <p:nvSpPr>
          <p:cNvPr id="37" name="文本框 36"/>
          <p:cNvSpPr txBox="1"/>
          <p:nvPr/>
        </p:nvSpPr>
        <p:spPr>
          <a:xfrm>
            <a:off x="1392501" y="1172160"/>
            <a:ext cx="1338828" cy="323165"/>
          </a:xfrm>
          <a:prstGeom prst="rect">
            <a:avLst/>
          </a:prstGeom>
          <a:noFill/>
        </p:spPr>
        <p:txBody>
          <a:bodyPr wrap="none" rtlCol="0">
            <a:spAutoFit/>
          </a:bodyPr>
          <a:lstStyle/>
          <a:p>
            <a:pPr fontAlgn="auto">
              <a:spcBef>
                <a:spcPts val="0"/>
              </a:spcBef>
              <a:spcAft>
                <a:spcPts val="0"/>
              </a:spcAft>
            </a:pPr>
            <a:r>
              <a:rPr lang="zh-CN" altLang="en-US" sz="1500" b="1" dirty="0">
                <a:solidFill>
                  <a:srgbClr val="C00000"/>
                </a:solidFill>
                <a:latin typeface="Arial"/>
                <a:ea typeface="Microsoft YaHei"/>
              </a:rPr>
              <a:t>年终工作概述</a:t>
            </a:r>
          </a:p>
        </p:txBody>
      </p:sp>
      <p:sp>
        <p:nvSpPr>
          <p:cNvPr id="38" name="Text Placeholder 2"/>
          <p:cNvSpPr txBox="1"/>
          <p:nvPr/>
        </p:nvSpPr>
        <p:spPr>
          <a:xfrm>
            <a:off x="729565" y="2309461"/>
            <a:ext cx="3497786" cy="553998"/>
          </a:xfrm>
          <a:prstGeom prst="rect">
            <a:avLst/>
          </a:prstGeom>
        </p:spPr>
        <p:txBody>
          <a:bodyPr vert="horz" wrap="square" lIns="0" tIns="0" rIns="0" bIns="0">
            <a:spAutoFit/>
          </a:bodyPr>
          <a:lstStyle>
            <a:lvl1pPr marL="0" indent="0" algn="l" defTabSz="914400" rtl="0" eaLnBrk="1" latinLnBrk="0" hangingPunct="1">
              <a:lnSpc>
                <a:spcPct val="120000"/>
              </a:lnSpc>
              <a:spcBef>
                <a:spcPts val="0"/>
              </a:spcBef>
              <a:buFont typeface="Arial" panose="020B0604020202020204" pitchFamily="34" charset="0"/>
              <a:buNone/>
              <a:defRPr sz="890" b="0" kern="1200" baseline="0">
                <a:solidFill>
                  <a:schemeClr val="tx1">
                    <a:lumMod val="50000"/>
                    <a:lumOff val="50000"/>
                  </a:schemeClr>
                </a:solidFill>
                <a:latin typeface="Lato Regular"/>
                <a:ea typeface="+mn-ea"/>
                <a:cs typeface="Lato Regular"/>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auto">
              <a:spcAft>
                <a:spcPts val="0"/>
              </a:spcAft>
            </a:pPr>
            <a:r>
              <a:rPr lang="en-US" altLang="zh-CN" sz="600" dirty="0">
                <a:solidFill>
                  <a:prstClr val="white">
                    <a:lumMod val="65000"/>
                  </a:prstClr>
                </a:solidFill>
                <a:latin typeface="Arial"/>
                <a:cs typeface="+mn-ea"/>
                <a:sym typeface="+mn-lt"/>
              </a:rPr>
              <a:t>Please replace text, click add relevant headline, modify the text content, also can copy your content to this directly.</a:t>
            </a:r>
            <a:r>
              <a:rPr lang="en-US" altLang="zh-CN" sz="600" dirty="0">
                <a:solidFill>
                  <a:prstClr val="white">
                    <a:lumMod val="65000"/>
                  </a:prstClr>
                </a:solidFill>
                <a:cs typeface="+mn-ea"/>
                <a:sym typeface="+mn-lt"/>
              </a:rPr>
              <a:t> Please replace text, click add relevant headline, modify the text content, also can copy your content to this directly. Please replace text, click add relevant headline, modify the text content, also can copy your content to this directly.</a:t>
            </a:r>
          </a:p>
          <a:p>
            <a:pPr fontAlgn="auto">
              <a:spcAft>
                <a:spcPts val="0"/>
              </a:spcAft>
            </a:pPr>
            <a:endParaRPr lang="en-US" altLang="zh-CN" sz="600" dirty="0">
              <a:solidFill>
                <a:prstClr val="white">
                  <a:lumMod val="65000"/>
                </a:prstClr>
              </a:solidFill>
              <a:latin typeface="Arial"/>
              <a:cs typeface="+mn-ea"/>
              <a:sym typeface="+mn-lt"/>
            </a:endParaRPr>
          </a:p>
        </p:txBody>
      </p:sp>
      <p:sp>
        <p:nvSpPr>
          <p:cNvPr id="39" name="文本框 38"/>
          <p:cNvSpPr txBox="1"/>
          <p:nvPr/>
        </p:nvSpPr>
        <p:spPr>
          <a:xfrm>
            <a:off x="645267" y="2027053"/>
            <a:ext cx="1338828" cy="323165"/>
          </a:xfrm>
          <a:prstGeom prst="rect">
            <a:avLst/>
          </a:prstGeom>
          <a:noFill/>
        </p:spPr>
        <p:txBody>
          <a:bodyPr wrap="none" rtlCol="0">
            <a:spAutoFit/>
          </a:bodyPr>
          <a:lstStyle/>
          <a:p>
            <a:pPr fontAlgn="auto">
              <a:spcBef>
                <a:spcPts val="0"/>
              </a:spcBef>
              <a:spcAft>
                <a:spcPts val="0"/>
              </a:spcAft>
            </a:pPr>
            <a:r>
              <a:rPr lang="zh-CN" altLang="en-US" sz="1500" b="1" dirty="0">
                <a:solidFill>
                  <a:srgbClr val="C00000"/>
                </a:solidFill>
                <a:latin typeface="Arial"/>
                <a:ea typeface="Microsoft YaHei"/>
              </a:rPr>
              <a:t>年终工作概述</a:t>
            </a:r>
          </a:p>
        </p:txBody>
      </p:sp>
      <p:sp>
        <p:nvSpPr>
          <p:cNvPr id="40" name="Text Placeholder 2"/>
          <p:cNvSpPr txBox="1"/>
          <p:nvPr/>
        </p:nvSpPr>
        <p:spPr>
          <a:xfrm>
            <a:off x="1215972" y="3204826"/>
            <a:ext cx="3497786" cy="553998"/>
          </a:xfrm>
          <a:prstGeom prst="rect">
            <a:avLst/>
          </a:prstGeom>
        </p:spPr>
        <p:txBody>
          <a:bodyPr vert="horz" wrap="square" lIns="0" tIns="0" rIns="0" bIns="0">
            <a:spAutoFit/>
          </a:bodyPr>
          <a:lstStyle>
            <a:lvl1pPr marL="0" indent="0" algn="l" defTabSz="914400" rtl="0" eaLnBrk="1" latinLnBrk="0" hangingPunct="1">
              <a:lnSpc>
                <a:spcPct val="120000"/>
              </a:lnSpc>
              <a:spcBef>
                <a:spcPts val="0"/>
              </a:spcBef>
              <a:buFont typeface="Arial" panose="020B0604020202020204" pitchFamily="34" charset="0"/>
              <a:buNone/>
              <a:defRPr sz="890" b="0" kern="1200" baseline="0">
                <a:solidFill>
                  <a:schemeClr val="tx1">
                    <a:lumMod val="50000"/>
                    <a:lumOff val="50000"/>
                  </a:schemeClr>
                </a:solidFill>
                <a:latin typeface="Lato Regular"/>
                <a:ea typeface="+mn-ea"/>
                <a:cs typeface="Lato Regular"/>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auto">
              <a:spcAft>
                <a:spcPts val="0"/>
              </a:spcAft>
            </a:pPr>
            <a:r>
              <a:rPr lang="en-US" altLang="zh-CN" sz="600" dirty="0">
                <a:solidFill>
                  <a:prstClr val="white">
                    <a:lumMod val="65000"/>
                  </a:prstClr>
                </a:solidFill>
                <a:latin typeface="Arial"/>
                <a:cs typeface="+mn-ea"/>
                <a:sym typeface="+mn-lt"/>
              </a:rPr>
              <a:t>Please replace text, click add relevant headline, modify the text content, also can copy your content to this directly.</a:t>
            </a:r>
            <a:r>
              <a:rPr lang="en-US" altLang="zh-CN" sz="600" dirty="0">
                <a:solidFill>
                  <a:prstClr val="white">
                    <a:lumMod val="65000"/>
                  </a:prstClr>
                </a:solidFill>
                <a:cs typeface="+mn-ea"/>
                <a:sym typeface="+mn-lt"/>
              </a:rPr>
              <a:t> Please replace text, click add relevant headline, modify the text content, also can copy your content to this directly. Please replace text, click add relevant headline, modify the text content, also can copy your content to this directly.</a:t>
            </a:r>
          </a:p>
          <a:p>
            <a:pPr fontAlgn="auto">
              <a:spcAft>
                <a:spcPts val="0"/>
              </a:spcAft>
            </a:pPr>
            <a:endParaRPr lang="en-US" altLang="zh-CN" sz="600" dirty="0">
              <a:solidFill>
                <a:prstClr val="white">
                  <a:lumMod val="65000"/>
                </a:prstClr>
              </a:solidFill>
              <a:latin typeface="Arial"/>
              <a:cs typeface="+mn-ea"/>
              <a:sym typeface="+mn-lt"/>
            </a:endParaRPr>
          </a:p>
        </p:txBody>
      </p:sp>
      <p:sp>
        <p:nvSpPr>
          <p:cNvPr id="41" name="文本框 40"/>
          <p:cNvSpPr txBox="1"/>
          <p:nvPr/>
        </p:nvSpPr>
        <p:spPr>
          <a:xfrm>
            <a:off x="1131674" y="2922417"/>
            <a:ext cx="1338828" cy="323165"/>
          </a:xfrm>
          <a:prstGeom prst="rect">
            <a:avLst/>
          </a:prstGeom>
          <a:noFill/>
        </p:spPr>
        <p:txBody>
          <a:bodyPr wrap="none" rtlCol="0">
            <a:spAutoFit/>
          </a:bodyPr>
          <a:lstStyle/>
          <a:p>
            <a:pPr fontAlgn="auto">
              <a:spcBef>
                <a:spcPts val="0"/>
              </a:spcBef>
              <a:spcAft>
                <a:spcPts val="0"/>
              </a:spcAft>
            </a:pPr>
            <a:r>
              <a:rPr lang="zh-CN" altLang="en-US" sz="1500" b="1" dirty="0">
                <a:solidFill>
                  <a:srgbClr val="C00000"/>
                </a:solidFill>
                <a:latin typeface="Arial"/>
                <a:ea typeface="Microsoft YaHei"/>
              </a:rPr>
              <a:t>年终工作概述</a:t>
            </a:r>
          </a:p>
        </p:txBody>
      </p:sp>
      <p:sp>
        <p:nvSpPr>
          <p:cNvPr id="42" name="Text Placeholder 2"/>
          <p:cNvSpPr txBox="1"/>
          <p:nvPr/>
        </p:nvSpPr>
        <p:spPr>
          <a:xfrm>
            <a:off x="1681208" y="4094407"/>
            <a:ext cx="3497786" cy="553998"/>
          </a:xfrm>
          <a:prstGeom prst="rect">
            <a:avLst/>
          </a:prstGeom>
        </p:spPr>
        <p:txBody>
          <a:bodyPr vert="horz" wrap="square" lIns="0" tIns="0" rIns="0" bIns="0">
            <a:spAutoFit/>
          </a:bodyPr>
          <a:lstStyle>
            <a:lvl1pPr marL="0" indent="0" algn="l" defTabSz="914400" rtl="0" eaLnBrk="1" latinLnBrk="0" hangingPunct="1">
              <a:lnSpc>
                <a:spcPct val="120000"/>
              </a:lnSpc>
              <a:spcBef>
                <a:spcPts val="0"/>
              </a:spcBef>
              <a:buFont typeface="Arial" panose="020B0604020202020204" pitchFamily="34" charset="0"/>
              <a:buNone/>
              <a:defRPr sz="890" b="0" kern="1200" baseline="0">
                <a:solidFill>
                  <a:schemeClr val="tx1">
                    <a:lumMod val="50000"/>
                    <a:lumOff val="50000"/>
                  </a:schemeClr>
                </a:solidFill>
                <a:latin typeface="Lato Regular"/>
                <a:ea typeface="+mn-ea"/>
                <a:cs typeface="Lato Regular"/>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auto">
              <a:spcAft>
                <a:spcPts val="0"/>
              </a:spcAft>
            </a:pPr>
            <a:r>
              <a:rPr lang="en-US" altLang="zh-CN" sz="600" dirty="0">
                <a:solidFill>
                  <a:prstClr val="white">
                    <a:lumMod val="65000"/>
                  </a:prstClr>
                </a:solidFill>
                <a:latin typeface="Arial"/>
                <a:cs typeface="+mn-ea"/>
                <a:sym typeface="+mn-lt"/>
              </a:rPr>
              <a:t>Please replace text, click add relevant headline, modify the text content, also can copy your content to this directly.</a:t>
            </a:r>
            <a:r>
              <a:rPr lang="en-US" altLang="zh-CN" sz="600" dirty="0">
                <a:solidFill>
                  <a:prstClr val="white">
                    <a:lumMod val="65000"/>
                  </a:prstClr>
                </a:solidFill>
                <a:cs typeface="+mn-ea"/>
                <a:sym typeface="+mn-lt"/>
              </a:rPr>
              <a:t> Please replace text, click add relevant headline, modify the text content, also can copy your content to this directly. Please replace text, click add relevant headline, modify the text content, also can copy your content to this directly.</a:t>
            </a:r>
          </a:p>
          <a:p>
            <a:pPr fontAlgn="auto">
              <a:spcAft>
                <a:spcPts val="0"/>
              </a:spcAft>
            </a:pPr>
            <a:endParaRPr lang="en-US" altLang="zh-CN" sz="600" dirty="0">
              <a:solidFill>
                <a:prstClr val="white">
                  <a:lumMod val="65000"/>
                </a:prstClr>
              </a:solidFill>
              <a:latin typeface="Arial"/>
              <a:cs typeface="+mn-ea"/>
              <a:sym typeface="+mn-lt"/>
            </a:endParaRPr>
          </a:p>
        </p:txBody>
      </p:sp>
      <p:sp>
        <p:nvSpPr>
          <p:cNvPr id="43" name="文本框 42"/>
          <p:cNvSpPr txBox="1"/>
          <p:nvPr/>
        </p:nvSpPr>
        <p:spPr>
          <a:xfrm>
            <a:off x="1596910" y="3811998"/>
            <a:ext cx="1338828" cy="323165"/>
          </a:xfrm>
          <a:prstGeom prst="rect">
            <a:avLst/>
          </a:prstGeom>
          <a:noFill/>
        </p:spPr>
        <p:txBody>
          <a:bodyPr wrap="none" rtlCol="0">
            <a:spAutoFit/>
          </a:bodyPr>
          <a:lstStyle/>
          <a:p>
            <a:pPr fontAlgn="auto">
              <a:spcBef>
                <a:spcPts val="0"/>
              </a:spcBef>
              <a:spcAft>
                <a:spcPts val="0"/>
              </a:spcAft>
            </a:pPr>
            <a:r>
              <a:rPr lang="zh-CN" altLang="en-US" sz="1500" b="1" dirty="0">
                <a:solidFill>
                  <a:srgbClr val="C00000"/>
                </a:solidFill>
                <a:latin typeface="Arial"/>
                <a:ea typeface="Microsoft YaHei"/>
              </a:rPr>
              <a:t>年终工作概述</a:t>
            </a:r>
          </a:p>
        </p:txBody>
      </p:sp>
    </p:spTree>
    <p:extLst>
      <p:ext uri="{BB962C8B-B14F-4D97-AF65-F5344CB8AC3E}">
        <p14:creationId xmlns:p14="http://schemas.microsoft.com/office/powerpoint/2010/main" val="2080399772"/>
      </p:ext>
    </p:extLst>
  </p:cSld>
  <p:clrMapOvr>
    <a:masterClrMapping/>
  </p:clrMapOvr>
  <p:transition>
    <p:random/>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 name="Text Box 10"/>
          <p:cNvSpPr txBox="1">
            <a:spLocks noChangeArrowheads="1"/>
          </p:cNvSpPr>
          <p:nvPr/>
        </p:nvSpPr>
        <p:spPr bwMode="auto">
          <a:xfrm>
            <a:off x="5331143" y="3890317"/>
            <a:ext cx="1624012" cy="292388"/>
          </a:xfrm>
          <a:prstGeom prst="rect">
            <a:avLst/>
          </a:prstGeom>
          <a:noFill/>
          <a:ln w="9525">
            <a:noFill/>
            <a:miter lim="800000"/>
          </a:ln>
        </p:spPr>
        <p:txBody>
          <a:bodyPr lIns="45720" tIns="22860" rIns="45720" bIns="22860">
            <a:spAutoFit/>
          </a:bodyPr>
          <a:lstStyle/>
          <a:p>
            <a:pPr algn="ctr"/>
            <a:r>
              <a:rPr lang="zh-CN" altLang="en-US" sz="1600" b="1" spc="100" dirty="0">
                <a:solidFill>
                  <a:srgbClr val="D3381C"/>
                </a:solidFill>
                <a:latin typeface="微软雅黑" panose="020B0503020204020204" pitchFamily="34" charset="-122"/>
                <a:cs typeface="+mn-ea"/>
                <a:sym typeface="+mn-lt"/>
              </a:rPr>
              <a:t>工作存在不足</a:t>
            </a:r>
          </a:p>
        </p:txBody>
      </p:sp>
      <p:grpSp>
        <p:nvGrpSpPr>
          <p:cNvPr id="8198" name="组合 73"/>
          <p:cNvGrpSpPr/>
          <p:nvPr/>
        </p:nvGrpSpPr>
        <p:grpSpPr bwMode="auto">
          <a:xfrm>
            <a:off x="5752953" y="2305368"/>
            <a:ext cx="734124" cy="1357244"/>
            <a:chOff x="846782" y="1426730"/>
            <a:chExt cx="938581" cy="1735235"/>
          </a:xfrm>
        </p:grpSpPr>
        <p:grpSp>
          <p:nvGrpSpPr>
            <p:cNvPr id="8199" name="组合 74"/>
            <p:cNvGrpSpPr/>
            <p:nvPr/>
          </p:nvGrpSpPr>
          <p:grpSpPr bwMode="auto">
            <a:xfrm>
              <a:off x="846782" y="2211710"/>
              <a:ext cx="938581" cy="950255"/>
              <a:chOff x="1050535" y="2211710"/>
              <a:chExt cx="938581" cy="950255"/>
            </a:xfrm>
          </p:grpSpPr>
          <p:sp>
            <p:nvSpPr>
              <p:cNvPr id="77" name="矩形 76"/>
              <p:cNvSpPr/>
              <p:nvPr/>
            </p:nvSpPr>
            <p:spPr>
              <a:xfrm>
                <a:off x="1109988" y="2212191"/>
                <a:ext cx="878829" cy="842292"/>
              </a:xfrm>
              <a:prstGeom prst="rect">
                <a:avLst/>
              </a:prstGeom>
              <a:noFill/>
              <a:ln w="12700">
                <a:solidFill>
                  <a:srgbClr val="D3381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lnSpc>
                    <a:spcPct val="120000"/>
                  </a:lnSpc>
                </a:pPr>
                <a:endParaRPr lang="zh-CN" altLang="en-US" noProof="1">
                  <a:solidFill>
                    <a:srgbClr val="D3381C"/>
                  </a:solidFill>
                  <a:cs typeface="+mn-ea"/>
                  <a:sym typeface="+mn-lt"/>
                </a:endParaRPr>
              </a:p>
            </p:txBody>
          </p:sp>
          <p:sp>
            <p:nvSpPr>
              <p:cNvPr id="78" name="矩形 77"/>
              <p:cNvSpPr/>
              <p:nvPr/>
            </p:nvSpPr>
            <p:spPr>
              <a:xfrm>
                <a:off x="1051130" y="2335998"/>
                <a:ext cx="828088" cy="826054"/>
              </a:xfrm>
              <a:prstGeom prst="rect">
                <a:avLst/>
              </a:prstGeom>
              <a:solidFill>
                <a:srgbClr val="D3381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lnSpc>
                    <a:spcPct val="120000"/>
                  </a:lnSpc>
                </a:pPr>
                <a:endParaRPr lang="zh-CN" altLang="en-US" noProof="1">
                  <a:solidFill>
                    <a:srgbClr val="D3381C"/>
                  </a:solidFill>
                  <a:cs typeface="+mn-ea"/>
                  <a:sym typeface="+mn-lt"/>
                </a:endParaRPr>
              </a:p>
            </p:txBody>
          </p:sp>
        </p:grpSp>
        <p:sp>
          <p:nvSpPr>
            <p:cNvPr id="76" name="Text Box 10"/>
            <p:cNvSpPr txBox="1">
              <a:spLocks noChangeArrowheads="1"/>
            </p:cNvSpPr>
            <p:nvPr/>
          </p:nvSpPr>
          <p:spPr bwMode="auto">
            <a:xfrm>
              <a:off x="951425" y="1426730"/>
              <a:ext cx="732351" cy="745094"/>
            </a:xfrm>
            <a:prstGeom prst="rect">
              <a:avLst/>
            </a:prstGeom>
            <a:noFill/>
            <a:ln w="9525">
              <a:noFill/>
              <a:miter lim="800000"/>
            </a:ln>
          </p:spPr>
          <p:txBody>
            <a:bodyPr lIns="45720" tIns="22860" rIns="45720" bIns="22860">
              <a:spAutoFit/>
            </a:bodyPr>
            <a:lstStyle/>
            <a:p>
              <a:pPr algn="ctr" fontAlgn="auto">
                <a:lnSpc>
                  <a:spcPct val="120000"/>
                </a:lnSpc>
              </a:pPr>
              <a:r>
                <a:rPr lang="en-US" altLang="zh-CN" sz="3200" noProof="1">
                  <a:solidFill>
                    <a:srgbClr val="D3381C"/>
                  </a:solidFill>
                  <a:latin typeface="+mn-lt"/>
                  <a:ea typeface="+mn-ea"/>
                  <a:cs typeface="+mn-ea"/>
                  <a:sym typeface="+mn-lt"/>
                </a:rPr>
                <a:t>04</a:t>
              </a:r>
              <a:endParaRPr lang="zh-CN" altLang="en-US" sz="3200" noProof="1">
                <a:solidFill>
                  <a:srgbClr val="D3381C"/>
                </a:solidFill>
                <a:cs typeface="+mn-ea"/>
                <a:sym typeface="+mn-lt"/>
              </a:endParaRPr>
            </a:p>
          </p:txBody>
        </p:sp>
      </p:grpSp>
      <p:grpSp>
        <p:nvGrpSpPr>
          <p:cNvPr id="8206" name="组合 78"/>
          <p:cNvGrpSpPr/>
          <p:nvPr/>
        </p:nvGrpSpPr>
        <p:grpSpPr bwMode="auto">
          <a:xfrm>
            <a:off x="4223892" y="2305368"/>
            <a:ext cx="734101" cy="1356997"/>
            <a:chOff x="846782" y="1426730"/>
            <a:chExt cx="938581" cy="1735235"/>
          </a:xfrm>
        </p:grpSpPr>
        <p:grpSp>
          <p:nvGrpSpPr>
            <p:cNvPr id="8207" name="组合 79"/>
            <p:cNvGrpSpPr/>
            <p:nvPr/>
          </p:nvGrpSpPr>
          <p:grpSpPr bwMode="auto">
            <a:xfrm>
              <a:off x="846782" y="2211710"/>
              <a:ext cx="938581" cy="950255"/>
              <a:chOff x="1050535" y="2211710"/>
              <a:chExt cx="938581" cy="950255"/>
            </a:xfrm>
          </p:grpSpPr>
          <p:sp>
            <p:nvSpPr>
              <p:cNvPr id="82" name="矩形 81"/>
              <p:cNvSpPr/>
              <p:nvPr/>
            </p:nvSpPr>
            <p:spPr>
              <a:xfrm>
                <a:off x="1110372" y="2212334"/>
                <a:ext cx="878855" cy="842445"/>
              </a:xfrm>
              <a:prstGeom prst="rect">
                <a:avLst/>
              </a:prstGeom>
              <a:noFill/>
              <a:ln w="12700">
                <a:solidFill>
                  <a:srgbClr val="D3381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lnSpc>
                    <a:spcPct val="120000"/>
                  </a:lnSpc>
                </a:pPr>
                <a:endParaRPr lang="zh-CN" altLang="en-US" noProof="1">
                  <a:solidFill>
                    <a:srgbClr val="D3381C"/>
                  </a:solidFill>
                  <a:cs typeface="+mn-ea"/>
                  <a:sym typeface="+mn-lt"/>
                </a:endParaRPr>
              </a:p>
            </p:txBody>
          </p:sp>
          <p:sp>
            <p:nvSpPr>
              <p:cNvPr id="83" name="矩形 82"/>
              <p:cNvSpPr/>
              <p:nvPr/>
            </p:nvSpPr>
            <p:spPr>
              <a:xfrm>
                <a:off x="1051511" y="2336164"/>
                <a:ext cx="828113" cy="826204"/>
              </a:xfrm>
              <a:prstGeom prst="rect">
                <a:avLst/>
              </a:prstGeom>
              <a:solidFill>
                <a:srgbClr val="D3381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lnSpc>
                    <a:spcPct val="120000"/>
                  </a:lnSpc>
                </a:pPr>
                <a:endParaRPr lang="zh-CN" altLang="en-US" noProof="1">
                  <a:solidFill>
                    <a:srgbClr val="D3381C"/>
                  </a:solidFill>
                  <a:cs typeface="+mn-ea"/>
                  <a:sym typeface="+mn-lt"/>
                </a:endParaRPr>
              </a:p>
            </p:txBody>
          </p:sp>
        </p:grpSp>
        <p:sp>
          <p:nvSpPr>
            <p:cNvPr id="81" name="Text Box 10"/>
            <p:cNvSpPr txBox="1">
              <a:spLocks noChangeArrowheads="1"/>
            </p:cNvSpPr>
            <p:nvPr/>
          </p:nvSpPr>
          <p:spPr bwMode="auto">
            <a:xfrm>
              <a:off x="951424" y="1426730"/>
              <a:ext cx="732350" cy="745229"/>
            </a:xfrm>
            <a:prstGeom prst="rect">
              <a:avLst/>
            </a:prstGeom>
            <a:noFill/>
            <a:ln w="9525">
              <a:noFill/>
              <a:miter lim="800000"/>
            </a:ln>
          </p:spPr>
          <p:txBody>
            <a:bodyPr lIns="45720" tIns="22860" rIns="45720" bIns="22860">
              <a:spAutoFit/>
            </a:bodyPr>
            <a:lstStyle/>
            <a:p>
              <a:pPr algn="ctr" fontAlgn="auto">
                <a:lnSpc>
                  <a:spcPct val="120000"/>
                </a:lnSpc>
              </a:pPr>
              <a:r>
                <a:rPr lang="en-US" altLang="zh-CN" sz="3200" noProof="1">
                  <a:solidFill>
                    <a:srgbClr val="D3381C"/>
                  </a:solidFill>
                  <a:latin typeface="+mn-lt"/>
                  <a:ea typeface="+mn-ea"/>
                  <a:cs typeface="+mn-ea"/>
                  <a:sym typeface="+mn-lt"/>
                </a:rPr>
                <a:t>03</a:t>
              </a:r>
              <a:endParaRPr lang="zh-CN" altLang="en-US" sz="3200" noProof="1">
                <a:solidFill>
                  <a:srgbClr val="D3381C"/>
                </a:solidFill>
                <a:cs typeface="+mn-ea"/>
                <a:sym typeface="+mn-lt"/>
              </a:endParaRPr>
            </a:p>
          </p:txBody>
        </p:sp>
      </p:grpSp>
      <p:sp>
        <p:nvSpPr>
          <p:cNvPr id="38" name="Freeform 301"/>
          <p:cNvSpPr>
            <a:spLocks noEditPoints="1"/>
          </p:cNvSpPr>
          <p:nvPr/>
        </p:nvSpPr>
        <p:spPr bwMode="auto">
          <a:xfrm>
            <a:off x="6040786" y="3237266"/>
            <a:ext cx="273559" cy="273481"/>
          </a:xfrm>
          <a:custGeom>
            <a:avLst/>
            <a:gdLst>
              <a:gd name="T0" fmla="*/ 6 w 58"/>
              <a:gd name="T1" fmla="*/ 14 h 58"/>
              <a:gd name="T2" fmla="*/ 7 w 58"/>
              <a:gd name="T3" fmla="*/ 19 h 58"/>
              <a:gd name="T4" fmla="*/ 4 w 58"/>
              <a:gd name="T5" fmla="*/ 20 h 58"/>
              <a:gd name="T6" fmla="*/ 0 w 58"/>
              <a:gd name="T7" fmla="*/ 23 h 58"/>
              <a:gd name="T8" fmla="*/ 2 w 58"/>
              <a:gd name="T9" fmla="*/ 27 h 58"/>
              <a:gd name="T10" fmla="*/ 5 w 58"/>
              <a:gd name="T11" fmla="*/ 31 h 58"/>
              <a:gd name="T12" fmla="*/ 2 w 58"/>
              <a:gd name="T13" fmla="*/ 34 h 58"/>
              <a:gd name="T14" fmla="*/ 1 w 58"/>
              <a:gd name="T15" fmla="*/ 38 h 58"/>
              <a:gd name="T16" fmla="*/ 5 w 58"/>
              <a:gd name="T17" fmla="*/ 41 h 58"/>
              <a:gd name="T18" fmla="*/ 8 w 58"/>
              <a:gd name="T19" fmla="*/ 42 h 58"/>
              <a:gd name="T20" fmla="*/ 8 w 58"/>
              <a:gd name="T21" fmla="*/ 46 h 58"/>
              <a:gd name="T22" fmla="*/ 9 w 58"/>
              <a:gd name="T23" fmla="*/ 51 h 58"/>
              <a:gd name="T24" fmla="*/ 14 w 58"/>
              <a:gd name="T25" fmla="*/ 51 h 58"/>
              <a:gd name="T26" fmla="*/ 18 w 58"/>
              <a:gd name="T27" fmla="*/ 51 h 58"/>
              <a:gd name="T28" fmla="*/ 19 w 58"/>
              <a:gd name="T29" fmla="*/ 54 h 58"/>
              <a:gd name="T30" fmla="*/ 22 w 58"/>
              <a:gd name="T31" fmla="*/ 58 h 58"/>
              <a:gd name="T32" fmla="*/ 27 w 58"/>
              <a:gd name="T33" fmla="*/ 56 h 58"/>
              <a:gd name="T34" fmla="*/ 31 w 58"/>
              <a:gd name="T35" fmla="*/ 53 h 58"/>
              <a:gd name="T36" fmla="*/ 33 w 58"/>
              <a:gd name="T37" fmla="*/ 56 h 58"/>
              <a:gd name="T38" fmla="*/ 38 w 58"/>
              <a:gd name="T39" fmla="*/ 57 h 58"/>
              <a:gd name="T40" fmla="*/ 40 w 58"/>
              <a:gd name="T41" fmla="*/ 53 h 58"/>
              <a:gd name="T42" fmla="*/ 42 w 58"/>
              <a:gd name="T43" fmla="*/ 49 h 58"/>
              <a:gd name="T44" fmla="*/ 46 w 58"/>
              <a:gd name="T45" fmla="*/ 50 h 58"/>
              <a:gd name="T46" fmla="*/ 50 w 58"/>
              <a:gd name="T47" fmla="*/ 49 h 58"/>
              <a:gd name="T48" fmla="*/ 51 w 58"/>
              <a:gd name="T49" fmla="*/ 44 h 58"/>
              <a:gd name="T50" fmla="*/ 50 w 58"/>
              <a:gd name="T51" fmla="*/ 40 h 58"/>
              <a:gd name="T52" fmla="*/ 54 w 58"/>
              <a:gd name="T53" fmla="*/ 39 h 58"/>
              <a:gd name="T54" fmla="*/ 57 w 58"/>
              <a:gd name="T55" fmla="*/ 35 h 58"/>
              <a:gd name="T56" fmla="*/ 55 w 58"/>
              <a:gd name="T57" fmla="*/ 31 h 58"/>
              <a:gd name="T58" fmla="*/ 52 w 58"/>
              <a:gd name="T59" fmla="*/ 27 h 58"/>
              <a:gd name="T60" fmla="*/ 55 w 58"/>
              <a:gd name="T61" fmla="*/ 25 h 58"/>
              <a:gd name="T62" fmla="*/ 56 w 58"/>
              <a:gd name="T63" fmla="*/ 20 h 58"/>
              <a:gd name="T64" fmla="*/ 53 w 58"/>
              <a:gd name="T65" fmla="*/ 18 h 58"/>
              <a:gd name="T66" fmla="*/ 48 w 58"/>
              <a:gd name="T67" fmla="*/ 16 h 58"/>
              <a:gd name="T68" fmla="*/ 49 w 58"/>
              <a:gd name="T69" fmla="*/ 12 h 58"/>
              <a:gd name="T70" fmla="*/ 48 w 58"/>
              <a:gd name="T71" fmla="*/ 8 h 58"/>
              <a:gd name="T72" fmla="*/ 44 w 58"/>
              <a:gd name="T73" fmla="*/ 7 h 58"/>
              <a:gd name="T74" fmla="*/ 39 w 58"/>
              <a:gd name="T75" fmla="*/ 8 h 58"/>
              <a:gd name="T76" fmla="*/ 38 w 58"/>
              <a:gd name="T77" fmla="*/ 4 h 58"/>
              <a:gd name="T78" fmla="*/ 35 w 58"/>
              <a:gd name="T79" fmla="*/ 1 h 58"/>
              <a:gd name="T80" fmla="*/ 30 w 58"/>
              <a:gd name="T81" fmla="*/ 3 h 58"/>
              <a:gd name="T82" fmla="*/ 27 w 58"/>
              <a:gd name="T83" fmla="*/ 5 h 58"/>
              <a:gd name="T84" fmla="*/ 24 w 58"/>
              <a:gd name="T85" fmla="*/ 3 h 58"/>
              <a:gd name="T86" fmla="*/ 20 w 58"/>
              <a:gd name="T87" fmla="*/ 1 h 58"/>
              <a:gd name="T88" fmla="*/ 17 w 58"/>
              <a:gd name="T89" fmla="*/ 5 h 58"/>
              <a:gd name="T90" fmla="*/ 15 w 58"/>
              <a:gd name="T91" fmla="*/ 10 h 58"/>
              <a:gd name="T92" fmla="*/ 12 w 58"/>
              <a:gd name="T93" fmla="*/ 9 h 58"/>
              <a:gd name="T94" fmla="*/ 7 w 58"/>
              <a:gd name="T95" fmla="*/ 10 h 58"/>
              <a:gd name="T96" fmla="*/ 6 w 58"/>
              <a:gd name="T97" fmla="*/ 14 h 58"/>
              <a:gd name="T98" fmla="*/ 23 w 58"/>
              <a:gd name="T99" fmla="*/ 13 h 58"/>
              <a:gd name="T100" fmla="*/ 45 w 58"/>
              <a:gd name="T101" fmla="*/ 24 h 58"/>
              <a:gd name="T102" fmla="*/ 34 w 58"/>
              <a:gd name="T103" fmla="*/ 45 h 58"/>
              <a:gd name="T104" fmla="*/ 13 w 58"/>
              <a:gd name="T105" fmla="*/ 34 h 58"/>
              <a:gd name="T106" fmla="*/ 23 w 58"/>
              <a:gd name="T107" fmla="*/ 13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8" h="58">
                <a:moveTo>
                  <a:pt x="6" y="14"/>
                </a:moveTo>
                <a:cubicBezTo>
                  <a:pt x="8" y="15"/>
                  <a:pt x="7" y="18"/>
                  <a:pt x="7" y="19"/>
                </a:cubicBezTo>
                <a:cubicBezTo>
                  <a:pt x="7" y="20"/>
                  <a:pt x="5" y="20"/>
                  <a:pt x="4" y="20"/>
                </a:cubicBezTo>
                <a:cubicBezTo>
                  <a:pt x="2" y="20"/>
                  <a:pt x="0" y="21"/>
                  <a:pt x="0" y="23"/>
                </a:cubicBezTo>
                <a:cubicBezTo>
                  <a:pt x="0" y="25"/>
                  <a:pt x="0" y="27"/>
                  <a:pt x="2" y="27"/>
                </a:cubicBezTo>
                <a:cubicBezTo>
                  <a:pt x="3" y="28"/>
                  <a:pt x="5" y="30"/>
                  <a:pt x="5" y="31"/>
                </a:cubicBezTo>
                <a:cubicBezTo>
                  <a:pt x="5" y="32"/>
                  <a:pt x="4" y="33"/>
                  <a:pt x="2" y="34"/>
                </a:cubicBezTo>
                <a:cubicBezTo>
                  <a:pt x="1" y="34"/>
                  <a:pt x="0" y="36"/>
                  <a:pt x="1" y="38"/>
                </a:cubicBezTo>
                <a:cubicBezTo>
                  <a:pt x="1" y="40"/>
                  <a:pt x="3" y="42"/>
                  <a:pt x="5" y="41"/>
                </a:cubicBezTo>
                <a:cubicBezTo>
                  <a:pt x="6" y="41"/>
                  <a:pt x="8" y="41"/>
                  <a:pt x="8" y="42"/>
                </a:cubicBezTo>
                <a:cubicBezTo>
                  <a:pt x="9" y="42"/>
                  <a:pt x="9" y="45"/>
                  <a:pt x="8" y="46"/>
                </a:cubicBezTo>
                <a:cubicBezTo>
                  <a:pt x="7" y="47"/>
                  <a:pt x="7" y="50"/>
                  <a:pt x="9" y="51"/>
                </a:cubicBezTo>
                <a:cubicBezTo>
                  <a:pt x="11" y="52"/>
                  <a:pt x="13" y="53"/>
                  <a:pt x="14" y="51"/>
                </a:cubicBezTo>
                <a:cubicBezTo>
                  <a:pt x="15" y="50"/>
                  <a:pt x="18" y="51"/>
                  <a:pt x="18" y="51"/>
                </a:cubicBezTo>
                <a:cubicBezTo>
                  <a:pt x="19" y="51"/>
                  <a:pt x="20" y="53"/>
                  <a:pt x="19" y="54"/>
                </a:cubicBezTo>
                <a:cubicBezTo>
                  <a:pt x="19" y="56"/>
                  <a:pt x="20" y="57"/>
                  <a:pt x="22" y="58"/>
                </a:cubicBezTo>
                <a:cubicBezTo>
                  <a:pt x="25" y="58"/>
                  <a:pt x="26" y="57"/>
                  <a:pt x="27" y="56"/>
                </a:cubicBezTo>
                <a:cubicBezTo>
                  <a:pt x="27" y="54"/>
                  <a:pt x="30" y="53"/>
                  <a:pt x="31" y="53"/>
                </a:cubicBezTo>
                <a:cubicBezTo>
                  <a:pt x="31" y="53"/>
                  <a:pt x="33" y="54"/>
                  <a:pt x="33" y="56"/>
                </a:cubicBezTo>
                <a:cubicBezTo>
                  <a:pt x="34" y="57"/>
                  <a:pt x="36" y="58"/>
                  <a:pt x="38" y="57"/>
                </a:cubicBezTo>
                <a:cubicBezTo>
                  <a:pt x="40" y="57"/>
                  <a:pt x="41" y="55"/>
                  <a:pt x="40" y="53"/>
                </a:cubicBezTo>
                <a:cubicBezTo>
                  <a:pt x="40" y="52"/>
                  <a:pt x="42" y="49"/>
                  <a:pt x="42" y="49"/>
                </a:cubicBezTo>
                <a:cubicBezTo>
                  <a:pt x="43" y="48"/>
                  <a:pt x="44" y="49"/>
                  <a:pt x="46" y="50"/>
                </a:cubicBezTo>
                <a:cubicBezTo>
                  <a:pt x="47" y="51"/>
                  <a:pt x="49" y="51"/>
                  <a:pt x="50" y="49"/>
                </a:cubicBezTo>
                <a:cubicBezTo>
                  <a:pt x="52" y="47"/>
                  <a:pt x="52" y="45"/>
                  <a:pt x="51" y="44"/>
                </a:cubicBezTo>
                <a:cubicBezTo>
                  <a:pt x="50" y="43"/>
                  <a:pt x="50" y="40"/>
                  <a:pt x="50" y="40"/>
                </a:cubicBezTo>
                <a:cubicBezTo>
                  <a:pt x="51" y="39"/>
                  <a:pt x="52" y="38"/>
                  <a:pt x="54" y="39"/>
                </a:cubicBezTo>
                <a:cubicBezTo>
                  <a:pt x="55" y="39"/>
                  <a:pt x="57" y="38"/>
                  <a:pt x="57" y="35"/>
                </a:cubicBezTo>
                <a:cubicBezTo>
                  <a:pt x="58" y="33"/>
                  <a:pt x="57" y="31"/>
                  <a:pt x="55" y="31"/>
                </a:cubicBezTo>
                <a:cubicBezTo>
                  <a:pt x="54" y="31"/>
                  <a:pt x="53" y="28"/>
                  <a:pt x="52" y="27"/>
                </a:cubicBezTo>
                <a:cubicBezTo>
                  <a:pt x="52" y="26"/>
                  <a:pt x="54" y="25"/>
                  <a:pt x="55" y="25"/>
                </a:cubicBezTo>
                <a:cubicBezTo>
                  <a:pt x="56" y="24"/>
                  <a:pt x="57" y="22"/>
                  <a:pt x="56" y="20"/>
                </a:cubicBezTo>
                <a:cubicBezTo>
                  <a:pt x="56" y="18"/>
                  <a:pt x="54" y="17"/>
                  <a:pt x="53" y="18"/>
                </a:cubicBezTo>
                <a:cubicBezTo>
                  <a:pt x="51" y="18"/>
                  <a:pt x="49" y="16"/>
                  <a:pt x="48" y="16"/>
                </a:cubicBezTo>
                <a:cubicBezTo>
                  <a:pt x="48" y="15"/>
                  <a:pt x="48" y="13"/>
                  <a:pt x="49" y="12"/>
                </a:cubicBezTo>
                <a:cubicBezTo>
                  <a:pt x="50" y="11"/>
                  <a:pt x="50" y="9"/>
                  <a:pt x="48" y="8"/>
                </a:cubicBezTo>
                <a:cubicBezTo>
                  <a:pt x="47" y="6"/>
                  <a:pt x="45" y="6"/>
                  <a:pt x="44" y="7"/>
                </a:cubicBezTo>
                <a:cubicBezTo>
                  <a:pt x="42" y="8"/>
                  <a:pt x="40" y="8"/>
                  <a:pt x="39" y="8"/>
                </a:cubicBezTo>
                <a:cubicBezTo>
                  <a:pt x="38" y="7"/>
                  <a:pt x="38" y="6"/>
                  <a:pt x="38" y="4"/>
                </a:cubicBezTo>
                <a:cubicBezTo>
                  <a:pt x="38" y="3"/>
                  <a:pt x="37" y="1"/>
                  <a:pt x="35" y="1"/>
                </a:cubicBezTo>
                <a:cubicBezTo>
                  <a:pt x="33" y="0"/>
                  <a:pt x="31" y="1"/>
                  <a:pt x="30" y="3"/>
                </a:cubicBezTo>
                <a:cubicBezTo>
                  <a:pt x="30" y="4"/>
                  <a:pt x="28" y="5"/>
                  <a:pt x="27" y="5"/>
                </a:cubicBezTo>
                <a:cubicBezTo>
                  <a:pt x="26" y="6"/>
                  <a:pt x="25" y="4"/>
                  <a:pt x="24" y="3"/>
                </a:cubicBezTo>
                <a:cubicBezTo>
                  <a:pt x="24" y="1"/>
                  <a:pt x="22" y="1"/>
                  <a:pt x="20" y="1"/>
                </a:cubicBezTo>
                <a:cubicBezTo>
                  <a:pt x="18" y="2"/>
                  <a:pt x="16" y="4"/>
                  <a:pt x="17" y="5"/>
                </a:cubicBezTo>
                <a:cubicBezTo>
                  <a:pt x="17" y="7"/>
                  <a:pt x="16" y="9"/>
                  <a:pt x="15" y="10"/>
                </a:cubicBezTo>
                <a:cubicBezTo>
                  <a:pt x="14" y="10"/>
                  <a:pt x="13" y="10"/>
                  <a:pt x="12" y="9"/>
                </a:cubicBezTo>
                <a:cubicBezTo>
                  <a:pt x="10" y="8"/>
                  <a:pt x="8" y="8"/>
                  <a:pt x="7" y="10"/>
                </a:cubicBezTo>
                <a:cubicBezTo>
                  <a:pt x="6" y="11"/>
                  <a:pt x="5" y="13"/>
                  <a:pt x="6" y="14"/>
                </a:cubicBezTo>
                <a:close/>
                <a:moveTo>
                  <a:pt x="23" y="13"/>
                </a:moveTo>
                <a:cubicBezTo>
                  <a:pt x="32" y="10"/>
                  <a:pt x="42" y="15"/>
                  <a:pt x="45" y="24"/>
                </a:cubicBezTo>
                <a:cubicBezTo>
                  <a:pt x="47" y="33"/>
                  <a:pt x="43" y="42"/>
                  <a:pt x="34" y="45"/>
                </a:cubicBezTo>
                <a:cubicBezTo>
                  <a:pt x="25" y="48"/>
                  <a:pt x="15" y="43"/>
                  <a:pt x="13" y="34"/>
                </a:cubicBezTo>
                <a:cubicBezTo>
                  <a:pt x="10" y="26"/>
                  <a:pt x="15" y="16"/>
                  <a:pt x="23" y="13"/>
                </a:cubicBezTo>
                <a:close/>
              </a:path>
            </a:pathLst>
          </a:custGeom>
          <a:solidFill>
            <a:schemeClr val="bg1"/>
          </a:solidFill>
          <a:ln w="9525">
            <a:noFill/>
          </a:ln>
          <a:effectLst/>
        </p:spPr>
        <p:style>
          <a:lnRef idx="2">
            <a:schemeClr val="accent1">
              <a:shade val="50000"/>
            </a:schemeClr>
          </a:lnRef>
          <a:fillRef idx="1">
            <a:schemeClr val="accent1"/>
          </a:fillRef>
          <a:effectRef idx="0">
            <a:schemeClr val="accent1"/>
          </a:effectRef>
          <a:fontRef idx="minor">
            <a:schemeClr val="lt1"/>
          </a:fontRef>
        </p:style>
        <p:txBody>
          <a:bodyPr lIns="51435" tIns="25718" rIns="51435" bIns="25718" anchor="ctr"/>
          <a:lstStyle/>
          <a:p>
            <a:pPr algn="ctr" fontAlgn="auto">
              <a:lnSpc>
                <a:spcPct val="120000"/>
              </a:lnSpc>
            </a:pPr>
            <a:endParaRPr lang="zh-CN" altLang="en-US" sz="1015" noProof="1">
              <a:gradFill>
                <a:gsLst>
                  <a:gs pos="47700">
                    <a:srgbClr val="F4DEBE"/>
                  </a:gs>
                  <a:gs pos="0">
                    <a:srgbClr val="D9A96A"/>
                  </a:gs>
                  <a:gs pos="100000">
                    <a:srgbClr val="F5E3C9"/>
                  </a:gs>
                </a:gsLst>
                <a:lin ang="5400000" scaled="0"/>
              </a:gradFill>
              <a:cs typeface="+mn-ea"/>
              <a:sym typeface="+mn-lt"/>
            </a:endParaRPr>
          </a:p>
        </p:txBody>
      </p:sp>
      <p:sp>
        <p:nvSpPr>
          <p:cNvPr id="39" name="Freeform 302"/>
          <p:cNvSpPr>
            <a:spLocks noEditPoints="1"/>
          </p:cNvSpPr>
          <p:nvPr/>
        </p:nvSpPr>
        <p:spPr bwMode="auto">
          <a:xfrm>
            <a:off x="5907002" y="3161410"/>
            <a:ext cx="175717" cy="175666"/>
          </a:xfrm>
          <a:custGeom>
            <a:avLst/>
            <a:gdLst>
              <a:gd name="T0" fmla="*/ 4 w 37"/>
              <a:gd name="T1" fmla="*/ 9 h 37"/>
              <a:gd name="T2" fmla="*/ 5 w 37"/>
              <a:gd name="T3" fmla="*/ 12 h 37"/>
              <a:gd name="T4" fmla="*/ 2 w 37"/>
              <a:gd name="T5" fmla="*/ 12 h 37"/>
              <a:gd name="T6" fmla="*/ 0 w 37"/>
              <a:gd name="T7" fmla="*/ 14 h 37"/>
              <a:gd name="T8" fmla="*/ 1 w 37"/>
              <a:gd name="T9" fmla="*/ 17 h 37"/>
              <a:gd name="T10" fmla="*/ 3 w 37"/>
              <a:gd name="T11" fmla="*/ 20 h 37"/>
              <a:gd name="T12" fmla="*/ 2 w 37"/>
              <a:gd name="T13" fmla="*/ 21 h 37"/>
              <a:gd name="T14" fmla="*/ 1 w 37"/>
              <a:gd name="T15" fmla="*/ 24 h 37"/>
              <a:gd name="T16" fmla="*/ 3 w 37"/>
              <a:gd name="T17" fmla="*/ 26 h 37"/>
              <a:gd name="T18" fmla="*/ 5 w 37"/>
              <a:gd name="T19" fmla="*/ 26 h 37"/>
              <a:gd name="T20" fmla="*/ 5 w 37"/>
              <a:gd name="T21" fmla="*/ 29 h 37"/>
              <a:gd name="T22" fmla="*/ 6 w 37"/>
              <a:gd name="T23" fmla="*/ 32 h 37"/>
              <a:gd name="T24" fmla="*/ 9 w 37"/>
              <a:gd name="T25" fmla="*/ 33 h 37"/>
              <a:gd name="T26" fmla="*/ 12 w 37"/>
              <a:gd name="T27" fmla="*/ 32 h 37"/>
              <a:gd name="T28" fmla="*/ 12 w 37"/>
              <a:gd name="T29" fmla="*/ 34 h 37"/>
              <a:gd name="T30" fmla="*/ 15 w 37"/>
              <a:gd name="T31" fmla="*/ 37 h 37"/>
              <a:gd name="T32" fmla="*/ 17 w 37"/>
              <a:gd name="T33" fmla="*/ 35 h 37"/>
              <a:gd name="T34" fmla="*/ 20 w 37"/>
              <a:gd name="T35" fmla="*/ 34 h 37"/>
              <a:gd name="T36" fmla="*/ 21 w 37"/>
              <a:gd name="T37" fmla="*/ 35 h 37"/>
              <a:gd name="T38" fmla="*/ 24 w 37"/>
              <a:gd name="T39" fmla="*/ 36 h 37"/>
              <a:gd name="T40" fmla="*/ 26 w 37"/>
              <a:gd name="T41" fmla="*/ 34 h 37"/>
              <a:gd name="T42" fmla="*/ 27 w 37"/>
              <a:gd name="T43" fmla="*/ 31 h 37"/>
              <a:gd name="T44" fmla="*/ 29 w 37"/>
              <a:gd name="T45" fmla="*/ 32 h 37"/>
              <a:gd name="T46" fmla="*/ 32 w 37"/>
              <a:gd name="T47" fmla="*/ 31 h 37"/>
              <a:gd name="T48" fmla="*/ 33 w 37"/>
              <a:gd name="T49" fmla="*/ 28 h 37"/>
              <a:gd name="T50" fmla="*/ 32 w 37"/>
              <a:gd name="T51" fmla="*/ 25 h 37"/>
              <a:gd name="T52" fmla="*/ 35 w 37"/>
              <a:gd name="T53" fmla="*/ 24 h 37"/>
              <a:gd name="T54" fmla="*/ 37 w 37"/>
              <a:gd name="T55" fmla="*/ 22 h 37"/>
              <a:gd name="T56" fmla="*/ 36 w 37"/>
              <a:gd name="T57" fmla="*/ 19 h 37"/>
              <a:gd name="T58" fmla="*/ 34 w 37"/>
              <a:gd name="T59" fmla="*/ 17 h 37"/>
              <a:gd name="T60" fmla="*/ 35 w 37"/>
              <a:gd name="T61" fmla="*/ 15 h 37"/>
              <a:gd name="T62" fmla="*/ 36 w 37"/>
              <a:gd name="T63" fmla="*/ 12 h 37"/>
              <a:gd name="T64" fmla="*/ 34 w 37"/>
              <a:gd name="T65" fmla="*/ 11 h 37"/>
              <a:gd name="T66" fmla="*/ 31 w 37"/>
              <a:gd name="T67" fmla="*/ 9 h 37"/>
              <a:gd name="T68" fmla="*/ 32 w 37"/>
              <a:gd name="T69" fmla="*/ 7 h 37"/>
              <a:gd name="T70" fmla="*/ 31 w 37"/>
              <a:gd name="T71" fmla="*/ 4 h 37"/>
              <a:gd name="T72" fmla="*/ 28 w 37"/>
              <a:gd name="T73" fmla="*/ 4 h 37"/>
              <a:gd name="T74" fmla="*/ 25 w 37"/>
              <a:gd name="T75" fmla="*/ 4 h 37"/>
              <a:gd name="T76" fmla="*/ 25 w 37"/>
              <a:gd name="T77" fmla="*/ 2 h 37"/>
              <a:gd name="T78" fmla="*/ 22 w 37"/>
              <a:gd name="T79" fmla="*/ 0 h 37"/>
              <a:gd name="T80" fmla="*/ 20 w 37"/>
              <a:gd name="T81" fmla="*/ 1 h 37"/>
              <a:gd name="T82" fmla="*/ 17 w 37"/>
              <a:gd name="T83" fmla="*/ 3 h 37"/>
              <a:gd name="T84" fmla="*/ 16 w 37"/>
              <a:gd name="T85" fmla="*/ 1 h 37"/>
              <a:gd name="T86" fmla="*/ 13 w 37"/>
              <a:gd name="T87" fmla="*/ 0 h 37"/>
              <a:gd name="T88" fmla="*/ 11 w 37"/>
              <a:gd name="T89" fmla="*/ 3 h 37"/>
              <a:gd name="T90" fmla="*/ 10 w 37"/>
              <a:gd name="T91" fmla="*/ 6 h 37"/>
              <a:gd name="T92" fmla="*/ 8 w 37"/>
              <a:gd name="T93" fmla="*/ 5 h 37"/>
              <a:gd name="T94" fmla="*/ 5 w 37"/>
              <a:gd name="T95" fmla="*/ 6 h 37"/>
              <a:gd name="T96" fmla="*/ 4 w 37"/>
              <a:gd name="T97" fmla="*/ 9 h 37"/>
              <a:gd name="T98" fmla="*/ 15 w 37"/>
              <a:gd name="T99" fmla="*/ 8 h 37"/>
              <a:gd name="T100" fmla="*/ 29 w 37"/>
              <a:gd name="T101" fmla="*/ 15 h 37"/>
              <a:gd name="T102" fmla="*/ 22 w 37"/>
              <a:gd name="T103" fmla="*/ 29 h 37"/>
              <a:gd name="T104" fmla="*/ 8 w 37"/>
              <a:gd name="T105" fmla="*/ 22 h 37"/>
              <a:gd name="T106" fmla="*/ 15 w 37"/>
              <a:gd name="T107" fmla="*/ 8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7" h="37">
                <a:moveTo>
                  <a:pt x="4" y="9"/>
                </a:moveTo>
                <a:cubicBezTo>
                  <a:pt x="5" y="9"/>
                  <a:pt x="5" y="11"/>
                  <a:pt x="5" y="12"/>
                </a:cubicBezTo>
                <a:cubicBezTo>
                  <a:pt x="4" y="12"/>
                  <a:pt x="3" y="12"/>
                  <a:pt x="2" y="12"/>
                </a:cubicBezTo>
                <a:cubicBezTo>
                  <a:pt x="1" y="12"/>
                  <a:pt x="0" y="13"/>
                  <a:pt x="0" y="14"/>
                </a:cubicBezTo>
                <a:cubicBezTo>
                  <a:pt x="0" y="16"/>
                  <a:pt x="0" y="17"/>
                  <a:pt x="1" y="17"/>
                </a:cubicBezTo>
                <a:cubicBezTo>
                  <a:pt x="2" y="17"/>
                  <a:pt x="3" y="19"/>
                  <a:pt x="3" y="20"/>
                </a:cubicBezTo>
                <a:cubicBezTo>
                  <a:pt x="3" y="20"/>
                  <a:pt x="2" y="21"/>
                  <a:pt x="2" y="21"/>
                </a:cubicBezTo>
                <a:cubicBezTo>
                  <a:pt x="1" y="21"/>
                  <a:pt x="0" y="23"/>
                  <a:pt x="1" y="24"/>
                </a:cubicBezTo>
                <a:cubicBezTo>
                  <a:pt x="1" y="25"/>
                  <a:pt x="2" y="26"/>
                  <a:pt x="3" y="26"/>
                </a:cubicBezTo>
                <a:cubicBezTo>
                  <a:pt x="4" y="26"/>
                  <a:pt x="5" y="26"/>
                  <a:pt x="5" y="26"/>
                </a:cubicBezTo>
                <a:cubicBezTo>
                  <a:pt x="6" y="27"/>
                  <a:pt x="6" y="28"/>
                  <a:pt x="5" y="29"/>
                </a:cubicBezTo>
                <a:cubicBezTo>
                  <a:pt x="5" y="30"/>
                  <a:pt x="5" y="31"/>
                  <a:pt x="6" y="32"/>
                </a:cubicBezTo>
                <a:cubicBezTo>
                  <a:pt x="7" y="33"/>
                  <a:pt x="8" y="33"/>
                  <a:pt x="9" y="33"/>
                </a:cubicBezTo>
                <a:cubicBezTo>
                  <a:pt x="10" y="32"/>
                  <a:pt x="11" y="32"/>
                  <a:pt x="12" y="32"/>
                </a:cubicBezTo>
                <a:cubicBezTo>
                  <a:pt x="12" y="32"/>
                  <a:pt x="13" y="33"/>
                  <a:pt x="12" y="34"/>
                </a:cubicBezTo>
                <a:cubicBezTo>
                  <a:pt x="12" y="35"/>
                  <a:pt x="13" y="36"/>
                  <a:pt x="15" y="37"/>
                </a:cubicBezTo>
                <a:cubicBezTo>
                  <a:pt x="16" y="37"/>
                  <a:pt x="17" y="36"/>
                  <a:pt x="17" y="35"/>
                </a:cubicBezTo>
                <a:cubicBezTo>
                  <a:pt x="18" y="34"/>
                  <a:pt x="19" y="34"/>
                  <a:pt x="20" y="34"/>
                </a:cubicBezTo>
                <a:cubicBezTo>
                  <a:pt x="20" y="34"/>
                  <a:pt x="21" y="34"/>
                  <a:pt x="21" y="35"/>
                </a:cubicBezTo>
                <a:cubicBezTo>
                  <a:pt x="22" y="36"/>
                  <a:pt x="23" y="37"/>
                  <a:pt x="24" y="36"/>
                </a:cubicBezTo>
                <a:cubicBezTo>
                  <a:pt x="26" y="36"/>
                  <a:pt x="26" y="35"/>
                  <a:pt x="26" y="34"/>
                </a:cubicBezTo>
                <a:cubicBezTo>
                  <a:pt x="26" y="33"/>
                  <a:pt x="27" y="31"/>
                  <a:pt x="27" y="31"/>
                </a:cubicBezTo>
                <a:cubicBezTo>
                  <a:pt x="28" y="31"/>
                  <a:pt x="29" y="31"/>
                  <a:pt x="29" y="32"/>
                </a:cubicBezTo>
                <a:cubicBezTo>
                  <a:pt x="30" y="32"/>
                  <a:pt x="32" y="32"/>
                  <a:pt x="32" y="31"/>
                </a:cubicBezTo>
                <a:cubicBezTo>
                  <a:pt x="33" y="30"/>
                  <a:pt x="34" y="28"/>
                  <a:pt x="33" y="28"/>
                </a:cubicBezTo>
                <a:cubicBezTo>
                  <a:pt x="32" y="27"/>
                  <a:pt x="32" y="25"/>
                  <a:pt x="32" y="25"/>
                </a:cubicBezTo>
                <a:cubicBezTo>
                  <a:pt x="33" y="24"/>
                  <a:pt x="34" y="24"/>
                  <a:pt x="35" y="24"/>
                </a:cubicBezTo>
                <a:cubicBezTo>
                  <a:pt x="36" y="24"/>
                  <a:pt x="37" y="24"/>
                  <a:pt x="37" y="22"/>
                </a:cubicBezTo>
                <a:cubicBezTo>
                  <a:pt x="37" y="21"/>
                  <a:pt x="37" y="20"/>
                  <a:pt x="36" y="19"/>
                </a:cubicBezTo>
                <a:cubicBezTo>
                  <a:pt x="35" y="19"/>
                  <a:pt x="34" y="18"/>
                  <a:pt x="34" y="17"/>
                </a:cubicBezTo>
                <a:cubicBezTo>
                  <a:pt x="34" y="16"/>
                  <a:pt x="35" y="16"/>
                  <a:pt x="35" y="15"/>
                </a:cubicBezTo>
                <a:cubicBezTo>
                  <a:pt x="36" y="15"/>
                  <a:pt x="37" y="14"/>
                  <a:pt x="36" y="12"/>
                </a:cubicBezTo>
                <a:cubicBezTo>
                  <a:pt x="36" y="11"/>
                  <a:pt x="35" y="10"/>
                  <a:pt x="34" y="11"/>
                </a:cubicBezTo>
                <a:cubicBezTo>
                  <a:pt x="33" y="11"/>
                  <a:pt x="31" y="10"/>
                  <a:pt x="31" y="9"/>
                </a:cubicBezTo>
                <a:cubicBezTo>
                  <a:pt x="31" y="9"/>
                  <a:pt x="31" y="8"/>
                  <a:pt x="32" y="7"/>
                </a:cubicBezTo>
                <a:cubicBezTo>
                  <a:pt x="32" y="7"/>
                  <a:pt x="32" y="5"/>
                  <a:pt x="31" y="4"/>
                </a:cubicBezTo>
                <a:cubicBezTo>
                  <a:pt x="30" y="3"/>
                  <a:pt x="29" y="3"/>
                  <a:pt x="28" y="4"/>
                </a:cubicBezTo>
                <a:cubicBezTo>
                  <a:pt x="27" y="5"/>
                  <a:pt x="26" y="5"/>
                  <a:pt x="25" y="4"/>
                </a:cubicBezTo>
                <a:cubicBezTo>
                  <a:pt x="25" y="4"/>
                  <a:pt x="24" y="3"/>
                  <a:pt x="25" y="2"/>
                </a:cubicBezTo>
                <a:cubicBezTo>
                  <a:pt x="25" y="1"/>
                  <a:pt x="24" y="0"/>
                  <a:pt x="22" y="0"/>
                </a:cubicBezTo>
                <a:cubicBezTo>
                  <a:pt x="21" y="0"/>
                  <a:pt x="20" y="0"/>
                  <a:pt x="20" y="1"/>
                </a:cubicBezTo>
                <a:cubicBezTo>
                  <a:pt x="19" y="2"/>
                  <a:pt x="18" y="3"/>
                  <a:pt x="17" y="3"/>
                </a:cubicBezTo>
                <a:cubicBezTo>
                  <a:pt x="17" y="3"/>
                  <a:pt x="16" y="2"/>
                  <a:pt x="16" y="1"/>
                </a:cubicBezTo>
                <a:cubicBezTo>
                  <a:pt x="15" y="0"/>
                  <a:pt x="14" y="0"/>
                  <a:pt x="13" y="0"/>
                </a:cubicBezTo>
                <a:cubicBezTo>
                  <a:pt x="11" y="1"/>
                  <a:pt x="11" y="2"/>
                  <a:pt x="11" y="3"/>
                </a:cubicBezTo>
                <a:cubicBezTo>
                  <a:pt x="11" y="4"/>
                  <a:pt x="10" y="5"/>
                  <a:pt x="10" y="6"/>
                </a:cubicBezTo>
                <a:cubicBezTo>
                  <a:pt x="9" y="6"/>
                  <a:pt x="8" y="6"/>
                  <a:pt x="8" y="5"/>
                </a:cubicBezTo>
                <a:cubicBezTo>
                  <a:pt x="7" y="4"/>
                  <a:pt x="5" y="5"/>
                  <a:pt x="5" y="6"/>
                </a:cubicBezTo>
                <a:cubicBezTo>
                  <a:pt x="4" y="7"/>
                  <a:pt x="3" y="8"/>
                  <a:pt x="4" y="9"/>
                </a:cubicBezTo>
                <a:close/>
                <a:moveTo>
                  <a:pt x="15" y="8"/>
                </a:moveTo>
                <a:cubicBezTo>
                  <a:pt x="21" y="6"/>
                  <a:pt x="27" y="9"/>
                  <a:pt x="29" y="15"/>
                </a:cubicBezTo>
                <a:cubicBezTo>
                  <a:pt x="31" y="21"/>
                  <a:pt x="27" y="27"/>
                  <a:pt x="22" y="29"/>
                </a:cubicBezTo>
                <a:cubicBezTo>
                  <a:pt x="16" y="30"/>
                  <a:pt x="10" y="27"/>
                  <a:pt x="8" y="22"/>
                </a:cubicBezTo>
                <a:cubicBezTo>
                  <a:pt x="6" y="16"/>
                  <a:pt x="10" y="10"/>
                  <a:pt x="15" y="8"/>
                </a:cubicBezTo>
                <a:close/>
              </a:path>
            </a:pathLst>
          </a:custGeom>
          <a:solidFill>
            <a:schemeClr val="bg1"/>
          </a:solidFill>
          <a:ln w="9525">
            <a:noFill/>
          </a:ln>
          <a:effectLst/>
        </p:spPr>
        <p:style>
          <a:lnRef idx="2">
            <a:schemeClr val="accent1">
              <a:shade val="50000"/>
            </a:schemeClr>
          </a:lnRef>
          <a:fillRef idx="1">
            <a:schemeClr val="accent1"/>
          </a:fillRef>
          <a:effectRef idx="0">
            <a:schemeClr val="accent1"/>
          </a:effectRef>
          <a:fontRef idx="minor">
            <a:schemeClr val="lt1"/>
          </a:fontRef>
        </p:style>
        <p:txBody>
          <a:bodyPr lIns="51435" tIns="25718" rIns="51435" bIns="25718" anchor="ctr"/>
          <a:lstStyle/>
          <a:p>
            <a:pPr algn="ctr" fontAlgn="auto">
              <a:lnSpc>
                <a:spcPct val="120000"/>
              </a:lnSpc>
            </a:pPr>
            <a:endParaRPr lang="zh-CN" altLang="en-US" sz="1015" noProof="1">
              <a:gradFill>
                <a:gsLst>
                  <a:gs pos="47700">
                    <a:srgbClr val="F4DEBE"/>
                  </a:gs>
                  <a:gs pos="0">
                    <a:srgbClr val="D9A96A"/>
                  </a:gs>
                  <a:gs pos="100000">
                    <a:srgbClr val="F5E3C9"/>
                  </a:gs>
                </a:gsLst>
                <a:lin ang="5400000" scaled="0"/>
              </a:gradFill>
              <a:cs typeface="+mn-ea"/>
              <a:sym typeface="+mn-lt"/>
            </a:endParaRPr>
          </a:p>
        </p:txBody>
      </p:sp>
      <p:sp>
        <p:nvSpPr>
          <p:cNvPr id="40" name="Freeform 303"/>
          <p:cNvSpPr>
            <a:spLocks noEditPoints="1"/>
          </p:cNvSpPr>
          <p:nvPr/>
        </p:nvSpPr>
        <p:spPr bwMode="auto">
          <a:xfrm>
            <a:off x="5907002" y="3337076"/>
            <a:ext cx="137778" cy="131750"/>
          </a:xfrm>
          <a:custGeom>
            <a:avLst/>
            <a:gdLst>
              <a:gd name="T0" fmla="*/ 3 w 29"/>
              <a:gd name="T1" fmla="*/ 7 h 28"/>
              <a:gd name="T2" fmla="*/ 4 w 29"/>
              <a:gd name="T3" fmla="*/ 9 h 28"/>
              <a:gd name="T4" fmla="*/ 2 w 29"/>
              <a:gd name="T5" fmla="*/ 9 h 28"/>
              <a:gd name="T6" fmla="*/ 0 w 29"/>
              <a:gd name="T7" fmla="*/ 11 h 28"/>
              <a:gd name="T8" fmla="*/ 1 w 29"/>
              <a:gd name="T9" fmla="*/ 13 h 28"/>
              <a:gd name="T10" fmla="*/ 3 w 29"/>
              <a:gd name="T11" fmla="*/ 15 h 28"/>
              <a:gd name="T12" fmla="*/ 1 w 29"/>
              <a:gd name="T13" fmla="*/ 16 h 28"/>
              <a:gd name="T14" fmla="*/ 1 w 29"/>
              <a:gd name="T15" fmla="*/ 19 h 28"/>
              <a:gd name="T16" fmla="*/ 3 w 29"/>
              <a:gd name="T17" fmla="*/ 20 h 28"/>
              <a:gd name="T18" fmla="*/ 4 w 29"/>
              <a:gd name="T19" fmla="*/ 20 h 28"/>
              <a:gd name="T20" fmla="*/ 4 w 29"/>
              <a:gd name="T21" fmla="*/ 23 h 28"/>
              <a:gd name="T22" fmla="*/ 5 w 29"/>
              <a:gd name="T23" fmla="*/ 25 h 28"/>
              <a:gd name="T24" fmla="*/ 7 w 29"/>
              <a:gd name="T25" fmla="*/ 25 h 28"/>
              <a:gd name="T26" fmla="*/ 9 w 29"/>
              <a:gd name="T27" fmla="*/ 25 h 28"/>
              <a:gd name="T28" fmla="*/ 10 w 29"/>
              <a:gd name="T29" fmla="*/ 27 h 28"/>
              <a:gd name="T30" fmla="*/ 11 w 29"/>
              <a:gd name="T31" fmla="*/ 28 h 28"/>
              <a:gd name="T32" fmla="*/ 13 w 29"/>
              <a:gd name="T33" fmla="*/ 27 h 28"/>
              <a:gd name="T34" fmla="*/ 15 w 29"/>
              <a:gd name="T35" fmla="*/ 26 h 28"/>
              <a:gd name="T36" fmla="*/ 17 w 29"/>
              <a:gd name="T37" fmla="*/ 27 h 28"/>
              <a:gd name="T38" fmla="*/ 19 w 29"/>
              <a:gd name="T39" fmla="*/ 28 h 28"/>
              <a:gd name="T40" fmla="*/ 20 w 29"/>
              <a:gd name="T41" fmla="*/ 26 h 28"/>
              <a:gd name="T42" fmla="*/ 21 w 29"/>
              <a:gd name="T43" fmla="*/ 24 h 28"/>
              <a:gd name="T44" fmla="*/ 23 w 29"/>
              <a:gd name="T45" fmla="*/ 24 h 28"/>
              <a:gd name="T46" fmla="*/ 25 w 29"/>
              <a:gd name="T47" fmla="*/ 24 h 28"/>
              <a:gd name="T48" fmla="*/ 25 w 29"/>
              <a:gd name="T49" fmla="*/ 21 h 28"/>
              <a:gd name="T50" fmla="*/ 25 w 29"/>
              <a:gd name="T51" fmla="*/ 19 h 28"/>
              <a:gd name="T52" fmla="*/ 27 w 29"/>
              <a:gd name="T53" fmla="*/ 19 h 28"/>
              <a:gd name="T54" fmla="*/ 29 w 29"/>
              <a:gd name="T55" fmla="*/ 17 h 28"/>
              <a:gd name="T56" fmla="*/ 28 w 29"/>
              <a:gd name="T57" fmla="*/ 15 h 28"/>
              <a:gd name="T58" fmla="*/ 26 w 29"/>
              <a:gd name="T59" fmla="*/ 13 h 28"/>
              <a:gd name="T60" fmla="*/ 27 w 29"/>
              <a:gd name="T61" fmla="*/ 12 h 28"/>
              <a:gd name="T62" fmla="*/ 28 w 29"/>
              <a:gd name="T63" fmla="*/ 10 h 28"/>
              <a:gd name="T64" fmla="*/ 26 w 29"/>
              <a:gd name="T65" fmla="*/ 8 h 28"/>
              <a:gd name="T66" fmla="*/ 24 w 29"/>
              <a:gd name="T67" fmla="*/ 7 h 28"/>
              <a:gd name="T68" fmla="*/ 25 w 29"/>
              <a:gd name="T69" fmla="*/ 6 h 28"/>
              <a:gd name="T70" fmla="*/ 24 w 29"/>
              <a:gd name="T71" fmla="*/ 3 h 28"/>
              <a:gd name="T72" fmla="*/ 22 w 29"/>
              <a:gd name="T73" fmla="*/ 3 h 28"/>
              <a:gd name="T74" fmla="*/ 19 w 29"/>
              <a:gd name="T75" fmla="*/ 3 h 28"/>
              <a:gd name="T76" fmla="*/ 19 w 29"/>
              <a:gd name="T77" fmla="*/ 2 h 28"/>
              <a:gd name="T78" fmla="*/ 17 w 29"/>
              <a:gd name="T79" fmla="*/ 0 h 28"/>
              <a:gd name="T80" fmla="*/ 15 w 29"/>
              <a:gd name="T81" fmla="*/ 1 h 28"/>
              <a:gd name="T82" fmla="*/ 13 w 29"/>
              <a:gd name="T83" fmla="*/ 2 h 28"/>
              <a:gd name="T84" fmla="*/ 12 w 29"/>
              <a:gd name="T85" fmla="*/ 1 h 28"/>
              <a:gd name="T86" fmla="*/ 10 w 29"/>
              <a:gd name="T87" fmla="*/ 0 h 28"/>
              <a:gd name="T88" fmla="*/ 9 w 29"/>
              <a:gd name="T89" fmla="*/ 2 h 28"/>
              <a:gd name="T90" fmla="*/ 8 w 29"/>
              <a:gd name="T91" fmla="*/ 4 h 28"/>
              <a:gd name="T92" fmla="*/ 6 w 29"/>
              <a:gd name="T93" fmla="*/ 4 h 28"/>
              <a:gd name="T94" fmla="*/ 4 w 29"/>
              <a:gd name="T95" fmla="*/ 4 h 28"/>
              <a:gd name="T96" fmla="*/ 3 w 29"/>
              <a:gd name="T97" fmla="*/ 7 h 28"/>
              <a:gd name="T98" fmla="*/ 12 w 29"/>
              <a:gd name="T99" fmla="*/ 6 h 28"/>
              <a:gd name="T100" fmla="*/ 22 w 29"/>
              <a:gd name="T101" fmla="*/ 12 h 28"/>
              <a:gd name="T102" fmla="*/ 17 w 29"/>
              <a:gd name="T103" fmla="*/ 22 h 28"/>
              <a:gd name="T104" fmla="*/ 6 w 29"/>
              <a:gd name="T105" fmla="*/ 17 h 28"/>
              <a:gd name="T106" fmla="*/ 12 w 29"/>
              <a:gd name="T107" fmla="*/ 6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9" h="28">
                <a:moveTo>
                  <a:pt x="3" y="7"/>
                </a:moveTo>
                <a:cubicBezTo>
                  <a:pt x="4" y="7"/>
                  <a:pt x="4" y="9"/>
                  <a:pt x="4" y="9"/>
                </a:cubicBezTo>
                <a:cubicBezTo>
                  <a:pt x="4" y="9"/>
                  <a:pt x="3" y="10"/>
                  <a:pt x="2" y="9"/>
                </a:cubicBezTo>
                <a:cubicBezTo>
                  <a:pt x="1" y="9"/>
                  <a:pt x="0" y="10"/>
                  <a:pt x="0" y="11"/>
                </a:cubicBezTo>
                <a:cubicBezTo>
                  <a:pt x="0" y="12"/>
                  <a:pt x="0" y="13"/>
                  <a:pt x="1" y="13"/>
                </a:cubicBezTo>
                <a:cubicBezTo>
                  <a:pt x="2" y="13"/>
                  <a:pt x="3" y="15"/>
                  <a:pt x="3" y="15"/>
                </a:cubicBezTo>
                <a:cubicBezTo>
                  <a:pt x="3" y="16"/>
                  <a:pt x="2" y="16"/>
                  <a:pt x="1" y="16"/>
                </a:cubicBezTo>
                <a:cubicBezTo>
                  <a:pt x="1" y="17"/>
                  <a:pt x="0" y="18"/>
                  <a:pt x="1" y="19"/>
                </a:cubicBezTo>
                <a:cubicBezTo>
                  <a:pt x="1" y="20"/>
                  <a:pt x="2" y="20"/>
                  <a:pt x="3" y="20"/>
                </a:cubicBezTo>
                <a:cubicBezTo>
                  <a:pt x="3" y="20"/>
                  <a:pt x="4" y="20"/>
                  <a:pt x="4" y="20"/>
                </a:cubicBezTo>
                <a:cubicBezTo>
                  <a:pt x="4" y="21"/>
                  <a:pt x="5" y="22"/>
                  <a:pt x="4" y="23"/>
                </a:cubicBezTo>
                <a:cubicBezTo>
                  <a:pt x="4" y="23"/>
                  <a:pt x="4" y="24"/>
                  <a:pt x="5" y="25"/>
                </a:cubicBezTo>
                <a:cubicBezTo>
                  <a:pt x="5" y="26"/>
                  <a:pt x="7" y="26"/>
                  <a:pt x="7" y="25"/>
                </a:cubicBezTo>
                <a:cubicBezTo>
                  <a:pt x="8" y="25"/>
                  <a:pt x="9" y="25"/>
                  <a:pt x="9" y="25"/>
                </a:cubicBezTo>
                <a:cubicBezTo>
                  <a:pt x="10" y="25"/>
                  <a:pt x="10" y="26"/>
                  <a:pt x="10" y="27"/>
                </a:cubicBezTo>
                <a:cubicBezTo>
                  <a:pt x="10" y="27"/>
                  <a:pt x="10" y="28"/>
                  <a:pt x="11" y="28"/>
                </a:cubicBezTo>
                <a:cubicBezTo>
                  <a:pt x="12" y="28"/>
                  <a:pt x="13" y="28"/>
                  <a:pt x="13" y="27"/>
                </a:cubicBezTo>
                <a:cubicBezTo>
                  <a:pt x="14" y="27"/>
                  <a:pt x="15" y="26"/>
                  <a:pt x="15" y="26"/>
                </a:cubicBezTo>
                <a:cubicBezTo>
                  <a:pt x="16" y="26"/>
                  <a:pt x="16" y="26"/>
                  <a:pt x="17" y="27"/>
                </a:cubicBezTo>
                <a:cubicBezTo>
                  <a:pt x="17" y="28"/>
                  <a:pt x="18" y="28"/>
                  <a:pt x="19" y="28"/>
                </a:cubicBezTo>
                <a:cubicBezTo>
                  <a:pt x="20" y="28"/>
                  <a:pt x="20" y="27"/>
                  <a:pt x="20" y="26"/>
                </a:cubicBezTo>
                <a:cubicBezTo>
                  <a:pt x="20" y="25"/>
                  <a:pt x="21" y="24"/>
                  <a:pt x="21" y="24"/>
                </a:cubicBezTo>
                <a:cubicBezTo>
                  <a:pt x="21" y="24"/>
                  <a:pt x="22" y="24"/>
                  <a:pt x="23" y="24"/>
                </a:cubicBezTo>
                <a:cubicBezTo>
                  <a:pt x="23" y="25"/>
                  <a:pt x="24" y="25"/>
                  <a:pt x="25" y="24"/>
                </a:cubicBezTo>
                <a:cubicBezTo>
                  <a:pt x="26" y="23"/>
                  <a:pt x="26" y="22"/>
                  <a:pt x="25" y="21"/>
                </a:cubicBezTo>
                <a:cubicBezTo>
                  <a:pt x="25" y="21"/>
                  <a:pt x="25" y="20"/>
                  <a:pt x="25" y="19"/>
                </a:cubicBezTo>
                <a:cubicBezTo>
                  <a:pt x="25" y="19"/>
                  <a:pt x="26" y="19"/>
                  <a:pt x="27" y="19"/>
                </a:cubicBezTo>
                <a:cubicBezTo>
                  <a:pt x="28" y="19"/>
                  <a:pt x="28" y="18"/>
                  <a:pt x="29" y="17"/>
                </a:cubicBezTo>
                <a:cubicBezTo>
                  <a:pt x="29" y="16"/>
                  <a:pt x="28" y="15"/>
                  <a:pt x="28" y="15"/>
                </a:cubicBezTo>
                <a:cubicBezTo>
                  <a:pt x="27" y="15"/>
                  <a:pt x="26" y="14"/>
                  <a:pt x="26" y="13"/>
                </a:cubicBezTo>
                <a:cubicBezTo>
                  <a:pt x="26" y="13"/>
                  <a:pt x="27" y="12"/>
                  <a:pt x="27" y="12"/>
                </a:cubicBezTo>
                <a:cubicBezTo>
                  <a:pt x="28" y="12"/>
                  <a:pt x="28" y="11"/>
                  <a:pt x="28" y="10"/>
                </a:cubicBezTo>
                <a:cubicBezTo>
                  <a:pt x="28" y="9"/>
                  <a:pt x="27" y="8"/>
                  <a:pt x="26" y="8"/>
                </a:cubicBezTo>
                <a:cubicBezTo>
                  <a:pt x="26" y="9"/>
                  <a:pt x="24" y="8"/>
                  <a:pt x="24" y="7"/>
                </a:cubicBezTo>
                <a:cubicBezTo>
                  <a:pt x="24" y="7"/>
                  <a:pt x="24" y="6"/>
                  <a:pt x="25" y="6"/>
                </a:cubicBezTo>
                <a:cubicBezTo>
                  <a:pt x="25" y="5"/>
                  <a:pt x="25" y="4"/>
                  <a:pt x="24" y="3"/>
                </a:cubicBezTo>
                <a:cubicBezTo>
                  <a:pt x="23" y="3"/>
                  <a:pt x="22" y="3"/>
                  <a:pt x="22" y="3"/>
                </a:cubicBezTo>
                <a:cubicBezTo>
                  <a:pt x="21" y="4"/>
                  <a:pt x="20" y="4"/>
                  <a:pt x="19" y="3"/>
                </a:cubicBezTo>
                <a:cubicBezTo>
                  <a:pt x="19" y="3"/>
                  <a:pt x="19" y="2"/>
                  <a:pt x="19" y="2"/>
                </a:cubicBezTo>
                <a:cubicBezTo>
                  <a:pt x="19" y="1"/>
                  <a:pt x="18" y="0"/>
                  <a:pt x="17" y="0"/>
                </a:cubicBezTo>
                <a:cubicBezTo>
                  <a:pt x="16" y="0"/>
                  <a:pt x="15" y="0"/>
                  <a:pt x="15" y="1"/>
                </a:cubicBezTo>
                <a:cubicBezTo>
                  <a:pt x="15" y="2"/>
                  <a:pt x="14" y="2"/>
                  <a:pt x="13" y="2"/>
                </a:cubicBezTo>
                <a:cubicBezTo>
                  <a:pt x="13" y="2"/>
                  <a:pt x="12" y="2"/>
                  <a:pt x="12" y="1"/>
                </a:cubicBezTo>
                <a:cubicBezTo>
                  <a:pt x="12" y="0"/>
                  <a:pt x="11" y="0"/>
                  <a:pt x="10" y="0"/>
                </a:cubicBezTo>
                <a:cubicBezTo>
                  <a:pt x="9" y="1"/>
                  <a:pt x="8" y="2"/>
                  <a:pt x="9" y="2"/>
                </a:cubicBezTo>
                <a:cubicBezTo>
                  <a:pt x="9" y="3"/>
                  <a:pt x="8" y="4"/>
                  <a:pt x="8" y="4"/>
                </a:cubicBezTo>
                <a:cubicBezTo>
                  <a:pt x="7" y="5"/>
                  <a:pt x="7" y="4"/>
                  <a:pt x="6" y="4"/>
                </a:cubicBezTo>
                <a:cubicBezTo>
                  <a:pt x="5" y="3"/>
                  <a:pt x="4" y="4"/>
                  <a:pt x="4" y="4"/>
                </a:cubicBezTo>
                <a:cubicBezTo>
                  <a:pt x="3" y="5"/>
                  <a:pt x="3" y="6"/>
                  <a:pt x="3" y="7"/>
                </a:cubicBezTo>
                <a:close/>
                <a:moveTo>
                  <a:pt x="12" y="6"/>
                </a:moveTo>
                <a:cubicBezTo>
                  <a:pt x="16" y="5"/>
                  <a:pt x="21" y="7"/>
                  <a:pt x="22" y="12"/>
                </a:cubicBezTo>
                <a:cubicBezTo>
                  <a:pt x="24" y="16"/>
                  <a:pt x="21" y="21"/>
                  <a:pt x="17" y="22"/>
                </a:cubicBezTo>
                <a:cubicBezTo>
                  <a:pt x="13" y="23"/>
                  <a:pt x="8" y="21"/>
                  <a:pt x="6" y="17"/>
                </a:cubicBezTo>
                <a:cubicBezTo>
                  <a:pt x="5" y="12"/>
                  <a:pt x="7" y="8"/>
                  <a:pt x="12" y="6"/>
                </a:cubicBezTo>
                <a:close/>
              </a:path>
            </a:pathLst>
          </a:custGeom>
          <a:solidFill>
            <a:schemeClr val="bg1"/>
          </a:solidFill>
          <a:ln w="9525">
            <a:noFill/>
          </a:ln>
          <a:effectLst/>
        </p:spPr>
        <p:style>
          <a:lnRef idx="2">
            <a:schemeClr val="accent1">
              <a:shade val="50000"/>
            </a:schemeClr>
          </a:lnRef>
          <a:fillRef idx="1">
            <a:schemeClr val="accent1"/>
          </a:fillRef>
          <a:effectRef idx="0">
            <a:schemeClr val="accent1"/>
          </a:effectRef>
          <a:fontRef idx="minor">
            <a:schemeClr val="lt1"/>
          </a:fontRef>
        </p:style>
        <p:txBody>
          <a:bodyPr lIns="51435" tIns="25718" rIns="51435" bIns="25718" anchor="ctr"/>
          <a:lstStyle/>
          <a:p>
            <a:pPr algn="ctr" fontAlgn="auto">
              <a:lnSpc>
                <a:spcPct val="120000"/>
              </a:lnSpc>
            </a:pPr>
            <a:endParaRPr lang="zh-CN" altLang="en-US" sz="1015" noProof="1">
              <a:gradFill>
                <a:gsLst>
                  <a:gs pos="47700">
                    <a:srgbClr val="F4DEBE"/>
                  </a:gs>
                  <a:gs pos="0">
                    <a:srgbClr val="D9A96A"/>
                  </a:gs>
                  <a:gs pos="100000">
                    <a:srgbClr val="F5E3C9"/>
                  </a:gs>
                </a:gsLst>
                <a:lin ang="5400000" scaled="0"/>
              </a:gradFill>
              <a:cs typeface="+mn-ea"/>
              <a:sym typeface="+mn-lt"/>
            </a:endParaRPr>
          </a:p>
        </p:txBody>
      </p:sp>
      <p:sp>
        <p:nvSpPr>
          <p:cNvPr id="42" name="Freeform 57"/>
          <p:cNvSpPr/>
          <p:nvPr/>
        </p:nvSpPr>
        <p:spPr bwMode="auto">
          <a:xfrm>
            <a:off x="4354656" y="3483966"/>
            <a:ext cx="420921" cy="11690"/>
          </a:xfrm>
          <a:custGeom>
            <a:avLst/>
            <a:gdLst>
              <a:gd name="T0" fmla="*/ 2 w 76"/>
              <a:gd name="T1" fmla="*/ 2 h 2"/>
              <a:gd name="T2" fmla="*/ 0 w 76"/>
              <a:gd name="T3" fmla="*/ 1 h 2"/>
              <a:gd name="T4" fmla="*/ 2 w 76"/>
              <a:gd name="T5" fmla="*/ 0 h 2"/>
              <a:gd name="T6" fmla="*/ 75 w 76"/>
              <a:gd name="T7" fmla="*/ 0 h 2"/>
              <a:gd name="T8" fmla="*/ 76 w 76"/>
              <a:gd name="T9" fmla="*/ 1 h 2"/>
              <a:gd name="T10" fmla="*/ 75 w 76"/>
              <a:gd name="T11" fmla="*/ 2 h 2"/>
              <a:gd name="T12" fmla="*/ 2 w 76"/>
              <a:gd name="T13" fmla="*/ 2 h 2"/>
            </a:gdLst>
            <a:ahLst/>
            <a:cxnLst>
              <a:cxn ang="0">
                <a:pos x="T0" y="T1"/>
              </a:cxn>
              <a:cxn ang="0">
                <a:pos x="T2" y="T3"/>
              </a:cxn>
              <a:cxn ang="0">
                <a:pos x="T4" y="T5"/>
              </a:cxn>
              <a:cxn ang="0">
                <a:pos x="T6" y="T7"/>
              </a:cxn>
              <a:cxn ang="0">
                <a:pos x="T8" y="T9"/>
              </a:cxn>
              <a:cxn ang="0">
                <a:pos x="T10" y="T11"/>
              </a:cxn>
              <a:cxn ang="0">
                <a:pos x="T12" y="T13"/>
              </a:cxn>
            </a:cxnLst>
            <a:rect l="0" t="0" r="r" b="b"/>
            <a:pathLst>
              <a:path w="76" h="2">
                <a:moveTo>
                  <a:pt x="2" y="2"/>
                </a:moveTo>
                <a:cubicBezTo>
                  <a:pt x="1" y="2"/>
                  <a:pt x="0" y="2"/>
                  <a:pt x="0" y="1"/>
                </a:cubicBezTo>
                <a:cubicBezTo>
                  <a:pt x="0" y="0"/>
                  <a:pt x="1" y="0"/>
                  <a:pt x="2" y="0"/>
                </a:cubicBezTo>
                <a:cubicBezTo>
                  <a:pt x="75" y="0"/>
                  <a:pt x="75" y="0"/>
                  <a:pt x="75" y="0"/>
                </a:cubicBezTo>
                <a:cubicBezTo>
                  <a:pt x="75" y="0"/>
                  <a:pt x="76" y="0"/>
                  <a:pt x="76" y="1"/>
                </a:cubicBezTo>
                <a:cubicBezTo>
                  <a:pt x="76" y="2"/>
                  <a:pt x="75" y="2"/>
                  <a:pt x="75" y="2"/>
                </a:cubicBezTo>
                <a:lnTo>
                  <a:pt x="2" y="2"/>
                </a:lnTo>
                <a:close/>
              </a:path>
            </a:pathLst>
          </a:custGeom>
          <a:solidFill>
            <a:schemeClr val="bg1"/>
          </a:solidFill>
          <a:ln w="9525">
            <a:noFill/>
          </a:ln>
          <a:effectLst/>
        </p:spPr>
        <p:style>
          <a:lnRef idx="2">
            <a:schemeClr val="accent1">
              <a:shade val="50000"/>
            </a:schemeClr>
          </a:lnRef>
          <a:fillRef idx="1">
            <a:schemeClr val="accent1"/>
          </a:fillRef>
          <a:effectRef idx="0">
            <a:schemeClr val="accent1"/>
          </a:effectRef>
          <a:fontRef idx="minor">
            <a:schemeClr val="lt1"/>
          </a:fontRef>
        </p:style>
        <p:txBody>
          <a:bodyPr lIns="51435" tIns="25718" rIns="51435" bIns="25718" anchor="ctr"/>
          <a:lstStyle/>
          <a:p>
            <a:pPr algn="ctr" fontAlgn="auto">
              <a:lnSpc>
                <a:spcPct val="120000"/>
              </a:lnSpc>
            </a:pPr>
            <a:endParaRPr lang="zh-CN" altLang="en-US" sz="1015" noProof="1">
              <a:gradFill>
                <a:gsLst>
                  <a:gs pos="47700">
                    <a:srgbClr val="F4DEBE"/>
                  </a:gs>
                  <a:gs pos="0">
                    <a:srgbClr val="D9A96A"/>
                  </a:gs>
                  <a:gs pos="100000">
                    <a:srgbClr val="F5E3C9"/>
                  </a:gs>
                </a:gsLst>
                <a:lin ang="5400000" scaled="0"/>
              </a:gradFill>
              <a:cs typeface="+mn-ea"/>
              <a:sym typeface="+mn-lt"/>
            </a:endParaRPr>
          </a:p>
        </p:txBody>
      </p:sp>
      <p:sp>
        <p:nvSpPr>
          <p:cNvPr id="43" name="Rectangle 58"/>
          <p:cNvSpPr>
            <a:spLocks noChangeArrowheads="1"/>
          </p:cNvSpPr>
          <p:nvPr/>
        </p:nvSpPr>
        <p:spPr bwMode="auto">
          <a:xfrm>
            <a:off x="4408441" y="3245514"/>
            <a:ext cx="60800" cy="205723"/>
          </a:xfrm>
          <a:prstGeom prst="rect">
            <a:avLst/>
          </a:prstGeom>
          <a:solidFill>
            <a:schemeClr val="bg1"/>
          </a:solidFill>
          <a:ln w="9525">
            <a:noFill/>
          </a:ln>
          <a:effectLst/>
        </p:spPr>
        <p:style>
          <a:lnRef idx="2">
            <a:schemeClr val="accent1">
              <a:shade val="50000"/>
            </a:schemeClr>
          </a:lnRef>
          <a:fillRef idx="1">
            <a:schemeClr val="accent1"/>
          </a:fillRef>
          <a:effectRef idx="0">
            <a:schemeClr val="accent1"/>
          </a:effectRef>
          <a:fontRef idx="minor">
            <a:schemeClr val="lt1"/>
          </a:fontRef>
        </p:style>
        <p:txBody>
          <a:bodyPr lIns="51435" tIns="25718" rIns="51435" bIns="25718" anchor="ctr"/>
          <a:lstStyle/>
          <a:p>
            <a:pPr algn="ctr" fontAlgn="auto">
              <a:lnSpc>
                <a:spcPct val="120000"/>
              </a:lnSpc>
            </a:pPr>
            <a:endParaRPr lang="zh-CN" altLang="en-US" sz="1015" noProof="1">
              <a:gradFill>
                <a:gsLst>
                  <a:gs pos="47700">
                    <a:srgbClr val="F4DEBE"/>
                  </a:gs>
                  <a:gs pos="0">
                    <a:srgbClr val="D9A96A"/>
                  </a:gs>
                  <a:gs pos="100000">
                    <a:srgbClr val="F5E3C9"/>
                  </a:gs>
                </a:gsLst>
                <a:lin ang="5400000" scaled="0"/>
              </a:gradFill>
              <a:cs typeface="+mn-ea"/>
              <a:sym typeface="+mn-lt"/>
            </a:endParaRPr>
          </a:p>
        </p:txBody>
      </p:sp>
      <p:sp>
        <p:nvSpPr>
          <p:cNvPr id="44" name="Rectangle 59"/>
          <p:cNvSpPr>
            <a:spLocks noChangeArrowheads="1"/>
          </p:cNvSpPr>
          <p:nvPr/>
        </p:nvSpPr>
        <p:spPr bwMode="auto">
          <a:xfrm>
            <a:off x="4497302" y="3173043"/>
            <a:ext cx="60800" cy="278195"/>
          </a:xfrm>
          <a:prstGeom prst="rect">
            <a:avLst/>
          </a:prstGeom>
          <a:solidFill>
            <a:schemeClr val="bg1"/>
          </a:solidFill>
          <a:ln w="9525">
            <a:noFill/>
          </a:ln>
          <a:effectLst/>
        </p:spPr>
        <p:style>
          <a:lnRef idx="2">
            <a:schemeClr val="accent1">
              <a:shade val="50000"/>
            </a:schemeClr>
          </a:lnRef>
          <a:fillRef idx="1">
            <a:schemeClr val="accent1"/>
          </a:fillRef>
          <a:effectRef idx="0">
            <a:schemeClr val="accent1"/>
          </a:effectRef>
          <a:fontRef idx="minor">
            <a:schemeClr val="lt1"/>
          </a:fontRef>
        </p:style>
        <p:txBody>
          <a:bodyPr lIns="51435" tIns="25718" rIns="51435" bIns="25718" anchor="ctr"/>
          <a:lstStyle/>
          <a:p>
            <a:pPr algn="ctr" fontAlgn="auto">
              <a:lnSpc>
                <a:spcPct val="120000"/>
              </a:lnSpc>
            </a:pPr>
            <a:endParaRPr lang="zh-CN" altLang="en-US" sz="1015" noProof="1">
              <a:gradFill>
                <a:gsLst>
                  <a:gs pos="47700">
                    <a:srgbClr val="F4DEBE"/>
                  </a:gs>
                  <a:gs pos="0">
                    <a:srgbClr val="D9A96A"/>
                  </a:gs>
                  <a:gs pos="100000">
                    <a:srgbClr val="F5E3C9"/>
                  </a:gs>
                </a:gsLst>
                <a:lin ang="5400000" scaled="0"/>
              </a:gradFill>
              <a:cs typeface="+mn-ea"/>
              <a:sym typeface="+mn-lt"/>
            </a:endParaRPr>
          </a:p>
        </p:txBody>
      </p:sp>
      <p:sp>
        <p:nvSpPr>
          <p:cNvPr id="45" name="Rectangle 60"/>
          <p:cNvSpPr>
            <a:spLocks noChangeArrowheads="1"/>
          </p:cNvSpPr>
          <p:nvPr/>
        </p:nvSpPr>
        <p:spPr bwMode="auto">
          <a:xfrm>
            <a:off x="4581486" y="3261878"/>
            <a:ext cx="60800" cy="189360"/>
          </a:xfrm>
          <a:prstGeom prst="rect">
            <a:avLst/>
          </a:prstGeom>
          <a:solidFill>
            <a:schemeClr val="bg1"/>
          </a:solidFill>
          <a:ln w="9525">
            <a:noFill/>
          </a:ln>
          <a:effectLst/>
        </p:spPr>
        <p:style>
          <a:lnRef idx="2">
            <a:schemeClr val="accent1">
              <a:shade val="50000"/>
            </a:schemeClr>
          </a:lnRef>
          <a:fillRef idx="1">
            <a:schemeClr val="accent1"/>
          </a:fillRef>
          <a:effectRef idx="0">
            <a:schemeClr val="accent1"/>
          </a:effectRef>
          <a:fontRef idx="minor">
            <a:schemeClr val="lt1"/>
          </a:fontRef>
        </p:style>
        <p:txBody>
          <a:bodyPr lIns="51435" tIns="25718" rIns="51435" bIns="25718" anchor="ctr"/>
          <a:lstStyle/>
          <a:p>
            <a:pPr algn="ctr" fontAlgn="auto">
              <a:lnSpc>
                <a:spcPct val="120000"/>
              </a:lnSpc>
            </a:pPr>
            <a:endParaRPr lang="zh-CN" altLang="en-US" sz="1015" noProof="1">
              <a:gradFill>
                <a:gsLst>
                  <a:gs pos="47700">
                    <a:srgbClr val="F4DEBE"/>
                  </a:gs>
                  <a:gs pos="0">
                    <a:srgbClr val="D9A96A"/>
                  </a:gs>
                  <a:gs pos="100000">
                    <a:srgbClr val="F5E3C9"/>
                  </a:gs>
                </a:gsLst>
                <a:lin ang="5400000" scaled="0"/>
              </a:gradFill>
              <a:cs typeface="+mn-ea"/>
              <a:sym typeface="+mn-lt"/>
            </a:endParaRPr>
          </a:p>
        </p:txBody>
      </p:sp>
      <p:sp>
        <p:nvSpPr>
          <p:cNvPr id="46" name="Rectangle 61"/>
          <p:cNvSpPr>
            <a:spLocks noChangeArrowheads="1"/>
          </p:cNvSpPr>
          <p:nvPr/>
        </p:nvSpPr>
        <p:spPr bwMode="auto">
          <a:xfrm>
            <a:off x="4675024" y="3322660"/>
            <a:ext cx="60800" cy="128578"/>
          </a:xfrm>
          <a:prstGeom prst="rect">
            <a:avLst/>
          </a:prstGeom>
          <a:solidFill>
            <a:schemeClr val="bg1"/>
          </a:solidFill>
          <a:ln w="9525">
            <a:noFill/>
          </a:ln>
          <a:effectLst/>
        </p:spPr>
        <p:style>
          <a:lnRef idx="2">
            <a:schemeClr val="accent1">
              <a:shade val="50000"/>
            </a:schemeClr>
          </a:lnRef>
          <a:fillRef idx="1">
            <a:schemeClr val="accent1"/>
          </a:fillRef>
          <a:effectRef idx="0">
            <a:schemeClr val="accent1"/>
          </a:effectRef>
          <a:fontRef idx="minor">
            <a:schemeClr val="lt1"/>
          </a:fontRef>
        </p:style>
        <p:txBody>
          <a:bodyPr lIns="51435" tIns="25718" rIns="51435" bIns="25718" anchor="ctr"/>
          <a:lstStyle/>
          <a:p>
            <a:pPr algn="ctr" fontAlgn="auto">
              <a:lnSpc>
                <a:spcPct val="120000"/>
              </a:lnSpc>
            </a:pPr>
            <a:endParaRPr lang="zh-CN" altLang="en-US" sz="1015" noProof="1">
              <a:gradFill>
                <a:gsLst>
                  <a:gs pos="47700">
                    <a:srgbClr val="F4DEBE"/>
                  </a:gs>
                  <a:gs pos="0">
                    <a:srgbClr val="D9A96A"/>
                  </a:gs>
                  <a:gs pos="100000">
                    <a:srgbClr val="F5E3C9"/>
                  </a:gs>
                </a:gsLst>
                <a:lin ang="5400000" scaled="0"/>
              </a:gradFill>
              <a:cs typeface="+mn-ea"/>
              <a:sym typeface="+mn-lt"/>
            </a:endParaRPr>
          </a:p>
        </p:txBody>
      </p:sp>
      <p:sp>
        <p:nvSpPr>
          <p:cNvPr id="64" name="Text Box 10"/>
          <p:cNvSpPr txBox="1">
            <a:spLocks noChangeArrowheads="1"/>
          </p:cNvSpPr>
          <p:nvPr/>
        </p:nvSpPr>
        <p:spPr bwMode="auto">
          <a:xfrm>
            <a:off x="6932930" y="3890227"/>
            <a:ext cx="1624013" cy="292388"/>
          </a:xfrm>
          <a:prstGeom prst="rect">
            <a:avLst/>
          </a:prstGeom>
          <a:noFill/>
          <a:ln w="9525">
            <a:noFill/>
            <a:miter lim="800000"/>
          </a:ln>
        </p:spPr>
        <p:txBody>
          <a:bodyPr lIns="45720" tIns="22860" rIns="45720" bIns="22860">
            <a:spAutoFit/>
          </a:bodyPr>
          <a:lstStyle/>
          <a:p>
            <a:pPr algn="ctr"/>
            <a:r>
              <a:rPr lang="zh-CN" altLang="en-US" sz="1600" b="1" spc="100" dirty="0" smtClean="0">
                <a:solidFill>
                  <a:srgbClr val="D3381C"/>
                </a:solidFill>
                <a:latin typeface="微软雅黑" panose="020B0503020204020204" pitchFamily="34" charset="-122"/>
                <a:cs typeface="+mn-ea"/>
                <a:sym typeface="+mn-lt"/>
              </a:rPr>
              <a:t>未来</a:t>
            </a:r>
            <a:r>
              <a:rPr lang="zh-CN" altLang="en-US" sz="1600" b="1" spc="100" dirty="0">
                <a:solidFill>
                  <a:srgbClr val="D3381C"/>
                </a:solidFill>
                <a:latin typeface="微软雅黑" panose="020B0503020204020204" pitchFamily="34" charset="-122"/>
                <a:cs typeface="+mn-ea"/>
                <a:sym typeface="+mn-lt"/>
              </a:rPr>
              <a:t>工作计划</a:t>
            </a:r>
          </a:p>
        </p:txBody>
      </p:sp>
      <p:grpSp>
        <p:nvGrpSpPr>
          <p:cNvPr id="8216" name="组合 88"/>
          <p:cNvGrpSpPr/>
          <p:nvPr/>
        </p:nvGrpSpPr>
        <p:grpSpPr bwMode="auto">
          <a:xfrm>
            <a:off x="7281612" y="2305368"/>
            <a:ext cx="734124" cy="1357166"/>
            <a:chOff x="846782" y="1426730"/>
            <a:chExt cx="938581" cy="1735235"/>
          </a:xfrm>
        </p:grpSpPr>
        <p:grpSp>
          <p:nvGrpSpPr>
            <p:cNvPr id="8217" name="组合 89"/>
            <p:cNvGrpSpPr/>
            <p:nvPr/>
          </p:nvGrpSpPr>
          <p:grpSpPr bwMode="auto">
            <a:xfrm>
              <a:off x="846782" y="2211710"/>
              <a:ext cx="938581" cy="950255"/>
              <a:chOff x="1050535" y="2211710"/>
              <a:chExt cx="938581" cy="950255"/>
            </a:xfrm>
          </p:grpSpPr>
          <p:sp>
            <p:nvSpPr>
              <p:cNvPr id="92" name="矩形 91"/>
              <p:cNvSpPr/>
              <p:nvPr/>
            </p:nvSpPr>
            <p:spPr>
              <a:xfrm>
                <a:off x="1110121" y="2212237"/>
                <a:ext cx="878828" cy="842340"/>
              </a:xfrm>
              <a:prstGeom prst="rect">
                <a:avLst/>
              </a:prstGeom>
              <a:noFill/>
              <a:ln w="12700">
                <a:solidFill>
                  <a:srgbClr val="D3381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lnSpc>
                    <a:spcPct val="120000"/>
                  </a:lnSpc>
                </a:pPr>
                <a:endParaRPr lang="zh-CN" altLang="en-US" noProof="1">
                  <a:solidFill>
                    <a:srgbClr val="D3381C"/>
                  </a:solidFill>
                  <a:cs typeface="+mn-ea"/>
                  <a:sym typeface="+mn-lt"/>
                </a:endParaRPr>
              </a:p>
            </p:txBody>
          </p:sp>
          <p:sp>
            <p:nvSpPr>
              <p:cNvPr id="93" name="矩形 92"/>
              <p:cNvSpPr/>
              <p:nvPr/>
            </p:nvSpPr>
            <p:spPr>
              <a:xfrm>
                <a:off x="1051261" y="2336051"/>
                <a:ext cx="828088" cy="826101"/>
              </a:xfrm>
              <a:prstGeom prst="rect">
                <a:avLst/>
              </a:prstGeom>
              <a:solidFill>
                <a:srgbClr val="D3381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lnSpc>
                    <a:spcPct val="120000"/>
                  </a:lnSpc>
                </a:pPr>
                <a:endParaRPr lang="zh-CN" altLang="en-US" noProof="1">
                  <a:solidFill>
                    <a:srgbClr val="D3381C"/>
                  </a:solidFill>
                  <a:cs typeface="+mn-ea"/>
                  <a:sym typeface="+mn-lt"/>
                </a:endParaRPr>
              </a:p>
            </p:txBody>
          </p:sp>
        </p:grpSp>
        <p:sp>
          <p:nvSpPr>
            <p:cNvPr id="91" name="Text Box 10"/>
            <p:cNvSpPr txBox="1">
              <a:spLocks noChangeArrowheads="1"/>
            </p:cNvSpPr>
            <p:nvPr/>
          </p:nvSpPr>
          <p:spPr bwMode="auto">
            <a:xfrm>
              <a:off x="951425" y="1426730"/>
              <a:ext cx="732351" cy="745137"/>
            </a:xfrm>
            <a:prstGeom prst="rect">
              <a:avLst/>
            </a:prstGeom>
            <a:noFill/>
            <a:ln w="9525">
              <a:noFill/>
              <a:miter lim="800000"/>
            </a:ln>
          </p:spPr>
          <p:txBody>
            <a:bodyPr lIns="45720" tIns="22860" rIns="45720" bIns="22860">
              <a:spAutoFit/>
            </a:bodyPr>
            <a:lstStyle/>
            <a:p>
              <a:pPr algn="ctr" fontAlgn="auto">
                <a:lnSpc>
                  <a:spcPct val="120000"/>
                </a:lnSpc>
              </a:pPr>
              <a:r>
                <a:rPr lang="en-US" altLang="zh-CN" sz="3200" noProof="1">
                  <a:solidFill>
                    <a:srgbClr val="D3381C"/>
                  </a:solidFill>
                  <a:latin typeface="+mn-lt"/>
                  <a:ea typeface="+mn-ea"/>
                  <a:cs typeface="+mn-ea"/>
                  <a:sym typeface="+mn-lt"/>
                </a:rPr>
                <a:t>05</a:t>
              </a:r>
              <a:endParaRPr lang="zh-CN" altLang="en-US" sz="3200" noProof="1">
                <a:solidFill>
                  <a:srgbClr val="D3381C"/>
                </a:solidFill>
                <a:cs typeface="+mn-ea"/>
                <a:sym typeface="+mn-lt"/>
              </a:endParaRPr>
            </a:p>
          </p:txBody>
        </p:sp>
      </p:grpSp>
      <p:grpSp>
        <p:nvGrpSpPr>
          <p:cNvPr id="47" name="组合 46"/>
          <p:cNvGrpSpPr>
            <a:grpSpLocks noChangeAspect="1"/>
          </p:cNvGrpSpPr>
          <p:nvPr/>
        </p:nvGrpSpPr>
        <p:grpSpPr bwMode="auto">
          <a:xfrm>
            <a:off x="7367121" y="3138320"/>
            <a:ext cx="434709" cy="419778"/>
            <a:chOff x="7493000" y="1820863"/>
            <a:chExt cx="233363" cy="225425"/>
          </a:xfrm>
          <a:gradFill>
            <a:gsLst>
              <a:gs pos="47700">
                <a:schemeClr val="accent2"/>
              </a:gs>
              <a:gs pos="0">
                <a:schemeClr val="accent1"/>
              </a:gs>
              <a:gs pos="100000">
                <a:schemeClr val="accent3"/>
              </a:gs>
            </a:gsLst>
            <a:lin ang="5400000" scaled="0"/>
          </a:gradFill>
        </p:grpSpPr>
        <p:sp>
          <p:nvSpPr>
            <p:cNvPr id="48" name="Freeform 315"/>
            <p:cNvSpPr/>
            <p:nvPr/>
          </p:nvSpPr>
          <p:spPr bwMode="auto">
            <a:xfrm>
              <a:off x="7624763" y="1947863"/>
              <a:ext cx="93663" cy="98425"/>
            </a:xfrm>
            <a:custGeom>
              <a:avLst/>
              <a:gdLst>
                <a:gd name="T0" fmla="*/ 25 w 25"/>
                <a:gd name="T1" fmla="*/ 3 h 26"/>
                <a:gd name="T2" fmla="*/ 20 w 25"/>
                <a:gd name="T3" fmla="*/ 6 h 26"/>
                <a:gd name="T4" fmla="*/ 7 w 25"/>
                <a:gd name="T5" fmla="*/ 6 h 26"/>
                <a:gd name="T6" fmla="*/ 7 w 25"/>
                <a:gd name="T7" fmla="*/ 0 h 26"/>
                <a:gd name="T8" fmla="*/ 0 w 25"/>
                <a:gd name="T9" fmla="*/ 13 h 26"/>
                <a:gd name="T10" fmla="*/ 7 w 25"/>
                <a:gd name="T11" fmla="*/ 26 h 26"/>
                <a:gd name="T12" fmla="*/ 7 w 25"/>
                <a:gd name="T13" fmla="*/ 19 h 26"/>
                <a:gd name="T14" fmla="*/ 14 w 25"/>
                <a:gd name="T15" fmla="*/ 19 h 26"/>
                <a:gd name="T16" fmla="*/ 25 w 25"/>
                <a:gd name="T17" fmla="*/ 3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 h="26">
                  <a:moveTo>
                    <a:pt x="25" y="3"/>
                  </a:moveTo>
                  <a:cubicBezTo>
                    <a:pt x="25" y="3"/>
                    <a:pt x="22" y="6"/>
                    <a:pt x="20" y="6"/>
                  </a:cubicBezTo>
                  <a:cubicBezTo>
                    <a:pt x="18" y="6"/>
                    <a:pt x="7" y="6"/>
                    <a:pt x="7" y="6"/>
                  </a:cubicBezTo>
                  <a:cubicBezTo>
                    <a:pt x="7" y="0"/>
                    <a:pt x="7" y="0"/>
                    <a:pt x="7" y="0"/>
                  </a:cubicBezTo>
                  <a:cubicBezTo>
                    <a:pt x="0" y="13"/>
                    <a:pt x="0" y="13"/>
                    <a:pt x="0" y="13"/>
                  </a:cubicBezTo>
                  <a:cubicBezTo>
                    <a:pt x="7" y="26"/>
                    <a:pt x="7" y="26"/>
                    <a:pt x="7" y="26"/>
                  </a:cubicBezTo>
                  <a:cubicBezTo>
                    <a:pt x="7" y="19"/>
                    <a:pt x="7" y="19"/>
                    <a:pt x="7" y="19"/>
                  </a:cubicBezTo>
                  <a:cubicBezTo>
                    <a:pt x="14" y="19"/>
                    <a:pt x="14" y="19"/>
                    <a:pt x="14" y="19"/>
                  </a:cubicBezTo>
                  <a:cubicBezTo>
                    <a:pt x="14" y="19"/>
                    <a:pt x="19" y="21"/>
                    <a:pt x="25" y="3"/>
                  </a:cubicBezTo>
                  <a:close/>
                </a:path>
              </a:pathLst>
            </a:custGeom>
            <a:solidFill>
              <a:schemeClr val="bg1"/>
            </a:solidFill>
            <a:ln w="9525">
              <a:noFill/>
            </a:ln>
            <a:effectLst/>
          </p:spPr>
          <p:style>
            <a:lnRef idx="2">
              <a:schemeClr val="accent1">
                <a:shade val="50000"/>
              </a:schemeClr>
            </a:lnRef>
            <a:fillRef idx="1">
              <a:schemeClr val="accent1"/>
            </a:fillRef>
            <a:effectRef idx="0">
              <a:schemeClr val="accent1"/>
            </a:effectRef>
            <a:fontRef idx="minor">
              <a:schemeClr val="lt1"/>
            </a:fontRef>
          </p:style>
          <p:txBody>
            <a:bodyPr lIns="51435" tIns="25718" rIns="51435" bIns="25718" anchor="ctr"/>
            <a:lstStyle/>
            <a:p>
              <a:pPr algn="ctr" fontAlgn="auto">
                <a:lnSpc>
                  <a:spcPct val="120000"/>
                </a:lnSpc>
              </a:pPr>
              <a:endParaRPr lang="zh-CN" altLang="en-US" sz="1015" noProof="1">
                <a:solidFill>
                  <a:srgbClr val="D3381C"/>
                </a:solidFill>
                <a:cs typeface="+mn-ea"/>
                <a:sym typeface="+mn-lt"/>
              </a:endParaRPr>
            </a:p>
          </p:txBody>
        </p:sp>
        <p:sp>
          <p:nvSpPr>
            <p:cNvPr id="49" name="Freeform 316"/>
            <p:cNvSpPr/>
            <p:nvPr/>
          </p:nvSpPr>
          <p:spPr bwMode="auto">
            <a:xfrm>
              <a:off x="7651750" y="1884363"/>
              <a:ext cx="74613" cy="87313"/>
            </a:xfrm>
            <a:custGeom>
              <a:avLst/>
              <a:gdLst>
                <a:gd name="T0" fmla="*/ 0 w 20"/>
                <a:gd name="T1" fmla="*/ 6 h 23"/>
                <a:gd name="T2" fmla="*/ 11 w 20"/>
                <a:gd name="T3" fmla="*/ 0 h 23"/>
                <a:gd name="T4" fmla="*/ 18 w 20"/>
                <a:gd name="T5" fmla="*/ 12 h 23"/>
                <a:gd name="T6" fmla="*/ 16 w 20"/>
                <a:gd name="T7" fmla="*/ 20 h 23"/>
                <a:gd name="T8" fmla="*/ 7 w 20"/>
                <a:gd name="T9" fmla="*/ 18 h 23"/>
                <a:gd name="T10" fmla="*/ 0 w 20"/>
                <a:gd name="T11" fmla="*/ 6 h 23"/>
              </a:gdLst>
              <a:ahLst/>
              <a:cxnLst>
                <a:cxn ang="0">
                  <a:pos x="T0" y="T1"/>
                </a:cxn>
                <a:cxn ang="0">
                  <a:pos x="T2" y="T3"/>
                </a:cxn>
                <a:cxn ang="0">
                  <a:pos x="T4" y="T5"/>
                </a:cxn>
                <a:cxn ang="0">
                  <a:pos x="T6" y="T7"/>
                </a:cxn>
                <a:cxn ang="0">
                  <a:pos x="T8" y="T9"/>
                </a:cxn>
                <a:cxn ang="0">
                  <a:pos x="T10" y="T11"/>
                </a:cxn>
              </a:cxnLst>
              <a:rect l="0" t="0" r="r" b="b"/>
              <a:pathLst>
                <a:path w="20" h="23">
                  <a:moveTo>
                    <a:pt x="0" y="6"/>
                  </a:moveTo>
                  <a:cubicBezTo>
                    <a:pt x="11" y="0"/>
                    <a:pt x="11" y="0"/>
                    <a:pt x="11" y="0"/>
                  </a:cubicBezTo>
                  <a:cubicBezTo>
                    <a:pt x="18" y="12"/>
                    <a:pt x="18" y="12"/>
                    <a:pt x="18" y="12"/>
                  </a:cubicBezTo>
                  <a:cubicBezTo>
                    <a:pt x="18" y="12"/>
                    <a:pt x="20" y="17"/>
                    <a:pt x="16" y="20"/>
                  </a:cubicBezTo>
                  <a:cubicBezTo>
                    <a:pt x="11" y="23"/>
                    <a:pt x="7" y="18"/>
                    <a:pt x="7" y="18"/>
                  </a:cubicBezTo>
                  <a:lnTo>
                    <a:pt x="0" y="6"/>
                  </a:lnTo>
                  <a:close/>
                </a:path>
              </a:pathLst>
            </a:custGeom>
            <a:solidFill>
              <a:schemeClr val="bg1"/>
            </a:solidFill>
            <a:ln w="9525">
              <a:noFill/>
            </a:ln>
            <a:effectLst/>
          </p:spPr>
          <p:style>
            <a:lnRef idx="2">
              <a:schemeClr val="accent1">
                <a:shade val="50000"/>
              </a:schemeClr>
            </a:lnRef>
            <a:fillRef idx="1">
              <a:schemeClr val="accent1"/>
            </a:fillRef>
            <a:effectRef idx="0">
              <a:schemeClr val="accent1"/>
            </a:effectRef>
            <a:fontRef idx="minor">
              <a:schemeClr val="lt1"/>
            </a:fontRef>
          </p:style>
          <p:txBody>
            <a:bodyPr lIns="51435" tIns="25718" rIns="51435" bIns="25718" anchor="ctr"/>
            <a:lstStyle/>
            <a:p>
              <a:pPr algn="ctr" fontAlgn="auto">
                <a:lnSpc>
                  <a:spcPct val="120000"/>
                </a:lnSpc>
              </a:pPr>
              <a:endParaRPr lang="zh-CN" altLang="en-US" sz="1015" noProof="1">
                <a:solidFill>
                  <a:srgbClr val="D3381C"/>
                </a:solidFill>
                <a:cs typeface="+mn-ea"/>
                <a:sym typeface="+mn-lt"/>
              </a:endParaRPr>
            </a:p>
          </p:txBody>
        </p:sp>
        <p:sp>
          <p:nvSpPr>
            <p:cNvPr id="50" name="Freeform 317"/>
            <p:cNvSpPr/>
            <p:nvPr/>
          </p:nvSpPr>
          <p:spPr bwMode="auto">
            <a:xfrm>
              <a:off x="7493000" y="1906588"/>
              <a:ext cx="95250" cy="101600"/>
            </a:xfrm>
            <a:custGeom>
              <a:avLst/>
              <a:gdLst>
                <a:gd name="T0" fmla="*/ 13 w 25"/>
                <a:gd name="T1" fmla="*/ 27 h 27"/>
                <a:gd name="T2" fmla="*/ 12 w 25"/>
                <a:gd name="T3" fmla="*/ 21 h 27"/>
                <a:gd name="T4" fmla="*/ 19 w 25"/>
                <a:gd name="T5" fmla="*/ 10 h 27"/>
                <a:gd name="T6" fmla="*/ 25 w 25"/>
                <a:gd name="T7" fmla="*/ 13 h 27"/>
                <a:gd name="T8" fmla="*/ 17 w 25"/>
                <a:gd name="T9" fmla="*/ 1 h 27"/>
                <a:gd name="T10" fmla="*/ 2 w 25"/>
                <a:gd name="T11" fmla="*/ 0 h 27"/>
                <a:gd name="T12" fmla="*/ 8 w 25"/>
                <a:gd name="T13" fmla="*/ 3 h 27"/>
                <a:gd name="T14" fmla="*/ 5 w 25"/>
                <a:gd name="T15" fmla="*/ 9 h 27"/>
                <a:gd name="T16" fmla="*/ 13 w 25"/>
                <a:gd name="T17" fmla="*/ 27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 h="27">
                  <a:moveTo>
                    <a:pt x="13" y="27"/>
                  </a:moveTo>
                  <a:cubicBezTo>
                    <a:pt x="13" y="27"/>
                    <a:pt x="11" y="23"/>
                    <a:pt x="12" y="21"/>
                  </a:cubicBezTo>
                  <a:cubicBezTo>
                    <a:pt x="13" y="19"/>
                    <a:pt x="19" y="10"/>
                    <a:pt x="19" y="10"/>
                  </a:cubicBezTo>
                  <a:cubicBezTo>
                    <a:pt x="25" y="13"/>
                    <a:pt x="25" y="13"/>
                    <a:pt x="25" y="13"/>
                  </a:cubicBezTo>
                  <a:cubicBezTo>
                    <a:pt x="17" y="1"/>
                    <a:pt x="17" y="1"/>
                    <a:pt x="17" y="1"/>
                  </a:cubicBezTo>
                  <a:cubicBezTo>
                    <a:pt x="2" y="0"/>
                    <a:pt x="2" y="0"/>
                    <a:pt x="2" y="0"/>
                  </a:cubicBezTo>
                  <a:cubicBezTo>
                    <a:pt x="8" y="3"/>
                    <a:pt x="8" y="3"/>
                    <a:pt x="8" y="3"/>
                  </a:cubicBezTo>
                  <a:cubicBezTo>
                    <a:pt x="5" y="9"/>
                    <a:pt x="5" y="9"/>
                    <a:pt x="5" y="9"/>
                  </a:cubicBezTo>
                  <a:cubicBezTo>
                    <a:pt x="5" y="9"/>
                    <a:pt x="0" y="13"/>
                    <a:pt x="13" y="27"/>
                  </a:cubicBezTo>
                  <a:close/>
                </a:path>
              </a:pathLst>
            </a:custGeom>
            <a:solidFill>
              <a:schemeClr val="bg1"/>
            </a:solidFill>
            <a:ln w="9525">
              <a:noFill/>
            </a:ln>
            <a:effectLst/>
          </p:spPr>
          <p:style>
            <a:lnRef idx="2">
              <a:schemeClr val="accent1">
                <a:shade val="50000"/>
              </a:schemeClr>
            </a:lnRef>
            <a:fillRef idx="1">
              <a:schemeClr val="accent1"/>
            </a:fillRef>
            <a:effectRef idx="0">
              <a:schemeClr val="accent1"/>
            </a:effectRef>
            <a:fontRef idx="minor">
              <a:schemeClr val="lt1"/>
            </a:fontRef>
          </p:style>
          <p:txBody>
            <a:bodyPr lIns="51435" tIns="25718" rIns="51435" bIns="25718" anchor="ctr"/>
            <a:lstStyle/>
            <a:p>
              <a:pPr algn="ctr" fontAlgn="auto">
                <a:lnSpc>
                  <a:spcPct val="120000"/>
                </a:lnSpc>
              </a:pPr>
              <a:endParaRPr lang="zh-CN" altLang="en-US" sz="1015" noProof="1">
                <a:solidFill>
                  <a:srgbClr val="D3381C"/>
                </a:solidFill>
                <a:cs typeface="+mn-ea"/>
                <a:sym typeface="+mn-lt"/>
              </a:endParaRPr>
            </a:p>
          </p:txBody>
        </p:sp>
        <p:sp>
          <p:nvSpPr>
            <p:cNvPr id="51" name="Freeform 318"/>
            <p:cNvSpPr/>
            <p:nvPr/>
          </p:nvSpPr>
          <p:spPr bwMode="auto">
            <a:xfrm>
              <a:off x="7546975" y="1978025"/>
              <a:ext cx="74613" cy="46038"/>
            </a:xfrm>
            <a:custGeom>
              <a:avLst/>
              <a:gdLst>
                <a:gd name="T0" fmla="*/ 20 w 20"/>
                <a:gd name="T1" fmla="*/ 0 h 12"/>
                <a:gd name="T2" fmla="*/ 20 w 20"/>
                <a:gd name="T3" fmla="*/ 12 h 12"/>
                <a:gd name="T4" fmla="*/ 7 w 20"/>
                <a:gd name="T5" fmla="*/ 12 h 12"/>
                <a:gd name="T6" fmla="*/ 1 w 20"/>
                <a:gd name="T7" fmla="*/ 6 h 12"/>
                <a:gd name="T8" fmla="*/ 7 w 20"/>
                <a:gd name="T9" fmla="*/ 0 h 12"/>
                <a:gd name="T10" fmla="*/ 20 w 20"/>
                <a:gd name="T11" fmla="*/ 0 h 12"/>
              </a:gdLst>
              <a:ahLst/>
              <a:cxnLst>
                <a:cxn ang="0">
                  <a:pos x="T0" y="T1"/>
                </a:cxn>
                <a:cxn ang="0">
                  <a:pos x="T2" y="T3"/>
                </a:cxn>
                <a:cxn ang="0">
                  <a:pos x="T4" y="T5"/>
                </a:cxn>
                <a:cxn ang="0">
                  <a:pos x="T6" y="T7"/>
                </a:cxn>
                <a:cxn ang="0">
                  <a:pos x="T8" y="T9"/>
                </a:cxn>
                <a:cxn ang="0">
                  <a:pos x="T10" y="T11"/>
                </a:cxn>
              </a:cxnLst>
              <a:rect l="0" t="0" r="r" b="b"/>
              <a:pathLst>
                <a:path w="20" h="12">
                  <a:moveTo>
                    <a:pt x="20" y="0"/>
                  </a:moveTo>
                  <a:cubicBezTo>
                    <a:pt x="20" y="12"/>
                    <a:pt x="20" y="12"/>
                    <a:pt x="20" y="12"/>
                  </a:cubicBezTo>
                  <a:cubicBezTo>
                    <a:pt x="7" y="12"/>
                    <a:pt x="7" y="12"/>
                    <a:pt x="7" y="12"/>
                  </a:cubicBezTo>
                  <a:cubicBezTo>
                    <a:pt x="7" y="12"/>
                    <a:pt x="1" y="12"/>
                    <a:pt x="1" y="6"/>
                  </a:cubicBezTo>
                  <a:cubicBezTo>
                    <a:pt x="0" y="1"/>
                    <a:pt x="7" y="0"/>
                    <a:pt x="7" y="0"/>
                  </a:cubicBezTo>
                  <a:lnTo>
                    <a:pt x="20" y="0"/>
                  </a:lnTo>
                  <a:close/>
                </a:path>
              </a:pathLst>
            </a:custGeom>
            <a:solidFill>
              <a:schemeClr val="bg1"/>
            </a:solidFill>
            <a:ln w="9525">
              <a:noFill/>
            </a:ln>
            <a:effectLst/>
          </p:spPr>
          <p:style>
            <a:lnRef idx="2">
              <a:schemeClr val="accent1">
                <a:shade val="50000"/>
              </a:schemeClr>
            </a:lnRef>
            <a:fillRef idx="1">
              <a:schemeClr val="accent1"/>
            </a:fillRef>
            <a:effectRef idx="0">
              <a:schemeClr val="accent1"/>
            </a:effectRef>
            <a:fontRef idx="minor">
              <a:schemeClr val="lt1"/>
            </a:fontRef>
          </p:style>
          <p:txBody>
            <a:bodyPr lIns="51435" tIns="25718" rIns="51435" bIns="25718" anchor="ctr"/>
            <a:lstStyle/>
            <a:p>
              <a:pPr algn="ctr" fontAlgn="auto">
                <a:lnSpc>
                  <a:spcPct val="120000"/>
                </a:lnSpc>
              </a:pPr>
              <a:endParaRPr lang="zh-CN" altLang="en-US" sz="1015" noProof="1">
                <a:solidFill>
                  <a:srgbClr val="D3381C"/>
                </a:solidFill>
                <a:cs typeface="+mn-ea"/>
                <a:sym typeface="+mn-lt"/>
              </a:endParaRPr>
            </a:p>
          </p:txBody>
        </p:sp>
        <p:sp>
          <p:nvSpPr>
            <p:cNvPr id="52" name="Freeform 319"/>
            <p:cNvSpPr/>
            <p:nvPr/>
          </p:nvSpPr>
          <p:spPr bwMode="auto">
            <a:xfrm>
              <a:off x="7588250" y="1820863"/>
              <a:ext cx="107950" cy="74613"/>
            </a:xfrm>
            <a:custGeom>
              <a:avLst/>
              <a:gdLst>
                <a:gd name="T0" fmla="*/ 0 w 29"/>
                <a:gd name="T1" fmla="*/ 2 h 20"/>
                <a:gd name="T2" fmla="*/ 6 w 29"/>
                <a:gd name="T3" fmla="*/ 5 h 20"/>
                <a:gd name="T4" fmla="*/ 12 w 29"/>
                <a:gd name="T5" fmla="*/ 17 h 20"/>
                <a:gd name="T6" fmla="*/ 7 w 29"/>
                <a:gd name="T7" fmla="*/ 20 h 20"/>
                <a:gd name="T8" fmla="*/ 21 w 29"/>
                <a:gd name="T9" fmla="*/ 19 h 20"/>
                <a:gd name="T10" fmla="*/ 29 w 29"/>
                <a:gd name="T11" fmla="*/ 7 h 20"/>
                <a:gd name="T12" fmla="*/ 23 w 29"/>
                <a:gd name="T13" fmla="*/ 11 h 20"/>
                <a:gd name="T14" fmla="*/ 20 w 29"/>
                <a:gd name="T15" fmla="*/ 5 h 20"/>
                <a:gd name="T16" fmla="*/ 0 w 29"/>
                <a:gd name="T17" fmla="*/ 2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 h="20">
                  <a:moveTo>
                    <a:pt x="0" y="2"/>
                  </a:moveTo>
                  <a:cubicBezTo>
                    <a:pt x="0" y="2"/>
                    <a:pt x="5" y="4"/>
                    <a:pt x="6" y="5"/>
                  </a:cubicBezTo>
                  <a:cubicBezTo>
                    <a:pt x="7" y="7"/>
                    <a:pt x="12" y="17"/>
                    <a:pt x="12" y="17"/>
                  </a:cubicBezTo>
                  <a:cubicBezTo>
                    <a:pt x="7" y="20"/>
                    <a:pt x="7" y="20"/>
                    <a:pt x="7" y="20"/>
                  </a:cubicBezTo>
                  <a:cubicBezTo>
                    <a:pt x="21" y="19"/>
                    <a:pt x="21" y="19"/>
                    <a:pt x="21" y="19"/>
                  </a:cubicBezTo>
                  <a:cubicBezTo>
                    <a:pt x="29" y="7"/>
                    <a:pt x="29" y="7"/>
                    <a:pt x="29" y="7"/>
                  </a:cubicBezTo>
                  <a:cubicBezTo>
                    <a:pt x="23" y="11"/>
                    <a:pt x="23" y="11"/>
                    <a:pt x="23" y="11"/>
                  </a:cubicBezTo>
                  <a:cubicBezTo>
                    <a:pt x="20" y="5"/>
                    <a:pt x="20" y="5"/>
                    <a:pt x="20" y="5"/>
                  </a:cubicBezTo>
                  <a:cubicBezTo>
                    <a:pt x="20" y="5"/>
                    <a:pt x="19" y="0"/>
                    <a:pt x="0" y="2"/>
                  </a:cubicBezTo>
                  <a:close/>
                </a:path>
              </a:pathLst>
            </a:custGeom>
            <a:solidFill>
              <a:schemeClr val="bg1"/>
            </a:solidFill>
            <a:ln w="9525">
              <a:noFill/>
            </a:ln>
            <a:effectLst/>
          </p:spPr>
          <p:style>
            <a:lnRef idx="2">
              <a:schemeClr val="accent1">
                <a:shade val="50000"/>
              </a:schemeClr>
            </a:lnRef>
            <a:fillRef idx="1">
              <a:schemeClr val="accent1"/>
            </a:fillRef>
            <a:effectRef idx="0">
              <a:schemeClr val="accent1"/>
            </a:effectRef>
            <a:fontRef idx="minor">
              <a:schemeClr val="lt1"/>
            </a:fontRef>
          </p:style>
          <p:txBody>
            <a:bodyPr lIns="51435" tIns="25718" rIns="51435" bIns="25718" anchor="ctr"/>
            <a:lstStyle/>
            <a:p>
              <a:pPr algn="ctr" fontAlgn="auto">
                <a:lnSpc>
                  <a:spcPct val="120000"/>
                </a:lnSpc>
              </a:pPr>
              <a:endParaRPr lang="zh-CN" altLang="en-US" sz="1015" noProof="1">
                <a:solidFill>
                  <a:srgbClr val="D3381C"/>
                </a:solidFill>
                <a:cs typeface="+mn-ea"/>
                <a:sym typeface="+mn-lt"/>
              </a:endParaRPr>
            </a:p>
          </p:txBody>
        </p:sp>
        <p:sp>
          <p:nvSpPr>
            <p:cNvPr id="53" name="Freeform 320"/>
            <p:cNvSpPr/>
            <p:nvPr/>
          </p:nvSpPr>
          <p:spPr bwMode="auto">
            <a:xfrm>
              <a:off x="7535863" y="1828800"/>
              <a:ext cx="74613" cy="85725"/>
            </a:xfrm>
            <a:custGeom>
              <a:avLst/>
              <a:gdLst>
                <a:gd name="T0" fmla="*/ 11 w 20"/>
                <a:gd name="T1" fmla="*/ 23 h 23"/>
                <a:gd name="T2" fmla="*/ 0 w 20"/>
                <a:gd name="T3" fmla="*/ 16 h 23"/>
                <a:gd name="T4" fmla="*/ 7 w 20"/>
                <a:gd name="T5" fmla="*/ 5 h 23"/>
                <a:gd name="T6" fmla="*/ 15 w 20"/>
                <a:gd name="T7" fmla="*/ 3 h 23"/>
                <a:gd name="T8" fmla="*/ 18 w 20"/>
                <a:gd name="T9" fmla="*/ 11 h 23"/>
                <a:gd name="T10" fmla="*/ 11 w 20"/>
                <a:gd name="T11" fmla="*/ 23 h 23"/>
              </a:gdLst>
              <a:ahLst/>
              <a:cxnLst>
                <a:cxn ang="0">
                  <a:pos x="T0" y="T1"/>
                </a:cxn>
                <a:cxn ang="0">
                  <a:pos x="T2" y="T3"/>
                </a:cxn>
                <a:cxn ang="0">
                  <a:pos x="T4" y="T5"/>
                </a:cxn>
                <a:cxn ang="0">
                  <a:pos x="T6" y="T7"/>
                </a:cxn>
                <a:cxn ang="0">
                  <a:pos x="T8" y="T9"/>
                </a:cxn>
                <a:cxn ang="0">
                  <a:pos x="T10" y="T11"/>
                </a:cxn>
              </a:cxnLst>
              <a:rect l="0" t="0" r="r" b="b"/>
              <a:pathLst>
                <a:path w="20" h="23">
                  <a:moveTo>
                    <a:pt x="11" y="23"/>
                  </a:moveTo>
                  <a:cubicBezTo>
                    <a:pt x="0" y="16"/>
                    <a:pt x="0" y="16"/>
                    <a:pt x="0" y="16"/>
                  </a:cubicBezTo>
                  <a:cubicBezTo>
                    <a:pt x="7" y="5"/>
                    <a:pt x="7" y="5"/>
                    <a:pt x="7" y="5"/>
                  </a:cubicBezTo>
                  <a:cubicBezTo>
                    <a:pt x="7" y="5"/>
                    <a:pt x="10" y="0"/>
                    <a:pt x="15" y="3"/>
                  </a:cubicBezTo>
                  <a:cubicBezTo>
                    <a:pt x="20" y="5"/>
                    <a:pt x="18" y="11"/>
                    <a:pt x="18" y="11"/>
                  </a:cubicBezTo>
                  <a:lnTo>
                    <a:pt x="11" y="23"/>
                  </a:lnTo>
                  <a:close/>
                </a:path>
              </a:pathLst>
            </a:custGeom>
            <a:solidFill>
              <a:schemeClr val="bg1"/>
            </a:solidFill>
            <a:ln w="9525">
              <a:noFill/>
            </a:ln>
            <a:effectLst/>
          </p:spPr>
          <p:style>
            <a:lnRef idx="2">
              <a:schemeClr val="accent1">
                <a:shade val="50000"/>
              </a:schemeClr>
            </a:lnRef>
            <a:fillRef idx="1">
              <a:schemeClr val="accent1"/>
            </a:fillRef>
            <a:effectRef idx="0">
              <a:schemeClr val="accent1"/>
            </a:effectRef>
            <a:fontRef idx="minor">
              <a:schemeClr val="lt1"/>
            </a:fontRef>
          </p:style>
          <p:txBody>
            <a:bodyPr lIns="51435" tIns="25718" rIns="51435" bIns="25718" anchor="ctr"/>
            <a:lstStyle/>
            <a:p>
              <a:pPr algn="ctr" fontAlgn="auto">
                <a:lnSpc>
                  <a:spcPct val="120000"/>
                </a:lnSpc>
              </a:pPr>
              <a:endParaRPr lang="zh-CN" altLang="en-US" sz="1015" noProof="1">
                <a:solidFill>
                  <a:srgbClr val="D3381C"/>
                </a:solidFill>
                <a:cs typeface="+mn-ea"/>
                <a:sym typeface="+mn-lt"/>
              </a:endParaRPr>
            </a:p>
          </p:txBody>
        </p:sp>
      </p:grpSp>
      <p:sp>
        <p:nvSpPr>
          <p:cNvPr id="23" name="Text Box 10"/>
          <p:cNvSpPr txBox="1">
            <a:spLocks noChangeArrowheads="1"/>
          </p:cNvSpPr>
          <p:nvPr/>
        </p:nvSpPr>
        <p:spPr bwMode="auto">
          <a:xfrm>
            <a:off x="667068" y="3890227"/>
            <a:ext cx="1624012" cy="292388"/>
          </a:xfrm>
          <a:prstGeom prst="rect">
            <a:avLst/>
          </a:prstGeom>
          <a:noFill/>
          <a:ln w="9525">
            <a:noFill/>
            <a:miter lim="800000"/>
          </a:ln>
        </p:spPr>
        <p:txBody>
          <a:bodyPr lIns="45720" tIns="22860" rIns="45720" bIns="22860">
            <a:spAutoFit/>
          </a:bodyPr>
          <a:lstStyle/>
          <a:p>
            <a:pPr algn="ctr"/>
            <a:r>
              <a:rPr lang="zh-CN" altLang="en-US" sz="1600" b="1" spc="100" dirty="0">
                <a:solidFill>
                  <a:srgbClr val="D3381C"/>
                </a:solidFill>
                <a:latin typeface="微软雅黑" panose="020B0503020204020204" pitchFamily="34" charset="-122"/>
                <a:cs typeface="+mn-ea"/>
                <a:sym typeface="+mn-lt"/>
              </a:rPr>
              <a:t>年终工作概述</a:t>
            </a:r>
          </a:p>
        </p:txBody>
      </p:sp>
      <p:grpSp>
        <p:nvGrpSpPr>
          <p:cNvPr id="8225" name="组合 2"/>
          <p:cNvGrpSpPr/>
          <p:nvPr/>
        </p:nvGrpSpPr>
        <p:grpSpPr bwMode="auto">
          <a:xfrm>
            <a:off x="1166729" y="2305368"/>
            <a:ext cx="734124" cy="1357166"/>
            <a:chOff x="846782" y="1426730"/>
            <a:chExt cx="938581" cy="1735235"/>
          </a:xfrm>
        </p:grpSpPr>
        <p:grpSp>
          <p:nvGrpSpPr>
            <p:cNvPr id="8226" name="组合 1"/>
            <p:cNvGrpSpPr/>
            <p:nvPr/>
          </p:nvGrpSpPr>
          <p:grpSpPr bwMode="auto">
            <a:xfrm>
              <a:off x="846782" y="2211710"/>
              <a:ext cx="938581" cy="950255"/>
              <a:chOff x="1050535" y="2211710"/>
              <a:chExt cx="938581" cy="950255"/>
            </a:xfrm>
          </p:grpSpPr>
          <p:sp>
            <p:nvSpPr>
              <p:cNvPr id="54" name="矩形 53"/>
              <p:cNvSpPr/>
              <p:nvPr/>
            </p:nvSpPr>
            <p:spPr>
              <a:xfrm>
                <a:off x="1109907" y="2212237"/>
                <a:ext cx="878828" cy="842340"/>
              </a:xfrm>
              <a:prstGeom prst="rect">
                <a:avLst/>
              </a:prstGeom>
              <a:noFill/>
              <a:ln w="12700">
                <a:solidFill>
                  <a:srgbClr val="D3381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lnSpc>
                    <a:spcPct val="120000"/>
                  </a:lnSpc>
                </a:pPr>
                <a:endParaRPr lang="zh-CN" altLang="en-US" noProof="1">
                  <a:solidFill>
                    <a:srgbClr val="D3381C"/>
                  </a:solidFill>
                  <a:cs typeface="+mn-ea"/>
                  <a:sym typeface="+mn-lt"/>
                </a:endParaRPr>
              </a:p>
            </p:txBody>
          </p:sp>
          <p:sp>
            <p:nvSpPr>
              <p:cNvPr id="36" name="矩形 35"/>
              <p:cNvSpPr/>
              <p:nvPr/>
            </p:nvSpPr>
            <p:spPr>
              <a:xfrm>
                <a:off x="1051048" y="2336051"/>
                <a:ext cx="828088" cy="826101"/>
              </a:xfrm>
              <a:prstGeom prst="rect">
                <a:avLst/>
              </a:prstGeom>
              <a:solidFill>
                <a:srgbClr val="D3381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lnSpc>
                    <a:spcPct val="120000"/>
                  </a:lnSpc>
                </a:pPr>
                <a:endParaRPr lang="zh-CN" altLang="en-US" noProof="1">
                  <a:solidFill>
                    <a:srgbClr val="D3381C"/>
                  </a:solidFill>
                  <a:cs typeface="+mn-ea"/>
                  <a:sym typeface="+mn-lt"/>
                </a:endParaRPr>
              </a:p>
            </p:txBody>
          </p:sp>
        </p:grpSp>
        <p:sp>
          <p:nvSpPr>
            <p:cNvPr id="55" name="Text Box 10"/>
            <p:cNvSpPr txBox="1">
              <a:spLocks noChangeArrowheads="1"/>
            </p:cNvSpPr>
            <p:nvPr/>
          </p:nvSpPr>
          <p:spPr bwMode="auto">
            <a:xfrm>
              <a:off x="951425" y="1426730"/>
              <a:ext cx="732351" cy="745457"/>
            </a:xfrm>
            <a:prstGeom prst="rect">
              <a:avLst/>
            </a:prstGeom>
            <a:noFill/>
            <a:ln w="9525">
              <a:noFill/>
              <a:miter lim="800000"/>
            </a:ln>
          </p:spPr>
          <p:txBody>
            <a:bodyPr lIns="45720" tIns="22860" rIns="45720" bIns="22860">
              <a:spAutoFit/>
            </a:bodyPr>
            <a:lstStyle/>
            <a:p>
              <a:pPr algn="ctr" fontAlgn="auto">
                <a:lnSpc>
                  <a:spcPct val="120000"/>
                </a:lnSpc>
              </a:pPr>
              <a:r>
                <a:rPr lang="en-US" altLang="zh-CN" sz="3200" noProof="1">
                  <a:solidFill>
                    <a:srgbClr val="D3381C"/>
                  </a:solidFill>
                  <a:latin typeface="+mn-lt"/>
                  <a:ea typeface="+mn-ea"/>
                  <a:cs typeface="+mn-ea"/>
                  <a:sym typeface="+mn-lt"/>
                </a:rPr>
                <a:t>01</a:t>
              </a:r>
              <a:endParaRPr lang="zh-CN" altLang="en-US" sz="3200" noProof="1">
                <a:solidFill>
                  <a:srgbClr val="D3381C"/>
                </a:solidFill>
                <a:cs typeface="+mn-ea"/>
                <a:sym typeface="+mn-lt"/>
              </a:endParaRPr>
            </a:p>
          </p:txBody>
        </p:sp>
      </p:grpSp>
      <p:grpSp>
        <p:nvGrpSpPr>
          <p:cNvPr id="8230" name="组合 6"/>
          <p:cNvGrpSpPr/>
          <p:nvPr/>
        </p:nvGrpSpPr>
        <p:grpSpPr bwMode="auto">
          <a:xfrm>
            <a:off x="1321256" y="3194009"/>
            <a:ext cx="352994" cy="340336"/>
            <a:chOff x="254016" y="2562921"/>
            <a:chExt cx="451304" cy="435144"/>
          </a:xfrm>
        </p:grpSpPr>
        <p:sp>
          <p:nvSpPr>
            <p:cNvPr id="5" name="Freeform 252"/>
            <p:cNvSpPr/>
            <p:nvPr/>
          </p:nvSpPr>
          <p:spPr bwMode="auto">
            <a:xfrm>
              <a:off x="324876" y="2660807"/>
              <a:ext cx="308503" cy="336936"/>
            </a:xfrm>
            <a:custGeom>
              <a:avLst/>
              <a:gdLst>
                <a:gd name="T0" fmla="*/ 0 w 57"/>
                <a:gd name="T1" fmla="*/ 26 h 62"/>
                <a:gd name="T2" fmla="*/ 0 w 57"/>
                <a:gd name="T3" fmla="*/ 59 h 62"/>
                <a:gd name="T4" fmla="*/ 2 w 57"/>
                <a:gd name="T5" fmla="*/ 62 h 62"/>
                <a:gd name="T6" fmla="*/ 4 w 57"/>
                <a:gd name="T7" fmla="*/ 62 h 62"/>
                <a:gd name="T8" fmla="*/ 19 w 57"/>
                <a:gd name="T9" fmla="*/ 62 h 62"/>
                <a:gd name="T10" fmla="*/ 21 w 57"/>
                <a:gd name="T11" fmla="*/ 62 h 62"/>
                <a:gd name="T12" fmla="*/ 21 w 57"/>
                <a:gd name="T13" fmla="*/ 61 h 62"/>
                <a:gd name="T14" fmla="*/ 21 w 57"/>
                <a:gd name="T15" fmla="*/ 45 h 62"/>
                <a:gd name="T16" fmla="*/ 36 w 57"/>
                <a:gd name="T17" fmla="*/ 45 h 62"/>
                <a:gd name="T18" fmla="*/ 36 w 57"/>
                <a:gd name="T19" fmla="*/ 61 h 62"/>
                <a:gd name="T20" fmla="*/ 37 w 57"/>
                <a:gd name="T21" fmla="*/ 62 h 62"/>
                <a:gd name="T22" fmla="*/ 38 w 57"/>
                <a:gd name="T23" fmla="*/ 62 h 62"/>
                <a:gd name="T24" fmla="*/ 53 w 57"/>
                <a:gd name="T25" fmla="*/ 62 h 62"/>
                <a:gd name="T26" fmla="*/ 56 w 57"/>
                <a:gd name="T27" fmla="*/ 62 h 62"/>
                <a:gd name="T28" fmla="*/ 57 w 57"/>
                <a:gd name="T29" fmla="*/ 59 h 62"/>
                <a:gd name="T30" fmla="*/ 57 w 57"/>
                <a:gd name="T31" fmla="*/ 26 h 62"/>
                <a:gd name="T32" fmla="*/ 29 w 57"/>
                <a:gd name="T33" fmla="*/ 0 h 62"/>
                <a:gd name="T34" fmla="*/ 0 w 57"/>
                <a:gd name="T35" fmla="*/ 26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7" h="62">
                  <a:moveTo>
                    <a:pt x="0" y="26"/>
                  </a:moveTo>
                  <a:cubicBezTo>
                    <a:pt x="0" y="59"/>
                    <a:pt x="0" y="59"/>
                    <a:pt x="0" y="59"/>
                  </a:cubicBezTo>
                  <a:cubicBezTo>
                    <a:pt x="0" y="61"/>
                    <a:pt x="1" y="62"/>
                    <a:pt x="2" y="62"/>
                  </a:cubicBezTo>
                  <a:cubicBezTo>
                    <a:pt x="3" y="62"/>
                    <a:pt x="3" y="62"/>
                    <a:pt x="4" y="62"/>
                  </a:cubicBezTo>
                  <a:cubicBezTo>
                    <a:pt x="19" y="62"/>
                    <a:pt x="19" y="62"/>
                    <a:pt x="19" y="62"/>
                  </a:cubicBezTo>
                  <a:cubicBezTo>
                    <a:pt x="20" y="62"/>
                    <a:pt x="20" y="62"/>
                    <a:pt x="21" y="62"/>
                  </a:cubicBezTo>
                  <a:cubicBezTo>
                    <a:pt x="21" y="62"/>
                    <a:pt x="21" y="61"/>
                    <a:pt x="21" y="61"/>
                  </a:cubicBezTo>
                  <a:cubicBezTo>
                    <a:pt x="21" y="45"/>
                    <a:pt x="21" y="45"/>
                    <a:pt x="21" y="45"/>
                  </a:cubicBezTo>
                  <a:cubicBezTo>
                    <a:pt x="36" y="45"/>
                    <a:pt x="36" y="45"/>
                    <a:pt x="36" y="45"/>
                  </a:cubicBezTo>
                  <a:cubicBezTo>
                    <a:pt x="36" y="61"/>
                    <a:pt x="36" y="61"/>
                    <a:pt x="36" y="61"/>
                  </a:cubicBezTo>
                  <a:cubicBezTo>
                    <a:pt x="36" y="61"/>
                    <a:pt x="37" y="62"/>
                    <a:pt x="37" y="62"/>
                  </a:cubicBezTo>
                  <a:cubicBezTo>
                    <a:pt x="37" y="62"/>
                    <a:pt x="38" y="62"/>
                    <a:pt x="38" y="62"/>
                  </a:cubicBezTo>
                  <a:cubicBezTo>
                    <a:pt x="53" y="62"/>
                    <a:pt x="53" y="62"/>
                    <a:pt x="53" y="62"/>
                  </a:cubicBezTo>
                  <a:cubicBezTo>
                    <a:pt x="54" y="62"/>
                    <a:pt x="55" y="62"/>
                    <a:pt x="56" y="62"/>
                  </a:cubicBezTo>
                  <a:cubicBezTo>
                    <a:pt x="56" y="62"/>
                    <a:pt x="57" y="61"/>
                    <a:pt x="57" y="59"/>
                  </a:cubicBezTo>
                  <a:cubicBezTo>
                    <a:pt x="57" y="26"/>
                    <a:pt x="57" y="26"/>
                    <a:pt x="57" y="26"/>
                  </a:cubicBezTo>
                  <a:cubicBezTo>
                    <a:pt x="29" y="0"/>
                    <a:pt x="29" y="0"/>
                    <a:pt x="29" y="0"/>
                  </a:cubicBezTo>
                  <a:lnTo>
                    <a:pt x="0" y="26"/>
                  </a:lnTo>
                  <a:close/>
                </a:path>
              </a:pathLst>
            </a:custGeom>
            <a:solidFill>
              <a:schemeClr val="bg1"/>
            </a:solidFill>
            <a:ln w="9525">
              <a:noFill/>
            </a:ln>
            <a:effectLst/>
          </p:spPr>
          <p:style>
            <a:lnRef idx="2">
              <a:schemeClr val="accent1">
                <a:shade val="50000"/>
              </a:schemeClr>
            </a:lnRef>
            <a:fillRef idx="1">
              <a:schemeClr val="accent1"/>
            </a:fillRef>
            <a:effectRef idx="0">
              <a:schemeClr val="accent1"/>
            </a:effectRef>
            <a:fontRef idx="minor">
              <a:schemeClr val="lt1"/>
            </a:fontRef>
          </p:style>
          <p:txBody>
            <a:bodyPr lIns="51435" tIns="25718" rIns="51435" bIns="25718" anchor="ctr"/>
            <a:lstStyle/>
            <a:p>
              <a:pPr algn="ctr" fontAlgn="auto">
                <a:lnSpc>
                  <a:spcPct val="120000"/>
                </a:lnSpc>
              </a:pPr>
              <a:endParaRPr lang="zh-CN" altLang="en-US" sz="1015" noProof="1">
                <a:solidFill>
                  <a:srgbClr val="D3381C"/>
                </a:solidFill>
                <a:cs typeface="+mn-ea"/>
                <a:sym typeface="+mn-lt"/>
              </a:endParaRPr>
            </a:p>
          </p:txBody>
        </p:sp>
        <p:sp>
          <p:nvSpPr>
            <p:cNvPr id="6" name="Freeform 253"/>
            <p:cNvSpPr/>
            <p:nvPr/>
          </p:nvSpPr>
          <p:spPr bwMode="auto">
            <a:xfrm>
              <a:off x="253840" y="2563380"/>
              <a:ext cx="450577" cy="245597"/>
            </a:xfrm>
            <a:custGeom>
              <a:avLst/>
              <a:gdLst>
                <a:gd name="T0" fmla="*/ 81 w 83"/>
                <a:gd name="T1" fmla="*/ 35 h 45"/>
                <a:gd name="T2" fmla="*/ 68 w 83"/>
                <a:gd name="T3" fmla="*/ 23 h 45"/>
                <a:gd name="T4" fmla="*/ 68 w 83"/>
                <a:gd name="T5" fmla="*/ 4 h 45"/>
                <a:gd name="T6" fmla="*/ 66 w 83"/>
                <a:gd name="T7" fmla="*/ 2 h 45"/>
                <a:gd name="T8" fmla="*/ 61 w 83"/>
                <a:gd name="T9" fmla="*/ 2 h 45"/>
                <a:gd name="T10" fmla="*/ 59 w 83"/>
                <a:gd name="T11" fmla="*/ 4 h 45"/>
                <a:gd name="T12" fmla="*/ 59 w 83"/>
                <a:gd name="T13" fmla="*/ 15 h 45"/>
                <a:gd name="T14" fmla="*/ 45 w 83"/>
                <a:gd name="T15" fmla="*/ 2 h 45"/>
                <a:gd name="T16" fmla="*/ 38 w 83"/>
                <a:gd name="T17" fmla="*/ 2 h 45"/>
                <a:gd name="T18" fmla="*/ 2 w 83"/>
                <a:gd name="T19" fmla="*/ 35 h 45"/>
                <a:gd name="T20" fmla="*/ 2 w 83"/>
                <a:gd name="T21" fmla="*/ 43 h 45"/>
                <a:gd name="T22" fmla="*/ 6 w 83"/>
                <a:gd name="T23" fmla="*/ 44 h 45"/>
                <a:gd name="T24" fmla="*/ 10 w 83"/>
                <a:gd name="T25" fmla="*/ 43 h 45"/>
                <a:gd name="T26" fmla="*/ 42 w 83"/>
                <a:gd name="T27" fmla="*/ 13 h 45"/>
                <a:gd name="T28" fmla="*/ 74 w 83"/>
                <a:gd name="T29" fmla="*/ 43 h 45"/>
                <a:gd name="T30" fmla="*/ 81 w 83"/>
                <a:gd name="T31" fmla="*/ 43 h 45"/>
                <a:gd name="T32" fmla="*/ 81 w 83"/>
                <a:gd name="T33" fmla="*/ 35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3" h="45">
                  <a:moveTo>
                    <a:pt x="81" y="35"/>
                  </a:moveTo>
                  <a:cubicBezTo>
                    <a:pt x="68" y="23"/>
                    <a:pt x="68" y="23"/>
                    <a:pt x="68" y="23"/>
                  </a:cubicBezTo>
                  <a:cubicBezTo>
                    <a:pt x="68" y="4"/>
                    <a:pt x="68" y="4"/>
                    <a:pt x="68" y="4"/>
                  </a:cubicBezTo>
                  <a:cubicBezTo>
                    <a:pt x="68" y="3"/>
                    <a:pt x="67" y="2"/>
                    <a:pt x="66" y="2"/>
                  </a:cubicBezTo>
                  <a:cubicBezTo>
                    <a:pt x="61" y="2"/>
                    <a:pt x="61" y="2"/>
                    <a:pt x="61" y="2"/>
                  </a:cubicBezTo>
                  <a:cubicBezTo>
                    <a:pt x="60" y="2"/>
                    <a:pt x="59" y="3"/>
                    <a:pt x="59" y="4"/>
                  </a:cubicBezTo>
                  <a:cubicBezTo>
                    <a:pt x="59" y="15"/>
                    <a:pt x="59" y="15"/>
                    <a:pt x="59" y="15"/>
                  </a:cubicBezTo>
                  <a:cubicBezTo>
                    <a:pt x="45" y="2"/>
                    <a:pt x="45" y="2"/>
                    <a:pt x="45" y="2"/>
                  </a:cubicBezTo>
                  <a:cubicBezTo>
                    <a:pt x="43" y="0"/>
                    <a:pt x="40" y="0"/>
                    <a:pt x="38" y="2"/>
                  </a:cubicBezTo>
                  <a:cubicBezTo>
                    <a:pt x="2" y="35"/>
                    <a:pt x="2" y="35"/>
                    <a:pt x="2" y="35"/>
                  </a:cubicBezTo>
                  <a:cubicBezTo>
                    <a:pt x="0" y="37"/>
                    <a:pt x="0" y="40"/>
                    <a:pt x="2" y="43"/>
                  </a:cubicBezTo>
                  <a:cubicBezTo>
                    <a:pt x="3" y="44"/>
                    <a:pt x="5" y="44"/>
                    <a:pt x="6" y="44"/>
                  </a:cubicBezTo>
                  <a:cubicBezTo>
                    <a:pt x="7" y="44"/>
                    <a:pt x="9" y="44"/>
                    <a:pt x="10" y="43"/>
                  </a:cubicBezTo>
                  <a:cubicBezTo>
                    <a:pt x="42" y="13"/>
                    <a:pt x="42" y="13"/>
                    <a:pt x="42" y="13"/>
                  </a:cubicBezTo>
                  <a:cubicBezTo>
                    <a:pt x="74" y="43"/>
                    <a:pt x="74" y="43"/>
                    <a:pt x="74" y="43"/>
                  </a:cubicBezTo>
                  <a:cubicBezTo>
                    <a:pt x="76" y="45"/>
                    <a:pt x="80" y="45"/>
                    <a:pt x="81" y="43"/>
                  </a:cubicBezTo>
                  <a:cubicBezTo>
                    <a:pt x="83" y="40"/>
                    <a:pt x="83" y="37"/>
                    <a:pt x="81" y="35"/>
                  </a:cubicBezTo>
                  <a:close/>
                </a:path>
              </a:pathLst>
            </a:custGeom>
            <a:solidFill>
              <a:schemeClr val="bg1"/>
            </a:solidFill>
            <a:ln w="9525">
              <a:noFill/>
            </a:ln>
            <a:effectLst>
              <a:outerShdw blurRad="508000" dist="596900" dir="3600000" sx="89000" sy="89000" algn="tl" rotWithShape="0">
                <a:schemeClr val="bg1">
                  <a:lumMod val="50000"/>
                  <a:alpha val="2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51435" tIns="25718" rIns="51435" bIns="25718" anchor="ctr"/>
            <a:lstStyle/>
            <a:p>
              <a:pPr algn="ctr" fontAlgn="auto">
                <a:lnSpc>
                  <a:spcPct val="120000"/>
                </a:lnSpc>
              </a:pPr>
              <a:endParaRPr lang="zh-CN" altLang="en-US" sz="1015" noProof="1">
                <a:solidFill>
                  <a:srgbClr val="D3381C"/>
                </a:solidFill>
                <a:cs typeface="+mn-ea"/>
                <a:sym typeface="+mn-lt"/>
              </a:endParaRPr>
            </a:p>
          </p:txBody>
        </p:sp>
      </p:grpSp>
      <p:sp>
        <p:nvSpPr>
          <p:cNvPr id="71" name="Text Box 10"/>
          <p:cNvSpPr txBox="1">
            <a:spLocks noChangeArrowheads="1"/>
          </p:cNvSpPr>
          <p:nvPr/>
        </p:nvSpPr>
        <p:spPr bwMode="auto">
          <a:xfrm>
            <a:off x="2243455" y="3889952"/>
            <a:ext cx="1623426" cy="292388"/>
          </a:xfrm>
          <a:prstGeom prst="rect">
            <a:avLst/>
          </a:prstGeom>
          <a:noFill/>
          <a:ln w="9525">
            <a:noFill/>
            <a:miter lim="800000"/>
          </a:ln>
        </p:spPr>
        <p:txBody>
          <a:bodyPr lIns="45720" tIns="22860" rIns="45720" bIns="22860">
            <a:spAutoFit/>
          </a:bodyPr>
          <a:lstStyle/>
          <a:p>
            <a:pPr algn="ctr"/>
            <a:r>
              <a:rPr lang="zh-CN" altLang="en-US" sz="1600" b="1" spc="100" dirty="0">
                <a:solidFill>
                  <a:srgbClr val="D3381C"/>
                </a:solidFill>
                <a:latin typeface="微软雅黑" panose="020B0503020204020204" pitchFamily="34" charset="-122"/>
                <a:cs typeface="+mn-ea"/>
                <a:sym typeface="+mn-lt"/>
              </a:rPr>
              <a:t>工作完成情况</a:t>
            </a:r>
          </a:p>
        </p:txBody>
      </p:sp>
      <p:grpSp>
        <p:nvGrpSpPr>
          <p:cNvPr id="8236" name="组合 83"/>
          <p:cNvGrpSpPr/>
          <p:nvPr/>
        </p:nvGrpSpPr>
        <p:grpSpPr bwMode="auto">
          <a:xfrm>
            <a:off x="2695418" y="2305368"/>
            <a:ext cx="733859" cy="1356931"/>
            <a:chOff x="846782" y="1426730"/>
            <a:chExt cx="938581" cy="1735235"/>
          </a:xfrm>
        </p:grpSpPr>
        <p:grpSp>
          <p:nvGrpSpPr>
            <p:cNvPr id="8237" name="组合 84"/>
            <p:cNvGrpSpPr/>
            <p:nvPr/>
          </p:nvGrpSpPr>
          <p:grpSpPr bwMode="auto">
            <a:xfrm>
              <a:off x="846782" y="2211710"/>
              <a:ext cx="938581" cy="950255"/>
              <a:chOff x="1050535" y="2211710"/>
              <a:chExt cx="938581" cy="950255"/>
            </a:xfrm>
          </p:grpSpPr>
          <p:sp>
            <p:nvSpPr>
              <p:cNvPr id="87" name="矩形 86"/>
              <p:cNvSpPr/>
              <p:nvPr/>
            </p:nvSpPr>
            <p:spPr>
              <a:xfrm>
                <a:off x="1110022" y="2212372"/>
                <a:ext cx="879146" cy="842486"/>
              </a:xfrm>
              <a:prstGeom prst="rect">
                <a:avLst/>
              </a:prstGeom>
              <a:noFill/>
              <a:ln w="12700">
                <a:solidFill>
                  <a:srgbClr val="D3381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lnSpc>
                    <a:spcPct val="120000"/>
                  </a:lnSpc>
                </a:pPr>
                <a:endParaRPr lang="zh-CN" altLang="en-US" noProof="1">
                  <a:solidFill>
                    <a:srgbClr val="D3381C"/>
                  </a:solidFill>
                  <a:cs typeface="+mn-ea"/>
                  <a:sym typeface="+mn-lt"/>
                </a:endParaRPr>
              </a:p>
            </p:txBody>
          </p:sp>
          <p:sp>
            <p:nvSpPr>
              <p:cNvPr id="88" name="矩形 87"/>
              <p:cNvSpPr/>
              <p:nvPr/>
            </p:nvSpPr>
            <p:spPr>
              <a:xfrm>
                <a:off x="1051143" y="2336208"/>
                <a:ext cx="828387" cy="826244"/>
              </a:xfrm>
              <a:prstGeom prst="rect">
                <a:avLst/>
              </a:prstGeom>
              <a:solidFill>
                <a:srgbClr val="D3381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lnSpc>
                    <a:spcPct val="120000"/>
                  </a:lnSpc>
                </a:pPr>
                <a:endParaRPr lang="zh-CN" altLang="en-US" noProof="1">
                  <a:solidFill>
                    <a:srgbClr val="D3381C"/>
                  </a:solidFill>
                  <a:cs typeface="+mn-ea"/>
                  <a:sym typeface="+mn-lt"/>
                </a:endParaRPr>
              </a:p>
            </p:txBody>
          </p:sp>
        </p:grpSp>
        <p:sp>
          <p:nvSpPr>
            <p:cNvPr id="86" name="Text Box 10"/>
            <p:cNvSpPr txBox="1">
              <a:spLocks noChangeArrowheads="1"/>
            </p:cNvSpPr>
            <p:nvPr/>
          </p:nvSpPr>
          <p:spPr bwMode="auto">
            <a:xfrm>
              <a:off x="951424" y="1426730"/>
              <a:ext cx="732352" cy="745266"/>
            </a:xfrm>
            <a:prstGeom prst="rect">
              <a:avLst/>
            </a:prstGeom>
            <a:noFill/>
            <a:ln w="9525">
              <a:noFill/>
              <a:miter lim="800000"/>
            </a:ln>
          </p:spPr>
          <p:txBody>
            <a:bodyPr lIns="45720" tIns="22860" rIns="45720" bIns="22860">
              <a:spAutoFit/>
            </a:bodyPr>
            <a:lstStyle/>
            <a:p>
              <a:pPr algn="ctr" fontAlgn="auto">
                <a:lnSpc>
                  <a:spcPct val="120000"/>
                </a:lnSpc>
              </a:pPr>
              <a:r>
                <a:rPr lang="en-US" altLang="zh-CN" sz="3200" noProof="1">
                  <a:solidFill>
                    <a:srgbClr val="D3381C"/>
                  </a:solidFill>
                  <a:latin typeface="+mn-lt"/>
                  <a:ea typeface="+mn-ea"/>
                  <a:cs typeface="+mn-ea"/>
                  <a:sym typeface="+mn-lt"/>
                </a:rPr>
                <a:t>02</a:t>
              </a:r>
              <a:endParaRPr lang="zh-CN" altLang="en-US" sz="3200" noProof="1">
                <a:solidFill>
                  <a:srgbClr val="D3381C"/>
                </a:solidFill>
                <a:cs typeface="+mn-ea"/>
                <a:sym typeface="+mn-lt"/>
              </a:endParaRPr>
            </a:p>
          </p:txBody>
        </p:sp>
      </p:grpSp>
      <p:grpSp>
        <p:nvGrpSpPr>
          <p:cNvPr id="8241" name="组合 24"/>
          <p:cNvGrpSpPr/>
          <p:nvPr/>
        </p:nvGrpSpPr>
        <p:grpSpPr bwMode="auto">
          <a:xfrm>
            <a:off x="2824742" y="3180085"/>
            <a:ext cx="372512" cy="331339"/>
            <a:chOff x="5532438" y="712788"/>
            <a:chExt cx="760412" cy="676276"/>
          </a:xfrm>
        </p:grpSpPr>
        <p:sp>
          <p:nvSpPr>
            <p:cNvPr id="17" name="Freeform 5"/>
            <p:cNvSpPr>
              <a:spLocks noEditPoints="1"/>
            </p:cNvSpPr>
            <p:nvPr/>
          </p:nvSpPr>
          <p:spPr bwMode="auto">
            <a:xfrm>
              <a:off x="5531903" y="712778"/>
              <a:ext cx="761537" cy="677192"/>
            </a:xfrm>
            <a:custGeom>
              <a:avLst/>
              <a:gdLst>
                <a:gd name="T0" fmla="*/ 821 w 958"/>
                <a:gd name="T1" fmla="*/ 466 h 852"/>
                <a:gd name="T2" fmla="*/ 778 w 958"/>
                <a:gd name="T3" fmla="*/ 448 h 852"/>
                <a:gd name="T4" fmla="*/ 739 w 958"/>
                <a:gd name="T5" fmla="*/ 407 h 852"/>
                <a:gd name="T6" fmla="*/ 725 w 958"/>
                <a:gd name="T7" fmla="*/ 365 h 852"/>
                <a:gd name="T8" fmla="*/ 722 w 958"/>
                <a:gd name="T9" fmla="*/ 377 h 852"/>
                <a:gd name="T10" fmla="*/ 704 w 958"/>
                <a:gd name="T11" fmla="*/ 418 h 852"/>
                <a:gd name="T12" fmla="*/ 672 w 958"/>
                <a:gd name="T13" fmla="*/ 450 h 852"/>
                <a:gd name="T14" fmla="*/ 629 w 958"/>
                <a:gd name="T15" fmla="*/ 466 h 852"/>
                <a:gd name="T16" fmla="*/ 592 w 958"/>
                <a:gd name="T17" fmla="*/ 468 h 852"/>
                <a:gd name="T18" fmla="*/ 547 w 958"/>
                <a:gd name="T19" fmla="*/ 455 h 852"/>
                <a:gd name="T20" fmla="*/ 505 w 958"/>
                <a:gd name="T21" fmla="*/ 418 h 852"/>
                <a:gd name="T22" fmla="*/ 485 w 958"/>
                <a:gd name="T23" fmla="*/ 375 h 852"/>
                <a:gd name="T24" fmla="*/ 482 w 958"/>
                <a:gd name="T25" fmla="*/ 365 h 852"/>
                <a:gd name="T26" fmla="*/ 469 w 958"/>
                <a:gd name="T27" fmla="*/ 409 h 852"/>
                <a:gd name="T28" fmla="*/ 439 w 958"/>
                <a:gd name="T29" fmla="*/ 443 h 852"/>
                <a:gd name="T30" fmla="*/ 398 w 958"/>
                <a:gd name="T31" fmla="*/ 464 h 852"/>
                <a:gd name="T32" fmla="*/ 363 w 958"/>
                <a:gd name="T33" fmla="*/ 470 h 852"/>
                <a:gd name="T34" fmla="*/ 316 w 958"/>
                <a:gd name="T35" fmla="*/ 459 h 852"/>
                <a:gd name="T36" fmla="*/ 270 w 958"/>
                <a:gd name="T37" fmla="*/ 427 h 852"/>
                <a:gd name="T38" fmla="*/ 247 w 958"/>
                <a:gd name="T39" fmla="*/ 388 h 852"/>
                <a:gd name="T40" fmla="*/ 242 w 958"/>
                <a:gd name="T41" fmla="*/ 354 h 852"/>
                <a:gd name="T42" fmla="*/ 233 w 958"/>
                <a:gd name="T43" fmla="*/ 398 h 852"/>
                <a:gd name="T44" fmla="*/ 206 w 958"/>
                <a:gd name="T45" fmla="*/ 436 h 852"/>
                <a:gd name="T46" fmla="*/ 169 w 958"/>
                <a:gd name="T47" fmla="*/ 461 h 852"/>
                <a:gd name="T48" fmla="*/ 121 w 958"/>
                <a:gd name="T49" fmla="*/ 470 h 852"/>
                <a:gd name="T50" fmla="*/ 85 w 958"/>
                <a:gd name="T51" fmla="*/ 464 h 852"/>
                <a:gd name="T52" fmla="*/ 36 w 958"/>
                <a:gd name="T53" fmla="*/ 434 h 852"/>
                <a:gd name="T54" fmla="*/ 11 w 958"/>
                <a:gd name="T55" fmla="*/ 398 h 852"/>
                <a:gd name="T56" fmla="*/ 0 w 958"/>
                <a:gd name="T57" fmla="*/ 354 h 852"/>
                <a:gd name="T58" fmla="*/ 958 w 958"/>
                <a:gd name="T59" fmla="*/ 354 h 852"/>
                <a:gd name="T60" fmla="*/ 953 w 958"/>
                <a:gd name="T61" fmla="*/ 398 h 852"/>
                <a:gd name="T62" fmla="*/ 928 w 958"/>
                <a:gd name="T63" fmla="*/ 436 h 852"/>
                <a:gd name="T64" fmla="*/ 890 w 958"/>
                <a:gd name="T65" fmla="*/ 461 h 852"/>
                <a:gd name="T66" fmla="*/ 846 w 958"/>
                <a:gd name="T67" fmla="*/ 470 h 852"/>
                <a:gd name="T68" fmla="*/ 878 w 958"/>
                <a:gd name="T69" fmla="*/ 139 h 852"/>
                <a:gd name="T70" fmla="*/ 135 w 958"/>
                <a:gd name="T71" fmla="*/ 75 h 852"/>
                <a:gd name="T72" fmla="*/ 110 w 958"/>
                <a:gd name="T73" fmla="*/ 59 h 852"/>
                <a:gd name="T74" fmla="*/ 103 w 958"/>
                <a:gd name="T75" fmla="*/ 39 h 852"/>
                <a:gd name="T76" fmla="*/ 116 w 958"/>
                <a:gd name="T77" fmla="*/ 12 h 852"/>
                <a:gd name="T78" fmla="*/ 144 w 958"/>
                <a:gd name="T79" fmla="*/ 0 h 852"/>
                <a:gd name="T80" fmla="*/ 841 w 958"/>
                <a:gd name="T81" fmla="*/ 4 h 852"/>
                <a:gd name="T82" fmla="*/ 862 w 958"/>
                <a:gd name="T83" fmla="*/ 25 h 852"/>
                <a:gd name="T84" fmla="*/ 866 w 958"/>
                <a:gd name="T85" fmla="*/ 46 h 852"/>
                <a:gd name="T86" fmla="*/ 850 w 958"/>
                <a:gd name="T87" fmla="*/ 71 h 852"/>
                <a:gd name="T88" fmla="*/ 828 w 958"/>
                <a:gd name="T89" fmla="*/ 76 h 852"/>
                <a:gd name="T90" fmla="*/ 812 w 958"/>
                <a:gd name="T91" fmla="*/ 543 h 852"/>
                <a:gd name="T92" fmla="*/ 880 w 958"/>
                <a:gd name="T93" fmla="*/ 809 h 852"/>
                <a:gd name="T94" fmla="*/ 855 w 958"/>
                <a:gd name="T95" fmla="*/ 841 h 852"/>
                <a:gd name="T96" fmla="*/ 140 w 958"/>
                <a:gd name="T97" fmla="*/ 852 h 852"/>
                <a:gd name="T98" fmla="*/ 114 w 958"/>
                <a:gd name="T99" fmla="*/ 841 h 852"/>
                <a:gd name="T100" fmla="*/ 89 w 958"/>
                <a:gd name="T101" fmla="*/ 809 h 852"/>
                <a:gd name="T102" fmla="*/ 158 w 958"/>
                <a:gd name="T103" fmla="*/ 543 h 8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958" h="852">
                  <a:moveTo>
                    <a:pt x="846" y="470"/>
                  </a:moveTo>
                  <a:lnTo>
                    <a:pt x="846" y="470"/>
                  </a:lnTo>
                  <a:lnTo>
                    <a:pt x="834" y="468"/>
                  </a:lnTo>
                  <a:lnTo>
                    <a:pt x="821" y="466"/>
                  </a:lnTo>
                  <a:lnTo>
                    <a:pt x="810" y="464"/>
                  </a:lnTo>
                  <a:lnTo>
                    <a:pt x="798" y="459"/>
                  </a:lnTo>
                  <a:lnTo>
                    <a:pt x="789" y="455"/>
                  </a:lnTo>
                  <a:lnTo>
                    <a:pt x="778" y="448"/>
                  </a:lnTo>
                  <a:lnTo>
                    <a:pt x="761" y="434"/>
                  </a:lnTo>
                  <a:lnTo>
                    <a:pt x="752" y="427"/>
                  </a:lnTo>
                  <a:lnTo>
                    <a:pt x="745" y="418"/>
                  </a:lnTo>
                  <a:lnTo>
                    <a:pt x="739" y="407"/>
                  </a:lnTo>
                  <a:lnTo>
                    <a:pt x="734" y="398"/>
                  </a:lnTo>
                  <a:lnTo>
                    <a:pt x="730" y="388"/>
                  </a:lnTo>
                  <a:lnTo>
                    <a:pt x="727" y="375"/>
                  </a:lnTo>
                  <a:lnTo>
                    <a:pt x="725" y="365"/>
                  </a:lnTo>
                  <a:lnTo>
                    <a:pt x="725" y="354"/>
                  </a:lnTo>
                  <a:lnTo>
                    <a:pt x="725" y="354"/>
                  </a:lnTo>
                  <a:lnTo>
                    <a:pt x="723" y="365"/>
                  </a:lnTo>
                  <a:lnTo>
                    <a:pt x="722" y="377"/>
                  </a:lnTo>
                  <a:lnTo>
                    <a:pt x="720" y="388"/>
                  </a:lnTo>
                  <a:lnTo>
                    <a:pt x="715" y="398"/>
                  </a:lnTo>
                  <a:lnTo>
                    <a:pt x="711" y="409"/>
                  </a:lnTo>
                  <a:lnTo>
                    <a:pt x="704" y="418"/>
                  </a:lnTo>
                  <a:lnTo>
                    <a:pt x="697" y="427"/>
                  </a:lnTo>
                  <a:lnTo>
                    <a:pt x="690" y="436"/>
                  </a:lnTo>
                  <a:lnTo>
                    <a:pt x="681" y="443"/>
                  </a:lnTo>
                  <a:lnTo>
                    <a:pt x="672" y="450"/>
                  </a:lnTo>
                  <a:lnTo>
                    <a:pt x="661" y="455"/>
                  </a:lnTo>
                  <a:lnTo>
                    <a:pt x="651" y="461"/>
                  </a:lnTo>
                  <a:lnTo>
                    <a:pt x="640" y="464"/>
                  </a:lnTo>
                  <a:lnTo>
                    <a:pt x="629" y="466"/>
                  </a:lnTo>
                  <a:lnTo>
                    <a:pt x="617" y="468"/>
                  </a:lnTo>
                  <a:lnTo>
                    <a:pt x="604" y="470"/>
                  </a:lnTo>
                  <a:lnTo>
                    <a:pt x="604" y="470"/>
                  </a:lnTo>
                  <a:lnTo>
                    <a:pt x="592" y="468"/>
                  </a:lnTo>
                  <a:lnTo>
                    <a:pt x="579" y="466"/>
                  </a:lnTo>
                  <a:lnTo>
                    <a:pt x="569" y="464"/>
                  </a:lnTo>
                  <a:lnTo>
                    <a:pt x="558" y="459"/>
                  </a:lnTo>
                  <a:lnTo>
                    <a:pt x="547" y="455"/>
                  </a:lnTo>
                  <a:lnTo>
                    <a:pt x="537" y="448"/>
                  </a:lnTo>
                  <a:lnTo>
                    <a:pt x="519" y="434"/>
                  </a:lnTo>
                  <a:lnTo>
                    <a:pt x="512" y="427"/>
                  </a:lnTo>
                  <a:lnTo>
                    <a:pt x="505" y="418"/>
                  </a:lnTo>
                  <a:lnTo>
                    <a:pt x="498" y="407"/>
                  </a:lnTo>
                  <a:lnTo>
                    <a:pt x="492" y="398"/>
                  </a:lnTo>
                  <a:lnTo>
                    <a:pt x="489" y="388"/>
                  </a:lnTo>
                  <a:lnTo>
                    <a:pt x="485" y="375"/>
                  </a:lnTo>
                  <a:lnTo>
                    <a:pt x="483" y="365"/>
                  </a:lnTo>
                  <a:lnTo>
                    <a:pt x="483" y="354"/>
                  </a:lnTo>
                  <a:lnTo>
                    <a:pt x="483" y="354"/>
                  </a:lnTo>
                  <a:lnTo>
                    <a:pt x="482" y="365"/>
                  </a:lnTo>
                  <a:lnTo>
                    <a:pt x="480" y="377"/>
                  </a:lnTo>
                  <a:lnTo>
                    <a:pt x="478" y="388"/>
                  </a:lnTo>
                  <a:lnTo>
                    <a:pt x="475" y="398"/>
                  </a:lnTo>
                  <a:lnTo>
                    <a:pt x="469" y="409"/>
                  </a:lnTo>
                  <a:lnTo>
                    <a:pt x="462" y="418"/>
                  </a:lnTo>
                  <a:lnTo>
                    <a:pt x="457" y="427"/>
                  </a:lnTo>
                  <a:lnTo>
                    <a:pt x="448" y="436"/>
                  </a:lnTo>
                  <a:lnTo>
                    <a:pt x="439" y="443"/>
                  </a:lnTo>
                  <a:lnTo>
                    <a:pt x="430" y="450"/>
                  </a:lnTo>
                  <a:lnTo>
                    <a:pt x="421" y="455"/>
                  </a:lnTo>
                  <a:lnTo>
                    <a:pt x="411" y="461"/>
                  </a:lnTo>
                  <a:lnTo>
                    <a:pt x="398" y="464"/>
                  </a:lnTo>
                  <a:lnTo>
                    <a:pt x="387" y="466"/>
                  </a:lnTo>
                  <a:lnTo>
                    <a:pt x="375" y="468"/>
                  </a:lnTo>
                  <a:lnTo>
                    <a:pt x="363" y="470"/>
                  </a:lnTo>
                  <a:lnTo>
                    <a:pt x="363" y="470"/>
                  </a:lnTo>
                  <a:lnTo>
                    <a:pt x="350" y="468"/>
                  </a:lnTo>
                  <a:lnTo>
                    <a:pt x="338" y="466"/>
                  </a:lnTo>
                  <a:lnTo>
                    <a:pt x="327" y="464"/>
                  </a:lnTo>
                  <a:lnTo>
                    <a:pt x="316" y="459"/>
                  </a:lnTo>
                  <a:lnTo>
                    <a:pt x="306" y="455"/>
                  </a:lnTo>
                  <a:lnTo>
                    <a:pt x="295" y="448"/>
                  </a:lnTo>
                  <a:lnTo>
                    <a:pt x="277" y="434"/>
                  </a:lnTo>
                  <a:lnTo>
                    <a:pt x="270" y="427"/>
                  </a:lnTo>
                  <a:lnTo>
                    <a:pt x="263" y="418"/>
                  </a:lnTo>
                  <a:lnTo>
                    <a:pt x="256" y="407"/>
                  </a:lnTo>
                  <a:lnTo>
                    <a:pt x="251" y="398"/>
                  </a:lnTo>
                  <a:lnTo>
                    <a:pt x="247" y="388"/>
                  </a:lnTo>
                  <a:lnTo>
                    <a:pt x="243" y="375"/>
                  </a:lnTo>
                  <a:lnTo>
                    <a:pt x="242" y="365"/>
                  </a:lnTo>
                  <a:lnTo>
                    <a:pt x="242" y="354"/>
                  </a:lnTo>
                  <a:lnTo>
                    <a:pt x="242" y="354"/>
                  </a:lnTo>
                  <a:lnTo>
                    <a:pt x="242" y="365"/>
                  </a:lnTo>
                  <a:lnTo>
                    <a:pt x="240" y="377"/>
                  </a:lnTo>
                  <a:lnTo>
                    <a:pt x="236" y="388"/>
                  </a:lnTo>
                  <a:lnTo>
                    <a:pt x="233" y="398"/>
                  </a:lnTo>
                  <a:lnTo>
                    <a:pt x="228" y="409"/>
                  </a:lnTo>
                  <a:lnTo>
                    <a:pt x="222" y="418"/>
                  </a:lnTo>
                  <a:lnTo>
                    <a:pt x="215" y="427"/>
                  </a:lnTo>
                  <a:lnTo>
                    <a:pt x="206" y="436"/>
                  </a:lnTo>
                  <a:lnTo>
                    <a:pt x="199" y="443"/>
                  </a:lnTo>
                  <a:lnTo>
                    <a:pt x="188" y="450"/>
                  </a:lnTo>
                  <a:lnTo>
                    <a:pt x="180" y="455"/>
                  </a:lnTo>
                  <a:lnTo>
                    <a:pt x="169" y="461"/>
                  </a:lnTo>
                  <a:lnTo>
                    <a:pt x="158" y="464"/>
                  </a:lnTo>
                  <a:lnTo>
                    <a:pt x="146" y="466"/>
                  </a:lnTo>
                  <a:lnTo>
                    <a:pt x="133" y="468"/>
                  </a:lnTo>
                  <a:lnTo>
                    <a:pt x="121" y="470"/>
                  </a:lnTo>
                  <a:lnTo>
                    <a:pt x="121" y="470"/>
                  </a:lnTo>
                  <a:lnTo>
                    <a:pt x="108" y="468"/>
                  </a:lnTo>
                  <a:lnTo>
                    <a:pt x="98" y="466"/>
                  </a:lnTo>
                  <a:lnTo>
                    <a:pt x="85" y="464"/>
                  </a:lnTo>
                  <a:lnTo>
                    <a:pt x="75" y="459"/>
                  </a:lnTo>
                  <a:lnTo>
                    <a:pt x="64" y="455"/>
                  </a:lnTo>
                  <a:lnTo>
                    <a:pt x="53" y="448"/>
                  </a:lnTo>
                  <a:lnTo>
                    <a:pt x="36" y="434"/>
                  </a:lnTo>
                  <a:lnTo>
                    <a:pt x="28" y="427"/>
                  </a:lnTo>
                  <a:lnTo>
                    <a:pt x="21" y="418"/>
                  </a:lnTo>
                  <a:lnTo>
                    <a:pt x="14" y="407"/>
                  </a:lnTo>
                  <a:lnTo>
                    <a:pt x="11" y="398"/>
                  </a:lnTo>
                  <a:lnTo>
                    <a:pt x="5" y="388"/>
                  </a:lnTo>
                  <a:lnTo>
                    <a:pt x="4" y="375"/>
                  </a:lnTo>
                  <a:lnTo>
                    <a:pt x="2" y="365"/>
                  </a:lnTo>
                  <a:lnTo>
                    <a:pt x="0" y="354"/>
                  </a:lnTo>
                  <a:lnTo>
                    <a:pt x="84" y="139"/>
                  </a:lnTo>
                  <a:lnTo>
                    <a:pt x="873" y="139"/>
                  </a:lnTo>
                  <a:lnTo>
                    <a:pt x="958" y="354"/>
                  </a:lnTo>
                  <a:lnTo>
                    <a:pt x="958" y="354"/>
                  </a:lnTo>
                  <a:lnTo>
                    <a:pt x="958" y="365"/>
                  </a:lnTo>
                  <a:lnTo>
                    <a:pt x="958" y="377"/>
                  </a:lnTo>
                  <a:lnTo>
                    <a:pt x="956" y="388"/>
                  </a:lnTo>
                  <a:lnTo>
                    <a:pt x="953" y="398"/>
                  </a:lnTo>
                  <a:lnTo>
                    <a:pt x="947" y="409"/>
                  </a:lnTo>
                  <a:lnTo>
                    <a:pt x="942" y="418"/>
                  </a:lnTo>
                  <a:lnTo>
                    <a:pt x="935" y="427"/>
                  </a:lnTo>
                  <a:lnTo>
                    <a:pt x="928" y="436"/>
                  </a:lnTo>
                  <a:lnTo>
                    <a:pt x="921" y="443"/>
                  </a:lnTo>
                  <a:lnTo>
                    <a:pt x="912" y="450"/>
                  </a:lnTo>
                  <a:lnTo>
                    <a:pt x="901" y="455"/>
                  </a:lnTo>
                  <a:lnTo>
                    <a:pt x="890" y="461"/>
                  </a:lnTo>
                  <a:lnTo>
                    <a:pt x="880" y="464"/>
                  </a:lnTo>
                  <a:lnTo>
                    <a:pt x="869" y="466"/>
                  </a:lnTo>
                  <a:lnTo>
                    <a:pt x="857" y="468"/>
                  </a:lnTo>
                  <a:lnTo>
                    <a:pt x="846" y="470"/>
                  </a:lnTo>
                  <a:lnTo>
                    <a:pt x="846" y="470"/>
                  </a:lnTo>
                  <a:close/>
                  <a:moveTo>
                    <a:pt x="878" y="139"/>
                  </a:moveTo>
                  <a:lnTo>
                    <a:pt x="880" y="139"/>
                  </a:lnTo>
                  <a:lnTo>
                    <a:pt x="878" y="139"/>
                  </a:lnTo>
                  <a:close/>
                  <a:moveTo>
                    <a:pt x="828" y="76"/>
                  </a:moveTo>
                  <a:lnTo>
                    <a:pt x="144" y="76"/>
                  </a:lnTo>
                  <a:lnTo>
                    <a:pt x="144" y="76"/>
                  </a:lnTo>
                  <a:lnTo>
                    <a:pt x="135" y="75"/>
                  </a:lnTo>
                  <a:lnTo>
                    <a:pt x="128" y="73"/>
                  </a:lnTo>
                  <a:lnTo>
                    <a:pt x="121" y="69"/>
                  </a:lnTo>
                  <a:lnTo>
                    <a:pt x="116" y="66"/>
                  </a:lnTo>
                  <a:lnTo>
                    <a:pt x="110" y="59"/>
                  </a:lnTo>
                  <a:lnTo>
                    <a:pt x="107" y="53"/>
                  </a:lnTo>
                  <a:lnTo>
                    <a:pt x="105" y="46"/>
                  </a:lnTo>
                  <a:lnTo>
                    <a:pt x="103" y="39"/>
                  </a:lnTo>
                  <a:lnTo>
                    <a:pt x="103" y="39"/>
                  </a:lnTo>
                  <a:lnTo>
                    <a:pt x="105" y="32"/>
                  </a:lnTo>
                  <a:lnTo>
                    <a:pt x="107" y="25"/>
                  </a:lnTo>
                  <a:lnTo>
                    <a:pt x="110" y="18"/>
                  </a:lnTo>
                  <a:lnTo>
                    <a:pt x="116" y="12"/>
                  </a:lnTo>
                  <a:lnTo>
                    <a:pt x="121" y="7"/>
                  </a:lnTo>
                  <a:lnTo>
                    <a:pt x="128" y="4"/>
                  </a:lnTo>
                  <a:lnTo>
                    <a:pt x="135" y="2"/>
                  </a:lnTo>
                  <a:lnTo>
                    <a:pt x="144" y="0"/>
                  </a:lnTo>
                  <a:lnTo>
                    <a:pt x="825" y="0"/>
                  </a:lnTo>
                  <a:lnTo>
                    <a:pt x="825" y="0"/>
                  </a:lnTo>
                  <a:lnTo>
                    <a:pt x="834" y="2"/>
                  </a:lnTo>
                  <a:lnTo>
                    <a:pt x="841" y="4"/>
                  </a:lnTo>
                  <a:lnTo>
                    <a:pt x="848" y="7"/>
                  </a:lnTo>
                  <a:lnTo>
                    <a:pt x="853" y="12"/>
                  </a:lnTo>
                  <a:lnTo>
                    <a:pt x="858" y="18"/>
                  </a:lnTo>
                  <a:lnTo>
                    <a:pt x="862" y="25"/>
                  </a:lnTo>
                  <a:lnTo>
                    <a:pt x="864" y="32"/>
                  </a:lnTo>
                  <a:lnTo>
                    <a:pt x="866" y="39"/>
                  </a:lnTo>
                  <a:lnTo>
                    <a:pt x="866" y="39"/>
                  </a:lnTo>
                  <a:lnTo>
                    <a:pt x="866" y="46"/>
                  </a:lnTo>
                  <a:lnTo>
                    <a:pt x="864" y="53"/>
                  </a:lnTo>
                  <a:lnTo>
                    <a:pt x="860" y="60"/>
                  </a:lnTo>
                  <a:lnTo>
                    <a:pt x="857" y="66"/>
                  </a:lnTo>
                  <a:lnTo>
                    <a:pt x="850" y="71"/>
                  </a:lnTo>
                  <a:lnTo>
                    <a:pt x="844" y="73"/>
                  </a:lnTo>
                  <a:lnTo>
                    <a:pt x="835" y="76"/>
                  </a:lnTo>
                  <a:lnTo>
                    <a:pt x="828" y="76"/>
                  </a:lnTo>
                  <a:lnTo>
                    <a:pt x="828" y="76"/>
                  </a:lnTo>
                  <a:close/>
                  <a:moveTo>
                    <a:pt x="158" y="543"/>
                  </a:moveTo>
                  <a:lnTo>
                    <a:pt x="158" y="788"/>
                  </a:lnTo>
                  <a:lnTo>
                    <a:pt x="812" y="788"/>
                  </a:lnTo>
                  <a:lnTo>
                    <a:pt x="812" y="543"/>
                  </a:lnTo>
                  <a:lnTo>
                    <a:pt x="880" y="543"/>
                  </a:lnTo>
                  <a:lnTo>
                    <a:pt x="880" y="800"/>
                  </a:lnTo>
                  <a:lnTo>
                    <a:pt x="880" y="800"/>
                  </a:lnTo>
                  <a:lnTo>
                    <a:pt x="880" y="809"/>
                  </a:lnTo>
                  <a:lnTo>
                    <a:pt x="876" y="818"/>
                  </a:lnTo>
                  <a:lnTo>
                    <a:pt x="871" y="827"/>
                  </a:lnTo>
                  <a:lnTo>
                    <a:pt x="864" y="834"/>
                  </a:lnTo>
                  <a:lnTo>
                    <a:pt x="855" y="841"/>
                  </a:lnTo>
                  <a:lnTo>
                    <a:pt x="846" y="847"/>
                  </a:lnTo>
                  <a:lnTo>
                    <a:pt x="837" y="850"/>
                  </a:lnTo>
                  <a:lnTo>
                    <a:pt x="828" y="852"/>
                  </a:lnTo>
                  <a:lnTo>
                    <a:pt x="140" y="852"/>
                  </a:lnTo>
                  <a:lnTo>
                    <a:pt x="140" y="852"/>
                  </a:lnTo>
                  <a:lnTo>
                    <a:pt x="132" y="850"/>
                  </a:lnTo>
                  <a:lnTo>
                    <a:pt x="123" y="847"/>
                  </a:lnTo>
                  <a:lnTo>
                    <a:pt x="114" y="841"/>
                  </a:lnTo>
                  <a:lnTo>
                    <a:pt x="105" y="834"/>
                  </a:lnTo>
                  <a:lnTo>
                    <a:pt x="98" y="827"/>
                  </a:lnTo>
                  <a:lnTo>
                    <a:pt x="92" y="818"/>
                  </a:lnTo>
                  <a:lnTo>
                    <a:pt x="89" y="809"/>
                  </a:lnTo>
                  <a:lnTo>
                    <a:pt x="89" y="800"/>
                  </a:lnTo>
                  <a:lnTo>
                    <a:pt x="89" y="543"/>
                  </a:lnTo>
                  <a:lnTo>
                    <a:pt x="158" y="543"/>
                  </a:lnTo>
                  <a:close/>
                  <a:moveTo>
                    <a:pt x="158" y="543"/>
                  </a:moveTo>
                  <a:lnTo>
                    <a:pt x="158" y="543"/>
                  </a:lnTo>
                  <a:close/>
                </a:path>
              </a:pathLst>
            </a:custGeom>
            <a:solidFill>
              <a:srgbClr val="222332"/>
            </a:solidFill>
            <a:ln w="9525">
              <a:noFill/>
            </a:ln>
            <a:effectLst/>
          </p:spPr>
          <p:style>
            <a:lnRef idx="2">
              <a:schemeClr val="accent1">
                <a:shade val="50000"/>
              </a:schemeClr>
            </a:lnRef>
            <a:fillRef idx="1">
              <a:schemeClr val="accent1"/>
            </a:fillRef>
            <a:effectRef idx="0">
              <a:schemeClr val="accent1"/>
            </a:effectRef>
            <a:fontRef idx="minor">
              <a:schemeClr val="lt1"/>
            </a:fontRef>
          </p:style>
          <p:txBody>
            <a:bodyPr lIns="51435" tIns="25718" rIns="51435" bIns="25718" anchor="ctr"/>
            <a:lstStyle/>
            <a:p>
              <a:pPr algn="ctr" fontAlgn="auto">
                <a:lnSpc>
                  <a:spcPct val="120000"/>
                </a:lnSpc>
              </a:pPr>
              <a:endParaRPr lang="zh-CN" altLang="en-US" sz="1015" noProof="1">
                <a:solidFill>
                  <a:srgbClr val="D3381C"/>
                </a:solidFill>
                <a:cs typeface="+mn-ea"/>
                <a:sym typeface="+mn-lt"/>
              </a:endParaRPr>
            </a:p>
          </p:txBody>
        </p:sp>
        <p:sp>
          <p:nvSpPr>
            <p:cNvPr id="18" name="Freeform 6"/>
            <p:cNvSpPr/>
            <p:nvPr/>
          </p:nvSpPr>
          <p:spPr bwMode="auto">
            <a:xfrm>
              <a:off x="5531903" y="822943"/>
              <a:ext cx="761537" cy="262453"/>
            </a:xfrm>
            <a:custGeom>
              <a:avLst/>
              <a:gdLst>
                <a:gd name="T0" fmla="*/ 834 w 958"/>
                <a:gd name="T1" fmla="*/ 329 h 331"/>
                <a:gd name="T2" fmla="*/ 798 w 958"/>
                <a:gd name="T3" fmla="*/ 320 h 331"/>
                <a:gd name="T4" fmla="*/ 761 w 958"/>
                <a:gd name="T5" fmla="*/ 295 h 331"/>
                <a:gd name="T6" fmla="*/ 739 w 958"/>
                <a:gd name="T7" fmla="*/ 268 h 331"/>
                <a:gd name="T8" fmla="*/ 727 w 958"/>
                <a:gd name="T9" fmla="*/ 236 h 331"/>
                <a:gd name="T10" fmla="*/ 725 w 958"/>
                <a:gd name="T11" fmla="*/ 215 h 331"/>
                <a:gd name="T12" fmla="*/ 720 w 958"/>
                <a:gd name="T13" fmla="*/ 249 h 331"/>
                <a:gd name="T14" fmla="*/ 704 w 958"/>
                <a:gd name="T15" fmla="*/ 279 h 331"/>
                <a:gd name="T16" fmla="*/ 681 w 958"/>
                <a:gd name="T17" fmla="*/ 304 h 331"/>
                <a:gd name="T18" fmla="*/ 651 w 958"/>
                <a:gd name="T19" fmla="*/ 322 h 331"/>
                <a:gd name="T20" fmla="*/ 617 w 958"/>
                <a:gd name="T21" fmla="*/ 329 h 331"/>
                <a:gd name="T22" fmla="*/ 592 w 958"/>
                <a:gd name="T23" fmla="*/ 329 h 331"/>
                <a:gd name="T24" fmla="*/ 558 w 958"/>
                <a:gd name="T25" fmla="*/ 320 h 331"/>
                <a:gd name="T26" fmla="*/ 519 w 958"/>
                <a:gd name="T27" fmla="*/ 295 h 331"/>
                <a:gd name="T28" fmla="*/ 498 w 958"/>
                <a:gd name="T29" fmla="*/ 268 h 331"/>
                <a:gd name="T30" fmla="*/ 485 w 958"/>
                <a:gd name="T31" fmla="*/ 236 h 331"/>
                <a:gd name="T32" fmla="*/ 483 w 958"/>
                <a:gd name="T33" fmla="*/ 215 h 331"/>
                <a:gd name="T34" fmla="*/ 478 w 958"/>
                <a:gd name="T35" fmla="*/ 249 h 331"/>
                <a:gd name="T36" fmla="*/ 462 w 958"/>
                <a:gd name="T37" fmla="*/ 279 h 331"/>
                <a:gd name="T38" fmla="*/ 439 w 958"/>
                <a:gd name="T39" fmla="*/ 304 h 331"/>
                <a:gd name="T40" fmla="*/ 411 w 958"/>
                <a:gd name="T41" fmla="*/ 322 h 331"/>
                <a:gd name="T42" fmla="*/ 375 w 958"/>
                <a:gd name="T43" fmla="*/ 329 h 331"/>
                <a:gd name="T44" fmla="*/ 350 w 958"/>
                <a:gd name="T45" fmla="*/ 329 h 331"/>
                <a:gd name="T46" fmla="*/ 316 w 958"/>
                <a:gd name="T47" fmla="*/ 320 h 331"/>
                <a:gd name="T48" fmla="*/ 277 w 958"/>
                <a:gd name="T49" fmla="*/ 295 h 331"/>
                <a:gd name="T50" fmla="*/ 256 w 958"/>
                <a:gd name="T51" fmla="*/ 268 h 331"/>
                <a:gd name="T52" fmla="*/ 243 w 958"/>
                <a:gd name="T53" fmla="*/ 236 h 331"/>
                <a:gd name="T54" fmla="*/ 242 w 958"/>
                <a:gd name="T55" fmla="*/ 215 h 331"/>
                <a:gd name="T56" fmla="*/ 236 w 958"/>
                <a:gd name="T57" fmla="*/ 249 h 331"/>
                <a:gd name="T58" fmla="*/ 222 w 958"/>
                <a:gd name="T59" fmla="*/ 279 h 331"/>
                <a:gd name="T60" fmla="*/ 199 w 958"/>
                <a:gd name="T61" fmla="*/ 304 h 331"/>
                <a:gd name="T62" fmla="*/ 169 w 958"/>
                <a:gd name="T63" fmla="*/ 322 h 331"/>
                <a:gd name="T64" fmla="*/ 133 w 958"/>
                <a:gd name="T65" fmla="*/ 329 h 331"/>
                <a:gd name="T66" fmla="*/ 108 w 958"/>
                <a:gd name="T67" fmla="*/ 329 h 331"/>
                <a:gd name="T68" fmla="*/ 75 w 958"/>
                <a:gd name="T69" fmla="*/ 320 h 331"/>
                <a:gd name="T70" fmla="*/ 36 w 958"/>
                <a:gd name="T71" fmla="*/ 295 h 331"/>
                <a:gd name="T72" fmla="*/ 14 w 958"/>
                <a:gd name="T73" fmla="*/ 268 h 331"/>
                <a:gd name="T74" fmla="*/ 4 w 958"/>
                <a:gd name="T75" fmla="*/ 236 h 331"/>
                <a:gd name="T76" fmla="*/ 84 w 958"/>
                <a:gd name="T77" fmla="*/ 0 h 331"/>
                <a:gd name="T78" fmla="*/ 958 w 958"/>
                <a:gd name="T79" fmla="*/ 215 h 331"/>
                <a:gd name="T80" fmla="*/ 956 w 958"/>
                <a:gd name="T81" fmla="*/ 249 h 331"/>
                <a:gd name="T82" fmla="*/ 942 w 958"/>
                <a:gd name="T83" fmla="*/ 279 h 331"/>
                <a:gd name="T84" fmla="*/ 921 w 958"/>
                <a:gd name="T85" fmla="*/ 304 h 331"/>
                <a:gd name="T86" fmla="*/ 890 w 958"/>
                <a:gd name="T87" fmla="*/ 322 h 331"/>
                <a:gd name="T88" fmla="*/ 857 w 958"/>
                <a:gd name="T89" fmla="*/ 329 h 3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958" h="331">
                  <a:moveTo>
                    <a:pt x="846" y="331"/>
                  </a:moveTo>
                  <a:lnTo>
                    <a:pt x="846" y="331"/>
                  </a:lnTo>
                  <a:lnTo>
                    <a:pt x="834" y="329"/>
                  </a:lnTo>
                  <a:lnTo>
                    <a:pt x="821" y="327"/>
                  </a:lnTo>
                  <a:lnTo>
                    <a:pt x="810" y="325"/>
                  </a:lnTo>
                  <a:lnTo>
                    <a:pt x="798" y="320"/>
                  </a:lnTo>
                  <a:lnTo>
                    <a:pt x="789" y="316"/>
                  </a:lnTo>
                  <a:lnTo>
                    <a:pt x="778" y="309"/>
                  </a:lnTo>
                  <a:lnTo>
                    <a:pt x="761" y="295"/>
                  </a:lnTo>
                  <a:lnTo>
                    <a:pt x="752" y="288"/>
                  </a:lnTo>
                  <a:lnTo>
                    <a:pt x="745" y="279"/>
                  </a:lnTo>
                  <a:lnTo>
                    <a:pt x="739" y="268"/>
                  </a:lnTo>
                  <a:lnTo>
                    <a:pt x="734" y="259"/>
                  </a:lnTo>
                  <a:lnTo>
                    <a:pt x="730" y="249"/>
                  </a:lnTo>
                  <a:lnTo>
                    <a:pt x="727" y="236"/>
                  </a:lnTo>
                  <a:lnTo>
                    <a:pt x="725" y="226"/>
                  </a:lnTo>
                  <a:lnTo>
                    <a:pt x="725" y="215"/>
                  </a:lnTo>
                  <a:lnTo>
                    <a:pt x="725" y="215"/>
                  </a:lnTo>
                  <a:lnTo>
                    <a:pt x="723" y="226"/>
                  </a:lnTo>
                  <a:lnTo>
                    <a:pt x="722" y="238"/>
                  </a:lnTo>
                  <a:lnTo>
                    <a:pt x="720" y="249"/>
                  </a:lnTo>
                  <a:lnTo>
                    <a:pt x="715" y="259"/>
                  </a:lnTo>
                  <a:lnTo>
                    <a:pt x="711" y="270"/>
                  </a:lnTo>
                  <a:lnTo>
                    <a:pt x="704" y="279"/>
                  </a:lnTo>
                  <a:lnTo>
                    <a:pt x="697" y="288"/>
                  </a:lnTo>
                  <a:lnTo>
                    <a:pt x="690" y="297"/>
                  </a:lnTo>
                  <a:lnTo>
                    <a:pt x="681" y="304"/>
                  </a:lnTo>
                  <a:lnTo>
                    <a:pt x="672" y="311"/>
                  </a:lnTo>
                  <a:lnTo>
                    <a:pt x="661" y="316"/>
                  </a:lnTo>
                  <a:lnTo>
                    <a:pt x="651" y="322"/>
                  </a:lnTo>
                  <a:lnTo>
                    <a:pt x="640" y="325"/>
                  </a:lnTo>
                  <a:lnTo>
                    <a:pt x="629" y="327"/>
                  </a:lnTo>
                  <a:lnTo>
                    <a:pt x="617" y="329"/>
                  </a:lnTo>
                  <a:lnTo>
                    <a:pt x="604" y="331"/>
                  </a:lnTo>
                  <a:lnTo>
                    <a:pt x="604" y="331"/>
                  </a:lnTo>
                  <a:lnTo>
                    <a:pt x="592" y="329"/>
                  </a:lnTo>
                  <a:lnTo>
                    <a:pt x="579" y="327"/>
                  </a:lnTo>
                  <a:lnTo>
                    <a:pt x="569" y="325"/>
                  </a:lnTo>
                  <a:lnTo>
                    <a:pt x="558" y="320"/>
                  </a:lnTo>
                  <a:lnTo>
                    <a:pt x="547" y="316"/>
                  </a:lnTo>
                  <a:lnTo>
                    <a:pt x="537" y="309"/>
                  </a:lnTo>
                  <a:lnTo>
                    <a:pt x="519" y="295"/>
                  </a:lnTo>
                  <a:lnTo>
                    <a:pt x="512" y="288"/>
                  </a:lnTo>
                  <a:lnTo>
                    <a:pt x="505" y="279"/>
                  </a:lnTo>
                  <a:lnTo>
                    <a:pt x="498" y="268"/>
                  </a:lnTo>
                  <a:lnTo>
                    <a:pt x="492" y="259"/>
                  </a:lnTo>
                  <a:lnTo>
                    <a:pt x="489" y="249"/>
                  </a:lnTo>
                  <a:lnTo>
                    <a:pt x="485" y="236"/>
                  </a:lnTo>
                  <a:lnTo>
                    <a:pt x="483" y="226"/>
                  </a:lnTo>
                  <a:lnTo>
                    <a:pt x="483" y="215"/>
                  </a:lnTo>
                  <a:lnTo>
                    <a:pt x="483" y="215"/>
                  </a:lnTo>
                  <a:lnTo>
                    <a:pt x="482" y="226"/>
                  </a:lnTo>
                  <a:lnTo>
                    <a:pt x="480" y="238"/>
                  </a:lnTo>
                  <a:lnTo>
                    <a:pt x="478" y="249"/>
                  </a:lnTo>
                  <a:lnTo>
                    <a:pt x="475" y="259"/>
                  </a:lnTo>
                  <a:lnTo>
                    <a:pt x="469" y="270"/>
                  </a:lnTo>
                  <a:lnTo>
                    <a:pt x="462" y="279"/>
                  </a:lnTo>
                  <a:lnTo>
                    <a:pt x="457" y="288"/>
                  </a:lnTo>
                  <a:lnTo>
                    <a:pt x="448" y="297"/>
                  </a:lnTo>
                  <a:lnTo>
                    <a:pt x="439" y="304"/>
                  </a:lnTo>
                  <a:lnTo>
                    <a:pt x="430" y="311"/>
                  </a:lnTo>
                  <a:lnTo>
                    <a:pt x="421" y="316"/>
                  </a:lnTo>
                  <a:lnTo>
                    <a:pt x="411" y="322"/>
                  </a:lnTo>
                  <a:lnTo>
                    <a:pt x="398" y="325"/>
                  </a:lnTo>
                  <a:lnTo>
                    <a:pt x="387" y="327"/>
                  </a:lnTo>
                  <a:lnTo>
                    <a:pt x="375" y="329"/>
                  </a:lnTo>
                  <a:lnTo>
                    <a:pt x="363" y="331"/>
                  </a:lnTo>
                  <a:lnTo>
                    <a:pt x="363" y="331"/>
                  </a:lnTo>
                  <a:lnTo>
                    <a:pt x="350" y="329"/>
                  </a:lnTo>
                  <a:lnTo>
                    <a:pt x="338" y="327"/>
                  </a:lnTo>
                  <a:lnTo>
                    <a:pt x="327" y="325"/>
                  </a:lnTo>
                  <a:lnTo>
                    <a:pt x="316" y="320"/>
                  </a:lnTo>
                  <a:lnTo>
                    <a:pt x="306" y="316"/>
                  </a:lnTo>
                  <a:lnTo>
                    <a:pt x="295" y="309"/>
                  </a:lnTo>
                  <a:lnTo>
                    <a:pt x="277" y="295"/>
                  </a:lnTo>
                  <a:lnTo>
                    <a:pt x="270" y="288"/>
                  </a:lnTo>
                  <a:lnTo>
                    <a:pt x="263" y="279"/>
                  </a:lnTo>
                  <a:lnTo>
                    <a:pt x="256" y="268"/>
                  </a:lnTo>
                  <a:lnTo>
                    <a:pt x="251" y="259"/>
                  </a:lnTo>
                  <a:lnTo>
                    <a:pt x="247" y="249"/>
                  </a:lnTo>
                  <a:lnTo>
                    <a:pt x="243" y="236"/>
                  </a:lnTo>
                  <a:lnTo>
                    <a:pt x="242" y="226"/>
                  </a:lnTo>
                  <a:lnTo>
                    <a:pt x="242" y="215"/>
                  </a:lnTo>
                  <a:lnTo>
                    <a:pt x="242" y="215"/>
                  </a:lnTo>
                  <a:lnTo>
                    <a:pt x="242" y="226"/>
                  </a:lnTo>
                  <a:lnTo>
                    <a:pt x="240" y="238"/>
                  </a:lnTo>
                  <a:lnTo>
                    <a:pt x="236" y="249"/>
                  </a:lnTo>
                  <a:lnTo>
                    <a:pt x="233" y="259"/>
                  </a:lnTo>
                  <a:lnTo>
                    <a:pt x="228" y="270"/>
                  </a:lnTo>
                  <a:lnTo>
                    <a:pt x="222" y="279"/>
                  </a:lnTo>
                  <a:lnTo>
                    <a:pt x="215" y="288"/>
                  </a:lnTo>
                  <a:lnTo>
                    <a:pt x="206" y="297"/>
                  </a:lnTo>
                  <a:lnTo>
                    <a:pt x="199" y="304"/>
                  </a:lnTo>
                  <a:lnTo>
                    <a:pt x="188" y="311"/>
                  </a:lnTo>
                  <a:lnTo>
                    <a:pt x="180" y="316"/>
                  </a:lnTo>
                  <a:lnTo>
                    <a:pt x="169" y="322"/>
                  </a:lnTo>
                  <a:lnTo>
                    <a:pt x="158" y="325"/>
                  </a:lnTo>
                  <a:lnTo>
                    <a:pt x="146" y="327"/>
                  </a:lnTo>
                  <a:lnTo>
                    <a:pt x="133" y="329"/>
                  </a:lnTo>
                  <a:lnTo>
                    <a:pt x="121" y="331"/>
                  </a:lnTo>
                  <a:lnTo>
                    <a:pt x="121" y="331"/>
                  </a:lnTo>
                  <a:lnTo>
                    <a:pt x="108" y="329"/>
                  </a:lnTo>
                  <a:lnTo>
                    <a:pt x="98" y="327"/>
                  </a:lnTo>
                  <a:lnTo>
                    <a:pt x="85" y="325"/>
                  </a:lnTo>
                  <a:lnTo>
                    <a:pt x="75" y="320"/>
                  </a:lnTo>
                  <a:lnTo>
                    <a:pt x="64" y="316"/>
                  </a:lnTo>
                  <a:lnTo>
                    <a:pt x="53" y="309"/>
                  </a:lnTo>
                  <a:lnTo>
                    <a:pt x="36" y="295"/>
                  </a:lnTo>
                  <a:lnTo>
                    <a:pt x="28" y="288"/>
                  </a:lnTo>
                  <a:lnTo>
                    <a:pt x="21" y="279"/>
                  </a:lnTo>
                  <a:lnTo>
                    <a:pt x="14" y="268"/>
                  </a:lnTo>
                  <a:lnTo>
                    <a:pt x="11" y="259"/>
                  </a:lnTo>
                  <a:lnTo>
                    <a:pt x="5" y="249"/>
                  </a:lnTo>
                  <a:lnTo>
                    <a:pt x="4" y="236"/>
                  </a:lnTo>
                  <a:lnTo>
                    <a:pt x="2" y="226"/>
                  </a:lnTo>
                  <a:lnTo>
                    <a:pt x="0" y="215"/>
                  </a:lnTo>
                  <a:lnTo>
                    <a:pt x="84" y="0"/>
                  </a:lnTo>
                  <a:lnTo>
                    <a:pt x="873" y="0"/>
                  </a:lnTo>
                  <a:lnTo>
                    <a:pt x="958" y="215"/>
                  </a:lnTo>
                  <a:lnTo>
                    <a:pt x="958" y="215"/>
                  </a:lnTo>
                  <a:lnTo>
                    <a:pt x="958" y="226"/>
                  </a:lnTo>
                  <a:lnTo>
                    <a:pt x="958" y="238"/>
                  </a:lnTo>
                  <a:lnTo>
                    <a:pt x="956" y="249"/>
                  </a:lnTo>
                  <a:lnTo>
                    <a:pt x="953" y="259"/>
                  </a:lnTo>
                  <a:lnTo>
                    <a:pt x="947" y="270"/>
                  </a:lnTo>
                  <a:lnTo>
                    <a:pt x="942" y="279"/>
                  </a:lnTo>
                  <a:lnTo>
                    <a:pt x="935" y="288"/>
                  </a:lnTo>
                  <a:lnTo>
                    <a:pt x="928" y="297"/>
                  </a:lnTo>
                  <a:lnTo>
                    <a:pt x="921" y="304"/>
                  </a:lnTo>
                  <a:lnTo>
                    <a:pt x="912" y="311"/>
                  </a:lnTo>
                  <a:lnTo>
                    <a:pt x="901" y="316"/>
                  </a:lnTo>
                  <a:lnTo>
                    <a:pt x="890" y="322"/>
                  </a:lnTo>
                  <a:lnTo>
                    <a:pt x="880" y="325"/>
                  </a:lnTo>
                  <a:lnTo>
                    <a:pt x="869" y="327"/>
                  </a:lnTo>
                  <a:lnTo>
                    <a:pt x="857" y="329"/>
                  </a:lnTo>
                  <a:lnTo>
                    <a:pt x="846" y="331"/>
                  </a:lnTo>
                  <a:lnTo>
                    <a:pt x="846" y="331"/>
                  </a:lnTo>
                </a:path>
              </a:pathLst>
            </a:custGeom>
            <a:solidFill>
              <a:schemeClr val="bg1"/>
            </a:solidFill>
            <a:ln w="9525">
              <a:noFill/>
            </a:ln>
            <a:effectLst/>
          </p:spPr>
          <p:style>
            <a:lnRef idx="2">
              <a:schemeClr val="accent1">
                <a:shade val="50000"/>
              </a:schemeClr>
            </a:lnRef>
            <a:fillRef idx="1">
              <a:schemeClr val="accent1"/>
            </a:fillRef>
            <a:effectRef idx="0">
              <a:schemeClr val="accent1"/>
            </a:effectRef>
            <a:fontRef idx="minor">
              <a:schemeClr val="lt1"/>
            </a:fontRef>
          </p:style>
          <p:txBody>
            <a:bodyPr lIns="51435" tIns="25718" rIns="51435" bIns="25718" anchor="ctr"/>
            <a:lstStyle/>
            <a:p>
              <a:pPr algn="ctr" fontAlgn="auto">
                <a:lnSpc>
                  <a:spcPct val="120000"/>
                </a:lnSpc>
              </a:pPr>
              <a:endParaRPr lang="zh-CN" altLang="en-US" sz="1015" noProof="1">
                <a:solidFill>
                  <a:srgbClr val="D3381C"/>
                </a:solidFill>
                <a:cs typeface="+mn-ea"/>
                <a:sym typeface="+mn-lt"/>
              </a:endParaRPr>
            </a:p>
          </p:txBody>
        </p:sp>
        <p:sp>
          <p:nvSpPr>
            <p:cNvPr id="19" name="Freeform 7"/>
            <p:cNvSpPr/>
            <p:nvPr/>
          </p:nvSpPr>
          <p:spPr bwMode="auto">
            <a:xfrm>
              <a:off x="6228628" y="822943"/>
              <a:ext cx="3240" cy="0"/>
            </a:xfrm>
            <a:custGeom>
              <a:avLst/>
              <a:gdLst>
                <a:gd name="T0" fmla="*/ 0 w 2"/>
                <a:gd name="T1" fmla="*/ 2 w 2"/>
                <a:gd name="T2" fmla="*/ 0 w 2"/>
              </a:gdLst>
              <a:ahLst/>
              <a:cxnLst>
                <a:cxn ang="0">
                  <a:pos x="T0" y="0"/>
                </a:cxn>
                <a:cxn ang="0">
                  <a:pos x="T1" y="0"/>
                </a:cxn>
                <a:cxn ang="0">
                  <a:pos x="T2" y="0"/>
                </a:cxn>
              </a:cxnLst>
              <a:rect l="0" t="0" r="r" b="b"/>
              <a:pathLst>
                <a:path w="2">
                  <a:moveTo>
                    <a:pt x="0" y="0"/>
                  </a:moveTo>
                  <a:lnTo>
                    <a:pt x="2" y="0"/>
                  </a:lnTo>
                  <a:lnTo>
                    <a:pt x="0" y="0"/>
                  </a:lnTo>
                </a:path>
              </a:pathLst>
            </a:custGeom>
            <a:solidFill>
              <a:srgbClr val="222332"/>
            </a:solidFill>
            <a:ln w="9525">
              <a:noFill/>
            </a:ln>
            <a:effectLst/>
          </p:spPr>
          <p:style>
            <a:lnRef idx="2">
              <a:schemeClr val="accent1">
                <a:shade val="50000"/>
              </a:schemeClr>
            </a:lnRef>
            <a:fillRef idx="1">
              <a:schemeClr val="accent1"/>
            </a:fillRef>
            <a:effectRef idx="0">
              <a:schemeClr val="accent1"/>
            </a:effectRef>
            <a:fontRef idx="minor">
              <a:schemeClr val="lt1"/>
            </a:fontRef>
          </p:style>
          <p:txBody>
            <a:bodyPr lIns="51435" tIns="25718" rIns="51435" bIns="25718" anchor="ctr"/>
            <a:lstStyle/>
            <a:p>
              <a:pPr algn="ctr" fontAlgn="auto">
                <a:lnSpc>
                  <a:spcPct val="120000"/>
                </a:lnSpc>
              </a:pPr>
              <a:endParaRPr lang="zh-CN" altLang="en-US" sz="1015" noProof="1">
                <a:solidFill>
                  <a:srgbClr val="D3381C"/>
                </a:solidFill>
                <a:cs typeface="+mn-ea"/>
                <a:sym typeface="+mn-lt"/>
              </a:endParaRPr>
            </a:p>
          </p:txBody>
        </p:sp>
        <p:sp>
          <p:nvSpPr>
            <p:cNvPr id="20" name="Freeform 8"/>
            <p:cNvSpPr/>
            <p:nvPr/>
          </p:nvSpPr>
          <p:spPr bwMode="auto">
            <a:xfrm>
              <a:off x="5616158" y="712778"/>
              <a:ext cx="602747" cy="61564"/>
            </a:xfrm>
            <a:custGeom>
              <a:avLst/>
              <a:gdLst>
                <a:gd name="T0" fmla="*/ 725 w 763"/>
                <a:gd name="T1" fmla="*/ 76 h 76"/>
                <a:gd name="T2" fmla="*/ 41 w 763"/>
                <a:gd name="T3" fmla="*/ 76 h 76"/>
                <a:gd name="T4" fmla="*/ 41 w 763"/>
                <a:gd name="T5" fmla="*/ 76 h 76"/>
                <a:gd name="T6" fmla="*/ 32 w 763"/>
                <a:gd name="T7" fmla="*/ 75 h 76"/>
                <a:gd name="T8" fmla="*/ 25 w 763"/>
                <a:gd name="T9" fmla="*/ 73 h 76"/>
                <a:gd name="T10" fmla="*/ 18 w 763"/>
                <a:gd name="T11" fmla="*/ 69 h 76"/>
                <a:gd name="T12" fmla="*/ 13 w 763"/>
                <a:gd name="T13" fmla="*/ 66 h 76"/>
                <a:gd name="T14" fmla="*/ 7 w 763"/>
                <a:gd name="T15" fmla="*/ 59 h 76"/>
                <a:gd name="T16" fmla="*/ 4 w 763"/>
                <a:gd name="T17" fmla="*/ 53 h 76"/>
                <a:gd name="T18" fmla="*/ 2 w 763"/>
                <a:gd name="T19" fmla="*/ 46 h 76"/>
                <a:gd name="T20" fmla="*/ 0 w 763"/>
                <a:gd name="T21" fmla="*/ 39 h 76"/>
                <a:gd name="T22" fmla="*/ 0 w 763"/>
                <a:gd name="T23" fmla="*/ 39 h 76"/>
                <a:gd name="T24" fmla="*/ 2 w 763"/>
                <a:gd name="T25" fmla="*/ 32 h 76"/>
                <a:gd name="T26" fmla="*/ 4 w 763"/>
                <a:gd name="T27" fmla="*/ 25 h 76"/>
                <a:gd name="T28" fmla="*/ 7 w 763"/>
                <a:gd name="T29" fmla="*/ 18 h 76"/>
                <a:gd name="T30" fmla="*/ 13 w 763"/>
                <a:gd name="T31" fmla="*/ 12 h 76"/>
                <a:gd name="T32" fmla="*/ 18 w 763"/>
                <a:gd name="T33" fmla="*/ 7 h 76"/>
                <a:gd name="T34" fmla="*/ 25 w 763"/>
                <a:gd name="T35" fmla="*/ 4 h 76"/>
                <a:gd name="T36" fmla="*/ 32 w 763"/>
                <a:gd name="T37" fmla="*/ 2 h 76"/>
                <a:gd name="T38" fmla="*/ 41 w 763"/>
                <a:gd name="T39" fmla="*/ 0 h 76"/>
                <a:gd name="T40" fmla="*/ 722 w 763"/>
                <a:gd name="T41" fmla="*/ 0 h 76"/>
                <a:gd name="T42" fmla="*/ 722 w 763"/>
                <a:gd name="T43" fmla="*/ 0 h 76"/>
                <a:gd name="T44" fmla="*/ 731 w 763"/>
                <a:gd name="T45" fmla="*/ 2 h 76"/>
                <a:gd name="T46" fmla="*/ 738 w 763"/>
                <a:gd name="T47" fmla="*/ 4 h 76"/>
                <a:gd name="T48" fmla="*/ 745 w 763"/>
                <a:gd name="T49" fmla="*/ 7 h 76"/>
                <a:gd name="T50" fmla="*/ 750 w 763"/>
                <a:gd name="T51" fmla="*/ 12 h 76"/>
                <a:gd name="T52" fmla="*/ 755 w 763"/>
                <a:gd name="T53" fmla="*/ 18 h 76"/>
                <a:gd name="T54" fmla="*/ 759 w 763"/>
                <a:gd name="T55" fmla="*/ 25 h 76"/>
                <a:gd name="T56" fmla="*/ 761 w 763"/>
                <a:gd name="T57" fmla="*/ 32 h 76"/>
                <a:gd name="T58" fmla="*/ 763 w 763"/>
                <a:gd name="T59" fmla="*/ 39 h 76"/>
                <a:gd name="T60" fmla="*/ 763 w 763"/>
                <a:gd name="T61" fmla="*/ 39 h 76"/>
                <a:gd name="T62" fmla="*/ 763 w 763"/>
                <a:gd name="T63" fmla="*/ 46 h 76"/>
                <a:gd name="T64" fmla="*/ 761 w 763"/>
                <a:gd name="T65" fmla="*/ 53 h 76"/>
                <a:gd name="T66" fmla="*/ 757 w 763"/>
                <a:gd name="T67" fmla="*/ 60 h 76"/>
                <a:gd name="T68" fmla="*/ 754 w 763"/>
                <a:gd name="T69" fmla="*/ 66 h 76"/>
                <a:gd name="T70" fmla="*/ 747 w 763"/>
                <a:gd name="T71" fmla="*/ 71 h 76"/>
                <a:gd name="T72" fmla="*/ 741 w 763"/>
                <a:gd name="T73" fmla="*/ 73 h 76"/>
                <a:gd name="T74" fmla="*/ 732 w 763"/>
                <a:gd name="T75" fmla="*/ 76 h 76"/>
                <a:gd name="T76" fmla="*/ 725 w 763"/>
                <a:gd name="T77" fmla="*/ 76 h 76"/>
                <a:gd name="T78" fmla="*/ 725 w 763"/>
                <a:gd name="T79" fmla="*/ 76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763" h="76">
                  <a:moveTo>
                    <a:pt x="725" y="76"/>
                  </a:moveTo>
                  <a:lnTo>
                    <a:pt x="41" y="76"/>
                  </a:lnTo>
                  <a:lnTo>
                    <a:pt x="41" y="76"/>
                  </a:lnTo>
                  <a:lnTo>
                    <a:pt x="32" y="75"/>
                  </a:lnTo>
                  <a:lnTo>
                    <a:pt x="25" y="73"/>
                  </a:lnTo>
                  <a:lnTo>
                    <a:pt x="18" y="69"/>
                  </a:lnTo>
                  <a:lnTo>
                    <a:pt x="13" y="66"/>
                  </a:lnTo>
                  <a:lnTo>
                    <a:pt x="7" y="59"/>
                  </a:lnTo>
                  <a:lnTo>
                    <a:pt x="4" y="53"/>
                  </a:lnTo>
                  <a:lnTo>
                    <a:pt x="2" y="46"/>
                  </a:lnTo>
                  <a:lnTo>
                    <a:pt x="0" y="39"/>
                  </a:lnTo>
                  <a:lnTo>
                    <a:pt x="0" y="39"/>
                  </a:lnTo>
                  <a:lnTo>
                    <a:pt x="2" y="32"/>
                  </a:lnTo>
                  <a:lnTo>
                    <a:pt x="4" y="25"/>
                  </a:lnTo>
                  <a:lnTo>
                    <a:pt x="7" y="18"/>
                  </a:lnTo>
                  <a:lnTo>
                    <a:pt x="13" y="12"/>
                  </a:lnTo>
                  <a:lnTo>
                    <a:pt x="18" y="7"/>
                  </a:lnTo>
                  <a:lnTo>
                    <a:pt x="25" y="4"/>
                  </a:lnTo>
                  <a:lnTo>
                    <a:pt x="32" y="2"/>
                  </a:lnTo>
                  <a:lnTo>
                    <a:pt x="41" y="0"/>
                  </a:lnTo>
                  <a:lnTo>
                    <a:pt x="722" y="0"/>
                  </a:lnTo>
                  <a:lnTo>
                    <a:pt x="722" y="0"/>
                  </a:lnTo>
                  <a:lnTo>
                    <a:pt x="731" y="2"/>
                  </a:lnTo>
                  <a:lnTo>
                    <a:pt x="738" y="4"/>
                  </a:lnTo>
                  <a:lnTo>
                    <a:pt x="745" y="7"/>
                  </a:lnTo>
                  <a:lnTo>
                    <a:pt x="750" y="12"/>
                  </a:lnTo>
                  <a:lnTo>
                    <a:pt x="755" y="18"/>
                  </a:lnTo>
                  <a:lnTo>
                    <a:pt x="759" y="25"/>
                  </a:lnTo>
                  <a:lnTo>
                    <a:pt x="761" y="32"/>
                  </a:lnTo>
                  <a:lnTo>
                    <a:pt x="763" y="39"/>
                  </a:lnTo>
                  <a:lnTo>
                    <a:pt x="763" y="39"/>
                  </a:lnTo>
                  <a:lnTo>
                    <a:pt x="763" y="46"/>
                  </a:lnTo>
                  <a:lnTo>
                    <a:pt x="761" y="53"/>
                  </a:lnTo>
                  <a:lnTo>
                    <a:pt x="757" y="60"/>
                  </a:lnTo>
                  <a:lnTo>
                    <a:pt x="754" y="66"/>
                  </a:lnTo>
                  <a:lnTo>
                    <a:pt x="747" y="71"/>
                  </a:lnTo>
                  <a:lnTo>
                    <a:pt x="741" y="73"/>
                  </a:lnTo>
                  <a:lnTo>
                    <a:pt x="732" y="76"/>
                  </a:lnTo>
                  <a:lnTo>
                    <a:pt x="725" y="76"/>
                  </a:lnTo>
                  <a:lnTo>
                    <a:pt x="725" y="76"/>
                  </a:lnTo>
                </a:path>
              </a:pathLst>
            </a:custGeom>
            <a:solidFill>
              <a:schemeClr val="bg1"/>
            </a:solidFill>
            <a:ln w="9525">
              <a:noFill/>
            </a:ln>
            <a:effectLst/>
          </p:spPr>
          <p:style>
            <a:lnRef idx="2">
              <a:schemeClr val="accent1">
                <a:shade val="50000"/>
              </a:schemeClr>
            </a:lnRef>
            <a:fillRef idx="1">
              <a:schemeClr val="accent1"/>
            </a:fillRef>
            <a:effectRef idx="0">
              <a:schemeClr val="accent1"/>
            </a:effectRef>
            <a:fontRef idx="minor">
              <a:schemeClr val="lt1"/>
            </a:fontRef>
          </p:style>
          <p:txBody>
            <a:bodyPr lIns="51435" tIns="25718" rIns="51435" bIns="25718" anchor="ctr"/>
            <a:lstStyle/>
            <a:p>
              <a:pPr algn="ctr" fontAlgn="auto">
                <a:lnSpc>
                  <a:spcPct val="120000"/>
                </a:lnSpc>
              </a:pPr>
              <a:endParaRPr lang="zh-CN" altLang="en-US" sz="1015" noProof="1">
                <a:solidFill>
                  <a:srgbClr val="D3381C"/>
                </a:solidFill>
                <a:cs typeface="+mn-ea"/>
                <a:sym typeface="+mn-lt"/>
              </a:endParaRPr>
            </a:p>
          </p:txBody>
        </p:sp>
        <p:sp>
          <p:nvSpPr>
            <p:cNvPr id="21" name="Freeform 9"/>
            <p:cNvSpPr/>
            <p:nvPr/>
          </p:nvSpPr>
          <p:spPr bwMode="auto">
            <a:xfrm>
              <a:off x="5603196" y="1143719"/>
              <a:ext cx="628672" cy="246251"/>
            </a:xfrm>
            <a:custGeom>
              <a:avLst/>
              <a:gdLst>
                <a:gd name="T0" fmla="*/ 69 w 791"/>
                <a:gd name="T1" fmla="*/ 0 h 309"/>
                <a:gd name="T2" fmla="*/ 69 w 791"/>
                <a:gd name="T3" fmla="*/ 245 h 309"/>
                <a:gd name="T4" fmla="*/ 723 w 791"/>
                <a:gd name="T5" fmla="*/ 245 h 309"/>
                <a:gd name="T6" fmla="*/ 723 w 791"/>
                <a:gd name="T7" fmla="*/ 0 h 309"/>
                <a:gd name="T8" fmla="*/ 791 w 791"/>
                <a:gd name="T9" fmla="*/ 0 h 309"/>
                <a:gd name="T10" fmla="*/ 791 w 791"/>
                <a:gd name="T11" fmla="*/ 257 h 309"/>
                <a:gd name="T12" fmla="*/ 791 w 791"/>
                <a:gd name="T13" fmla="*/ 257 h 309"/>
                <a:gd name="T14" fmla="*/ 791 w 791"/>
                <a:gd name="T15" fmla="*/ 266 h 309"/>
                <a:gd name="T16" fmla="*/ 787 w 791"/>
                <a:gd name="T17" fmla="*/ 275 h 309"/>
                <a:gd name="T18" fmla="*/ 782 w 791"/>
                <a:gd name="T19" fmla="*/ 284 h 309"/>
                <a:gd name="T20" fmla="*/ 775 w 791"/>
                <a:gd name="T21" fmla="*/ 291 h 309"/>
                <a:gd name="T22" fmla="*/ 766 w 791"/>
                <a:gd name="T23" fmla="*/ 298 h 309"/>
                <a:gd name="T24" fmla="*/ 757 w 791"/>
                <a:gd name="T25" fmla="*/ 304 h 309"/>
                <a:gd name="T26" fmla="*/ 748 w 791"/>
                <a:gd name="T27" fmla="*/ 307 h 309"/>
                <a:gd name="T28" fmla="*/ 739 w 791"/>
                <a:gd name="T29" fmla="*/ 309 h 309"/>
                <a:gd name="T30" fmla="*/ 51 w 791"/>
                <a:gd name="T31" fmla="*/ 309 h 309"/>
                <a:gd name="T32" fmla="*/ 51 w 791"/>
                <a:gd name="T33" fmla="*/ 309 h 309"/>
                <a:gd name="T34" fmla="*/ 43 w 791"/>
                <a:gd name="T35" fmla="*/ 307 h 309"/>
                <a:gd name="T36" fmla="*/ 34 w 791"/>
                <a:gd name="T37" fmla="*/ 304 h 309"/>
                <a:gd name="T38" fmla="*/ 25 w 791"/>
                <a:gd name="T39" fmla="*/ 298 h 309"/>
                <a:gd name="T40" fmla="*/ 16 w 791"/>
                <a:gd name="T41" fmla="*/ 291 h 309"/>
                <a:gd name="T42" fmla="*/ 9 w 791"/>
                <a:gd name="T43" fmla="*/ 284 h 309"/>
                <a:gd name="T44" fmla="*/ 3 w 791"/>
                <a:gd name="T45" fmla="*/ 275 h 309"/>
                <a:gd name="T46" fmla="*/ 0 w 791"/>
                <a:gd name="T47" fmla="*/ 266 h 309"/>
                <a:gd name="T48" fmla="*/ 0 w 791"/>
                <a:gd name="T49" fmla="*/ 257 h 309"/>
                <a:gd name="T50" fmla="*/ 0 w 791"/>
                <a:gd name="T51" fmla="*/ 0 h 309"/>
                <a:gd name="T52" fmla="*/ 69 w 791"/>
                <a:gd name="T53" fmla="*/ 0 h 3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791" h="309">
                  <a:moveTo>
                    <a:pt x="69" y="0"/>
                  </a:moveTo>
                  <a:lnTo>
                    <a:pt x="69" y="245"/>
                  </a:lnTo>
                  <a:lnTo>
                    <a:pt x="723" y="245"/>
                  </a:lnTo>
                  <a:lnTo>
                    <a:pt x="723" y="0"/>
                  </a:lnTo>
                  <a:lnTo>
                    <a:pt x="791" y="0"/>
                  </a:lnTo>
                  <a:lnTo>
                    <a:pt x="791" y="257"/>
                  </a:lnTo>
                  <a:lnTo>
                    <a:pt x="791" y="257"/>
                  </a:lnTo>
                  <a:lnTo>
                    <a:pt x="791" y="266"/>
                  </a:lnTo>
                  <a:lnTo>
                    <a:pt x="787" y="275"/>
                  </a:lnTo>
                  <a:lnTo>
                    <a:pt x="782" y="284"/>
                  </a:lnTo>
                  <a:lnTo>
                    <a:pt x="775" y="291"/>
                  </a:lnTo>
                  <a:lnTo>
                    <a:pt x="766" y="298"/>
                  </a:lnTo>
                  <a:lnTo>
                    <a:pt x="757" y="304"/>
                  </a:lnTo>
                  <a:lnTo>
                    <a:pt x="748" y="307"/>
                  </a:lnTo>
                  <a:lnTo>
                    <a:pt x="739" y="309"/>
                  </a:lnTo>
                  <a:lnTo>
                    <a:pt x="51" y="309"/>
                  </a:lnTo>
                  <a:lnTo>
                    <a:pt x="51" y="309"/>
                  </a:lnTo>
                  <a:lnTo>
                    <a:pt x="43" y="307"/>
                  </a:lnTo>
                  <a:lnTo>
                    <a:pt x="34" y="304"/>
                  </a:lnTo>
                  <a:lnTo>
                    <a:pt x="25" y="298"/>
                  </a:lnTo>
                  <a:lnTo>
                    <a:pt x="16" y="291"/>
                  </a:lnTo>
                  <a:lnTo>
                    <a:pt x="9" y="284"/>
                  </a:lnTo>
                  <a:lnTo>
                    <a:pt x="3" y="275"/>
                  </a:lnTo>
                  <a:lnTo>
                    <a:pt x="0" y="266"/>
                  </a:lnTo>
                  <a:lnTo>
                    <a:pt x="0" y="257"/>
                  </a:lnTo>
                  <a:lnTo>
                    <a:pt x="0" y="0"/>
                  </a:lnTo>
                  <a:lnTo>
                    <a:pt x="69" y="0"/>
                  </a:lnTo>
                </a:path>
              </a:pathLst>
            </a:custGeom>
            <a:solidFill>
              <a:schemeClr val="bg1"/>
            </a:solidFill>
            <a:ln w="9525">
              <a:noFill/>
            </a:ln>
            <a:effectLst/>
          </p:spPr>
          <p:style>
            <a:lnRef idx="2">
              <a:schemeClr val="accent1">
                <a:shade val="50000"/>
              </a:schemeClr>
            </a:lnRef>
            <a:fillRef idx="1">
              <a:schemeClr val="accent1"/>
            </a:fillRef>
            <a:effectRef idx="0">
              <a:schemeClr val="accent1"/>
            </a:effectRef>
            <a:fontRef idx="minor">
              <a:schemeClr val="lt1"/>
            </a:fontRef>
          </p:style>
          <p:txBody>
            <a:bodyPr lIns="51435" tIns="25718" rIns="51435" bIns="25718" anchor="ctr"/>
            <a:lstStyle/>
            <a:p>
              <a:pPr algn="ctr" fontAlgn="auto">
                <a:lnSpc>
                  <a:spcPct val="120000"/>
                </a:lnSpc>
              </a:pPr>
              <a:endParaRPr lang="zh-CN" altLang="en-US" sz="1015" noProof="1">
                <a:solidFill>
                  <a:srgbClr val="D3381C"/>
                </a:solidFill>
                <a:cs typeface="+mn-ea"/>
                <a:sym typeface="+mn-lt"/>
              </a:endParaRPr>
            </a:p>
          </p:txBody>
        </p:sp>
        <p:sp>
          <p:nvSpPr>
            <p:cNvPr id="22" name="Line 10"/>
            <p:cNvSpPr>
              <a:spLocks noChangeShapeType="1"/>
            </p:cNvSpPr>
            <p:nvPr/>
          </p:nvSpPr>
          <p:spPr bwMode="auto">
            <a:xfrm>
              <a:off x="5658287" y="1143719"/>
              <a:ext cx="0" cy="0"/>
            </a:xfrm>
            <a:prstGeom prst="line">
              <a:avLst/>
            </a:prstGeom>
            <a:solidFill>
              <a:srgbClr val="222332"/>
            </a:solidFill>
            <a:ln w="9525">
              <a:noFill/>
            </a:ln>
            <a:effectLst/>
          </p:spPr>
          <p:style>
            <a:lnRef idx="2">
              <a:schemeClr val="accent1">
                <a:shade val="50000"/>
              </a:schemeClr>
            </a:lnRef>
            <a:fillRef idx="1">
              <a:schemeClr val="accent1"/>
            </a:fillRef>
            <a:effectRef idx="0">
              <a:schemeClr val="accent1"/>
            </a:effectRef>
            <a:fontRef idx="minor">
              <a:schemeClr val="lt1"/>
            </a:fontRef>
          </p:style>
          <p:txBody>
            <a:bodyPr lIns="51435" tIns="25718" rIns="51435" bIns="25718" anchor="ctr"/>
            <a:lstStyle/>
            <a:p>
              <a:pPr algn="ctr" fontAlgn="auto">
                <a:lnSpc>
                  <a:spcPct val="120000"/>
                </a:lnSpc>
              </a:pPr>
              <a:endParaRPr lang="zh-CN" altLang="en-US" sz="1015" noProof="1">
                <a:solidFill>
                  <a:srgbClr val="D3381C"/>
                </a:solidFill>
                <a:cs typeface="+mn-ea"/>
                <a:sym typeface="+mn-lt"/>
              </a:endParaRPr>
            </a:p>
          </p:txBody>
        </p:sp>
      </p:grpSp>
      <p:sp>
        <p:nvSpPr>
          <p:cNvPr id="70" name="TextBox 10"/>
          <p:cNvSpPr txBox="1"/>
          <p:nvPr/>
        </p:nvSpPr>
        <p:spPr>
          <a:xfrm>
            <a:off x="2736642" y="411570"/>
            <a:ext cx="2111583" cy="912878"/>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5330" b="1" dirty="0">
                <a:solidFill>
                  <a:srgbClr val="D3381C"/>
                </a:solidFill>
                <a:latin typeface="微软雅黑" panose="020B0503020204020204" pitchFamily="34" charset="-122"/>
                <a:ea typeface="微软雅黑" panose="020B0503020204020204" pitchFamily="34" charset="-122"/>
                <a:cs typeface="+mn-ea"/>
                <a:sym typeface="+mn-lt"/>
              </a:rPr>
              <a:t>目录</a:t>
            </a:r>
          </a:p>
        </p:txBody>
      </p:sp>
      <p:sp>
        <p:nvSpPr>
          <p:cNvPr id="73" name="TextBox 10"/>
          <p:cNvSpPr txBox="1"/>
          <p:nvPr/>
        </p:nvSpPr>
        <p:spPr>
          <a:xfrm>
            <a:off x="4285485" y="840046"/>
            <a:ext cx="2111583" cy="420564"/>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z="2135" b="1" dirty="0">
                <a:solidFill>
                  <a:srgbClr val="D3381C"/>
                </a:solidFill>
                <a:latin typeface="微软雅黑" panose="020B0503020204020204" pitchFamily="34" charset="-122"/>
                <a:ea typeface="微软雅黑" panose="020B0503020204020204" pitchFamily="34" charset="-122"/>
                <a:cs typeface="+mn-ea"/>
                <a:sym typeface="+mn-lt"/>
              </a:rPr>
              <a:t>CONTENTS</a:t>
            </a:r>
            <a:endParaRPr lang="zh-CN" altLang="en-US" sz="2135" b="1" dirty="0">
              <a:solidFill>
                <a:srgbClr val="D3381C"/>
              </a:solidFill>
              <a:latin typeface="微软雅黑" panose="020B0503020204020204" pitchFamily="34" charset="-122"/>
              <a:ea typeface="微软雅黑" panose="020B0503020204020204" pitchFamily="34" charset="-122"/>
              <a:cs typeface="+mn-ea"/>
              <a:sym typeface="+mn-lt"/>
            </a:endParaRPr>
          </a:p>
        </p:txBody>
      </p:sp>
      <p:sp>
        <p:nvSpPr>
          <p:cNvPr id="85" name="Text Box 10"/>
          <p:cNvSpPr txBox="1">
            <a:spLocks noChangeArrowheads="1"/>
          </p:cNvSpPr>
          <p:nvPr/>
        </p:nvSpPr>
        <p:spPr bwMode="auto">
          <a:xfrm>
            <a:off x="3815535" y="3889952"/>
            <a:ext cx="1623426" cy="316177"/>
          </a:xfrm>
          <a:prstGeom prst="rect">
            <a:avLst/>
          </a:prstGeom>
          <a:noFill/>
          <a:ln w="9525">
            <a:noFill/>
            <a:miter lim="800000"/>
          </a:ln>
        </p:spPr>
        <p:txBody>
          <a:bodyPr lIns="45720" tIns="22860" rIns="45720" bIns="22860">
            <a:spAutoFit/>
          </a:bodyPr>
          <a:lstStyle/>
          <a:p>
            <a:pPr fontAlgn="auto">
              <a:lnSpc>
                <a:spcPct val="120000"/>
              </a:lnSpc>
            </a:pPr>
            <a:r>
              <a:rPr lang="zh-CN" altLang="en-US" sz="1600" b="1" noProof="1" smtClean="0">
                <a:solidFill>
                  <a:srgbClr val="D3381C"/>
                </a:solidFill>
                <a:cs typeface="+mn-ea"/>
                <a:sym typeface="+mn-lt"/>
              </a:rPr>
              <a:t>  项目</a:t>
            </a:r>
            <a:r>
              <a:rPr lang="zh-CN" altLang="en-US" sz="1600" b="1" noProof="1">
                <a:solidFill>
                  <a:srgbClr val="D3381C"/>
                </a:solidFill>
                <a:cs typeface="+mn-ea"/>
                <a:sym typeface="+mn-lt"/>
              </a:rPr>
              <a:t>成绩</a:t>
            </a:r>
            <a:r>
              <a:rPr lang="zh-CN" altLang="en-US" sz="1600" b="1" noProof="1" smtClean="0">
                <a:solidFill>
                  <a:srgbClr val="D3381C"/>
                </a:solidFill>
                <a:cs typeface="+mn-ea"/>
                <a:sym typeface="+mn-lt"/>
              </a:rPr>
              <a:t>展示</a:t>
            </a:r>
            <a:endParaRPr lang="en-US" altLang="zh-CN" sz="1600" b="1" noProof="1">
              <a:solidFill>
                <a:srgbClr val="D3381C"/>
              </a:solidFill>
              <a:cs typeface="+mn-ea"/>
              <a:sym typeface="+mn-lt"/>
            </a:endParaRPr>
          </a:p>
        </p:txBody>
      </p:sp>
    </p:spTree>
  </p:cSld>
  <p:clrMapOvr>
    <a:overrideClrMapping bg1="lt1" tx1="dk1" bg2="lt2" tx2="dk2" accent1="accent1" accent2="accent2" accent3="accent3" accent4="accent4" accent5="accent5" accent6="accent6" hlink="hlink" folHlink="folHlink"/>
  </p:clrMapOvr>
  <p:transition spd="slow">
    <p:fad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H_Other_1"/>
          <p:cNvSpPr/>
          <p:nvPr/>
        </p:nvSpPr>
        <p:spPr>
          <a:xfrm flipH="1" flipV="1">
            <a:off x="4332685" y="2583061"/>
            <a:ext cx="902494" cy="414338"/>
          </a:xfrm>
          <a:prstGeom prst="bentArrow">
            <a:avLst>
              <a:gd name="adj1" fmla="val 14574"/>
              <a:gd name="adj2" fmla="val 17832"/>
              <a:gd name="adj3" fmla="val 22629"/>
              <a:gd name="adj4" fmla="val 43750"/>
            </a:avLst>
          </a:prstGeom>
          <a:solidFill>
            <a:srgbClr val="C8001D"/>
          </a:solidFill>
          <a:ln w="3175">
            <a:solidFill>
              <a:srgbClr val="EAEAEA"/>
            </a:solidFill>
          </a:ln>
          <a:effectLst>
            <a:outerShdw dist="38100" dir="5400000" algn="t"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solidFill>
                  <a:schemeClr val="lt1"/>
                </a:solidFill>
              </a:defRPr>
            </a:defPPr>
            <a:lvl1pPr marL="0" algn="l" defTabSz="1218565" rtl="0" eaLnBrk="1" latinLnBrk="0" hangingPunct="1">
              <a:defRPr sz="2400" kern="1200">
                <a:solidFill>
                  <a:schemeClr val="lt1"/>
                </a:solidFill>
                <a:latin typeface="+mn-lt"/>
                <a:ea typeface="+mn-ea"/>
                <a:cs typeface="+mn-cs"/>
              </a:defRPr>
            </a:lvl1pPr>
            <a:lvl2pPr marL="609600" algn="l" defTabSz="1218565" rtl="0" eaLnBrk="1" latinLnBrk="0" hangingPunct="1">
              <a:defRPr sz="2400" kern="1200">
                <a:solidFill>
                  <a:schemeClr val="lt1"/>
                </a:solidFill>
                <a:latin typeface="+mn-lt"/>
                <a:ea typeface="+mn-ea"/>
                <a:cs typeface="+mn-cs"/>
              </a:defRPr>
            </a:lvl2pPr>
            <a:lvl3pPr marL="1219200" algn="l" defTabSz="1218565" rtl="0" eaLnBrk="1" latinLnBrk="0" hangingPunct="1">
              <a:defRPr sz="2400" kern="1200">
                <a:solidFill>
                  <a:schemeClr val="lt1"/>
                </a:solidFill>
                <a:latin typeface="+mn-lt"/>
                <a:ea typeface="+mn-ea"/>
                <a:cs typeface="+mn-cs"/>
              </a:defRPr>
            </a:lvl3pPr>
            <a:lvl4pPr marL="1828800" algn="l" defTabSz="1218565" rtl="0" eaLnBrk="1" latinLnBrk="0" hangingPunct="1">
              <a:defRPr sz="2400" kern="1200">
                <a:solidFill>
                  <a:schemeClr val="lt1"/>
                </a:solidFill>
                <a:latin typeface="+mn-lt"/>
                <a:ea typeface="+mn-ea"/>
                <a:cs typeface="+mn-cs"/>
              </a:defRPr>
            </a:lvl4pPr>
            <a:lvl5pPr marL="2438400" algn="l" defTabSz="1218565" rtl="0" eaLnBrk="1" latinLnBrk="0" hangingPunct="1">
              <a:defRPr sz="2400" kern="1200">
                <a:solidFill>
                  <a:schemeClr val="lt1"/>
                </a:solidFill>
                <a:latin typeface="+mn-lt"/>
                <a:ea typeface="+mn-ea"/>
                <a:cs typeface="+mn-cs"/>
              </a:defRPr>
            </a:lvl5pPr>
            <a:lvl6pPr marL="3048000" algn="l" defTabSz="1218565" rtl="0" eaLnBrk="1" latinLnBrk="0" hangingPunct="1">
              <a:defRPr sz="2400" kern="1200">
                <a:solidFill>
                  <a:schemeClr val="lt1"/>
                </a:solidFill>
                <a:latin typeface="+mn-lt"/>
                <a:ea typeface="+mn-ea"/>
                <a:cs typeface="+mn-cs"/>
              </a:defRPr>
            </a:lvl6pPr>
            <a:lvl7pPr marL="3657600" algn="l" defTabSz="1218565" rtl="0" eaLnBrk="1" latinLnBrk="0" hangingPunct="1">
              <a:defRPr sz="2400" kern="1200">
                <a:solidFill>
                  <a:schemeClr val="lt1"/>
                </a:solidFill>
                <a:latin typeface="+mn-lt"/>
                <a:ea typeface="+mn-ea"/>
                <a:cs typeface="+mn-cs"/>
              </a:defRPr>
            </a:lvl7pPr>
            <a:lvl8pPr marL="4267200" algn="l" defTabSz="1218565" rtl="0" eaLnBrk="1" latinLnBrk="0" hangingPunct="1">
              <a:defRPr sz="2400" kern="1200">
                <a:solidFill>
                  <a:schemeClr val="lt1"/>
                </a:solidFill>
                <a:latin typeface="+mn-lt"/>
                <a:ea typeface="+mn-ea"/>
                <a:cs typeface="+mn-cs"/>
              </a:defRPr>
            </a:lvl8pPr>
            <a:lvl9pPr marL="4876800" algn="l" defTabSz="1218565" rtl="0" eaLnBrk="1" latinLnBrk="0" hangingPunct="1">
              <a:defRPr sz="2400" kern="1200">
                <a:solidFill>
                  <a:schemeClr val="lt1"/>
                </a:solidFill>
                <a:latin typeface="+mn-lt"/>
                <a:ea typeface="+mn-ea"/>
                <a:cs typeface="+mn-cs"/>
              </a:defRPr>
            </a:lvl9pPr>
          </a:lstStyle>
          <a:p>
            <a:pPr algn="ctr" fontAlgn="auto">
              <a:spcBef>
                <a:spcPts val="0"/>
              </a:spcBef>
              <a:spcAft>
                <a:spcPts val="0"/>
              </a:spcAft>
              <a:defRPr/>
            </a:pPr>
            <a:endParaRPr lang="zh-CN" altLang="en-US" sz="1800">
              <a:solidFill>
                <a:prstClr val="white"/>
              </a:solidFill>
            </a:endParaRPr>
          </a:p>
        </p:txBody>
      </p:sp>
      <p:sp>
        <p:nvSpPr>
          <p:cNvPr id="3" name="MH_Other_2"/>
          <p:cNvSpPr/>
          <p:nvPr/>
        </p:nvSpPr>
        <p:spPr>
          <a:xfrm flipV="1">
            <a:off x="3913585" y="1906786"/>
            <a:ext cx="902494" cy="414338"/>
          </a:xfrm>
          <a:prstGeom prst="bentArrow">
            <a:avLst>
              <a:gd name="adj1" fmla="val 14574"/>
              <a:gd name="adj2" fmla="val 17832"/>
              <a:gd name="adj3" fmla="val 22629"/>
              <a:gd name="adj4" fmla="val 43750"/>
            </a:avLst>
          </a:prstGeom>
          <a:solidFill>
            <a:srgbClr val="C8001D"/>
          </a:solidFill>
          <a:ln w="3175">
            <a:solidFill>
              <a:srgbClr val="EAEAEA"/>
            </a:solidFill>
          </a:ln>
          <a:effectLst>
            <a:outerShdw dist="38100" dir="5400000" algn="t"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solidFill>
                  <a:schemeClr val="lt1"/>
                </a:solidFill>
              </a:defRPr>
            </a:defPPr>
            <a:lvl1pPr marL="0" algn="l" defTabSz="1218565" rtl="0" eaLnBrk="1" latinLnBrk="0" hangingPunct="1">
              <a:defRPr sz="2400" kern="1200">
                <a:solidFill>
                  <a:schemeClr val="lt1"/>
                </a:solidFill>
                <a:latin typeface="+mn-lt"/>
                <a:ea typeface="+mn-ea"/>
                <a:cs typeface="+mn-cs"/>
              </a:defRPr>
            </a:lvl1pPr>
            <a:lvl2pPr marL="609600" algn="l" defTabSz="1218565" rtl="0" eaLnBrk="1" latinLnBrk="0" hangingPunct="1">
              <a:defRPr sz="2400" kern="1200">
                <a:solidFill>
                  <a:schemeClr val="lt1"/>
                </a:solidFill>
                <a:latin typeface="+mn-lt"/>
                <a:ea typeface="+mn-ea"/>
                <a:cs typeface="+mn-cs"/>
              </a:defRPr>
            </a:lvl2pPr>
            <a:lvl3pPr marL="1219200" algn="l" defTabSz="1218565" rtl="0" eaLnBrk="1" latinLnBrk="0" hangingPunct="1">
              <a:defRPr sz="2400" kern="1200">
                <a:solidFill>
                  <a:schemeClr val="lt1"/>
                </a:solidFill>
                <a:latin typeface="+mn-lt"/>
                <a:ea typeface="+mn-ea"/>
                <a:cs typeface="+mn-cs"/>
              </a:defRPr>
            </a:lvl3pPr>
            <a:lvl4pPr marL="1828800" algn="l" defTabSz="1218565" rtl="0" eaLnBrk="1" latinLnBrk="0" hangingPunct="1">
              <a:defRPr sz="2400" kern="1200">
                <a:solidFill>
                  <a:schemeClr val="lt1"/>
                </a:solidFill>
                <a:latin typeface="+mn-lt"/>
                <a:ea typeface="+mn-ea"/>
                <a:cs typeface="+mn-cs"/>
              </a:defRPr>
            </a:lvl4pPr>
            <a:lvl5pPr marL="2438400" algn="l" defTabSz="1218565" rtl="0" eaLnBrk="1" latinLnBrk="0" hangingPunct="1">
              <a:defRPr sz="2400" kern="1200">
                <a:solidFill>
                  <a:schemeClr val="lt1"/>
                </a:solidFill>
                <a:latin typeface="+mn-lt"/>
                <a:ea typeface="+mn-ea"/>
                <a:cs typeface="+mn-cs"/>
              </a:defRPr>
            </a:lvl5pPr>
            <a:lvl6pPr marL="3048000" algn="l" defTabSz="1218565" rtl="0" eaLnBrk="1" latinLnBrk="0" hangingPunct="1">
              <a:defRPr sz="2400" kern="1200">
                <a:solidFill>
                  <a:schemeClr val="lt1"/>
                </a:solidFill>
                <a:latin typeface="+mn-lt"/>
                <a:ea typeface="+mn-ea"/>
                <a:cs typeface="+mn-cs"/>
              </a:defRPr>
            </a:lvl6pPr>
            <a:lvl7pPr marL="3657600" algn="l" defTabSz="1218565" rtl="0" eaLnBrk="1" latinLnBrk="0" hangingPunct="1">
              <a:defRPr sz="2400" kern="1200">
                <a:solidFill>
                  <a:schemeClr val="lt1"/>
                </a:solidFill>
                <a:latin typeface="+mn-lt"/>
                <a:ea typeface="+mn-ea"/>
                <a:cs typeface="+mn-cs"/>
              </a:defRPr>
            </a:lvl7pPr>
            <a:lvl8pPr marL="4267200" algn="l" defTabSz="1218565" rtl="0" eaLnBrk="1" latinLnBrk="0" hangingPunct="1">
              <a:defRPr sz="2400" kern="1200">
                <a:solidFill>
                  <a:schemeClr val="lt1"/>
                </a:solidFill>
                <a:latin typeface="+mn-lt"/>
                <a:ea typeface="+mn-ea"/>
                <a:cs typeface="+mn-cs"/>
              </a:defRPr>
            </a:lvl8pPr>
            <a:lvl9pPr marL="4876800" algn="l" defTabSz="1218565" rtl="0" eaLnBrk="1" latinLnBrk="0" hangingPunct="1">
              <a:defRPr sz="2400" kern="1200">
                <a:solidFill>
                  <a:schemeClr val="lt1"/>
                </a:solidFill>
                <a:latin typeface="+mn-lt"/>
                <a:ea typeface="+mn-ea"/>
                <a:cs typeface="+mn-cs"/>
              </a:defRPr>
            </a:lvl9pPr>
          </a:lstStyle>
          <a:p>
            <a:pPr algn="ctr" fontAlgn="auto">
              <a:spcBef>
                <a:spcPts val="0"/>
              </a:spcBef>
              <a:spcAft>
                <a:spcPts val="0"/>
              </a:spcAft>
              <a:defRPr/>
            </a:pPr>
            <a:endParaRPr lang="zh-CN" altLang="en-US" sz="1800">
              <a:solidFill>
                <a:prstClr val="white"/>
              </a:solidFill>
            </a:endParaRPr>
          </a:p>
        </p:txBody>
      </p:sp>
      <p:sp>
        <p:nvSpPr>
          <p:cNvPr id="4" name="MH_Other_3"/>
          <p:cNvSpPr/>
          <p:nvPr/>
        </p:nvSpPr>
        <p:spPr>
          <a:xfrm flipV="1">
            <a:off x="3913585" y="3259337"/>
            <a:ext cx="902494" cy="413147"/>
          </a:xfrm>
          <a:prstGeom prst="bentArrow">
            <a:avLst>
              <a:gd name="adj1" fmla="val 14574"/>
              <a:gd name="adj2" fmla="val 17832"/>
              <a:gd name="adj3" fmla="val 22629"/>
              <a:gd name="adj4" fmla="val 43750"/>
            </a:avLst>
          </a:prstGeom>
          <a:solidFill>
            <a:srgbClr val="C8001D"/>
          </a:solidFill>
          <a:ln w="3175">
            <a:solidFill>
              <a:srgbClr val="EAEAEA"/>
            </a:solidFill>
          </a:ln>
          <a:effectLst>
            <a:outerShdw dist="38100" dir="5400000" algn="t"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solidFill>
                  <a:schemeClr val="lt1"/>
                </a:solidFill>
              </a:defRPr>
            </a:defPPr>
            <a:lvl1pPr marL="0" algn="l" defTabSz="1218565" rtl="0" eaLnBrk="1" latinLnBrk="0" hangingPunct="1">
              <a:defRPr sz="2400" kern="1200">
                <a:solidFill>
                  <a:schemeClr val="lt1"/>
                </a:solidFill>
                <a:latin typeface="+mn-lt"/>
                <a:ea typeface="+mn-ea"/>
                <a:cs typeface="+mn-cs"/>
              </a:defRPr>
            </a:lvl1pPr>
            <a:lvl2pPr marL="609600" algn="l" defTabSz="1218565" rtl="0" eaLnBrk="1" latinLnBrk="0" hangingPunct="1">
              <a:defRPr sz="2400" kern="1200">
                <a:solidFill>
                  <a:schemeClr val="lt1"/>
                </a:solidFill>
                <a:latin typeface="+mn-lt"/>
                <a:ea typeface="+mn-ea"/>
                <a:cs typeface="+mn-cs"/>
              </a:defRPr>
            </a:lvl2pPr>
            <a:lvl3pPr marL="1219200" algn="l" defTabSz="1218565" rtl="0" eaLnBrk="1" latinLnBrk="0" hangingPunct="1">
              <a:defRPr sz="2400" kern="1200">
                <a:solidFill>
                  <a:schemeClr val="lt1"/>
                </a:solidFill>
                <a:latin typeface="+mn-lt"/>
                <a:ea typeface="+mn-ea"/>
                <a:cs typeface="+mn-cs"/>
              </a:defRPr>
            </a:lvl3pPr>
            <a:lvl4pPr marL="1828800" algn="l" defTabSz="1218565" rtl="0" eaLnBrk="1" latinLnBrk="0" hangingPunct="1">
              <a:defRPr sz="2400" kern="1200">
                <a:solidFill>
                  <a:schemeClr val="lt1"/>
                </a:solidFill>
                <a:latin typeface="+mn-lt"/>
                <a:ea typeface="+mn-ea"/>
                <a:cs typeface="+mn-cs"/>
              </a:defRPr>
            </a:lvl4pPr>
            <a:lvl5pPr marL="2438400" algn="l" defTabSz="1218565" rtl="0" eaLnBrk="1" latinLnBrk="0" hangingPunct="1">
              <a:defRPr sz="2400" kern="1200">
                <a:solidFill>
                  <a:schemeClr val="lt1"/>
                </a:solidFill>
                <a:latin typeface="+mn-lt"/>
                <a:ea typeface="+mn-ea"/>
                <a:cs typeface="+mn-cs"/>
              </a:defRPr>
            </a:lvl5pPr>
            <a:lvl6pPr marL="3048000" algn="l" defTabSz="1218565" rtl="0" eaLnBrk="1" latinLnBrk="0" hangingPunct="1">
              <a:defRPr sz="2400" kern="1200">
                <a:solidFill>
                  <a:schemeClr val="lt1"/>
                </a:solidFill>
                <a:latin typeface="+mn-lt"/>
                <a:ea typeface="+mn-ea"/>
                <a:cs typeface="+mn-cs"/>
              </a:defRPr>
            </a:lvl6pPr>
            <a:lvl7pPr marL="3657600" algn="l" defTabSz="1218565" rtl="0" eaLnBrk="1" latinLnBrk="0" hangingPunct="1">
              <a:defRPr sz="2400" kern="1200">
                <a:solidFill>
                  <a:schemeClr val="lt1"/>
                </a:solidFill>
                <a:latin typeface="+mn-lt"/>
                <a:ea typeface="+mn-ea"/>
                <a:cs typeface="+mn-cs"/>
              </a:defRPr>
            </a:lvl7pPr>
            <a:lvl8pPr marL="4267200" algn="l" defTabSz="1218565" rtl="0" eaLnBrk="1" latinLnBrk="0" hangingPunct="1">
              <a:defRPr sz="2400" kern="1200">
                <a:solidFill>
                  <a:schemeClr val="lt1"/>
                </a:solidFill>
                <a:latin typeface="+mn-lt"/>
                <a:ea typeface="+mn-ea"/>
                <a:cs typeface="+mn-cs"/>
              </a:defRPr>
            </a:lvl8pPr>
            <a:lvl9pPr marL="4876800" algn="l" defTabSz="1218565" rtl="0" eaLnBrk="1" latinLnBrk="0" hangingPunct="1">
              <a:defRPr sz="2400" kern="1200">
                <a:solidFill>
                  <a:schemeClr val="lt1"/>
                </a:solidFill>
                <a:latin typeface="+mn-lt"/>
                <a:ea typeface="+mn-ea"/>
                <a:cs typeface="+mn-cs"/>
              </a:defRPr>
            </a:lvl9pPr>
          </a:lstStyle>
          <a:p>
            <a:pPr algn="ctr" fontAlgn="auto">
              <a:spcBef>
                <a:spcPts val="0"/>
              </a:spcBef>
              <a:spcAft>
                <a:spcPts val="0"/>
              </a:spcAft>
              <a:defRPr/>
            </a:pPr>
            <a:endParaRPr lang="zh-CN" altLang="en-US" sz="1800">
              <a:solidFill>
                <a:prstClr val="white"/>
              </a:solidFill>
            </a:endParaRPr>
          </a:p>
        </p:txBody>
      </p:sp>
      <p:sp>
        <p:nvSpPr>
          <p:cNvPr id="5" name="MH_Other_4"/>
          <p:cNvSpPr/>
          <p:nvPr/>
        </p:nvSpPr>
        <p:spPr>
          <a:xfrm>
            <a:off x="4816078" y="1849636"/>
            <a:ext cx="763191" cy="762000"/>
          </a:xfrm>
          <a:prstGeom prst="ellipse">
            <a:avLst/>
          </a:prstGeom>
          <a:solidFill>
            <a:srgbClr val="C8001D"/>
          </a:solidFill>
          <a:ln w="3175">
            <a:solidFill>
              <a:srgbClr val="DDDDDD"/>
            </a:solidFill>
          </a:ln>
          <a:effectLst>
            <a:outerShdw dist="381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solidFill>
                  <a:schemeClr val="lt1"/>
                </a:solidFill>
              </a:defRPr>
            </a:defPPr>
            <a:lvl1pPr marL="0" algn="l" defTabSz="1218565" rtl="0" eaLnBrk="1" latinLnBrk="0" hangingPunct="1">
              <a:defRPr sz="2400" kern="1200">
                <a:solidFill>
                  <a:schemeClr val="lt1"/>
                </a:solidFill>
                <a:latin typeface="+mn-lt"/>
                <a:ea typeface="+mn-ea"/>
                <a:cs typeface="+mn-cs"/>
              </a:defRPr>
            </a:lvl1pPr>
            <a:lvl2pPr marL="609600" algn="l" defTabSz="1218565" rtl="0" eaLnBrk="1" latinLnBrk="0" hangingPunct="1">
              <a:defRPr sz="2400" kern="1200">
                <a:solidFill>
                  <a:schemeClr val="lt1"/>
                </a:solidFill>
                <a:latin typeface="+mn-lt"/>
                <a:ea typeface="+mn-ea"/>
                <a:cs typeface="+mn-cs"/>
              </a:defRPr>
            </a:lvl2pPr>
            <a:lvl3pPr marL="1219200" algn="l" defTabSz="1218565" rtl="0" eaLnBrk="1" latinLnBrk="0" hangingPunct="1">
              <a:defRPr sz="2400" kern="1200">
                <a:solidFill>
                  <a:schemeClr val="lt1"/>
                </a:solidFill>
                <a:latin typeface="+mn-lt"/>
                <a:ea typeface="+mn-ea"/>
                <a:cs typeface="+mn-cs"/>
              </a:defRPr>
            </a:lvl3pPr>
            <a:lvl4pPr marL="1828800" algn="l" defTabSz="1218565" rtl="0" eaLnBrk="1" latinLnBrk="0" hangingPunct="1">
              <a:defRPr sz="2400" kern="1200">
                <a:solidFill>
                  <a:schemeClr val="lt1"/>
                </a:solidFill>
                <a:latin typeface="+mn-lt"/>
                <a:ea typeface="+mn-ea"/>
                <a:cs typeface="+mn-cs"/>
              </a:defRPr>
            </a:lvl4pPr>
            <a:lvl5pPr marL="2438400" algn="l" defTabSz="1218565" rtl="0" eaLnBrk="1" latinLnBrk="0" hangingPunct="1">
              <a:defRPr sz="2400" kern="1200">
                <a:solidFill>
                  <a:schemeClr val="lt1"/>
                </a:solidFill>
                <a:latin typeface="+mn-lt"/>
                <a:ea typeface="+mn-ea"/>
                <a:cs typeface="+mn-cs"/>
              </a:defRPr>
            </a:lvl5pPr>
            <a:lvl6pPr marL="3048000" algn="l" defTabSz="1218565" rtl="0" eaLnBrk="1" latinLnBrk="0" hangingPunct="1">
              <a:defRPr sz="2400" kern="1200">
                <a:solidFill>
                  <a:schemeClr val="lt1"/>
                </a:solidFill>
                <a:latin typeface="+mn-lt"/>
                <a:ea typeface="+mn-ea"/>
                <a:cs typeface="+mn-cs"/>
              </a:defRPr>
            </a:lvl6pPr>
            <a:lvl7pPr marL="3657600" algn="l" defTabSz="1218565" rtl="0" eaLnBrk="1" latinLnBrk="0" hangingPunct="1">
              <a:defRPr sz="2400" kern="1200">
                <a:solidFill>
                  <a:schemeClr val="lt1"/>
                </a:solidFill>
                <a:latin typeface="+mn-lt"/>
                <a:ea typeface="+mn-ea"/>
                <a:cs typeface="+mn-cs"/>
              </a:defRPr>
            </a:lvl7pPr>
            <a:lvl8pPr marL="4267200" algn="l" defTabSz="1218565" rtl="0" eaLnBrk="1" latinLnBrk="0" hangingPunct="1">
              <a:defRPr sz="2400" kern="1200">
                <a:solidFill>
                  <a:schemeClr val="lt1"/>
                </a:solidFill>
                <a:latin typeface="+mn-lt"/>
                <a:ea typeface="+mn-ea"/>
                <a:cs typeface="+mn-cs"/>
              </a:defRPr>
            </a:lvl8pPr>
            <a:lvl9pPr marL="4876800" algn="l" defTabSz="1218565" rtl="0" eaLnBrk="1" latinLnBrk="0" hangingPunct="1">
              <a:defRPr sz="2400" kern="1200">
                <a:solidFill>
                  <a:schemeClr val="lt1"/>
                </a:solidFill>
                <a:latin typeface="+mn-lt"/>
                <a:ea typeface="+mn-ea"/>
                <a:cs typeface="+mn-cs"/>
              </a:defRPr>
            </a:lvl9pPr>
          </a:lstStyle>
          <a:p>
            <a:pPr algn="ctr" fontAlgn="auto">
              <a:spcBef>
                <a:spcPts val="0"/>
              </a:spcBef>
              <a:spcAft>
                <a:spcPts val="0"/>
              </a:spcAft>
              <a:defRPr/>
            </a:pPr>
            <a:endParaRPr lang="zh-CN" altLang="en-US" sz="1800">
              <a:solidFill>
                <a:prstClr val="white"/>
              </a:solidFill>
            </a:endParaRPr>
          </a:p>
        </p:txBody>
      </p:sp>
      <p:sp>
        <p:nvSpPr>
          <p:cNvPr id="6" name="MH_Other_5"/>
          <p:cNvSpPr/>
          <p:nvPr/>
        </p:nvSpPr>
        <p:spPr>
          <a:xfrm>
            <a:off x="4883993" y="1916609"/>
            <a:ext cx="627463" cy="627463"/>
          </a:xfrm>
          <a:prstGeom prst="ellipse">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defPPr>
              <a:defRPr lang="en-US">
                <a:solidFill>
                  <a:schemeClr val="lt1"/>
                </a:solidFill>
              </a:defRPr>
            </a:defPPr>
            <a:lvl1pPr marL="0" algn="l" defTabSz="1218565" rtl="0" eaLnBrk="1" latinLnBrk="0" hangingPunct="1">
              <a:defRPr sz="2400" kern="1200">
                <a:solidFill>
                  <a:schemeClr val="lt1"/>
                </a:solidFill>
                <a:latin typeface="+mn-lt"/>
                <a:ea typeface="+mn-ea"/>
                <a:cs typeface="+mn-cs"/>
              </a:defRPr>
            </a:lvl1pPr>
            <a:lvl2pPr marL="609600" algn="l" defTabSz="1218565" rtl="0" eaLnBrk="1" latinLnBrk="0" hangingPunct="1">
              <a:defRPr sz="2400" kern="1200">
                <a:solidFill>
                  <a:schemeClr val="lt1"/>
                </a:solidFill>
                <a:latin typeface="+mn-lt"/>
                <a:ea typeface="+mn-ea"/>
                <a:cs typeface="+mn-cs"/>
              </a:defRPr>
            </a:lvl2pPr>
            <a:lvl3pPr marL="1219200" algn="l" defTabSz="1218565" rtl="0" eaLnBrk="1" latinLnBrk="0" hangingPunct="1">
              <a:defRPr sz="2400" kern="1200">
                <a:solidFill>
                  <a:schemeClr val="lt1"/>
                </a:solidFill>
                <a:latin typeface="+mn-lt"/>
                <a:ea typeface="+mn-ea"/>
                <a:cs typeface="+mn-cs"/>
              </a:defRPr>
            </a:lvl3pPr>
            <a:lvl4pPr marL="1828800" algn="l" defTabSz="1218565" rtl="0" eaLnBrk="1" latinLnBrk="0" hangingPunct="1">
              <a:defRPr sz="2400" kern="1200">
                <a:solidFill>
                  <a:schemeClr val="lt1"/>
                </a:solidFill>
                <a:latin typeface="+mn-lt"/>
                <a:ea typeface="+mn-ea"/>
                <a:cs typeface="+mn-cs"/>
              </a:defRPr>
            </a:lvl4pPr>
            <a:lvl5pPr marL="2438400" algn="l" defTabSz="1218565" rtl="0" eaLnBrk="1" latinLnBrk="0" hangingPunct="1">
              <a:defRPr sz="2400" kern="1200">
                <a:solidFill>
                  <a:schemeClr val="lt1"/>
                </a:solidFill>
                <a:latin typeface="+mn-lt"/>
                <a:ea typeface="+mn-ea"/>
                <a:cs typeface="+mn-cs"/>
              </a:defRPr>
            </a:lvl5pPr>
            <a:lvl6pPr marL="3048000" algn="l" defTabSz="1218565" rtl="0" eaLnBrk="1" latinLnBrk="0" hangingPunct="1">
              <a:defRPr sz="2400" kern="1200">
                <a:solidFill>
                  <a:schemeClr val="lt1"/>
                </a:solidFill>
                <a:latin typeface="+mn-lt"/>
                <a:ea typeface="+mn-ea"/>
                <a:cs typeface="+mn-cs"/>
              </a:defRPr>
            </a:lvl6pPr>
            <a:lvl7pPr marL="3657600" algn="l" defTabSz="1218565" rtl="0" eaLnBrk="1" latinLnBrk="0" hangingPunct="1">
              <a:defRPr sz="2400" kern="1200">
                <a:solidFill>
                  <a:schemeClr val="lt1"/>
                </a:solidFill>
                <a:latin typeface="+mn-lt"/>
                <a:ea typeface="+mn-ea"/>
                <a:cs typeface="+mn-cs"/>
              </a:defRPr>
            </a:lvl7pPr>
            <a:lvl8pPr marL="4267200" algn="l" defTabSz="1218565" rtl="0" eaLnBrk="1" latinLnBrk="0" hangingPunct="1">
              <a:defRPr sz="2400" kern="1200">
                <a:solidFill>
                  <a:schemeClr val="lt1"/>
                </a:solidFill>
                <a:latin typeface="+mn-lt"/>
                <a:ea typeface="+mn-ea"/>
                <a:cs typeface="+mn-cs"/>
              </a:defRPr>
            </a:lvl8pPr>
            <a:lvl9pPr marL="4876800" algn="l" defTabSz="1218565" rtl="0" eaLnBrk="1" latinLnBrk="0" hangingPunct="1">
              <a:defRPr sz="2400" kern="1200">
                <a:solidFill>
                  <a:schemeClr val="lt1"/>
                </a:solidFill>
                <a:latin typeface="+mn-lt"/>
                <a:ea typeface="+mn-ea"/>
                <a:cs typeface="+mn-cs"/>
              </a:defRPr>
            </a:lvl9pPr>
          </a:lstStyle>
          <a:p>
            <a:pPr algn="ctr" fontAlgn="auto">
              <a:spcBef>
                <a:spcPts val="0"/>
              </a:spcBef>
              <a:spcAft>
                <a:spcPts val="0"/>
              </a:spcAft>
              <a:defRPr/>
            </a:pPr>
            <a:endParaRPr lang="zh-CN" altLang="en-US" sz="1800">
              <a:solidFill>
                <a:prstClr val="white"/>
              </a:solidFill>
            </a:endParaRPr>
          </a:p>
        </p:txBody>
      </p:sp>
      <p:sp>
        <p:nvSpPr>
          <p:cNvPr id="7" name="MH_Other_6"/>
          <p:cNvSpPr/>
          <p:nvPr/>
        </p:nvSpPr>
        <p:spPr>
          <a:xfrm>
            <a:off x="4816078" y="3215283"/>
            <a:ext cx="763191" cy="762000"/>
          </a:xfrm>
          <a:prstGeom prst="ellipse">
            <a:avLst/>
          </a:prstGeom>
          <a:solidFill>
            <a:srgbClr val="C8001D"/>
          </a:solidFill>
          <a:ln w="3175">
            <a:solidFill>
              <a:srgbClr val="DDDDDD"/>
            </a:solidFill>
          </a:ln>
          <a:effectLst>
            <a:outerShdw dist="381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solidFill>
                  <a:schemeClr val="lt1"/>
                </a:solidFill>
              </a:defRPr>
            </a:defPPr>
            <a:lvl1pPr marL="0" algn="l" defTabSz="1218565" rtl="0" eaLnBrk="1" latinLnBrk="0" hangingPunct="1">
              <a:defRPr sz="2400" kern="1200">
                <a:solidFill>
                  <a:schemeClr val="lt1"/>
                </a:solidFill>
                <a:latin typeface="+mn-lt"/>
                <a:ea typeface="+mn-ea"/>
                <a:cs typeface="+mn-cs"/>
              </a:defRPr>
            </a:lvl1pPr>
            <a:lvl2pPr marL="609600" algn="l" defTabSz="1218565" rtl="0" eaLnBrk="1" latinLnBrk="0" hangingPunct="1">
              <a:defRPr sz="2400" kern="1200">
                <a:solidFill>
                  <a:schemeClr val="lt1"/>
                </a:solidFill>
                <a:latin typeface="+mn-lt"/>
                <a:ea typeface="+mn-ea"/>
                <a:cs typeface="+mn-cs"/>
              </a:defRPr>
            </a:lvl2pPr>
            <a:lvl3pPr marL="1219200" algn="l" defTabSz="1218565" rtl="0" eaLnBrk="1" latinLnBrk="0" hangingPunct="1">
              <a:defRPr sz="2400" kern="1200">
                <a:solidFill>
                  <a:schemeClr val="lt1"/>
                </a:solidFill>
                <a:latin typeface="+mn-lt"/>
                <a:ea typeface="+mn-ea"/>
                <a:cs typeface="+mn-cs"/>
              </a:defRPr>
            </a:lvl3pPr>
            <a:lvl4pPr marL="1828800" algn="l" defTabSz="1218565" rtl="0" eaLnBrk="1" latinLnBrk="0" hangingPunct="1">
              <a:defRPr sz="2400" kern="1200">
                <a:solidFill>
                  <a:schemeClr val="lt1"/>
                </a:solidFill>
                <a:latin typeface="+mn-lt"/>
                <a:ea typeface="+mn-ea"/>
                <a:cs typeface="+mn-cs"/>
              </a:defRPr>
            </a:lvl4pPr>
            <a:lvl5pPr marL="2438400" algn="l" defTabSz="1218565" rtl="0" eaLnBrk="1" latinLnBrk="0" hangingPunct="1">
              <a:defRPr sz="2400" kern="1200">
                <a:solidFill>
                  <a:schemeClr val="lt1"/>
                </a:solidFill>
                <a:latin typeface="+mn-lt"/>
                <a:ea typeface="+mn-ea"/>
                <a:cs typeface="+mn-cs"/>
              </a:defRPr>
            </a:lvl5pPr>
            <a:lvl6pPr marL="3048000" algn="l" defTabSz="1218565" rtl="0" eaLnBrk="1" latinLnBrk="0" hangingPunct="1">
              <a:defRPr sz="2400" kern="1200">
                <a:solidFill>
                  <a:schemeClr val="lt1"/>
                </a:solidFill>
                <a:latin typeface="+mn-lt"/>
                <a:ea typeface="+mn-ea"/>
                <a:cs typeface="+mn-cs"/>
              </a:defRPr>
            </a:lvl6pPr>
            <a:lvl7pPr marL="3657600" algn="l" defTabSz="1218565" rtl="0" eaLnBrk="1" latinLnBrk="0" hangingPunct="1">
              <a:defRPr sz="2400" kern="1200">
                <a:solidFill>
                  <a:schemeClr val="lt1"/>
                </a:solidFill>
                <a:latin typeface="+mn-lt"/>
                <a:ea typeface="+mn-ea"/>
                <a:cs typeface="+mn-cs"/>
              </a:defRPr>
            </a:lvl7pPr>
            <a:lvl8pPr marL="4267200" algn="l" defTabSz="1218565" rtl="0" eaLnBrk="1" latinLnBrk="0" hangingPunct="1">
              <a:defRPr sz="2400" kern="1200">
                <a:solidFill>
                  <a:schemeClr val="lt1"/>
                </a:solidFill>
                <a:latin typeface="+mn-lt"/>
                <a:ea typeface="+mn-ea"/>
                <a:cs typeface="+mn-cs"/>
              </a:defRPr>
            </a:lvl8pPr>
            <a:lvl9pPr marL="4876800" algn="l" defTabSz="1218565" rtl="0" eaLnBrk="1" latinLnBrk="0" hangingPunct="1">
              <a:defRPr sz="2400" kern="1200">
                <a:solidFill>
                  <a:schemeClr val="lt1"/>
                </a:solidFill>
                <a:latin typeface="+mn-lt"/>
                <a:ea typeface="+mn-ea"/>
                <a:cs typeface="+mn-cs"/>
              </a:defRPr>
            </a:lvl9pPr>
          </a:lstStyle>
          <a:p>
            <a:pPr algn="ctr" fontAlgn="auto">
              <a:spcBef>
                <a:spcPts val="0"/>
              </a:spcBef>
              <a:spcAft>
                <a:spcPts val="0"/>
              </a:spcAft>
              <a:defRPr/>
            </a:pPr>
            <a:endParaRPr lang="zh-CN" altLang="en-US" sz="1800">
              <a:solidFill>
                <a:prstClr val="white"/>
              </a:solidFill>
            </a:endParaRPr>
          </a:p>
        </p:txBody>
      </p:sp>
      <p:sp>
        <p:nvSpPr>
          <p:cNvPr id="8" name="MH_Other_7"/>
          <p:cNvSpPr/>
          <p:nvPr/>
        </p:nvSpPr>
        <p:spPr>
          <a:xfrm>
            <a:off x="4883993" y="3282452"/>
            <a:ext cx="627463" cy="627463"/>
          </a:xfrm>
          <a:prstGeom prst="ellipse">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defPPr>
              <a:defRPr lang="en-US">
                <a:solidFill>
                  <a:schemeClr val="lt1"/>
                </a:solidFill>
              </a:defRPr>
            </a:defPPr>
            <a:lvl1pPr marL="0" algn="l" defTabSz="1218565" rtl="0" eaLnBrk="1" latinLnBrk="0" hangingPunct="1">
              <a:defRPr sz="2400" kern="1200">
                <a:solidFill>
                  <a:schemeClr val="lt1"/>
                </a:solidFill>
                <a:latin typeface="+mn-lt"/>
                <a:ea typeface="+mn-ea"/>
                <a:cs typeface="+mn-cs"/>
              </a:defRPr>
            </a:lvl1pPr>
            <a:lvl2pPr marL="609600" algn="l" defTabSz="1218565" rtl="0" eaLnBrk="1" latinLnBrk="0" hangingPunct="1">
              <a:defRPr sz="2400" kern="1200">
                <a:solidFill>
                  <a:schemeClr val="lt1"/>
                </a:solidFill>
                <a:latin typeface="+mn-lt"/>
                <a:ea typeface="+mn-ea"/>
                <a:cs typeface="+mn-cs"/>
              </a:defRPr>
            </a:lvl2pPr>
            <a:lvl3pPr marL="1219200" algn="l" defTabSz="1218565" rtl="0" eaLnBrk="1" latinLnBrk="0" hangingPunct="1">
              <a:defRPr sz="2400" kern="1200">
                <a:solidFill>
                  <a:schemeClr val="lt1"/>
                </a:solidFill>
                <a:latin typeface="+mn-lt"/>
                <a:ea typeface="+mn-ea"/>
                <a:cs typeface="+mn-cs"/>
              </a:defRPr>
            </a:lvl3pPr>
            <a:lvl4pPr marL="1828800" algn="l" defTabSz="1218565" rtl="0" eaLnBrk="1" latinLnBrk="0" hangingPunct="1">
              <a:defRPr sz="2400" kern="1200">
                <a:solidFill>
                  <a:schemeClr val="lt1"/>
                </a:solidFill>
                <a:latin typeface="+mn-lt"/>
                <a:ea typeface="+mn-ea"/>
                <a:cs typeface="+mn-cs"/>
              </a:defRPr>
            </a:lvl4pPr>
            <a:lvl5pPr marL="2438400" algn="l" defTabSz="1218565" rtl="0" eaLnBrk="1" latinLnBrk="0" hangingPunct="1">
              <a:defRPr sz="2400" kern="1200">
                <a:solidFill>
                  <a:schemeClr val="lt1"/>
                </a:solidFill>
                <a:latin typeface="+mn-lt"/>
                <a:ea typeface="+mn-ea"/>
                <a:cs typeface="+mn-cs"/>
              </a:defRPr>
            </a:lvl5pPr>
            <a:lvl6pPr marL="3048000" algn="l" defTabSz="1218565" rtl="0" eaLnBrk="1" latinLnBrk="0" hangingPunct="1">
              <a:defRPr sz="2400" kern="1200">
                <a:solidFill>
                  <a:schemeClr val="lt1"/>
                </a:solidFill>
                <a:latin typeface="+mn-lt"/>
                <a:ea typeface="+mn-ea"/>
                <a:cs typeface="+mn-cs"/>
              </a:defRPr>
            </a:lvl6pPr>
            <a:lvl7pPr marL="3657600" algn="l" defTabSz="1218565" rtl="0" eaLnBrk="1" latinLnBrk="0" hangingPunct="1">
              <a:defRPr sz="2400" kern="1200">
                <a:solidFill>
                  <a:schemeClr val="lt1"/>
                </a:solidFill>
                <a:latin typeface="+mn-lt"/>
                <a:ea typeface="+mn-ea"/>
                <a:cs typeface="+mn-cs"/>
              </a:defRPr>
            </a:lvl7pPr>
            <a:lvl8pPr marL="4267200" algn="l" defTabSz="1218565" rtl="0" eaLnBrk="1" latinLnBrk="0" hangingPunct="1">
              <a:defRPr sz="2400" kern="1200">
                <a:solidFill>
                  <a:schemeClr val="lt1"/>
                </a:solidFill>
                <a:latin typeface="+mn-lt"/>
                <a:ea typeface="+mn-ea"/>
                <a:cs typeface="+mn-cs"/>
              </a:defRPr>
            </a:lvl8pPr>
            <a:lvl9pPr marL="4876800" algn="l" defTabSz="1218565" rtl="0" eaLnBrk="1" latinLnBrk="0" hangingPunct="1">
              <a:defRPr sz="2400" kern="1200">
                <a:solidFill>
                  <a:schemeClr val="lt1"/>
                </a:solidFill>
                <a:latin typeface="+mn-lt"/>
                <a:ea typeface="+mn-ea"/>
                <a:cs typeface="+mn-cs"/>
              </a:defRPr>
            </a:lvl9pPr>
          </a:lstStyle>
          <a:p>
            <a:pPr algn="ctr" fontAlgn="auto">
              <a:spcBef>
                <a:spcPts val="0"/>
              </a:spcBef>
              <a:spcAft>
                <a:spcPts val="0"/>
              </a:spcAft>
              <a:defRPr/>
            </a:pPr>
            <a:endParaRPr lang="zh-CN" altLang="en-US" sz="1800">
              <a:solidFill>
                <a:prstClr val="white"/>
              </a:solidFill>
            </a:endParaRPr>
          </a:p>
        </p:txBody>
      </p:sp>
      <p:sp>
        <p:nvSpPr>
          <p:cNvPr id="9" name="MH_Other_8"/>
          <p:cNvSpPr/>
          <p:nvPr/>
        </p:nvSpPr>
        <p:spPr>
          <a:xfrm>
            <a:off x="3564731" y="1166217"/>
            <a:ext cx="762000" cy="762000"/>
          </a:xfrm>
          <a:prstGeom prst="ellipse">
            <a:avLst/>
          </a:prstGeom>
          <a:solidFill>
            <a:srgbClr val="C8001D"/>
          </a:solidFill>
          <a:ln w="3175">
            <a:solidFill>
              <a:srgbClr val="DDDDDD"/>
            </a:solidFill>
          </a:ln>
          <a:effectLst>
            <a:outerShdw dist="381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solidFill>
                  <a:schemeClr val="lt1"/>
                </a:solidFill>
              </a:defRPr>
            </a:defPPr>
            <a:lvl1pPr marL="0" algn="l" defTabSz="1218565" rtl="0" eaLnBrk="1" latinLnBrk="0" hangingPunct="1">
              <a:defRPr sz="2400" kern="1200">
                <a:solidFill>
                  <a:schemeClr val="lt1"/>
                </a:solidFill>
                <a:latin typeface="+mn-lt"/>
                <a:ea typeface="+mn-ea"/>
                <a:cs typeface="+mn-cs"/>
              </a:defRPr>
            </a:lvl1pPr>
            <a:lvl2pPr marL="609600" algn="l" defTabSz="1218565" rtl="0" eaLnBrk="1" latinLnBrk="0" hangingPunct="1">
              <a:defRPr sz="2400" kern="1200">
                <a:solidFill>
                  <a:schemeClr val="lt1"/>
                </a:solidFill>
                <a:latin typeface="+mn-lt"/>
                <a:ea typeface="+mn-ea"/>
                <a:cs typeface="+mn-cs"/>
              </a:defRPr>
            </a:lvl2pPr>
            <a:lvl3pPr marL="1219200" algn="l" defTabSz="1218565" rtl="0" eaLnBrk="1" latinLnBrk="0" hangingPunct="1">
              <a:defRPr sz="2400" kern="1200">
                <a:solidFill>
                  <a:schemeClr val="lt1"/>
                </a:solidFill>
                <a:latin typeface="+mn-lt"/>
                <a:ea typeface="+mn-ea"/>
                <a:cs typeface="+mn-cs"/>
              </a:defRPr>
            </a:lvl3pPr>
            <a:lvl4pPr marL="1828800" algn="l" defTabSz="1218565" rtl="0" eaLnBrk="1" latinLnBrk="0" hangingPunct="1">
              <a:defRPr sz="2400" kern="1200">
                <a:solidFill>
                  <a:schemeClr val="lt1"/>
                </a:solidFill>
                <a:latin typeface="+mn-lt"/>
                <a:ea typeface="+mn-ea"/>
                <a:cs typeface="+mn-cs"/>
              </a:defRPr>
            </a:lvl4pPr>
            <a:lvl5pPr marL="2438400" algn="l" defTabSz="1218565" rtl="0" eaLnBrk="1" latinLnBrk="0" hangingPunct="1">
              <a:defRPr sz="2400" kern="1200">
                <a:solidFill>
                  <a:schemeClr val="lt1"/>
                </a:solidFill>
                <a:latin typeface="+mn-lt"/>
                <a:ea typeface="+mn-ea"/>
                <a:cs typeface="+mn-cs"/>
              </a:defRPr>
            </a:lvl5pPr>
            <a:lvl6pPr marL="3048000" algn="l" defTabSz="1218565" rtl="0" eaLnBrk="1" latinLnBrk="0" hangingPunct="1">
              <a:defRPr sz="2400" kern="1200">
                <a:solidFill>
                  <a:schemeClr val="lt1"/>
                </a:solidFill>
                <a:latin typeface="+mn-lt"/>
                <a:ea typeface="+mn-ea"/>
                <a:cs typeface="+mn-cs"/>
              </a:defRPr>
            </a:lvl6pPr>
            <a:lvl7pPr marL="3657600" algn="l" defTabSz="1218565" rtl="0" eaLnBrk="1" latinLnBrk="0" hangingPunct="1">
              <a:defRPr sz="2400" kern="1200">
                <a:solidFill>
                  <a:schemeClr val="lt1"/>
                </a:solidFill>
                <a:latin typeface="+mn-lt"/>
                <a:ea typeface="+mn-ea"/>
                <a:cs typeface="+mn-cs"/>
              </a:defRPr>
            </a:lvl7pPr>
            <a:lvl8pPr marL="4267200" algn="l" defTabSz="1218565" rtl="0" eaLnBrk="1" latinLnBrk="0" hangingPunct="1">
              <a:defRPr sz="2400" kern="1200">
                <a:solidFill>
                  <a:schemeClr val="lt1"/>
                </a:solidFill>
                <a:latin typeface="+mn-lt"/>
                <a:ea typeface="+mn-ea"/>
                <a:cs typeface="+mn-cs"/>
              </a:defRPr>
            </a:lvl8pPr>
            <a:lvl9pPr marL="4876800" algn="l" defTabSz="1218565" rtl="0" eaLnBrk="1" latinLnBrk="0" hangingPunct="1">
              <a:defRPr sz="2400" kern="1200">
                <a:solidFill>
                  <a:schemeClr val="lt1"/>
                </a:solidFill>
                <a:latin typeface="+mn-lt"/>
                <a:ea typeface="+mn-ea"/>
                <a:cs typeface="+mn-cs"/>
              </a:defRPr>
            </a:lvl9pPr>
          </a:lstStyle>
          <a:p>
            <a:pPr algn="ctr" fontAlgn="auto">
              <a:spcBef>
                <a:spcPts val="0"/>
              </a:spcBef>
              <a:spcAft>
                <a:spcPts val="0"/>
              </a:spcAft>
              <a:defRPr/>
            </a:pPr>
            <a:endParaRPr lang="zh-CN" altLang="en-US" sz="1800">
              <a:solidFill>
                <a:prstClr val="white"/>
              </a:solidFill>
            </a:endParaRPr>
          </a:p>
        </p:txBody>
      </p:sp>
      <p:sp>
        <p:nvSpPr>
          <p:cNvPr id="10" name="MH_Other_9"/>
          <p:cNvSpPr/>
          <p:nvPr/>
        </p:nvSpPr>
        <p:spPr>
          <a:xfrm>
            <a:off x="3631991" y="1233687"/>
            <a:ext cx="627463" cy="627463"/>
          </a:xfrm>
          <a:prstGeom prst="ellipse">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defPPr>
              <a:defRPr lang="en-US">
                <a:solidFill>
                  <a:schemeClr val="lt1"/>
                </a:solidFill>
              </a:defRPr>
            </a:defPPr>
            <a:lvl1pPr marL="0" algn="l" defTabSz="1218565" rtl="0" eaLnBrk="1" latinLnBrk="0" hangingPunct="1">
              <a:defRPr sz="2400" kern="1200">
                <a:solidFill>
                  <a:schemeClr val="lt1"/>
                </a:solidFill>
                <a:latin typeface="+mn-lt"/>
                <a:ea typeface="+mn-ea"/>
                <a:cs typeface="+mn-cs"/>
              </a:defRPr>
            </a:lvl1pPr>
            <a:lvl2pPr marL="609600" algn="l" defTabSz="1218565" rtl="0" eaLnBrk="1" latinLnBrk="0" hangingPunct="1">
              <a:defRPr sz="2400" kern="1200">
                <a:solidFill>
                  <a:schemeClr val="lt1"/>
                </a:solidFill>
                <a:latin typeface="+mn-lt"/>
                <a:ea typeface="+mn-ea"/>
                <a:cs typeface="+mn-cs"/>
              </a:defRPr>
            </a:lvl2pPr>
            <a:lvl3pPr marL="1219200" algn="l" defTabSz="1218565" rtl="0" eaLnBrk="1" latinLnBrk="0" hangingPunct="1">
              <a:defRPr sz="2400" kern="1200">
                <a:solidFill>
                  <a:schemeClr val="lt1"/>
                </a:solidFill>
                <a:latin typeface="+mn-lt"/>
                <a:ea typeface="+mn-ea"/>
                <a:cs typeface="+mn-cs"/>
              </a:defRPr>
            </a:lvl3pPr>
            <a:lvl4pPr marL="1828800" algn="l" defTabSz="1218565" rtl="0" eaLnBrk="1" latinLnBrk="0" hangingPunct="1">
              <a:defRPr sz="2400" kern="1200">
                <a:solidFill>
                  <a:schemeClr val="lt1"/>
                </a:solidFill>
                <a:latin typeface="+mn-lt"/>
                <a:ea typeface="+mn-ea"/>
                <a:cs typeface="+mn-cs"/>
              </a:defRPr>
            </a:lvl4pPr>
            <a:lvl5pPr marL="2438400" algn="l" defTabSz="1218565" rtl="0" eaLnBrk="1" latinLnBrk="0" hangingPunct="1">
              <a:defRPr sz="2400" kern="1200">
                <a:solidFill>
                  <a:schemeClr val="lt1"/>
                </a:solidFill>
                <a:latin typeface="+mn-lt"/>
                <a:ea typeface="+mn-ea"/>
                <a:cs typeface="+mn-cs"/>
              </a:defRPr>
            </a:lvl5pPr>
            <a:lvl6pPr marL="3048000" algn="l" defTabSz="1218565" rtl="0" eaLnBrk="1" latinLnBrk="0" hangingPunct="1">
              <a:defRPr sz="2400" kern="1200">
                <a:solidFill>
                  <a:schemeClr val="lt1"/>
                </a:solidFill>
                <a:latin typeface="+mn-lt"/>
                <a:ea typeface="+mn-ea"/>
                <a:cs typeface="+mn-cs"/>
              </a:defRPr>
            </a:lvl6pPr>
            <a:lvl7pPr marL="3657600" algn="l" defTabSz="1218565" rtl="0" eaLnBrk="1" latinLnBrk="0" hangingPunct="1">
              <a:defRPr sz="2400" kern="1200">
                <a:solidFill>
                  <a:schemeClr val="lt1"/>
                </a:solidFill>
                <a:latin typeface="+mn-lt"/>
                <a:ea typeface="+mn-ea"/>
                <a:cs typeface="+mn-cs"/>
              </a:defRPr>
            </a:lvl7pPr>
            <a:lvl8pPr marL="4267200" algn="l" defTabSz="1218565" rtl="0" eaLnBrk="1" latinLnBrk="0" hangingPunct="1">
              <a:defRPr sz="2400" kern="1200">
                <a:solidFill>
                  <a:schemeClr val="lt1"/>
                </a:solidFill>
                <a:latin typeface="+mn-lt"/>
                <a:ea typeface="+mn-ea"/>
                <a:cs typeface="+mn-cs"/>
              </a:defRPr>
            </a:lvl8pPr>
            <a:lvl9pPr marL="4876800" algn="l" defTabSz="1218565" rtl="0" eaLnBrk="1" latinLnBrk="0" hangingPunct="1">
              <a:defRPr sz="2400" kern="1200">
                <a:solidFill>
                  <a:schemeClr val="lt1"/>
                </a:solidFill>
                <a:latin typeface="+mn-lt"/>
                <a:ea typeface="+mn-ea"/>
                <a:cs typeface="+mn-cs"/>
              </a:defRPr>
            </a:lvl9pPr>
          </a:lstStyle>
          <a:p>
            <a:pPr algn="ctr" fontAlgn="auto">
              <a:spcBef>
                <a:spcPts val="0"/>
              </a:spcBef>
              <a:spcAft>
                <a:spcPts val="0"/>
              </a:spcAft>
              <a:defRPr/>
            </a:pPr>
            <a:endParaRPr lang="zh-CN" altLang="en-US" sz="1800">
              <a:solidFill>
                <a:prstClr val="white"/>
              </a:solidFill>
            </a:endParaRPr>
          </a:p>
        </p:txBody>
      </p:sp>
      <p:sp>
        <p:nvSpPr>
          <p:cNvPr id="11" name="MH_Other_10"/>
          <p:cNvSpPr/>
          <p:nvPr/>
        </p:nvSpPr>
        <p:spPr>
          <a:xfrm flipH="1">
            <a:off x="3569495" y="2531866"/>
            <a:ext cx="763190" cy="763190"/>
          </a:xfrm>
          <a:prstGeom prst="ellipse">
            <a:avLst/>
          </a:prstGeom>
          <a:solidFill>
            <a:srgbClr val="C8001D"/>
          </a:solidFill>
          <a:ln w="3175">
            <a:solidFill>
              <a:srgbClr val="DDDDDD"/>
            </a:solidFill>
          </a:ln>
          <a:effectLst>
            <a:outerShdw dist="381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solidFill>
                  <a:schemeClr val="lt1"/>
                </a:solidFill>
              </a:defRPr>
            </a:defPPr>
            <a:lvl1pPr marL="0" algn="l" defTabSz="1218565" rtl="0" eaLnBrk="1" latinLnBrk="0" hangingPunct="1">
              <a:defRPr sz="2400" kern="1200">
                <a:solidFill>
                  <a:schemeClr val="lt1"/>
                </a:solidFill>
                <a:latin typeface="+mn-lt"/>
                <a:ea typeface="+mn-ea"/>
                <a:cs typeface="+mn-cs"/>
              </a:defRPr>
            </a:lvl1pPr>
            <a:lvl2pPr marL="609600" algn="l" defTabSz="1218565" rtl="0" eaLnBrk="1" latinLnBrk="0" hangingPunct="1">
              <a:defRPr sz="2400" kern="1200">
                <a:solidFill>
                  <a:schemeClr val="lt1"/>
                </a:solidFill>
                <a:latin typeface="+mn-lt"/>
                <a:ea typeface="+mn-ea"/>
                <a:cs typeface="+mn-cs"/>
              </a:defRPr>
            </a:lvl2pPr>
            <a:lvl3pPr marL="1219200" algn="l" defTabSz="1218565" rtl="0" eaLnBrk="1" latinLnBrk="0" hangingPunct="1">
              <a:defRPr sz="2400" kern="1200">
                <a:solidFill>
                  <a:schemeClr val="lt1"/>
                </a:solidFill>
                <a:latin typeface="+mn-lt"/>
                <a:ea typeface="+mn-ea"/>
                <a:cs typeface="+mn-cs"/>
              </a:defRPr>
            </a:lvl3pPr>
            <a:lvl4pPr marL="1828800" algn="l" defTabSz="1218565" rtl="0" eaLnBrk="1" latinLnBrk="0" hangingPunct="1">
              <a:defRPr sz="2400" kern="1200">
                <a:solidFill>
                  <a:schemeClr val="lt1"/>
                </a:solidFill>
                <a:latin typeface="+mn-lt"/>
                <a:ea typeface="+mn-ea"/>
                <a:cs typeface="+mn-cs"/>
              </a:defRPr>
            </a:lvl4pPr>
            <a:lvl5pPr marL="2438400" algn="l" defTabSz="1218565" rtl="0" eaLnBrk="1" latinLnBrk="0" hangingPunct="1">
              <a:defRPr sz="2400" kern="1200">
                <a:solidFill>
                  <a:schemeClr val="lt1"/>
                </a:solidFill>
                <a:latin typeface="+mn-lt"/>
                <a:ea typeface="+mn-ea"/>
                <a:cs typeface="+mn-cs"/>
              </a:defRPr>
            </a:lvl5pPr>
            <a:lvl6pPr marL="3048000" algn="l" defTabSz="1218565" rtl="0" eaLnBrk="1" latinLnBrk="0" hangingPunct="1">
              <a:defRPr sz="2400" kern="1200">
                <a:solidFill>
                  <a:schemeClr val="lt1"/>
                </a:solidFill>
                <a:latin typeface="+mn-lt"/>
                <a:ea typeface="+mn-ea"/>
                <a:cs typeface="+mn-cs"/>
              </a:defRPr>
            </a:lvl6pPr>
            <a:lvl7pPr marL="3657600" algn="l" defTabSz="1218565" rtl="0" eaLnBrk="1" latinLnBrk="0" hangingPunct="1">
              <a:defRPr sz="2400" kern="1200">
                <a:solidFill>
                  <a:schemeClr val="lt1"/>
                </a:solidFill>
                <a:latin typeface="+mn-lt"/>
                <a:ea typeface="+mn-ea"/>
                <a:cs typeface="+mn-cs"/>
              </a:defRPr>
            </a:lvl7pPr>
            <a:lvl8pPr marL="4267200" algn="l" defTabSz="1218565" rtl="0" eaLnBrk="1" latinLnBrk="0" hangingPunct="1">
              <a:defRPr sz="2400" kern="1200">
                <a:solidFill>
                  <a:schemeClr val="lt1"/>
                </a:solidFill>
                <a:latin typeface="+mn-lt"/>
                <a:ea typeface="+mn-ea"/>
                <a:cs typeface="+mn-cs"/>
              </a:defRPr>
            </a:lvl8pPr>
            <a:lvl9pPr marL="4876800" algn="l" defTabSz="1218565" rtl="0" eaLnBrk="1" latinLnBrk="0" hangingPunct="1">
              <a:defRPr sz="2400" kern="1200">
                <a:solidFill>
                  <a:schemeClr val="lt1"/>
                </a:solidFill>
                <a:latin typeface="+mn-lt"/>
                <a:ea typeface="+mn-ea"/>
                <a:cs typeface="+mn-cs"/>
              </a:defRPr>
            </a:lvl9pPr>
          </a:lstStyle>
          <a:p>
            <a:pPr algn="ctr" fontAlgn="auto">
              <a:spcBef>
                <a:spcPts val="0"/>
              </a:spcBef>
              <a:spcAft>
                <a:spcPts val="0"/>
              </a:spcAft>
              <a:defRPr/>
            </a:pPr>
            <a:endParaRPr lang="zh-CN" altLang="en-US" sz="1800">
              <a:solidFill>
                <a:prstClr val="white"/>
              </a:solidFill>
            </a:endParaRPr>
          </a:p>
        </p:txBody>
      </p:sp>
      <p:sp>
        <p:nvSpPr>
          <p:cNvPr id="12" name="MH_Other_11"/>
          <p:cNvSpPr/>
          <p:nvPr/>
        </p:nvSpPr>
        <p:spPr>
          <a:xfrm>
            <a:off x="3637389" y="2599530"/>
            <a:ext cx="627463" cy="627463"/>
          </a:xfrm>
          <a:prstGeom prst="ellipse">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defPPr>
              <a:defRPr lang="en-US">
                <a:solidFill>
                  <a:schemeClr val="lt1"/>
                </a:solidFill>
              </a:defRPr>
            </a:defPPr>
            <a:lvl1pPr marL="0" algn="l" defTabSz="1218565" rtl="0" eaLnBrk="1" latinLnBrk="0" hangingPunct="1">
              <a:defRPr sz="2400" kern="1200">
                <a:solidFill>
                  <a:schemeClr val="lt1"/>
                </a:solidFill>
                <a:latin typeface="+mn-lt"/>
                <a:ea typeface="+mn-ea"/>
                <a:cs typeface="+mn-cs"/>
              </a:defRPr>
            </a:lvl1pPr>
            <a:lvl2pPr marL="609600" algn="l" defTabSz="1218565" rtl="0" eaLnBrk="1" latinLnBrk="0" hangingPunct="1">
              <a:defRPr sz="2400" kern="1200">
                <a:solidFill>
                  <a:schemeClr val="lt1"/>
                </a:solidFill>
                <a:latin typeface="+mn-lt"/>
                <a:ea typeface="+mn-ea"/>
                <a:cs typeface="+mn-cs"/>
              </a:defRPr>
            </a:lvl2pPr>
            <a:lvl3pPr marL="1219200" algn="l" defTabSz="1218565" rtl="0" eaLnBrk="1" latinLnBrk="0" hangingPunct="1">
              <a:defRPr sz="2400" kern="1200">
                <a:solidFill>
                  <a:schemeClr val="lt1"/>
                </a:solidFill>
                <a:latin typeface="+mn-lt"/>
                <a:ea typeface="+mn-ea"/>
                <a:cs typeface="+mn-cs"/>
              </a:defRPr>
            </a:lvl3pPr>
            <a:lvl4pPr marL="1828800" algn="l" defTabSz="1218565" rtl="0" eaLnBrk="1" latinLnBrk="0" hangingPunct="1">
              <a:defRPr sz="2400" kern="1200">
                <a:solidFill>
                  <a:schemeClr val="lt1"/>
                </a:solidFill>
                <a:latin typeface="+mn-lt"/>
                <a:ea typeface="+mn-ea"/>
                <a:cs typeface="+mn-cs"/>
              </a:defRPr>
            </a:lvl4pPr>
            <a:lvl5pPr marL="2438400" algn="l" defTabSz="1218565" rtl="0" eaLnBrk="1" latinLnBrk="0" hangingPunct="1">
              <a:defRPr sz="2400" kern="1200">
                <a:solidFill>
                  <a:schemeClr val="lt1"/>
                </a:solidFill>
                <a:latin typeface="+mn-lt"/>
                <a:ea typeface="+mn-ea"/>
                <a:cs typeface="+mn-cs"/>
              </a:defRPr>
            </a:lvl5pPr>
            <a:lvl6pPr marL="3048000" algn="l" defTabSz="1218565" rtl="0" eaLnBrk="1" latinLnBrk="0" hangingPunct="1">
              <a:defRPr sz="2400" kern="1200">
                <a:solidFill>
                  <a:schemeClr val="lt1"/>
                </a:solidFill>
                <a:latin typeface="+mn-lt"/>
                <a:ea typeface="+mn-ea"/>
                <a:cs typeface="+mn-cs"/>
              </a:defRPr>
            </a:lvl6pPr>
            <a:lvl7pPr marL="3657600" algn="l" defTabSz="1218565" rtl="0" eaLnBrk="1" latinLnBrk="0" hangingPunct="1">
              <a:defRPr sz="2400" kern="1200">
                <a:solidFill>
                  <a:schemeClr val="lt1"/>
                </a:solidFill>
                <a:latin typeface="+mn-lt"/>
                <a:ea typeface="+mn-ea"/>
                <a:cs typeface="+mn-cs"/>
              </a:defRPr>
            </a:lvl7pPr>
            <a:lvl8pPr marL="4267200" algn="l" defTabSz="1218565" rtl="0" eaLnBrk="1" latinLnBrk="0" hangingPunct="1">
              <a:defRPr sz="2400" kern="1200">
                <a:solidFill>
                  <a:schemeClr val="lt1"/>
                </a:solidFill>
                <a:latin typeface="+mn-lt"/>
                <a:ea typeface="+mn-ea"/>
                <a:cs typeface="+mn-cs"/>
              </a:defRPr>
            </a:lvl8pPr>
            <a:lvl9pPr marL="4876800" algn="l" defTabSz="1218565" rtl="0" eaLnBrk="1" latinLnBrk="0" hangingPunct="1">
              <a:defRPr sz="2400" kern="1200">
                <a:solidFill>
                  <a:schemeClr val="lt1"/>
                </a:solidFill>
                <a:latin typeface="+mn-lt"/>
                <a:ea typeface="+mn-ea"/>
                <a:cs typeface="+mn-cs"/>
              </a:defRPr>
            </a:lvl9pPr>
          </a:lstStyle>
          <a:p>
            <a:pPr algn="ctr" fontAlgn="auto">
              <a:spcBef>
                <a:spcPts val="0"/>
              </a:spcBef>
              <a:spcAft>
                <a:spcPts val="0"/>
              </a:spcAft>
              <a:defRPr/>
            </a:pPr>
            <a:endParaRPr lang="zh-CN" altLang="en-US" sz="1800">
              <a:solidFill>
                <a:prstClr val="white"/>
              </a:solidFill>
            </a:endParaRPr>
          </a:p>
        </p:txBody>
      </p:sp>
      <p:sp>
        <p:nvSpPr>
          <p:cNvPr id="13" name="MH_Other_12"/>
          <p:cNvSpPr>
            <a:spLocks noChangeAspect="1"/>
          </p:cNvSpPr>
          <p:nvPr/>
        </p:nvSpPr>
        <p:spPr bwMode="auto">
          <a:xfrm>
            <a:off x="3795714" y="1417439"/>
            <a:ext cx="310753" cy="227409"/>
          </a:xfrm>
          <a:custGeom>
            <a:avLst/>
            <a:gdLst>
              <a:gd name="T0" fmla="*/ 1634294 w 2751138"/>
              <a:gd name="T1" fmla="*/ 1518189 h 2017713"/>
              <a:gd name="T2" fmla="*/ 1827941 w 2751138"/>
              <a:gd name="T3" fmla="*/ 1506439 h 2017713"/>
              <a:gd name="T4" fmla="*/ 1293666 w 2751138"/>
              <a:gd name="T5" fmla="*/ 1399421 h 2017713"/>
              <a:gd name="T6" fmla="*/ 1286682 w 2751138"/>
              <a:gd name="T7" fmla="*/ 1522952 h 2017713"/>
              <a:gd name="T8" fmla="*/ 1475250 w 2751138"/>
              <a:gd name="T9" fmla="*/ 1424191 h 2017713"/>
              <a:gd name="T10" fmla="*/ 933673 w 2751138"/>
              <a:gd name="T11" fmla="*/ 1402597 h 2017713"/>
              <a:gd name="T12" fmla="*/ 940657 w 2751138"/>
              <a:gd name="T13" fmla="*/ 1526446 h 2017713"/>
              <a:gd name="T14" fmla="*/ 1121288 w 2751138"/>
              <a:gd name="T15" fmla="*/ 1416569 h 2017713"/>
              <a:gd name="T16" fmla="*/ 1634294 w 2751138"/>
              <a:gd name="T17" fmla="*/ 1179033 h 2017713"/>
              <a:gd name="T18" fmla="*/ 1654611 w 2751138"/>
              <a:gd name="T19" fmla="*/ 1298754 h 2017713"/>
              <a:gd name="T20" fmla="*/ 1824132 w 2751138"/>
              <a:gd name="T21" fmla="*/ 1180939 h 2017713"/>
              <a:gd name="T22" fmla="*/ 1277158 w 2751138"/>
              <a:gd name="T23" fmla="*/ 1185702 h 2017713"/>
              <a:gd name="T24" fmla="*/ 1454615 w 2751138"/>
              <a:gd name="T25" fmla="*/ 1298437 h 2017713"/>
              <a:gd name="T26" fmla="*/ 1465726 w 2751138"/>
              <a:gd name="T27" fmla="*/ 1175540 h 2017713"/>
              <a:gd name="T28" fmla="*/ 922244 w 2751138"/>
              <a:gd name="T29" fmla="*/ 1193324 h 2017713"/>
              <a:gd name="T30" fmla="*/ 1108590 w 2751138"/>
              <a:gd name="T31" fmla="*/ 1295896 h 2017713"/>
              <a:gd name="T32" fmla="*/ 1106368 w 2751138"/>
              <a:gd name="T33" fmla="*/ 1171412 h 2017713"/>
              <a:gd name="T34" fmla="*/ 1628580 w 2751138"/>
              <a:gd name="T35" fmla="*/ 1046610 h 2017713"/>
              <a:gd name="T36" fmla="*/ 1820957 w 2751138"/>
              <a:gd name="T37" fmla="*/ 1062806 h 2017713"/>
              <a:gd name="T38" fmla="*/ 1805085 w 2751138"/>
              <a:gd name="T39" fmla="*/ 941180 h 2017713"/>
              <a:gd name="T40" fmla="*/ 1277158 w 2751138"/>
              <a:gd name="T41" fmla="*/ 1054232 h 2017713"/>
              <a:gd name="T42" fmla="*/ 1472393 w 2751138"/>
              <a:gd name="T43" fmla="*/ 1056772 h 2017713"/>
              <a:gd name="T44" fmla="*/ 1299063 w 2751138"/>
              <a:gd name="T45" fmla="*/ 941180 h 2017713"/>
              <a:gd name="T46" fmla="*/ 927959 w 2751138"/>
              <a:gd name="T47" fmla="*/ 1060901 h 2017713"/>
              <a:gd name="T48" fmla="*/ 1121606 w 2751138"/>
              <a:gd name="T49" fmla="*/ 1049468 h 2017713"/>
              <a:gd name="T50" fmla="*/ 2750186 w 2751138"/>
              <a:gd name="T51" fmla="*/ 649605 h 2017713"/>
              <a:gd name="T52" fmla="*/ 2644458 w 2751138"/>
              <a:gd name="T53" fmla="*/ 844867 h 2017713"/>
              <a:gd name="T54" fmla="*/ 657551 w 2751138"/>
              <a:gd name="T55" fmla="*/ 772160 h 2017713"/>
              <a:gd name="T56" fmla="*/ 78068 w 2751138"/>
              <a:gd name="T57" fmla="*/ 834072 h 2017713"/>
              <a:gd name="T58" fmla="*/ 1052401 w 2751138"/>
              <a:gd name="T59" fmla="*/ 374650 h 2017713"/>
              <a:gd name="T60" fmla="*/ 1673024 w 2751138"/>
              <a:gd name="T61" fmla="*/ 389576 h 2017713"/>
              <a:gd name="T62" fmla="*/ 1803815 w 2751138"/>
              <a:gd name="T63" fmla="*/ 392116 h 2017713"/>
              <a:gd name="T64" fmla="*/ 1903178 w 2751138"/>
              <a:gd name="T65" fmla="*/ 545181 h 2017713"/>
              <a:gd name="T66" fmla="*/ 2070794 w 2751138"/>
              <a:gd name="T67" fmla="*/ 910376 h 2017713"/>
              <a:gd name="T68" fmla="*/ 2393645 w 2751138"/>
              <a:gd name="T69" fmla="*/ 1360361 h 2017713"/>
              <a:gd name="T70" fmla="*/ 2449517 w 2751138"/>
              <a:gd name="T71" fmla="*/ 1810981 h 2017713"/>
              <a:gd name="T72" fmla="*/ 2227934 w 2751138"/>
              <a:gd name="T73" fmla="*/ 1976748 h 2017713"/>
              <a:gd name="T74" fmla="*/ 2042540 w 2751138"/>
              <a:gd name="T75" fmla="*/ 2008504 h 2017713"/>
              <a:gd name="T76" fmla="*/ 698757 w 2751138"/>
              <a:gd name="T77" fmla="*/ 2014538 h 2017713"/>
              <a:gd name="T78" fmla="*/ 473682 w 2751138"/>
              <a:gd name="T79" fmla="*/ 1919904 h 2017713"/>
              <a:gd name="T80" fmla="*/ 288923 w 2751138"/>
              <a:gd name="T81" fmla="*/ 1783035 h 2017713"/>
              <a:gd name="T82" fmla="*/ 384794 w 2751138"/>
              <a:gd name="T83" fmla="*/ 1287639 h 2017713"/>
              <a:gd name="T84" fmla="*/ 713042 w 2751138"/>
              <a:gd name="T85" fmla="*/ 867823 h 2017713"/>
              <a:gd name="T86" fmla="*/ 858436 w 2751138"/>
              <a:gd name="T87" fmla="*/ 526127 h 2017713"/>
              <a:gd name="T88" fmla="*/ 950815 w 2751138"/>
              <a:gd name="T89" fmla="*/ 384812 h 2017713"/>
              <a:gd name="T90" fmla="*/ 594360 w 2751138"/>
              <a:gd name="T91" fmla="*/ 99695 h 2017713"/>
              <a:gd name="T92" fmla="*/ 312420 w 2751138"/>
              <a:gd name="T93" fmla="*/ 292735 h 2017713"/>
              <a:gd name="T94" fmla="*/ 362585 w 2751138"/>
              <a:gd name="T95" fmla="*/ 350520 h 2017713"/>
              <a:gd name="T96" fmla="*/ 520065 w 2751138"/>
              <a:gd name="T97" fmla="*/ 219393 h 2017713"/>
              <a:gd name="T98" fmla="*/ 2098358 w 2751138"/>
              <a:gd name="T99" fmla="*/ 181928 h 2017713"/>
              <a:gd name="T100" fmla="*/ 2400935 w 2751138"/>
              <a:gd name="T101" fmla="*/ 337820 h 2017713"/>
              <a:gd name="T102" fmla="*/ 2456180 w 2751138"/>
              <a:gd name="T103" fmla="*/ 284163 h 2017713"/>
              <a:gd name="T104" fmla="*/ 2183130 w 2751138"/>
              <a:gd name="T105" fmla="*/ 119698 h 2017713"/>
              <a:gd name="T106" fmla="*/ 2062798 w 2751138"/>
              <a:gd name="T107" fmla="*/ 11430 h 2017713"/>
              <a:gd name="T108" fmla="*/ 2489200 w 2751138"/>
              <a:gd name="T109" fmla="*/ 155258 h 2017713"/>
              <a:gd name="T110" fmla="*/ 2710498 w 2751138"/>
              <a:gd name="T111" fmla="*/ 419100 h 2017713"/>
              <a:gd name="T112" fmla="*/ 1985328 w 2751138"/>
              <a:gd name="T113" fmla="*/ 382588 h 2017713"/>
              <a:gd name="T114" fmla="*/ 932815 w 2751138"/>
              <a:gd name="T115" fmla="*/ 296228 h 2017713"/>
              <a:gd name="T116" fmla="*/ 710565 w 2751138"/>
              <a:gd name="T117" fmla="*/ 471805 h 2017713"/>
              <a:gd name="T118" fmla="*/ 100330 w 2751138"/>
              <a:gd name="T119" fmla="*/ 309563 h 2017713"/>
              <a:gd name="T120" fmla="*/ 400685 w 2751138"/>
              <a:gd name="T121" fmla="*/ 84138 h 20177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751138" h="2017713">
                <a:moveTo>
                  <a:pt x="1652072" y="1398468"/>
                </a:moveTo>
                <a:lnTo>
                  <a:pt x="1649215" y="1398786"/>
                </a:lnTo>
                <a:lnTo>
                  <a:pt x="1646992" y="1399421"/>
                </a:lnTo>
                <a:lnTo>
                  <a:pt x="1644453" y="1400374"/>
                </a:lnTo>
                <a:lnTo>
                  <a:pt x="1642231" y="1401326"/>
                </a:lnTo>
                <a:lnTo>
                  <a:pt x="1640326" y="1402597"/>
                </a:lnTo>
                <a:lnTo>
                  <a:pt x="1637786" y="1404184"/>
                </a:lnTo>
                <a:lnTo>
                  <a:pt x="1636199" y="1406090"/>
                </a:lnTo>
                <a:lnTo>
                  <a:pt x="1634294" y="1407995"/>
                </a:lnTo>
                <a:lnTo>
                  <a:pt x="1633024" y="1409901"/>
                </a:lnTo>
                <a:lnTo>
                  <a:pt x="1631755" y="1411806"/>
                </a:lnTo>
                <a:lnTo>
                  <a:pt x="1630485" y="1414029"/>
                </a:lnTo>
                <a:lnTo>
                  <a:pt x="1629850" y="1416569"/>
                </a:lnTo>
                <a:lnTo>
                  <a:pt x="1629215" y="1419110"/>
                </a:lnTo>
                <a:lnTo>
                  <a:pt x="1628580" y="1421650"/>
                </a:lnTo>
                <a:lnTo>
                  <a:pt x="1628580" y="1424191"/>
                </a:lnTo>
                <a:lnTo>
                  <a:pt x="1628580" y="1501358"/>
                </a:lnTo>
                <a:lnTo>
                  <a:pt x="1628580" y="1503899"/>
                </a:lnTo>
                <a:lnTo>
                  <a:pt x="1629215" y="1506439"/>
                </a:lnTo>
                <a:lnTo>
                  <a:pt x="1629850" y="1509297"/>
                </a:lnTo>
                <a:lnTo>
                  <a:pt x="1630485" y="1511520"/>
                </a:lnTo>
                <a:lnTo>
                  <a:pt x="1631755" y="1513743"/>
                </a:lnTo>
                <a:lnTo>
                  <a:pt x="1633024" y="1515649"/>
                </a:lnTo>
                <a:lnTo>
                  <a:pt x="1634294" y="1518189"/>
                </a:lnTo>
                <a:lnTo>
                  <a:pt x="1636199" y="1520094"/>
                </a:lnTo>
                <a:lnTo>
                  <a:pt x="1637786" y="1521365"/>
                </a:lnTo>
                <a:lnTo>
                  <a:pt x="1640326" y="1522952"/>
                </a:lnTo>
                <a:lnTo>
                  <a:pt x="1642231" y="1524223"/>
                </a:lnTo>
                <a:lnTo>
                  <a:pt x="1644453" y="1525175"/>
                </a:lnTo>
                <a:lnTo>
                  <a:pt x="1646992" y="1526446"/>
                </a:lnTo>
                <a:lnTo>
                  <a:pt x="1649215" y="1526763"/>
                </a:lnTo>
                <a:lnTo>
                  <a:pt x="1652072" y="1527398"/>
                </a:lnTo>
                <a:lnTo>
                  <a:pt x="1654611" y="1527716"/>
                </a:lnTo>
                <a:lnTo>
                  <a:pt x="1802228" y="1527716"/>
                </a:lnTo>
                <a:lnTo>
                  <a:pt x="1805085" y="1527398"/>
                </a:lnTo>
                <a:lnTo>
                  <a:pt x="1807624" y="1526763"/>
                </a:lnTo>
                <a:lnTo>
                  <a:pt x="1810481" y="1526446"/>
                </a:lnTo>
                <a:lnTo>
                  <a:pt x="1812704" y="1525175"/>
                </a:lnTo>
                <a:lnTo>
                  <a:pt x="1814926" y="1524223"/>
                </a:lnTo>
                <a:lnTo>
                  <a:pt x="1817148" y="1522952"/>
                </a:lnTo>
                <a:lnTo>
                  <a:pt x="1819053" y="1521365"/>
                </a:lnTo>
                <a:lnTo>
                  <a:pt x="1820957" y="1520094"/>
                </a:lnTo>
                <a:lnTo>
                  <a:pt x="1822545" y="1518189"/>
                </a:lnTo>
                <a:lnTo>
                  <a:pt x="1824132" y="1515649"/>
                </a:lnTo>
                <a:lnTo>
                  <a:pt x="1825719" y="1513743"/>
                </a:lnTo>
                <a:lnTo>
                  <a:pt x="1826354" y="1511520"/>
                </a:lnTo>
                <a:lnTo>
                  <a:pt x="1827624" y="1509297"/>
                </a:lnTo>
                <a:lnTo>
                  <a:pt x="1827941" y="1506439"/>
                </a:lnTo>
                <a:lnTo>
                  <a:pt x="1828259" y="1503899"/>
                </a:lnTo>
                <a:lnTo>
                  <a:pt x="1828894" y="1501358"/>
                </a:lnTo>
                <a:lnTo>
                  <a:pt x="1828894" y="1424191"/>
                </a:lnTo>
                <a:lnTo>
                  <a:pt x="1828259" y="1421650"/>
                </a:lnTo>
                <a:lnTo>
                  <a:pt x="1827941" y="1419110"/>
                </a:lnTo>
                <a:lnTo>
                  <a:pt x="1827624" y="1416569"/>
                </a:lnTo>
                <a:lnTo>
                  <a:pt x="1826354" y="1414029"/>
                </a:lnTo>
                <a:lnTo>
                  <a:pt x="1825719" y="1411806"/>
                </a:lnTo>
                <a:lnTo>
                  <a:pt x="1824132" y="1409901"/>
                </a:lnTo>
                <a:lnTo>
                  <a:pt x="1822545" y="1407995"/>
                </a:lnTo>
                <a:lnTo>
                  <a:pt x="1820957" y="1406090"/>
                </a:lnTo>
                <a:lnTo>
                  <a:pt x="1819053" y="1404184"/>
                </a:lnTo>
                <a:lnTo>
                  <a:pt x="1817148" y="1402597"/>
                </a:lnTo>
                <a:lnTo>
                  <a:pt x="1814926" y="1401326"/>
                </a:lnTo>
                <a:lnTo>
                  <a:pt x="1812704" y="1400374"/>
                </a:lnTo>
                <a:lnTo>
                  <a:pt x="1810481" y="1399421"/>
                </a:lnTo>
                <a:lnTo>
                  <a:pt x="1807624" y="1398786"/>
                </a:lnTo>
                <a:lnTo>
                  <a:pt x="1805085" y="1398468"/>
                </a:lnTo>
                <a:lnTo>
                  <a:pt x="1802228" y="1398468"/>
                </a:lnTo>
                <a:lnTo>
                  <a:pt x="1654611" y="1398468"/>
                </a:lnTo>
                <a:lnTo>
                  <a:pt x="1652072" y="1398468"/>
                </a:lnTo>
                <a:close/>
                <a:moveTo>
                  <a:pt x="1299063" y="1398468"/>
                </a:moveTo>
                <a:lnTo>
                  <a:pt x="1296206" y="1398786"/>
                </a:lnTo>
                <a:lnTo>
                  <a:pt x="1293666" y="1399421"/>
                </a:lnTo>
                <a:lnTo>
                  <a:pt x="1291444" y="1400374"/>
                </a:lnTo>
                <a:lnTo>
                  <a:pt x="1288904" y="1401326"/>
                </a:lnTo>
                <a:lnTo>
                  <a:pt x="1286682" y="1402597"/>
                </a:lnTo>
                <a:lnTo>
                  <a:pt x="1284777" y="1404184"/>
                </a:lnTo>
                <a:lnTo>
                  <a:pt x="1282872" y="1406090"/>
                </a:lnTo>
                <a:lnTo>
                  <a:pt x="1281285" y="1407995"/>
                </a:lnTo>
                <a:lnTo>
                  <a:pt x="1280015" y="1409901"/>
                </a:lnTo>
                <a:lnTo>
                  <a:pt x="1278428" y="1411806"/>
                </a:lnTo>
                <a:lnTo>
                  <a:pt x="1277158" y="1414029"/>
                </a:lnTo>
                <a:lnTo>
                  <a:pt x="1276523" y="1416569"/>
                </a:lnTo>
                <a:lnTo>
                  <a:pt x="1275571" y="1419110"/>
                </a:lnTo>
                <a:lnTo>
                  <a:pt x="1275254" y="1421650"/>
                </a:lnTo>
                <a:lnTo>
                  <a:pt x="1275254" y="1424191"/>
                </a:lnTo>
                <a:lnTo>
                  <a:pt x="1275254" y="1501358"/>
                </a:lnTo>
                <a:lnTo>
                  <a:pt x="1275254" y="1503899"/>
                </a:lnTo>
                <a:lnTo>
                  <a:pt x="1275571" y="1506439"/>
                </a:lnTo>
                <a:lnTo>
                  <a:pt x="1276523" y="1509297"/>
                </a:lnTo>
                <a:lnTo>
                  <a:pt x="1277158" y="1511520"/>
                </a:lnTo>
                <a:lnTo>
                  <a:pt x="1278428" y="1513743"/>
                </a:lnTo>
                <a:lnTo>
                  <a:pt x="1280015" y="1515649"/>
                </a:lnTo>
                <a:lnTo>
                  <a:pt x="1281285" y="1518189"/>
                </a:lnTo>
                <a:lnTo>
                  <a:pt x="1282872" y="1520094"/>
                </a:lnTo>
                <a:lnTo>
                  <a:pt x="1284777" y="1521365"/>
                </a:lnTo>
                <a:lnTo>
                  <a:pt x="1286682" y="1522952"/>
                </a:lnTo>
                <a:lnTo>
                  <a:pt x="1288904" y="1524223"/>
                </a:lnTo>
                <a:lnTo>
                  <a:pt x="1291444" y="1525175"/>
                </a:lnTo>
                <a:lnTo>
                  <a:pt x="1293666" y="1526446"/>
                </a:lnTo>
                <a:lnTo>
                  <a:pt x="1296206" y="1526763"/>
                </a:lnTo>
                <a:lnTo>
                  <a:pt x="1299063" y="1527398"/>
                </a:lnTo>
                <a:lnTo>
                  <a:pt x="1301602" y="1527716"/>
                </a:lnTo>
                <a:lnTo>
                  <a:pt x="1449218" y="1527716"/>
                </a:lnTo>
                <a:lnTo>
                  <a:pt x="1452076" y="1527398"/>
                </a:lnTo>
                <a:lnTo>
                  <a:pt x="1454615" y="1526763"/>
                </a:lnTo>
                <a:lnTo>
                  <a:pt x="1456837" y="1526446"/>
                </a:lnTo>
                <a:lnTo>
                  <a:pt x="1459694" y="1525175"/>
                </a:lnTo>
                <a:lnTo>
                  <a:pt x="1461917" y="1524223"/>
                </a:lnTo>
                <a:lnTo>
                  <a:pt x="1463821" y="1522952"/>
                </a:lnTo>
                <a:lnTo>
                  <a:pt x="1465726" y="1521365"/>
                </a:lnTo>
                <a:lnTo>
                  <a:pt x="1467631" y="1520094"/>
                </a:lnTo>
                <a:lnTo>
                  <a:pt x="1469536" y="1518189"/>
                </a:lnTo>
                <a:lnTo>
                  <a:pt x="1471123" y="1515649"/>
                </a:lnTo>
                <a:lnTo>
                  <a:pt x="1472393" y="1513743"/>
                </a:lnTo>
                <a:lnTo>
                  <a:pt x="1473345" y="1511520"/>
                </a:lnTo>
                <a:lnTo>
                  <a:pt x="1474297" y="1509297"/>
                </a:lnTo>
                <a:lnTo>
                  <a:pt x="1474932" y="1506439"/>
                </a:lnTo>
                <a:lnTo>
                  <a:pt x="1475250" y="1503899"/>
                </a:lnTo>
                <a:lnTo>
                  <a:pt x="1475250" y="1501358"/>
                </a:lnTo>
                <a:lnTo>
                  <a:pt x="1475250" y="1424191"/>
                </a:lnTo>
                <a:lnTo>
                  <a:pt x="1475250" y="1421650"/>
                </a:lnTo>
                <a:lnTo>
                  <a:pt x="1474932" y="1419110"/>
                </a:lnTo>
                <a:lnTo>
                  <a:pt x="1474297" y="1416569"/>
                </a:lnTo>
                <a:lnTo>
                  <a:pt x="1473345" y="1414029"/>
                </a:lnTo>
                <a:lnTo>
                  <a:pt x="1472393" y="1411806"/>
                </a:lnTo>
                <a:lnTo>
                  <a:pt x="1471123" y="1409901"/>
                </a:lnTo>
                <a:lnTo>
                  <a:pt x="1469536" y="1407995"/>
                </a:lnTo>
                <a:lnTo>
                  <a:pt x="1467631" y="1406090"/>
                </a:lnTo>
                <a:lnTo>
                  <a:pt x="1465726" y="1404184"/>
                </a:lnTo>
                <a:lnTo>
                  <a:pt x="1463821" y="1402597"/>
                </a:lnTo>
                <a:lnTo>
                  <a:pt x="1461917" y="1401326"/>
                </a:lnTo>
                <a:lnTo>
                  <a:pt x="1459694" y="1400374"/>
                </a:lnTo>
                <a:lnTo>
                  <a:pt x="1456837" y="1399421"/>
                </a:lnTo>
                <a:lnTo>
                  <a:pt x="1454615" y="1398786"/>
                </a:lnTo>
                <a:lnTo>
                  <a:pt x="1452076" y="1398468"/>
                </a:lnTo>
                <a:lnTo>
                  <a:pt x="1449218" y="1398468"/>
                </a:lnTo>
                <a:lnTo>
                  <a:pt x="1301602" y="1398468"/>
                </a:lnTo>
                <a:lnTo>
                  <a:pt x="1299063" y="1398468"/>
                </a:lnTo>
                <a:close/>
                <a:moveTo>
                  <a:pt x="945736" y="1398468"/>
                </a:moveTo>
                <a:lnTo>
                  <a:pt x="942879" y="1398786"/>
                </a:lnTo>
                <a:lnTo>
                  <a:pt x="940657" y="1399421"/>
                </a:lnTo>
                <a:lnTo>
                  <a:pt x="937800" y="1400374"/>
                </a:lnTo>
                <a:lnTo>
                  <a:pt x="935578" y="1401326"/>
                </a:lnTo>
                <a:lnTo>
                  <a:pt x="933673" y="1402597"/>
                </a:lnTo>
                <a:lnTo>
                  <a:pt x="931451" y="1404184"/>
                </a:lnTo>
                <a:lnTo>
                  <a:pt x="929863" y="1406090"/>
                </a:lnTo>
                <a:lnTo>
                  <a:pt x="927959" y="1407995"/>
                </a:lnTo>
                <a:lnTo>
                  <a:pt x="926371" y="1409901"/>
                </a:lnTo>
                <a:lnTo>
                  <a:pt x="925419" y="1411806"/>
                </a:lnTo>
                <a:lnTo>
                  <a:pt x="924149" y="1414029"/>
                </a:lnTo>
                <a:lnTo>
                  <a:pt x="923514" y="1416569"/>
                </a:lnTo>
                <a:lnTo>
                  <a:pt x="922562" y="1419110"/>
                </a:lnTo>
                <a:lnTo>
                  <a:pt x="922244" y="1421650"/>
                </a:lnTo>
                <a:lnTo>
                  <a:pt x="922244" y="1424191"/>
                </a:lnTo>
                <a:lnTo>
                  <a:pt x="922244" y="1501358"/>
                </a:lnTo>
                <a:lnTo>
                  <a:pt x="922244" y="1503899"/>
                </a:lnTo>
                <a:lnTo>
                  <a:pt x="922562" y="1506439"/>
                </a:lnTo>
                <a:lnTo>
                  <a:pt x="923514" y="1509297"/>
                </a:lnTo>
                <a:lnTo>
                  <a:pt x="924149" y="1511520"/>
                </a:lnTo>
                <a:lnTo>
                  <a:pt x="925419" y="1513743"/>
                </a:lnTo>
                <a:lnTo>
                  <a:pt x="926371" y="1515649"/>
                </a:lnTo>
                <a:lnTo>
                  <a:pt x="927959" y="1518189"/>
                </a:lnTo>
                <a:lnTo>
                  <a:pt x="929863" y="1520094"/>
                </a:lnTo>
                <a:lnTo>
                  <a:pt x="931451" y="1521365"/>
                </a:lnTo>
                <a:lnTo>
                  <a:pt x="933673" y="1522952"/>
                </a:lnTo>
                <a:lnTo>
                  <a:pt x="935578" y="1524223"/>
                </a:lnTo>
                <a:lnTo>
                  <a:pt x="937800" y="1525175"/>
                </a:lnTo>
                <a:lnTo>
                  <a:pt x="940657" y="1526446"/>
                </a:lnTo>
                <a:lnTo>
                  <a:pt x="942879" y="1526763"/>
                </a:lnTo>
                <a:lnTo>
                  <a:pt x="945736" y="1527398"/>
                </a:lnTo>
                <a:lnTo>
                  <a:pt x="948276" y="1527716"/>
                </a:lnTo>
                <a:lnTo>
                  <a:pt x="1095892" y="1527716"/>
                </a:lnTo>
                <a:lnTo>
                  <a:pt x="1098432" y="1527398"/>
                </a:lnTo>
                <a:lnTo>
                  <a:pt x="1101289" y="1526763"/>
                </a:lnTo>
                <a:lnTo>
                  <a:pt x="1103828" y="1526446"/>
                </a:lnTo>
                <a:lnTo>
                  <a:pt x="1106368" y="1525175"/>
                </a:lnTo>
                <a:lnTo>
                  <a:pt x="1108590" y="1524223"/>
                </a:lnTo>
                <a:lnTo>
                  <a:pt x="1110812" y="1522952"/>
                </a:lnTo>
                <a:lnTo>
                  <a:pt x="1112717" y="1521365"/>
                </a:lnTo>
                <a:lnTo>
                  <a:pt x="1114622" y="1520094"/>
                </a:lnTo>
                <a:lnTo>
                  <a:pt x="1116209" y="1518189"/>
                </a:lnTo>
                <a:lnTo>
                  <a:pt x="1117796" y="1515649"/>
                </a:lnTo>
                <a:lnTo>
                  <a:pt x="1119384" y="1513743"/>
                </a:lnTo>
                <a:lnTo>
                  <a:pt x="1120018" y="1511520"/>
                </a:lnTo>
                <a:lnTo>
                  <a:pt x="1121288" y="1509297"/>
                </a:lnTo>
                <a:lnTo>
                  <a:pt x="1121606" y="1506439"/>
                </a:lnTo>
                <a:lnTo>
                  <a:pt x="1121923" y="1503899"/>
                </a:lnTo>
                <a:lnTo>
                  <a:pt x="1122241" y="1501358"/>
                </a:lnTo>
                <a:lnTo>
                  <a:pt x="1122241" y="1424191"/>
                </a:lnTo>
                <a:lnTo>
                  <a:pt x="1121923" y="1421650"/>
                </a:lnTo>
                <a:lnTo>
                  <a:pt x="1121606" y="1419110"/>
                </a:lnTo>
                <a:lnTo>
                  <a:pt x="1121288" y="1416569"/>
                </a:lnTo>
                <a:lnTo>
                  <a:pt x="1120018" y="1414029"/>
                </a:lnTo>
                <a:lnTo>
                  <a:pt x="1119384" y="1411806"/>
                </a:lnTo>
                <a:lnTo>
                  <a:pt x="1117796" y="1409901"/>
                </a:lnTo>
                <a:lnTo>
                  <a:pt x="1116209" y="1407995"/>
                </a:lnTo>
                <a:lnTo>
                  <a:pt x="1114622" y="1406090"/>
                </a:lnTo>
                <a:lnTo>
                  <a:pt x="1112717" y="1404184"/>
                </a:lnTo>
                <a:lnTo>
                  <a:pt x="1110812" y="1402597"/>
                </a:lnTo>
                <a:lnTo>
                  <a:pt x="1108590" y="1401326"/>
                </a:lnTo>
                <a:lnTo>
                  <a:pt x="1106368" y="1400374"/>
                </a:lnTo>
                <a:lnTo>
                  <a:pt x="1103828" y="1399421"/>
                </a:lnTo>
                <a:lnTo>
                  <a:pt x="1101289" y="1398786"/>
                </a:lnTo>
                <a:lnTo>
                  <a:pt x="1098432" y="1398468"/>
                </a:lnTo>
                <a:lnTo>
                  <a:pt x="1095892" y="1398468"/>
                </a:lnTo>
                <a:lnTo>
                  <a:pt x="948276" y="1398468"/>
                </a:lnTo>
                <a:lnTo>
                  <a:pt x="945736" y="1398468"/>
                </a:lnTo>
                <a:close/>
                <a:moveTo>
                  <a:pt x="1652072" y="1169507"/>
                </a:moveTo>
                <a:lnTo>
                  <a:pt x="1649215" y="1169824"/>
                </a:lnTo>
                <a:lnTo>
                  <a:pt x="1646992" y="1170777"/>
                </a:lnTo>
                <a:lnTo>
                  <a:pt x="1644453" y="1171412"/>
                </a:lnTo>
                <a:lnTo>
                  <a:pt x="1642231" y="1172682"/>
                </a:lnTo>
                <a:lnTo>
                  <a:pt x="1640326" y="1174270"/>
                </a:lnTo>
                <a:lnTo>
                  <a:pt x="1637786" y="1175540"/>
                </a:lnTo>
                <a:lnTo>
                  <a:pt x="1636199" y="1177128"/>
                </a:lnTo>
                <a:lnTo>
                  <a:pt x="1634294" y="1179033"/>
                </a:lnTo>
                <a:lnTo>
                  <a:pt x="1633024" y="1180939"/>
                </a:lnTo>
                <a:lnTo>
                  <a:pt x="1631755" y="1183162"/>
                </a:lnTo>
                <a:lnTo>
                  <a:pt x="1630485" y="1185702"/>
                </a:lnTo>
                <a:lnTo>
                  <a:pt x="1629850" y="1187925"/>
                </a:lnTo>
                <a:lnTo>
                  <a:pt x="1629215" y="1190466"/>
                </a:lnTo>
                <a:lnTo>
                  <a:pt x="1628580" y="1193324"/>
                </a:lnTo>
                <a:lnTo>
                  <a:pt x="1628580" y="1195864"/>
                </a:lnTo>
                <a:lnTo>
                  <a:pt x="1628580" y="1272714"/>
                </a:lnTo>
                <a:lnTo>
                  <a:pt x="1628580" y="1275572"/>
                </a:lnTo>
                <a:lnTo>
                  <a:pt x="1629215" y="1278113"/>
                </a:lnTo>
                <a:lnTo>
                  <a:pt x="1629850" y="1280336"/>
                </a:lnTo>
                <a:lnTo>
                  <a:pt x="1630485" y="1282876"/>
                </a:lnTo>
                <a:lnTo>
                  <a:pt x="1631755" y="1285099"/>
                </a:lnTo>
                <a:lnTo>
                  <a:pt x="1633024" y="1287322"/>
                </a:lnTo>
                <a:lnTo>
                  <a:pt x="1634294" y="1289227"/>
                </a:lnTo>
                <a:lnTo>
                  <a:pt x="1636199" y="1291133"/>
                </a:lnTo>
                <a:lnTo>
                  <a:pt x="1637786" y="1292720"/>
                </a:lnTo>
                <a:lnTo>
                  <a:pt x="1640326" y="1294308"/>
                </a:lnTo>
                <a:lnTo>
                  <a:pt x="1642231" y="1295896"/>
                </a:lnTo>
                <a:lnTo>
                  <a:pt x="1644453" y="1296849"/>
                </a:lnTo>
                <a:lnTo>
                  <a:pt x="1646992" y="1297801"/>
                </a:lnTo>
                <a:lnTo>
                  <a:pt x="1649215" y="1298437"/>
                </a:lnTo>
                <a:lnTo>
                  <a:pt x="1652072" y="1298754"/>
                </a:lnTo>
                <a:lnTo>
                  <a:pt x="1654611" y="1298754"/>
                </a:lnTo>
                <a:lnTo>
                  <a:pt x="1802228" y="1298754"/>
                </a:lnTo>
                <a:lnTo>
                  <a:pt x="1805085" y="1298754"/>
                </a:lnTo>
                <a:lnTo>
                  <a:pt x="1807624" y="1298437"/>
                </a:lnTo>
                <a:lnTo>
                  <a:pt x="1810481" y="1297801"/>
                </a:lnTo>
                <a:lnTo>
                  <a:pt x="1812704" y="1296849"/>
                </a:lnTo>
                <a:lnTo>
                  <a:pt x="1814926" y="1295896"/>
                </a:lnTo>
                <a:lnTo>
                  <a:pt x="1817148" y="1294308"/>
                </a:lnTo>
                <a:lnTo>
                  <a:pt x="1819053" y="1292720"/>
                </a:lnTo>
                <a:lnTo>
                  <a:pt x="1820957" y="1291133"/>
                </a:lnTo>
                <a:lnTo>
                  <a:pt x="1822545" y="1289227"/>
                </a:lnTo>
                <a:lnTo>
                  <a:pt x="1824132" y="1287322"/>
                </a:lnTo>
                <a:lnTo>
                  <a:pt x="1825719" y="1285099"/>
                </a:lnTo>
                <a:lnTo>
                  <a:pt x="1826354" y="1282876"/>
                </a:lnTo>
                <a:lnTo>
                  <a:pt x="1827624" y="1280336"/>
                </a:lnTo>
                <a:lnTo>
                  <a:pt x="1827941" y="1278113"/>
                </a:lnTo>
                <a:lnTo>
                  <a:pt x="1828259" y="1275572"/>
                </a:lnTo>
                <a:lnTo>
                  <a:pt x="1828894" y="1272714"/>
                </a:lnTo>
                <a:lnTo>
                  <a:pt x="1828894" y="1195864"/>
                </a:lnTo>
                <a:lnTo>
                  <a:pt x="1828259" y="1193324"/>
                </a:lnTo>
                <a:lnTo>
                  <a:pt x="1827941" y="1190466"/>
                </a:lnTo>
                <a:lnTo>
                  <a:pt x="1827624" y="1187925"/>
                </a:lnTo>
                <a:lnTo>
                  <a:pt x="1826354" y="1185702"/>
                </a:lnTo>
                <a:lnTo>
                  <a:pt x="1825719" y="1183162"/>
                </a:lnTo>
                <a:lnTo>
                  <a:pt x="1824132" y="1180939"/>
                </a:lnTo>
                <a:lnTo>
                  <a:pt x="1822545" y="1179033"/>
                </a:lnTo>
                <a:lnTo>
                  <a:pt x="1820957" y="1177128"/>
                </a:lnTo>
                <a:lnTo>
                  <a:pt x="1819053" y="1175540"/>
                </a:lnTo>
                <a:lnTo>
                  <a:pt x="1817148" y="1174270"/>
                </a:lnTo>
                <a:lnTo>
                  <a:pt x="1814926" y="1172682"/>
                </a:lnTo>
                <a:lnTo>
                  <a:pt x="1812704" y="1171412"/>
                </a:lnTo>
                <a:lnTo>
                  <a:pt x="1810481" y="1170777"/>
                </a:lnTo>
                <a:lnTo>
                  <a:pt x="1807624" y="1169824"/>
                </a:lnTo>
                <a:lnTo>
                  <a:pt x="1805085" y="1169507"/>
                </a:lnTo>
                <a:lnTo>
                  <a:pt x="1802228" y="1169507"/>
                </a:lnTo>
                <a:lnTo>
                  <a:pt x="1654611" y="1169507"/>
                </a:lnTo>
                <a:lnTo>
                  <a:pt x="1652072" y="1169507"/>
                </a:lnTo>
                <a:close/>
                <a:moveTo>
                  <a:pt x="1299063" y="1169507"/>
                </a:moveTo>
                <a:lnTo>
                  <a:pt x="1296206" y="1169824"/>
                </a:lnTo>
                <a:lnTo>
                  <a:pt x="1293666" y="1170777"/>
                </a:lnTo>
                <a:lnTo>
                  <a:pt x="1291444" y="1171412"/>
                </a:lnTo>
                <a:lnTo>
                  <a:pt x="1288904" y="1172682"/>
                </a:lnTo>
                <a:lnTo>
                  <a:pt x="1286682" y="1174270"/>
                </a:lnTo>
                <a:lnTo>
                  <a:pt x="1284777" y="1175540"/>
                </a:lnTo>
                <a:lnTo>
                  <a:pt x="1282872" y="1177128"/>
                </a:lnTo>
                <a:lnTo>
                  <a:pt x="1281285" y="1179033"/>
                </a:lnTo>
                <a:lnTo>
                  <a:pt x="1280015" y="1180939"/>
                </a:lnTo>
                <a:lnTo>
                  <a:pt x="1278428" y="1183162"/>
                </a:lnTo>
                <a:lnTo>
                  <a:pt x="1277158" y="1185702"/>
                </a:lnTo>
                <a:lnTo>
                  <a:pt x="1276523" y="1187925"/>
                </a:lnTo>
                <a:lnTo>
                  <a:pt x="1275571" y="1190466"/>
                </a:lnTo>
                <a:lnTo>
                  <a:pt x="1275254" y="1193324"/>
                </a:lnTo>
                <a:lnTo>
                  <a:pt x="1275254" y="1195864"/>
                </a:lnTo>
                <a:lnTo>
                  <a:pt x="1275254" y="1272714"/>
                </a:lnTo>
                <a:lnTo>
                  <a:pt x="1275254" y="1275572"/>
                </a:lnTo>
                <a:lnTo>
                  <a:pt x="1275571" y="1278113"/>
                </a:lnTo>
                <a:lnTo>
                  <a:pt x="1276523" y="1280336"/>
                </a:lnTo>
                <a:lnTo>
                  <a:pt x="1277158" y="1282876"/>
                </a:lnTo>
                <a:lnTo>
                  <a:pt x="1278428" y="1285099"/>
                </a:lnTo>
                <a:lnTo>
                  <a:pt x="1280015" y="1287322"/>
                </a:lnTo>
                <a:lnTo>
                  <a:pt x="1281285" y="1289227"/>
                </a:lnTo>
                <a:lnTo>
                  <a:pt x="1282872" y="1291133"/>
                </a:lnTo>
                <a:lnTo>
                  <a:pt x="1284777" y="1292720"/>
                </a:lnTo>
                <a:lnTo>
                  <a:pt x="1286682" y="1294308"/>
                </a:lnTo>
                <a:lnTo>
                  <a:pt x="1288904" y="1295896"/>
                </a:lnTo>
                <a:lnTo>
                  <a:pt x="1291444" y="1296849"/>
                </a:lnTo>
                <a:lnTo>
                  <a:pt x="1293666" y="1297801"/>
                </a:lnTo>
                <a:lnTo>
                  <a:pt x="1296206" y="1298437"/>
                </a:lnTo>
                <a:lnTo>
                  <a:pt x="1299063" y="1298754"/>
                </a:lnTo>
                <a:lnTo>
                  <a:pt x="1301602" y="1298754"/>
                </a:lnTo>
                <a:lnTo>
                  <a:pt x="1449218" y="1298754"/>
                </a:lnTo>
                <a:lnTo>
                  <a:pt x="1452076" y="1298754"/>
                </a:lnTo>
                <a:lnTo>
                  <a:pt x="1454615" y="1298437"/>
                </a:lnTo>
                <a:lnTo>
                  <a:pt x="1456837" y="1297801"/>
                </a:lnTo>
                <a:lnTo>
                  <a:pt x="1459694" y="1296849"/>
                </a:lnTo>
                <a:lnTo>
                  <a:pt x="1461917" y="1295896"/>
                </a:lnTo>
                <a:lnTo>
                  <a:pt x="1463821" y="1294308"/>
                </a:lnTo>
                <a:lnTo>
                  <a:pt x="1465726" y="1292720"/>
                </a:lnTo>
                <a:lnTo>
                  <a:pt x="1467631" y="1291133"/>
                </a:lnTo>
                <a:lnTo>
                  <a:pt x="1469536" y="1289227"/>
                </a:lnTo>
                <a:lnTo>
                  <a:pt x="1471123" y="1287322"/>
                </a:lnTo>
                <a:lnTo>
                  <a:pt x="1472393" y="1285099"/>
                </a:lnTo>
                <a:lnTo>
                  <a:pt x="1473345" y="1282876"/>
                </a:lnTo>
                <a:lnTo>
                  <a:pt x="1474297" y="1280336"/>
                </a:lnTo>
                <a:lnTo>
                  <a:pt x="1474932" y="1278113"/>
                </a:lnTo>
                <a:lnTo>
                  <a:pt x="1475250" y="1275572"/>
                </a:lnTo>
                <a:lnTo>
                  <a:pt x="1475250" y="1272714"/>
                </a:lnTo>
                <a:lnTo>
                  <a:pt x="1475250" y="1195864"/>
                </a:lnTo>
                <a:lnTo>
                  <a:pt x="1475250" y="1193324"/>
                </a:lnTo>
                <a:lnTo>
                  <a:pt x="1474932" y="1190466"/>
                </a:lnTo>
                <a:lnTo>
                  <a:pt x="1474297" y="1187925"/>
                </a:lnTo>
                <a:lnTo>
                  <a:pt x="1473345" y="1185702"/>
                </a:lnTo>
                <a:lnTo>
                  <a:pt x="1472393" y="1183162"/>
                </a:lnTo>
                <a:lnTo>
                  <a:pt x="1471123" y="1180939"/>
                </a:lnTo>
                <a:lnTo>
                  <a:pt x="1469536" y="1179033"/>
                </a:lnTo>
                <a:lnTo>
                  <a:pt x="1467631" y="1177128"/>
                </a:lnTo>
                <a:lnTo>
                  <a:pt x="1465726" y="1175540"/>
                </a:lnTo>
                <a:lnTo>
                  <a:pt x="1463821" y="1174270"/>
                </a:lnTo>
                <a:lnTo>
                  <a:pt x="1461917" y="1172682"/>
                </a:lnTo>
                <a:lnTo>
                  <a:pt x="1459694" y="1171412"/>
                </a:lnTo>
                <a:lnTo>
                  <a:pt x="1456837" y="1170777"/>
                </a:lnTo>
                <a:lnTo>
                  <a:pt x="1454615" y="1169824"/>
                </a:lnTo>
                <a:lnTo>
                  <a:pt x="1452076" y="1169507"/>
                </a:lnTo>
                <a:lnTo>
                  <a:pt x="1449218" y="1169507"/>
                </a:lnTo>
                <a:lnTo>
                  <a:pt x="1301602" y="1169507"/>
                </a:lnTo>
                <a:lnTo>
                  <a:pt x="1299063" y="1169507"/>
                </a:lnTo>
                <a:close/>
                <a:moveTo>
                  <a:pt x="945736" y="1169507"/>
                </a:moveTo>
                <a:lnTo>
                  <a:pt x="942879" y="1169824"/>
                </a:lnTo>
                <a:lnTo>
                  <a:pt x="940657" y="1170777"/>
                </a:lnTo>
                <a:lnTo>
                  <a:pt x="937800" y="1171412"/>
                </a:lnTo>
                <a:lnTo>
                  <a:pt x="935578" y="1172682"/>
                </a:lnTo>
                <a:lnTo>
                  <a:pt x="933673" y="1174270"/>
                </a:lnTo>
                <a:lnTo>
                  <a:pt x="931451" y="1175540"/>
                </a:lnTo>
                <a:lnTo>
                  <a:pt x="929863" y="1177128"/>
                </a:lnTo>
                <a:lnTo>
                  <a:pt x="927959" y="1179033"/>
                </a:lnTo>
                <a:lnTo>
                  <a:pt x="926371" y="1180939"/>
                </a:lnTo>
                <a:lnTo>
                  <a:pt x="925419" y="1183162"/>
                </a:lnTo>
                <a:lnTo>
                  <a:pt x="924149" y="1185702"/>
                </a:lnTo>
                <a:lnTo>
                  <a:pt x="923514" y="1187925"/>
                </a:lnTo>
                <a:lnTo>
                  <a:pt x="922562" y="1190466"/>
                </a:lnTo>
                <a:lnTo>
                  <a:pt x="922244" y="1193324"/>
                </a:lnTo>
                <a:lnTo>
                  <a:pt x="922244" y="1195864"/>
                </a:lnTo>
                <a:lnTo>
                  <a:pt x="922244" y="1272714"/>
                </a:lnTo>
                <a:lnTo>
                  <a:pt x="922244" y="1275572"/>
                </a:lnTo>
                <a:lnTo>
                  <a:pt x="922562" y="1278113"/>
                </a:lnTo>
                <a:lnTo>
                  <a:pt x="923514" y="1280336"/>
                </a:lnTo>
                <a:lnTo>
                  <a:pt x="924149" y="1282876"/>
                </a:lnTo>
                <a:lnTo>
                  <a:pt x="925419" y="1285099"/>
                </a:lnTo>
                <a:lnTo>
                  <a:pt x="926371" y="1287322"/>
                </a:lnTo>
                <a:lnTo>
                  <a:pt x="927959" y="1289227"/>
                </a:lnTo>
                <a:lnTo>
                  <a:pt x="929863" y="1291133"/>
                </a:lnTo>
                <a:lnTo>
                  <a:pt x="931451" y="1292720"/>
                </a:lnTo>
                <a:lnTo>
                  <a:pt x="933673" y="1294308"/>
                </a:lnTo>
                <a:lnTo>
                  <a:pt x="935578" y="1295896"/>
                </a:lnTo>
                <a:lnTo>
                  <a:pt x="937800" y="1296849"/>
                </a:lnTo>
                <a:lnTo>
                  <a:pt x="940657" y="1297801"/>
                </a:lnTo>
                <a:lnTo>
                  <a:pt x="942879" y="1298437"/>
                </a:lnTo>
                <a:lnTo>
                  <a:pt x="945736" y="1298754"/>
                </a:lnTo>
                <a:lnTo>
                  <a:pt x="948276" y="1298754"/>
                </a:lnTo>
                <a:lnTo>
                  <a:pt x="1095892" y="1298754"/>
                </a:lnTo>
                <a:lnTo>
                  <a:pt x="1098432" y="1298754"/>
                </a:lnTo>
                <a:lnTo>
                  <a:pt x="1101289" y="1298437"/>
                </a:lnTo>
                <a:lnTo>
                  <a:pt x="1103828" y="1297801"/>
                </a:lnTo>
                <a:lnTo>
                  <a:pt x="1106368" y="1296849"/>
                </a:lnTo>
                <a:lnTo>
                  <a:pt x="1108590" y="1295896"/>
                </a:lnTo>
                <a:lnTo>
                  <a:pt x="1110812" y="1294308"/>
                </a:lnTo>
                <a:lnTo>
                  <a:pt x="1112717" y="1292720"/>
                </a:lnTo>
                <a:lnTo>
                  <a:pt x="1114622" y="1291133"/>
                </a:lnTo>
                <a:lnTo>
                  <a:pt x="1116209" y="1289227"/>
                </a:lnTo>
                <a:lnTo>
                  <a:pt x="1117796" y="1287322"/>
                </a:lnTo>
                <a:lnTo>
                  <a:pt x="1119384" y="1285099"/>
                </a:lnTo>
                <a:lnTo>
                  <a:pt x="1120018" y="1282876"/>
                </a:lnTo>
                <a:lnTo>
                  <a:pt x="1121288" y="1280336"/>
                </a:lnTo>
                <a:lnTo>
                  <a:pt x="1121606" y="1278113"/>
                </a:lnTo>
                <a:lnTo>
                  <a:pt x="1121923" y="1275572"/>
                </a:lnTo>
                <a:lnTo>
                  <a:pt x="1122241" y="1272714"/>
                </a:lnTo>
                <a:lnTo>
                  <a:pt x="1122241" y="1195864"/>
                </a:lnTo>
                <a:lnTo>
                  <a:pt x="1121923" y="1193324"/>
                </a:lnTo>
                <a:lnTo>
                  <a:pt x="1121606" y="1190466"/>
                </a:lnTo>
                <a:lnTo>
                  <a:pt x="1121288" y="1187925"/>
                </a:lnTo>
                <a:lnTo>
                  <a:pt x="1120018" y="1185702"/>
                </a:lnTo>
                <a:lnTo>
                  <a:pt x="1119384" y="1183162"/>
                </a:lnTo>
                <a:lnTo>
                  <a:pt x="1117796" y="1180939"/>
                </a:lnTo>
                <a:lnTo>
                  <a:pt x="1116209" y="1179033"/>
                </a:lnTo>
                <a:lnTo>
                  <a:pt x="1114622" y="1177128"/>
                </a:lnTo>
                <a:lnTo>
                  <a:pt x="1112717" y="1175540"/>
                </a:lnTo>
                <a:lnTo>
                  <a:pt x="1110812" y="1174270"/>
                </a:lnTo>
                <a:lnTo>
                  <a:pt x="1108590" y="1172682"/>
                </a:lnTo>
                <a:lnTo>
                  <a:pt x="1106368" y="1171412"/>
                </a:lnTo>
                <a:lnTo>
                  <a:pt x="1103828" y="1170777"/>
                </a:lnTo>
                <a:lnTo>
                  <a:pt x="1101289" y="1169824"/>
                </a:lnTo>
                <a:lnTo>
                  <a:pt x="1098432" y="1169507"/>
                </a:lnTo>
                <a:lnTo>
                  <a:pt x="1095892" y="1169507"/>
                </a:lnTo>
                <a:lnTo>
                  <a:pt x="948276" y="1169507"/>
                </a:lnTo>
                <a:lnTo>
                  <a:pt x="945736" y="1169507"/>
                </a:lnTo>
                <a:close/>
                <a:moveTo>
                  <a:pt x="1652072" y="941180"/>
                </a:moveTo>
                <a:lnTo>
                  <a:pt x="1649215" y="941497"/>
                </a:lnTo>
                <a:lnTo>
                  <a:pt x="1646992" y="942133"/>
                </a:lnTo>
                <a:lnTo>
                  <a:pt x="1644453" y="943085"/>
                </a:lnTo>
                <a:lnTo>
                  <a:pt x="1642231" y="944038"/>
                </a:lnTo>
                <a:lnTo>
                  <a:pt x="1640326" y="945308"/>
                </a:lnTo>
                <a:lnTo>
                  <a:pt x="1637786" y="946896"/>
                </a:lnTo>
                <a:lnTo>
                  <a:pt x="1636199" y="948801"/>
                </a:lnTo>
                <a:lnTo>
                  <a:pt x="1634294" y="950389"/>
                </a:lnTo>
                <a:lnTo>
                  <a:pt x="1633024" y="952612"/>
                </a:lnTo>
                <a:lnTo>
                  <a:pt x="1631755" y="954517"/>
                </a:lnTo>
                <a:lnTo>
                  <a:pt x="1630485" y="956740"/>
                </a:lnTo>
                <a:lnTo>
                  <a:pt x="1629850" y="959598"/>
                </a:lnTo>
                <a:lnTo>
                  <a:pt x="1629215" y="961821"/>
                </a:lnTo>
                <a:lnTo>
                  <a:pt x="1628580" y="964362"/>
                </a:lnTo>
                <a:lnTo>
                  <a:pt x="1628580" y="967220"/>
                </a:lnTo>
                <a:lnTo>
                  <a:pt x="1628580" y="1044070"/>
                </a:lnTo>
                <a:lnTo>
                  <a:pt x="1628580" y="1046610"/>
                </a:lnTo>
                <a:lnTo>
                  <a:pt x="1629215" y="1049468"/>
                </a:lnTo>
                <a:lnTo>
                  <a:pt x="1629850" y="1052009"/>
                </a:lnTo>
                <a:lnTo>
                  <a:pt x="1630485" y="1054232"/>
                </a:lnTo>
                <a:lnTo>
                  <a:pt x="1631755" y="1056772"/>
                </a:lnTo>
                <a:lnTo>
                  <a:pt x="1633024" y="1058995"/>
                </a:lnTo>
                <a:lnTo>
                  <a:pt x="1634294" y="1060901"/>
                </a:lnTo>
                <a:lnTo>
                  <a:pt x="1636199" y="1062806"/>
                </a:lnTo>
                <a:lnTo>
                  <a:pt x="1637786" y="1064394"/>
                </a:lnTo>
                <a:lnTo>
                  <a:pt x="1640326" y="1065982"/>
                </a:lnTo>
                <a:lnTo>
                  <a:pt x="1642231" y="1067252"/>
                </a:lnTo>
                <a:lnTo>
                  <a:pt x="1644453" y="1068204"/>
                </a:lnTo>
                <a:lnTo>
                  <a:pt x="1646992" y="1069157"/>
                </a:lnTo>
                <a:lnTo>
                  <a:pt x="1649215" y="1069792"/>
                </a:lnTo>
                <a:lnTo>
                  <a:pt x="1652072" y="1070110"/>
                </a:lnTo>
                <a:lnTo>
                  <a:pt x="1654611" y="1070427"/>
                </a:lnTo>
                <a:lnTo>
                  <a:pt x="1802228" y="1070427"/>
                </a:lnTo>
                <a:lnTo>
                  <a:pt x="1805085" y="1070110"/>
                </a:lnTo>
                <a:lnTo>
                  <a:pt x="1807624" y="1069792"/>
                </a:lnTo>
                <a:lnTo>
                  <a:pt x="1810481" y="1069157"/>
                </a:lnTo>
                <a:lnTo>
                  <a:pt x="1812704" y="1068204"/>
                </a:lnTo>
                <a:lnTo>
                  <a:pt x="1814926" y="1067252"/>
                </a:lnTo>
                <a:lnTo>
                  <a:pt x="1817148" y="1065982"/>
                </a:lnTo>
                <a:lnTo>
                  <a:pt x="1819053" y="1064394"/>
                </a:lnTo>
                <a:lnTo>
                  <a:pt x="1820957" y="1062806"/>
                </a:lnTo>
                <a:lnTo>
                  <a:pt x="1822545" y="1060901"/>
                </a:lnTo>
                <a:lnTo>
                  <a:pt x="1824132" y="1058995"/>
                </a:lnTo>
                <a:lnTo>
                  <a:pt x="1825719" y="1056772"/>
                </a:lnTo>
                <a:lnTo>
                  <a:pt x="1826354" y="1054232"/>
                </a:lnTo>
                <a:lnTo>
                  <a:pt x="1827624" y="1052009"/>
                </a:lnTo>
                <a:lnTo>
                  <a:pt x="1827941" y="1049468"/>
                </a:lnTo>
                <a:lnTo>
                  <a:pt x="1828259" y="1046610"/>
                </a:lnTo>
                <a:lnTo>
                  <a:pt x="1828894" y="1044070"/>
                </a:lnTo>
                <a:lnTo>
                  <a:pt x="1828894" y="967220"/>
                </a:lnTo>
                <a:lnTo>
                  <a:pt x="1828259" y="964362"/>
                </a:lnTo>
                <a:lnTo>
                  <a:pt x="1827941" y="961821"/>
                </a:lnTo>
                <a:lnTo>
                  <a:pt x="1827624" y="959598"/>
                </a:lnTo>
                <a:lnTo>
                  <a:pt x="1826354" y="956740"/>
                </a:lnTo>
                <a:lnTo>
                  <a:pt x="1825719" y="954517"/>
                </a:lnTo>
                <a:lnTo>
                  <a:pt x="1824132" y="952612"/>
                </a:lnTo>
                <a:lnTo>
                  <a:pt x="1822545" y="950389"/>
                </a:lnTo>
                <a:lnTo>
                  <a:pt x="1820957" y="948801"/>
                </a:lnTo>
                <a:lnTo>
                  <a:pt x="1819053" y="946896"/>
                </a:lnTo>
                <a:lnTo>
                  <a:pt x="1817148" y="945308"/>
                </a:lnTo>
                <a:lnTo>
                  <a:pt x="1814926" y="944038"/>
                </a:lnTo>
                <a:lnTo>
                  <a:pt x="1812704" y="943085"/>
                </a:lnTo>
                <a:lnTo>
                  <a:pt x="1810481" y="942133"/>
                </a:lnTo>
                <a:lnTo>
                  <a:pt x="1807624" y="941497"/>
                </a:lnTo>
                <a:lnTo>
                  <a:pt x="1805085" y="941180"/>
                </a:lnTo>
                <a:lnTo>
                  <a:pt x="1802228" y="941180"/>
                </a:lnTo>
                <a:lnTo>
                  <a:pt x="1654611" y="941180"/>
                </a:lnTo>
                <a:lnTo>
                  <a:pt x="1652072" y="941180"/>
                </a:lnTo>
                <a:close/>
                <a:moveTo>
                  <a:pt x="1299063" y="941180"/>
                </a:moveTo>
                <a:lnTo>
                  <a:pt x="1296206" y="941497"/>
                </a:lnTo>
                <a:lnTo>
                  <a:pt x="1293666" y="942133"/>
                </a:lnTo>
                <a:lnTo>
                  <a:pt x="1291444" y="943085"/>
                </a:lnTo>
                <a:lnTo>
                  <a:pt x="1288904" y="944038"/>
                </a:lnTo>
                <a:lnTo>
                  <a:pt x="1286682" y="945308"/>
                </a:lnTo>
                <a:lnTo>
                  <a:pt x="1284777" y="946896"/>
                </a:lnTo>
                <a:lnTo>
                  <a:pt x="1282872" y="948801"/>
                </a:lnTo>
                <a:lnTo>
                  <a:pt x="1281285" y="950389"/>
                </a:lnTo>
                <a:lnTo>
                  <a:pt x="1280015" y="952612"/>
                </a:lnTo>
                <a:lnTo>
                  <a:pt x="1278428" y="954517"/>
                </a:lnTo>
                <a:lnTo>
                  <a:pt x="1277158" y="956740"/>
                </a:lnTo>
                <a:lnTo>
                  <a:pt x="1276523" y="959598"/>
                </a:lnTo>
                <a:lnTo>
                  <a:pt x="1275571" y="961821"/>
                </a:lnTo>
                <a:lnTo>
                  <a:pt x="1275254" y="964362"/>
                </a:lnTo>
                <a:lnTo>
                  <a:pt x="1275254" y="967220"/>
                </a:lnTo>
                <a:lnTo>
                  <a:pt x="1275254" y="1044070"/>
                </a:lnTo>
                <a:lnTo>
                  <a:pt x="1275254" y="1046610"/>
                </a:lnTo>
                <a:lnTo>
                  <a:pt x="1275571" y="1049468"/>
                </a:lnTo>
                <a:lnTo>
                  <a:pt x="1276523" y="1052009"/>
                </a:lnTo>
                <a:lnTo>
                  <a:pt x="1277158" y="1054232"/>
                </a:lnTo>
                <a:lnTo>
                  <a:pt x="1278428" y="1056772"/>
                </a:lnTo>
                <a:lnTo>
                  <a:pt x="1280015" y="1058995"/>
                </a:lnTo>
                <a:lnTo>
                  <a:pt x="1281285" y="1060901"/>
                </a:lnTo>
                <a:lnTo>
                  <a:pt x="1282872" y="1062806"/>
                </a:lnTo>
                <a:lnTo>
                  <a:pt x="1284777" y="1064394"/>
                </a:lnTo>
                <a:lnTo>
                  <a:pt x="1286682" y="1065982"/>
                </a:lnTo>
                <a:lnTo>
                  <a:pt x="1288904" y="1067252"/>
                </a:lnTo>
                <a:lnTo>
                  <a:pt x="1291444" y="1068204"/>
                </a:lnTo>
                <a:lnTo>
                  <a:pt x="1293666" y="1069157"/>
                </a:lnTo>
                <a:lnTo>
                  <a:pt x="1296206" y="1069792"/>
                </a:lnTo>
                <a:lnTo>
                  <a:pt x="1299063" y="1070110"/>
                </a:lnTo>
                <a:lnTo>
                  <a:pt x="1301602" y="1070427"/>
                </a:lnTo>
                <a:lnTo>
                  <a:pt x="1449218" y="1070427"/>
                </a:lnTo>
                <a:lnTo>
                  <a:pt x="1452076" y="1070110"/>
                </a:lnTo>
                <a:lnTo>
                  <a:pt x="1454615" y="1069792"/>
                </a:lnTo>
                <a:lnTo>
                  <a:pt x="1456837" y="1069157"/>
                </a:lnTo>
                <a:lnTo>
                  <a:pt x="1459694" y="1068204"/>
                </a:lnTo>
                <a:lnTo>
                  <a:pt x="1461917" y="1067252"/>
                </a:lnTo>
                <a:lnTo>
                  <a:pt x="1463821" y="1065982"/>
                </a:lnTo>
                <a:lnTo>
                  <a:pt x="1465726" y="1064394"/>
                </a:lnTo>
                <a:lnTo>
                  <a:pt x="1467631" y="1062806"/>
                </a:lnTo>
                <a:lnTo>
                  <a:pt x="1469536" y="1060901"/>
                </a:lnTo>
                <a:lnTo>
                  <a:pt x="1471123" y="1058995"/>
                </a:lnTo>
                <a:lnTo>
                  <a:pt x="1472393" y="1056772"/>
                </a:lnTo>
                <a:lnTo>
                  <a:pt x="1473345" y="1054232"/>
                </a:lnTo>
                <a:lnTo>
                  <a:pt x="1474297" y="1052009"/>
                </a:lnTo>
                <a:lnTo>
                  <a:pt x="1474932" y="1049468"/>
                </a:lnTo>
                <a:lnTo>
                  <a:pt x="1475250" y="1046610"/>
                </a:lnTo>
                <a:lnTo>
                  <a:pt x="1475250" y="1044070"/>
                </a:lnTo>
                <a:lnTo>
                  <a:pt x="1475250" y="967220"/>
                </a:lnTo>
                <a:lnTo>
                  <a:pt x="1475250" y="964362"/>
                </a:lnTo>
                <a:lnTo>
                  <a:pt x="1474932" y="961821"/>
                </a:lnTo>
                <a:lnTo>
                  <a:pt x="1474297" y="959598"/>
                </a:lnTo>
                <a:lnTo>
                  <a:pt x="1473345" y="956740"/>
                </a:lnTo>
                <a:lnTo>
                  <a:pt x="1472393" y="954517"/>
                </a:lnTo>
                <a:lnTo>
                  <a:pt x="1471123" y="952612"/>
                </a:lnTo>
                <a:lnTo>
                  <a:pt x="1469536" y="950389"/>
                </a:lnTo>
                <a:lnTo>
                  <a:pt x="1467631" y="948801"/>
                </a:lnTo>
                <a:lnTo>
                  <a:pt x="1465726" y="946896"/>
                </a:lnTo>
                <a:lnTo>
                  <a:pt x="1463821" y="945308"/>
                </a:lnTo>
                <a:lnTo>
                  <a:pt x="1461917" y="944038"/>
                </a:lnTo>
                <a:lnTo>
                  <a:pt x="1459694" y="943085"/>
                </a:lnTo>
                <a:lnTo>
                  <a:pt x="1456837" y="942133"/>
                </a:lnTo>
                <a:lnTo>
                  <a:pt x="1454615" y="941497"/>
                </a:lnTo>
                <a:lnTo>
                  <a:pt x="1452076" y="941180"/>
                </a:lnTo>
                <a:lnTo>
                  <a:pt x="1449218" y="941180"/>
                </a:lnTo>
                <a:lnTo>
                  <a:pt x="1301602" y="941180"/>
                </a:lnTo>
                <a:lnTo>
                  <a:pt x="1299063" y="941180"/>
                </a:lnTo>
                <a:close/>
                <a:moveTo>
                  <a:pt x="945736" y="941180"/>
                </a:moveTo>
                <a:lnTo>
                  <a:pt x="942879" y="941497"/>
                </a:lnTo>
                <a:lnTo>
                  <a:pt x="940657" y="942133"/>
                </a:lnTo>
                <a:lnTo>
                  <a:pt x="937800" y="943085"/>
                </a:lnTo>
                <a:lnTo>
                  <a:pt x="935578" y="944038"/>
                </a:lnTo>
                <a:lnTo>
                  <a:pt x="933673" y="945308"/>
                </a:lnTo>
                <a:lnTo>
                  <a:pt x="931451" y="946896"/>
                </a:lnTo>
                <a:lnTo>
                  <a:pt x="929863" y="948801"/>
                </a:lnTo>
                <a:lnTo>
                  <a:pt x="927959" y="950389"/>
                </a:lnTo>
                <a:lnTo>
                  <a:pt x="926371" y="952612"/>
                </a:lnTo>
                <a:lnTo>
                  <a:pt x="925419" y="954517"/>
                </a:lnTo>
                <a:lnTo>
                  <a:pt x="924149" y="956740"/>
                </a:lnTo>
                <a:lnTo>
                  <a:pt x="923514" y="959598"/>
                </a:lnTo>
                <a:lnTo>
                  <a:pt x="922562" y="961821"/>
                </a:lnTo>
                <a:lnTo>
                  <a:pt x="922244" y="964362"/>
                </a:lnTo>
                <a:lnTo>
                  <a:pt x="922244" y="967220"/>
                </a:lnTo>
                <a:lnTo>
                  <a:pt x="922244" y="1044070"/>
                </a:lnTo>
                <a:lnTo>
                  <a:pt x="922244" y="1046610"/>
                </a:lnTo>
                <a:lnTo>
                  <a:pt x="922562" y="1049468"/>
                </a:lnTo>
                <a:lnTo>
                  <a:pt x="923514" y="1052009"/>
                </a:lnTo>
                <a:lnTo>
                  <a:pt x="924149" y="1054232"/>
                </a:lnTo>
                <a:lnTo>
                  <a:pt x="925419" y="1056772"/>
                </a:lnTo>
                <a:lnTo>
                  <a:pt x="926371" y="1058995"/>
                </a:lnTo>
                <a:lnTo>
                  <a:pt x="927959" y="1060901"/>
                </a:lnTo>
                <a:lnTo>
                  <a:pt x="929863" y="1062806"/>
                </a:lnTo>
                <a:lnTo>
                  <a:pt x="931451" y="1064394"/>
                </a:lnTo>
                <a:lnTo>
                  <a:pt x="933673" y="1065982"/>
                </a:lnTo>
                <a:lnTo>
                  <a:pt x="935578" y="1067252"/>
                </a:lnTo>
                <a:lnTo>
                  <a:pt x="937800" y="1068204"/>
                </a:lnTo>
                <a:lnTo>
                  <a:pt x="940657" y="1069157"/>
                </a:lnTo>
                <a:lnTo>
                  <a:pt x="942879" y="1069792"/>
                </a:lnTo>
                <a:lnTo>
                  <a:pt x="945736" y="1070110"/>
                </a:lnTo>
                <a:lnTo>
                  <a:pt x="948276" y="1070427"/>
                </a:lnTo>
                <a:lnTo>
                  <a:pt x="1095892" y="1070427"/>
                </a:lnTo>
                <a:lnTo>
                  <a:pt x="1098432" y="1070110"/>
                </a:lnTo>
                <a:lnTo>
                  <a:pt x="1101289" y="1069792"/>
                </a:lnTo>
                <a:lnTo>
                  <a:pt x="1103828" y="1069157"/>
                </a:lnTo>
                <a:lnTo>
                  <a:pt x="1106368" y="1068204"/>
                </a:lnTo>
                <a:lnTo>
                  <a:pt x="1108590" y="1067252"/>
                </a:lnTo>
                <a:lnTo>
                  <a:pt x="1110812" y="1065982"/>
                </a:lnTo>
                <a:lnTo>
                  <a:pt x="1112717" y="1064394"/>
                </a:lnTo>
                <a:lnTo>
                  <a:pt x="1114622" y="1062806"/>
                </a:lnTo>
                <a:lnTo>
                  <a:pt x="1116209" y="1060901"/>
                </a:lnTo>
                <a:lnTo>
                  <a:pt x="1117796" y="1058995"/>
                </a:lnTo>
                <a:lnTo>
                  <a:pt x="1119384" y="1056772"/>
                </a:lnTo>
                <a:lnTo>
                  <a:pt x="1120018" y="1054232"/>
                </a:lnTo>
                <a:lnTo>
                  <a:pt x="1121288" y="1052009"/>
                </a:lnTo>
                <a:lnTo>
                  <a:pt x="1121606" y="1049468"/>
                </a:lnTo>
                <a:lnTo>
                  <a:pt x="1121923" y="1046610"/>
                </a:lnTo>
                <a:lnTo>
                  <a:pt x="1122241" y="1044070"/>
                </a:lnTo>
                <a:lnTo>
                  <a:pt x="1122241" y="967220"/>
                </a:lnTo>
                <a:lnTo>
                  <a:pt x="1121923" y="964362"/>
                </a:lnTo>
                <a:lnTo>
                  <a:pt x="1121606" y="961821"/>
                </a:lnTo>
                <a:lnTo>
                  <a:pt x="1121288" y="959598"/>
                </a:lnTo>
                <a:lnTo>
                  <a:pt x="1120018" y="956740"/>
                </a:lnTo>
                <a:lnTo>
                  <a:pt x="1119384" y="954517"/>
                </a:lnTo>
                <a:lnTo>
                  <a:pt x="1117796" y="952612"/>
                </a:lnTo>
                <a:lnTo>
                  <a:pt x="1116209" y="950389"/>
                </a:lnTo>
                <a:lnTo>
                  <a:pt x="1114622" y="948801"/>
                </a:lnTo>
                <a:lnTo>
                  <a:pt x="1112717" y="946896"/>
                </a:lnTo>
                <a:lnTo>
                  <a:pt x="1110812" y="945308"/>
                </a:lnTo>
                <a:lnTo>
                  <a:pt x="1108590" y="944038"/>
                </a:lnTo>
                <a:lnTo>
                  <a:pt x="1106368" y="943085"/>
                </a:lnTo>
                <a:lnTo>
                  <a:pt x="1103828" y="942133"/>
                </a:lnTo>
                <a:lnTo>
                  <a:pt x="1101289" y="941497"/>
                </a:lnTo>
                <a:lnTo>
                  <a:pt x="1098432" y="941180"/>
                </a:lnTo>
                <a:lnTo>
                  <a:pt x="1095892" y="941180"/>
                </a:lnTo>
                <a:lnTo>
                  <a:pt x="948276" y="941180"/>
                </a:lnTo>
                <a:lnTo>
                  <a:pt x="945736" y="941180"/>
                </a:lnTo>
                <a:close/>
                <a:moveTo>
                  <a:pt x="2076450" y="633412"/>
                </a:moveTo>
                <a:lnTo>
                  <a:pt x="2751138" y="636587"/>
                </a:lnTo>
                <a:lnTo>
                  <a:pt x="2750186" y="649605"/>
                </a:lnTo>
                <a:lnTo>
                  <a:pt x="2748281" y="663892"/>
                </a:lnTo>
                <a:lnTo>
                  <a:pt x="2746058" y="681990"/>
                </a:lnTo>
                <a:lnTo>
                  <a:pt x="2742566" y="702310"/>
                </a:lnTo>
                <a:lnTo>
                  <a:pt x="2738756" y="722947"/>
                </a:lnTo>
                <a:lnTo>
                  <a:pt x="2736216" y="733107"/>
                </a:lnTo>
                <a:lnTo>
                  <a:pt x="2733993" y="743585"/>
                </a:lnTo>
                <a:lnTo>
                  <a:pt x="2731771" y="753110"/>
                </a:lnTo>
                <a:lnTo>
                  <a:pt x="2728596" y="762000"/>
                </a:lnTo>
                <a:lnTo>
                  <a:pt x="2726373" y="769302"/>
                </a:lnTo>
                <a:lnTo>
                  <a:pt x="2722881" y="776605"/>
                </a:lnTo>
                <a:lnTo>
                  <a:pt x="2719388" y="783590"/>
                </a:lnTo>
                <a:lnTo>
                  <a:pt x="2715261" y="790892"/>
                </a:lnTo>
                <a:lnTo>
                  <a:pt x="2710816" y="797877"/>
                </a:lnTo>
                <a:lnTo>
                  <a:pt x="2705418" y="805180"/>
                </a:lnTo>
                <a:lnTo>
                  <a:pt x="2700021" y="811530"/>
                </a:lnTo>
                <a:lnTo>
                  <a:pt x="2693988" y="818197"/>
                </a:lnTo>
                <a:lnTo>
                  <a:pt x="2687321" y="823912"/>
                </a:lnTo>
                <a:lnTo>
                  <a:pt x="2680653" y="829310"/>
                </a:lnTo>
                <a:lnTo>
                  <a:pt x="2673351" y="834072"/>
                </a:lnTo>
                <a:lnTo>
                  <a:pt x="2665731" y="838200"/>
                </a:lnTo>
                <a:lnTo>
                  <a:pt x="2657476" y="841375"/>
                </a:lnTo>
                <a:lnTo>
                  <a:pt x="2653348" y="842962"/>
                </a:lnTo>
                <a:lnTo>
                  <a:pt x="2648903" y="843915"/>
                </a:lnTo>
                <a:lnTo>
                  <a:pt x="2644458" y="844867"/>
                </a:lnTo>
                <a:lnTo>
                  <a:pt x="2640013" y="845820"/>
                </a:lnTo>
                <a:lnTo>
                  <a:pt x="2635251" y="846137"/>
                </a:lnTo>
                <a:lnTo>
                  <a:pt x="2630806" y="846137"/>
                </a:lnTo>
                <a:lnTo>
                  <a:pt x="2181543" y="844232"/>
                </a:lnTo>
                <a:lnTo>
                  <a:pt x="2173288" y="843915"/>
                </a:lnTo>
                <a:lnTo>
                  <a:pt x="2165350" y="842327"/>
                </a:lnTo>
                <a:lnTo>
                  <a:pt x="2157730" y="840422"/>
                </a:lnTo>
                <a:lnTo>
                  <a:pt x="2149475" y="837565"/>
                </a:lnTo>
                <a:lnTo>
                  <a:pt x="2142173" y="834072"/>
                </a:lnTo>
                <a:lnTo>
                  <a:pt x="2135505" y="830262"/>
                </a:lnTo>
                <a:lnTo>
                  <a:pt x="2128520" y="825817"/>
                </a:lnTo>
                <a:lnTo>
                  <a:pt x="2122488" y="820420"/>
                </a:lnTo>
                <a:lnTo>
                  <a:pt x="2116773" y="814705"/>
                </a:lnTo>
                <a:lnTo>
                  <a:pt x="2111375" y="808672"/>
                </a:lnTo>
                <a:lnTo>
                  <a:pt x="2106295" y="802005"/>
                </a:lnTo>
                <a:lnTo>
                  <a:pt x="2102168" y="795337"/>
                </a:lnTo>
                <a:lnTo>
                  <a:pt x="2098675" y="787717"/>
                </a:lnTo>
                <a:lnTo>
                  <a:pt x="2095500" y="779780"/>
                </a:lnTo>
                <a:lnTo>
                  <a:pt x="2093595" y="772160"/>
                </a:lnTo>
                <a:lnTo>
                  <a:pt x="2092008" y="763905"/>
                </a:lnTo>
                <a:lnTo>
                  <a:pt x="2076450" y="633412"/>
                </a:lnTo>
                <a:close/>
                <a:moveTo>
                  <a:pt x="674688" y="633412"/>
                </a:moveTo>
                <a:lnTo>
                  <a:pt x="659138" y="763905"/>
                </a:lnTo>
                <a:lnTo>
                  <a:pt x="657551" y="772160"/>
                </a:lnTo>
                <a:lnTo>
                  <a:pt x="655330" y="779780"/>
                </a:lnTo>
                <a:lnTo>
                  <a:pt x="652791" y="787717"/>
                </a:lnTo>
                <a:lnTo>
                  <a:pt x="648983" y="795337"/>
                </a:lnTo>
                <a:lnTo>
                  <a:pt x="644540" y="802005"/>
                </a:lnTo>
                <a:lnTo>
                  <a:pt x="640097" y="808672"/>
                </a:lnTo>
                <a:lnTo>
                  <a:pt x="634702" y="814705"/>
                </a:lnTo>
                <a:lnTo>
                  <a:pt x="628990" y="820420"/>
                </a:lnTo>
                <a:lnTo>
                  <a:pt x="622325" y="825817"/>
                </a:lnTo>
                <a:lnTo>
                  <a:pt x="615978" y="830262"/>
                </a:lnTo>
                <a:lnTo>
                  <a:pt x="608679" y="834072"/>
                </a:lnTo>
                <a:lnTo>
                  <a:pt x="601380" y="837565"/>
                </a:lnTo>
                <a:lnTo>
                  <a:pt x="593764" y="840422"/>
                </a:lnTo>
                <a:lnTo>
                  <a:pt x="585830" y="842327"/>
                </a:lnTo>
                <a:lnTo>
                  <a:pt x="577579" y="843915"/>
                </a:lnTo>
                <a:lnTo>
                  <a:pt x="569645" y="844232"/>
                </a:lnTo>
                <a:lnTo>
                  <a:pt x="120276" y="846137"/>
                </a:lnTo>
                <a:lnTo>
                  <a:pt x="115833" y="846137"/>
                </a:lnTo>
                <a:lnTo>
                  <a:pt x="111390" y="845820"/>
                </a:lnTo>
                <a:lnTo>
                  <a:pt x="106947" y="844867"/>
                </a:lnTo>
                <a:lnTo>
                  <a:pt x="102504" y="843915"/>
                </a:lnTo>
                <a:lnTo>
                  <a:pt x="98379" y="842962"/>
                </a:lnTo>
                <a:lnTo>
                  <a:pt x="93936" y="841375"/>
                </a:lnTo>
                <a:lnTo>
                  <a:pt x="86002" y="838200"/>
                </a:lnTo>
                <a:lnTo>
                  <a:pt x="78068" y="834072"/>
                </a:lnTo>
                <a:lnTo>
                  <a:pt x="70769" y="829310"/>
                </a:lnTo>
                <a:lnTo>
                  <a:pt x="63788" y="823912"/>
                </a:lnTo>
                <a:lnTo>
                  <a:pt x="57441" y="818197"/>
                </a:lnTo>
                <a:lnTo>
                  <a:pt x="51728" y="811530"/>
                </a:lnTo>
                <a:lnTo>
                  <a:pt x="45699" y="805180"/>
                </a:lnTo>
                <a:lnTo>
                  <a:pt x="40938" y="797877"/>
                </a:lnTo>
                <a:lnTo>
                  <a:pt x="35861" y="790892"/>
                </a:lnTo>
                <a:lnTo>
                  <a:pt x="32053" y="783590"/>
                </a:lnTo>
                <a:lnTo>
                  <a:pt x="28244" y="776605"/>
                </a:lnTo>
                <a:lnTo>
                  <a:pt x="25071" y="769302"/>
                </a:lnTo>
                <a:lnTo>
                  <a:pt x="22532" y="762000"/>
                </a:lnTo>
                <a:lnTo>
                  <a:pt x="19993" y="753110"/>
                </a:lnTo>
                <a:lnTo>
                  <a:pt x="17137" y="743585"/>
                </a:lnTo>
                <a:lnTo>
                  <a:pt x="14916" y="733107"/>
                </a:lnTo>
                <a:lnTo>
                  <a:pt x="12694" y="722947"/>
                </a:lnTo>
                <a:lnTo>
                  <a:pt x="8886" y="702310"/>
                </a:lnTo>
                <a:lnTo>
                  <a:pt x="5712" y="681990"/>
                </a:lnTo>
                <a:lnTo>
                  <a:pt x="3174" y="663892"/>
                </a:lnTo>
                <a:lnTo>
                  <a:pt x="1587" y="649605"/>
                </a:lnTo>
                <a:lnTo>
                  <a:pt x="0" y="636587"/>
                </a:lnTo>
                <a:lnTo>
                  <a:pt x="674688" y="633412"/>
                </a:lnTo>
                <a:close/>
                <a:moveTo>
                  <a:pt x="970497" y="374650"/>
                </a:moveTo>
                <a:lnTo>
                  <a:pt x="973355" y="374650"/>
                </a:lnTo>
                <a:lnTo>
                  <a:pt x="1052401" y="374650"/>
                </a:lnTo>
                <a:lnTo>
                  <a:pt x="1054940" y="374650"/>
                </a:lnTo>
                <a:lnTo>
                  <a:pt x="1058115" y="374968"/>
                </a:lnTo>
                <a:lnTo>
                  <a:pt x="1060654" y="375603"/>
                </a:lnTo>
                <a:lnTo>
                  <a:pt x="1063512" y="376873"/>
                </a:lnTo>
                <a:lnTo>
                  <a:pt x="1066051" y="377826"/>
                </a:lnTo>
                <a:lnTo>
                  <a:pt x="1068273" y="379414"/>
                </a:lnTo>
                <a:lnTo>
                  <a:pt x="1070813" y="381001"/>
                </a:lnTo>
                <a:lnTo>
                  <a:pt x="1072718" y="382907"/>
                </a:lnTo>
                <a:lnTo>
                  <a:pt x="1074623" y="384812"/>
                </a:lnTo>
                <a:lnTo>
                  <a:pt x="1075892" y="387035"/>
                </a:lnTo>
                <a:lnTo>
                  <a:pt x="1077480" y="389576"/>
                </a:lnTo>
                <a:lnTo>
                  <a:pt x="1078749" y="392116"/>
                </a:lnTo>
                <a:lnTo>
                  <a:pt x="1079702" y="394657"/>
                </a:lnTo>
                <a:lnTo>
                  <a:pt x="1080654" y="397515"/>
                </a:lnTo>
                <a:lnTo>
                  <a:pt x="1080972" y="400055"/>
                </a:lnTo>
                <a:lnTo>
                  <a:pt x="1080972" y="403231"/>
                </a:lnTo>
                <a:lnTo>
                  <a:pt x="1080972" y="473094"/>
                </a:lnTo>
                <a:lnTo>
                  <a:pt x="1669532" y="473094"/>
                </a:lnTo>
                <a:lnTo>
                  <a:pt x="1669532" y="403231"/>
                </a:lnTo>
                <a:lnTo>
                  <a:pt x="1670167" y="400055"/>
                </a:lnTo>
                <a:lnTo>
                  <a:pt x="1670484" y="397515"/>
                </a:lnTo>
                <a:lnTo>
                  <a:pt x="1671119" y="394657"/>
                </a:lnTo>
                <a:lnTo>
                  <a:pt x="1672071" y="392116"/>
                </a:lnTo>
                <a:lnTo>
                  <a:pt x="1673024" y="389576"/>
                </a:lnTo>
                <a:lnTo>
                  <a:pt x="1674611" y="387035"/>
                </a:lnTo>
                <a:lnTo>
                  <a:pt x="1676516" y="384812"/>
                </a:lnTo>
                <a:lnTo>
                  <a:pt x="1678103" y="382907"/>
                </a:lnTo>
                <a:lnTo>
                  <a:pt x="1680325" y="381001"/>
                </a:lnTo>
                <a:lnTo>
                  <a:pt x="1682547" y="379414"/>
                </a:lnTo>
                <a:lnTo>
                  <a:pt x="1685087" y="377826"/>
                </a:lnTo>
                <a:lnTo>
                  <a:pt x="1687309" y="376873"/>
                </a:lnTo>
                <a:lnTo>
                  <a:pt x="1689849" y="375603"/>
                </a:lnTo>
                <a:lnTo>
                  <a:pt x="1693023" y="374968"/>
                </a:lnTo>
                <a:lnTo>
                  <a:pt x="1695563" y="374650"/>
                </a:lnTo>
                <a:lnTo>
                  <a:pt x="1698737" y="374650"/>
                </a:lnTo>
                <a:lnTo>
                  <a:pt x="1777466" y="374650"/>
                </a:lnTo>
                <a:lnTo>
                  <a:pt x="1780323" y="374650"/>
                </a:lnTo>
                <a:lnTo>
                  <a:pt x="1783180" y="374968"/>
                </a:lnTo>
                <a:lnTo>
                  <a:pt x="1786037" y="375603"/>
                </a:lnTo>
                <a:lnTo>
                  <a:pt x="1788577" y="376873"/>
                </a:lnTo>
                <a:lnTo>
                  <a:pt x="1791117" y="377826"/>
                </a:lnTo>
                <a:lnTo>
                  <a:pt x="1793656" y="379414"/>
                </a:lnTo>
                <a:lnTo>
                  <a:pt x="1795878" y="381001"/>
                </a:lnTo>
                <a:lnTo>
                  <a:pt x="1797783" y="382907"/>
                </a:lnTo>
                <a:lnTo>
                  <a:pt x="1799688" y="384812"/>
                </a:lnTo>
                <a:lnTo>
                  <a:pt x="1801275" y="387035"/>
                </a:lnTo>
                <a:lnTo>
                  <a:pt x="1802862" y="389576"/>
                </a:lnTo>
                <a:lnTo>
                  <a:pt x="1803815" y="392116"/>
                </a:lnTo>
                <a:lnTo>
                  <a:pt x="1805085" y="394657"/>
                </a:lnTo>
                <a:lnTo>
                  <a:pt x="1805720" y="397515"/>
                </a:lnTo>
                <a:lnTo>
                  <a:pt x="1806037" y="400055"/>
                </a:lnTo>
                <a:lnTo>
                  <a:pt x="1806037" y="403231"/>
                </a:lnTo>
                <a:lnTo>
                  <a:pt x="1806037" y="475952"/>
                </a:lnTo>
                <a:lnTo>
                  <a:pt x="1819053" y="478175"/>
                </a:lnTo>
                <a:lnTo>
                  <a:pt x="1825719" y="479446"/>
                </a:lnTo>
                <a:lnTo>
                  <a:pt x="1831433" y="481033"/>
                </a:lnTo>
                <a:lnTo>
                  <a:pt x="1837148" y="482939"/>
                </a:lnTo>
                <a:lnTo>
                  <a:pt x="1842862" y="484844"/>
                </a:lnTo>
                <a:lnTo>
                  <a:pt x="1848258" y="487067"/>
                </a:lnTo>
                <a:lnTo>
                  <a:pt x="1853338" y="489607"/>
                </a:lnTo>
                <a:lnTo>
                  <a:pt x="1858099" y="492466"/>
                </a:lnTo>
                <a:lnTo>
                  <a:pt x="1863179" y="495324"/>
                </a:lnTo>
                <a:lnTo>
                  <a:pt x="1867623" y="498817"/>
                </a:lnTo>
                <a:lnTo>
                  <a:pt x="1872385" y="502310"/>
                </a:lnTo>
                <a:lnTo>
                  <a:pt x="1876512" y="506438"/>
                </a:lnTo>
                <a:lnTo>
                  <a:pt x="1880639" y="510567"/>
                </a:lnTo>
                <a:lnTo>
                  <a:pt x="1885083" y="515648"/>
                </a:lnTo>
                <a:lnTo>
                  <a:pt x="1888893" y="520729"/>
                </a:lnTo>
                <a:lnTo>
                  <a:pt x="1892702" y="526127"/>
                </a:lnTo>
                <a:lnTo>
                  <a:pt x="1896194" y="532161"/>
                </a:lnTo>
                <a:lnTo>
                  <a:pt x="1900003" y="538194"/>
                </a:lnTo>
                <a:lnTo>
                  <a:pt x="1903178" y="545181"/>
                </a:lnTo>
                <a:lnTo>
                  <a:pt x="1906670" y="552167"/>
                </a:lnTo>
                <a:lnTo>
                  <a:pt x="1909845" y="559789"/>
                </a:lnTo>
                <a:lnTo>
                  <a:pt x="1913337" y="567728"/>
                </a:lnTo>
                <a:lnTo>
                  <a:pt x="1916194" y="576619"/>
                </a:lnTo>
                <a:lnTo>
                  <a:pt x="1922543" y="595038"/>
                </a:lnTo>
                <a:lnTo>
                  <a:pt x="1928574" y="615679"/>
                </a:lnTo>
                <a:lnTo>
                  <a:pt x="1934289" y="638544"/>
                </a:lnTo>
                <a:lnTo>
                  <a:pt x="1940003" y="663631"/>
                </a:lnTo>
                <a:lnTo>
                  <a:pt x="1943812" y="680462"/>
                </a:lnTo>
                <a:lnTo>
                  <a:pt x="1948891" y="696975"/>
                </a:lnTo>
                <a:lnTo>
                  <a:pt x="1954288" y="713488"/>
                </a:lnTo>
                <a:lnTo>
                  <a:pt x="1960320" y="729684"/>
                </a:lnTo>
                <a:lnTo>
                  <a:pt x="1966669" y="745562"/>
                </a:lnTo>
                <a:lnTo>
                  <a:pt x="1973970" y="761758"/>
                </a:lnTo>
                <a:lnTo>
                  <a:pt x="1981589" y="777318"/>
                </a:lnTo>
                <a:lnTo>
                  <a:pt x="1990160" y="792561"/>
                </a:lnTo>
                <a:lnTo>
                  <a:pt x="1998414" y="808122"/>
                </a:lnTo>
                <a:lnTo>
                  <a:pt x="2007620" y="823365"/>
                </a:lnTo>
                <a:lnTo>
                  <a:pt x="2017779" y="838290"/>
                </a:lnTo>
                <a:lnTo>
                  <a:pt x="2027620" y="852898"/>
                </a:lnTo>
                <a:lnTo>
                  <a:pt x="2038096" y="867823"/>
                </a:lnTo>
                <a:lnTo>
                  <a:pt x="2048572" y="882113"/>
                </a:lnTo>
                <a:lnTo>
                  <a:pt x="2059683" y="896404"/>
                </a:lnTo>
                <a:lnTo>
                  <a:pt x="2070794" y="910376"/>
                </a:lnTo>
                <a:lnTo>
                  <a:pt x="2082222" y="924667"/>
                </a:lnTo>
                <a:lnTo>
                  <a:pt x="2094285" y="938957"/>
                </a:lnTo>
                <a:lnTo>
                  <a:pt x="2118412" y="966267"/>
                </a:lnTo>
                <a:lnTo>
                  <a:pt x="2143174" y="993578"/>
                </a:lnTo>
                <a:lnTo>
                  <a:pt x="2167935" y="1020253"/>
                </a:lnTo>
                <a:lnTo>
                  <a:pt x="2218093" y="1072650"/>
                </a:lnTo>
                <a:lnTo>
                  <a:pt x="2242537" y="1098373"/>
                </a:lnTo>
                <a:lnTo>
                  <a:pt x="2266663" y="1124095"/>
                </a:lnTo>
                <a:lnTo>
                  <a:pt x="2274282" y="1132352"/>
                </a:lnTo>
                <a:lnTo>
                  <a:pt x="2281266" y="1140926"/>
                </a:lnTo>
                <a:lnTo>
                  <a:pt x="2288568" y="1149500"/>
                </a:lnTo>
                <a:lnTo>
                  <a:pt x="2295234" y="1158709"/>
                </a:lnTo>
                <a:lnTo>
                  <a:pt x="2301901" y="1168236"/>
                </a:lnTo>
                <a:lnTo>
                  <a:pt x="2308250" y="1178081"/>
                </a:lnTo>
                <a:lnTo>
                  <a:pt x="2314916" y="1187925"/>
                </a:lnTo>
                <a:lnTo>
                  <a:pt x="2320948" y="1198087"/>
                </a:lnTo>
                <a:lnTo>
                  <a:pt x="2326980" y="1208884"/>
                </a:lnTo>
                <a:lnTo>
                  <a:pt x="2333329" y="1219681"/>
                </a:lnTo>
                <a:lnTo>
                  <a:pt x="2344757" y="1241593"/>
                </a:lnTo>
                <a:lnTo>
                  <a:pt x="2355868" y="1264457"/>
                </a:lnTo>
                <a:lnTo>
                  <a:pt x="2366026" y="1287639"/>
                </a:lnTo>
                <a:lnTo>
                  <a:pt x="2375550" y="1311774"/>
                </a:lnTo>
                <a:lnTo>
                  <a:pt x="2385391" y="1335909"/>
                </a:lnTo>
                <a:lnTo>
                  <a:pt x="2393645" y="1360361"/>
                </a:lnTo>
                <a:lnTo>
                  <a:pt x="2402216" y="1384813"/>
                </a:lnTo>
                <a:lnTo>
                  <a:pt x="2409835" y="1409265"/>
                </a:lnTo>
                <a:lnTo>
                  <a:pt x="2417136" y="1434035"/>
                </a:lnTo>
                <a:lnTo>
                  <a:pt x="2423803" y="1457852"/>
                </a:lnTo>
                <a:lnTo>
                  <a:pt x="2430152" y="1481669"/>
                </a:lnTo>
                <a:lnTo>
                  <a:pt x="2435866" y="1505169"/>
                </a:lnTo>
                <a:lnTo>
                  <a:pt x="2441263" y="1527716"/>
                </a:lnTo>
                <a:lnTo>
                  <a:pt x="2446025" y="1549945"/>
                </a:lnTo>
                <a:lnTo>
                  <a:pt x="2450787" y="1570904"/>
                </a:lnTo>
                <a:lnTo>
                  <a:pt x="2458406" y="1609964"/>
                </a:lnTo>
                <a:lnTo>
                  <a:pt x="2464437" y="1643943"/>
                </a:lnTo>
                <a:lnTo>
                  <a:pt x="2468881" y="1672206"/>
                </a:lnTo>
                <a:lnTo>
                  <a:pt x="2472056" y="1693800"/>
                </a:lnTo>
                <a:lnTo>
                  <a:pt x="2474913" y="1711584"/>
                </a:lnTo>
                <a:lnTo>
                  <a:pt x="2474278" y="1722381"/>
                </a:lnTo>
                <a:lnTo>
                  <a:pt x="2473643" y="1733178"/>
                </a:lnTo>
                <a:lnTo>
                  <a:pt x="2472056" y="1743340"/>
                </a:lnTo>
                <a:lnTo>
                  <a:pt x="2470151" y="1753820"/>
                </a:lnTo>
                <a:lnTo>
                  <a:pt x="2467929" y="1763664"/>
                </a:lnTo>
                <a:lnTo>
                  <a:pt x="2465072" y="1773508"/>
                </a:lnTo>
                <a:lnTo>
                  <a:pt x="2462215" y="1783035"/>
                </a:lnTo>
                <a:lnTo>
                  <a:pt x="2458406" y="1792880"/>
                </a:lnTo>
                <a:lnTo>
                  <a:pt x="2453961" y="1802089"/>
                </a:lnTo>
                <a:lnTo>
                  <a:pt x="2449517" y="1810981"/>
                </a:lnTo>
                <a:lnTo>
                  <a:pt x="2444438" y="1819872"/>
                </a:lnTo>
                <a:lnTo>
                  <a:pt x="2439041" y="1828447"/>
                </a:lnTo>
                <a:lnTo>
                  <a:pt x="2433009" y="1836386"/>
                </a:lnTo>
                <a:lnTo>
                  <a:pt x="2426978" y="1844325"/>
                </a:lnTo>
                <a:lnTo>
                  <a:pt x="2420311" y="1851629"/>
                </a:lnTo>
                <a:lnTo>
                  <a:pt x="2413644" y="1858932"/>
                </a:lnTo>
                <a:lnTo>
                  <a:pt x="2406343" y="1865919"/>
                </a:lnTo>
                <a:lnTo>
                  <a:pt x="2398724" y="1872270"/>
                </a:lnTo>
                <a:lnTo>
                  <a:pt x="2391105" y="1878939"/>
                </a:lnTo>
                <a:lnTo>
                  <a:pt x="2382851" y="1884655"/>
                </a:lnTo>
                <a:lnTo>
                  <a:pt x="2374280" y="1890053"/>
                </a:lnTo>
                <a:lnTo>
                  <a:pt x="2365709" y="1894817"/>
                </a:lnTo>
                <a:lnTo>
                  <a:pt x="2356503" y="1899580"/>
                </a:lnTo>
                <a:lnTo>
                  <a:pt x="2347297" y="1903709"/>
                </a:lnTo>
                <a:lnTo>
                  <a:pt x="2337773" y="1907519"/>
                </a:lnTo>
                <a:lnTo>
                  <a:pt x="2328249" y="1910695"/>
                </a:lnTo>
                <a:lnTo>
                  <a:pt x="2318408" y="1913553"/>
                </a:lnTo>
                <a:lnTo>
                  <a:pt x="2308250" y="1916094"/>
                </a:lnTo>
                <a:lnTo>
                  <a:pt x="2298091" y="1917364"/>
                </a:lnTo>
                <a:lnTo>
                  <a:pt x="2287615" y="1918952"/>
                </a:lnTo>
                <a:lnTo>
                  <a:pt x="2277139" y="1919904"/>
                </a:lnTo>
                <a:lnTo>
                  <a:pt x="2266346" y="1920222"/>
                </a:lnTo>
                <a:lnTo>
                  <a:pt x="2227934" y="1920222"/>
                </a:lnTo>
                <a:lnTo>
                  <a:pt x="2227934" y="1976748"/>
                </a:lnTo>
                <a:lnTo>
                  <a:pt x="2227616" y="1980876"/>
                </a:lnTo>
                <a:lnTo>
                  <a:pt x="2227299" y="1985322"/>
                </a:lnTo>
                <a:lnTo>
                  <a:pt x="2226029" y="1989133"/>
                </a:lnTo>
                <a:lnTo>
                  <a:pt x="2225077" y="1992943"/>
                </a:lnTo>
                <a:lnTo>
                  <a:pt x="2223489" y="1996437"/>
                </a:lnTo>
                <a:lnTo>
                  <a:pt x="2221585" y="1999612"/>
                </a:lnTo>
                <a:lnTo>
                  <a:pt x="2219363" y="2002788"/>
                </a:lnTo>
                <a:lnTo>
                  <a:pt x="2216823" y="2005963"/>
                </a:lnTo>
                <a:lnTo>
                  <a:pt x="2214283" y="2008504"/>
                </a:lnTo>
                <a:lnTo>
                  <a:pt x="2211744" y="2010727"/>
                </a:lnTo>
                <a:lnTo>
                  <a:pt x="2208252" y="2012632"/>
                </a:lnTo>
                <a:lnTo>
                  <a:pt x="2205077" y="2014538"/>
                </a:lnTo>
                <a:lnTo>
                  <a:pt x="2201585" y="2016125"/>
                </a:lnTo>
                <a:lnTo>
                  <a:pt x="2197776" y="2017078"/>
                </a:lnTo>
                <a:lnTo>
                  <a:pt x="2194284" y="2017713"/>
                </a:lnTo>
                <a:lnTo>
                  <a:pt x="2190474" y="2017713"/>
                </a:lnTo>
                <a:lnTo>
                  <a:pt x="2066667" y="2017713"/>
                </a:lnTo>
                <a:lnTo>
                  <a:pt x="2062857" y="2017713"/>
                </a:lnTo>
                <a:lnTo>
                  <a:pt x="2059048" y="2017078"/>
                </a:lnTo>
                <a:lnTo>
                  <a:pt x="2055239" y="2016125"/>
                </a:lnTo>
                <a:lnTo>
                  <a:pt x="2051747" y="2014538"/>
                </a:lnTo>
                <a:lnTo>
                  <a:pt x="2048572" y="2012632"/>
                </a:lnTo>
                <a:lnTo>
                  <a:pt x="2045715" y="2010727"/>
                </a:lnTo>
                <a:lnTo>
                  <a:pt x="2042540" y="2008504"/>
                </a:lnTo>
                <a:lnTo>
                  <a:pt x="2040001" y="2005963"/>
                </a:lnTo>
                <a:lnTo>
                  <a:pt x="2037461" y="2002788"/>
                </a:lnTo>
                <a:lnTo>
                  <a:pt x="2035239" y="1999612"/>
                </a:lnTo>
                <a:lnTo>
                  <a:pt x="2033334" y="1996437"/>
                </a:lnTo>
                <a:lnTo>
                  <a:pt x="2031747" y="1992943"/>
                </a:lnTo>
                <a:lnTo>
                  <a:pt x="2030795" y="1989133"/>
                </a:lnTo>
                <a:lnTo>
                  <a:pt x="2029525" y="1985322"/>
                </a:lnTo>
                <a:lnTo>
                  <a:pt x="2029207" y="1980876"/>
                </a:lnTo>
                <a:lnTo>
                  <a:pt x="2028890" y="1976748"/>
                </a:lnTo>
                <a:lnTo>
                  <a:pt x="2028890" y="1920222"/>
                </a:lnTo>
                <a:lnTo>
                  <a:pt x="721931" y="1920222"/>
                </a:lnTo>
                <a:lnTo>
                  <a:pt x="721931" y="1976748"/>
                </a:lnTo>
                <a:lnTo>
                  <a:pt x="721931" y="1980876"/>
                </a:lnTo>
                <a:lnTo>
                  <a:pt x="720978" y="1985322"/>
                </a:lnTo>
                <a:lnTo>
                  <a:pt x="720344" y="1989133"/>
                </a:lnTo>
                <a:lnTo>
                  <a:pt x="718756" y="1992943"/>
                </a:lnTo>
                <a:lnTo>
                  <a:pt x="717169" y="1996437"/>
                </a:lnTo>
                <a:lnTo>
                  <a:pt x="715264" y="1999612"/>
                </a:lnTo>
                <a:lnTo>
                  <a:pt x="713360" y="2002788"/>
                </a:lnTo>
                <a:lnTo>
                  <a:pt x="710820" y="2005963"/>
                </a:lnTo>
                <a:lnTo>
                  <a:pt x="707963" y="2008504"/>
                </a:lnTo>
                <a:lnTo>
                  <a:pt x="705423" y="2010727"/>
                </a:lnTo>
                <a:lnTo>
                  <a:pt x="702249" y="2012632"/>
                </a:lnTo>
                <a:lnTo>
                  <a:pt x="698757" y="2014538"/>
                </a:lnTo>
                <a:lnTo>
                  <a:pt x="695582" y="2016125"/>
                </a:lnTo>
                <a:lnTo>
                  <a:pt x="692090" y="2017078"/>
                </a:lnTo>
                <a:lnTo>
                  <a:pt x="688281" y="2017713"/>
                </a:lnTo>
                <a:lnTo>
                  <a:pt x="684471" y="2017713"/>
                </a:lnTo>
                <a:lnTo>
                  <a:pt x="560347" y="2017713"/>
                </a:lnTo>
                <a:lnTo>
                  <a:pt x="556537" y="2017713"/>
                </a:lnTo>
                <a:lnTo>
                  <a:pt x="552728" y="2017078"/>
                </a:lnTo>
                <a:lnTo>
                  <a:pt x="549236" y="2016125"/>
                </a:lnTo>
                <a:lnTo>
                  <a:pt x="545744" y="2014538"/>
                </a:lnTo>
                <a:lnTo>
                  <a:pt x="542569" y="2012632"/>
                </a:lnTo>
                <a:lnTo>
                  <a:pt x="539395" y="2010727"/>
                </a:lnTo>
                <a:lnTo>
                  <a:pt x="536220" y="2008504"/>
                </a:lnTo>
                <a:lnTo>
                  <a:pt x="533680" y="2005963"/>
                </a:lnTo>
                <a:lnTo>
                  <a:pt x="531458" y="2002788"/>
                </a:lnTo>
                <a:lnTo>
                  <a:pt x="528919" y="1999612"/>
                </a:lnTo>
                <a:lnTo>
                  <a:pt x="527014" y="1996437"/>
                </a:lnTo>
                <a:lnTo>
                  <a:pt x="525744" y="1992943"/>
                </a:lnTo>
                <a:lnTo>
                  <a:pt x="524474" y="1989133"/>
                </a:lnTo>
                <a:lnTo>
                  <a:pt x="523839" y="1985322"/>
                </a:lnTo>
                <a:lnTo>
                  <a:pt x="522887" y="1980876"/>
                </a:lnTo>
                <a:lnTo>
                  <a:pt x="522887" y="1976748"/>
                </a:lnTo>
                <a:lnTo>
                  <a:pt x="522887" y="1920222"/>
                </a:lnTo>
                <a:lnTo>
                  <a:pt x="484158" y="1920222"/>
                </a:lnTo>
                <a:lnTo>
                  <a:pt x="473682" y="1919904"/>
                </a:lnTo>
                <a:lnTo>
                  <a:pt x="463206" y="1918952"/>
                </a:lnTo>
                <a:lnTo>
                  <a:pt x="452412" y="1917364"/>
                </a:lnTo>
                <a:lnTo>
                  <a:pt x="442571" y="1916094"/>
                </a:lnTo>
                <a:lnTo>
                  <a:pt x="432413" y="1913553"/>
                </a:lnTo>
                <a:lnTo>
                  <a:pt x="422254" y="1910695"/>
                </a:lnTo>
                <a:lnTo>
                  <a:pt x="412730" y="1907519"/>
                </a:lnTo>
                <a:lnTo>
                  <a:pt x="403207" y="1903709"/>
                </a:lnTo>
                <a:lnTo>
                  <a:pt x="394001" y="1899580"/>
                </a:lnTo>
                <a:lnTo>
                  <a:pt x="385112" y="1894817"/>
                </a:lnTo>
                <a:lnTo>
                  <a:pt x="376541" y="1890053"/>
                </a:lnTo>
                <a:lnTo>
                  <a:pt x="367969" y="1884655"/>
                </a:lnTo>
                <a:lnTo>
                  <a:pt x="360033" y="1878939"/>
                </a:lnTo>
                <a:lnTo>
                  <a:pt x="352097" y="1872270"/>
                </a:lnTo>
                <a:lnTo>
                  <a:pt x="344160" y="1865919"/>
                </a:lnTo>
                <a:lnTo>
                  <a:pt x="337176" y="1858932"/>
                </a:lnTo>
                <a:lnTo>
                  <a:pt x="330192" y="1851629"/>
                </a:lnTo>
                <a:lnTo>
                  <a:pt x="323526" y="1844325"/>
                </a:lnTo>
                <a:lnTo>
                  <a:pt x="317494" y="1836386"/>
                </a:lnTo>
                <a:lnTo>
                  <a:pt x="311780" y="1828447"/>
                </a:lnTo>
                <a:lnTo>
                  <a:pt x="306383" y="1819872"/>
                </a:lnTo>
                <a:lnTo>
                  <a:pt x="301621" y="1810981"/>
                </a:lnTo>
                <a:lnTo>
                  <a:pt x="296860" y="1802089"/>
                </a:lnTo>
                <a:lnTo>
                  <a:pt x="292733" y="1792880"/>
                </a:lnTo>
                <a:lnTo>
                  <a:pt x="288923" y="1783035"/>
                </a:lnTo>
                <a:lnTo>
                  <a:pt x="285431" y="1773508"/>
                </a:lnTo>
                <a:lnTo>
                  <a:pt x="282574" y="1763664"/>
                </a:lnTo>
                <a:lnTo>
                  <a:pt x="280352" y="1753820"/>
                </a:lnTo>
                <a:lnTo>
                  <a:pt x="278447" y="1743340"/>
                </a:lnTo>
                <a:lnTo>
                  <a:pt x="277495" y="1733178"/>
                </a:lnTo>
                <a:lnTo>
                  <a:pt x="276543" y="1722381"/>
                </a:lnTo>
                <a:lnTo>
                  <a:pt x="276225" y="1711584"/>
                </a:lnTo>
                <a:lnTo>
                  <a:pt x="278447" y="1693800"/>
                </a:lnTo>
                <a:lnTo>
                  <a:pt x="281939" y="1672206"/>
                </a:lnTo>
                <a:lnTo>
                  <a:pt x="286701" y="1643943"/>
                </a:lnTo>
                <a:lnTo>
                  <a:pt x="292733" y="1609964"/>
                </a:lnTo>
                <a:lnTo>
                  <a:pt x="300352" y="1570904"/>
                </a:lnTo>
                <a:lnTo>
                  <a:pt x="304478" y="1549945"/>
                </a:lnTo>
                <a:lnTo>
                  <a:pt x="309558" y="1527716"/>
                </a:lnTo>
                <a:lnTo>
                  <a:pt x="314954" y="1505169"/>
                </a:lnTo>
                <a:lnTo>
                  <a:pt x="320669" y="1481669"/>
                </a:lnTo>
                <a:lnTo>
                  <a:pt x="327018" y="1457852"/>
                </a:lnTo>
                <a:lnTo>
                  <a:pt x="333684" y="1434035"/>
                </a:lnTo>
                <a:lnTo>
                  <a:pt x="340986" y="1409265"/>
                </a:lnTo>
                <a:lnTo>
                  <a:pt x="348922" y="1384813"/>
                </a:lnTo>
                <a:lnTo>
                  <a:pt x="356858" y="1360361"/>
                </a:lnTo>
                <a:lnTo>
                  <a:pt x="365747" y="1335909"/>
                </a:lnTo>
                <a:lnTo>
                  <a:pt x="374953" y="1311774"/>
                </a:lnTo>
                <a:lnTo>
                  <a:pt x="384794" y="1287639"/>
                </a:lnTo>
                <a:lnTo>
                  <a:pt x="395270" y="1264457"/>
                </a:lnTo>
                <a:lnTo>
                  <a:pt x="405746" y="1241593"/>
                </a:lnTo>
                <a:lnTo>
                  <a:pt x="417810" y="1219681"/>
                </a:lnTo>
                <a:lnTo>
                  <a:pt x="423524" y="1208884"/>
                </a:lnTo>
                <a:lnTo>
                  <a:pt x="429555" y="1198087"/>
                </a:lnTo>
                <a:lnTo>
                  <a:pt x="435587" y="1187925"/>
                </a:lnTo>
                <a:lnTo>
                  <a:pt x="442254" y="1178081"/>
                </a:lnTo>
                <a:lnTo>
                  <a:pt x="448603" y="1168236"/>
                </a:lnTo>
                <a:lnTo>
                  <a:pt x="455587" y="1158709"/>
                </a:lnTo>
                <a:lnTo>
                  <a:pt x="462571" y="1149500"/>
                </a:lnTo>
                <a:lnTo>
                  <a:pt x="469237" y="1140926"/>
                </a:lnTo>
                <a:lnTo>
                  <a:pt x="476539" y="1132352"/>
                </a:lnTo>
                <a:lnTo>
                  <a:pt x="483840" y="1124095"/>
                </a:lnTo>
                <a:lnTo>
                  <a:pt x="507967" y="1098373"/>
                </a:lnTo>
                <a:lnTo>
                  <a:pt x="532411" y="1072650"/>
                </a:lnTo>
                <a:lnTo>
                  <a:pt x="582568" y="1020253"/>
                </a:lnTo>
                <a:lnTo>
                  <a:pt x="607965" y="993578"/>
                </a:lnTo>
                <a:lnTo>
                  <a:pt x="632409" y="966267"/>
                </a:lnTo>
                <a:lnTo>
                  <a:pt x="656535" y="938957"/>
                </a:lnTo>
                <a:lnTo>
                  <a:pt x="668281" y="924667"/>
                </a:lnTo>
                <a:lnTo>
                  <a:pt x="679709" y="910376"/>
                </a:lnTo>
                <a:lnTo>
                  <a:pt x="691138" y="896404"/>
                </a:lnTo>
                <a:lnTo>
                  <a:pt x="702249" y="882113"/>
                </a:lnTo>
                <a:lnTo>
                  <a:pt x="713042" y="867823"/>
                </a:lnTo>
                <a:lnTo>
                  <a:pt x="723201" y="852898"/>
                </a:lnTo>
                <a:lnTo>
                  <a:pt x="733359" y="838290"/>
                </a:lnTo>
                <a:lnTo>
                  <a:pt x="742883" y="823365"/>
                </a:lnTo>
                <a:lnTo>
                  <a:pt x="752089" y="808122"/>
                </a:lnTo>
                <a:lnTo>
                  <a:pt x="760978" y="792561"/>
                </a:lnTo>
                <a:lnTo>
                  <a:pt x="768914" y="777318"/>
                </a:lnTo>
                <a:lnTo>
                  <a:pt x="776850" y="761758"/>
                </a:lnTo>
                <a:lnTo>
                  <a:pt x="783834" y="745562"/>
                </a:lnTo>
                <a:lnTo>
                  <a:pt x="790818" y="729684"/>
                </a:lnTo>
                <a:lnTo>
                  <a:pt x="796533" y="713488"/>
                </a:lnTo>
                <a:lnTo>
                  <a:pt x="802247" y="696975"/>
                </a:lnTo>
                <a:lnTo>
                  <a:pt x="806691" y="680462"/>
                </a:lnTo>
                <a:lnTo>
                  <a:pt x="810818" y="663631"/>
                </a:lnTo>
                <a:lnTo>
                  <a:pt x="816532" y="638544"/>
                </a:lnTo>
                <a:lnTo>
                  <a:pt x="822564" y="615679"/>
                </a:lnTo>
                <a:lnTo>
                  <a:pt x="828278" y="595038"/>
                </a:lnTo>
                <a:lnTo>
                  <a:pt x="834627" y="576619"/>
                </a:lnTo>
                <a:lnTo>
                  <a:pt x="837802" y="567728"/>
                </a:lnTo>
                <a:lnTo>
                  <a:pt x="840659" y="559789"/>
                </a:lnTo>
                <a:lnTo>
                  <a:pt x="844151" y="552167"/>
                </a:lnTo>
                <a:lnTo>
                  <a:pt x="847643" y="545181"/>
                </a:lnTo>
                <a:lnTo>
                  <a:pt x="851135" y="538194"/>
                </a:lnTo>
                <a:lnTo>
                  <a:pt x="854627" y="532161"/>
                </a:lnTo>
                <a:lnTo>
                  <a:pt x="858436" y="526127"/>
                </a:lnTo>
                <a:lnTo>
                  <a:pt x="862246" y="520729"/>
                </a:lnTo>
                <a:lnTo>
                  <a:pt x="866055" y="515648"/>
                </a:lnTo>
                <a:lnTo>
                  <a:pt x="869865" y="510567"/>
                </a:lnTo>
                <a:lnTo>
                  <a:pt x="873991" y="506438"/>
                </a:lnTo>
                <a:lnTo>
                  <a:pt x="878753" y="502310"/>
                </a:lnTo>
                <a:lnTo>
                  <a:pt x="882880" y="498817"/>
                </a:lnTo>
                <a:lnTo>
                  <a:pt x="887324" y="495324"/>
                </a:lnTo>
                <a:lnTo>
                  <a:pt x="892404" y="492466"/>
                </a:lnTo>
                <a:lnTo>
                  <a:pt x="897483" y="489607"/>
                </a:lnTo>
                <a:lnTo>
                  <a:pt x="902245" y="487067"/>
                </a:lnTo>
                <a:lnTo>
                  <a:pt x="907642" y="484844"/>
                </a:lnTo>
                <a:lnTo>
                  <a:pt x="913356" y="482939"/>
                </a:lnTo>
                <a:lnTo>
                  <a:pt x="919070" y="481033"/>
                </a:lnTo>
                <a:lnTo>
                  <a:pt x="925419" y="479446"/>
                </a:lnTo>
                <a:lnTo>
                  <a:pt x="931451" y="478175"/>
                </a:lnTo>
                <a:lnTo>
                  <a:pt x="944466" y="475952"/>
                </a:lnTo>
                <a:lnTo>
                  <a:pt x="944466" y="403231"/>
                </a:lnTo>
                <a:lnTo>
                  <a:pt x="944466" y="400055"/>
                </a:lnTo>
                <a:lnTo>
                  <a:pt x="945101" y="397515"/>
                </a:lnTo>
                <a:lnTo>
                  <a:pt x="945736" y="394657"/>
                </a:lnTo>
                <a:lnTo>
                  <a:pt x="946688" y="392116"/>
                </a:lnTo>
                <a:lnTo>
                  <a:pt x="947958" y="389576"/>
                </a:lnTo>
                <a:lnTo>
                  <a:pt x="949546" y="387035"/>
                </a:lnTo>
                <a:lnTo>
                  <a:pt x="950815" y="384812"/>
                </a:lnTo>
                <a:lnTo>
                  <a:pt x="952720" y="382907"/>
                </a:lnTo>
                <a:lnTo>
                  <a:pt x="955260" y="381001"/>
                </a:lnTo>
                <a:lnTo>
                  <a:pt x="957164" y="379414"/>
                </a:lnTo>
                <a:lnTo>
                  <a:pt x="959704" y="377826"/>
                </a:lnTo>
                <a:lnTo>
                  <a:pt x="961926" y="376873"/>
                </a:lnTo>
                <a:lnTo>
                  <a:pt x="964783" y="375603"/>
                </a:lnTo>
                <a:lnTo>
                  <a:pt x="967640" y="374968"/>
                </a:lnTo>
                <a:lnTo>
                  <a:pt x="970497" y="374650"/>
                </a:lnTo>
                <a:close/>
                <a:moveTo>
                  <a:pt x="806133" y="69850"/>
                </a:moveTo>
                <a:lnTo>
                  <a:pt x="790258" y="70168"/>
                </a:lnTo>
                <a:lnTo>
                  <a:pt x="774383" y="70485"/>
                </a:lnTo>
                <a:lnTo>
                  <a:pt x="758825" y="71120"/>
                </a:lnTo>
                <a:lnTo>
                  <a:pt x="743585" y="72390"/>
                </a:lnTo>
                <a:lnTo>
                  <a:pt x="728663" y="73660"/>
                </a:lnTo>
                <a:lnTo>
                  <a:pt x="713740" y="74930"/>
                </a:lnTo>
                <a:lnTo>
                  <a:pt x="699453" y="76835"/>
                </a:lnTo>
                <a:lnTo>
                  <a:pt x="685483" y="79058"/>
                </a:lnTo>
                <a:lnTo>
                  <a:pt x="671513" y="81280"/>
                </a:lnTo>
                <a:lnTo>
                  <a:pt x="657860" y="83820"/>
                </a:lnTo>
                <a:lnTo>
                  <a:pt x="644843" y="86678"/>
                </a:lnTo>
                <a:lnTo>
                  <a:pt x="631825" y="89535"/>
                </a:lnTo>
                <a:lnTo>
                  <a:pt x="618808" y="92710"/>
                </a:lnTo>
                <a:lnTo>
                  <a:pt x="606425" y="96203"/>
                </a:lnTo>
                <a:lnTo>
                  <a:pt x="594360" y="99695"/>
                </a:lnTo>
                <a:lnTo>
                  <a:pt x="582295" y="102870"/>
                </a:lnTo>
                <a:lnTo>
                  <a:pt x="570865" y="106680"/>
                </a:lnTo>
                <a:lnTo>
                  <a:pt x="559753" y="111125"/>
                </a:lnTo>
                <a:lnTo>
                  <a:pt x="538163" y="119380"/>
                </a:lnTo>
                <a:lnTo>
                  <a:pt x="517525" y="128270"/>
                </a:lnTo>
                <a:lnTo>
                  <a:pt x="497840" y="137478"/>
                </a:lnTo>
                <a:lnTo>
                  <a:pt x="479108" y="147003"/>
                </a:lnTo>
                <a:lnTo>
                  <a:pt x="461963" y="156845"/>
                </a:lnTo>
                <a:lnTo>
                  <a:pt x="445453" y="167005"/>
                </a:lnTo>
                <a:lnTo>
                  <a:pt x="430213" y="177165"/>
                </a:lnTo>
                <a:lnTo>
                  <a:pt x="415925" y="187008"/>
                </a:lnTo>
                <a:lnTo>
                  <a:pt x="402590" y="197168"/>
                </a:lnTo>
                <a:lnTo>
                  <a:pt x="390525" y="207010"/>
                </a:lnTo>
                <a:lnTo>
                  <a:pt x="379095" y="216853"/>
                </a:lnTo>
                <a:lnTo>
                  <a:pt x="368935" y="226060"/>
                </a:lnTo>
                <a:lnTo>
                  <a:pt x="359410" y="235268"/>
                </a:lnTo>
                <a:lnTo>
                  <a:pt x="351155" y="244158"/>
                </a:lnTo>
                <a:lnTo>
                  <a:pt x="343218" y="252095"/>
                </a:lnTo>
                <a:lnTo>
                  <a:pt x="336868" y="259398"/>
                </a:lnTo>
                <a:lnTo>
                  <a:pt x="331153" y="266383"/>
                </a:lnTo>
                <a:lnTo>
                  <a:pt x="322263" y="277813"/>
                </a:lnTo>
                <a:lnTo>
                  <a:pt x="316548" y="285433"/>
                </a:lnTo>
                <a:lnTo>
                  <a:pt x="314325" y="289243"/>
                </a:lnTo>
                <a:lnTo>
                  <a:pt x="312420" y="292735"/>
                </a:lnTo>
                <a:lnTo>
                  <a:pt x="310515" y="296545"/>
                </a:lnTo>
                <a:lnTo>
                  <a:pt x="309245" y="300355"/>
                </a:lnTo>
                <a:lnTo>
                  <a:pt x="308610" y="304483"/>
                </a:lnTo>
                <a:lnTo>
                  <a:pt x="308293" y="308293"/>
                </a:lnTo>
                <a:lnTo>
                  <a:pt x="307658" y="312738"/>
                </a:lnTo>
                <a:lnTo>
                  <a:pt x="308293" y="316548"/>
                </a:lnTo>
                <a:lnTo>
                  <a:pt x="308928" y="320358"/>
                </a:lnTo>
                <a:lnTo>
                  <a:pt x="310198" y="324168"/>
                </a:lnTo>
                <a:lnTo>
                  <a:pt x="311468" y="327978"/>
                </a:lnTo>
                <a:lnTo>
                  <a:pt x="313055" y="331788"/>
                </a:lnTo>
                <a:lnTo>
                  <a:pt x="315595" y="335280"/>
                </a:lnTo>
                <a:lnTo>
                  <a:pt x="317818" y="338138"/>
                </a:lnTo>
                <a:lnTo>
                  <a:pt x="320675" y="341313"/>
                </a:lnTo>
                <a:lnTo>
                  <a:pt x="323850" y="343853"/>
                </a:lnTo>
                <a:lnTo>
                  <a:pt x="327343" y="346393"/>
                </a:lnTo>
                <a:lnTo>
                  <a:pt x="331153" y="348615"/>
                </a:lnTo>
                <a:lnTo>
                  <a:pt x="334963" y="350203"/>
                </a:lnTo>
                <a:lnTo>
                  <a:pt x="338773" y="351155"/>
                </a:lnTo>
                <a:lnTo>
                  <a:pt x="342583" y="352108"/>
                </a:lnTo>
                <a:lnTo>
                  <a:pt x="346710" y="352743"/>
                </a:lnTo>
                <a:lnTo>
                  <a:pt x="350520" y="352743"/>
                </a:lnTo>
                <a:lnTo>
                  <a:pt x="354965" y="352425"/>
                </a:lnTo>
                <a:lnTo>
                  <a:pt x="358775" y="351790"/>
                </a:lnTo>
                <a:lnTo>
                  <a:pt x="362585" y="350520"/>
                </a:lnTo>
                <a:lnTo>
                  <a:pt x="366395" y="349250"/>
                </a:lnTo>
                <a:lnTo>
                  <a:pt x="369888" y="347345"/>
                </a:lnTo>
                <a:lnTo>
                  <a:pt x="373063" y="345123"/>
                </a:lnTo>
                <a:lnTo>
                  <a:pt x="376238" y="342900"/>
                </a:lnTo>
                <a:lnTo>
                  <a:pt x="379413" y="340043"/>
                </a:lnTo>
                <a:lnTo>
                  <a:pt x="381953" y="336868"/>
                </a:lnTo>
                <a:lnTo>
                  <a:pt x="384810" y="333375"/>
                </a:lnTo>
                <a:lnTo>
                  <a:pt x="384810" y="333693"/>
                </a:lnTo>
                <a:lnTo>
                  <a:pt x="385763" y="331470"/>
                </a:lnTo>
                <a:lnTo>
                  <a:pt x="389890" y="326073"/>
                </a:lnTo>
                <a:lnTo>
                  <a:pt x="396240" y="318453"/>
                </a:lnTo>
                <a:lnTo>
                  <a:pt x="404495" y="308928"/>
                </a:lnTo>
                <a:lnTo>
                  <a:pt x="415290" y="297180"/>
                </a:lnTo>
                <a:lnTo>
                  <a:pt x="421323" y="290830"/>
                </a:lnTo>
                <a:lnTo>
                  <a:pt x="428308" y="284163"/>
                </a:lnTo>
                <a:lnTo>
                  <a:pt x="435928" y="277495"/>
                </a:lnTo>
                <a:lnTo>
                  <a:pt x="444500" y="270510"/>
                </a:lnTo>
                <a:lnTo>
                  <a:pt x="453073" y="263208"/>
                </a:lnTo>
                <a:lnTo>
                  <a:pt x="462598" y="255905"/>
                </a:lnTo>
                <a:lnTo>
                  <a:pt x="472758" y="248603"/>
                </a:lnTo>
                <a:lnTo>
                  <a:pt x="483235" y="241618"/>
                </a:lnTo>
                <a:lnTo>
                  <a:pt x="495300" y="233680"/>
                </a:lnTo>
                <a:lnTo>
                  <a:pt x="507048" y="226695"/>
                </a:lnTo>
                <a:lnTo>
                  <a:pt x="520065" y="219393"/>
                </a:lnTo>
                <a:lnTo>
                  <a:pt x="533718" y="212408"/>
                </a:lnTo>
                <a:lnTo>
                  <a:pt x="548005" y="205423"/>
                </a:lnTo>
                <a:lnTo>
                  <a:pt x="563245" y="198755"/>
                </a:lnTo>
                <a:lnTo>
                  <a:pt x="579120" y="192405"/>
                </a:lnTo>
                <a:lnTo>
                  <a:pt x="595948" y="186373"/>
                </a:lnTo>
                <a:lnTo>
                  <a:pt x="613093" y="180658"/>
                </a:lnTo>
                <a:lnTo>
                  <a:pt x="631190" y="175260"/>
                </a:lnTo>
                <a:lnTo>
                  <a:pt x="650240" y="170180"/>
                </a:lnTo>
                <a:lnTo>
                  <a:pt x="669925" y="166053"/>
                </a:lnTo>
                <a:lnTo>
                  <a:pt x="690245" y="162243"/>
                </a:lnTo>
                <a:lnTo>
                  <a:pt x="712153" y="159385"/>
                </a:lnTo>
                <a:lnTo>
                  <a:pt x="734378" y="156528"/>
                </a:lnTo>
                <a:lnTo>
                  <a:pt x="757238" y="154623"/>
                </a:lnTo>
                <a:lnTo>
                  <a:pt x="781368" y="153353"/>
                </a:lnTo>
                <a:lnTo>
                  <a:pt x="806133" y="153035"/>
                </a:lnTo>
                <a:lnTo>
                  <a:pt x="1935798" y="153035"/>
                </a:lnTo>
                <a:lnTo>
                  <a:pt x="1955165" y="154940"/>
                </a:lnTo>
                <a:lnTo>
                  <a:pt x="1972628" y="157163"/>
                </a:lnTo>
                <a:lnTo>
                  <a:pt x="1994853" y="160338"/>
                </a:lnTo>
                <a:lnTo>
                  <a:pt x="2020888" y="165100"/>
                </a:lnTo>
                <a:lnTo>
                  <a:pt x="2049780" y="170815"/>
                </a:lnTo>
                <a:lnTo>
                  <a:pt x="2065655" y="173673"/>
                </a:lnTo>
                <a:lnTo>
                  <a:pt x="2082165" y="177483"/>
                </a:lnTo>
                <a:lnTo>
                  <a:pt x="2098358" y="181928"/>
                </a:lnTo>
                <a:lnTo>
                  <a:pt x="2115820" y="186373"/>
                </a:lnTo>
                <a:lnTo>
                  <a:pt x="2133600" y="191453"/>
                </a:lnTo>
                <a:lnTo>
                  <a:pt x="2151698" y="196850"/>
                </a:lnTo>
                <a:lnTo>
                  <a:pt x="2170113" y="202883"/>
                </a:lnTo>
                <a:lnTo>
                  <a:pt x="2188210" y="209233"/>
                </a:lnTo>
                <a:lnTo>
                  <a:pt x="2206625" y="216218"/>
                </a:lnTo>
                <a:lnTo>
                  <a:pt x="2225040" y="223838"/>
                </a:lnTo>
                <a:lnTo>
                  <a:pt x="2243455" y="231775"/>
                </a:lnTo>
                <a:lnTo>
                  <a:pt x="2261553" y="240348"/>
                </a:lnTo>
                <a:lnTo>
                  <a:pt x="2279015" y="249555"/>
                </a:lnTo>
                <a:lnTo>
                  <a:pt x="2296160" y="259080"/>
                </a:lnTo>
                <a:lnTo>
                  <a:pt x="2312988" y="268923"/>
                </a:lnTo>
                <a:lnTo>
                  <a:pt x="2329498" y="279718"/>
                </a:lnTo>
                <a:lnTo>
                  <a:pt x="2344738" y="291148"/>
                </a:lnTo>
                <a:lnTo>
                  <a:pt x="2352358" y="296863"/>
                </a:lnTo>
                <a:lnTo>
                  <a:pt x="2359978" y="303213"/>
                </a:lnTo>
                <a:lnTo>
                  <a:pt x="2366963" y="309245"/>
                </a:lnTo>
                <a:lnTo>
                  <a:pt x="2374265" y="315278"/>
                </a:lnTo>
                <a:lnTo>
                  <a:pt x="2380933" y="321945"/>
                </a:lnTo>
                <a:lnTo>
                  <a:pt x="2387283" y="328295"/>
                </a:lnTo>
                <a:lnTo>
                  <a:pt x="2390458" y="331470"/>
                </a:lnTo>
                <a:lnTo>
                  <a:pt x="2393633" y="333693"/>
                </a:lnTo>
                <a:lnTo>
                  <a:pt x="2397125" y="335915"/>
                </a:lnTo>
                <a:lnTo>
                  <a:pt x="2400935" y="337820"/>
                </a:lnTo>
                <a:lnTo>
                  <a:pt x="2404745" y="339090"/>
                </a:lnTo>
                <a:lnTo>
                  <a:pt x="2408555" y="340043"/>
                </a:lnTo>
                <a:lnTo>
                  <a:pt x="2412683" y="340995"/>
                </a:lnTo>
                <a:lnTo>
                  <a:pt x="2416810" y="340995"/>
                </a:lnTo>
                <a:lnTo>
                  <a:pt x="2420620" y="340995"/>
                </a:lnTo>
                <a:lnTo>
                  <a:pt x="2424748" y="340043"/>
                </a:lnTo>
                <a:lnTo>
                  <a:pt x="2428558" y="339408"/>
                </a:lnTo>
                <a:lnTo>
                  <a:pt x="2432368" y="338138"/>
                </a:lnTo>
                <a:lnTo>
                  <a:pt x="2435860" y="336233"/>
                </a:lnTo>
                <a:lnTo>
                  <a:pt x="2439670" y="334328"/>
                </a:lnTo>
                <a:lnTo>
                  <a:pt x="2443163" y="332105"/>
                </a:lnTo>
                <a:lnTo>
                  <a:pt x="2446338" y="328930"/>
                </a:lnTo>
                <a:lnTo>
                  <a:pt x="2449195" y="326073"/>
                </a:lnTo>
                <a:lnTo>
                  <a:pt x="2451418" y="322898"/>
                </a:lnTo>
                <a:lnTo>
                  <a:pt x="2453958" y="319088"/>
                </a:lnTo>
                <a:lnTo>
                  <a:pt x="2455228" y="315595"/>
                </a:lnTo>
                <a:lnTo>
                  <a:pt x="2456815" y="311785"/>
                </a:lnTo>
                <a:lnTo>
                  <a:pt x="2458085" y="307975"/>
                </a:lnTo>
                <a:lnTo>
                  <a:pt x="2458403" y="303848"/>
                </a:lnTo>
                <a:lnTo>
                  <a:pt x="2458720" y="300038"/>
                </a:lnTo>
                <a:lnTo>
                  <a:pt x="2458720" y="296228"/>
                </a:lnTo>
                <a:lnTo>
                  <a:pt x="2458085" y="292100"/>
                </a:lnTo>
                <a:lnTo>
                  <a:pt x="2457450" y="288290"/>
                </a:lnTo>
                <a:lnTo>
                  <a:pt x="2456180" y="284163"/>
                </a:lnTo>
                <a:lnTo>
                  <a:pt x="2454275" y="280353"/>
                </a:lnTo>
                <a:lnTo>
                  <a:pt x="2452370" y="277178"/>
                </a:lnTo>
                <a:lnTo>
                  <a:pt x="2449513" y="273685"/>
                </a:lnTo>
                <a:lnTo>
                  <a:pt x="2446973" y="270510"/>
                </a:lnTo>
                <a:lnTo>
                  <a:pt x="2438400" y="262255"/>
                </a:lnTo>
                <a:lnTo>
                  <a:pt x="2429828" y="253683"/>
                </a:lnTo>
                <a:lnTo>
                  <a:pt x="2420938" y="245745"/>
                </a:lnTo>
                <a:lnTo>
                  <a:pt x="2411730" y="238125"/>
                </a:lnTo>
                <a:lnTo>
                  <a:pt x="2402523" y="230823"/>
                </a:lnTo>
                <a:lnTo>
                  <a:pt x="2393315" y="223520"/>
                </a:lnTo>
                <a:lnTo>
                  <a:pt x="2383790" y="216535"/>
                </a:lnTo>
                <a:lnTo>
                  <a:pt x="2373948" y="209868"/>
                </a:lnTo>
                <a:lnTo>
                  <a:pt x="2364423" y="203200"/>
                </a:lnTo>
                <a:lnTo>
                  <a:pt x="2354263" y="196850"/>
                </a:lnTo>
                <a:lnTo>
                  <a:pt x="2334260" y="184785"/>
                </a:lnTo>
                <a:lnTo>
                  <a:pt x="2313305" y="173673"/>
                </a:lnTo>
                <a:lnTo>
                  <a:pt x="2292668" y="163513"/>
                </a:lnTo>
                <a:lnTo>
                  <a:pt x="2277110" y="155893"/>
                </a:lnTo>
                <a:lnTo>
                  <a:pt x="2261553" y="148908"/>
                </a:lnTo>
                <a:lnTo>
                  <a:pt x="2245678" y="142558"/>
                </a:lnTo>
                <a:lnTo>
                  <a:pt x="2230120" y="136208"/>
                </a:lnTo>
                <a:lnTo>
                  <a:pt x="2213928" y="130493"/>
                </a:lnTo>
                <a:lnTo>
                  <a:pt x="2198688" y="124778"/>
                </a:lnTo>
                <a:lnTo>
                  <a:pt x="2183130" y="119698"/>
                </a:lnTo>
                <a:lnTo>
                  <a:pt x="2167573" y="114935"/>
                </a:lnTo>
                <a:lnTo>
                  <a:pt x="2152650" y="110173"/>
                </a:lnTo>
                <a:lnTo>
                  <a:pt x="2137728" y="106045"/>
                </a:lnTo>
                <a:lnTo>
                  <a:pt x="2108835" y="98743"/>
                </a:lnTo>
                <a:lnTo>
                  <a:pt x="2081213" y="92393"/>
                </a:lnTo>
                <a:lnTo>
                  <a:pt x="2055178" y="86995"/>
                </a:lnTo>
                <a:lnTo>
                  <a:pt x="2031048" y="82233"/>
                </a:lnTo>
                <a:lnTo>
                  <a:pt x="2008823" y="78423"/>
                </a:lnTo>
                <a:lnTo>
                  <a:pt x="1989773" y="75565"/>
                </a:lnTo>
                <a:lnTo>
                  <a:pt x="1972945" y="73660"/>
                </a:lnTo>
                <a:lnTo>
                  <a:pt x="1949133" y="70803"/>
                </a:lnTo>
                <a:lnTo>
                  <a:pt x="1940560" y="70168"/>
                </a:lnTo>
                <a:lnTo>
                  <a:pt x="1937385" y="69850"/>
                </a:lnTo>
                <a:lnTo>
                  <a:pt x="806133" y="69850"/>
                </a:lnTo>
                <a:close/>
                <a:moveTo>
                  <a:pt x="874713" y="0"/>
                </a:moveTo>
                <a:lnTo>
                  <a:pt x="1878013" y="0"/>
                </a:lnTo>
                <a:lnTo>
                  <a:pt x="1902143" y="635"/>
                </a:lnTo>
                <a:lnTo>
                  <a:pt x="1926273" y="1270"/>
                </a:lnTo>
                <a:lnTo>
                  <a:pt x="1949768" y="1905"/>
                </a:lnTo>
                <a:lnTo>
                  <a:pt x="1972945" y="3175"/>
                </a:lnTo>
                <a:lnTo>
                  <a:pt x="1995805" y="5080"/>
                </a:lnTo>
                <a:lnTo>
                  <a:pt x="2018665" y="6985"/>
                </a:lnTo>
                <a:lnTo>
                  <a:pt x="2040573" y="8890"/>
                </a:lnTo>
                <a:lnTo>
                  <a:pt x="2062798" y="11430"/>
                </a:lnTo>
                <a:lnTo>
                  <a:pt x="2084388" y="14288"/>
                </a:lnTo>
                <a:lnTo>
                  <a:pt x="2105660" y="17780"/>
                </a:lnTo>
                <a:lnTo>
                  <a:pt x="2126933" y="21273"/>
                </a:lnTo>
                <a:lnTo>
                  <a:pt x="2147570" y="25083"/>
                </a:lnTo>
                <a:lnTo>
                  <a:pt x="2167573" y="28893"/>
                </a:lnTo>
                <a:lnTo>
                  <a:pt x="2187575" y="33020"/>
                </a:lnTo>
                <a:lnTo>
                  <a:pt x="2207260" y="37465"/>
                </a:lnTo>
                <a:lnTo>
                  <a:pt x="2226628" y="42545"/>
                </a:lnTo>
                <a:lnTo>
                  <a:pt x="2245360" y="47943"/>
                </a:lnTo>
                <a:lnTo>
                  <a:pt x="2264093" y="53340"/>
                </a:lnTo>
                <a:lnTo>
                  <a:pt x="2282508" y="59055"/>
                </a:lnTo>
                <a:lnTo>
                  <a:pt x="2300605" y="64770"/>
                </a:lnTo>
                <a:lnTo>
                  <a:pt x="2318068" y="71120"/>
                </a:lnTo>
                <a:lnTo>
                  <a:pt x="2335213" y="77470"/>
                </a:lnTo>
                <a:lnTo>
                  <a:pt x="2352040" y="84138"/>
                </a:lnTo>
                <a:lnTo>
                  <a:pt x="2368868" y="91123"/>
                </a:lnTo>
                <a:lnTo>
                  <a:pt x="2385060" y="98425"/>
                </a:lnTo>
                <a:lnTo>
                  <a:pt x="2400935" y="105728"/>
                </a:lnTo>
                <a:lnTo>
                  <a:pt x="2416493" y="113665"/>
                </a:lnTo>
                <a:lnTo>
                  <a:pt x="2431733" y="121285"/>
                </a:lnTo>
                <a:lnTo>
                  <a:pt x="2446655" y="129540"/>
                </a:lnTo>
                <a:lnTo>
                  <a:pt x="2461260" y="137795"/>
                </a:lnTo>
                <a:lnTo>
                  <a:pt x="2475230" y="146685"/>
                </a:lnTo>
                <a:lnTo>
                  <a:pt x="2489200" y="155258"/>
                </a:lnTo>
                <a:lnTo>
                  <a:pt x="2502535" y="164148"/>
                </a:lnTo>
                <a:lnTo>
                  <a:pt x="2515553" y="173355"/>
                </a:lnTo>
                <a:lnTo>
                  <a:pt x="2527935" y="182880"/>
                </a:lnTo>
                <a:lnTo>
                  <a:pt x="2540635" y="192405"/>
                </a:lnTo>
                <a:lnTo>
                  <a:pt x="2552700" y="201930"/>
                </a:lnTo>
                <a:lnTo>
                  <a:pt x="2564130" y="212090"/>
                </a:lnTo>
                <a:lnTo>
                  <a:pt x="2575560" y="222250"/>
                </a:lnTo>
                <a:lnTo>
                  <a:pt x="2586355" y="232728"/>
                </a:lnTo>
                <a:lnTo>
                  <a:pt x="2596833" y="242888"/>
                </a:lnTo>
                <a:lnTo>
                  <a:pt x="2607310" y="253683"/>
                </a:lnTo>
                <a:lnTo>
                  <a:pt x="2616835" y="264478"/>
                </a:lnTo>
                <a:lnTo>
                  <a:pt x="2626360" y="275590"/>
                </a:lnTo>
                <a:lnTo>
                  <a:pt x="2635568" y="286703"/>
                </a:lnTo>
                <a:lnTo>
                  <a:pt x="2644458" y="298133"/>
                </a:lnTo>
                <a:lnTo>
                  <a:pt x="2652395" y="309563"/>
                </a:lnTo>
                <a:lnTo>
                  <a:pt x="2660333" y="320993"/>
                </a:lnTo>
                <a:lnTo>
                  <a:pt x="2667953" y="332740"/>
                </a:lnTo>
                <a:lnTo>
                  <a:pt x="2675255" y="344805"/>
                </a:lnTo>
                <a:lnTo>
                  <a:pt x="2682240" y="356870"/>
                </a:lnTo>
                <a:lnTo>
                  <a:pt x="2688590" y="368935"/>
                </a:lnTo>
                <a:lnTo>
                  <a:pt x="2694623" y="381318"/>
                </a:lnTo>
                <a:lnTo>
                  <a:pt x="2700338" y="393700"/>
                </a:lnTo>
                <a:lnTo>
                  <a:pt x="2705418" y="406400"/>
                </a:lnTo>
                <a:lnTo>
                  <a:pt x="2710498" y="419100"/>
                </a:lnTo>
                <a:lnTo>
                  <a:pt x="2715260" y="431483"/>
                </a:lnTo>
                <a:lnTo>
                  <a:pt x="2719388" y="444500"/>
                </a:lnTo>
                <a:lnTo>
                  <a:pt x="2723198" y="457518"/>
                </a:lnTo>
                <a:lnTo>
                  <a:pt x="2726690" y="470535"/>
                </a:lnTo>
                <a:lnTo>
                  <a:pt x="2729230" y="483553"/>
                </a:lnTo>
                <a:lnTo>
                  <a:pt x="2732088" y="496888"/>
                </a:lnTo>
                <a:lnTo>
                  <a:pt x="2734310" y="509905"/>
                </a:lnTo>
                <a:lnTo>
                  <a:pt x="2736215" y="523240"/>
                </a:lnTo>
                <a:lnTo>
                  <a:pt x="2736850" y="533400"/>
                </a:lnTo>
                <a:lnTo>
                  <a:pt x="2054860" y="530543"/>
                </a:lnTo>
                <a:lnTo>
                  <a:pt x="2052955" y="516890"/>
                </a:lnTo>
                <a:lnTo>
                  <a:pt x="2051368" y="505460"/>
                </a:lnTo>
                <a:lnTo>
                  <a:pt x="2048828" y="494030"/>
                </a:lnTo>
                <a:lnTo>
                  <a:pt x="2045970" y="482918"/>
                </a:lnTo>
                <a:lnTo>
                  <a:pt x="2042160" y="471805"/>
                </a:lnTo>
                <a:lnTo>
                  <a:pt x="2038033" y="460693"/>
                </a:lnTo>
                <a:lnTo>
                  <a:pt x="2033588" y="450215"/>
                </a:lnTo>
                <a:lnTo>
                  <a:pt x="2028190" y="439738"/>
                </a:lnTo>
                <a:lnTo>
                  <a:pt x="2021840" y="429578"/>
                </a:lnTo>
                <a:lnTo>
                  <a:pt x="2015808" y="419735"/>
                </a:lnTo>
                <a:lnTo>
                  <a:pt x="2008823" y="409893"/>
                </a:lnTo>
                <a:lnTo>
                  <a:pt x="2001203" y="400685"/>
                </a:lnTo>
                <a:lnTo>
                  <a:pt x="1993583" y="391478"/>
                </a:lnTo>
                <a:lnTo>
                  <a:pt x="1985328" y="382588"/>
                </a:lnTo>
                <a:lnTo>
                  <a:pt x="1976755" y="373698"/>
                </a:lnTo>
                <a:lnTo>
                  <a:pt x="1967548" y="365760"/>
                </a:lnTo>
                <a:lnTo>
                  <a:pt x="1958023" y="358140"/>
                </a:lnTo>
                <a:lnTo>
                  <a:pt x="1948180" y="350520"/>
                </a:lnTo>
                <a:lnTo>
                  <a:pt x="1937703" y="343218"/>
                </a:lnTo>
                <a:lnTo>
                  <a:pt x="1927543" y="336868"/>
                </a:lnTo>
                <a:lnTo>
                  <a:pt x="1916430" y="330518"/>
                </a:lnTo>
                <a:lnTo>
                  <a:pt x="1905318" y="324485"/>
                </a:lnTo>
                <a:lnTo>
                  <a:pt x="1893888" y="319088"/>
                </a:lnTo>
                <a:lnTo>
                  <a:pt x="1882458" y="314008"/>
                </a:lnTo>
                <a:lnTo>
                  <a:pt x="1870075" y="309563"/>
                </a:lnTo>
                <a:lnTo>
                  <a:pt x="1857693" y="305435"/>
                </a:lnTo>
                <a:lnTo>
                  <a:pt x="1845628" y="301943"/>
                </a:lnTo>
                <a:lnTo>
                  <a:pt x="1832928" y="298768"/>
                </a:lnTo>
                <a:lnTo>
                  <a:pt x="1820228" y="296228"/>
                </a:lnTo>
                <a:lnTo>
                  <a:pt x="1807210" y="294323"/>
                </a:lnTo>
                <a:lnTo>
                  <a:pt x="1794193" y="292735"/>
                </a:lnTo>
                <a:lnTo>
                  <a:pt x="1781493" y="292100"/>
                </a:lnTo>
                <a:lnTo>
                  <a:pt x="1767840" y="291465"/>
                </a:lnTo>
                <a:lnTo>
                  <a:pt x="984885" y="291465"/>
                </a:lnTo>
                <a:lnTo>
                  <a:pt x="971868" y="292100"/>
                </a:lnTo>
                <a:lnTo>
                  <a:pt x="958533" y="292735"/>
                </a:lnTo>
                <a:lnTo>
                  <a:pt x="945515" y="294323"/>
                </a:lnTo>
                <a:lnTo>
                  <a:pt x="932815" y="296228"/>
                </a:lnTo>
                <a:lnTo>
                  <a:pt x="919798" y="298768"/>
                </a:lnTo>
                <a:lnTo>
                  <a:pt x="907098" y="301943"/>
                </a:lnTo>
                <a:lnTo>
                  <a:pt x="895033" y="305435"/>
                </a:lnTo>
                <a:lnTo>
                  <a:pt x="882650" y="309563"/>
                </a:lnTo>
                <a:lnTo>
                  <a:pt x="870903" y="314008"/>
                </a:lnTo>
                <a:lnTo>
                  <a:pt x="859155" y="319088"/>
                </a:lnTo>
                <a:lnTo>
                  <a:pt x="847408" y="324485"/>
                </a:lnTo>
                <a:lnTo>
                  <a:pt x="836613" y="330518"/>
                </a:lnTo>
                <a:lnTo>
                  <a:pt x="825818" y="336868"/>
                </a:lnTo>
                <a:lnTo>
                  <a:pt x="815023" y="343218"/>
                </a:lnTo>
                <a:lnTo>
                  <a:pt x="804863" y="350520"/>
                </a:lnTo>
                <a:lnTo>
                  <a:pt x="795020" y="358140"/>
                </a:lnTo>
                <a:lnTo>
                  <a:pt x="785495" y="365760"/>
                </a:lnTo>
                <a:lnTo>
                  <a:pt x="776288" y="373698"/>
                </a:lnTo>
                <a:lnTo>
                  <a:pt x="767715" y="382588"/>
                </a:lnTo>
                <a:lnTo>
                  <a:pt x="759460" y="391478"/>
                </a:lnTo>
                <a:lnTo>
                  <a:pt x="751523" y="400685"/>
                </a:lnTo>
                <a:lnTo>
                  <a:pt x="744220" y="409893"/>
                </a:lnTo>
                <a:lnTo>
                  <a:pt x="737235" y="419735"/>
                </a:lnTo>
                <a:lnTo>
                  <a:pt x="730885" y="429578"/>
                </a:lnTo>
                <a:lnTo>
                  <a:pt x="725170" y="439738"/>
                </a:lnTo>
                <a:lnTo>
                  <a:pt x="719773" y="450215"/>
                </a:lnTo>
                <a:lnTo>
                  <a:pt x="714693" y="460693"/>
                </a:lnTo>
                <a:lnTo>
                  <a:pt x="710565" y="471805"/>
                </a:lnTo>
                <a:lnTo>
                  <a:pt x="707073" y="482918"/>
                </a:lnTo>
                <a:lnTo>
                  <a:pt x="704215" y="494030"/>
                </a:lnTo>
                <a:lnTo>
                  <a:pt x="701675" y="505460"/>
                </a:lnTo>
                <a:lnTo>
                  <a:pt x="699770" y="516890"/>
                </a:lnTo>
                <a:lnTo>
                  <a:pt x="698500" y="530543"/>
                </a:lnTo>
                <a:lnTo>
                  <a:pt x="15875" y="533400"/>
                </a:lnTo>
                <a:lnTo>
                  <a:pt x="17145" y="523240"/>
                </a:lnTo>
                <a:lnTo>
                  <a:pt x="18733" y="509905"/>
                </a:lnTo>
                <a:lnTo>
                  <a:pt x="20955" y="496888"/>
                </a:lnTo>
                <a:lnTo>
                  <a:pt x="23495" y="483553"/>
                </a:lnTo>
                <a:lnTo>
                  <a:pt x="26670" y="470535"/>
                </a:lnTo>
                <a:lnTo>
                  <a:pt x="30163" y="457518"/>
                </a:lnTo>
                <a:lnTo>
                  <a:pt x="33973" y="444500"/>
                </a:lnTo>
                <a:lnTo>
                  <a:pt x="37783" y="431483"/>
                </a:lnTo>
                <a:lnTo>
                  <a:pt x="42228" y="419100"/>
                </a:lnTo>
                <a:lnTo>
                  <a:pt x="47308" y="406400"/>
                </a:lnTo>
                <a:lnTo>
                  <a:pt x="52705" y="393700"/>
                </a:lnTo>
                <a:lnTo>
                  <a:pt x="58420" y="381318"/>
                </a:lnTo>
                <a:lnTo>
                  <a:pt x="64453" y="368935"/>
                </a:lnTo>
                <a:lnTo>
                  <a:pt x="71120" y="356870"/>
                </a:lnTo>
                <a:lnTo>
                  <a:pt x="77788" y="344805"/>
                </a:lnTo>
                <a:lnTo>
                  <a:pt x="84773" y="332740"/>
                </a:lnTo>
                <a:lnTo>
                  <a:pt x="92393" y="320993"/>
                </a:lnTo>
                <a:lnTo>
                  <a:pt x="100330" y="309563"/>
                </a:lnTo>
                <a:lnTo>
                  <a:pt x="108903" y="298133"/>
                </a:lnTo>
                <a:lnTo>
                  <a:pt x="117793" y="286703"/>
                </a:lnTo>
                <a:lnTo>
                  <a:pt x="126365" y="275590"/>
                </a:lnTo>
                <a:lnTo>
                  <a:pt x="135890" y="264478"/>
                </a:lnTo>
                <a:lnTo>
                  <a:pt x="146050" y="253683"/>
                </a:lnTo>
                <a:lnTo>
                  <a:pt x="155893" y="242888"/>
                </a:lnTo>
                <a:lnTo>
                  <a:pt x="166688" y="232728"/>
                </a:lnTo>
                <a:lnTo>
                  <a:pt x="177483" y="222250"/>
                </a:lnTo>
                <a:lnTo>
                  <a:pt x="188913" y="212090"/>
                </a:lnTo>
                <a:lnTo>
                  <a:pt x="200343" y="201930"/>
                </a:lnTo>
                <a:lnTo>
                  <a:pt x="212408" y="192405"/>
                </a:lnTo>
                <a:lnTo>
                  <a:pt x="224790" y="182880"/>
                </a:lnTo>
                <a:lnTo>
                  <a:pt x="237490" y="173355"/>
                </a:lnTo>
                <a:lnTo>
                  <a:pt x="250508" y="164148"/>
                </a:lnTo>
                <a:lnTo>
                  <a:pt x="264160" y="155258"/>
                </a:lnTo>
                <a:lnTo>
                  <a:pt x="277813" y="146685"/>
                </a:lnTo>
                <a:lnTo>
                  <a:pt x="292100" y="137795"/>
                </a:lnTo>
                <a:lnTo>
                  <a:pt x="306705" y="129540"/>
                </a:lnTo>
                <a:lnTo>
                  <a:pt x="321310" y="121285"/>
                </a:lnTo>
                <a:lnTo>
                  <a:pt x="336550" y="113665"/>
                </a:lnTo>
                <a:lnTo>
                  <a:pt x="352108" y="105728"/>
                </a:lnTo>
                <a:lnTo>
                  <a:pt x="367983" y="98425"/>
                </a:lnTo>
                <a:lnTo>
                  <a:pt x="384175" y="91123"/>
                </a:lnTo>
                <a:lnTo>
                  <a:pt x="400685" y="84138"/>
                </a:lnTo>
                <a:lnTo>
                  <a:pt x="417513" y="77470"/>
                </a:lnTo>
                <a:lnTo>
                  <a:pt x="434658" y="71120"/>
                </a:lnTo>
                <a:lnTo>
                  <a:pt x="452755" y="64770"/>
                </a:lnTo>
                <a:lnTo>
                  <a:pt x="470218" y="59055"/>
                </a:lnTo>
                <a:lnTo>
                  <a:pt x="488633" y="53340"/>
                </a:lnTo>
                <a:lnTo>
                  <a:pt x="507365" y="47943"/>
                </a:lnTo>
                <a:lnTo>
                  <a:pt x="526733" y="42545"/>
                </a:lnTo>
                <a:lnTo>
                  <a:pt x="545783" y="37465"/>
                </a:lnTo>
                <a:lnTo>
                  <a:pt x="565150" y="33020"/>
                </a:lnTo>
                <a:lnTo>
                  <a:pt x="585470" y="28893"/>
                </a:lnTo>
                <a:lnTo>
                  <a:pt x="605790" y="25083"/>
                </a:lnTo>
                <a:lnTo>
                  <a:pt x="626428" y="21273"/>
                </a:lnTo>
                <a:lnTo>
                  <a:pt x="647065" y="17780"/>
                </a:lnTo>
                <a:lnTo>
                  <a:pt x="668655" y="14288"/>
                </a:lnTo>
                <a:lnTo>
                  <a:pt x="690245" y="11430"/>
                </a:lnTo>
                <a:lnTo>
                  <a:pt x="712153" y="8890"/>
                </a:lnTo>
                <a:lnTo>
                  <a:pt x="734378" y="6985"/>
                </a:lnTo>
                <a:lnTo>
                  <a:pt x="756920" y="5080"/>
                </a:lnTo>
                <a:lnTo>
                  <a:pt x="779780" y="3175"/>
                </a:lnTo>
                <a:lnTo>
                  <a:pt x="803275" y="1905"/>
                </a:lnTo>
                <a:lnTo>
                  <a:pt x="826770" y="1270"/>
                </a:lnTo>
                <a:lnTo>
                  <a:pt x="850583" y="635"/>
                </a:lnTo>
                <a:lnTo>
                  <a:pt x="874713" y="0"/>
                </a:lnTo>
                <a:close/>
              </a:path>
            </a:pathLst>
          </a:custGeom>
          <a:solidFill>
            <a:srgbClr val="C8001D"/>
          </a:solidFill>
          <a:ln>
            <a:noFill/>
          </a:ln>
        </p:spPr>
        <p:txBody>
          <a:bodyPr anchor="ctr">
            <a:scene3d>
              <a:camera prst="orthographicFront"/>
              <a:lightRig rig="threePt" dir="t"/>
            </a:scene3d>
            <a:sp3d>
              <a:contourClr>
                <a:srgbClr val="FFFFFF"/>
              </a:contourClr>
            </a:sp3d>
          </a:bodyPr>
          <a:lstStyle>
            <a:defPPr>
              <a:defRPr lang="en-US"/>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a:lstStyle>
          <a:p>
            <a:pPr algn="ctr" fontAlgn="auto">
              <a:spcBef>
                <a:spcPts val="0"/>
              </a:spcBef>
              <a:spcAft>
                <a:spcPts val="0"/>
              </a:spcAft>
              <a:defRPr/>
            </a:pPr>
            <a:endParaRPr lang="zh-CN" altLang="en-US" sz="1800">
              <a:solidFill>
                <a:srgbClr val="FFFFFF"/>
              </a:solidFill>
            </a:endParaRPr>
          </a:p>
        </p:txBody>
      </p:sp>
      <p:sp>
        <p:nvSpPr>
          <p:cNvPr id="14" name="MH_Other_13"/>
          <p:cNvSpPr>
            <a:spLocks noChangeAspect="1"/>
          </p:cNvSpPr>
          <p:nvPr/>
        </p:nvSpPr>
        <p:spPr bwMode="auto">
          <a:xfrm>
            <a:off x="5063728" y="2074665"/>
            <a:ext cx="267891" cy="310753"/>
          </a:xfrm>
          <a:custGeom>
            <a:avLst/>
            <a:gdLst>
              <a:gd name="T0" fmla="*/ 1083502 w 1854200"/>
              <a:gd name="T1" fmla="*/ 1905000 h 2143126"/>
              <a:gd name="T2" fmla="*/ 369632 w 1854200"/>
              <a:gd name="T3" fmla="*/ 1627011 h 2143126"/>
              <a:gd name="T4" fmla="*/ 280391 w 1854200"/>
              <a:gd name="T5" fmla="*/ 1905000 h 2143126"/>
              <a:gd name="T6" fmla="*/ 1585749 w 1854200"/>
              <a:gd name="T7" fmla="*/ 1456206 h 2143126"/>
              <a:gd name="T8" fmla="*/ 1617257 w 1854200"/>
              <a:gd name="T9" fmla="*/ 1504089 h 2143126"/>
              <a:gd name="T10" fmla="*/ 1637950 w 1854200"/>
              <a:gd name="T11" fmla="*/ 1557606 h 2143126"/>
              <a:gd name="T12" fmla="*/ 1647355 w 1854200"/>
              <a:gd name="T13" fmla="*/ 1615349 h 2143126"/>
              <a:gd name="T14" fmla="*/ 1644533 w 1854200"/>
              <a:gd name="T15" fmla="*/ 1672152 h 2143126"/>
              <a:gd name="T16" fmla="*/ 1631131 w 1854200"/>
              <a:gd name="T17" fmla="*/ 1724731 h 2143126"/>
              <a:gd name="T18" fmla="*/ 1584809 w 1854200"/>
              <a:gd name="T19" fmla="*/ 1804772 h 2143126"/>
              <a:gd name="T20" fmla="*/ 1503687 w 1854200"/>
              <a:gd name="T21" fmla="*/ 1871903 h 2143126"/>
              <a:gd name="T22" fmla="*/ 1441377 w 1854200"/>
              <a:gd name="T23" fmla="*/ 1896549 h 2143126"/>
              <a:gd name="T24" fmla="*/ 1386825 w 1854200"/>
              <a:gd name="T25" fmla="*/ 1904530 h 2143126"/>
              <a:gd name="T26" fmla="*/ 1330864 w 1854200"/>
              <a:gd name="T27" fmla="*/ 1901948 h 2143126"/>
              <a:gd name="T28" fmla="*/ 1278429 w 1854200"/>
              <a:gd name="T29" fmla="*/ 1888333 h 2143126"/>
              <a:gd name="T30" fmla="*/ 1197777 w 1854200"/>
              <a:gd name="T31" fmla="*/ 1842328 h 2143126"/>
              <a:gd name="T32" fmla="*/ 1130999 w 1854200"/>
              <a:gd name="T33" fmla="*/ 1761113 h 2143126"/>
              <a:gd name="T34" fmla="*/ 1106310 w 1854200"/>
              <a:gd name="T35" fmla="*/ 1698911 h 2143126"/>
              <a:gd name="T36" fmla="*/ 1097845 w 1854200"/>
              <a:gd name="T37" fmla="*/ 1644689 h 2143126"/>
              <a:gd name="T38" fmla="*/ 1206947 w 1854200"/>
              <a:gd name="T39" fmla="*/ 1673091 h 2143126"/>
              <a:gd name="T40" fmla="*/ 1235633 w 1854200"/>
              <a:gd name="T41" fmla="*/ 1732711 h 2143126"/>
              <a:gd name="T42" fmla="*/ 1284072 w 1854200"/>
              <a:gd name="T43" fmla="*/ 1776370 h 2143126"/>
              <a:gd name="T44" fmla="*/ 1346617 w 1854200"/>
              <a:gd name="T45" fmla="*/ 1799373 h 2143126"/>
              <a:gd name="T46" fmla="*/ 1415512 w 1854200"/>
              <a:gd name="T47" fmla="*/ 1795852 h 2143126"/>
              <a:gd name="T48" fmla="*/ 1475001 w 1854200"/>
              <a:gd name="T49" fmla="*/ 1767451 h 2143126"/>
              <a:gd name="T50" fmla="*/ 1519206 w 1854200"/>
              <a:gd name="T51" fmla="*/ 1719097 h 2143126"/>
              <a:gd name="T52" fmla="*/ 1541779 w 1854200"/>
              <a:gd name="T53" fmla="*/ 1656426 h 2143126"/>
              <a:gd name="T54" fmla="*/ 1541074 w 1854200"/>
              <a:gd name="T55" fmla="*/ 1598684 h 2143126"/>
              <a:gd name="T56" fmla="*/ 1524850 w 1854200"/>
              <a:gd name="T57" fmla="*/ 1551973 h 2143126"/>
              <a:gd name="T58" fmla="*/ 1496163 w 1854200"/>
              <a:gd name="T59" fmla="*/ 1511835 h 2143126"/>
              <a:gd name="T60" fmla="*/ 1456661 w 1854200"/>
              <a:gd name="T61" fmla="*/ 1481321 h 2143126"/>
              <a:gd name="T62" fmla="*/ 456397 w 1854200"/>
              <a:gd name="T63" fmla="*/ 1176 h 2143126"/>
              <a:gd name="T64" fmla="*/ 489551 w 1854200"/>
              <a:gd name="T65" fmla="*/ 23288 h 2143126"/>
              <a:gd name="T66" fmla="*/ 559856 w 1854200"/>
              <a:gd name="T67" fmla="*/ 406471 h 2143126"/>
              <a:gd name="T68" fmla="*/ 540576 w 1854200"/>
              <a:gd name="T69" fmla="*/ 441990 h 2143126"/>
              <a:gd name="T70" fmla="*/ 436881 w 1854200"/>
              <a:gd name="T71" fmla="*/ 453986 h 2143126"/>
              <a:gd name="T72" fmla="*/ 447933 w 1854200"/>
              <a:gd name="T73" fmla="*/ 495151 h 2143126"/>
              <a:gd name="T74" fmla="*/ 502954 w 1854200"/>
              <a:gd name="T75" fmla="*/ 583595 h 2143126"/>
              <a:gd name="T76" fmla="*/ 601476 w 1854200"/>
              <a:gd name="T77" fmla="*/ 691329 h 2143126"/>
              <a:gd name="T78" fmla="*/ 771949 w 1854200"/>
              <a:gd name="T79" fmla="*/ 862103 h 2143126"/>
              <a:gd name="T80" fmla="*/ 879640 w 1854200"/>
              <a:gd name="T81" fmla="*/ 960427 h 2143126"/>
              <a:gd name="T82" fmla="*/ 968051 w 1854200"/>
              <a:gd name="T83" fmla="*/ 1015470 h 2143126"/>
              <a:gd name="T84" fmla="*/ 1009199 w 1854200"/>
              <a:gd name="T85" fmla="*/ 1026996 h 2143126"/>
              <a:gd name="T86" fmla="*/ 1021191 w 1854200"/>
              <a:gd name="T87" fmla="*/ 922791 h 2143126"/>
              <a:gd name="T88" fmla="*/ 1056696 w 1854200"/>
              <a:gd name="T89" fmla="*/ 903738 h 2143126"/>
              <a:gd name="T90" fmla="*/ 1439731 w 1854200"/>
              <a:gd name="T91" fmla="*/ 973835 h 2143126"/>
              <a:gd name="T92" fmla="*/ 1462069 w 1854200"/>
              <a:gd name="T93" fmla="*/ 1007002 h 2143126"/>
              <a:gd name="T94" fmla="*/ 1456896 w 1854200"/>
              <a:gd name="T95" fmla="*/ 1329732 h 2143126"/>
              <a:gd name="T96" fmla="*/ 1425858 w 1854200"/>
              <a:gd name="T97" fmla="*/ 1355371 h 2143126"/>
              <a:gd name="T98" fmla="*/ 1346383 w 1854200"/>
              <a:gd name="T99" fmla="*/ 1352313 h 2143126"/>
              <a:gd name="T100" fmla="*/ 1163212 w 1854200"/>
              <a:gd name="T101" fmla="*/ 1317264 h 2143126"/>
              <a:gd name="T102" fmla="*/ 1030832 w 1854200"/>
              <a:gd name="T103" fmla="*/ 1276100 h 2143126"/>
              <a:gd name="T104" fmla="*/ 882932 w 1854200"/>
              <a:gd name="T105" fmla="*/ 1214236 h 2143126"/>
              <a:gd name="T106" fmla="*/ 726097 w 1854200"/>
              <a:gd name="T107" fmla="*/ 1126496 h 2143126"/>
              <a:gd name="T108" fmla="*/ 566441 w 1854200"/>
              <a:gd name="T109" fmla="*/ 1008884 h 2143126"/>
              <a:gd name="T110" fmla="*/ 416659 w 1854200"/>
              <a:gd name="T111" fmla="*/ 862573 h 2143126"/>
              <a:gd name="T112" fmla="*/ 301914 w 1854200"/>
              <a:gd name="T113" fmla="*/ 708030 h 2143126"/>
              <a:gd name="T114" fmla="*/ 219852 w 1854200"/>
              <a:gd name="T115" fmla="*/ 553957 h 2143126"/>
              <a:gd name="T116" fmla="*/ 164595 w 1854200"/>
              <a:gd name="T117" fmla="*/ 408587 h 2143126"/>
              <a:gd name="T118" fmla="*/ 130500 w 1854200"/>
              <a:gd name="T119" fmla="*/ 278743 h 2143126"/>
              <a:gd name="T120" fmla="*/ 108397 w 1854200"/>
              <a:gd name="T121" fmla="*/ 119731 h 2143126"/>
              <a:gd name="T122" fmla="*/ 108397 w 1854200"/>
              <a:gd name="T123" fmla="*/ 37166 h 2143126"/>
              <a:gd name="T124" fmla="*/ 133792 w 1854200"/>
              <a:gd name="T125" fmla="*/ 6351 h 214312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1854200" h="2143126">
                <a:moveTo>
                  <a:pt x="0" y="2001838"/>
                </a:moveTo>
                <a:lnTo>
                  <a:pt x="134499" y="2001838"/>
                </a:lnTo>
                <a:lnTo>
                  <a:pt x="204788" y="2143126"/>
                </a:lnTo>
                <a:lnTo>
                  <a:pt x="69760" y="2143126"/>
                </a:lnTo>
                <a:lnTo>
                  <a:pt x="0" y="2001838"/>
                </a:lnTo>
                <a:close/>
                <a:moveTo>
                  <a:pt x="928688" y="1830388"/>
                </a:moveTo>
                <a:lnTo>
                  <a:pt x="1063484" y="1830388"/>
                </a:lnTo>
                <a:lnTo>
                  <a:pt x="1219201" y="2143126"/>
                </a:lnTo>
                <a:lnTo>
                  <a:pt x="1084140" y="2143126"/>
                </a:lnTo>
                <a:lnTo>
                  <a:pt x="928688" y="1830388"/>
                </a:lnTo>
                <a:close/>
                <a:moveTo>
                  <a:pt x="673100" y="1830388"/>
                </a:moveTo>
                <a:lnTo>
                  <a:pt x="807773" y="1830388"/>
                </a:lnTo>
                <a:lnTo>
                  <a:pt x="963613" y="2143126"/>
                </a:lnTo>
                <a:lnTo>
                  <a:pt x="828675" y="2143126"/>
                </a:lnTo>
                <a:lnTo>
                  <a:pt x="673100" y="1830388"/>
                </a:lnTo>
                <a:close/>
                <a:moveTo>
                  <a:pt x="415925" y="1830388"/>
                </a:moveTo>
                <a:lnTo>
                  <a:pt x="551334" y="1830388"/>
                </a:lnTo>
                <a:lnTo>
                  <a:pt x="708025" y="2143126"/>
                </a:lnTo>
                <a:lnTo>
                  <a:pt x="572084" y="2143126"/>
                </a:lnTo>
                <a:lnTo>
                  <a:pt x="415925" y="1830388"/>
                </a:lnTo>
                <a:close/>
                <a:moveTo>
                  <a:pt x="160338" y="1830388"/>
                </a:moveTo>
                <a:lnTo>
                  <a:pt x="294889" y="1830388"/>
                </a:lnTo>
                <a:lnTo>
                  <a:pt x="450851" y="2143126"/>
                </a:lnTo>
                <a:lnTo>
                  <a:pt x="315507" y="2143126"/>
                </a:lnTo>
                <a:lnTo>
                  <a:pt x="160338" y="1830388"/>
                </a:lnTo>
                <a:close/>
                <a:moveTo>
                  <a:pt x="1750219" y="1603375"/>
                </a:moveTo>
                <a:lnTo>
                  <a:pt x="1756569" y="1608920"/>
                </a:lnTo>
                <a:lnTo>
                  <a:pt x="1762390" y="1614466"/>
                </a:lnTo>
                <a:lnTo>
                  <a:pt x="1767946" y="1620539"/>
                </a:lnTo>
                <a:lnTo>
                  <a:pt x="1773502" y="1626349"/>
                </a:lnTo>
                <a:lnTo>
                  <a:pt x="1779058" y="1632158"/>
                </a:lnTo>
                <a:lnTo>
                  <a:pt x="1784350" y="1638232"/>
                </a:lnTo>
                <a:lnTo>
                  <a:pt x="1789112" y="1644833"/>
                </a:lnTo>
                <a:lnTo>
                  <a:pt x="1794140" y="1651171"/>
                </a:lnTo>
                <a:lnTo>
                  <a:pt x="1798638" y="1657509"/>
                </a:lnTo>
                <a:lnTo>
                  <a:pt x="1803400" y="1664374"/>
                </a:lnTo>
                <a:lnTo>
                  <a:pt x="1807633" y="1671240"/>
                </a:lnTo>
                <a:lnTo>
                  <a:pt x="1811602" y="1677842"/>
                </a:lnTo>
                <a:lnTo>
                  <a:pt x="1815571" y="1684971"/>
                </a:lnTo>
                <a:lnTo>
                  <a:pt x="1819804" y="1692101"/>
                </a:lnTo>
                <a:lnTo>
                  <a:pt x="1823508" y="1699495"/>
                </a:lnTo>
                <a:lnTo>
                  <a:pt x="1826683" y="1706625"/>
                </a:lnTo>
                <a:lnTo>
                  <a:pt x="1829858" y="1714019"/>
                </a:lnTo>
                <a:lnTo>
                  <a:pt x="1833033" y="1721676"/>
                </a:lnTo>
                <a:lnTo>
                  <a:pt x="1835679" y="1729334"/>
                </a:lnTo>
                <a:lnTo>
                  <a:pt x="1838590" y="1736728"/>
                </a:lnTo>
                <a:lnTo>
                  <a:pt x="1840971" y="1744650"/>
                </a:lnTo>
                <a:lnTo>
                  <a:pt x="1843088" y="1752308"/>
                </a:lnTo>
                <a:lnTo>
                  <a:pt x="1845204" y="1760494"/>
                </a:lnTo>
                <a:lnTo>
                  <a:pt x="1847056" y="1768416"/>
                </a:lnTo>
                <a:lnTo>
                  <a:pt x="1848644" y="1776338"/>
                </a:lnTo>
                <a:lnTo>
                  <a:pt x="1850231" y="1784260"/>
                </a:lnTo>
                <a:lnTo>
                  <a:pt x="1851554" y="1792710"/>
                </a:lnTo>
                <a:lnTo>
                  <a:pt x="1852348" y="1800632"/>
                </a:lnTo>
                <a:lnTo>
                  <a:pt x="1853406" y="1809082"/>
                </a:lnTo>
                <a:lnTo>
                  <a:pt x="1853671" y="1817268"/>
                </a:lnTo>
                <a:lnTo>
                  <a:pt x="1854200" y="1825982"/>
                </a:lnTo>
                <a:lnTo>
                  <a:pt x="1854200" y="1834168"/>
                </a:lnTo>
                <a:lnTo>
                  <a:pt x="1854200" y="1842090"/>
                </a:lnTo>
                <a:lnTo>
                  <a:pt x="1853935" y="1850276"/>
                </a:lnTo>
                <a:lnTo>
                  <a:pt x="1853406" y="1857934"/>
                </a:lnTo>
                <a:lnTo>
                  <a:pt x="1852612" y="1865592"/>
                </a:lnTo>
                <a:lnTo>
                  <a:pt x="1851819" y="1873514"/>
                </a:lnTo>
                <a:lnTo>
                  <a:pt x="1850496" y="1881172"/>
                </a:lnTo>
                <a:lnTo>
                  <a:pt x="1849173" y="1888566"/>
                </a:lnTo>
                <a:lnTo>
                  <a:pt x="1847850" y="1896224"/>
                </a:lnTo>
                <a:lnTo>
                  <a:pt x="1846262" y="1903618"/>
                </a:lnTo>
                <a:lnTo>
                  <a:pt x="1844410" y="1911276"/>
                </a:lnTo>
                <a:lnTo>
                  <a:pt x="1842558" y="1918669"/>
                </a:lnTo>
                <a:lnTo>
                  <a:pt x="1840442" y="1925799"/>
                </a:lnTo>
                <a:lnTo>
                  <a:pt x="1837796" y="1933193"/>
                </a:lnTo>
                <a:lnTo>
                  <a:pt x="1835415" y="1940323"/>
                </a:lnTo>
                <a:lnTo>
                  <a:pt x="1832504" y="1947452"/>
                </a:lnTo>
                <a:lnTo>
                  <a:pt x="1829858" y="1954054"/>
                </a:lnTo>
                <a:lnTo>
                  <a:pt x="1823773" y="1968050"/>
                </a:lnTo>
                <a:lnTo>
                  <a:pt x="1816629" y="1981253"/>
                </a:lnTo>
                <a:lnTo>
                  <a:pt x="1809221" y="1994192"/>
                </a:lnTo>
                <a:lnTo>
                  <a:pt x="1801283" y="2006867"/>
                </a:lnTo>
                <a:lnTo>
                  <a:pt x="1792552" y="2018750"/>
                </a:lnTo>
                <a:lnTo>
                  <a:pt x="1783292" y="2030369"/>
                </a:lnTo>
                <a:lnTo>
                  <a:pt x="1773767" y="2041724"/>
                </a:lnTo>
                <a:lnTo>
                  <a:pt x="1763183" y="2052551"/>
                </a:lnTo>
                <a:lnTo>
                  <a:pt x="1752600" y="2062849"/>
                </a:lnTo>
                <a:lnTo>
                  <a:pt x="1741488" y="2072620"/>
                </a:lnTo>
                <a:lnTo>
                  <a:pt x="1729581" y="2081598"/>
                </a:lnTo>
                <a:lnTo>
                  <a:pt x="1717675" y="2090048"/>
                </a:lnTo>
                <a:lnTo>
                  <a:pt x="1704975" y="2098498"/>
                </a:lnTo>
                <a:lnTo>
                  <a:pt x="1692010" y="2105892"/>
                </a:lnTo>
                <a:lnTo>
                  <a:pt x="1678781" y="2112494"/>
                </a:lnTo>
                <a:lnTo>
                  <a:pt x="1665023" y="2118831"/>
                </a:lnTo>
                <a:lnTo>
                  <a:pt x="1657879" y="2121472"/>
                </a:lnTo>
                <a:lnTo>
                  <a:pt x="1650735" y="2124376"/>
                </a:lnTo>
                <a:lnTo>
                  <a:pt x="1643592" y="2126753"/>
                </a:lnTo>
                <a:lnTo>
                  <a:pt x="1636712" y="2129130"/>
                </a:lnTo>
                <a:lnTo>
                  <a:pt x="1629304" y="2131242"/>
                </a:lnTo>
                <a:lnTo>
                  <a:pt x="1621896" y="2133619"/>
                </a:lnTo>
                <a:lnTo>
                  <a:pt x="1614488" y="2134939"/>
                </a:lnTo>
                <a:lnTo>
                  <a:pt x="1607079" y="2136788"/>
                </a:lnTo>
                <a:lnTo>
                  <a:pt x="1599406" y="2138372"/>
                </a:lnTo>
                <a:lnTo>
                  <a:pt x="1591733" y="2139692"/>
                </a:lnTo>
                <a:lnTo>
                  <a:pt x="1583796" y="2140485"/>
                </a:lnTo>
                <a:lnTo>
                  <a:pt x="1576123" y="2141541"/>
                </a:lnTo>
                <a:lnTo>
                  <a:pt x="1568450" y="2142069"/>
                </a:lnTo>
                <a:lnTo>
                  <a:pt x="1560512" y="2142597"/>
                </a:lnTo>
                <a:lnTo>
                  <a:pt x="1552575" y="2143125"/>
                </a:lnTo>
                <a:lnTo>
                  <a:pt x="1544638" y="2143125"/>
                </a:lnTo>
                <a:lnTo>
                  <a:pt x="1536700" y="2143125"/>
                </a:lnTo>
                <a:lnTo>
                  <a:pt x="1528762" y="2142597"/>
                </a:lnTo>
                <a:lnTo>
                  <a:pt x="1520825" y="2142069"/>
                </a:lnTo>
                <a:lnTo>
                  <a:pt x="1512888" y="2141541"/>
                </a:lnTo>
                <a:lnTo>
                  <a:pt x="1505215" y="2140485"/>
                </a:lnTo>
                <a:lnTo>
                  <a:pt x="1497542" y="2139692"/>
                </a:lnTo>
                <a:lnTo>
                  <a:pt x="1489869" y="2138372"/>
                </a:lnTo>
                <a:lnTo>
                  <a:pt x="1482196" y="2136788"/>
                </a:lnTo>
                <a:lnTo>
                  <a:pt x="1474788" y="2134939"/>
                </a:lnTo>
                <a:lnTo>
                  <a:pt x="1467379" y="2133619"/>
                </a:lnTo>
                <a:lnTo>
                  <a:pt x="1459971" y="2131242"/>
                </a:lnTo>
                <a:lnTo>
                  <a:pt x="1452562" y="2129130"/>
                </a:lnTo>
                <a:lnTo>
                  <a:pt x="1445419" y="2126753"/>
                </a:lnTo>
                <a:lnTo>
                  <a:pt x="1438540" y="2124376"/>
                </a:lnTo>
                <a:lnTo>
                  <a:pt x="1431396" y="2121472"/>
                </a:lnTo>
                <a:lnTo>
                  <a:pt x="1424252" y="2118831"/>
                </a:lnTo>
                <a:lnTo>
                  <a:pt x="1410494" y="2112494"/>
                </a:lnTo>
                <a:lnTo>
                  <a:pt x="1397000" y="2105892"/>
                </a:lnTo>
                <a:lnTo>
                  <a:pt x="1384300" y="2098498"/>
                </a:lnTo>
                <a:lnTo>
                  <a:pt x="1371600" y="2090048"/>
                </a:lnTo>
                <a:lnTo>
                  <a:pt x="1359429" y="2081598"/>
                </a:lnTo>
                <a:lnTo>
                  <a:pt x="1347788" y="2072620"/>
                </a:lnTo>
                <a:lnTo>
                  <a:pt x="1336675" y="2062849"/>
                </a:lnTo>
                <a:lnTo>
                  <a:pt x="1325827" y="2052551"/>
                </a:lnTo>
                <a:lnTo>
                  <a:pt x="1315508" y="2041724"/>
                </a:lnTo>
                <a:lnTo>
                  <a:pt x="1305983" y="2030369"/>
                </a:lnTo>
                <a:lnTo>
                  <a:pt x="1296723" y="2018750"/>
                </a:lnTo>
                <a:lnTo>
                  <a:pt x="1287992" y="2006867"/>
                </a:lnTo>
                <a:lnTo>
                  <a:pt x="1280054" y="1994192"/>
                </a:lnTo>
                <a:lnTo>
                  <a:pt x="1272646" y="1981253"/>
                </a:lnTo>
                <a:lnTo>
                  <a:pt x="1265502" y="1968050"/>
                </a:lnTo>
                <a:lnTo>
                  <a:pt x="1259417" y="1954054"/>
                </a:lnTo>
                <a:lnTo>
                  <a:pt x="1256506" y="1947452"/>
                </a:lnTo>
                <a:lnTo>
                  <a:pt x="1253860" y="1940323"/>
                </a:lnTo>
                <a:lnTo>
                  <a:pt x="1251215" y="1933193"/>
                </a:lnTo>
                <a:lnTo>
                  <a:pt x="1248833" y="1925799"/>
                </a:lnTo>
                <a:lnTo>
                  <a:pt x="1246717" y="1918669"/>
                </a:lnTo>
                <a:lnTo>
                  <a:pt x="1244865" y="1911276"/>
                </a:lnTo>
                <a:lnTo>
                  <a:pt x="1243012" y="1903618"/>
                </a:lnTo>
                <a:lnTo>
                  <a:pt x="1241425" y="1896224"/>
                </a:lnTo>
                <a:lnTo>
                  <a:pt x="1239838" y="1888566"/>
                </a:lnTo>
                <a:lnTo>
                  <a:pt x="1238779" y="1881172"/>
                </a:lnTo>
                <a:lnTo>
                  <a:pt x="1237456" y="1873514"/>
                </a:lnTo>
                <a:lnTo>
                  <a:pt x="1236662" y="1865592"/>
                </a:lnTo>
                <a:lnTo>
                  <a:pt x="1235869" y="1857934"/>
                </a:lnTo>
                <a:lnTo>
                  <a:pt x="1235340" y="1850276"/>
                </a:lnTo>
                <a:lnTo>
                  <a:pt x="1235340" y="1842090"/>
                </a:lnTo>
                <a:lnTo>
                  <a:pt x="1235075" y="1834168"/>
                </a:lnTo>
                <a:lnTo>
                  <a:pt x="1352021" y="1834168"/>
                </a:lnTo>
                <a:lnTo>
                  <a:pt x="1352550" y="1843939"/>
                </a:lnTo>
                <a:lnTo>
                  <a:pt x="1353079" y="1853973"/>
                </a:lnTo>
                <a:lnTo>
                  <a:pt x="1354402" y="1863480"/>
                </a:lnTo>
                <a:lnTo>
                  <a:pt x="1355725" y="1872986"/>
                </a:lnTo>
                <a:lnTo>
                  <a:pt x="1358106" y="1882228"/>
                </a:lnTo>
                <a:lnTo>
                  <a:pt x="1360752" y="1891471"/>
                </a:lnTo>
                <a:lnTo>
                  <a:pt x="1363927" y="1900449"/>
                </a:lnTo>
                <a:lnTo>
                  <a:pt x="1367102" y="1908899"/>
                </a:lnTo>
                <a:lnTo>
                  <a:pt x="1370806" y="1917613"/>
                </a:lnTo>
                <a:lnTo>
                  <a:pt x="1375304" y="1925799"/>
                </a:lnTo>
                <a:lnTo>
                  <a:pt x="1379802" y="1933985"/>
                </a:lnTo>
                <a:lnTo>
                  <a:pt x="1385094" y="1941643"/>
                </a:lnTo>
                <a:lnTo>
                  <a:pt x="1390385" y="1949301"/>
                </a:lnTo>
                <a:lnTo>
                  <a:pt x="1396206" y="1956431"/>
                </a:lnTo>
                <a:lnTo>
                  <a:pt x="1402027" y="1963296"/>
                </a:lnTo>
                <a:lnTo>
                  <a:pt x="1408642" y="1970162"/>
                </a:lnTo>
                <a:lnTo>
                  <a:pt x="1415256" y="1976236"/>
                </a:lnTo>
                <a:lnTo>
                  <a:pt x="1422135" y="1982573"/>
                </a:lnTo>
                <a:lnTo>
                  <a:pt x="1429544" y="1988383"/>
                </a:lnTo>
                <a:lnTo>
                  <a:pt x="1436952" y="1993664"/>
                </a:lnTo>
                <a:lnTo>
                  <a:pt x="1444890" y="1998417"/>
                </a:lnTo>
                <a:lnTo>
                  <a:pt x="1452827" y="2003170"/>
                </a:lnTo>
                <a:lnTo>
                  <a:pt x="1461294" y="2007395"/>
                </a:lnTo>
                <a:lnTo>
                  <a:pt x="1469760" y="2011356"/>
                </a:lnTo>
                <a:lnTo>
                  <a:pt x="1478492" y="2014789"/>
                </a:lnTo>
                <a:lnTo>
                  <a:pt x="1487488" y="2017958"/>
                </a:lnTo>
                <a:lnTo>
                  <a:pt x="1496748" y="2020335"/>
                </a:lnTo>
                <a:lnTo>
                  <a:pt x="1506008" y="2022447"/>
                </a:lnTo>
                <a:lnTo>
                  <a:pt x="1515269" y="2024296"/>
                </a:lnTo>
                <a:lnTo>
                  <a:pt x="1525058" y="2025616"/>
                </a:lnTo>
                <a:lnTo>
                  <a:pt x="1534583" y="2026144"/>
                </a:lnTo>
                <a:lnTo>
                  <a:pt x="1544638" y="2026408"/>
                </a:lnTo>
                <a:lnTo>
                  <a:pt x="1554692" y="2026144"/>
                </a:lnTo>
                <a:lnTo>
                  <a:pt x="1564217" y="2025616"/>
                </a:lnTo>
                <a:lnTo>
                  <a:pt x="1574006" y="2024296"/>
                </a:lnTo>
                <a:lnTo>
                  <a:pt x="1583267" y="2022447"/>
                </a:lnTo>
                <a:lnTo>
                  <a:pt x="1592792" y="2020335"/>
                </a:lnTo>
                <a:lnTo>
                  <a:pt x="1601788" y="2017958"/>
                </a:lnTo>
                <a:lnTo>
                  <a:pt x="1610783" y="2014789"/>
                </a:lnTo>
                <a:lnTo>
                  <a:pt x="1619779" y="2011356"/>
                </a:lnTo>
                <a:lnTo>
                  <a:pt x="1627981" y="2007395"/>
                </a:lnTo>
                <a:lnTo>
                  <a:pt x="1636183" y="2003170"/>
                </a:lnTo>
                <a:lnTo>
                  <a:pt x="1644385" y="1998417"/>
                </a:lnTo>
                <a:lnTo>
                  <a:pt x="1652323" y="1993664"/>
                </a:lnTo>
                <a:lnTo>
                  <a:pt x="1659731" y="1988383"/>
                </a:lnTo>
                <a:lnTo>
                  <a:pt x="1667140" y="1982573"/>
                </a:lnTo>
                <a:lnTo>
                  <a:pt x="1674019" y="1976236"/>
                </a:lnTo>
                <a:lnTo>
                  <a:pt x="1680633" y="1970162"/>
                </a:lnTo>
                <a:lnTo>
                  <a:pt x="1687248" y="1963296"/>
                </a:lnTo>
                <a:lnTo>
                  <a:pt x="1693333" y="1956431"/>
                </a:lnTo>
                <a:lnTo>
                  <a:pt x="1698890" y="1949301"/>
                </a:lnTo>
                <a:lnTo>
                  <a:pt x="1704446" y="1941643"/>
                </a:lnTo>
                <a:lnTo>
                  <a:pt x="1709473" y="1933985"/>
                </a:lnTo>
                <a:lnTo>
                  <a:pt x="1713971" y="1925799"/>
                </a:lnTo>
                <a:lnTo>
                  <a:pt x="1718204" y="1917613"/>
                </a:lnTo>
                <a:lnTo>
                  <a:pt x="1721908" y="1908899"/>
                </a:lnTo>
                <a:lnTo>
                  <a:pt x="1725348" y="1900449"/>
                </a:lnTo>
                <a:lnTo>
                  <a:pt x="1728523" y="1891471"/>
                </a:lnTo>
                <a:lnTo>
                  <a:pt x="1731169" y="1882228"/>
                </a:lnTo>
                <a:lnTo>
                  <a:pt x="1733285" y="1872986"/>
                </a:lnTo>
                <a:lnTo>
                  <a:pt x="1734873" y="1863480"/>
                </a:lnTo>
                <a:lnTo>
                  <a:pt x="1736196" y="1853973"/>
                </a:lnTo>
                <a:lnTo>
                  <a:pt x="1736990" y="1843939"/>
                </a:lnTo>
                <a:lnTo>
                  <a:pt x="1736990" y="1834168"/>
                </a:lnTo>
                <a:lnTo>
                  <a:pt x="1736990" y="1826775"/>
                </a:lnTo>
                <a:lnTo>
                  <a:pt x="1736725" y="1819645"/>
                </a:lnTo>
                <a:lnTo>
                  <a:pt x="1735931" y="1812779"/>
                </a:lnTo>
                <a:lnTo>
                  <a:pt x="1734873" y="1805649"/>
                </a:lnTo>
                <a:lnTo>
                  <a:pt x="1734079" y="1798520"/>
                </a:lnTo>
                <a:lnTo>
                  <a:pt x="1732492" y="1791654"/>
                </a:lnTo>
                <a:lnTo>
                  <a:pt x="1730904" y="1784788"/>
                </a:lnTo>
                <a:lnTo>
                  <a:pt x="1728788" y="1777922"/>
                </a:lnTo>
                <a:lnTo>
                  <a:pt x="1726671" y="1771321"/>
                </a:lnTo>
                <a:lnTo>
                  <a:pt x="1724554" y="1764983"/>
                </a:lnTo>
                <a:lnTo>
                  <a:pt x="1721644" y="1758646"/>
                </a:lnTo>
                <a:lnTo>
                  <a:pt x="1718998" y="1752044"/>
                </a:lnTo>
                <a:lnTo>
                  <a:pt x="1715823" y="1745970"/>
                </a:lnTo>
                <a:lnTo>
                  <a:pt x="1712383" y="1739633"/>
                </a:lnTo>
                <a:lnTo>
                  <a:pt x="1708944" y="1733559"/>
                </a:lnTo>
                <a:lnTo>
                  <a:pt x="1704975" y="1727750"/>
                </a:lnTo>
                <a:lnTo>
                  <a:pt x="1701271" y="1722205"/>
                </a:lnTo>
                <a:lnTo>
                  <a:pt x="1697038" y="1716659"/>
                </a:lnTo>
                <a:lnTo>
                  <a:pt x="1692804" y="1711114"/>
                </a:lnTo>
                <a:lnTo>
                  <a:pt x="1688042" y="1705833"/>
                </a:lnTo>
                <a:lnTo>
                  <a:pt x="1683544" y="1700815"/>
                </a:lnTo>
                <a:lnTo>
                  <a:pt x="1678517" y="1695798"/>
                </a:lnTo>
                <a:lnTo>
                  <a:pt x="1673225" y="1691045"/>
                </a:lnTo>
                <a:lnTo>
                  <a:pt x="1667933" y="1686556"/>
                </a:lnTo>
                <a:lnTo>
                  <a:pt x="1662377" y="1682331"/>
                </a:lnTo>
                <a:lnTo>
                  <a:pt x="1656821" y="1677842"/>
                </a:lnTo>
                <a:lnTo>
                  <a:pt x="1651000" y="1673881"/>
                </a:lnTo>
                <a:lnTo>
                  <a:pt x="1645179" y="1670184"/>
                </a:lnTo>
                <a:lnTo>
                  <a:pt x="1639094" y="1666487"/>
                </a:lnTo>
                <a:lnTo>
                  <a:pt x="1632479" y="1663054"/>
                </a:lnTo>
                <a:lnTo>
                  <a:pt x="1626129" y="1660149"/>
                </a:lnTo>
                <a:lnTo>
                  <a:pt x="1619779" y="1656980"/>
                </a:lnTo>
                <a:lnTo>
                  <a:pt x="1750219" y="1603375"/>
                </a:lnTo>
                <a:close/>
                <a:moveTo>
                  <a:pt x="178859" y="0"/>
                </a:moveTo>
                <a:lnTo>
                  <a:pt x="501650" y="0"/>
                </a:lnTo>
                <a:lnTo>
                  <a:pt x="507736" y="265"/>
                </a:lnTo>
                <a:lnTo>
                  <a:pt x="513557" y="1323"/>
                </a:lnTo>
                <a:lnTo>
                  <a:pt x="519113" y="2647"/>
                </a:lnTo>
                <a:lnTo>
                  <a:pt x="524669" y="4499"/>
                </a:lnTo>
                <a:lnTo>
                  <a:pt x="529961" y="7145"/>
                </a:lnTo>
                <a:lnTo>
                  <a:pt x="534988" y="10056"/>
                </a:lnTo>
                <a:lnTo>
                  <a:pt x="539486" y="13496"/>
                </a:lnTo>
                <a:lnTo>
                  <a:pt x="543984" y="17466"/>
                </a:lnTo>
                <a:lnTo>
                  <a:pt x="547688" y="21700"/>
                </a:lnTo>
                <a:lnTo>
                  <a:pt x="550863" y="26199"/>
                </a:lnTo>
                <a:lnTo>
                  <a:pt x="554038" y="31227"/>
                </a:lnTo>
                <a:lnTo>
                  <a:pt x="556419" y="36254"/>
                </a:lnTo>
                <a:lnTo>
                  <a:pt x="558536" y="41812"/>
                </a:lnTo>
                <a:lnTo>
                  <a:pt x="559859" y="47369"/>
                </a:lnTo>
                <a:lnTo>
                  <a:pt x="560917" y="53720"/>
                </a:lnTo>
                <a:lnTo>
                  <a:pt x="561182" y="59806"/>
                </a:lnTo>
                <a:lnTo>
                  <a:pt x="630238" y="451193"/>
                </a:lnTo>
                <a:lnTo>
                  <a:pt x="629973" y="457280"/>
                </a:lnTo>
                <a:lnTo>
                  <a:pt x="628915" y="463366"/>
                </a:lnTo>
                <a:lnTo>
                  <a:pt x="627328" y="468923"/>
                </a:lnTo>
                <a:lnTo>
                  <a:pt x="625476" y="474480"/>
                </a:lnTo>
                <a:lnTo>
                  <a:pt x="623094" y="479773"/>
                </a:lnTo>
                <a:lnTo>
                  <a:pt x="619919" y="484536"/>
                </a:lnTo>
                <a:lnTo>
                  <a:pt x="616480" y="489300"/>
                </a:lnTo>
                <a:lnTo>
                  <a:pt x="612511" y="493269"/>
                </a:lnTo>
                <a:lnTo>
                  <a:pt x="608278" y="497239"/>
                </a:lnTo>
                <a:lnTo>
                  <a:pt x="604044" y="500679"/>
                </a:lnTo>
                <a:lnTo>
                  <a:pt x="599017" y="503590"/>
                </a:lnTo>
                <a:lnTo>
                  <a:pt x="593726" y="506236"/>
                </a:lnTo>
                <a:lnTo>
                  <a:pt x="588169" y="508088"/>
                </a:lnTo>
                <a:lnTo>
                  <a:pt x="582613" y="509676"/>
                </a:lnTo>
                <a:lnTo>
                  <a:pt x="576528" y="510470"/>
                </a:lnTo>
                <a:lnTo>
                  <a:pt x="570707" y="510735"/>
                </a:lnTo>
                <a:lnTo>
                  <a:pt x="491596" y="510735"/>
                </a:lnTo>
                <a:lnTo>
                  <a:pt x="492126" y="516292"/>
                </a:lnTo>
                <a:lnTo>
                  <a:pt x="492919" y="521849"/>
                </a:lnTo>
                <a:lnTo>
                  <a:pt x="494242" y="527671"/>
                </a:lnTo>
                <a:lnTo>
                  <a:pt x="495830" y="533228"/>
                </a:lnTo>
                <a:lnTo>
                  <a:pt x="497682" y="539050"/>
                </a:lnTo>
                <a:lnTo>
                  <a:pt x="499534" y="545137"/>
                </a:lnTo>
                <a:lnTo>
                  <a:pt x="501650" y="551223"/>
                </a:lnTo>
                <a:lnTo>
                  <a:pt x="504032" y="557045"/>
                </a:lnTo>
                <a:lnTo>
                  <a:pt x="509323" y="568953"/>
                </a:lnTo>
                <a:lnTo>
                  <a:pt x="515409" y="581391"/>
                </a:lnTo>
                <a:lnTo>
                  <a:pt x="522553" y="593828"/>
                </a:lnTo>
                <a:lnTo>
                  <a:pt x="529961" y="606001"/>
                </a:lnTo>
                <a:lnTo>
                  <a:pt x="538428" y="618703"/>
                </a:lnTo>
                <a:lnTo>
                  <a:pt x="546894" y="631406"/>
                </a:lnTo>
                <a:lnTo>
                  <a:pt x="556155" y="643843"/>
                </a:lnTo>
                <a:lnTo>
                  <a:pt x="565944" y="656545"/>
                </a:lnTo>
                <a:lnTo>
                  <a:pt x="576263" y="669247"/>
                </a:lnTo>
                <a:lnTo>
                  <a:pt x="586582" y="681950"/>
                </a:lnTo>
                <a:lnTo>
                  <a:pt x="597430" y="694123"/>
                </a:lnTo>
                <a:lnTo>
                  <a:pt x="608542" y="706560"/>
                </a:lnTo>
                <a:lnTo>
                  <a:pt x="619655" y="718998"/>
                </a:lnTo>
                <a:lnTo>
                  <a:pt x="631032" y="731171"/>
                </a:lnTo>
                <a:lnTo>
                  <a:pt x="653786" y="754987"/>
                </a:lnTo>
                <a:lnTo>
                  <a:pt x="676805" y="777746"/>
                </a:lnTo>
                <a:lnTo>
                  <a:pt x="698765" y="799710"/>
                </a:lnTo>
                <a:lnTo>
                  <a:pt x="740305" y="839404"/>
                </a:lnTo>
                <a:lnTo>
                  <a:pt x="758032" y="856870"/>
                </a:lnTo>
                <a:lnTo>
                  <a:pt x="774171" y="872483"/>
                </a:lnTo>
                <a:lnTo>
                  <a:pt x="789517" y="888361"/>
                </a:lnTo>
                <a:lnTo>
                  <a:pt x="806980" y="906355"/>
                </a:lnTo>
                <a:lnTo>
                  <a:pt x="846932" y="947637"/>
                </a:lnTo>
                <a:lnTo>
                  <a:pt x="868628" y="969866"/>
                </a:lnTo>
                <a:lnTo>
                  <a:pt x="891646" y="992624"/>
                </a:lnTo>
                <a:lnTo>
                  <a:pt x="915194" y="1015647"/>
                </a:lnTo>
                <a:lnTo>
                  <a:pt x="927630" y="1026762"/>
                </a:lnTo>
                <a:lnTo>
                  <a:pt x="939800" y="1038140"/>
                </a:lnTo>
                <a:lnTo>
                  <a:pt x="952236" y="1048990"/>
                </a:lnTo>
                <a:lnTo>
                  <a:pt x="964936" y="1059840"/>
                </a:lnTo>
                <a:lnTo>
                  <a:pt x="977107" y="1070425"/>
                </a:lnTo>
                <a:lnTo>
                  <a:pt x="989807" y="1080481"/>
                </a:lnTo>
                <a:lnTo>
                  <a:pt x="1002507" y="1090272"/>
                </a:lnTo>
                <a:lnTo>
                  <a:pt x="1015207" y="1099534"/>
                </a:lnTo>
                <a:lnTo>
                  <a:pt x="1027642" y="1108267"/>
                </a:lnTo>
                <a:lnTo>
                  <a:pt x="1040342" y="1116471"/>
                </a:lnTo>
                <a:lnTo>
                  <a:pt x="1052778" y="1124145"/>
                </a:lnTo>
                <a:lnTo>
                  <a:pt x="1064948" y="1131025"/>
                </a:lnTo>
                <a:lnTo>
                  <a:pt x="1077384" y="1137112"/>
                </a:lnTo>
                <a:lnTo>
                  <a:pt x="1089290" y="1142404"/>
                </a:lnTo>
                <a:lnTo>
                  <a:pt x="1095640" y="1144786"/>
                </a:lnTo>
                <a:lnTo>
                  <a:pt x="1101461" y="1147168"/>
                </a:lnTo>
                <a:lnTo>
                  <a:pt x="1107282" y="1149285"/>
                </a:lnTo>
                <a:lnTo>
                  <a:pt x="1113103" y="1150872"/>
                </a:lnTo>
                <a:lnTo>
                  <a:pt x="1118659" y="1152196"/>
                </a:lnTo>
                <a:lnTo>
                  <a:pt x="1124480" y="1153519"/>
                </a:lnTo>
                <a:lnTo>
                  <a:pt x="1130036" y="1154577"/>
                </a:lnTo>
                <a:lnTo>
                  <a:pt x="1135592" y="1155371"/>
                </a:lnTo>
                <a:lnTo>
                  <a:pt x="1135592" y="1076247"/>
                </a:lnTo>
                <a:lnTo>
                  <a:pt x="1135857" y="1069896"/>
                </a:lnTo>
                <a:lnTo>
                  <a:pt x="1136915" y="1064074"/>
                </a:lnTo>
                <a:lnTo>
                  <a:pt x="1138503" y="1058252"/>
                </a:lnTo>
                <a:lnTo>
                  <a:pt x="1140355" y="1052695"/>
                </a:lnTo>
                <a:lnTo>
                  <a:pt x="1142736" y="1047667"/>
                </a:lnTo>
                <a:lnTo>
                  <a:pt x="1145911" y="1042904"/>
                </a:lnTo>
                <a:lnTo>
                  <a:pt x="1149086" y="1038140"/>
                </a:lnTo>
                <a:lnTo>
                  <a:pt x="1153319" y="1033906"/>
                </a:lnTo>
                <a:lnTo>
                  <a:pt x="1157288" y="1030202"/>
                </a:lnTo>
                <a:lnTo>
                  <a:pt x="1161786" y="1026497"/>
                </a:lnTo>
                <a:lnTo>
                  <a:pt x="1166813" y="1023851"/>
                </a:lnTo>
                <a:lnTo>
                  <a:pt x="1172105" y="1021204"/>
                </a:lnTo>
                <a:lnTo>
                  <a:pt x="1177661" y="1019087"/>
                </a:lnTo>
                <a:lnTo>
                  <a:pt x="1183217" y="1017499"/>
                </a:lnTo>
                <a:lnTo>
                  <a:pt x="1189038" y="1016706"/>
                </a:lnTo>
                <a:lnTo>
                  <a:pt x="1195123" y="1016441"/>
                </a:lnTo>
                <a:lnTo>
                  <a:pt x="1586971" y="1085509"/>
                </a:lnTo>
                <a:lnTo>
                  <a:pt x="1593057" y="1085774"/>
                </a:lnTo>
                <a:lnTo>
                  <a:pt x="1598878" y="1086567"/>
                </a:lnTo>
                <a:lnTo>
                  <a:pt x="1604434" y="1087891"/>
                </a:lnTo>
                <a:lnTo>
                  <a:pt x="1609990" y="1090008"/>
                </a:lnTo>
                <a:lnTo>
                  <a:pt x="1615282" y="1092389"/>
                </a:lnTo>
                <a:lnTo>
                  <a:pt x="1620044" y="1095565"/>
                </a:lnTo>
                <a:lnTo>
                  <a:pt x="1624807" y="1099005"/>
                </a:lnTo>
                <a:lnTo>
                  <a:pt x="1628776" y="1102710"/>
                </a:lnTo>
                <a:lnTo>
                  <a:pt x="1632744" y="1106944"/>
                </a:lnTo>
                <a:lnTo>
                  <a:pt x="1636184" y="1111707"/>
                </a:lnTo>
                <a:lnTo>
                  <a:pt x="1639359" y="1116471"/>
                </a:lnTo>
                <a:lnTo>
                  <a:pt x="1641740" y="1121763"/>
                </a:lnTo>
                <a:lnTo>
                  <a:pt x="1643592" y="1127320"/>
                </a:lnTo>
                <a:lnTo>
                  <a:pt x="1645180" y="1132878"/>
                </a:lnTo>
                <a:lnTo>
                  <a:pt x="1645973" y="1138699"/>
                </a:lnTo>
                <a:lnTo>
                  <a:pt x="1646238" y="1144786"/>
                </a:lnTo>
                <a:lnTo>
                  <a:pt x="1646238" y="1467633"/>
                </a:lnTo>
                <a:lnTo>
                  <a:pt x="1645973" y="1473720"/>
                </a:lnTo>
                <a:lnTo>
                  <a:pt x="1645180" y="1479542"/>
                </a:lnTo>
                <a:lnTo>
                  <a:pt x="1643592" y="1485628"/>
                </a:lnTo>
                <a:lnTo>
                  <a:pt x="1641740" y="1490656"/>
                </a:lnTo>
                <a:lnTo>
                  <a:pt x="1639359" y="1495949"/>
                </a:lnTo>
                <a:lnTo>
                  <a:pt x="1636184" y="1500977"/>
                </a:lnTo>
                <a:lnTo>
                  <a:pt x="1632744" y="1505475"/>
                </a:lnTo>
                <a:lnTo>
                  <a:pt x="1629040" y="1509974"/>
                </a:lnTo>
                <a:lnTo>
                  <a:pt x="1624807" y="1513679"/>
                </a:lnTo>
                <a:lnTo>
                  <a:pt x="1620044" y="1516855"/>
                </a:lnTo>
                <a:lnTo>
                  <a:pt x="1615282" y="1520030"/>
                </a:lnTo>
                <a:lnTo>
                  <a:pt x="1609990" y="1522412"/>
                </a:lnTo>
                <a:lnTo>
                  <a:pt x="1604434" y="1524793"/>
                </a:lnTo>
                <a:lnTo>
                  <a:pt x="1598878" y="1526117"/>
                </a:lnTo>
                <a:lnTo>
                  <a:pt x="1593057" y="1526910"/>
                </a:lnTo>
                <a:lnTo>
                  <a:pt x="1586971" y="1527175"/>
                </a:lnTo>
                <a:lnTo>
                  <a:pt x="1580621" y="1527175"/>
                </a:lnTo>
                <a:lnTo>
                  <a:pt x="1562630" y="1525852"/>
                </a:lnTo>
                <a:lnTo>
                  <a:pt x="1549136" y="1525058"/>
                </a:lnTo>
                <a:lnTo>
                  <a:pt x="1533526" y="1523470"/>
                </a:lnTo>
                <a:lnTo>
                  <a:pt x="1515005" y="1521353"/>
                </a:lnTo>
                <a:lnTo>
                  <a:pt x="1494367" y="1518707"/>
                </a:lnTo>
                <a:lnTo>
                  <a:pt x="1471348" y="1515531"/>
                </a:lnTo>
                <a:lnTo>
                  <a:pt x="1445948" y="1511297"/>
                </a:lnTo>
                <a:lnTo>
                  <a:pt x="1418961" y="1506534"/>
                </a:lnTo>
                <a:lnTo>
                  <a:pt x="1389592" y="1500712"/>
                </a:lnTo>
                <a:lnTo>
                  <a:pt x="1358371" y="1493832"/>
                </a:lnTo>
                <a:lnTo>
                  <a:pt x="1325828" y="1486158"/>
                </a:lnTo>
                <a:lnTo>
                  <a:pt x="1308894" y="1481923"/>
                </a:lnTo>
                <a:lnTo>
                  <a:pt x="1291167" y="1477160"/>
                </a:lnTo>
                <a:lnTo>
                  <a:pt x="1273705" y="1472397"/>
                </a:lnTo>
                <a:lnTo>
                  <a:pt x="1255448" y="1467104"/>
                </a:lnTo>
                <a:lnTo>
                  <a:pt x="1236928" y="1461547"/>
                </a:lnTo>
                <a:lnTo>
                  <a:pt x="1218142" y="1455725"/>
                </a:lnTo>
                <a:lnTo>
                  <a:pt x="1199092" y="1449109"/>
                </a:lnTo>
                <a:lnTo>
                  <a:pt x="1179778" y="1442758"/>
                </a:lnTo>
                <a:lnTo>
                  <a:pt x="1159934" y="1435613"/>
                </a:lnTo>
                <a:lnTo>
                  <a:pt x="1139826" y="1428468"/>
                </a:lnTo>
                <a:lnTo>
                  <a:pt x="1119717" y="1420794"/>
                </a:lnTo>
                <a:lnTo>
                  <a:pt x="1099344" y="1412591"/>
                </a:lnTo>
                <a:lnTo>
                  <a:pt x="1078707" y="1404122"/>
                </a:lnTo>
                <a:lnTo>
                  <a:pt x="1057540" y="1395125"/>
                </a:lnTo>
                <a:lnTo>
                  <a:pt x="1036373" y="1385863"/>
                </a:lnTo>
                <a:lnTo>
                  <a:pt x="1015207" y="1376072"/>
                </a:lnTo>
                <a:lnTo>
                  <a:pt x="993511" y="1366016"/>
                </a:lnTo>
                <a:lnTo>
                  <a:pt x="972080" y="1355166"/>
                </a:lnTo>
                <a:lnTo>
                  <a:pt x="950119" y="1344052"/>
                </a:lnTo>
                <a:lnTo>
                  <a:pt x="928159" y="1332673"/>
                </a:lnTo>
                <a:lnTo>
                  <a:pt x="905934" y="1320500"/>
                </a:lnTo>
                <a:lnTo>
                  <a:pt x="884238" y="1308062"/>
                </a:lnTo>
                <a:lnTo>
                  <a:pt x="861748" y="1295095"/>
                </a:lnTo>
                <a:lnTo>
                  <a:pt x="839523" y="1281335"/>
                </a:lnTo>
                <a:lnTo>
                  <a:pt x="817034" y="1267309"/>
                </a:lnTo>
                <a:lnTo>
                  <a:pt x="794544" y="1252755"/>
                </a:lnTo>
                <a:lnTo>
                  <a:pt x="772055" y="1237671"/>
                </a:lnTo>
                <a:lnTo>
                  <a:pt x="749565" y="1222058"/>
                </a:lnTo>
                <a:lnTo>
                  <a:pt x="726811" y="1205651"/>
                </a:lnTo>
                <a:lnTo>
                  <a:pt x="704321" y="1188979"/>
                </a:lnTo>
                <a:lnTo>
                  <a:pt x="682361" y="1171778"/>
                </a:lnTo>
                <a:lnTo>
                  <a:pt x="659871" y="1153783"/>
                </a:lnTo>
                <a:lnTo>
                  <a:pt x="637382" y="1134995"/>
                </a:lnTo>
                <a:lnTo>
                  <a:pt x="615157" y="1115941"/>
                </a:lnTo>
                <a:lnTo>
                  <a:pt x="592932" y="1096094"/>
                </a:lnTo>
                <a:lnTo>
                  <a:pt x="570707" y="1075718"/>
                </a:lnTo>
                <a:lnTo>
                  <a:pt x="548746" y="1055077"/>
                </a:lnTo>
                <a:lnTo>
                  <a:pt x="527844" y="1034171"/>
                </a:lnTo>
                <a:lnTo>
                  <a:pt x="507471" y="1013001"/>
                </a:lnTo>
                <a:lnTo>
                  <a:pt x="487892" y="991566"/>
                </a:lnTo>
                <a:lnTo>
                  <a:pt x="468842" y="970395"/>
                </a:lnTo>
                <a:lnTo>
                  <a:pt x="450586" y="948960"/>
                </a:lnTo>
                <a:lnTo>
                  <a:pt x="432859" y="927261"/>
                </a:lnTo>
                <a:lnTo>
                  <a:pt x="415926" y="905561"/>
                </a:lnTo>
                <a:lnTo>
                  <a:pt x="399521" y="883862"/>
                </a:lnTo>
                <a:lnTo>
                  <a:pt x="383646" y="861897"/>
                </a:lnTo>
                <a:lnTo>
                  <a:pt x="368565" y="839933"/>
                </a:lnTo>
                <a:lnTo>
                  <a:pt x="354013" y="818498"/>
                </a:lnTo>
                <a:lnTo>
                  <a:pt x="339726" y="796534"/>
                </a:lnTo>
                <a:lnTo>
                  <a:pt x="326496" y="774570"/>
                </a:lnTo>
                <a:lnTo>
                  <a:pt x="313532" y="752870"/>
                </a:lnTo>
                <a:lnTo>
                  <a:pt x="301361" y="730906"/>
                </a:lnTo>
                <a:lnTo>
                  <a:pt x="289719" y="709207"/>
                </a:lnTo>
                <a:lnTo>
                  <a:pt x="278078" y="687772"/>
                </a:lnTo>
                <a:lnTo>
                  <a:pt x="267494" y="666072"/>
                </a:lnTo>
                <a:lnTo>
                  <a:pt x="257176" y="644637"/>
                </a:lnTo>
                <a:lnTo>
                  <a:pt x="247386" y="623202"/>
                </a:lnTo>
                <a:lnTo>
                  <a:pt x="238126" y="602296"/>
                </a:lnTo>
                <a:lnTo>
                  <a:pt x="229130" y="581391"/>
                </a:lnTo>
                <a:lnTo>
                  <a:pt x="220663" y="560485"/>
                </a:lnTo>
                <a:lnTo>
                  <a:pt x="212726" y="539844"/>
                </a:lnTo>
                <a:lnTo>
                  <a:pt x="205053" y="519467"/>
                </a:lnTo>
                <a:lnTo>
                  <a:pt x="198173" y="499356"/>
                </a:lnTo>
                <a:lnTo>
                  <a:pt x="191294" y="479244"/>
                </a:lnTo>
                <a:lnTo>
                  <a:pt x="185209" y="459661"/>
                </a:lnTo>
                <a:lnTo>
                  <a:pt x="178859" y="440079"/>
                </a:lnTo>
                <a:lnTo>
                  <a:pt x="173303" y="421025"/>
                </a:lnTo>
                <a:lnTo>
                  <a:pt x="168276" y="402237"/>
                </a:lnTo>
                <a:lnTo>
                  <a:pt x="163248" y="383713"/>
                </a:lnTo>
                <a:lnTo>
                  <a:pt x="159015" y="365718"/>
                </a:lnTo>
                <a:lnTo>
                  <a:pt x="154517" y="347988"/>
                </a:lnTo>
                <a:lnTo>
                  <a:pt x="150548" y="330522"/>
                </a:lnTo>
                <a:lnTo>
                  <a:pt x="146844" y="313586"/>
                </a:lnTo>
                <a:lnTo>
                  <a:pt x="143934" y="296914"/>
                </a:lnTo>
                <a:lnTo>
                  <a:pt x="140759" y="280507"/>
                </a:lnTo>
                <a:lnTo>
                  <a:pt x="137848" y="264894"/>
                </a:lnTo>
                <a:lnTo>
                  <a:pt x="133086" y="234462"/>
                </a:lnTo>
                <a:lnTo>
                  <a:pt x="129117" y="206411"/>
                </a:lnTo>
                <a:lnTo>
                  <a:pt x="125942" y="180213"/>
                </a:lnTo>
                <a:lnTo>
                  <a:pt x="123561" y="156396"/>
                </a:lnTo>
                <a:lnTo>
                  <a:pt x="121973" y="134697"/>
                </a:lnTo>
                <a:lnTo>
                  <a:pt x="120650" y="115643"/>
                </a:lnTo>
                <a:lnTo>
                  <a:pt x="119857" y="98972"/>
                </a:lnTo>
                <a:lnTo>
                  <a:pt x="119328" y="85211"/>
                </a:lnTo>
                <a:lnTo>
                  <a:pt x="119063" y="66158"/>
                </a:lnTo>
                <a:lnTo>
                  <a:pt x="119063" y="59806"/>
                </a:lnTo>
                <a:lnTo>
                  <a:pt x="119857" y="53720"/>
                </a:lnTo>
                <a:lnTo>
                  <a:pt x="120650" y="47369"/>
                </a:lnTo>
                <a:lnTo>
                  <a:pt x="121973" y="41812"/>
                </a:lnTo>
                <a:lnTo>
                  <a:pt x="124090" y="36254"/>
                </a:lnTo>
                <a:lnTo>
                  <a:pt x="126471" y="31227"/>
                </a:lnTo>
                <a:lnTo>
                  <a:pt x="129646" y="26199"/>
                </a:lnTo>
                <a:lnTo>
                  <a:pt x="133086" y="21700"/>
                </a:lnTo>
                <a:lnTo>
                  <a:pt x="136790" y="17466"/>
                </a:lnTo>
                <a:lnTo>
                  <a:pt x="141023" y="13496"/>
                </a:lnTo>
                <a:lnTo>
                  <a:pt x="145786" y="10056"/>
                </a:lnTo>
                <a:lnTo>
                  <a:pt x="150548" y="7145"/>
                </a:lnTo>
                <a:lnTo>
                  <a:pt x="155840" y="4499"/>
                </a:lnTo>
                <a:lnTo>
                  <a:pt x="161132" y="2647"/>
                </a:lnTo>
                <a:lnTo>
                  <a:pt x="166953" y="1323"/>
                </a:lnTo>
                <a:lnTo>
                  <a:pt x="172773" y="265"/>
                </a:lnTo>
                <a:lnTo>
                  <a:pt x="178859" y="0"/>
                </a:lnTo>
                <a:close/>
              </a:path>
            </a:pathLst>
          </a:custGeom>
          <a:solidFill>
            <a:srgbClr val="C8001D"/>
          </a:solidFill>
          <a:ln>
            <a:noFill/>
          </a:ln>
        </p:spPr>
        <p:txBody>
          <a:bodyPr anchor="ctr">
            <a:scene3d>
              <a:camera prst="orthographicFront"/>
              <a:lightRig rig="threePt" dir="t"/>
            </a:scene3d>
            <a:sp3d>
              <a:contourClr>
                <a:srgbClr val="FFFFFF"/>
              </a:contourClr>
            </a:sp3d>
          </a:bodyPr>
          <a:lstStyle>
            <a:defPPr>
              <a:defRPr lang="en-US"/>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a:lstStyle>
          <a:p>
            <a:pPr algn="ctr" fontAlgn="auto">
              <a:spcBef>
                <a:spcPts val="0"/>
              </a:spcBef>
              <a:spcAft>
                <a:spcPts val="0"/>
              </a:spcAft>
              <a:defRPr/>
            </a:pPr>
            <a:endParaRPr lang="zh-CN" altLang="en-US" sz="1800">
              <a:solidFill>
                <a:srgbClr val="FFFFFF"/>
              </a:solidFill>
            </a:endParaRPr>
          </a:p>
        </p:txBody>
      </p:sp>
      <p:sp>
        <p:nvSpPr>
          <p:cNvPr id="15" name="MH_Other_14"/>
          <p:cNvSpPr>
            <a:spLocks noChangeAspect="1"/>
          </p:cNvSpPr>
          <p:nvPr/>
        </p:nvSpPr>
        <p:spPr bwMode="auto">
          <a:xfrm>
            <a:off x="3795714" y="2779514"/>
            <a:ext cx="310753" cy="232172"/>
          </a:xfrm>
          <a:custGeom>
            <a:avLst/>
            <a:gdLst>
              <a:gd name="T0" fmla="*/ 151004 w 5185"/>
              <a:gd name="T1" fmla="*/ 1065477 h 3880"/>
              <a:gd name="T2" fmla="*/ 1873403 w 5185"/>
              <a:gd name="T3" fmla="*/ 1297678 h 3880"/>
              <a:gd name="T4" fmla="*/ 751713 w 5185"/>
              <a:gd name="T5" fmla="*/ 1241832 h 3880"/>
              <a:gd name="T6" fmla="*/ 1108464 w 5185"/>
              <a:gd name="T7" fmla="*/ 1148144 h 3880"/>
              <a:gd name="T8" fmla="*/ 751713 w 5185"/>
              <a:gd name="T9" fmla="*/ 1241832 h 3880"/>
              <a:gd name="T10" fmla="*/ 1726808 w 5185"/>
              <a:gd name="T11" fmla="*/ 1012203 h 3880"/>
              <a:gd name="T12" fmla="*/ 1726073 w 5185"/>
              <a:gd name="T13" fmla="*/ 1007794 h 3880"/>
              <a:gd name="T14" fmla="*/ 1726808 w 5185"/>
              <a:gd name="T15" fmla="*/ 44089 h 3880"/>
              <a:gd name="T16" fmla="*/ 1726441 w 5185"/>
              <a:gd name="T17" fmla="*/ 39680 h 3880"/>
              <a:gd name="T18" fmla="*/ 1724604 w 5185"/>
              <a:gd name="T19" fmla="*/ 30862 h 3880"/>
              <a:gd name="T20" fmla="*/ 1721297 w 5185"/>
              <a:gd name="T21" fmla="*/ 23147 h 3880"/>
              <a:gd name="T22" fmla="*/ 1716888 w 5185"/>
              <a:gd name="T23" fmla="*/ 15798 h 3880"/>
              <a:gd name="T24" fmla="*/ 1711010 w 5185"/>
              <a:gd name="T25" fmla="*/ 9920 h 3880"/>
              <a:gd name="T26" fmla="*/ 1703662 w 5185"/>
              <a:gd name="T27" fmla="*/ 5144 h 3880"/>
              <a:gd name="T28" fmla="*/ 1695946 w 5185"/>
              <a:gd name="T29" fmla="*/ 1837 h 3880"/>
              <a:gd name="T30" fmla="*/ 1687128 w 5185"/>
              <a:gd name="T31" fmla="*/ 367 h 3880"/>
              <a:gd name="T32" fmla="*/ 222281 w 5185"/>
              <a:gd name="T33" fmla="*/ 0 h 3880"/>
              <a:gd name="T34" fmla="*/ 217872 w 5185"/>
              <a:gd name="T35" fmla="*/ 367 h 3880"/>
              <a:gd name="T36" fmla="*/ 209054 w 5185"/>
              <a:gd name="T37" fmla="*/ 1837 h 3880"/>
              <a:gd name="T38" fmla="*/ 201338 w 5185"/>
              <a:gd name="T39" fmla="*/ 5144 h 3880"/>
              <a:gd name="T40" fmla="*/ 194358 w 5185"/>
              <a:gd name="T41" fmla="*/ 9920 h 3880"/>
              <a:gd name="T42" fmla="*/ 188112 w 5185"/>
              <a:gd name="T43" fmla="*/ 15798 h 3880"/>
              <a:gd name="T44" fmla="*/ 183336 w 5185"/>
              <a:gd name="T45" fmla="*/ 23147 h 3880"/>
              <a:gd name="T46" fmla="*/ 180029 w 5185"/>
              <a:gd name="T47" fmla="*/ 30862 h 3880"/>
              <a:gd name="T48" fmla="*/ 178559 w 5185"/>
              <a:gd name="T49" fmla="*/ 39680 h 3880"/>
              <a:gd name="T50" fmla="*/ 178192 w 5185"/>
              <a:gd name="T51" fmla="*/ 1003386 h 3880"/>
              <a:gd name="T52" fmla="*/ 178559 w 5185"/>
              <a:gd name="T53" fmla="*/ 1007794 h 3880"/>
              <a:gd name="T54" fmla="*/ 178192 w 5185"/>
              <a:gd name="T55" fmla="*/ 1012203 h 3880"/>
              <a:gd name="T56" fmla="*/ 1727176 w 5185"/>
              <a:gd name="T57" fmla="*/ 1012571 h 3880"/>
              <a:gd name="T58" fmla="*/ 1616954 w 5185"/>
              <a:gd name="T59" fmla="*/ 937620 h 3880"/>
              <a:gd name="T60" fmla="*/ 288046 w 5185"/>
              <a:gd name="T61" fmla="*/ 109854 h 3880"/>
              <a:gd name="T62" fmla="*/ 1616954 w 5185"/>
              <a:gd name="T63" fmla="*/ 937620 h 3880"/>
              <a:gd name="T64" fmla="*/ 4409 w 5185"/>
              <a:gd name="T65" fmla="*/ 1350584 h 3880"/>
              <a:gd name="T66" fmla="*/ 0 w 5185"/>
              <a:gd name="T67" fmla="*/ 1359402 h 3880"/>
              <a:gd name="T68" fmla="*/ 735 w 5185"/>
              <a:gd name="T69" fmla="*/ 1369322 h 3880"/>
              <a:gd name="T70" fmla="*/ 3307 w 5185"/>
              <a:gd name="T71" fmla="*/ 1379977 h 3880"/>
              <a:gd name="T72" fmla="*/ 7348 w 5185"/>
              <a:gd name="T73" fmla="*/ 1390999 h 3880"/>
              <a:gd name="T74" fmla="*/ 13227 w 5185"/>
              <a:gd name="T75" fmla="*/ 1401654 h 3880"/>
              <a:gd name="T76" fmla="*/ 19473 w 5185"/>
              <a:gd name="T77" fmla="*/ 1411206 h 3880"/>
              <a:gd name="T78" fmla="*/ 26821 w 5185"/>
              <a:gd name="T79" fmla="*/ 1418554 h 3880"/>
              <a:gd name="T80" fmla="*/ 35271 w 5185"/>
              <a:gd name="T81" fmla="*/ 1423698 h 3880"/>
              <a:gd name="T82" fmla="*/ 41884 w 5185"/>
              <a:gd name="T83" fmla="*/ 1425168 h 3880"/>
              <a:gd name="T84" fmla="*/ 1860911 w 5185"/>
              <a:gd name="T85" fmla="*/ 1425535 h 3880"/>
              <a:gd name="T86" fmla="*/ 1863116 w 5185"/>
              <a:gd name="T87" fmla="*/ 1425168 h 3880"/>
              <a:gd name="T88" fmla="*/ 1869729 w 5185"/>
              <a:gd name="T89" fmla="*/ 1423698 h 3880"/>
              <a:gd name="T90" fmla="*/ 1878179 w 5185"/>
              <a:gd name="T91" fmla="*/ 1418554 h 3880"/>
              <a:gd name="T92" fmla="*/ 1885527 w 5185"/>
              <a:gd name="T93" fmla="*/ 1411206 h 3880"/>
              <a:gd name="T94" fmla="*/ 1892141 w 5185"/>
              <a:gd name="T95" fmla="*/ 1401654 h 3880"/>
              <a:gd name="T96" fmla="*/ 1897652 w 5185"/>
              <a:gd name="T97" fmla="*/ 1390999 h 3880"/>
              <a:gd name="T98" fmla="*/ 1901693 w 5185"/>
              <a:gd name="T99" fmla="*/ 1379977 h 3880"/>
              <a:gd name="T100" fmla="*/ 1903898 w 5185"/>
              <a:gd name="T101" fmla="*/ 1369322 h 3880"/>
              <a:gd name="T102" fmla="*/ 1905000 w 5185"/>
              <a:gd name="T103" fmla="*/ 1359402 h 3880"/>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5185" h="3880">
                <a:moveTo>
                  <a:pt x="4775" y="2900"/>
                </a:moveTo>
                <a:lnTo>
                  <a:pt x="411" y="2900"/>
                </a:lnTo>
                <a:lnTo>
                  <a:pt x="87" y="3532"/>
                </a:lnTo>
                <a:lnTo>
                  <a:pt x="5099" y="3532"/>
                </a:lnTo>
                <a:lnTo>
                  <a:pt x="4775" y="2900"/>
                </a:lnTo>
                <a:close/>
                <a:moveTo>
                  <a:pt x="2046" y="3380"/>
                </a:moveTo>
                <a:lnTo>
                  <a:pt x="2181" y="3125"/>
                </a:lnTo>
                <a:lnTo>
                  <a:pt x="3017" y="3125"/>
                </a:lnTo>
                <a:lnTo>
                  <a:pt x="3139" y="3380"/>
                </a:lnTo>
                <a:lnTo>
                  <a:pt x="2046" y="3380"/>
                </a:lnTo>
                <a:close/>
                <a:moveTo>
                  <a:pt x="4700" y="2755"/>
                </a:moveTo>
                <a:lnTo>
                  <a:pt x="4700" y="2755"/>
                </a:lnTo>
                <a:lnTo>
                  <a:pt x="4698" y="2743"/>
                </a:lnTo>
                <a:lnTo>
                  <a:pt x="4700" y="2731"/>
                </a:lnTo>
                <a:lnTo>
                  <a:pt x="4700" y="120"/>
                </a:lnTo>
                <a:lnTo>
                  <a:pt x="4699" y="108"/>
                </a:lnTo>
                <a:lnTo>
                  <a:pt x="4697" y="95"/>
                </a:lnTo>
                <a:lnTo>
                  <a:pt x="4694" y="84"/>
                </a:lnTo>
                <a:lnTo>
                  <a:pt x="4690" y="73"/>
                </a:lnTo>
                <a:lnTo>
                  <a:pt x="4685" y="63"/>
                </a:lnTo>
                <a:lnTo>
                  <a:pt x="4680" y="53"/>
                </a:lnTo>
                <a:lnTo>
                  <a:pt x="4673" y="43"/>
                </a:lnTo>
                <a:lnTo>
                  <a:pt x="4665" y="34"/>
                </a:lnTo>
                <a:lnTo>
                  <a:pt x="4657" y="27"/>
                </a:lnTo>
                <a:lnTo>
                  <a:pt x="4647" y="20"/>
                </a:lnTo>
                <a:lnTo>
                  <a:pt x="4637" y="14"/>
                </a:lnTo>
                <a:lnTo>
                  <a:pt x="4627" y="9"/>
                </a:lnTo>
                <a:lnTo>
                  <a:pt x="4616" y="5"/>
                </a:lnTo>
                <a:lnTo>
                  <a:pt x="4605" y="2"/>
                </a:lnTo>
                <a:lnTo>
                  <a:pt x="4592" y="1"/>
                </a:lnTo>
                <a:lnTo>
                  <a:pt x="4580" y="0"/>
                </a:lnTo>
                <a:lnTo>
                  <a:pt x="605" y="0"/>
                </a:lnTo>
                <a:lnTo>
                  <a:pt x="593" y="1"/>
                </a:lnTo>
                <a:lnTo>
                  <a:pt x="581" y="2"/>
                </a:lnTo>
                <a:lnTo>
                  <a:pt x="569" y="5"/>
                </a:lnTo>
                <a:lnTo>
                  <a:pt x="558" y="9"/>
                </a:lnTo>
                <a:lnTo>
                  <a:pt x="548" y="14"/>
                </a:lnTo>
                <a:lnTo>
                  <a:pt x="538" y="20"/>
                </a:lnTo>
                <a:lnTo>
                  <a:pt x="529" y="27"/>
                </a:lnTo>
                <a:lnTo>
                  <a:pt x="521" y="34"/>
                </a:lnTo>
                <a:lnTo>
                  <a:pt x="512" y="43"/>
                </a:lnTo>
                <a:lnTo>
                  <a:pt x="505" y="53"/>
                </a:lnTo>
                <a:lnTo>
                  <a:pt x="499" y="63"/>
                </a:lnTo>
                <a:lnTo>
                  <a:pt x="494" y="73"/>
                </a:lnTo>
                <a:lnTo>
                  <a:pt x="490" y="84"/>
                </a:lnTo>
                <a:lnTo>
                  <a:pt x="488" y="95"/>
                </a:lnTo>
                <a:lnTo>
                  <a:pt x="486" y="108"/>
                </a:lnTo>
                <a:lnTo>
                  <a:pt x="485" y="120"/>
                </a:lnTo>
                <a:lnTo>
                  <a:pt x="485" y="2731"/>
                </a:lnTo>
                <a:lnTo>
                  <a:pt x="486" y="2743"/>
                </a:lnTo>
                <a:lnTo>
                  <a:pt x="485" y="2755"/>
                </a:lnTo>
                <a:lnTo>
                  <a:pt x="484" y="2756"/>
                </a:lnTo>
                <a:lnTo>
                  <a:pt x="4701" y="2756"/>
                </a:lnTo>
                <a:lnTo>
                  <a:pt x="4700" y="2755"/>
                </a:lnTo>
                <a:close/>
                <a:moveTo>
                  <a:pt x="4401" y="2552"/>
                </a:moveTo>
                <a:lnTo>
                  <a:pt x="784" y="2552"/>
                </a:lnTo>
                <a:lnTo>
                  <a:pt x="784" y="299"/>
                </a:lnTo>
                <a:lnTo>
                  <a:pt x="4401" y="299"/>
                </a:lnTo>
                <a:lnTo>
                  <a:pt x="4401" y="2552"/>
                </a:lnTo>
                <a:close/>
                <a:moveTo>
                  <a:pt x="5172" y="3676"/>
                </a:moveTo>
                <a:lnTo>
                  <a:pt x="12" y="3676"/>
                </a:lnTo>
                <a:lnTo>
                  <a:pt x="0" y="3700"/>
                </a:lnTo>
                <a:lnTo>
                  <a:pt x="1" y="3713"/>
                </a:lnTo>
                <a:lnTo>
                  <a:pt x="2" y="3727"/>
                </a:lnTo>
                <a:lnTo>
                  <a:pt x="5" y="3741"/>
                </a:lnTo>
                <a:lnTo>
                  <a:pt x="9" y="3756"/>
                </a:lnTo>
                <a:lnTo>
                  <a:pt x="14" y="3771"/>
                </a:lnTo>
                <a:lnTo>
                  <a:pt x="20" y="3786"/>
                </a:lnTo>
                <a:lnTo>
                  <a:pt x="28" y="3801"/>
                </a:lnTo>
                <a:lnTo>
                  <a:pt x="36" y="3815"/>
                </a:lnTo>
                <a:lnTo>
                  <a:pt x="44" y="3828"/>
                </a:lnTo>
                <a:lnTo>
                  <a:pt x="53" y="3841"/>
                </a:lnTo>
                <a:lnTo>
                  <a:pt x="63" y="3852"/>
                </a:lnTo>
                <a:lnTo>
                  <a:pt x="73" y="3861"/>
                </a:lnTo>
                <a:lnTo>
                  <a:pt x="85" y="3869"/>
                </a:lnTo>
                <a:lnTo>
                  <a:pt x="96" y="3875"/>
                </a:lnTo>
                <a:lnTo>
                  <a:pt x="108" y="3878"/>
                </a:lnTo>
                <a:lnTo>
                  <a:pt x="114" y="3879"/>
                </a:lnTo>
                <a:lnTo>
                  <a:pt x="120" y="3880"/>
                </a:lnTo>
                <a:lnTo>
                  <a:pt x="5065" y="3880"/>
                </a:lnTo>
                <a:lnTo>
                  <a:pt x="5071" y="3879"/>
                </a:lnTo>
                <a:lnTo>
                  <a:pt x="5077" y="3878"/>
                </a:lnTo>
                <a:lnTo>
                  <a:pt x="5089" y="3875"/>
                </a:lnTo>
                <a:lnTo>
                  <a:pt x="5101" y="3869"/>
                </a:lnTo>
                <a:lnTo>
                  <a:pt x="5112" y="3861"/>
                </a:lnTo>
                <a:lnTo>
                  <a:pt x="5122" y="3852"/>
                </a:lnTo>
                <a:lnTo>
                  <a:pt x="5132" y="3841"/>
                </a:lnTo>
                <a:lnTo>
                  <a:pt x="5141" y="3828"/>
                </a:lnTo>
                <a:lnTo>
                  <a:pt x="5150" y="3815"/>
                </a:lnTo>
                <a:lnTo>
                  <a:pt x="5158" y="3801"/>
                </a:lnTo>
                <a:lnTo>
                  <a:pt x="5165" y="3786"/>
                </a:lnTo>
                <a:lnTo>
                  <a:pt x="5171" y="3771"/>
                </a:lnTo>
                <a:lnTo>
                  <a:pt x="5176" y="3756"/>
                </a:lnTo>
                <a:lnTo>
                  <a:pt x="5180" y="3741"/>
                </a:lnTo>
                <a:lnTo>
                  <a:pt x="5182" y="3727"/>
                </a:lnTo>
                <a:lnTo>
                  <a:pt x="5184" y="3713"/>
                </a:lnTo>
                <a:lnTo>
                  <a:pt x="5185" y="3700"/>
                </a:lnTo>
                <a:lnTo>
                  <a:pt x="5172" y="3676"/>
                </a:lnTo>
                <a:close/>
              </a:path>
            </a:pathLst>
          </a:custGeom>
          <a:solidFill>
            <a:srgbClr val="C8001D"/>
          </a:solidFill>
          <a:ln>
            <a:noFill/>
          </a:ln>
        </p:spPr>
        <p:txBody>
          <a:bodyPr anchor="ctr">
            <a:scene3d>
              <a:camera prst="orthographicFront"/>
              <a:lightRig rig="threePt" dir="t"/>
            </a:scene3d>
            <a:sp3d>
              <a:contourClr>
                <a:srgbClr val="FFFFFF"/>
              </a:contourClr>
            </a:sp3d>
          </a:bodyPr>
          <a:lstStyle>
            <a:defPPr>
              <a:defRPr lang="en-US"/>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a:lstStyle>
          <a:p>
            <a:pPr algn="ctr" fontAlgn="auto">
              <a:spcBef>
                <a:spcPts val="0"/>
              </a:spcBef>
              <a:spcAft>
                <a:spcPts val="0"/>
              </a:spcAft>
              <a:defRPr/>
            </a:pPr>
            <a:endParaRPr lang="zh-CN" altLang="en-US" sz="1800" dirty="0">
              <a:solidFill>
                <a:srgbClr val="FFFFFF"/>
              </a:solidFill>
            </a:endParaRPr>
          </a:p>
        </p:txBody>
      </p:sp>
      <p:sp>
        <p:nvSpPr>
          <p:cNvPr id="16" name="MH_Other_15"/>
          <p:cNvSpPr>
            <a:spLocks noChangeAspect="1"/>
          </p:cNvSpPr>
          <p:nvPr/>
        </p:nvSpPr>
        <p:spPr bwMode="auto">
          <a:xfrm>
            <a:off x="5083969" y="3441502"/>
            <a:ext cx="227409" cy="309563"/>
          </a:xfrm>
          <a:custGeom>
            <a:avLst/>
            <a:gdLst>
              <a:gd name="T0" fmla="*/ 1986916 w 2092325"/>
              <a:gd name="T1" fmla="*/ 2844484 h 2844800"/>
              <a:gd name="T2" fmla="*/ 1969453 w 2092325"/>
              <a:gd name="T3" fmla="*/ 2834683 h 2844800"/>
              <a:gd name="T4" fmla="*/ 154940 w 2092325"/>
              <a:gd name="T5" fmla="*/ 2633663 h 2844800"/>
              <a:gd name="T6" fmla="*/ 2091061 w 2092325"/>
              <a:gd name="T7" fmla="*/ 2470151 h 2844800"/>
              <a:gd name="T8" fmla="*/ 1886541 w 2092325"/>
              <a:gd name="T9" fmla="*/ 2517458 h 2844800"/>
              <a:gd name="T10" fmla="*/ 1876425 w 2092325"/>
              <a:gd name="T11" fmla="*/ 2439353 h 2844800"/>
              <a:gd name="T12" fmla="*/ 604193 w 2092325"/>
              <a:gd name="T13" fmla="*/ 1560521 h 2844800"/>
              <a:gd name="T14" fmla="*/ 604193 w 2092325"/>
              <a:gd name="T15" fmla="*/ 1890386 h 2844800"/>
              <a:gd name="T16" fmla="*/ 371519 w 2092325"/>
              <a:gd name="T17" fmla="*/ 1899602 h 2844800"/>
              <a:gd name="T18" fmla="*/ 354013 w 2092325"/>
              <a:gd name="T19" fmla="*/ 1572915 h 2844800"/>
              <a:gd name="T20" fmla="*/ 373747 w 2092325"/>
              <a:gd name="T21" fmla="*/ 1551305 h 2844800"/>
              <a:gd name="T22" fmla="*/ 969955 w 2092325"/>
              <a:gd name="T23" fmla="*/ 1450989 h 2844800"/>
              <a:gd name="T24" fmla="*/ 974405 w 2092325"/>
              <a:gd name="T25" fmla="*/ 1886557 h 2844800"/>
              <a:gd name="T26" fmla="*/ 742022 w 2092325"/>
              <a:gd name="T27" fmla="*/ 1900238 h 2844800"/>
              <a:gd name="T28" fmla="*/ 722313 w 2092325"/>
              <a:gd name="T29" fmla="*/ 1878603 h 2844800"/>
              <a:gd name="T30" fmla="*/ 739797 w 2092325"/>
              <a:gd name="T31" fmla="*/ 1445262 h 2844800"/>
              <a:gd name="T32" fmla="*/ 1337979 w 2092325"/>
              <a:gd name="T33" fmla="*/ 1231906 h 2844800"/>
              <a:gd name="T34" fmla="*/ 1342718 w 2092325"/>
              <a:gd name="T35" fmla="*/ 1886573 h 2844800"/>
              <a:gd name="T36" fmla="*/ 1111786 w 2092325"/>
              <a:gd name="T37" fmla="*/ 1900238 h 2844800"/>
              <a:gd name="T38" fmla="*/ 1092200 w 2092325"/>
              <a:gd name="T39" fmla="*/ 1878628 h 2844800"/>
              <a:gd name="T40" fmla="*/ 1109575 w 2092325"/>
              <a:gd name="T41" fmla="*/ 1225868 h 2844800"/>
              <a:gd name="T42" fmla="*/ 1412876 w 2092325"/>
              <a:gd name="T43" fmla="*/ 1040448 h 2844800"/>
              <a:gd name="T44" fmla="*/ 1197928 w 2092325"/>
              <a:gd name="T45" fmla="*/ 1029018 h 2844800"/>
              <a:gd name="T46" fmla="*/ 1092201 w 2092325"/>
              <a:gd name="T47" fmla="*/ 1161416 h 2844800"/>
              <a:gd name="T48" fmla="*/ 949643 w 2092325"/>
              <a:gd name="T49" fmla="*/ 1278573 h 2844800"/>
              <a:gd name="T50" fmla="*/ 801370 w 2092325"/>
              <a:gd name="T51" fmla="*/ 1357313 h 2844800"/>
              <a:gd name="T52" fmla="*/ 658178 w 2092325"/>
              <a:gd name="T53" fmla="*/ 1404621 h 2844800"/>
              <a:gd name="T54" fmla="*/ 438150 w 2092325"/>
              <a:gd name="T55" fmla="*/ 1435736 h 2844800"/>
              <a:gd name="T56" fmla="*/ 378778 w 2092325"/>
              <a:gd name="T57" fmla="*/ 1314768 h 2844800"/>
              <a:gd name="T58" fmla="*/ 551498 w 2092325"/>
              <a:gd name="T59" fmla="*/ 1302386 h 2844800"/>
              <a:gd name="T60" fmla="*/ 733425 w 2092325"/>
              <a:gd name="T61" fmla="*/ 1253808 h 2844800"/>
              <a:gd name="T62" fmla="*/ 914083 w 2092325"/>
              <a:gd name="T63" fmla="*/ 1155383 h 2844800"/>
              <a:gd name="T64" fmla="*/ 1005206 w 2092325"/>
              <a:gd name="T65" fmla="*/ 1076326 h 2844800"/>
              <a:gd name="T66" fmla="*/ 1095376 w 2092325"/>
              <a:gd name="T67" fmla="*/ 963930 h 2844800"/>
              <a:gd name="T68" fmla="*/ 1083946 w 2092325"/>
              <a:gd name="T69" fmla="*/ 882015 h 2844800"/>
              <a:gd name="T70" fmla="*/ 1124903 w 2092325"/>
              <a:gd name="T71" fmla="*/ 736917 h 2844800"/>
              <a:gd name="T72" fmla="*/ 1993068 w 2092325"/>
              <a:gd name="T73" fmla="*/ 604837 h 2844800"/>
              <a:gd name="T74" fmla="*/ 2046490 w 2092325"/>
              <a:gd name="T75" fmla="*/ 623229 h 2844800"/>
              <a:gd name="T76" fmla="*/ 2072094 w 2092325"/>
              <a:gd name="T77" fmla="*/ 660330 h 2844800"/>
              <a:gd name="T78" fmla="*/ 2090745 w 2092325"/>
              <a:gd name="T79" fmla="*/ 727555 h 2844800"/>
              <a:gd name="T80" fmla="*/ 1876741 w 2092325"/>
              <a:gd name="T81" fmla="*/ 736434 h 2844800"/>
              <a:gd name="T82" fmla="*/ 1892231 w 2092325"/>
              <a:gd name="T83" fmla="*/ 672062 h 2844800"/>
              <a:gd name="T84" fmla="*/ 1915938 w 2092325"/>
              <a:gd name="T85" fmla="*/ 629571 h 2844800"/>
              <a:gd name="T86" fmla="*/ 1951026 w 2092325"/>
              <a:gd name="T87" fmla="*/ 608642 h 2844800"/>
              <a:gd name="T88" fmla="*/ 201612 w 2092325"/>
              <a:gd name="T89" fmla="*/ 0 h 2844800"/>
              <a:gd name="T90" fmla="*/ 1583373 w 2092325"/>
              <a:gd name="T91" fmla="*/ 15240 h 2844800"/>
              <a:gd name="T92" fmla="*/ 1653858 w 2092325"/>
              <a:gd name="T93" fmla="*/ 62230 h 2844800"/>
              <a:gd name="T94" fmla="*/ 1697356 w 2092325"/>
              <a:gd name="T95" fmla="*/ 133667 h 2844800"/>
              <a:gd name="T96" fmla="*/ 1705611 w 2092325"/>
              <a:gd name="T97" fmla="*/ 2674303 h 2844800"/>
              <a:gd name="T98" fmla="*/ 1677353 w 2092325"/>
              <a:gd name="T99" fmla="*/ 2753360 h 2844800"/>
              <a:gd name="T100" fmla="*/ 1617663 w 2092325"/>
              <a:gd name="T101" fmla="*/ 2812098 h 2844800"/>
              <a:gd name="T102" fmla="*/ 1535748 w 2092325"/>
              <a:gd name="T103" fmla="*/ 2842578 h 2844800"/>
              <a:gd name="T104" fmla="*/ 151447 w 2092325"/>
              <a:gd name="T105" fmla="*/ 2838768 h 2844800"/>
              <a:gd name="T106" fmla="*/ 73660 w 2092325"/>
              <a:gd name="T107" fmla="*/ 2801303 h 2844800"/>
              <a:gd name="T108" fmla="*/ 20002 w 2092325"/>
              <a:gd name="T109" fmla="*/ 2737168 h 2844800"/>
              <a:gd name="T110" fmla="*/ 0 w 2092325"/>
              <a:gd name="T111" fmla="*/ 2654935 h 2844800"/>
              <a:gd name="T112" fmla="*/ 15875 w 2092325"/>
              <a:gd name="T113" fmla="*/ 116205 h 2844800"/>
              <a:gd name="T114" fmla="*/ 66357 w 2092325"/>
              <a:gd name="T115" fmla="*/ 49212 h 2844800"/>
              <a:gd name="T116" fmla="*/ 141922 w 2092325"/>
              <a:gd name="T117" fmla="*/ 8572 h 2844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092325" h="2844800">
                <a:moveTo>
                  <a:pt x="1912938" y="2620962"/>
                </a:moveTo>
                <a:lnTo>
                  <a:pt x="2055813" y="2620962"/>
                </a:lnTo>
                <a:lnTo>
                  <a:pt x="2000568" y="2832470"/>
                </a:lnTo>
                <a:lnTo>
                  <a:pt x="1998663" y="2836264"/>
                </a:lnTo>
                <a:lnTo>
                  <a:pt x="1996441" y="2838793"/>
                </a:lnTo>
                <a:lnTo>
                  <a:pt x="1994218" y="2841006"/>
                </a:lnTo>
                <a:lnTo>
                  <a:pt x="1991678" y="2842587"/>
                </a:lnTo>
                <a:lnTo>
                  <a:pt x="1989456" y="2844168"/>
                </a:lnTo>
                <a:lnTo>
                  <a:pt x="1986916" y="2844484"/>
                </a:lnTo>
                <a:lnTo>
                  <a:pt x="1984693" y="2844800"/>
                </a:lnTo>
                <a:lnTo>
                  <a:pt x="1982153" y="2844484"/>
                </a:lnTo>
                <a:lnTo>
                  <a:pt x="1979931" y="2844168"/>
                </a:lnTo>
                <a:lnTo>
                  <a:pt x="1977708" y="2843219"/>
                </a:lnTo>
                <a:lnTo>
                  <a:pt x="1975486" y="2841955"/>
                </a:lnTo>
                <a:lnTo>
                  <a:pt x="1973581" y="2840690"/>
                </a:lnTo>
                <a:lnTo>
                  <a:pt x="1971993" y="2838793"/>
                </a:lnTo>
                <a:lnTo>
                  <a:pt x="1970406" y="2836896"/>
                </a:lnTo>
                <a:lnTo>
                  <a:pt x="1969453" y="2834683"/>
                </a:lnTo>
                <a:lnTo>
                  <a:pt x="1968501" y="2833102"/>
                </a:lnTo>
                <a:lnTo>
                  <a:pt x="1912938" y="2620962"/>
                </a:lnTo>
                <a:close/>
                <a:moveTo>
                  <a:pt x="1156018" y="2488248"/>
                </a:moveTo>
                <a:lnTo>
                  <a:pt x="1156018" y="2633663"/>
                </a:lnTo>
                <a:lnTo>
                  <a:pt x="1552258" y="2633663"/>
                </a:lnTo>
                <a:lnTo>
                  <a:pt x="1552258" y="2488248"/>
                </a:lnTo>
                <a:lnTo>
                  <a:pt x="1156018" y="2488248"/>
                </a:lnTo>
                <a:close/>
                <a:moveTo>
                  <a:pt x="154940" y="2488248"/>
                </a:moveTo>
                <a:lnTo>
                  <a:pt x="154940" y="2633663"/>
                </a:lnTo>
                <a:lnTo>
                  <a:pt x="550862" y="2633663"/>
                </a:lnTo>
                <a:lnTo>
                  <a:pt x="550862" y="2488248"/>
                </a:lnTo>
                <a:lnTo>
                  <a:pt x="154940" y="2488248"/>
                </a:lnTo>
                <a:close/>
                <a:moveTo>
                  <a:pt x="1876425" y="1765300"/>
                </a:moveTo>
                <a:lnTo>
                  <a:pt x="2092325" y="1765300"/>
                </a:lnTo>
                <a:lnTo>
                  <a:pt x="2092325" y="2439353"/>
                </a:lnTo>
                <a:lnTo>
                  <a:pt x="2092325" y="2449831"/>
                </a:lnTo>
                <a:lnTo>
                  <a:pt x="2091693" y="2460308"/>
                </a:lnTo>
                <a:lnTo>
                  <a:pt x="2091061" y="2470151"/>
                </a:lnTo>
                <a:lnTo>
                  <a:pt x="2089796" y="2479993"/>
                </a:lnTo>
                <a:lnTo>
                  <a:pt x="2088848" y="2488883"/>
                </a:lnTo>
                <a:lnTo>
                  <a:pt x="2086951" y="2497773"/>
                </a:lnTo>
                <a:lnTo>
                  <a:pt x="2085055" y="2506346"/>
                </a:lnTo>
                <a:lnTo>
                  <a:pt x="2082842" y="2513966"/>
                </a:lnTo>
                <a:lnTo>
                  <a:pt x="2082526" y="2517458"/>
                </a:lnTo>
                <a:lnTo>
                  <a:pt x="2070198" y="2563813"/>
                </a:lnTo>
                <a:lnTo>
                  <a:pt x="1898553" y="2563813"/>
                </a:lnTo>
                <a:lnTo>
                  <a:pt x="1886541" y="2517458"/>
                </a:lnTo>
                <a:lnTo>
                  <a:pt x="1886225" y="2513966"/>
                </a:lnTo>
                <a:lnTo>
                  <a:pt x="1883696" y="2506346"/>
                </a:lnTo>
                <a:lnTo>
                  <a:pt x="1882115" y="2497773"/>
                </a:lnTo>
                <a:lnTo>
                  <a:pt x="1880219" y="2488883"/>
                </a:lnTo>
                <a:lnTo>
                  <a:pt x="1878954" y="2479993"/>
                </a:lnTo>
                <a:lnTo>
                  <a:pt x="1878006" y="2470151"/>
                </a:lnTo>
                <a:lnTo>
                  <a:pt x="1876741" y="2460308"/>
                </a:lnTo>
                <a:lnTo>
                  <a:pt x="1876425" y="2450148"/>
                </a:lnTo>
                <a:lnTo>
                  <a:pt x="1876425" y="2439353"/>
                </a:lnTo>
                <a:lnTo>
                  <a:pt x="1876425" y="1765300"/>
                </a:lnTo>
                <a:close/>
                <a:moveTo>
                  <a:pt x="375975" y="1550987"/>
                </a:moveTo>
                <a:lnTo>
                  <a:pt x="586369" y="1550987"/>
                </a:lnTo>
                <a:lnTo>
                  <a:pt x="588597" y="1551305"/>
                </a:lnTo>
                <a:lnTo>
                  <a:pt x="590825" y="1551305"/>
                </a:lnTo>
                <a:lnTo>
                  <a:pt x="594963" y="1552894"/>
                </a:lnTo>
                <a:lnTo>
                  <a:pt x="598782" y="1554483"/>
                </a:lnTo>
                <a:lnTo>
                  <a:pt x="601647" y="1557343"/>
                </a:lnTo>
                <a:lnTo>
                  <a:pt x="604193" y="1560521"/>
                </a:lnTo>
                <a:lnTo>
                  <a:pt x="606740" y="1564334"/>
                </a:lnTo>
                <a:lnTo>
                  <a:pt x="607694" y="1568466"/>
                </a:lnTo>
                <a:lnTo>
                  <a:pt x="608013" y="1570690"/>
                </a:lnTo>
                <a:lnTo>
                  <a:pt x="608013" y="1572915"/>
                </a:lnTo>
                <a:lnTo>
                  <a:pt x="608013" y="1878628"/>
                </a:lnTo>
                <a:lnTo>
                  <a:pt x="608013" y="1880852"/>
                </a:lnTo>
                <a:lnTo>
                  <a:pt x="607694" y="1882759"/>
                </a:lnTo>
                <a:lnTo>
                  <a:pt x="606740" y="1886572"/>
                </a:lnTo>
                <a:lnTo>
                  <a:pt x="604193" y="1890386"/>
                </a:lnTo>
                <a:lnTo>
                  <a:pt x="601647" y="1893881"/>
                </a:lnTo>
                <a:lnTo>
                  <a:pt x="598782" y="1896424"/>
                </a:lnTo>
                <a:lnTo>
                  <a:pt x="594963" y="1898648"/>
                </a:lnTo>
                <a:lnTo>
                  <a:pt x="590825" y="1899602"/>
                </a:lnTo>
                <a:lnTo>
                  <a:pt x="588597" y="1900237"/>
                </a:lnTo>
                <a:lnTo>
                  <a:pt x="586369" y="1900237"/>
                </a:lnTo>
                <a:lnTo>
                  <a:pt x="375975" y="1900237"/>
                </a:lnTo>
                <a:lnTo>
                  <a:pt x="373747" y="1900237"/>
                </a:lnTo>
                <a:lnTo>
                  <a:pt x="371519" y="1899602"/>
                </a:lnTo>
                <a:lnTo>
                  <a:pt x="367381" y="1898648"/>
                </a:lnTo>
                <a:lnTo>
                  <a:pt x="363880" y="1896424"/>
                </a:lnTo>
                <a:lnTo>
                  <a:pt x="360379" y="1893881"/>
                </a:lnTo>
                <a:lnTo>
                  <a:pt x="357832" y="1890386"/>
                </a:lnTo>
                <a:lnTo>
                  <a:pt x="355604" y="1886572"/>
                </a:lnTo>
                <a:lnTo>
                  <a:pt x="354331" y="1882759"/>
                </a:lnTo>
                <a:lnTo>
                  <a:pt x="354013" y="1880852"/>
                </a:lnTo>
                <a:lnTo>
                  <a:pt x="354013" y="1878628"/>
                </a:lnTo>
                <a:lnTo>
                  <a:pt x="354013" y="1572915"/>
                </a:lnTo>
                <a:lnTo>
                  <a:pt x="354013" y="1570690"/>
                </a:lnTo>
                <a:lnTo>
                  <a:pt x="354331" y="1568466"/>
                </a:lnTo>
                <a:lnTo>
                  <a:pt x="355604" y="1564334"/>
                </a:lnTo>
                <a:lnTo>
                  <a:pt x="357832" y="1560521"/>
                </a:lnTo>
                <a:lnTo>
                  <a:pt x="360379" y="1557343"/>
                </a:lnTo>
                <a:lnTo>
                  <a:pt x="363880" y="1554483"/>
                </a:lnTo>
                <a:lnTo>
                  <a:pt x="367381" y="1552894"/>
                </a:lnTo>
                <a:lnTo>
                  <a:pt x="371519" y="1551305"/>
                </a:lnTo>
                <a:lnTo>
                  <a:pt x="373747" y="1551305"/>
                </a:lnTo>
                <a:lnTo>
                  <a:pt x="375975" y="1550987"/>
                </a:lnTo>
                <a:close/>
                <a:moveTo>
                  <a:pt x="742022" y="1444625"/>
                </a:moveTo>
                <a:lnTo>
                  <a:pt x="744248" y="1444625"/>
                </a:lnTo>
                <a:lnTo>
                  <a:pt x="954696" y="1444625"/>
                </a:lnTo>
                <a:lnTo>
                  <a:pt x="956603" y="1444625"/>
                </a:lnTo>
                <a:lnTo>
                  <a:pt x="958828" y="1445262"/>
                </a:lnTo>
                <a:lnTo>
                  <a:pt x="962961" y="1446216"/>
                </a:lnTo>
                <a:lnTo>
                  <a:pt x="966776" y="1448443"/>
                </a:lnTo>
                <a:lnTo>
                  <a:pt x="969955" y="1450989"/>
                </a:lnTo>
                <a:lnTo>
                  <a:pt x="972498" y="1454170"/>
                </a:lnTo>
                <a:lnTo>
                  <a:pt x="974405" y="1457670"/>
                </a:lnTo>
                <a:lnTo>
                  <a:pt x="975995" y="1461806"/>
                </a:lnTo>
                <a:lnTo>
                  <a:pt x="976313" y="1464033"/>
                </a:lnTo>
                <a:lnTo>
                  <a:pt x="976313" y="1466261"/>
                </a:lnTo>
                <a:lnTo>
                  <a:pt x="976313" y="1878603"/>
                </a:lnTo>
                <a:lnTo>
                  <a:pt x="976313" y="1880830"/>
                </a:lnTo>
                <a:lnTo>
                  <a:pt x="975995" y="1882739"/>
                </a:lnTo>
                <a:lnTo>
                  <a:pt x="974405" y="1886557"/>
                </a:lnTo>
                <a:lnTo>
                  <a:pt x="972498" y="1890375"/>
                </a:lnTo>
                <a:lnTo>
                  <a:pt x="969955" y="1893875"/>
                </a:lnTo>
                <a:lnTo>
                  <a:pt x="966776" y="1896420"/>
                </a:lnTo>
                <a:lnTo>
                  <a:pt x="962961" y="1898647"/>
                </a:lnTo>
                <a:lnTo>
                  <a:pt x="958828" y="1899602"/>
                </a:lnTo>
                <a:lnTo>
                  <a:pt x="956603" y="1900238"/>
                </a:lnTo>
                <a:lnTo>
                  <a:pt x="954696" y="1900238"/>
                </a:lnTo>
                <a:lnTo>
                  <a:pt x="744248" y="1900238"/>
                </a:lnTo>
                <a:lnTo>
                  <a:pt x="742022" y="1900238"/>
                </a:lnTo>
                <a:lnTo>
                  <a:pt x="739797" y="1899602"/>
                </a:lnTo>
                <a:lnTo>
                  <a:pt x="735664" y="1898647"/>
                </a:lnTo>
                <a:lnTo>
                  <a:pt x="731850" y="1896420"/>
                </a:lnTo>
                <a:lnTo>
                  <a:pt x="728989" y="1893875"/>
                </a:lnTo>
                <a:lnTo>
                  <a:pt x="726445" y="1890375"/>
                </a:lnTo>
                <a:lnTo>
                  <a:pt x="724220" y="1886557"/>
                </a:lnTo>
                <a:lnTo>
                  <a:pt x="722949" y="1882739"/>
                </a:lnTo>
                <a:lnTo>
                  <a:pt x="722631" y="1880830"/>
                </a:lnTo>
                <a:lnTo>
                  <a:pt x="722313" y="1878603"/>
                </a:lnTo>
                <a:lnTo>
                  <a:pt x="722313" y="1466261"/>
                </a:lnTo>
                <a:lnTo>
                  <a:pt x="722631" y="1464033"/>
                </a:lnTo>
                <a:lnTo>
                  <a:pt x="722949" y="1461806"/>
                </a:lnTo>
                <a:lnTo>
                  <a:pt x="724220" y="1457670"/>
                </a:lnTo>
                <a:lnTo>
                  <a:pt x="726445" y="1454170"/>
                </a:lnTo>
                <a:lnTo>
                  <a:pt x="728989" y="1450989"/>
                </a:lnTo>
                <a:lnTo>
                  <a:pt x="731850" y="1448443"/>
                </a:lnTo>
                <a:lnTo>
                  <a:pt x="735664" y="1446216"/>
                </a:lnTo>
                <a:lnTo>
                  <a:pt x="739797" y="1445262"/>
                </a:lnTo>
                <a:lnTo>
                  <a:pt x="742022" y="1444625"/>
                </a:lnTo>
                <a:close/>
                <a:moveTo>
                  <a:pt x="1111786" y="1225550"/>
                </a:moveTo>
                <a:lnTo>
                  <a:pt x="1113998" y="1225550"/>
                </a:lnTo>
                <a:lnTo>
                  <a:pt x="1322815" y="1225550"/>
                </a:lnTo>
                <a:lnTo>
                  <a:pt x="1325027" y="1225550"/>
                </a:lnTo>
                <a:lnTo>
                  <a:pt x="1327238" y="1225868"/>
                </a:lnTo>
                <a:lnTo>
                  <a:pt x="1331345" y="1227139"/>
                </a:lnTo>
                <a:lnTo>
                  <a:pt x="1335136" y="1229364"/>
                </a:lnTo>
                <a:lnTo>
                  <a:pt x="1337979" y="1231906"/>
                </a:lnTo>
                <a:lnTo>
                  <a:pt x="1340822" y="1235084"/>
                </a:lnTo>
                <a:lnTo>
                  <a:pt x="1342718" y="1238898"/>
                </a:lnTo>
                <a:lnTo>
                  <a:pt x="1343981" y="1243029"/>
                </a:lnTo>
                <a:lnTo>
                  <a:pt x="1344297" y="1245254"/>
                </a:lnTo>
                <a:lnTo>
                  <a:pt x="1344613" y="1247478"/>
                </a:lnTo>
                <a:lnTo>
                  <a:pt x="1344613" y="1878628"/>
                </a:lnTo>
                <a:lnTo>
                  <a:pt x="1344297" y="1880852"/>
                </a:lnTo>
                <a:lnTo>
                  <a:pt x="1343981" y="1882759"/>
                </a:lnTo>
                <a:lnTo>
                  <a:pt x="1342718" y="1886573"/>
                </a:lnTo>
                <a:lnTo>
                  <a:pt x="1340822" y="1890386"/>
                </a:lnTo>
                <a:lnTo>
                  <a:pt x="1337979" y="1893882"/>
                </a:lnTo>
                <a:lnTo>
                  <a:pt x="1335136" y="1896425"/>
                </a:lnTo>
                <a:lnTo>
                  <a:pt x="1331345" y="1898649"/>
                </a:lnTo>
                <a:lnTo>
                  <a:pt x="1327238" y="1899603"/>
                </a:lnTo>
                <a:lnTo>
                  <a:pt x="1325027" y="1900238"/>
                </a:lnTo>
                <a:lnTo>
                  <a:pt x="1322815" y="1900238"/>
                </a:lnTo>
                <a:lnTo>
                  <a:pt x="1113998" y="1900238"/>
                </a:lnTo>
                <a:lnTo>
                  <a:pt x="1111786" y="1900238"/>
                </a:lnTo>
                <a:lnTo>
                  <a:pt x="1109575" y="1899603"/>
                </a:lnTo>
                <a:lnTo>
                  <a:pt x="1105468" y="1898649"/>
                </a:lnTo>
                <a:lnTo>
                  <a:pt x="1101677" y="1896425"/>
                </a:lnTo>
                <a:lnTo>
                  <a:pt x="1098834" y="1893882"/>
                </a:lnTo>
                <a:lnTo>
                  <a:pt x="1095991" y="1890386"/>
                </a:lnTo>
                <a:lnTo>
                  <a:pt x="1094095" y="1886573"/>
                </a:lnTo>
                <a:lnTo>
                  <a:pt x="1092832" y="1882759"/>
                </a:lnTo>
                <a:lnTo>
                  <a:pt x="1092516" y="1880852"/>
                </a:lnTo>
                <a:lnTo>
                  <a:pt x="1092200" y="1878628"/>
                </a:lnTo>
                <a:lnTo>
                  <a:pt x="1092200" y="1247478"/>
                </a:lnTo>
                <a:lnTo>
                  <a:pt x="1092516" y="1245254"/>
                </a:lnTo>
                <a:lnTo>
                  <a:pt x="1092832" y="1243029"/>
                </a:lnTo>
                <a:lnTo>
                  <a:pt x="1094095" y="1238898"/>
                </a:lnTo>
                <a:lnTo>
                  <a:pt x="1095991" y="1235084"/>
                </a:lnTo>
                <a:lnTo>
                  <a:pt x="1098834" y="1231906"/>
                </a:lnTo>
                <a:lnTo>
                  <a:pt x="1101677" y="1229364"/>
                </a:lnTo>
                <a:lnTo>
                  <a:pt x="1105468" y="1227139"/>
                </a:lnTo>
                <a:lnTo>
                  <a:pt x="1109575" y="1225868"/>
                </a:lnTo>
                <a:lnTo>
                  <a:pt x="1111786" y="1225550"/>
                </a:lnTo>
                <a:close/>
                <a:moveTo>
                  <a:pt x="1876425" y="912812"/>
                </a:moveTo>
                <a:lnTo>
                  <a:pt x="2092325" y="912812"/>
                </a:lnTo>
                <a:lnTo>
                  <a:pt x="2092325" y="1709737"/>
                </a:lnTo>
                <a:lnTo>
                  <a:pt x="1876425" y="1709737"/>
                </a:lnTo>
                <a:lnTo>
                  <a:pt x="1876425" y="912812"/>
                </a:lnTo>
                <a:close/>
                <a:moveTo>
                  <a:pt x="1350011" y="644525"/>
                </a:moveTo>
                <a:lnTo>
                  <a:pt x="1362394" y="722630"/>
                </a:lnTo>
                <a:lnTo>
                  <a:pt x="1412876" y="1040448"/>
                </a:lnTo>
                <a:lnTo>
                  <a:pt x="1292861" y="1059498"/>
                </a:lnTo>
                <a:lnTo>
                  <a:pt x="1267779" y="902653"/>
                </a:lnTo>
                <a:lnTo>
                  <a:pt x="1258571" y="922020"/>
                </a:lnTo>
                <a:lnTo>
                  <a:pt x="1249363" y="941070"/>
                </a:lnTo>
                <a:lnTo>
                  <a:pt x="1239203" y="959485"/>
                </a:lnTo>
                <a:lnTo>
                  <a:pt x="1229361" y="977583"/>
                </a:lnTo>
                <a:lnTo>
                  <a:pt x="1219201" y="995045"/>
                </a:lnTo>
                <a:lnTo>
                  <a:pt x="1208723" y="1012190"/>
                </a:lnTo>
                <a:lnTo>
                  <a:pt x="1197928" y="1029018"/>
                </a:lnTo>
                <a:lnTo>
                  <a:pt x="1186816" y="1045210"/>
                </a:lnTo>
                <a:lnTo>
                  <a:pt x="1175703" y="1061403"/>
                </a:lnTo>
                <a:lnTo>
                  <a:pt x="1164273" y="1076961"/>
                </a:lnTo>
                <a:lnTo>
                  <a:pt x="1152843" y="1091883"/>
                </a:lnTo>
                <a:lnTo>
                  <a:pt x="1141096" y="1106806"/>
                </a:lnTo>
                <a:lnTo>
                  <a:pt x="1129031" y="1120776"/>
                </a:lnTo>
                <a:lnTo>
                  <a:pt x="1116966" y="1134428"/>
                </a:lnTo>
                <a:lnTo>
                  <a:pt x="1104901" y="1147763"/>
                </a:lnTo>
                <a:lnTo>
                  <a:pt x="1092201" y="1161416"/>
                </a:lnTo>
                <a:lnTo>
                  <a:pt x="1076961" y="1176656"/>
                </a:lnTo>
                <a:lnTo>
                  <a:pt x="1061721" y="1190943"/>
                </a:lnTo>
                <a:lnTo>
                  <a:pt x="1046163" y="1205231"/>
                </a:lnTo>
                <a:lnTo>
                  <a:pt x="1029971" y="1218883"/>
                </a:lnTo>
                <a:lnTo>
                  <a:pt x="1014096" y="1231901"/>
                </a:lnTo>
                <a:lnTo>
                  <a:pt x="998221" y="1244283"/>
                </a:lnTo>
                <a:lnTo>
                  <a:pt x="982346" y="1256348"/>
                </a:lnTo>
                <a:lnTo>
                  <a:pt x="965836" y="1267778"/>
                </a:lnTo>
                <a:lnTo>
                  <a:pt x="949643" y="1278573"/>
                </a:lnTo>
                <a:lnTo>
                  <a:pt x="933133" y="1289368"/>
                </a:lnTo>
                <a:lnTo>
                  <a:pt x="916306" y="1299528"/>
                </a:lnTo>
                <a:lnTo>
                  <a:pt x="900113" y="1309053"/>
                </a:lnTo>
                <a:lnTo>
                  <a:pt x="883603" y="1317943"/>
                </a:lnTo>
                <a:lnTo>
                  <a:pt x="867093" y="1326833"/>
                </a:lnTo>
                <a:lnTo>
                  <a:pt x="850583" y="1335088"/>
                </a:lnTo>
                <a:lnTo>
                  <a:pt x="834073" y="1343026"/>
                </a:lnTo>
                <a:lnTo>
                  <a:pt x="817563" y="1350328"/>
                </a:lnTo>
                <a:lnTo>
                  <a:pt x="801370" y="1357313"/>
                </a:lnTo>
                <a:lnTo>
                  <a:pt x="784860" y="1363981"/>
                </a:lnTo>
                <a:lnTo>
                  <a:pt x="768668" y="1370331"/>
                </a:lnTo>
                <a:lnTo>
                  <a:pt x="752475" y="1376363"/>
                </a:lnTo>
                <a:lnTo>
                  <a:pt x="736600" y="1382078"/>
                </a:lnTo>
                <a:lnTo>
                  <a:pt x="720725" y="1387158"/>
                </a:lnTo>
                <a:lnTo>
                  <a:pt x="704533" y="1391921"/>
                </a:lnTo>
                <a:lnTo>
                  <a:pt x="688975" y="1396366"/>
                </a:lnTo>
                <a:lnTo>
                  <a:pt x="673735" y="1400493"/>
                </a:lnTo>
                <a:lnTo>
                  <a:pt x="658178" y="1404621"/>
                </a:lnTo>
                <a:lnTo>
                  <a:pt x="643255" y="1408431"/>
                </a:lnTo>
                <a:lnTo>
                  <a:pt x="613728" y="1414781"/>
                </a:lnTo>
                <a:lnTo>
                  <a:pt x="585153" y="1420178"/>
                </a:lnTo>
                <a:lnTo>
                  <a:pt x="557530" y="1424623"/>
                </a:lnTo>
                <a:lnTo>
                  <a:pt x="530860" y="1428433"/>
                </a:lnTo>
                <a:lnTo>
                  <a:pt x="505460" y="1430973"/>
                </a:lnTo>
                <a:lnTo>
                  <a:pt x="481648" y="1433196"/>
                </a:lnTo>
                <a:lnTo>
                  <a:pt x="459423" y="1434783"/>
                </a:lnTo>
                <a:lnTo>
                  <a:pt x="438150" y="1435736"/>
                </a:lnTo>
                <a:lnTo>
                  <a:pt x="419100" y="1436371"/>
                </a:lnTo>
                <a:lnTo>
                  <a:pt x="401638" y="1436688"/>
                </a:lnTo>
                <a:lnTo>
                  <a:pt x="385445" y="1436371"/>
                </a:lnTo>
                <a:lnTo>
                  <a:pt x="371793" y="1435736"/>
                </a:lnTo>
                <a:lnTo>
                  <a:pt x="350838" y="1434783"/>
                </a:lnTo>
                <a:lnTo>
                  <a:pt x="350838" y="1313181"/>
                </a:lnTo>
                <a:lnTo>
                  <a:pt x="352425" y="1313181"/>
                </a:lnTo>
                <a:lnTo>
                  <a:pt x="362585" y="1314133"/>
                </a:lnTo>
                <a:lnTo>
                  <a:pt x="378778" y="1314768"/>
                </a:lnTo>
                <a:lnTo>
                  <a:pt x="401638" y="1315086"/>
                </a:lnTo>
                <a:lnTo>
                  <a:pt x="425133" y="1314768"/>
                </a:lnTo>
                <a:lnTo>
                  <a:pt x="452438" y="1313498"/>
                </a:lnTo>
                <a:lnTo>
                  <a:pt x="467360" y="1312546"/>
                </a:lnTo>
                <a:lnTo>
                  <a:pt x="482918" y="1311276"/>
                </a:lnTo>
                <a:lnTo>
                  <a:pt x="499110" y="1309371"/>
                </a:lnTo>
                <a:lnTo>
                  <a:pt x="515938" y="1307783"/>
                </a:lnTo>
                <a:lnTo>
                  <a:pt x="533718" y="1305561"/>
                </a:lnTo>
                <a:lnTo>
                  <a:pt x="551498" y="1302386"/>
                </a:lnTo>
                <a:lnTo>
                  <a:pt x="570548" y="1299528"/>
                </a:lnTo>
                <a:lnTo>
                  <a:pt x="589598" y="1295718"/>
                </a:lnTo>
                <a:lnTo>
                  <a:pt x="609283" y="1291591"/>
                </a:lnTo>
                <a:lnTo>
                  <a:pt x="628968" y="1286828"/>
                </a:lnTo>
                <a:lnTo>
                  <a:pt x="649288" y="1281431"/>
                </a:lnTo>
                <a:lnTo>
                  <a:pt x="670243" y="1275716"/>
                </a:lnTo>
                <a:lnTo>
                  <a:pt x="690880" y="1269048"/>
                </a:lnTo>
                <a:lnTo>
                  <a:pt x="711835" y="1262063"/>
                </a:lnTo>
                <a:lnTo>
                  <a:pt x="733425" y="1253808"/>
                </a:lnTo>
                <a:lnTo>
                  <a:pt x="754380" y="1245236"/>
                </a:lnTo>
                <a:lnTo>
                  <a:pt x="775970" y="1236028"/>
                </a:lnTo>
                <a:lnTo>
                  <a:pt x="797243" y="1225868"/>
                </a:lnTo>
                <a:lnTo>
                  <a:pt x="818833" y="1215073"/>
                </a:lnTo>
                <a:lnTo>
                  <a:pt x="840423" y="1203326"/>
                </a:lnTo>
                <a:lnTo>
                  <a:pt x="861378" y="1190943"/>
                </a:lnTo>
                <a:lnTo>
                  <a:pt x="882651" y="1177291"/>
                </a:lnTo>
                <a:lnTo>
                  <a:pt x="903923" y="1163003"/>
                </a:lnTo>
                <a:lnTo>
                  <a:pt x="914083" y="1155383"/>
                </a:lnTo>
                <a:lnTo>
                  <a:pt x="924561" y="1147446"/>
                </a:lnTo>
                <a:lnTo>
                  <a:pt x="935038" y="1139826"/>
                </a:lnTo>
                <a:lnTo>
                  <a:pt x="945516" y="1131571"/>
                </a:lnTo>
                <a:lnTo>
                  <a:pt x="955358" y="1122998"/>
                </a:lnTo>
                <a:lnTo>
                  <a:pt x="965518" y="1114108"/>
                </a:lnTo>
                <a:lnTo>
                  <a:pt x="975996" y="1105218"/>
                </a:lnTo>
                <a:lnTo>
                  <a:pt x="985521" y="1096011"/>
                </a:lnTo>
                <a:lnTo>
                  <a:pt x="995681" y="1086168"/>
                </a:lnTo>
                <a:lnTo>
                  <a:pt x="1005206" y="1076326"/>
                </a:lnTo>
                <a:lnTo>
                  <a:pt x="1016001" y="1065531"/>
                </a:lnTo>
                <a:lnTo>
                  <a:pt x="1026478" y="1053783"/>
                </a:lnTo>
                <a:lnTo>
                  <a:pt x="1036956" y="1042035"/>
                </a:lnTo>
                <a:lnTo>
                  <a:pt x="1046798" y="1029970"/>
                </a:lnTo>
                <a:lnTo>
                  <a:pt x="1056958" y="1017588"/>
                </a:lnTo>
                <a:lnTo>
                  <a:pt x="1066801" y="1004888"/>
                </a:lnTo>
                <a:lnTo>
                  <a:pt x="1076643" y="991553"/>
                </a:lnTo>
                <a:lnTo>
                  <a:pt x="1086168" y="977583"/>
                </a:lnTo>
                <a:lnTo>
                  <a:pt x="1095376" y="963930"/>
                </a:lnTo>
                <a:lnTo>
                  <a:pt x="1104901" y="949643"/>
                </a:lnTo>
                <a:lnTo>
                  <a:pt x="1113791" y="934720"/>
                </a:lnTo>
                <a:lnTo>
                  <a:pt x="1122681" y="919798"/>
                </a:lnTo>
                <a:lnTo>
                  <a:pt x="1131571" y="904240"/>
                </a:lnTo>
                <a:lnTo>
                  <a:pt x="1140143" y="888048"/>
                </a:lnTo>
                <a:lnTo>
                  <a:pt x="1148398" y="871855"/>
                </a:lnTo>
                <a:lnTo>
                  <a:pt x="1156336" y="854710"/>
                </a:lnTo>
                <a:lnTo>
                  <a:pt x="1120141" y="868363"/>
                </a:lnTo>
                <a:lnTo>
                  <a:pt x="1083946" y="882015"/>
                </a:lnTo>
                <a:lnTo>
                  <a:pt x="1048068" y="895985"/>
                </a:lnTo>
                <a:lnTo>
                  <a:pt x="1029653" y="903288"/>
                </a:lnTo>
                <a:lnTo>
                  <a:pt x="1011873" y="911225"/>
                </a:lnTo>
                <a:lnTo>
                  <a:pt x="963931" y="799465"/>
                </a:lnTo>
                <a:lnTo>
                  <a:pt x="984886" y="790892"/>
                </a:lnTo>
                <a:lnTo>
                  <a:pt x="1005206" y="782320"/>
                </a:lnTo>
                <a:lnTo>
                  <a:pt x="1046163" y="766762"/>
                </a:lnTo>
                <a:lnTo>
                  <a:pt x="1085851" y="751522"/>
                </a:lnTo>
                <a:lnTo>
                  <a:pt x="1124903" y="736917"/>
                </a:lnTo>
                <a:lnTo>
                  <a:pt x="1163956" y="722630"/>
                </a:lnTo>
                <a:lnTo>
                  <a:pt x="1202056" y="708025"/>
                </a:lnTo>
                <a:lnTo>
                  <a:pt x="1240156" y="692785"/>
                </a:lnTo>
                <a:lnTo>
                  <a:pt x="1258889" y="684530"/>
                </a:lnTo>
                <a:lnTo>
                  <a:pt x="1277939" y="676275"/>
                </a:lnTo>
                <a:lnTo>
                  <a:pt x="1350011" y="644525"/>
                </a:lnTo>
                <a:close/>
                <a:moveTo>
                  <a:pt x="1975682" y="604837"/>
                </a:moveTo>
                <a:lnTo>
                  <a:pt x="1984533" y="604837"/>
                </a:lnTo>
                <a:lnTo>
                  <a:pt x="1993068" y="604837"/>
                </a:lnTo>
                <a:lnTo>
                  <a:pt x="2001603" y="605788"/>
                </a:lnTo>
                <a:lnTo>
                  <a:pt x="2009506" y="606739"/>
                </a:lnTo>
                <a:lnTo>
                  <a:pt x="2017408" y="608642"/>
                </a:lnTo>
                <a:lnTo>
                  <a:pt x="2024995" y="610862"/>
                </a:lnTo>
                <a:lnTo>
                  <a:pt x="2032581" y="614350"/>
                </a:lnTo>
                <a:lnTo>
                  <a:pt x="2036375" y="615935"/>
                </a:lnTo>
                <a:lnTo>
                  <a:pt x="2039536" y="618472"/>
                </a:lnTo>
                <a:lnTo>
                  <a:pt x="2043329" y="620692"/>
                </a:lnTo>
                <a:lnTo>
                  <a:pt x="2046490" y="623229"/>
                </a:lnTo>
                <a:lnTo>
                  <a:pt x="2049651" y="626083"/>
                </a:lnTo>
                <a:lnTo>
                  <a:pt x="2052812" y="629571"/>
                </a:lnTo>
                <a:lnTo>
                  <a:pt x="2055973" y="632742"/>
                </a:lnTo>
                <a:lnTo>
                  <a:pt x="2058818" y="636547"/>
                </a:lnTo>
                <a:lnTo>
                  <a:pt x="2061663" y="640669"/>
                </a:lnTo>
                <a:lnTo>
                  <a:pt x="2064508" y="645109"/>
                </a:lnTo>
                <a:lnTo>
                  <a:pt x="2067037" y="649865"/>
                </a:lnTo>
                <a:lnTo>
                  <a:pt x="2069566" y="654622"/>
                </a:lnTo>
                <a:lnTo>
                  <a:pt x="2072094" y="660330"/>
                </a:lnTo>
                <a:lnTo>
                  <a:pt x="2074307" y="665720"/>
                </a:lnTo>
                <a:lnTo>
                  <a:pt x="2076520" y="672062"/>
                </a:lnTo>
                <a:lnTo>
                  <a:pt x="2078417" y="678404"/>
                </a:lnTo>
                <a:lnTo>
                  <a:pt x="2080313" y="685381"/>
                </a:lnTo>
                <a:lnTo>
                  <a:pt x="2082210" y="692674"/>
                </a:lnTo>
                <a:lnTo>
                  <a:pt x="2085371" y="708529"/>
                </a:lnTo>
                <a:lnTo>
                  <a:pt x="2086951" y="714871"/>
                </a:lnTo>
                <a:lnTo>
                  <a:pt x="2088532" y="719628"/>
                </a:lnTo>
                <a:lnTo>
                  <a:pt x="2090745" y="727555"/>
                </a:lnTo>
                <a:lnTo>
                  <a:pt x="2091377" y="731360"/>
                </a:lnTo>
                <a:lnTo>
                  <a:pt x="2092009" y="736434"/>
                </a:lnTo>
                <a:lnTo>
                  <a:pt x="2092325" y="742776"/>
                </a:lnTo>
                <a:lnTo>
                  <a:pt x="2092325" y="750704"/>
                </a:lnTo>
                <a:lnTo>
                  <a:pt x="2092325" y="857250"/>
                </a:lnTo>
                <a:lnTo>
                  <a:pt x="1876425" y="857250"/>
                </a:lnTo>
                <a:lnTo>
                  <a:pt x="1876425" y="750704"/>
                </a:lnTo>
                <a:lnTo>
                  <a:pt x="1876425" y="742776"/>
                </a:lnTo>
                <a:lnTo>
                  <a:pt x="1876741" y="736434"/>
                </a:lnTo>
                <a:lnTo>
                  <a:pt x="1877690" y="731360"/>
                </a:lnTo>
                <a:lnTo>
                  <a:pt x="1878322" y="727555"/>
                </a:lnTo>
                <a:lnTo>
                  <a:pt x="1880535" y="719628"/>
                </a:lnTo>
                <a:lnTo>
                  <a:pt x="1882115" y="714871"/>
                </a:lnTo>
                <a:lnTo>
                  <a:pt x="1883380" y="708529"/>
                </a:lnTo>
                <a:lnTo>
                  <a:pt x="1886857" y="692674"/>
                </a:lnTo>
                <a:lnTo>
                  <a:pt x="1888753" y="685381"/>
                </a:lnTo>
                <a:lnTo>
                  <a:pt x="1890650" y="678404"/>
                </a:lnTo>
                <a:lnTo>
                  <a:pt x="1892231" y="672062"/>
                </a:lnTo>
                <a:lnTo>
                  <a:pt x="1894443" y="665720"/>
                </a:lnTo>
                <a:lnTo>
                  <a:pt x="1896656" y="660330"/>
                </a:lnTo>
                <a:lnTo>
                  <a:pt x="1899501" y="654622"/>
                </a:lnTo>
                <a:lnTo>
                  <a:pt x="1901714" y="649865"/>
                </a:lnTo>
                <a:lnTo>
                  <a:pt x="1904243" y="645109"/>
                </a:lnTo>
                <a:lnTo>
                  <a:pt x="1907087" y="640669"/>
                </a:lnTo>
                <a:lnTo>
                  <a:pt x="1910249" y="636547"/>
                </a:lnTo>
                <a:lnTo>
                  <a:pt x="1912777" y="632742"/>
                </a:lnTo>
                <a:lnTo>
                  <a:pt x="1915938" y="629571"/>
                </a:lnTo>
                <a:lnTo>
                  <a:pt x="1919099" y="626083"/>
                </a:lnTo>
                <a:lnTo>
                  <a:pt x="1922261" y="623229"/>
                </a:lnTo>
                <a:lnTo>
                  <a:pt x="1925738" y="620692"/>
                </a:lnTo>
                <a:lnTo>
                  <a:pt x="1928899" y="618472"/>
                </a:lnTo>
                <a:lnTo>
                  <a:pt x="1932692" y="615935"/>
                </a:lnTo>
                <a:lnTo>
                  <a:pt x="1935853" y="614350"/>
                </a:lnTo>
                <a:lnTo>
                  <a:pt x="1939646" y="612447"/>
                </a:lnTo>
                <a:lnTo>
                  <a:pt x="1943440" y="610862"/>
                </a:lnTo>
                <a:lnTo>
                  <a:pt x="1951026" y="608642"/>
                </a:lnTo>
                <a:lnTo>
                  <a:pt x="1959245" y="606739"/>
                </a:lnTo>
                <a:lnTo>
                  <a:pt x="1967464" y="605788"/>
                </a:lnTo>
                <a:lnTo>
                  <a:pt x="1975682" y="604837"/>
                </a:lnTo>
                <a:close/>
                <a:moveTo>
                  <a:pt x="154940" y="259715"/>
                </a:moveTo>
                <a:lnTo>
                  <a:pt x="154940" y="2241868"/>
                </a:lnTo>
                <a:lnTo>
                  <a:pt x="1552258" y="2241868"/>
                </a:lnTo>
                <a:lnTo>
                  <a:pt x="1552258" y="259715"/>
                </a:lnTo>
                <a:lnTo>
                  <a:pt x="154940" y="259715"/>
                </a:lnTo>
                <a:close/>
                <a:moveTo>
                  <a:pt x="201612" y="0"/>
                </a:moveTo>
                <a:lnTo>
                  <a:pt x="1504951" y="0"/>
                </a:lnTo>
                <a:lnTo>
                  <a:pt x="1515428" y="317"/>
                </a:lnTo>
                <a:lnTo>
                  <a:pt x="1525906" y="952"/>
                </a:lnTo>
                <a:lnTo>
                  <a:pt x="1535748" y="2222"/>
                </a:lnTo>
                <a:lnTo>
                  <a:pt x="1545591" y="3810"/>
                </a:lnTo>
                <a:lnTo>
                  <a:pt x="1555116" y="5715"/>
                </a:lnTo>
                <a:lnTo>
                  <a:pt x="1564958" y="8572"/>
                </a:lnTo>
                <a:lnTo>
                  <a:pt x="1574166" y="11430"/>
                </a:lnTo>
                <a:lnTo>
                  <a:pt x="1583373" y="15240"/>
                </a:lnTo>
                <a:lnTo>
                  <a:pt x="1592263" y="18732"/>
                </a:lnTo>
                <a:lnTo>
                  <a:pt x="1600836" y="22860"/>
                </a:lnTo>
                <a:lnTo>
                  <a:pt x="1609408" y="27305"/>
                </a:lnTo>
                <a:lnTo>
                  <a:pt x="1617663" y="32702"/>
                </a:lnTo>
                <a:lnTo>
                  <a:pt x="1625283" y="37782"/>
                </a:lnTo>
                <a:lnTo>
                  <a:pt x="1633221" y="43497"/>
                </a:lnTo>
                <a:lnTo>
                  <a:pt x="1640206" y="49212"/>
                </a:lnTo>
                <a:lnTo>
                  <a:pt x="1647191" y="55562"/>
                </a:lnTo>
                <a:lnTo>
                  <a:pt x="1653858" y="62230"/>
                </a:lnTo>
                <a:lnTo>
                  <a:pt x="1660208" y="69215"/>
                </a:lnTo>
                <a:lnTo>
                  <a:pt x="1666558" y="76517"/>
                </a:lnTo>
                <a:lnTo>
                  <a:pt x="1672273" y="83820"/>
                </a:lnTo>
                <a:lnTo>
                  <a:pt x="1677353" y="91757"/>
                </a:lnTo>
                <a:lnTo>
                  <a:pt x="1682116" y="99377"/>
                </a:lnTo>
                <a:lnTo>
                  <a:pt x="1686561" y="107632"/>
                </a:lnTo>
                <a:lnTo>
                  <a:pt x="1690688" y="116205"/>
                </a:lnTo>
                <a:lnTo>
                  <a:pt x="1694498" y="124777"/>
                </a:lnTo>
                <a:lnTo>
                  <a:pt x="1697356" y="133667"/>
                </a:lnTo>
                <a:lnTo>
                  <a:pt x="1700531" y="142557"/>
                </a:lnTo>
                <a:lnTo>
                  <a:pt x="1702753" y="151447"/>
                </a:lnTo>
                <a:lnTo>
                  <a:pt x="1704023" y="160972"/>
                </a:lnTo>
                <a:lnTo>
                  <a:pt x="1705611" y="170497"/>
                </a:lnTo>
                <a:lnTo>
                  <a:pt x="1706246" y="180022"/>
                </a:lnTo>
                <a:lnTo>
                  <a:pt x="1706563" y="189865"/>
                </a:lnTo>
                <a:lnTo>
                  <a:pt x="1706563" y="2654935"/>
                </a:lnTo>
                <a:lnTo>
                  <a:pt x="1706246" y="2664460"/>
                </a:lnTo>
                <a:lnTo>
                  <a:pt x="1705611" y="2674303"/>
                </a:lnTo>
                <a:lnTo>
                  <a:pt x="1704023" y="2683828"/>
                </a:lnTo>
                <a:lnTo>
                  <a:pt x="1702753" y="2693353"/>
                </a:lnTo>
                <a:lnTo>
                  <a:pt x="1700531" y="2702560"/>
                </a:lnTo>
                <a:lnTo>
                  <a:pt x="1697356" y="2711450"/>
                </a:lnTo>
                <a:lnTo>
                  <a:pt x="1694498" y="2720023"/>
                </a:lnTo>
                <a:lnTo>
                  <a:pt x="1690688" y="2728913"/>
                </a:lnTo>
                <a:lnTo>
                  <a:pt x="1686561" y="2737168"/>
                </a:lnTo>
                <a:lnTo>
                  <a:pt x="1682116" y="2745105"/>
                </a:lnTo>
                <a:lnTo>
                  <a:pt x="1677353" y="2753360"/>
                </a:lnTo>
                <a:lnTo>
                  <a:pt x="1672273" y="2760980"/>
                </a:lnTo>
                <a:lnTo>
                  <a:pt x="1666558" y="2768283"/>
                </a:lnTo>
                <a:lnTo>
                  <a:pt x="1660208" y="2775585"/>
                </a:lnTo>
                <a:lnTo>
                  <a:pt x="1653858" y="2782253"/>
                </a:lnTo>
                <a:lnTo>
                  <a:pt x="1647191" y="2788920"/>
                </a:lnTo>
                <a:lnTo>
                  <a:pt x="1640206" y="2795270"/>
                </a:lnTo>
                <a:lnTo>
                  <a:pt x="1633221" y="2801303"/>
                </a:lnTo>
                <a:lnTo>
                  <a:pt x="1625283" y="2807018"/>
                </a:lnTo>
                <a:lnTo>
                  <a:pt x="1617663" y="2812098"/>
                </a:lnTo>
                <a:lnTo>
                  <a:pt x="1609408" y="2817178"/>
                </a:lnTo>
                <a:lnTo>
                  <a:pt x="1600836" y="2821623"/>
                </a:lnTo>
                <a:lnTo>
                  <a:pt x="1592263" y="2825750"/>
                </a:lnTo>
                <a:lnTo>
                  <a:pt x="1583373" y="2829878"/>
                </a:lnTo>
                <a:lnTo>
                  <a:pt x="1574166" y="2833370"/>
                </a:lnTo>
                <a:lnTo>
                  <a:pt x="1564958" y="2836228"/>
                </a:lnTo>
                <a:lnTo>
                  <a:pt x="1555116" y="2838768"/>
                </a:lnTo>
                <a:lnTo>
                  <a:pt x="1545591" y="2840673"/>
                </a:lnTo>
                <a:lnTo>
                  <a:pt x="1535748" y="2842578"/>
                </a:lnTo>
                <a:lnTo>
                  <a:pt x="1525906" y="2843848"/>
                </a:lnTo>
                <a:lnTo>
                  <a:pt x="1515428" y="2844483"/>
                </a:lnTo>
                <a:lnTo>
                  <a:pt x="1504951" y="2844800"/>
                </a:lnTo>
                <a:lnTo>
                  <a:pt x="201612" y="2844800"/>
                </a:lnTo>
                <a:lnTo>
                  <a:pt x="191135" y="2844483"/>
                </a:lnTo>
                <a:lnTo>
                  <a:pt x="180975" y="2843848"/>
                </a:lnTo>
                <a:lnTo>
                  <a:pt x="170815" y="2842578"/>
                </a:lnTo>
                <a:lnTo>
                  <a:pt x="161290" y="2840673"/>
                </a:lnTo>
                <a:lnTo>
                  <a:pt x="151447" y="2838768"/>
                </a:lnTo>
                <a:lnTo>
                  <a:pt x="141922" y="2836228"/>
                </a:lnTo>
                <a:lnTo>
                  <a:pt x="132715" y="2833370"/>
                </a:lnTo>
                <a:lnTo>
                  <a:pt x="123190" y="2829878"/>
                </a:lnTo>
                <a:lnTo>
                  <a:pt x="114300" y="2825750"/>
                </a:lnTo>
                <a:lnTo>
                  <a:pt x="105727" y="2821623"/>
                </a:lnTo>
                <a:lnTo>
                  <a:pt x="97155" y="2817178"/>
                </a:lnTo>
                <a:lnTo>
                  <a:pt x="89217" y="2812098"/>
                </a:lnTo>
                <a:lnTo>
                  <a:pt x="81280" y="2807018"/>
                </a:lnTo>
                <a:lnTo>
                  <a:pt x="73660" y="2801303"/>
                </a:lnTo>
                <a:lnTo>
                  <a:pt x="66357" y="2795270"/>
                </a:lnTo>
                <a:lnTo>
                  <a:pt x="59372" y="2788920"/>
                </a:lnTo>
                <a:lnTo>
                  <a:pt x="52705" y="2782253"/>
                </a:lnTo>
                <a:lnTo>
                  <a:pt x="46355" y="2775585"/>
                </a:lnTo>
                <a:lnTo>
                  <a:pt x="40322" y="2768283"/>
                </a:lnTo>
                <a:lnTo>
                  <a:pt x="34607" y="2760980"/>
                </a:lnTo>
                <a:lnTo>
                  <a:pt x="29210" y="2753360"/>
                </a:lnTo>
                <a:lnTo>
                  <a:pt x="24447" y="2745105"/>
                </a:lnTo>
                <a:lnTo>
                  <a:pt x="20002" y="2737168"/>
                </a:lnTo>
                <a:lnTo>
                  <a:pt x="15875" y="2728913"/>
                </a:lnTo>
                <a:lnTo>
                  <a:pt x="12065" y="2720023"/>
                </a:lnTo>
                <a:lnTo>
                  <a:pt x="9207" y="2711450"/>
                </a:lnTo>
                <a:lnTo>
                  <a:pt x="6667" y="2702560"/>
                </a:lnTo>
                <a:lnTo>
                  <a:pt x="4127" y="2693353"/>
                </a:lnTo>
                <a:lnTo>
                  <a:pt x="2540" y="2683828"/>
                </a:lnTo>
                <a:lnTo>
                  <a:pt x="952" y="2674303"/>
                </a:lnTo>
                <a:lnTo>
                  <a:pt x="317" y="2664460"/>
                </a:lnTo>
                <a:lnTo>
                  <a:pt x="0" y="2654935"/>
                </a:lnTo>
                <a:lnTo>
                  <a:pt x="0" y="189865"/>
                </a:lnTo>
                <a:lnTo>
                  <a:pt x="317" y="180022"/>
                </a:lnTo>
                <a:lnTo>
                  <a:pt x="952" y="170497"/>
                </a:lnTo>
                <a:lnTo>
                  <a:pt x="2540" y="160972"/>
                </a:lnTo>
                <a:lnTo>
                  <a:pt x="4127" y="151447"/>
                </a:lnTo>
                <a:lnTo>
                  <a:pt x="6667" y="142557"/>
                </a:lnTo>
                <a:lnTo>
                  <a:pt x="9207" y="133667"/>
                </a:lnTo>
                <a:lnTo>
                  <a:pt x="12065" y="124777"/>
                </a:lnTo>
                <a:lnTo>
                  <a:pt x="15875" y="116205"/>
                </a:lnTo>
                <a:lnTo>
                  <a:pt x="20002" y="107632"/>
                </a:lnTo>
                <a:lnTo>
                  <a:pt x="24447" y="99377"/>
                </a:lnTo>
                <a:lnTo>
                  <a:pt x="29210" y="91757"/>
                </a:lnTo>
                <a:lnTo>
                  <a:pt x="34607" y="83820"/>
                </a:lnTo>
                <a:lnTo>
                  <a:pt x="40322" y="76517"/>
                </a:lnTo>
                <a:lnTo>
                  <a:pt x="46355" y="69215"/>
                </a:lnTo>
                <a:lnTo>
                  <a:pt x="52705" y="62230"/>
                </a:lnTo>
                <a:lnTo>
                  <a:pt x="59372" y="55562"/>
                </a:lnTo>
                <a:lnTo>
                  <a:pt x="66357" y="49212"/>
                </a:lnTo>
                <a:lnTo>
                  <a:pt x="73660" y="43497"/>
                </a:lnTo>
                <a:lnTo>
                  <a:pt x="81280" y="37782"/>
                </a:lnTo>
                <a:lnTo>
                  <a:pt x="89217" y="32702"/>
                </a:lnTo>
                <a:lnTo>
                  <a:pt x="97155" y="27305"/>
                </a:lnTo>
                <a:lnTo>
                  <a:pt x="105727" y="22860"/>
                </a:lnTo>
                <a:lnTo>
                  <a:pt x="114300" y="18732"/>
                </a:lnTo>
                <a:lnTo>
                  <a:pt x="123190" y="15240"/>
                </a:lnTo>
                <a:lnTo>
                  <a:pt x="132715" y="11430"/>
                </a:lnTo>
                <a:lnTo>
                  <a:pt x="141922" y="8572"/>
                </a:lnTo>
                <a:lnTo>
                  <a:pt x="151447" y="5715"/>
                </a:lnTo>
                <a:lnTo>
                  <a:pt x="161290" y="3810"/>
                </a:lnTo>
                <a:lnTo>
                  <a:pt x="170815" y="2222"/>
                </a:lnTo>
                <a:lnTo>
                  <a:pt x="180975" y="952"/>
                </a:lnTo>
                <a:lnTo>
                  <a:pt x="191135" y="317"/>
                </a:lnTo>
                <a:lnTo>
                  <a:pt x="201612" y="0"/>
                </a:lnTo>
                <a:close/>
              </a:path>
            </a:pathLst>
          </a:custGeom>
          <a:solidFill>
            <a:srgbClr val="C8001D"/>
          </a:solidFill>
          <a:ln>
            <a:noFill/>
          </a:ln>
        </p:spPr>
        <p:txBody>
          <a:bodyPr anchor="ctr">
            <a:scene3d>
              <a:camera prst="orthographicFront"/>
              <a:lightRig rig="threePt" dir="t"/>
            </a:scene3d>
            <a:sp3d>
              <a:contourClr>
                <a:srgbClr val="FFFFFF"/>
              </a:contourClr>
            </a:sp3d>
          </a:bodyPr>
          <a:lstStyle>
            <a:defPPr>
              <a:defRPr lang="en-US"/>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a:lstStyle>
          <a:p>
            <a:pPr algn="ctr" fontAlgn="auto">
              <a:spcBef>
                <a:spcPts val="0"/>
              </a:spcBef>
              <a:spcAft>
                <a:spcPts val="0"/>
              </a:spcAft>
              <a:defRPr/>
            </a:pPr>
            <a:endParaRPr lang="zh-CN" altLang="en-US" sz="1800">
              <a:solidFill>
                <a:srgbClr val="FFFFFF"/>
              </a:solidFill>
            </a:endParaRPr>
          </a:p>
        </p:txBody>
      </p:sp>
      <p:sp>
        <p:nvSpPr>
          <p:cNvPr id="17" name="Rectangle 89" descr="e7d195523061f1c0205959036996ad55c215b892a7aac5c0B9ADEF7896FB48F2EF97163A2DE1401E1875DEDC438B7864AD24CA23553DBBBD975DAF4CAD4A2592689FFB6CEE59FFA55B2702D0E5EE29CDDE744B5A58D848E290B0F3363EEEFF85AEACDB2C4783B3CFD20D9E72AC2F528B09A88B84C6E73CDEC5D6CB26D43C2398027A14BE9DBFE415"/>
          <p:cNvSpPr/>
          <p:nvPr/>
        </p:nvSpPr>
        <p:spPr>
          <a:xfrm>
            <a:off x="762669" y="990072"/>
            <a:ext cx="2594636" cy="658001"/>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fontAlgn="auto">
              <a:lnSpc>
                <a:spcPct val="200000"/>
              </a:lnSpc>
              <a:spcBef>
                <a:spcPts val="0"/>
              </a:spcBef>
              <a:spcAft>
                <a:spcPts val="0"/>
              </a:spcAft>
            </a:pPr>
            <a:r>
              <a:rPr lang="en-US" altLang="zh-CN" sz="1050" b="1" dirty="0">
                <a:solidFill>
                  <a:srgbClr val="C8161D"/>
                </a:solidFill>
                <a:latin typeface="Open Sans" panose="020B0606030504020204" pitchFamily="34" charset="0"/>
                <a:ea typeface="Open Sans" panose="020B0606030504020204" pitchFamily="34" charset="0"/>
                <a:cs typeface="Open Sans" panose="020B0606030504020204" pitchFamily="34" charset="0"/>
              </a:rPr>
              <a:t>Key Words Here</a:t>
            </a:r>
            <a:endParaRPr lang="en-US" sz="788" dirty="0">
              <a:solidFill>
                <a:srgbClr val="C8161D"/>
              </a:solidFill>
              <a:latin typeface="Open Sans" panose="020B0606030504020204" pitchFamily="34" charset="0"/>
              <a:ea typeface="Open Sans" panose="020B0606030504020204" pitchFamily="34" charset="0"/>
              <a:cs typeface="Open Sans" panose="020B0606030504020204" pitchFamily="34" charset="0"/>
            </a:endParaRPr>
          </a:p>
          <a:p>
            <a:pPr algn="r" fontAlgn="auto">
              <a:spcBef>
                <a:spcPts val="0"/>
              </a:spcBef>
              <a:spcAft>
                <a:spcPts val="0"/>
              </a:spcAft>
            </a:pPr>
            <a:r>
              <a:rPr lang="en-US" sz="788" dirty="0">
                <a:solidFill>
                  <a:prstClr val="black">
                    <a:lumMod val="50000"/>
                    <a:lumOff val="50000"/>
                  </a:prstClr>
                </a:solidFill>
                <a:latin typeface="Open Sans" panose="020B0606030504020204" pitchFamily="34" charset="0"/>
                <a:ea typeface="Open Sans" panose="020B0606030504020204" pitchFamily="34" charset="0"/>
                <a:cs typeface="Open Sans" panose="020B0606030504020204" pitchFamily="34" charset="0"/>
              </a:rPr>
              <a:t>Vivamus Quam Dolor, Tempor Ac Gravida Sit Amet, Porta Fermentum Magna. Aliquam Euismod.</a:t>
            </a:r>
          </a:p>
        </p:txBody>
      </p:sp>
      <p:sp>
        <p:nvSpPr>
          <p:cNvPr id="18" name="Rectangle 89" descr="e7d195523061f1c0205959036996ad55c215b892a7aac5c0B9ADEF7896FB48F2EF97163A2DE1401E1875DEDC438B7864AD24CA23553DBBBD975DAF4CAD4A2592689FFB6CEE59FFA55B2702D0E5EE29CDDE744B5A58D848E290B0F3363EEEFF85AEACDB2C4783B3CFD20D9E72AC2F528B09A88B84C6E73CDEC5D6CB26D43C2398027A14BE9DBFE415"/>
          <p:cNvSpPr/>
          <p:nvPr/>
        </p:nvSpPr>
        <p:spPr>
          <a:xfrm>
            <a:off x="762669" y="2597588"/>
            <a:ext cx="2594636" cy="658001"/>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fontAlgn="auto">
              <a:lnSpc>
                <a:spcPct val="200000"/>
              </a:lnSpc>
              <a:spcBef>
                <a:spcPts val="0"/>
              </a:spcBef>
              <a:spcAft>
                <a:spcPts val="0"/>
              </a:spcAft>
            </a:pPr>
            <a:r>
              <a:rPr lang="en-US" altLang="zh-CN" sz="1050" b="1" dirty="0">
                <a:solidFill>
                  <a:srgbClr val="C8161D"/>
                </a:solidFill>
                <a:latin typeface="Open Sans" panose="020B0606030504020204" pitchFamily="34" charset="0"/>
                <a:ea typeface="Open Sans" panose="020B0606030504020204" pitchFamily="34" charset="0"/>
                <a:cs typeface="Open Sans" panose="020B0606030504020204" pitchFamily="34" charset="0"/>
              </a:rPr>
              <a:t>Key Words Here</a:t>
            </a:r>
            <a:endParaRPr lang="en-US" sz="788" dirty="0">
              <a:solidFill>
                <a:srgbClr val="C8161D"/>
              </a:solidFill>
              <a:latin typeface="Open Sans" panose="020B0606030504020204" pitchFamily="34" charset="0"/>
              <a:ea typeface="Open Sans" panose="020B0606030504020204" pitchFamily="34" charset="0"/>
              <a:cs typeface="Open Sans" panose="020B0606030504020204" pitchFamily="34" charset="0"/>
            </a:endParaRPr>
          </a:p>
          <a:p>
            <a:pPr algn="r" fontAlgn="auto">
              <a:spcBef>
                <a:spcPts val="0"/>
              </a:spcBef>
              <a:spcAft>
                <a:spcPts val="0"/>
              </a:spcAft>
            </a:pPr>
            <a:r>
              <a:rPr lang="en-US" sz="788" dirty="0">
                <a:solidFill>
                  <a:prstClr val="black">
                    <a:lumMod val="50000"/>
                    <a:lumOff val="50000"/>
                  </a:prstClr>
                </a:solidFill>
                <a:latin typeface="Open Sans" panose="020B0606030504020204" pitchFamily="34" charset="0"/>
                <a:ea typeface="Open Sans" panose="020B0606030504020204" pitchFamily="34" charset="0"/>
                <a:cs typeface="Open Sans" panose="020B0606030504020204" pitchFamily="34" charset="0"/>
              </a:rPr>
              <a:t>Vivamus Quam Dolor, Tempor Ac Gravida Sit Amet, Porta Fermentum Magna. Aliquam Euismod.</a:t>
            </a:r>
          </a:p>
        </p:txBody>
      </p:sp>
      <p:sp>
        <p:nvSpPr>
          <p:cNvPr id="19" name="Rectangle 89" descr="e7d195523061f1c0205959036996ad55c215b892a7aac5c0B9ADEF7896FB48F2EF97163A2DE1401E1875DEDC438B7864AD24CA23553DBBBD975DAF4CAD4A2592689FFB6CEE59FFA55B2702D0E5EE29CDDE744B5A58D848E290B0F3363EEEFF85AEACDB2C4783B3CFD20D9E72AC2F528B09A88B84C6E73CDEC5D6CB26D43C2398027A14BE9DBFE415"/>
          <p:cNvSpPr/>
          <p:nvPr/>
        </p:nvSpPr>
        <p:spPr>
          <a:xfrm>
            <a:off x="5670128" y="1768524"/>
            <a:ext cx="2594636" cy="658001"/>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lnSpc>
                <a:spcPct val="200000"/>
              </a:lnSpc>
              <a:spcBef>
                <a:spcPts val="0"/>
              </a:spcBef>
              <a:spcAft>
                <a:spcPts val="0"/>
              </a:spcAft>
            </a:pPr>
            <a:r>
              <a:rPr lang="en-US" altLang="zh-CN" sz="1050" b="1" dirty="0">
                <a:solidFill>
                  <a:srgbClr val="C8161D"/>
                </a:solidFill>
                <a:latin typeface="Open Sans" panose="020B0606030504020204" pitchFamily="34" charset="0"/>
                <a:ea typeface="Open Sans" panose="020B0606030504020204" pitchFamily="34" charset="0"/>
                <a:cs typeface="Open Sans" panose="020B0606030504020204" pitchFamily="34" charset="0"/>
              </a:rPr>
              <a:t>Key Words Here</a:t>
            </a:r>
            <a:endParaRPr lang="en-US" sz="788" dirty="0">
              <a:solidFill>
                <a:srgbClr val="C8161D"/>
              </a:solidFill>
              <a:latin typeface="Open Sans" panose="020B0606030504020204" pitchFamily="34" charset="0"/>
              <a:ea typeface="Open Sans" panose="020B0606030504020204" pitchFamily="34" charset="0"/>
              <a:cs typeface="Open Sans" panose="020B0606030504020204" pitchFamily="34" charset="0"/>
            </a:endParaRPr>
          </a:p>
          <a:p>
            <a:pPr fontAlgn="auto">
              <a:spcBef>
                <a:spcPts val="0"/>
              </a:spcBef>
              <a:spcAft>
                <a:spcPts val="0"/>
              </a:spcAft>
            </a:pPr>
            <a:r>
              <a:rPr lang="en-US" sz="788" dirty="0">
                <a:solidFill>
                  <a:prstClr val="black">
                    <a:lumMod val="50000"/>
                    <a:lumOff val="50000"/>
                  </a:prstClr>
                </a:solidFill>
                <a:latin typeface="Open Sans" panose="020B0606030504020204" pitchFamily="34" charset="0"/>
                <a:ea typeface="Open Sans" panose="020B0606030504020204" pitchFamily="34" charset="0"/>
                <a:cs typeface="Open Sans" panose="020B0606030504020204" pitchFamily="34" charset="0"/>
              </a:rPr>
              <a:t>Vivamus Quam Dolor, Tempor Ac Gravida Sit Amet, Porta Fermentum Magna. Aliquam Euismod.</a:t>
            </a:r>
          </a:p>
        </p:txBody>
      </p:sp>
      <p:sp>
        <p:nvSpPr>
          <p:cNvPr id="20" name="Rectangle 89" descr="e7d195523061f1c0205959036996ad55c215b892a7aac5c0B9ADEF7896FB48F2EF97163A2DE1401E1875DEDC438B7864AD24CA23553DBBBD975DAF4CAD4A2592689FFB6CEE59FFA55B2702D0E5EE29CDDE744B5A58D848E290B0F3363EEEFF85AEACDB2C4783B3CFD20D9E72AC2F528B09A88B84C6E73CDEC5D6CB26D43C2398027A14BE9DBFE415"/>
          <p:cNvSpPr/>
          <p:nvPr/>
        </p:nvSpPr>
        <p:spPr>
          <a:xfrm>
            <a:off x="5670128" y="3376040"/>
            <a:ext cx="2594636" cy="658001"/>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lnSpc>
                <a:spcPct val="200000"/>
              </a:lnSpc>
              <a:spcBef>
                <a:spcPts val="0"/>
              </a:spcBef>
              <a:spcAft>
                <a:spcPts val="0"/>
              </a:spcAft>
            </a:pPr>
            <a:r>
              <a:rPr lang="en-US" altLang="zh-CN" sz="1050" b="1" dirty="0">
                <a:solidFill>
                  <a:srgbClr val="C8161D"/>
                </a:solidFill>
                <a:latin typeface="Open Sans" panose="020B0606030504020204" pitchFamily="34" charset="0"/>
                <a:ea typeface="Open Sans" panose="020B0606030504020204" pitchFamily="34" charset="0"/>
                <a:cs typeface="Open Sans" panose="020B0606030504020204" pitchFamily="34" charset="0"/>
              </a:rPr>
              <a:t>Key Words Here</a:t>
            </a:r>
            <a:endParaRPr lang="en-US" sz="788" dirty="0">
              <a:solidFill>
                <a:srgbClr val="C8161D"/>
              </a:solidFill>
              <a:latin typeface="Open Sans" panose="020B0606030504020204" pitchFamily="34" charset="0"/>
              <a:ea typeface="Open Sans" panose="020B0606030504020204" pitchFamily="34" charset="0"/>
              <a:cs typeface="Open Sans" panose="020B0606030504020204" pitchFamily="34" charset="0"/>
            </a:endParaRPr>
          </a:p>
          <a:p>
            <a:pPr fontAlgn="auto">
              <a:spcBef>
                <a:spcPts val="0"/>
              </a:spcBef>
              <a:spcAft>
                <a:spcPts val="0"/>
              </a:spcAft>
            </a:pPr>
            <a:r>
              <a:rPr lang="en-US" sz="788" dirty="0">
                <a:solidFill>
                  <a:prstClr val="black">
                    <a:lumMod val="50000"/>
                    <a:lumOff val="50000"/>
                  </a:prstClr>
                </a:solidFill>
                <a:latin typeface="Open Sans" panose="020B0606030504020204" pitchFamily="34" charset="0"/>
                <a:ea typeface="Open Sans" panose="020B0606030504020204" pitchFamily="34" charset="0"/>
                <a:cs typeface="Open Sans" panose="020B0606030504020204" pitchFamily="34" charset="0"/>
              </a:rPr>
              <a:t>Vivamus Quam Dolor, Tempor Ac Gravida Sit Amet, Porta Fermentum Magna. Aliquam Euismod.</a:t>
            </a:r>
          </a:p>
        </p:txBody>
      </p:sp>
    </p:spTree>
    <p:extLst>
      <p:ext uri="{BB962C8B-B14F-4D97-AF65-F5344CB8AC3E}">
        <p14:creationId xmlns:p14="http://schemas.microsoft.com/office/powerpoint/2010/main" val="1777936080"/>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椭圆 2"/>
          <p:cNvSpPr/>
          <p:nvPr/>
        </p:nvSpPr>
        <p:spPr>
          <a:xfrm>
            <a:off x="3146934" y="1235185"/>
            <a:ext cx="2850133" cy="2850133"/>
          </a:xfrm>
          <a:prstGeom prst="ellipse">
            <a:avLst/>
          </a:prstGeom>
          <a:solidFill>
            <a:srgbClr val="C8161C"/>
          </a:solidFill>
          <a:ln w="34925">
            <a:gradFill flip="none" rotWithShape="1">
              <a:gsLst>
                <a:gs pos="0">
                  <a:schemeClr val="bg1">
                    <a:lumMod val="85000"/>
                  </a:schemeClr>
                </a:gs>
                <a:gs pos="100000">
                  <a:schemeClr val="bg1"/>
                </a:gs>
              </a:gsLst>
              <a:lin ang="2700000" scaled="1"/>
              <a:tileRect/>
            </a:gradFill>
          </a:ln>
          <a:effectLst>
            <a:innerShdw blurRad="152400" dist="76200" dir="13500000">
              <a:prstClr val="black">
                <a:alpha val="4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solidFill>
                  <a:schemeClr val="lt1"/>
                </a:solidFill>
              </a:defRPr>
            </a:defPPr>
            <a:lvl1pPr marL="0" algn="l" defTabSz="1218565" rtl="0" eaLnBrk="1" latinLnBrk="0" hangingPunct="1">
              <a:defRPr sz="2400" kern="1200">
                <a:solidFill>
                  <a:schemeClr val="lt1"/>
                </a:solidFill>
                <a:latin typeface="+mn-lt"/>
                <a:ea typeface="+mn-ea"/>
                <a:cs typeface="+mn-cs"/>
              </a:defRPr>
            </a:lvl1pPr>
            <a:lvl2pPr marL="609600" algn="l" defTabSz="1218565" rtl="0" eaLnBrk="1" latinLnBrk="0" hangingPunct="1">
              <a:defRPr sz="2400" kern="1200">
                <a:solidFill>
                  <a:schemeClr val="lt1"/>
                </a:solidFill>
                <a:latin typeface="+mn-lt"/>
                <a:ea typeface="+mn-ea"/>
                <a:cs typeface="+mn-cs"/>
              </a:defRPr>
            </a:lvl2pPr>
            <a:lvl3pPr marL="1219200" algn="l" defTabSz="1218565" rtl="0" eaLnBrk="1" latinLnBrk="0" hangingPunct="1">
              <a:defRPr sz="2400" kern="1200">
                <a:solidFill>
                  <a:schemeClr val="lt1"/>
                </a:solidFill>
                <a:latin typeface="+mn-lt"/>
                <a:ea typeface="+mn-ea"/>
                <a:cs typeface="+mn-cs"/>
              </a:defRPr>
            </a:lvl3pPr>
            <a:lvl4pPr marL="1828800" algn="l" defTabSz="1218565" rtl="0" eaLnBrk="1" latinLnBrk="0" hangingPunct="1">
              <a:defRPr sz="2400" kern="1200">
                <a:solidFill>
                  <a:schemeClr val="lt1"/>
                </a:solidFill>
                <a:latin typeface="+mn-lt"/>
                <a:ea typeface="+mn-ea"/>
                <a:cs typeface="+mn-cs"/>
              </a:defRPr>
            </a:lvl4pPr>
            <a:lvl5pPr marL="2438400" algn="l" defTabSz="1218565" rtl="0" eaLnBrk="1" latinLnBrk="0" hangingPunct="1">
              <a:defRPr sz="2400" kern="1200">
                <a:solidFill>
                  <a:schemeClr val="lt1"/>
                </a:solidFill>
                <a:latin typeface="+mn-lt"/>
                <a:ea typeface="+mn-ea"/>
                <a:cs typeface="+mn-cs"/>
              </a:defRPr>
            </a:lvl5pPr>
            <a:lvl6pPr marL="3048000" algn="l" defTabSz="1218565" rtl="0" eaLnBrk="1" latinLnBrk="0" hangingPunct="1">
              <a:defRPr sz="2400" kern="1200">
                <a:solidFill>
                  <a:schemeClr val="lt1"/>
                </a:solidFill>
                <a:latin typeface="+mn-lt"/>
                <a:ea typeface="+mn-ea"/>
                <a:cs typeface="+mn-cs"/>
              </a:defRPr>
            </a:lvl6pPr>
            <a:lvl7pPr marL="3657600" algn="l" defTabSz="1218565" rtl="0" eaLnBrk="1" latinLnBrk="0" hangingPunct="1">
              <a:defRPr sz="2400" kern="1200">
                <a:solidFill>
                  <a:schemeClr val="lt1"/>
                </a:solidFill>
                <a:latin typeface="+mn-lt"/>
                <a:ea typeface="+mn-ea"/>
                <a:cs typeface="+mn-cs"/>
              </a:defRPr>
            </a:lvl7pPr>
            <a:lvl8pPr marL="4267200" algn="l" defTabSz="1218565" rtl="0" eaLnBrk="1" latinLnBrk="0" hangingPunct="1">
              <a:defRPr sz="2400" kern="1200">
                <a:solidFill>
                  <a:schemeClr val="lt1"/>
                </a:solidFill>
                <a:latin typeface="+mn-lt"/>
                <a:ea typeface="+mn-ea"/>
                <a:cs typeface="+mn-cs"/>
              </a:defRPr>
            </a:lvl8pPr>
            <a:lvl9pPr marL="4876800" algn="l" defTabSz="1218565" rtl="0" eaLnBrk="1" latinLnBrk="0" hangingPunct="1">
              <a:defRPr sz="2400" kern="1200">
                <a:solidFill>
                  <a:schemeClr val="lt1"/>
                </a:solidFill>
                <a:latin typeface="+mn-lt"/>
                <a:ea typeface="+mn-ea"/>
                <a:cs typeface="+mn-cs"/>
              </a:defRPr>
            </a:lvl9pPr>
          </a:lstStyle>
          <a:p>
            <a:pPr algn="ctr" fontAlgn="auto">
              <a:spcBef>
                <a:spcPts val="0"/>
              </a:spcBef>
              <a:spcAft>
                <a:spcPts val="0"/>
              </a:spcAft>
            </a:pPr>
            <a:endParaRPr lang="zh-CN" altLang="en-US" sz="1800">
              <a:solidFill>
                <a:srgbClr val="C8161C"/>
              </a:solidFill>
            </a:endParaRPr>
          </a:p>
        </p:txBody>
      </p:sp>
      <p:sp>
        <p:nvSpPr>
          <p:cNvPr id="4" name="椭圆 3"/>
          <p:cNvSpPr/>
          <p:nvPr/>
        </p:nvSpPr>
        <p:spPr>
          <a:xfrm>
            <a:off x="3439853" y="1528103"/>
            <a:ext cx="2264295" cy="2264295"/>
          </a:xfrm>
          <a:prstGeom prst="ellipse">
            <a:avLst/>
          </a:prstGeom>
          <a:solidFill>
            <a:srgbClr val="F5F5F5"/>
          </a:solidFill>
          <a:ln w="31750">
            <a:gradFill flip="none" rotWithShape="1">
              <a:gsLst>
                <a:gs pos="100000">
                  <a:schemeClr val="bg1">
                    <a:lumMod val="85000"/>
                  </a:schemeClr>
                </a:gs>
                <a:gs pos="0">
                  <a:schemeClr val="bg1"/>
                </a:gs>
              </a:gsLst>
              <a:lin ang="2700000" scaled="1"/>
              <a:tileRect/>
            </a:gradFill>
          </a:ln>
          <a:effectLst>
            <a:outerShdw blurRad="1143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solidFill>
                  <a:schemeClr val="lt1"/>
                </a:solidFill>
              </a:defRPr>
            </a:defPPr>
            <a:lvl1pPr marL="0" algn="l" defTabSz="1218565" rtl="0" eaLnBrk="1" latinLnBrk="0" hangingPunct="1">
              <a:defRPr sz="2400" kern="1200">
                <a:solidFill>
                  <a:schemeClr val="lt1"/>
                </a:solidFill>
                <a:latin typeface="+mn-lt"/>
                <a:ea typeface="+mn-ea"/>
                <a:cs typeface="+mn-cs"/>
              </a:defRPr>
            </a:lvl1pPr>
            <a:lvl2pPr marL="609600" algn="l" defTabSz="1218565" rtl="0" eaLnBrk="1" latinLnBrk="0" hangingPunct="1">
              <a:defRPr sz="2400" kern="1200">
                <a:solidFill>
                  <a:schemeClr val="lt1"/>
                </a:solidFill>
                <a:latin typeface="+mn-lt"/>
                <a:ea typeface="+mn-ea"/>
                <a:cs typeface="+mn-cs"/>
              </a:defRPr>
            </a:lvl2pPr>
            <a:lvl3pPr marL="1219200" algn="l" defTabSz="1218565" rtl="0" eaLnBrk="1" latinLnBrk="0" hangingPunct="1">
              <a:defRPr sz="2400" kern="1200">
                <a:solidFill>
                  <a:schemeClr val="lt1"/>
                </a:solidFill>
                <a:latin typeface="+mn-lt"/>
                <a:ea typeface="+mn-ea"/>
                <a:cs typeface="+mn-cs"/>
              </a:defRPr>
            </a:lvl3pPr>
            <a:lvl4pPr marL="1828800" algn="l" defTabSz="1218565" rtl="0" eaLnBrk="1" latinLnBrk="0" hangingPunct="1">
              <a:defRPr sz="2400" kern="1200">
                <a:solidFill>
                  <a:schemeClr val="lt1"/>
                </a:solidFill>
                <a:latin typeface="+mn-lt"/>
                <a:ea typeface="+mn-ea"/>
                <a:cs typeface="+mn-cs"/>
              </a:defRPr>
            </a:lvl4pPr>
            <a:lvl5pPr marL="2438400" algn="l" defTabSz="1218565" rtl="0" eaLnBrk="1" latinLnBrk="0" hangingPunct="1">
              <a:defRPr sz="2400" kern="1200">
                <a:solidFill>
                  <a:schemeClr val="lt1"/>
                </a:solidFill>
                <a:latin typeface="+mn-lt"/>
                <a:ea typeface="+mn-ea"/>
                <a:cs typeface="+mn-cs"/>
              </a:defRPr>
            </a:lvl5pPr>
            <a:lvl6pPr marL="3048000" algn="l" defTabSz="1218565" rtl="0" eaLnBrk="1" latinLnBrk="0" hangingPunct="1">
              <a:defRPr sz="2400" kern="1200">
                <a:solidFill>
                  <a:schemeClr val="lt1"/>
                </a:solidFill>
                <a:latin typeface="+mn-lt"/>
                <a:ea typeface="+mn-ea"/>
                <a:cs typeface="+mn-cs"/>
              </a:defRPr>
            </a:lvl6pPr>
            <a:lvl7pPr marL="3657600" algn="l" defTabSz="1218565" rtl="0" eaLnBrk="1" latinLnBrk="0" hangingPunct="1">
              <a:defRPr sz="2400" kern="1200">
                <a:solidFill>
                  <a:schemeClr val="lt1"/>
                </a:solidFill>
                <a:latin typeface="+mn-lt"/>
                <a:ea typeface="+mn-ea"/>
                <a:cs typeface="+mn-cs"/>
              </a:defRPr>
            </a:lvl7pPr>
            <a:lvl8pPr marL="4267200" algn="l" defTabSz="1218565" rtl="0" eaLnBrk="1" latinLnBrk="0" hangingPunct="1">
              <a:defRPr sz="2400" kern="1200">
                <a:solidFill>
                  <a:schemeClr val="lt1"/>
                </a:solidFill>
                <a:latin typeface="+mn-lt"/>
                <a:ea typeface="+mn-ea"/>
                <a:cs typeface="+mn-cs"/>
              </a:defRPr>
            </a:lvl8pPr>
            <a:lvl9pPr marL="4876800" algn="l" defTabSz="1218565" rtl="0" eaLnBrk="1" latinLnBrk="0" hangingPunct="1">
              <a:defRPr sz="2400" kern="1200">
                <a:solidFill>
                  <a:schemeClr val="lt1"/>
                </a:solidFill>
                <a:latin typeface="+mn-lt"/>
                <a:ea typeface="+mn-ea"/>
                <a:cs typeface="+mn-cs"/>
              </a:defRPr>
            </a:lvl9pPr>
          </a:lstStyle>
          <a:p>
            <a:pPr algn="ctr" fontAlgn="auto">
              <a:spcBef>
                <a:spcPts val="0"/>
              </a:spcBef>
              <a:spcAft>
                <a:spcPts val="0"/>
              </a:spcAft>
            </a:pPr>
            <a:endParaRPr lang="zh-CN" altLang="en-US" sz="1800">
              <a:solidFill>
                <a:srgbClr val="C8161C"/>
              </a:solidFill>
            </a:endParaRPr>
          </a:p>
        </p:txBody>
      </p:sp>
      <p:sp>
        <p:nvSpPr>
          <p:cNvPr id="5" name="椭圆 4"/>
          <p:cNvSpPr/>
          <p:nvPr/>
        </p:nvSpPr>
        <p:spPr>
          <a:xfrm>
            <a:off x="3669152" y="1757403"/>
            <a:ext cx="1805698" cy="1805698"/>
          </a:xfrm>
          <a:prstGeom prst="ellipse">
            <a:avLst/>
          </a:prstGeom>
          <a:solidFill>
            <a:srgbClr val="C8161C"/>
          </a:solidFill>
          <a:ln w="31750">
            <a:gradFill flip="none" rotWithShape="1">
              <a:gsLst>
                <a:gs pos="0">
                  <a:schemeClr val="bg1">
                    <a:lumMod val="85000"/>
                  </a:schemeClr>
                </a:gs>
                <a:gs pos="100000">
                  <a:schemeClr val="bg1"/>
                </a:gs>
              </a:gsLst>
              <a:lin ang="2700000" scaled="1"/>
              <a:tileRect/>
            </a:gradFill>
          </a:ln>
          <a:effectLst>
            <a:innerShdw blurRad="152400" dist="76200" dir="13500000">
              <a:prstClr val="black">
                <a:alpha val="4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solidFill>
                  <a:schemeClr val="lt1"/>
                </a:solidFill>
              </a:defRPr>
            </a:defPPr>
            <a:lvl1pPr marL="0" algn="l" defTabSz="1218565" rtl="0" eaLnBrk="1" latinLnBrk="0" hangingPunct="1">
              <a:defRPr sz="2400" kern="1200">
                <a:solidFill>
                  <a:schemeClr val="lt1"/>
                </a:solidFill>
                <a:latin typeface="+mn-lt"/>
                <a:ea typeface="+mn-ea"/>
                <a:cs typeface="+mn-cs"/>
              </a:defRPr>
            </a:lvl1pPr>
            <a:lvl2pPr marL="609600" algn="l" defTabSz="1218565" rtl="0" eaLnBrk="1" latinLnBrk="0" hangingPunct="1">
              <a:defRPr sz="2400" kern="1200">
                <a:solidFill>
                  <a:schemeClr val="lt1"/>
                </a:solidFill>
                <a:latin typeface="+mn-lt"/>
                <a:ea typeface="+mn-ea"/>
                <a:cs typeface="+mn-cs"/>
              </a:defRPr>
            </a:lvl2pPr>
            <a:lvl3pPr marL="1219200" algn="l" defTabSz="1218565" rtl="0" eaLnBrk="1" latinLnBrk="0" hangingPunct="1">
              <a:defRPr sz="2400" kern="1200">
                <a:solidFill>
                  <a:schemeClr val="lt1"/>
                </a:solidFill>
                <a:latin typeface="+mn-lt"/>
                <a:ea typeface="+mn-ea"/>
                <a:cs typeface="+mn-cs"/>
              </a:defRPr>
            </a:lvl3pPr>
            <a:lvl4pPr marL="1828800" algn="l" defTabSz="1218565" rtl="0" eaLnBrk="1" latinLnBrk="0" hangingPunct="1">
              <a:defRPr sz="2400" kern="1200">
                <a:solidFill>
                  <a:schemeClr val="lt1"/>
                </a:solidFill>
                <a:latin typeface="+mn-lt"/>
                <a:ea typeface="+mn-ea"/>
                <a:cs typeface="+mn-cs"/>
              </a:defRPr>
            </a:lvl4pPr>
            <a:lvl5pPr marL="2438400" algn="l" defTabSz="1218565" rtl="0" eaLnBrk="1" latinLnBrk="0" hangingPunct="1">
              <a:defRPr sz="2400" kern="1200">
                <a:solidFill>
                  <a:schemeClr val="lt1"/>
                </a:solidFill>
                <a:latin typeface="+mn-lt"/>
                <a:ea typeface="+mn-ea"/>
                <a:cs typeface="+mn-cs"/>
              </a:defRPr>
            </a:lvl5pPr>
            <a:lvl6pPr marL="3048000" algn="l" defTabSz="1218565" rtl="0" eaLnBrk="1" latinLnBrk="0" hangingPunct="1">
              <a:defRPr sz="2400" kern="1200">
                <a:solidFill>
                  <a:schemeClr val="lt1"/>
                </a:solidFill>
                <a:latin typeface="+mn-lt"/>
                <a:ea typeface="+mn-ea"/>
                <a:cs typeface="+mn-cs"/>
              </a:defRPr>
            </a:lvl6pPr>
            <a:lvl7pPr marL="3657600" algn="l" defTabSz="1218565" rtl="0" eaLnBrk="1" latinLnBrk="0" hangingPunct="1">
              <a:defRPr sz="2400" kern="1200">
                <a:solidFill>
                  <a:schemeClr val="lt1"/>
                </a:solidFill>
                <a:latin typeface="+mn-lt"/>
                <a:ea typeface="+mn-ea"/>
                <a:cs typeface="+mn-cs"/>
              </a:defRPr>
            </a:lvl7pPr>
            <a:lvl8pPr marL="4267200" algn="l" defTabSz="1218565" rtl="0" eaLnBrk="1" latinLnBrk="0" hangingPunct="1">
              <a:defRPr sz="2400" kern="1200">
                <a:solidFill>
                  <a:schemeClr val="lt1"/>
                </a:solidFill>
                <a:latin typeface="+mn-lt"/>
                <a:ea typeface="+mn-ea"/>
                <a:cs typeface="+mn-cs"/>
              </a:defRPr>
            </a:lvl8pPr>
            <a:lvl9pPr marL="4876800" algn="l" defTabSz="1218565" rtl="0" eaLnBrk="1" latinLnBrk="0" hangingPunct="1">
              <a:defRPr sz="2400" kern="1200">
                <a:solidFill>
                  <a:schemeClr val="lt1"/>
                </a:solidFill>
                <a:latin typeface="+mn-lt"/>
                <a:ea typeface="+mn-ea"/>
                <a:cs typeface="+mn-cs"/>
              </a:defRPr>
            </a:lvl9pPr>
          </a:lstStyle>
          <a:p>
            <a:pPr algn="ctr" fontAlgn="auto">
              <a:spcBef>
                <a:spcPts val="0"/>
              </a:spcBef>
              <a:spcAft>
                <a:spcPts val="0"/>
              </a:spcAft>
            </a:pPr>
            <a:endParaRPr lang="zh-CN" altLang="en-US" sz="1800">
              <a:solidFill>
                <a:srgbClr val="C8161C"/>
              </a:solidFill>
            </a:endParaRPr>
          </a:p>
        </p:txBody>
      </p:sp>
      <p:sp>
        <p:nvSpPr>
          <p:cNvPr id="6" name="椭圆 5"/>
          <p:cNvSpPr/>
          <p:nvPr/>
        </p:nvSpPr>
        <p:spPr>
          <a:xfrm>
            <a:off x="3928191" y="2016442"/>
            <a:ext cx="1287620" cy="1287620"/>
          </a:xfrm>
          <a:prstGeom prst="ellipse">
            <a:avLst/>
          </a:prstGeom>
          <a:solidFill>
            <a:srgbClr val="F5F5F5"/>
          </a:solidFill>
          <a:ln w="31750">
            <a:gradFill flip="none" rotWithShape="1">
              <a:gsLst>
                <a:gs pos="100000">
                  <a:schemeClr val="bg1">
                    <a:lumMod val="85000"/>
                  </a:schemeClr>
                </a:gs>
                <a:gs pos="0">
                  <a:schemeClr val="bg1"/>
                </a:gs>
              </a:gsLst>
              <a:lin ang="2700000" scaled="1"/>
              <a:tileRect/>
            </a:gradFill>
          </a:ln>
          <a:effectLst>
            <a:outerShdw blurRad="1143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solidFill>
                  <a:schemeClr val="lt1"/>
                </a:solidFill>
              </a:defRPr>
            </a:defPPr>
            <a:lvl1pPr marL="0" algn="l" defTabSz="1218565" rtl="0" eaLnBrk="1" latinLnBrk="0" hangingPunct="1">
              <a:defRPr sz="2400" kern="1200">
                <a:solidFill>
                  <a:schemeClr val="lt1"/>
                </a:solidFill>
                <a:latin typeface="+mn-lt"/>
                <a:ea typeface="+mn-ea"/>
                <a:cs typeface="+mn-cs"/>
              </a:defRPr>
            </a:lvl1pPr>
            <a:lvl2pPr marL="609600" algn="l" defTabSz="1218565" rtl="0" eaLnBrk="1" latinLnBrk="0" hangingPunct="1">
              <a:defRPr sz="2400" kern="1200">
                <a:solidFill>
                  <a:schemeClr val="lt1"/>
                </a:solidFill>
                <a:latin typeface="+mn-lt"/>
                <a:ea typeface="+mn-ea"/>
                <a:cs typeface="+mn-cs"/>
              </a:defRPr>
            </a:lvl2pPr>
            <a:lvl3pPr marL="1219200" algn="l" defTabSz="1218565" rtl="0" eaLnBrk="1" latinLnBrk="0" hangingPunct="1">
              <a:defRPr sz="2400" kern="1200">
                <a:solidFill>
                  <a:schemeClr val="lt1"/>
                </a:solidFill>
                <a:latin typeface="+mn-lt"/>
                <a:ea typeface="+mn-ea"/>
                <a:cs typeface="+mn-cs"/>
              </a:defRPr>
            </a:lvl3pPr>
            <a:lvl4pPr marL="1828800" algn="l" defTabSz="1218565" rtl="0" eaLnBrk="1" latinLnBrk="0" hangingPunct="1">
              <a:defRPr sz="2400" kern="1200">
                <a:solidFill>
                  <a:schemeClr val="lt1"/>
                </a:solidFill>
                <a:latin typeface="+mn-lt"/>
                <a:ea typeface="+mn-ea"/>
                <a:cs typeface="+mn-cs"/>
              </a:defRPr>
            </a:lvl4pPr>
            <a:lvl5pPr marL="2438400" algn="l" defTabSz="1218565" rtl="0" eaLnBrk="1" latinLnBrk="0" hangingPunct="1">
              <a:defRPr sz="2400" kern="1200">
                <a:solidFill>
                  <a:schemeClr val="lt1"/>
                </a:solidFill>
                <a:latin typeface="+mn-lt"/>
                <a:ea typeface="+mn-ea"/>
                <a:cs typeface="+mn-cs"/>
              </a:defRPr>
            </a:lvl5pPr>
            <a:lvl6pPr marL="3048000" algn="l" defTabSz="1218565" rtl="0" eaLnBrk="1" latinLnBrk="0" hangingPunct="1">
              <a:defRPr sz="2400" kern="1200">
                <a:solidFill>
                  <a:schemeClr val="lt1"/>
                </a:solidFill>
                <a:latin typeface="+mn-lt"/>
                <a:ea typeface="+mn-ea"/>
                <a:cs typeface="+mn-cs"/>
              </a:defRPr>
            </a:lvl6pPr>
            <a:lvl7pPr marL="3657600" algn="l" defTabSz="1218565" rtl="0" eaLnBrk="1" latinLnBrk="0" hangingPunct="1">
              <a:defRPr sz="2400" kern="1200">
                <a:solidFill>
                  <a:schemeClr val="lt1"/>
                </a:solidFill>
                <a:latin typeface="+mn-lt"/>
                <a:ea typeface="+mn-ea"/>
                <a:cs typeface="+mn-cs"/>
              </a:defRPr>
            </a:lvl7pPr>
            <a:lvl8pPr marL="4267200" algn="l" defTabSz="1218565" rtl="0" eaLnBrk="1" latinLnBrk="0" hangingPunct="1">
              <a:defRPr sz="2400" kern="1200">
                <a:solidFill>
                  <a:schemeClr val="lt1"/>
                </a:solidFill>
                <a:latin typeface="+mn-lt"/>
                <a:ea typeface="+mn-ea"/>
                <a:cs typeface="+mn-cs"/>
              </a:defRPr>
            </a:lvl8pPr>
            <a:lvl9pPr marL="4876800" algn="l" defTabSz="1218565" rtl="0" eaLnBrk="1" latinLnBrk="0" hangingPunct="1">
              <a:defRPr sz="2400" kern="1200">
                <a:solidFill>
                  <a:schemeClr val="lt1"/>
                </a:solidFill>
                <a:latin typeface="+mn-lt"/>
                <a:ea typeface="+mn-ea"/>
                <a:cs typeface="+mn-cs"/>
              </a:defRPr>
            </a:lvl9pPr>
          </a:lstStyle>
          <a:p>
            <a:pPr algn="ctr" fontAlgn="auto">
              <a:spcBef>
                <a:spcPts val="0"/>
              </a:spcBef>
              <a:spcAft>
                <a:spcPts val="0"/>
              </a:spcAft>
            </a:pPr>
            <a:endParaRPr lang="zh-CN" altLang="en-US" sz="1800">
              <a:solidFill>
                <a:srgbClr val="C8161C"/>
              </a:solidFill>
            </a:endParaRPr>
          </a:p>
        </p:txBody>
      </p:sp>
      <p:sp>
        <p:nvSpPr>
          <p:cNvPr id="7" name="椭圆 6"/>
          <p:cNvSpPr/>
          <p:nvPr/>
        </p:nvSpPr>
        <p:spPr>
          <a:xfrm>
            <a:off x="4136681" y="2224931"/>
            <a:ext cx="870639" cy="870639"/>
          </a:xfrm>
          <a:prstGeom prst="ellipse">
            <a:avLst/>
          </a:prstGeom>
          <a:solidFill>
            <a:srgbClr val="C8161C"/>
          </a:solidFill>
          <a:ln w="31750">
            <a:gradFill flip="none" rotWithShape="1">
              <a:gsLst>
                <a:gs pos="0">
                  <a:schemeClr val="bg1">
                    <a:lumMod val="85000"/>
                  </a:schemeClr>
                </a:gs>
                <a:gs pos="100000">
                  <a:schemeClr val="bg1"/>
                </a:gs>
              </a:gsLst>
              <a:lin ang="2700000" scaled="1"/>
              <a:tileRect/>
            </a:gradFill>
          </a:ln>
          <a:effectLst>
            <a:innerShdw blurRad="152400" dist="76200" dir="13500000">
              <a:prstClr val="black">
                <a:alpha val="4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solidFill>
                  <a:schemeClr val="lt1"/>
                </a:solidFill>
              </a:defRPr>
            </a:defPPr>
            <a:lvl1pPr marL="0" algn="l" defTabSz="1218565" rtl="0" eaLnBrk="1" latinLnBrk="0" hangingPunct="1">
              <a:defRPr sz="2400" kern="1200">
                <a:solidFill>
                  <a:schemeClr val="lt1"/>
                </a:solidFill>
                <a:latin typeface="+mn-lt"/>
                <a:ea typeface="+mn-ea"/>
                <a:cs typeface="+mn-cs"/>
              </a:defRPr>
            </a:lvl1pPr>
            <a:lvl2pPr marL="609600" algn="l" defTabSz="1218565" rtl="0" eaLnBrk="1" latinLnBrk="0" hangingPunct="1">
              <a:defRPr sz="2400" kern="1200">
                <a:solidFill>
                  <a:schemeClr val="lt1"/>
                </a:solidFill>
                <a:latin typeface="+mn-lt"/>
                <a:ea typeface="+mn-ea"/>
                <a:cs typeface="+mn-cs"/>
              </a:defRPr>
            </a:lvl2pPr>
            <a:lvl3pPr marL="1219200" algn="l" defTabSz="1218565" rtl="0" eaLnBrk="1" latinLnBrk="0" hangingPunct="1">
              <a:defRPr sz="2400" kern="1200">
                <a:solidFill>
                  <a:schemeClr val="lt1"/>
                </a:solidFill>
                <a:latin typeface="+mn-lt"/>
                <a:ea typeface="+mn-ea"/>
                <a:cs typeface="+mn-cs"/>
              </a:defRPr>
            </a:lvl3pPr>
            <a:lvl4pPr marL="1828800" algn="l" defTabSz="1218565" rtl="0" eaLnBrk="1" latinLnBrk="0" hangingPunct="1">
              <a:defRPr sz="2400" kern="1200">
                <a:solidFill>
                  <a:schemeClr val="lt1"/>
                </a:solidFill>
                <a:latin typeface="+mn-lt"/>
                <a:ea typeface="+mn-ea"/>
                <a:cs typeface="+mn-cs"/>
              </a:defRPr>
            </a:lvl4pPr>
            <a:lvl5pPr marL="2438400" algn="l" defTabSz="1218565" rtl="0" eaLnBrk="1" latinLnBrk="0" hangingPunct="1">
              <a:defRPr sz="2400" kern="1200">
                <a:solidFill>
                  <a:schemeClr val="lt1"/>
                </a:solidFill>
                <a:latin typeface="+mn-lt"/>
                <a:ea typeface="+mn-ea"/>
                <a:cs typeface="+mn-cs"/>
              </a:defRPr>
            </a:lvl5pPr>
            <a:lvl6pPr marL="3048000" algn="l" defTabSz="1218565" rtl="0" eaLnBrk="1" latinLnBrk="0" hangingPunct="1">
              <a:defRPr sz="2400" kern="1200">
                <a:solidFill>
                  <a:schemeClr val="lt1"/>
                </a:solidFill>
                <a:latin typeface="+mn-lt"/>
                <a:ea typeface="+mn-ea"/>
                <a:cs typeface="+mn-cs"/>
              </a:defRPr>
            </a:lvl6pPr>
            <a:lvl7pPr marL="3657600" algn="l" defTabSz="1218565" rtl="0" eaLnBrk="1" latinLnBrk="0" hangingPunct="1">
              <a:defRPr sz="2400" kern="1200">
                <a:solidFill>
                  <a:schemeClr val="lt1"/>
                </a:solidFill>
                <a:latin typeface="+mn-lt"/>
                <a:ea typeface="+mn-ea"/>
                <a:cs typeface="+mn-cs"/>
              </a:defRPr>
            </a:lvl7pPr>
            <a:lvl8pPr marL="4267200" algn="l" defTabSz="1218565" rtl="0" eaLnBrk="1" latinLnBrk="0" hangingPunct="1">
              <a:defRPr sz="2400" kern="1200">
                <a:solidFill>
                  <a:schemeClr val="lt1"/>
                </a:solidFill>
                <a:latin typeface="+mn-lt"/>
                <a:ea typeface="+mn-ea"/>
                <a:cs typeface="+mn-cs"/>
              </a:defRPr>
            </a:lvl8pPr>
            <a:lvl9pPr marL="4876800" algn="l" defTabSz="1218565" rtl="0" eaLnBrk="1" latinLnBrk="0" hangingPunct="1">
              <a:defRPr sz="2400" kern="1200">
                <a:solidFill>
                  <a:schemeClr val="lt1"/>
                </a:solidFill>
                <a:latin typeface="+mn-lt"/>
                <a:ea typeface="+mn-ea"/>
                <a:cs typeface="+mn-cs"/>
              </a:defRPr>
            </a:lvl9pPr>
          </a:lstStyle>
          <a:p>
            <a:pPr algn="ctr" fontAlgn="auto">
              <a:spcBef>
                <a:spcPts val="0"/>
              </a:spcBef>
              <a:spcAft>
                <a:spcPts val="0"/>
              </a:spcAft>
            </a:pPr>
            <a:endParaRPr lang="zh-CN" altLang="en-US" sz="1800">
              <a:solidFill>
                <a:srgbClr val="C8161C"/>
              </a:solidFill>
            </a:endParaRPr>
          </a:p>
        </p:txBody>
      </p:sp>
      <p:grpSp>
        <p:nvGrpSpPr>
          <p:cNvPr id="8" name="Group 18"/>
          <p:cNvGrpSpPr>
            <a:grpSpLocks noChangeAspect="1"/>
          </p:cNvGrpSpPr>
          <p:nvPr/>
        </p:nvGrpSpPr>
        <p:grpSpPr bwMode="auto">
          <a:xfrm>
            <a:off x="4258215" y="2547006"/>
            <a:ext cx="627595" cy="226492"/>
            <a:chOff x="2184" y="876"/>
            <a:chExt cx="3314" cy="1196"/>
          </a:xfrm>
          <a:solidFill>
            <a:schemeClr val="bg1"/>
          </a:solidFill>
          <a:effectLst>
            <a:outerShdw blurRad="76200" dist="63500" dir="2700000" algn="tl" rotWithShape="0">
              <a:prstClr val="black">
                <a:alpha val="30000"/>
              </a:prstClr>
            </a:outerShdw>
          </a:effectLst>
        </p:grpSpPr>
        <p:sp>
          <p:nvSpPr>
            <p:cNvPr id="135" name="Freeform 19"/>
            <p:cNvSpPr>
              <a:spLocks noEditPoints="1"/>
            </p:cNvSpPr>
            <p:nvPr/>
          </p:nvSpPr>
          <p:spPr bwMode="auto">
            <a:xfrm>
              <a:off x="2184" y="959"/>
              <a:ext cx="83" cy="1113"/>
            </a:xfrm>
            <a:custGeom>
              <a:avLst/>
              <a:gdLst>
                <a:gd name="T0" fmla="*/ 0 w 35"/>
                <a:gd name="T1" fmla="*/ 18 h 468"/>
                <a:gd name="T2" fmla="*/ 17 w 35"/>
                <a:gd name="T3" fmla="*/ 0 h 468"/>
                <a:gd name="T4" fmla="*/ 35 w 35"/>
                <a:gd name="T5" fmla="*/ 18 h 468"/>
                <a:gd name="T6" fmla="*/ 35 w 35"/>
                <a:gd name="T7" fmla="*/ 34 h 468"/>
                <a:gd name="T8" fmla="*/ 17 w 35"/>
                <a:gd name="T9" fmla="*/ 53 h 468"/>
                <a:gd name="T10" fmla="*/ 0 w 35"/>
                <a:gd name="T11" fmla="*/ 34 h 468"/>
                <a:gd name="T12" fmla="*/ 0 w 35"/>
                <a:gd name="T13" fmla="*/ 18 h 468"/>
                <a:gd name="T14" fmla="*/ 0 w 35"/>
                <a:gd name="T15" fmla="*/ 133 h 468"/>
                <a:gd name="T16" fmla="*/ 17 w 35"/>
                <a:gd name="T17" fmla="*/ 116 h 468"/>
                <a:gd name="T18" fmla="*/ 35 w 35"/>
                <a:gd name="T19" fmla="*/ 133 h 468"/>
                <a:gd name="T20" fmla="*/ 35 w 35"/>
                <a:gd name="T21" fmla="*/ 451 h 468"/>
                <a:gd name="T22" fmla="*/ 17 w 35"/>
                <a:gd name="T23" fmla="*/ 468 h 468"/>
                <a:gd name="T24" fmla="*/ 0 w 35"/>
                <a:gd name="T25" fmla="*/ 451 h 468"/>
                <a:gd name="T26" fmla="*/ 0 w 35"/>
                <a:gd name="T27" fmla="*/ 133 h 4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5" h="468">
                  <a:moveTo>
                    <a:pt x="0" y="18"/>
                  </a:moveTo>
                  <a:cubicBezTo>
                    <a:pt x="0" y="8"/>
                    <a:pt x="8" y="0"/>
                    <a:pt x="17" y="0"/>
                  </a:cubicBezTo>
                  <a:cubicBezTo>
                    <a:pt x="28" y="0"/>
                    <a:pt x="35" y="8"/>
                    <a:pt x="35" y="18"/>
                  </a:cubicBezTo>
                  <a:cubicBezTo>
                    <a:pt x="35" y="34"/>
                    <a:pt x="35" y="34"/>
                    <a:pt x="35" y="34"/>
                  </a:cubicBezTo>
                  <a:cubicBezTo>
                    <a:pt x="35" y="44"/>
                    <a:pt x="28" y="53"/>
                    <a:pt x="17" y="53"/>
                  </a:cubicBezTo>
                  <a:cubicBezTo>
                    <a:pt x="8" y="53"/>
                    <a:pt x="0" y="44"/>
                    <a:pt x="0" y="34"/>
                  </a:cubicBezTo>
                  <a:lnTo>
                    <a:pt x="0" y="18"/>
                  </a:lnTo>
                  <a:close/>
                  <a:moveTo>
                    <a:pt x="0" y="133"/>
                  </a:moveTo>
                  <a:cubicBezTo>
                    <a:pt x="0" y="123"/>
                    <a:pt x="8" y="116"/>
                    <a:pt x="17" y="116"/>
                  </a:cubicBezTo>
                  <a:cubicBezTo>
                    <a:pt x="28" y="116"/>
                    <a:pt x="35" y="123"/>
                    <a:pt x="35" y="133"/>
                  </a:cubicBezTo>
                  <a:cubicBezTo>
                    <a:pt x="35" y="451"/>
                    <a:pt x="35" y="451"/>
                    <a:pt x="35" y="451"/>
                  </a:cubicBezTo>
                  <a:cubicBezTo>
                    <a:pt x="35" y="460"/>
                    <a:pt x="28" y="468"/>
                    <a:pt x="17" y="468"/>
                  </a:cubicBezTo>
                  <a:cubicBezTo>
                    <a:pt x="8" y="468"/>
                    <a:pt x="0" y="460"/>
                    <a:pt x="0" y="451"/>
                  </a:cubicBezTo>
                  <a:lnTo>
                    <a:pt x="0" y="13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defPPr>
                <a:defRPr lang="en-US"/>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a:lstStyle>
            <a:p>
              <a:pPr fontAlgn="auto">
                <a:spcBef>
                  <a:spcPts val="0"/>
                </a:spcBef>
                <a:spcAft>
                  <a:spcPts val="0"/>
                </a:spcAft>
              </a:pPr>
              <a:endParaRPr lang="zh-CN" altLang="en-US" sz="1800">
                <a:solidFill>
                  <a:srgbClr val="C8161C"/>
                </a:solidFill>
              </a:endParaRPr>
            </a:p>
          </p:txBody>
        </p:sp>
        <p:sp>
          <p:nvSpPr>
            <p:cNvPr id="136" name="Freeform 20"/>
            <p:cNvSpPr>
              <a:spLocks noEditPoints="1"/>
            </p:cNvSpPr>
            <p:nvPr/>
          </p:nvSpPr>
          <p:spPr bwMode="auto">
            <a:xfrm>
              <a:off x="2605" y="876"/>
              <a:ext cx="808" cy="1196"/>
            </a:xfrm>
            <a:custGeom>
              <a:avLst/>
              <a:gdLst>
                <a:gd name="T0" fmla="*/ 306 w 341"/>
                <a:gd name="T1" fmla="*/ 435 h 503"/>
                <a:gd name="T2" fmla="*/ 170 w 341"/>
                <a:gd name="T3" fmla="*/ 503 h 503"/>
                <a:gd name="T4" fmla="*/ 0 w 341"/>
                <a:gd name="T5" fmla="*/ 328 h 503"/>
                <a:gd name="T6" fmla="*/ 170 w 341"/>
                <a:gd name="T7" fmla="*/ 151 h 503"/>
                <a:gd name="T8" fmla="*/ 306 w 341"/>
                <a:gd name="T9" fmla="*/ 220 h 503"/>
                <a:gd name="T10" fmla="*/ 306 w 341"/>
                <a:gd name="T11" fmla="*/ 17 h 503"/>
                <a:gd name="T12" fmla="*/ 324 w 341"/>
                <a:gd name="T13" fmla="*/ 0 h 503"/>
                <a:gd name="T14" fmla="*/ 341 w 341"/>
                <a:gd name="T15" fmla="*/ 17 h 503"/>
                <a:gd name="T16" fmla="*/ 341 w 341"/>
                <a:gd name="T17" fmla="*/ 320 h 503"/>
                <a:gd name="T18" fmla="*/ 341 w 341"/>
                <a:gd name="T19" fmla="*/ 328 h 503"/>
                <a:gd name="T20" fmla="*/ 341 w 341"/>
                <a:gd name="T21" fmla="*/ 486 h 503"/>
                <a:gd name="T22" fmla="*/ 324 w 341"/>
                <a:gd name="T23" fmla="*/ 503 h 503"/>
                <a:gd name="T24" fmla="*/ 306 w 341"/>
                <a:gd name="T25" fmla="*/ 486 h 503"/>
                <a:gd name="T26" fmla="*/ 306 w 341"/>
                <a:gd name="T27" fmla="*/ 435 h 503"/>
                <a:gd name="T28" fmla="*/ 306 w 341"/>
                <a:gd name="T29" fmla="*/ 333 h 503"/>
                <a:gd name="T30" fmla="*/ 306 w 341"/>
                <a:gd name="T31" fmla="*/ 322 h 503"/>
                <a:gd name="T32" fmla="*/ 170 w 341"/>
                <a:gd name="T33" fmla="*/ 186 h 503"/>
                <a:gd name="T34" fmla="*/ 35 w 341"/>
                <a:gd name="T35" fmla="*/ 328 h 503"/>
                <a:gd name="T36" fmla="*/ 170 w 341"/>
                <a:gd name="T37" fmla="*/ 468 h 503"/>
                <a:gd name="T38" fmla="*/ 306 w 341"/>
                <a:gd name="T39" fmla="*/ 333 h 5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41" h="503">
                  <a:moveTo>
                    <a:pt x="306" y="435"/>
                  </a:moveTo>
                  <a:cubicBezTo>
                    <a:pt x="275" y="477"/>
                    <a:pt x="226" y="503"/>
                    <a:pt x="170" y="503"/>
                  </a:cubicBezTo>
                  <a:cubicBezTo>
                    <a:pt x="75" y="503"/>
                    <a:pt x="0" y="424"/>
                    <a:pt x="0" y="328"/>
                  </a:cubicBezTo>
                  <a:cubicBezTo>
                    <a:pt x="0" y="230"/>
                    <a:pt x="75" y="151"/>
                    <a:pt x="170" y="151"/>
                  </a:cubicBezTo>
                  <a:cubicBezTo>
                    <a:pt x="226" y="151"/>
                    <a:pt x="275" y="178"/>
                    <a:pt x="306" y="220"/>
                  </a:cubicBezTo>
                  <a:cubicBezTo>
                    <a:pt x="306" y="17"/>
                    <a:pt x="306" y="17"/>
                    <a:pt x="306" y="17"/>
                  </a:cubicBezTo>
                  <a:cubicBezTo>
                    <a:pt x="306" y="7"/>
                    <a:pt x="314" y="0"/>
                    <a:pt x="324" y="0"/>
                  </a:cubicBezTo>
                  <a:cubicBezTo>
                    <a:pt x="333" y="0"/>
                    <a:pt x="341" y="7"/>
                    <a:pt x="341" y="17"/>
                  </a:cubicBezTo>
                  <a:cubicBezTo>
                    <a:pt x="341" y="320"/>
                    <a:pt x="341" y="320"/>
                    <a:pt x="341" y="320"/>
                  </a:cubicBezTo>
                  <a:cubicBezTo>
                    <a:pt x="341" y="328"/>
                    <a:pt x="341" y="328"/>
                    <a:pt x="341" y="328"/>
                  </a:cubicBezTo>
                  <a:cubicBezTo>
                    <a:pt x="341" y="486"/>
                    <a:pt x="341" y="486"/>
                    <a:pt x="341" y="486"/>
                  </a:cubicBezTo>
                  <a:cubicBezTo>
                    <a:pt x="341" y="495"/>
                    <a:pt x="333" y="503"/>
                    <a:pt x="324" y="503"/>
                  </a:cubicBezTo>
                  <a:cubicBezTo>
                    <a:pt x="314" y="503"/>
                    <a:pt x="306" y="495"/>
                    <a:pt x="306" y="486"/>
                  </a:cubicBezTo>
                  <a:lnTo>
                    <a:pt x="306" y="435"/>
                  </a:lnTo>
                  <a:close/>
                  <a:moveTo>
                    <a:pt x="306" y="333"/>
                  </a:moveTo>
                  <a:cubicBezTo>
                    <a:pt x="306" y="322"/>
                    <a:pt x="306" y="322"/>
                    <a:pt x="306" y="322"/>
                  </a:cubicBezTo>
                  <a:cubicBezTo>
                    <a:pt x="303" y="246"/>
                    <a:pt x="243" y="186"/>
                    <a:pt x="170" y="186"/>
                  </a:cubicBezTo>
                  <a:cubicBezTo>
                    <a:pt x="96" y="186"/>
                    <a:pt x="35" y="249"/>
                    <a:pt x="35" y="328"/>
                  </a:cubicBezTo>
                  <a:cubicBezTo>
                    <a:pt x="35" y="405"/>
                    <a:pt x="96" y="468"/>
                    <a:pt x="170" y="468"/>
                  </a:cubicBezTo>
                  <a:cubicBezTo>
                    <a:pt x="243" y="468"/>
                    <a:pt x="303" y="408"/>
                    <a:pt x="306" y="33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defPPr>
                <a:defRPr lang="en-US"/>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a:lstStyle>
            <a:p>
              <a:pPr fontAlgn="auto">
                <a:spcBef>
                  <a:spcPts val="0"/>
                </a:spcBef>
                <a:spcAft>
                  <a:spcPts val="0"/>
                </a:spcAft>
              </a:pPr>
              <a:endParaRPr lang="zh-CN" altLang="en-US" sz="1800">
                <a:solidFill>
                  <a:srgbClr val="C8161C"/>
                </a:solidFill>
              </a:endParaRPr>
            </a:p>
          </p:txBody>
        </p:sp>
        <p:sp>
          <p:nvSpPr>
            <p:cNvPr id="137" name="Freeform 21"/>
            <p:cNvSpPr>
              <a:spLocks noEditPoints="1"/>
            </p:cNvSpPr>
            <p:nvPr/>
          </p:nvSpPr>
          <p:spPr bwMode="auto">
            <a:xfrm>
              <a:off x="3702" y="1235"/>
              <a:ext cx="807" cy="837"/>
            </a:xfrm>
            <a:custGeom>
              <a:avLst/>
              <a:gdLst>
                <a:gd name="T0" fmla="*/ 0 w 341"/>
                <a:gd name="T1" fmla="*/ 177 h 352"/>
                <a:gd name="T2" fmla="*/ 171 w 341"/>
                <a:gd name="T3" fmla="*/ 0 h 352"/>
                <a:gd name="T4" fmla="*/ 341 w 341"/>
                <a:gd name="T5" fmla="*/ 164 h 352"/>
                <a:gd name="T6" fmla="*/ 341 w 341"/>
                <a:gd name="T7" fmla="*/ 164 h 352"/>
                <a:gd name="T8" fmla="*/ 341 w 341"/>
                <a:gd name="T9" fmla="*/ 167 h 352"/>
                <a:gd name="T10" fmla="*/ 323 w 341"/>
                <a:gd name="T11" fmla="*/ 182 h 352"/>
                <a:gd name="T12" fmla="*/ 34 w 341"/>
                <a:gd name="T13" fmla="*/ 182 h 352"/>
                <a:gd name="T14" fmla="*/ 171 w 341"/>
                <a:gd name="T15" fmla="*/ 318 h 352"/>
                <a:gd name="T16" fmla="*/ 285 w 341"/>
                <a:gd name="T17" fmla="*/ 254 h 352"/>
                <a:gd name="T18" fmla="*/ 308 w 341"/>
                <a:gd name="T19" fmla="*/ 248 h 352"/>
                <a:gd name="T20" fmla="*/ 313 w 341"/>
                <a:gd name="T21" fmla="*/ 272 h 352"/>
                <a:gd name="T22" fmla="*/ 171 w 341"/>
                <a:gd name="T23" fmla="*/ 352 h 352"/>
                <a:gd name="T24" fmla="*/ 0 w 341"/>
                <a:gd name="T25" fmla="*/ 177 h 352"/>
                <a:gd name="T26" fmla="*/ 36 w 341"/>
                <a:gd name="T27" fmla="*/ 149 h 352"/>
                <a:gd name="T28" fmla="*/ 303 w 341"/>
                <a:gd name="T29" fmla="*/ 149 h 352"/>
                <a:gd name="T30" fmla="*/ 171 w 341"/>
                <a:gd name="T31" fmla="*/ 34 h 352"/>
                <a:gd name="T32" fmla="*/ 36 w 341"/>
                <a:gd name="T33" fmla="*/ 149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41" h="352">
                  <a:moveTo>
                    <a:pt x="0" y="177"/>
                  </a:moveTo>
                  <a:cubicBezTo>
                    <a:pt x="0" y="79"/>
                    <a:pt x="76" y="0"/>
                    <a:pt x="171" y="0"/>
                  </a:cubicBezTo>
                  <a:cubicBezTo>
                    <a:pt x="261" y="0"/>
                    <a:pt x="333" y="72"/>
                    <a:pt x="341" y="164"/>
                  </a:cubicBezTo>
                  <a:cubicBezTo>
                    <a:pt x="341" y="164"/>
                    <a:pt x="341" y="164"/>
                    <a:pt x="341" y="164"/>
                  </a:cubicBezTo>
                  <a:cubicBezTo>
                    <a:pt x="341" y="167"/>
                    <a:pt x="341" y="167"/>
                    <a:pt x="341" y="167"/>
                  </a:cubicBezTo>
                  <a:cubicBezTo>
                    <a:pt x="341" y="176"/>
                    <a:pt x="333" y="182"/>
                    <a:pt x="323" y="182"/>
                  </a:cubicBezTo>
                  <a:cubicBezTo>
                    <a:pt x="34" y="182"/>
                    <a:pt x="34" y="182"/>
                    <a:pt x="34" y="182"/>
                  </a:cubicBezTo>
                  <a:cubicBezTo>
                    <a:pt x="38" y="259"/>
                    <a:pt x="98" y="318"/>
                    <a:pt x="171" y="318"/>
                  </a:cubicBezTo>
                  <a:cubicBezTo>
                    <a:pt x="218" y="318"/>
                    <a:pt x="261" y="293"/>
                    <a:pt x="285" y="254"/>
                  </a:cubicBezTo>
                  <a:cubicBezTo>
                    <a:pt x="290" y="245"/>
                    <a:pt x="300" y="244"/>
                    <a:pt x="308" y="248"/>
                  </a:cubicBezTo>
                  <a:cubicBezTo>
                    <a:pt x="315" y="254"/>
                    <a:pt x="318" y="264"/>
                    <a:pt x="313" y="272"/>
                  </a:cubicBezTo>
                  <a:cubicBezTo>
                    <a:pt x="283" y="321"/>
                    <a:pt x="231" y="352"/>
                    <a:pt x="171" y="352"/>
                  </a:cubicBezTo>
                  <a:cubicBezTo>
                    <a:pt x="76" y="352"/>
                    <a:pt x="0" y="273"/>
                    <a:pt x="0" y="177"/>
                  </a:cubicBezTo>
                  <a:close/>
                  <a:moveTo>
                    <a:pt x="36" y="149"/>
                  </a:moveTo>
                  <a:cubicBezTo>
                    <a:pt x="303" y="149"/>
                    <a:pt x="303" y="149"/>
                    <a:pt x="303" y="149"/>
                  </a:cubicBezTo>
                  <a:cubicBezTo>
                    <a:pt x="292" y="82"/>
                    <a:pt x="236" y="34"/>
                    <a:pt x="171" y="34"/>
                  </a:cubicBezTo>
                  <a:cubicBezTo>
                    <a:pt x="105" y="34"/>
                    <a:pt x="49" y="82"/>
                    <a:pt x="36" y="14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defPPr>
                <a:defRPr lang="en-US"/>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a:lstStyle>
            <a:p>
              <a:pPr fontAlgn="auto">
                <a:spcBef>
                  <a:spcPts val="0"/>
                </a:spcBef>
                <a:spcAft>
                  <a:spcPts val="0"/>
                </a:spcAft>
              </a:pPr>
              <a:endParaRPr lang="zh-CN" altLang="en-US" sz="1800">
                <a:solidFill>
                  <a:srgbClr val="C8161C"/>
                </a:solidFill>
              </a:endParaRPr>
            </a:p>
          </p:txBody>
        </p:sp>
        <p:sp>
          <p:nvSpPr>
            <p:cNvPr id="138" name="Freeform 22"/>
            <p:cNvSpPr>
              <a:spLocks noEditPoints="1"/>
            </p:cNvSpPr>
            <p:nvPr/>
          </p:nvSpPr>
          <p:spPr bwMode="auto">
            <a:xfrm>
              <a:off x="4708" y="1235"/>
              <a:ext cx="790" cy="837"/>
            </a:xfrm>
            <a:custGeom>
              <a:avLst/>
              <a:gdLst>
                <a:gd name="T0" fmla="*/ 334 w 334"/>
                <a:gd name="T1" fmla="*/ 17 h 352"/>
                <a:gd name="T2" fmla="*/ 334 w 334"/>
                <a:gd name="T3" fmla="*/ 335 h 352"/>
                <a:gd name="T4" fmla="*/ 316 w 334"/>
                <a:gd name="T5" fmla="*/ 352 h 352"/>
                <a:gd name="T6" fmla="*/ 299 w 334"/>
                <a:gd name="T7" fmla="*/ 335 h 352"/>
                <a:gd name="T8" fmla="*/ 299 w 334"/>
                <a:gd name="T9" fmla="*/ 282 h 352"/>
                <a:gd name="T10" fmla="*/ 167 w 334"/>
                <a:gd name="T11" fmla="*/ 352 h 352"/>
                <a:gd name="T12" fmla="*/ 0 w 334"/>
                <a:gd name="T13" fmla="*/ 176 h 352"/>
                <a:gd name="T14" fmla="*/ 167 w 334"/>
                <a:gd name="T15" fmla="*/ 0 h 352"/>
                <a:gd name="T16" fmla="*/ 299 w 334"/>
                <a:gd name="T17" fmla="*/ 69 h 352"/>
                <a:gd name="T18" fmla="*/ 299 w 334"/>
                <a:gd name="T19" fmla="*/ 17 h 352"/>
                <a:gd name="T20" fmla="*/ 316 w 334"/>
                <a:gd name="T21" fmla="*/ 0 h 352"/>
                <a:gd name="T22" fmla="*/ 334 w 334"/>
                <a:gd name="T23" fmla="*/ 17 h 352"/>
                <a:gd name="T24" fmla="*/ 299 w 334"/>
                <a:gd name="T25" fmla="*/ 176 h 352"/>
                <a:gd name="T26" fmla="*/ 167 w 334"/>
                <a:gd name="T27" fmla="*/ 33 h 352"/>
                <a:gd name="T28" fmla="*/ 34 w 334"/>
                <a:gd name="T29" fmla="*/ 176 h 352"/>
                <a:gd name="T30" fmla="*/ 167 w 334"/>
                <a:gd name="T31" fmla="*/ 318 h 352"/>
                <a:gd name="T32" fmla="*/ 299 w 334"/>
                <a:gd name="T33" fmla="*/ 176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34" h="352">
                  <a:moveTo>
                    <a:pt x="334" y="17"/>
                  </a:moveTo>
                  <a:cubicBezTo>
                    <a:pt x="334" y="335"/>
                    <a:pt x="334" y="335"/>
                    <a:pt x="334" y="335"/>
                  </a:cubicBezTo>
                  <a:cubicBezTo>
                    <a:pt x="334" y="344"/>
                    <a:pt x="326" y="352"/>
                    <a:pt x="316" y="352"/>
                  </a:cubicBezTo>
                  <a:cubicBezTo>
                    <a:pt x="307" y="352"/>
                    <a:pt x="299" y="344"/>
                    <a:pt x="299" y="335"/>
                  </a:cubicBezTo>
                  <a:cubicBezTo>
                    <a:pt x="299" y="282"/>
                    <a:pt x="299" y="282"/>
                    <a:pt x="299" y="282"/>
                  </a:cubicBezTo>
                  <a:cubicBezTo>
                    <a:pt x="269" y="324"/>
                    <a:pt x="221" y="352"/>
                    <a:pt x="167" y="352"/>
                  </a:cubicBezTo>
                  <a:cubicBezTo>
                    <a:pt x="74" y="352"/>
                    <a:pt x="0" y="272"/>
                    <a:pt x="0" y="176"/>
                  </a:cubicBezTo>
                  <a:cubicBezTo>
                    <a:pt x="0" y="79"/>
                    <a:pt x="74" y="0"/>
                    <a:pt x="167" y="0"/>
                  </a:cubicBezTo>
                  <a:cubicBezTo>
                    <a:pt x="221" y="0"/>
                    <a:pt x="269" y="27"/>
                    <a:pt x="299" y="69"/>
                  </a:cubicBezTo>
                  <a:cubicBezTo>
                    <a:pt x="299" y="17"/>
                    <a:pt x="299" y="17"/>
                    <a:pt x="299" y="17"/>
                  </a:cubicBezTo>
                  <a:cubicBezTo>
                    <a:pt x="299" y="7"/>
                    <a:pt x="307" y="0"/>
                    <a:pt x="316" y="0"/>
                  </a:cubicBezTo>
                  <a:cubicBezTo>
                    <a:pt x="326" y="0"/>
                    <a:pt x="334" y="7"/>
                    <a:pt x="334" y="17"/>
                  </a:cubicBezTo>
                  <a:close/>
                  <a:moveTo>
                    <a:pt x="299" y="176"/>
                  </a:moveTo>
                  <a:cubicBezTo>
                    <a:pt x="299" y="97"/>
                    <a:pt x="239" y="33"/>
                    <a:pt x="167" y="33"/>
                  </a:cubicBezTo>
                  <a:cubicBezTo>
                    <a:pt x="95" y="33"/>
                    <a:pt x="34" y="97"/>
                    <a:pt x="34" y="176"/>
                  </a:cubicBezTo>
                  <a:cubicBezTo>
                    <a:pt x="34" y="255"/>
                    <a:pt x="95" y="318"/>
                    <a:pt x="167" y="318"/>
                  </a:cubicBezTo>
                  <a:cubicBezTo>
                    <a:pt x="239" y="318"/>
                    <a:pt x="299" y="255"/>
                    <a:pt x="299" y="17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defPPr>
                <a:defRPr lang="en-US"/>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a:lstStyle>
            <a:p>
              <a:pPr fontAlgn="auto">
                <a:spcBef>
                  <a:spcPts val="0"/>
                </a:spcBef>
                <a:spcAft>
                  <a:spcPts val="0"/>
                </a:spcAft>
              </a:pPr>
              <a:endParaRPr lang="zh-CN" altLang="en-US" sz="1800">
                <a:solidFill>
                  <a:srgbClr val="C8161C"/>
                </a:solidFill>
              </a:endParaRPr>
            </a:p>
          </p:txBody>
        </p:sp>
      </p:grpSp>
      <p:grpSp>
        <p:nvGrpSpPr>
          <p:cNvPr id="9" name="组合 8"/>
          <p:cNvGrpSpPr/>
          <p:nvPr/>
        </p:nvGrpSpPr>
        <p:grpSpPr>
          <a:xfrm>
            <a:off x="4869802" y="1295259"/>
            <a:ext cx="386408" cy="386408"/>
            <a:chOff x="2993266" y="1901066"/>
            <a:chExt cx="947668" cy="947668"/>
          </a:xfrm>
        </p:grpSpPr>
        <p:sp>
          <p:nvSpPr>
            <p:cNvPr id="132" name="椭圆 131"/>
            <p:cNvSpPr/>
            <p:nvPr/>
          </p:nvSpPr>
          <p:spPr>
            <a:xfrm>
              <a:off x="2993266" y="1901066"/>
              <a:ext cx="947668" cy="947668"/>
            </a:xfrm>
            <a:prstGeom prst="ellipse">
              <a:avLst/>
            </a:prstGeom>
            <a:gradFill flip="none" rotWithShape="1">
              <a:gsLst>
                <a:gs pos="0">
                  <a:schemeClr val="bg1">
                    <a:lumMod val="85000"/>
                  </a:schemeClr>
                </a:gs>
                <a:gs pos="100000">
                  <a:schemeClr val="bg1"/>
                </a:gs>
              </a:gsLst>
              <a:lin ang="2700000" scaled="1"/>
              <a:tileRect/>
            </a:gradFill>
            <a:ln w="1270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solidFill>
                    <a:schemeClr val="lt1"/>
                  </a:solidFill>
                </a:defRPr>
              </a:defPPr>
              <a:lvl1pPr marL="0" algn="l" defTabSz="1218565" rtl="0" eaLnBrk="1" latinLnBrk="0" hangingPunct="1">
                <a:defRPr sz="2400" kern="1200">
                  <a:solidFill>
                    <a:schemeClr val="lt1"/>
                  </a:solidFill>
                  <a:latin typeface="+mn-lt"/>
                  <a:ea typeface="+mn-ea"/>
                  <a:cs typeface="+mn-cs"/>
                </a:defRPr>
              </a:lvl1pPr>
              <a:lvl2pPr marL="609600" algn="l" defTabSz="1218565" rtl="0" eaLnBrk="1" latinLnBrk="0" hangingPunct="1">
                <a:defRPr sz="2400" kern="1200">
                  <a:solidFill>
                    <a:schemeClr val="lt1"/>
                  </a:solidFill>
                  <a:latin typeface="+mn-lt"/>
                  <a:ea typeface="+mn-ea"/>
                  <a:cs typeface="+mn-cs"/>
                </a:defRPr>
              </a:lvl2pPr>
              <a:lvl3pPr marL="1219200" algn="l" defTabSz="1218565" rtl="0" eaLnBrk="1" latinLnBrk="0" hangingPunct="1">
                <a:defRPr sz="2400" kern="1200">
                  <a:solidFill>
                    <a:schemeClr val="lt1"/>
                  </a:solidFill>
                  <a:latin typeface="+mn-lt"/>
                  <a:ea typeface="+mn-ea"/>
                  <a:cs typeface="+mn-cs"/>
                </a:defRPr>
              </a:lvl3pPr>
              <a:lvl4pPr marL="1828800" algn="l" defTabSz="1218565" rtl="0" eaLnBrk="1" latinLnBrk="0" hangingPunct="1">
                <a:defRPr sz="2400" kern="1200">
                  <a:solidFill>
                    <a:schemeClr val="lt1"/>
                  </a:solidFill>
                  <a:latin typeface="+mn-lt"/>
                  <a:ea typeface="+mn-ea"/>
                  <a:cs typeface="+mn-cs"/>
                </a:defRPr>
              </a:lvl4pPr>
              <a:lvl5pPr marL="2438400" algn="l" defTabSz="1218565" rtl="0" eaLnBrk="1" latinLnBrk="0" hangingPunct="1">
                <a:defRPr sz="2400" kern="1200">
                  <a:solidFill>
                    <a:schemeClr val="lt1"/>
                  </a:solidFill>
                  <a:latin typeface="+mn-lt"/>
                  <a:ea typeface="+mn-ea"/>
                  <a:cs typeface="+mn-cs"/>
                </a:defRPr>
              </a:lvl5pPr>
              <a:lvl6pPr marL="3048000" algn="l" defTabSz="1218565" rtl="0" eaLnBrk="1" latinLnBrk="0" hangingPunct="1">
                <a:defRPr sz="2400" kern="1200">
                  <a:solidFill>
                    <a:schemeClr val="lt1"/>
                  </a:solidFill>
                  <a:latin typeface="+mn-lt"/>
                  <a:ea typeface="+mn-ea"/>
                  <a:cs typeface="+mn-cs"/>
                </a:defRPr>
              </a:lvl6pPr>
              <a:lvl7pPr marL="3657600" algn="l" defTabSz="1218565" rtl="0" eaLnBrk="1" latinLnBrk="0" hangingPunct="1">
                <a:defRPr sz="2400" kern="1200">
                  <a:solidFill>
                    <a:schemeClr val="lt1"/>
                  </a:solidFill>
                  <a:latin typeface="+mn-lt"/>
                  <a:ea typeface="+mn-ea"/>
                  <a:cs typeface="+mn-cs"/>
                </a:defRPr>
              </a:lvl7pPr>
              <a:lvl8pPr marL="4267200" algn="l" defTabSz="1218565" rtl="0" eaLnBrk="1" latinLnBrk="0" hangingPunct="1">
                <a:defRPr sz="2400" kern="1200">
                  <a:solidFill>
                    <a:schemeClr val="lt1"/>
                  </a:solidFill>
                  <a:latin typeface="+mn-lt"/>
                  <a:ea typeface="+mn-ea"/>
                  <a:cs typeface="+mn-cs"/>
                </a:defRPr>
              </a:lvl8pPr>
              <a:lvl9pPr marL="4876800" algn="l" defTabSz="1218565" rtl="0" eaLnBrk="1" latinLnBrk="0" hangingPunct="1">
                <a:defRPr sz="2400" kern="1200">
                  <a:solidFill>
                    <a:schemeClr val="lt1"/>
                  </a:solidFill>
                  <a:latin typeface="+mn-lt"/>
                  <a:ea typeface="+mn-ea"/>
                  <a:cs typeface="+mn-cs"/>
                </a:defRPr>
              </a:lvl9pPr>
            </a:lstStyle>
            <a:p>
              <a:pPr algn="ctr" fontAlgn="auto">
                <a:spcBef>
                  <a:spcPts val="0"/>
                </a:spcBef>
                <a:spcAft>
                  <a:spcPts val="0"/>
                </a:spcAft>
              </a:pPr>
              <a:endParaRPr lang="zh-CN" altLang="en-US" sz="1800">
                <a:solidFill>
                  <a:srgbClr val="C8161C"/>
                </a:solidFill>
              </a:endParaRPr>
            </a:p>
          </p:txBody>
        </p:sp>
        <p:sp>
          <p:nvSpPr>
            <p:cNvPr id="134" name="椭圆 133"/>
            <p:cNvSpPr/>
            <p:nvPr/>
          </p:nvSpPr>
          <p:spPr>
            <a:xfrm>
              <a:off x="3086100" y="1993900"/>
              <a:ext cx="762000" cy="762000"/>
            </a:xfrm>
            <a:prstGeom prst="ellipse">
              <a:avLst/>
            </a:prstGeom>
            <a:gradFill flip="none" rotWithShape="1">
              <a:gsLst>
                <a:gs pos="0">
                  <a:schemeClr val="bg1">
                    <a:lumMod val="85000"/>
                  </a:schemeClr>
                </a:gs>
                <a:gs pos="100000">
                  <a:schemeClr val="bg1"/>
                </a:gs>
              </a:gsLst>
              <a:lin ang="2700000" scaled="1"/>
              <a:tileRect/>
            </a:gradFill>
            <a:ln w="12700">
              <a:gradFill flip="none" rotWithShape="1">
                <a:gsLst>
                  <a:gs pos="0">
                    <a:schemeClr val="bg1"/>
                  </a:gs>
                  <a:gs pos="100000">
                    <a:schemeClr val="bg1">
                      <a:lumMod val="85000"/>
                    </a:schemeClr>
                  </a:gs>
                </a:gsLst>
                <a:lin ang="2700000" scaled="1"/>
                <a:tileRect/>
              </a:gradFill>
            </a:ln>
            <a:effectLst>
              <a:outerShdw blurRad="165100" dist="76200" dir="2700000" sx="97000" sy="97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solidFill>
                    <a:schemeClr val="lt1"/>
                  </a:solidFill>
                </a:defRPr>
              </a:defPPr>
              <a:lvl1pPr marL="0" algn="l" defTabSz="1218565" rtl="0" eaLnBrk="1" latinLnBrk="0" hangingPunct="1">
                <a:defRPr sz="2400" kern="1200">
                  <a:solidFill>
                    <a:schemeClr val="lt1"/>
                  </a:solidFill>
                  <a:latin typeface="+mn-lt"/>
                  <a:ea typeface="+mn-ea"/>
                  <a:cs typeface="+mn-cs"/>
                </a:defRPr>
              </a:lvl1pPr>
              <a:lvl2pPr marL="609600" algn="l" defTabSz="1218565" rtl="0" eaLnBrk="1" latinLnBrk="0" hangingPunct="1">
                <a:defRPr sz="2400" kern="1200">
                  <a:solidFill>
                    <a:schemeClr val="lt1"/>
                  </a:solidFill>
                  <a:latin typeface="+mn-lt"/>
                  <a:ea typeface="+mn-ea"/>
                  <a:cs typeface="+mn-cs"/>
                </a:defRPr>
              </a:lvl2pPr>
              <a:lvl3pPr marL="1219200" algn="l" defTabSz="1218565" rtl="0" eaLnBrk="1" latinLnBrk="0" hangingPunct="1">
                <a:defRPr sz="2400" kern="1200">
                  <a:solidFill>
                    <a:schemeClr val="lt1"/>
                  </a:solidFill>
                  <a:latin typeface="+mn-lt"/>
                  <a:ea typeface="+mn-ea"/>
                  <a:cs typeface="+mn-cs"/>
                </a:defRPr>
              </a:lvl3pPr>
              <a:lvl4pPr marL="1828800" algn="l" defTabSz="1218565" rtl="0" eaLnBrk="1" latinLnBrk="0" hangingPunct="1">
                <a:defRPr sz="2400" kern="1200">
                  <a:solidFill>
                    <a:schemeClr val="lt1"/>
                  </a:solidFill>
                  <a:latin typeface="+mn-lt"/>
                  <a:ea typeface="+mn-ea"/>
                  <a:cs typeface="+mn-cs"/>
                </a:defRPr>
              </a:lvl4pPr>
              <a:lvl5pPr marL="2438400" algn="l" defTabSz="1218565" rtl="0" eaLnBrk="1" latinLnBrk="0" hangingPunct="1">
                <a:defRPr sz="2400" kern="1200">
                  <a:solidFill>
                    <a:schemeClr val="lt1"/>
                  </a:solidFill>
                  <a:latin typeface="+mn-lt"/>
                  <a:ea typeface="+mn-ea"/>
                  <a:cs typeface="+mn-cs"/>
                </a:defRPr>
              </a:lvl5pPr>
              <a:lvl6pPr marL="3048000" algn="l" defTabSz="1218565" rtl="0" eaLnBrk="1" latinLnBrk="0" hangingPunct="1">
                <a:defRPr sz="2400" kern="1200">
                  <a:solidFill>
                    <a:schemeClr val="lt1"/>
                  </a:solidFill>
                  <a:latin typeface="+mn-lt"/>
                  <a:ea typeface="+mn-ea"/>
                  <a:cs typeface="+mn-cs"/>
                </a:defRPr>
              </a:lvl6pPr>
              <a:lvl7pPr marL="3657600" algn="l" defTabSz="1218565" rtl="0" eaLnBrk="1" latinLnBrk="0" hangingPunct="1">
                <a:defRPr sz="2400" kern="1200">
                  <a:solidFill>
                    <a:schemeClr val="lt1"/>
                  </a:solidFill>
                  <a:latin typeface="+mn-lt"/>
                  <a:ea typeface="+mn-ea"/>
                  <a:cs typeface="+mn-cs"/>
                </a:defRPr>
              </a:lvl7pPr>
              <a:lvl8pPr marL="4267200" algn="l" defTabSz="1218565" rtl="0" eaLnBrk="1" latinLnBrk="0" hangingPunct="1">
                <a:defRPr sz="2400" kern="1200">
                  <a:solidFill>
                    <a:schemeClr val="lt1"/>
                  </a:solidFill>
                  <a:latin typeface="+mn-lt"/>
                  <a:ea typeface="+mn-ea"/>
                  <a:cs typeface="+mn-cs"/>
                </a:defRPr>
              </a:lvl8pPr>
              <a:lvl9pPr marL="4876800" algn="l" defTabSz="1218565" rtl="0" eaLnBrk="1" latinLnBrk="0" hangingPunct="1">
                <a:defRPr sz="2400" kern="1200">
                  <a:solidFill>
                    <a:schemeClr val="lt1"/>
                  </a:solidFill>
                  <a:latin typeface="+mn-lt"/>
                  <a:ea typeface="+mn-ea"/>
                  <a:cs typeface="+mn-cs"/>
                </a:defRPr>
              </a:lvl9pPr>
            </a:lstStyle>
            <a:p>
              <a:pPr algn="ctr" fontAlgn="auto">
                <a:spcBef>
                  <a:spcPts val="0"/>
                </a:spcBef>
                <a:spcAft>
                  <a:spcPts val="0"/>
                </a:spcAft>
              </a:pPr>
              <a:endParaRPr lang="zh-CN" altLang="en-US" sz="1800">
                <a:solidFill>
                  <a:srgbClr val="C8161C"/>
                </a:solidFill>
              </a:endParaRPr>
            </a:p>
          </p:txBody>
        </p:sp>
      </p:grpSp>
      <p:grpSp>
        <p:nvGrpSpPr>
          <p:cNvPr id="10" name="组合 9"/>
          <p:cNvGrpSpPr/>
          <p:nvPr/>
        </p:nvGrpSpPr>
        <p:grpSpPr>
          <a:xfrm>
            <a:off x="5554312" y="1991821"/>
            <a:ext cx="386408" cy="386408"/>
            <a:chOff x="2993266" y="1901066"/>
            <a:chExt cx="947668" cy="947668"/>
          </a:xfrm>
        </p:grpSpPr>
        <p:sp>
          <p:nvSpPr>
            <p:cNvPr id="128" name="椭圆 127"/>
            <p:cNvSpPr/>
            <p:nvPr/>
          </p:nvSpPr>
          <p:spPr>
            <a:xfrm>
              <a:off x="2993266" y="1901066"/>
              <a:ext cx="947668" cy="947668"/>
            </a:xfrm>
            <a:prstGeom prst="ellipse">
              <a:avLst/>
            </a:prstGeom>
            <a:gradFill flip="none" rotWithShape="1">
              <a:gsLst>
                <a:gs pos="0">
                  <a:schemeClr val="bg1">
                    <a:lumMod val="85000"/>
                  </a:schemeClr>
                </a:gs>
                <a:gs pos="100000">
                  <a:schemeClr val="bg1"/>
                </a:gs>
              </a:gsLst>
              <a:lin ang="2700000" scaled="1"/>
              <a:tileRect/>
            </a:gradFill>
            <a:ln w="1270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solidFill>
                    <a:schemeClr val="lt1"/>
                  </a:solidFill>
                </a:defRPr>
              </a:defPPr>
              <a:lvl1pPr marL="0" algn="l" defTabSz="1218565" rtl="0" eaLnBrk="1" latinLnBrk="0" hangingPunct="1">
                <a:defRPr sz="2400" kern="1200">
                  <a:solidFill>
                    <a:schemeClr val="lt1"/>
                  </a:solidFill>
                  <a:latin typeface="+mn-lt"/>
                  <a:ea typeface="+mn-ea"/>
                  <a:cs typeface="+mn-cs"/>
                </a:defRPr>
              </a:lvl1pPr>
              <a:lvl2pPr marL="609600" algn="l" defTabSz="1218565" rtl="0" eaLnBrk="1" latinLnBrk="0" hangingPunct="1">
                <a:defRPr sz="2400" kern="1200">
                  <a:solidFill>
                    <a:schemeClr val="lt1"/>
                  </a:solidFill>
                  <a:latin typeface="+mn-lt"/>
                  <a:ea typeface="+mn-ea"/>
                  <a:cs typeface="+mn-cs"/>
                </a:defRPr>
              </a:lvl2pPr>
              <a:lvl3pPr marL="1219200" algn="l" defTabSz="1218565" rtl="0" eaLnBrk="1" latinLnBrk="0" hangingPunct="1">
                <a:defRPr sz="2400" kern="1200">
                  <a:solidFill>
                    <a:schemeClr val="lt1"/>
                  </a:solidFill>
                  <a:latin typeface="+mn-lt"/>
                  <a:ea typeface="+mn-ea"/>
                  <a:cs typeface="+mn-cs"/>
                </a:defRPr>
              </a:lvl3pPr>
              <a:lvl4pPr marL="1828800" algn="l" defTabSz="1218565" rtl="0" eaLnBrk="1" latinLnBrk="0" hangingPunct="1">
                <a:defRPr sz="2400" kern="1200">
                  <a:solidFill>
                    <a:schemeClr val="lt1"/>
                  </a:solidFill>
                  <a:latin typeface="+mn-lt"/>
                  <a:ea typeface="+mn-ea"/>
                  <a:cs typeface="+mn-cs"/>
                </a:defRPr>
              </a:lvl4pPr>
              <a:lvl5pPr marL="2438400" algn="l" defTabSz="1218565" rtl="0" eaLnBrk="1" latinLnBrk="0" hangingPunct="1">
                <a:defRPr sz="2400" kern="1200">
                  <a:solidFill>
                    <a:schemeClr val="lt1"/>
                  </a:solidFill>
                  <a:latin typeface="+mn-lt"/>
                  <a:ea typeface="+mn-ea"/>
                  <a:cs typeface="+mn-cs"/>
                </a:defRPr>
              </a:lvl5pPr>
              <a:lvl6pPr marL="3048000" algn="l" defTabSz="1218565" rtl="0" eaLnBrk="1" latinLnBrk="0" hangingPunct="1">
                <a:defRPr sz="2400" kern="1200">
                  <a:solidFill>
                    <a:schemeClr val="lt1"/>
                  </a:solidFill>
                  <a:latin typeface="+mn-lt"/>
                  <a:ea typeface="+mn-ea"/>
                  <a:cs typeface="+mn-cs"/>
                </a:defRPr>
              </a:lvl6pPr>
              <a:lvl7pPr marL="3657600" algn="l" defTabSz="1218565" rtl="0" eaLnBrk="1" latinLnBrk="0" hangingPunct="1">
                <a:defRPr sz="2400" kern="1200">
                  <a:solidFill>
                    <a:schemeClr val="lt1"/>
                  </a:solidFill>
                  <a:latin typeface="+mn-lt"/>
                  <a:ea typeface="+mn-ea"/>
                  <a:cs typeface="+mn-cs"/>
                </a:defRPr>
              </a:lvl7pPr>
              <a:lvl8pPr marL="4267200" algn="l" defTabSz="1218565" rtl="0" eaLnBrk="1" latinLnBrk="0" hangingPunct="1">
                <a:defRPr sz="2400" kern="1200">
                  <a:solidFill>
                    <a:schemeClr val="lt1"/>
                  </a:solidFill>
                  <a:latin typeface="+mn-lt"/>
                  <a:ea typeface="+mn-ea"/>
                  <a:cs typeface="+mn-cs"/>
                </a:defRPr>
              </a:lvl8pPr>
              <a:lvl9pPr marL="4876800" algn="l" defTabSz="1218565" rtl="0" eaLnBrk="1" latinLnBrk="0" hangingPunct="1">
                <a:defRPr sz="2400" kern="1200">
                  <a:solidFill>
                    <a:schemeClr val="lt1"/>
                  </a:solidFill>
                  <a:latin typeface="+mn-lt"/>
                  <a:ea typeface="+mn-ea"/>
                  <a:cs typeface="+mn-cs"/>
                </a:defRPr>
              </a:lvl9pPr>
            </a:lstStyle>
            <a:p>
              <a:pPr algn="ctr" fontAlgn="auto">
                <a:spcBef>
                  <a:spcPts val="0"/>
                </a:spcBef>
                <a:spcAft>
                  <a:spcPts val="0"/>
                </a:spcAft>
              </a:pPr>
              <a:endParaRPr lang="zh-CN" altLang="en-US" sz="1800">
                <a:solidFill>
                  <a:srgbClr val="C8161C"/>
                </a:solidFill>
              </a:endParaRPr>
            </a:p>
          </p:txBody>
        </p:sp>
        <p:sp>
          <p:nvSpPr>
            <p:cNvPr id="130" name="椭圆 129"/>
            <p:cNvSpPr/>
            <p:nvPr/>
          </p:nvSpPr>
          <p:spPr>
            <a:xfrm>
              <a:off x="3086100" y="1993900"/>
              <a:ext cx="762000" cy="762000"/>
            </a:xfrm>
            <a:prstGeom prst="ellipse">
              <a:avLst/>
            </a:prstGeom>
            <a:gradFill flip="none" rotWithShape="1">
              <a:gsLst>
                <a:gs pos="0">
                  <a:schemeClr val="bg1">
                    <a:lumMod val="85000"/>
                  </a:schemeClr>
                </a:gs>
                <a:gs pos="100000">
                  <a:schemeClr val="bg1"/>
                </a:gs>
              </a:gsLst>
              <a:lin ang="2700000" scaled="1"/>
              <a:tileRect/>
            </a:gradFill>
            <a:ln w="12700">
              <a:gradFill flip="none" rotWithShape="1">
                <a:gsLst>
                  <a:gs pos="0">
                    <a:schemeClr val="bg1"/>
                  </a:gs>
                  <a:gs pos="100000">
                    <a:schemeClr val="bg1">
                      <a:lumMod val="85000"/>
                    </a:schemeClr>
                  </a:gs>
                </a:gsLst>
                <a:lin ang="2700000" scaled="1"/>
                <a:tileRect/>
              </a:gradFill>
            </a:ln>
            <a:effectLst>
              <a:outerShdw blurRad="165100" dist="76200" dir="2700000" sx="97000" sy="97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solidFill>
                    <a:schemeClr val="lt1"/>
                  </a:solidFill>
                </a:defRPr>
              </a:defPPr>
              <a:lvl1pPr marL="0" algn="l" defTabSz="1218565" rtl="0" eaLnBrk="1" latinLnBrk="0" hangingPunct="1">
                <a:defRPr sz="2400" kern="1200">
                  <a:solidFill>
                    <a:schemeClr val="lt1"/>
                  </a:solidFill>
                  <a:latin typeface="+mn-lt"/>
                  <a:ea typeface="+mn-ea"/>
                  <a:cs typeface="+mn-cs"/>
                </a:defRPr>
              </a:lvl1pPr>
              <a:lvl2pPr marL="609600" algn="l" defTabSz="1218565" rtl="0" eaLnBrk="1" latinLnBrk="0" hangingPunct="1">
                <a:defRPr sz="2400" kern="1200">
                  <a:solidFill>
                    <a:schemeClr val="lt1"/>
                  </a:solidFill>
                  <a:latin typeface="+mn-lt"/>
                  <a:ea typeface="+mn-ea"/>
                  <a:cs typeface="+mn-cs"/>
                </a:defRPr>
              </a:lvl2pPr>
              <a:lvl3pPr marL="1219200" algn="l" defTabSz="1218565" rtl="0" eaLnBrk="1" latinLnBrk="0" hangingPunct="1">
                <a:defRPr sz="2400" kern="1200">
                  <a:solidFill>
                    <a:schemeClr val="lt1"/>
                  </a:solidFill>
                  <a:latin typeface="+mn-lt"/>
                  <a:ea typeface="+mn-ea"/>
                  <a:cs typeface="+mn-cs"/>
                </a:defRPr>
              </a:lvl3pPr>
              <a:lvl4pPr marL="1828800" algn="l" defTabSz="1218565" rtl="0" eaLnBrk="1" latinLnBrk="0" hangingPunct="1">
                <a:defRPr sz="2400" kern="1200">
                  <a:solidFill>
                    <a:schemeClr val="lt1"/>
                  </a:solidFill>
                  <a:latin typeface="+mn-lt"/>
                  <a:ea typeface="+mn-ea"/>
                  <a:cs typeface="+mn-cs"/>
                </a:defRPr>
              </a:lvl4pPr>
              <a:lvl5pPr marL="2438400" algn="l" defTabSz="1218565" rtl="0" eaLnBrk="1" latinLnBrk="0" hangingPunct="1">
                <a:defRPr sz="2400" kern="1200">
                  <a:solidFill>
                    <a:schemeClr val="lt1"/>
                  </a:solidFill>
                  <a:latin typeface="+mn-lt"/>
                  <a:ea typeface="+mn-ea"/>
                  <a:cs typeface="+mn-cs"/>
                </a:defRPr>
              </a:lvl5pPr>
              <a:lvl6pPr marL="3048000" algn="l" defTabSz="1218565" rtl="0" eaLnBrk="1" latinLnBrk="0" hangingPunct="1">
                <a:defRPr sz="2400" kern="1200">
                  <a:solidFill>
                    <a:schemeClr val="lt1"/>
                  </a:solidFill>
                  <a:latin typeface="+mn-lt"/>
                  <a:ea typeface="+mn-ea"/>
                  <a:cs typeface="+mn-cs"/>
                </a:defRPr>
              </a:lvl6pPr>
              <a:lvl7pPr marL="3657600" algn="l" defTabSz="1218565" rtl="0" eaLnBrk="1" latinLnBrk="0" hangingPunct="1">
                <a:defRPr sz="2400" kern="1200">
                  <a:solidFill>
                    <a:schemeClr val="lt1"/>
                  </a:solidFill>
                  <a:latin typeface="+mn-lt"/>
                  <a:ea typeface="+mn-ea"/>
                  <a:cs typeface="+mn-cs"/>
                </a:defRPr>
              </a:lvl7pPr>
              <a:lvl8pPr marL="4267200" algn="l" defTabSz="1218565" rtl="0" eaLnBrk="1" latinLnBrk="0" hangingPunct="1">
                <a:defRPr sz="2400" kern="1200">
                  <a:solidFill>
                    <a:schemeClr val="lt1"/>
                  </a:solidFill>
                  <a:latin typeface="+mn-lt"/>
                  <a:ea typeface="+mn-ea"/>
                  <a:cs typeface="+mn-cs"/>
                </a:defRPr>
              </a:lvl8pPr>
              <a:lvl9pPr marL="4876800" algn="l" defTabSz="1218565" rtl="0" eaLnBrk="1" latinLnBrk="0" hangingPunct="1">
                <a:defRPr sz="2400" kern="1200">
                  <a:solidFill>
                    <a:schemeClr val="lt1"/>
                  </a:solidFill>
                  <a:latin typeface="+mn-lt"/>
                  <a:ea typeface="+mn-ea"/>
                  <a:cs typeface="+mn-cs"/>
                </a:defRPr>
              </a:lvl9pPr>
            </a:lstStyle>
            <a:p>
              <a:pPr algn="ctr" fontAlgn="auto">
                <a:spcBef>
                  <a:spcPts val="0"/>
                </a:spcBef>
                <a:spcAft>
                  <a:spcPts val="0"/>
                </a:spcAft>
              </a:pPr>
              <a:endParaRPr lang="zh-CN" altLang="en-US" sz="1800">
                <a:solidFill>
                  <a:srgbClr val="C8161C"/>
                </a:solidFill>
              </a:endParaRPr>
            </a:p>
          </p:txBody>
        </p:sp>
      </p:grpSp>
      <p:grpSp>
        <p:nvGrpSpPr>
          <p:cNvPr id="11" name="组合 10"/>
          <p:cNvGrpSpPr/>
          <p:nvPr/>
        </p:nvGrpSpPr>
        <p:grpSpPr>
          <a:xfrm>
            <a:off x="5553208" y="2991910"/>
            <a:ext cx="386408" cy="386408"/>
            <a:chOff x="2993266" y="1901066"/>
            <a:chExt cx="947668" cy="947668"/>
          </a:xfrm>
        </p:grpSpPr>
        <p:sp>
          <p:nvSpPr>
            <p:cNvPr id="124" name="椭圆 123"/>
            <p:cNvSpPr/>
            <p:nvPr/>
          </p:nvSpPr>
          <p:spPr>
            <a:xfrm>
              <a:off x="2993266" y="1901066"/>
              <a:ext cx="947668" cy="947668"/>
            </a:xfrm>
            <a:prstGeom prst="ellipse">
              <a:avLst/>
            </a:prstGeom>
            <a:gradFill flip="none" rotWithShape="1">
              <a:gsLst>
                <a:gs pos="0">
                  <a:schemeClr val="bg1">
                    <a:lumMod val="85000"/>
                  </a:schemeClr>
                </a:gs>
                <a:gs pos="100000">
                  <a:schemeClr val="bg1"/>
                </a:gs>
              </a:gsLst>
              <a:lin ang="2700000" scaled="1"/>
              <a:tileRect/>
            </a:gradFill>
            <a:ln w="1270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solidFill>
                    <a:schemeClr val="lt1"/>
                  </a:solidFill>
                </a:defRPr>
              </a:defPPr>
              <a:lvl1pPr marL="0" algn="l" defTabSz="1218565" rtl="0" eaLnBrk="1" latinLnBrk="0" hangingPunct="1">
                <a:defRPr sz="2400" kern="1200">
                  <a:solidFill>
                    <a:schemeClr val="lt1"/>
                  </a:solidFill>
                  <a:latin typeface="+mn-lt"/>
                  <a:ea typeface="+mn-ea"/>
                  <a:cs typeface="+mn-cs"/>
                </a:defRPr>
              </a:lvl1pPr>
              <a:lvl2pPr marL="609600" algn="l" defTabSz="1218565" rtl="0" eaLnBrk="1" latinLnBrk="0" hangingPunct="1">
                <a:defRPr sz="2400" kern="1200">
                  <a:solidFill>
                    <a:schemeClr val="lt1"/>
                  </a:solidFill>
                  <a:latin typeface="+mn-lt"/>
                  <a:ea typeface="+mn-ea"/>
                  <a:cs typeface="+mn-cs"/>
                </a:defRPr>
              </a:lvl2pPr>
              <a:lvl3pPr marL="1219200" algn="l" defTabSz="1218565" rtl="0" eaLnBrk="1" latinLnBrk="0" hangingPunct="1">
                <a:defRPr sz="2400" kern="1200">
                  <a:solidFill>
                    <a:schemeClr val="lt1"/>
                  </a:solidFill>
                  <a:latin typeface="+mn-lt"/>
                  <a:ea typeface="+mn-ea"/>
                  <a:cs typeface="+mn-cs"/>
                </a:defRPr>
              </a:lvl3pPr>
              <a:lvl4pPr marL="1828800" algn="l" defTabSz="1218565" rtl="0" eaLnBrk="1" latinLnBrk="0" hangingPunct="1">
                <a:defRPr sz="2400" kern="1200">
                  <a:solidFill>
                    <a:schemeClr val="lt1"/>
                  </a:solidFill>
                  <a:latin typeface="+mn-lt"/>
                  <a:ea typeface="+mn-ea"/>
                  <a:cs typeface="+mn-cs"/>
                </a:defRPr>
              </a:lvl4pPr>
              <a:lvl5pPr marL="2438400" algn="l" defTabSz="1218565" rtl="0" eaLnBrk="1" latinLnBrk="0" hangingPunct="1">
                <a:defRPr sz="2400" kern="1200">
                  <a:solidFill>
                    <a:schemeClr val="lt1"/>
                  </a:solidFill>
                  <a:latin typeface="+mn-lt"/>
                  <a:ea typeface="+mn-ea"/>
                  <a:cs typeface="+mn-cs"/>
                </a:defRPr>
              </a:lvl5pPr>
              <a:lvl6pPr marL="3048000" algn="l" defTabSz="1218565" rtl="0" eaLnBrk="1" latinLnBrk="0" hangingPunct="1">
                <a:defRPr sz="2400" kern="1200">
                  <a:solidFill>
                    <a:schemeClr val="lt1"/>
                  </a:solidFill>
                  <a:latin typeface="+mn-lt"/>
                  <a:ea typeface="+mn-ea"/>
                  <a:cs typeface="+mn-cs"/>
                </a:defRPr>
              </a:lvl6pPr>
              <a:lvl7pPr marL="3657600" algn="l" defTabSz="1218565" rtl="0" eaLnBrk="1" latinLnBrk="0" hangingPunct="1">
                <a:defRPr sz="2400" kern="1200">
                  <a:solidFill>
                    <a:schemeClr val="lt1"/>
                  </a:solidFill>
                  <a:latin typeface="+mn-lt"/>
                  <a:ea typeface="+mn-ea"/>
                  <a:cs typeface="+mn-cs"/>
                </a:defRPr>
              </a:lvl7pPr>
              <a:lvl8pPr marL="4267200" algn="l" defTabSz="1218565" rtl="0" eaLnBrk="1" latinLnBrk="0" hangingPunct="1">
                <a:defRPr sz="2400" kern="1200">
                  <a:solidFill>
                    <a:schemeClr val="lt1"/>
                  </a:solidFill>
                  <a:latin typeface="+mn-lt"/>
                  <a:ea typeface="+mn-ea"/>
                  <a:cs typeface="+mn-cs"/>
                </a:defRPr>
              </a:lvl8pPr>
              <a:lvl9pPr marL="4876800" algn="l" defTabSz="1218565" rtl="0" eaLnBrk="1" latinLnBrk="0" hangingPunct="1">
                <a:defRPr sz="2400" kern="1200">
                  <a:solidFill>
                    <a:schemeClr val="lt1"/>
                  </a:solidFill>
                  <a:latin typeface="+mn-lt"/>
                  <a:ea typeface="+mn-ea"/>
                  <a:cs typeface="+mn-cs"/>
                </a:defRPr>
              </a:lvl9pPr>
            </a:lstStyle>
            <a:p>
              <a:pPr algn="ctr" fontAlgn="auto">
                <a:spcBef>
                  <a:spcPts val="0"/>
                </a:spcBef>
                <a:spcAft>
                  <a:spcPts val="0"/>
                </a:spcAft>
              </a:pPr>
              <a:endParaRPr lang="zh-CN" altLang="en-US" sz="1800">
                <a:solidFill>
                  <a:srgbClr val="C8161C"/>
                </a:solidFill>
              </a:endParaRPr>
            </a:p>
          </p:txBody>
        </p:sp>
        <p:sp>
          <p:nvSpPr>
            <p:cNvPr id="126" name="椭圆 125"/>
            <p:cNvSpPr/>
            <p:nvPr/>
          </p:nvSpPr>
          <p:spPr>
            <a:xfrm>
              <a:off x="3086100" y="1993900"/>
              <a:ext cx="762000" cy="762000"/>
            </a:xfrm>
            <a:prstGeom prst="ellipse">
              <a:avLst/>
            </a:prstGeom>
            <a:gradFill flip="none" rotWithShape="1">
              <a:gsLst>
                <a:gs pos="0">
                  <a:schemeClr val="bg1">
                    <a:lumMod val="85000"/>
                  </a:schemeClr>
                </a:gs>
                <a:gs pos="100000">
                  <a:schemeClr val="bg1"/>
                </a:gs>
              </a:gsLst>
              <a:lin ang="2700000" scaled="1"/>
              <a:tileRect/>
            </a:gradFill>
            <a:ln w="12700">
              <a:gradFill flip="none" rotWithShape="1">
                <a:gsLst>
                  <a:gs pos="0">
                    <a:schemeClr val="bg1"/>
                  </a:gs>
                  <a:gs pos="100000">
                    <a:schemeClr val="bg1">
                      <a:lumMod val="85000"/>
                    </a:schemeClr>
                  </a:gs>
                </a:gsLst>
                <a:lin ang="2700000" scaled="1"/>
                <a:tileRect/>
              </a:gradFill>
            </a:ln>
            <a:effectLst>
              <a:outerShdw blurRad="165100" dist="76200" dir="2700000" sx="97000" sy="97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solidFill>
                    <a:schemeClr val="lt1"/>
                  </a:solidFill>
                </a:defRPr>
              </a:defPPr>
              <a:lvl1pPr marL="0" algn="l" defTabSz="1218565" rtl="0" eaLnBrk="1" latinLnBrk="0" hangingPunct="1">
                <a:defRPr sz="2400" kern="1200">
                  <a:solidFill>
                    <a:schemeClr val="lt1"/>
                  </a:solidFill>
                  <a:latin typeface="+mn-lt"/>
                  <a:ea typeface="+mn-ea"/>
                  <a:cs typeface="+mn-cs"/>
                </a:defRPr>
              </a:lvl1pPr>
              <a:lvl2pPr marL="609600" algn="l" defTabSz="1218565" rtl="0" eaLnBrk="1" latinLnBrk="0" hangingPunct="1">
                <a:defRPr sz="2400" kern="1200">
                  <a:solidFill>
                    <a:schemeClr val="lt1"/>
                  </a:solidFill>
                  <a:latin typeface="+mn-lt"/>
                  <a:ea typeface="+mn-ea"/>
                  <a:cs typeface="+mn-cs"/>
                </a:defRPr>
              </a:lvl2pPr>
              <a:lvl3pPr marL="1219200" algn="l" defTabSz="1218565" rtl="0" eaLnBrk="1" latinLnBrk="0" hangingPunct="1">
                <a:defRPr sz="2400" kern="1200">
                  <a:solidFill>
                    <a:schemeClr val="lt1"/>
                  </a:solidFill>
                  <a:latin typeface="+mn-lt"/>
                  <a:ea typeface="+mn-ea"/>
                  <a:cs typeface="+mn-cs"/>
                </a:defRPr>
              </a:lvl3pPr>
              <a:lvl4pPr marL="1828800" algn="l" defTabSz="1218565" rtl="0" eaLnBrk="1" latinLnBrk="0" hangingPunct="1">
                <a:defRPr sz="2400" kern="1200">
                  <a:solidFill>
                    <a:schemeClr val="lt1"/>
                  </a:solidFill>
                  <a:latin typeface="+mn-lt"/>
                  <a:ea typeface="+mn-ea"/>
                  <a:cs typeface="+mn-cs"/>
                </a:defRPr>
              </a:lvl4pPr>
              <a:lvl5pPr marL="2438400" algn="l" defTabSz="1218565" rtl="0" eaLnBrk="1" latinLnBrk="0" hangingPunct="1">
                <a:defRPr sz="2400" kern="1200">
                  <a:solidFill>
                    <a:schemeClr val="lt1"/>
                  </a:solidFill>
                  <a:latin typeface="+mn-lt"/>
                  <a:ea typeface="+mn-ea"/>
                  <a:cs typeface="+mn-cs"/>
                </a:defRPr>
              </a:lvl5pPr>
              <a:lvl6pPr marL="3048000" algn="l" defTabSz="1218565" rtl="0" eaLnBrk="1" latinLnBrk="0" hangingPunct="1">
                <a:defRPr sz="2400" kern="1200">
                  <a:solidFill>
                    <a:schemeClr val="lt1"/>
                  </a:solidFill>
                  <a:latin typeface="+mn-lt"/>
                  <a:ea typeface="+mn-ea"/>
                  <a:cs typeface="+mn-cs"/>
                </a:defRPr>
              </a:lvl6pPr>
              <a:lvl7pPr marL="3657600" algn="l" defTabSz="1218565" rtl="0" eaLnBrk="1" latinLnBrk="0" hangingPunct="1">
                <a:defRPr sz="2400" kern="1200">
                  <a:solidFill>
                    <a:schemeClr val="lt1"/>
                  </a:solidFill>
                  <a:latin typeface="+mn-lt"/>
                  <a:ea typeface="+mn-ea"/>
                  <a:cs typeface="+mn-cs"/>
                </a:defRPr>
              </a:lvl7pPr>
              <a:lvl8pPr marL="4267200" algn="l" defTabSz="1218565" rtl="0" eaLnBrk="1" latinLnBrk="0" hangingPunct="1">
                <a:defRPr sz="2400" kern="1200">
                  <a:solidFill>
                    <a:schemeClr val="lt1"/>
                  </a:solidFill>
                  <a:latin typeface="+mn-lt"/>
                  <a:ea typeface="+mn-ea"/>
                  <a:cs typeface="+mn-cs"/>
                </a:defRPr>
              </a:lvl8pPr>
              <a:lvl9pPr marL="4876800" algn="l" defTabSz="1218565" rtl="0" eaLnBrk="1" latinLnBrk="0" hangingPunct="1">
                <a:defRPr sz="2400" kern="1200">
                  <a:solidFill>
                    <a:schemeClr val="lt1"/>
                  </a:solidFill>
                  <a:latin typeface="+mn-lt"/>
                  <a:ea typeface="+mn-ea"/>
                  <a:cs typeface="+mn-cs"/>
                </a:defRPr>
              </a:lvl9pPr>
            </a:lstStyle>
            <a:p>
              <a:pPr algn="ctr" fontAlgn="auto">
                <a:spcBef>
                  <a:spcPts val="0"/>
                </a:spcBef>
                <a:spcAft>
                  <a:spcPts val="0"/>
                </a:spcAft>
              </a:pPr>
              <a:endParaRPr lang="zh-CN" altLang="en-US" sz="1800">
                <a:solidFill>
                  <a:srgbClr val="C8161C"/>
                </a:solidFill>
              </a:endParaRPr>
            </a:p>
          </p:txBody>
        </p:sp>
      </p:grpSp>
      <p:grpSp>
        <p:nvGrpSpPr>
          <p:cNvPr id="12" name="组合 11"/>
          <p:cNvGrpSpPr/>
          <p:nvPr/>
        </p:nvGrpSpPr>
        <p:grpSpPr>
          <a:xfrm>
            <a:off x="4849228" y="3652896"/>
            <a:ext cx="386408" cy="386408"/>
            <a:chOff x="2993266" y="1901066"/>
            <a:chExt cx="947668" cy="947668"/>
          </a:xfrm>
        </p:grpSpPr>
        <p:sp>
          <p:nvSpPr>
            <p:cNvPr id="120" name="椭圆 119"/>
            <p:cNvSpPr/>
            <p:nvPr/>
          </p:nvSpPr>
          <p:spPr>
            <a:xfrm>
              <a:off x="2993266" y="1901066"/>
              <a:ext cx="947668" cy="947668"/>
            </a:xfrm>
            <a:prstGeom prst="ellipse">
              <a:avLst/>
            </a:prstGeom>
            <a:gradFill flip="none" rotWithShape="1">
              <a:gsLst>
                <a:gs pos="0">
                  <a:schemeClr val="bg1">
                    <a:lumMod val="85000"/>
                  </a:schemeClr>
                </a:gs>
                <a:gs pos="100000">
                  <a:schemeClr val="bg1"/>
                </a:gs>
              </a:gsLst>
              <a:lin ang="2700000" scaled="1"/>
              <a:tileRect/>
            </a:gradFill>
            <a:ln w="1270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solidFill>
                    <a:schemeClr val="lt1"/>
                  </a:solidFill>
                </a:defRPr>
              </a:defPPr>
              <a:lvl1pPr marL="0" algn="l" defTabSz="1218565" rtl="0" eaLnBrk="1" latinLnBrk="0" hangingPunct="1">
                <a:defRPr sz="2400" kern="1200">
                  <a:solidFill>
                    <a:schemeClr val="lt1"/>
                  </a:solidFill>
                  <a:latin typeface="+mn-lt"/>
                  <a:ea typeface="+mn-ea"/>
                  <a:cs typeface="+mn-cs"/>
                </a:defRPr>
              </a:lvl1pPr>
              <a:lvl2pPr marL="609600" algn="l" defTabSz="1218565" rtl="0" eaLnBrk="1" latinLnBrk="0" hangingPunct="1">
                <a:defRPr sz="2400" kern="1200">
                  <a:solidFill>
                    <a:schemeClr val="lt1"/>
                  </a:solidFill>
                  <a:latin typeface="+mn-lt"/>
                  <a:ea typeface="+mn-ea"/>
                  <a:cs typeface="+mn-cs"/>
                </a:defRPr>
              </a:lvl2pPr>
              <a:lvl3pPr marL="1219200" algn="l" defTabSz="1218565" rtl="0" eaLnBrk="1" latinLnBrk="0" hangingPunct="1">
                <a:defRPr sz="2400" kern="1200">
                  <a:solidFill>
                    <a:schemeClr val="lt1"/>
                  </a:solidFill>
                  <a:latin typeface="+mn-lt"/>
                  <a:ea typeface="+mn-ea"/>
                  <a:cs typeface="+mn-cs"/>
                </a:defRPr>
              </a:lvl3pPr>
              <a:lvl4pPr marL="1828800" algn="l" defTabSz="1218565" rtl="0" eaLnBrk="1" latinLnBrk="0" hangingPunct="1">
                <a:defRPr sz="2400" kern="1200">
                  <a:solidFill>
                    <a:schemeClr val="lt1"/>
                  </a:solidFill>
                  <a:latin typeface="+mn-lt"/>
                  <a:ea typeface="+mn-ea"/>
                  <a:cs typeface="+mn-cs"/>
                </a:defRPr>
              </a:lvl4pPr>
              <a:lvl5pPr marL="2438400" algn="l" defTabSz="1218565" rtl="0" eaLnBrk="1" latinLnBrk="0" hangingPunct="1">
                <a:defRPr sz="2400" kern="1200">
                  <a:solidFill>
                    <a:schemeClr val="lt1"/>
                  </a:solidFill>
                  <a:latin typeface="+mn-lt"/>
                  <a:ea typeface="+mn-ea"/>
                  <a:cs typeface="+mn-cs"/>
                </a:defRPr>
              </a:lvl5pPr>
              <a:lvl6pPr marL="3048000" algn="l" defTabSz="1218565" rtl="0" eaLnBrk="1" latinLnBrk="0" hangingPunct="1">
                <a:defRPr sz="2400" kern="1200">
                  <a:solidFill>
                    <a:schemeClr val="lt1"/>
                  </a:solidFill>
                  <a:latin typeface="+mn-lt"/>
                  <a:ea typeface="+mn-ea"/>
                  <a:cs typeface="+mn-cs"/>
                </a:defRPr>
              </a:lvl6pPr>
              <a:lvl7pPr marL="3657600" algn="l" defTabSz="1218565" rtl="0" eaLnBrk="1" latinLnBrk="0" hangingPunct="1">
                <a:defRPr sz="2400" kern="1200">
                  <a:solidFill>
                    <a:schemeClr val="lt1"/>
                  </a:solidFill>
                  <a:latin typeface="+mn-lt"/>
                  <a:ea typeface="+mn-ea"/>
                  <a:cs typeface="+mn-cs"/>
                </a:defRPr>
              </a:lvl7pPr>
              <a:lvl8pPr marL="4267200" algn="l" defTabSz="1218565" rtl="0" eaLnBrk="1" latinLnBrk="0" hangingPunct="1">
                <a:defRPr sz="2400" kern="1200">
                  <a:solidFill>
                    <a:schemeClr val="lt1"/>
                  </a:solidFill>
                  <a:latin typeface="+mn-lt"/>
                  <a:ea typeface="+mn-ea"/>
                  <a:cs typeface="+mn-cs"/>
                </a:defRPr>
              </a:lvl8pPr>
              <a:lvl9pPr marL="4876800" algn="l" defTabSz="1218565" rtl="0" eaLnBrk="1" latinLnBrk="0" hangingPunct="1">
                <a:defRPr sz="2400" kern="1200">
                  <a:solidFill>
                    <a:schemeClr val="lt1"/>
                  </a:solidFill>
                  <a:latin typeface="+mn-lt"/>
                  <a:ea typeface="+mn-ea"/>
                  <a:cs typeface="+mn-cs"/>
                </a:defRPr>
              </a:lvl9pPr>
            </a:lstStyle>
            <a:p>
              <a:pPr algn="ctr" fontAlgn="auto">
                <a:spcBef>
                  <a:spcPts val="0"/>
                </a:spcBef>
                <a:spcAft>
                  <a:spcPts val="0"/>
                </a:spcAft>
              </a:pPr>
              <a:endParaRPr lang="zh-CN" altLang="en-US" sz="1800">
                <a:solidFill>
                  <a:srgbClr val="C8161C"/>
                </a:solidFill>
              </a:endParaRPr>
            </a:p>
          </p:txBody>
        </p:sp>
        <p:sp>
          <p:nvSpPr>
            <p:cNvPr id="122" name="椭圆 121"/>
            <p:cNvSpPr/>
            <p:nvPr/>
          </p:nvSpPr>
          <p:spPr>
            <a:xfrm>
              <a:off x="3086100" y="1993900"/>
              <a:ext cx="762000" cy="762000"/>
            </a:xfrm>
            <a:prstGeom prst="ellipse">
              <a:avLst/>
            </a:prstGeom>
            <a:gradFill flip="none" rotWithShape="1">
              <a:gsLst>
                <a:gs pos="0">
                  <a:schemeClr val="bg1">
                    <a:lumMod val="85000"/>
                  </a:schemeClr>
                </a:gs>
                <a:gs pos="100000">
                  <a:schemeClr val="bg1"/>
                </a:gs>
              </a:gsLst>
              <a:lin ang="2700000" scaled="1"/>
              <a:tileRect/>
            </a:gradFill>
            <a:ln w="12700">
              <a:gradFill flip="none" rotWithShape="1">
                <a:gsLst>
                  <a:gs pos="0">
                    <a:schemeClr val="bg1"/>
                  </a:gs>
                  <a:gs pos="100000">
                    <a:schemeClr val="bg1">
                      <a:lumMod val="85000"/>
                    </a:schemeClr>
                  </a:gs>
                </a:gsLst>
                <a:lin ang="2700000" scaled="1"/>
                <a:tileRect/>
              </a:gradFill>
            </a:ln>
            <a:effectLst>
              <a:outerShdw blurRad="165100" dist="76200" dir="2700000" sx="97000" sy="97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solidFill>
                    <a:schemeClr val="lt1"/>
                  </a:solidFill>
                </a:defRPr>
              </a:defPPr>
              <a:lvl1pPr marL="0" algn="l" defTabSz="1218565" rtl="0" eaLnBrk="1" latinLnBrk="0" hangingPunct="1">
                <a:defRPr sz="2400" kern="1200">
                  <a:solidFill>
                    <a:schemeClr val="lt1"/>
                  </a:solidFill>
                  <a:latin typeface="+mn-lt"/>
                  <a:ea typeface="+mn-ea"/>
                  <a:cs typeface="+mn-cs"/>
                </a:defRPr>
              </a:lvl1pPr>
              <a:lvl2pPr marL="609600" algn="l" defTabSz="1218565" rtl="0" eaLnBrk="1" latinLnBrk="0" hangingPunct="1">
                <a:defRPr sz="2400" kern="1200">
                  <a:solidFill>
                    <a:schemeClr val="lt1"/>
                  </a:solidFill>
                  <a:latin typeface="+mn-lt"/>
                  <a:ea typeface="+mn-ea"/>
                  <a:cs typeface="+mn-cs"/>
                </a:defRPr>
              </a:lvl2pPr>
              <a:lvl3pPr marL="1219200" algn="l" defTabSz="1218565" rtl="0" eaLnBrk="1" latinLnBrk="0" hangingPunct="1">
                <a:defRPr sz="2400" kern="1200">
                  <a:solidFill>
                    <a:schemeClr val="lt1"/>
                  </a:solidFill>
                  <a:latin typeface="+mn-lt"/>
                  <a:ea typeface="+mn-ea"/>
                  <a:cs typeface="+mn-cs"/>
                </a:defRPr>
              </a:lvl3pPr>
              <a:lvl4pPr marL="1828800" algn="l" defTabSz="1218565" rtl="0" eaLnBrk="1" latinLnBrk="0" hangingPunct="1">
                <a:defRPr sz="2400" kern="1200">
                  <a:solidFill>
                    <a:schemeClr val="lt1"/>
                  </a:solidFill>
                  <a:latin typeface="+mn-lt"/>
                  <a:ea typeface="+mn-ea"/>
                  <a:cs typeface="+mn-cs"/>
                </a:defRPr>
              </a:lvl4pPr>
              <a:lvl5pPr marL="2438400" algn="l" defTabSz="1218565" rtl="0" eaLnBrk="1" latinLnBrk="0" hangingPunct="1">
                <a:defRPr sz="2400" kern="1200">
                  <a:solidFill>
                    <a:schemeClr val="lt1"/>
                  </a:solidFill>
                  <a:latin typeface="+mn-lt"/>
                  <a:ea typeface="+mn-ea"/>
                  <a:cs typeface="+mn-cs"/>
                </a:defRPr>
              </a:lvl5pPr>
              <a:lvl6pPr marL="3048000" algn="l" defTabSz="1218565" rtl="0" eaLnBrk="1" latinLnBrk="0" hangingPunct="1">
                <a:defRPr sz="2400" kern="1200">
                  <a:solidFill>
                    <a:schemeClr val="lt1"/>
                  </a:solidFill>
                  <a:latin typeface="+mn-lt"/>
                  <a:ea typeface="+mn-ea"/>
                  <a:cs typeface="+mn-cs"/>
                </a:defRPr>
              </a:lvl6pPr>
              <a:lvl7pPr marL="3657600" algn="l" defTabSz="1218565" rtl="0" eaLnBrk="1" latinLnBrk="0" hangingPunct="1">
                <a:defRPr sz="2400" kern="1200">
                  <a:solidFill>
                    <a:schemeClr val="lt1"/>
                  </a:solidFill>
                  <a:latin typeface="+mn-lt"/>
                  <a:ea typeface="+mn-ea"/>
                  <a:cs typeface="+mn-cs"/>
                </a:defRPr>
              </a:lvl7pPr>
              <a:lvl8pPr marL="4267200" algn="l" defTabSz="1218565" rtl="0" eaLnBrk="1" latinLnBrk="0" hangingPunct="1">
                <a:defRPr sz="2400" kern="1200">
                  <a:solidFill>
                    <a:schemeClr val="lt1"/>
                  </a:solidFill>
                  <a:latin typeface="+mn-lt"/>
                  <a:ea typeface="+mn-ea"/>
                  <a:cs typeface="+mn-cs"/>
                </a:defRPr>
              </a:lvl8pPr>
              <a:lvl9pPr marL="4876800" algn="l" defTabSz="1218565" rtl="0" eaLnBrk="1" latinLnBrk="0" hangingPunct="1">
                <a:defRPr sz="2400" kern="1200">
                  <a:solidFill>
                    <a:schemeClr val="lt1"/>
                  </a:solidFill>
                  <a:latin typeface="+mn-lt"/>
                  <a:ea typeface="+mn-ea"/>
                  <a:cs typeface="+mn-cs"/>
                </a:defRPr>
              </a:lvl9pPr>
            </a:lstStyle>
            <a:p>
              <a:pPr algn="ctr" fontAlgn="auto">
                <a:spcBef>
                  <a:spcPts val="0"/>
                </a:spcBef>
                <a:spcAft>
                  <a:spcPts val="0"/>
                </a:spcAft>
              </a:pPr>
              <a:endParaRPr lang="zh-CN" altLang="en-US" sz="1800">
                <a:solidFill>
                  <a:srgbClr val="C8161C"/>
                </a:solidFill>
              </a:endParaRPr>
            </a:p>
          </p:txBody>
        </p:sp>
      </p:grpSp>
      <p:grpSp>
        <p:nvGrpSpPr>
          <p:cNvPr id="13" name="组合 12"/>
          <p:cNvGrpSpPr/>
          <p:nvPr/>
        </p:nvGrpSpPr>
        <p:grpSpPr>
          <a:xfrm>
            <a:off x="3872662" y="3644374"/>
            <a:ext cx="386408" cy="386408"/>
            <a:chOff x="2993266" y="1901066"/>
            <a:chExt cx="947668" cy="947668"/>
          </a:xfrm>
        </p:grpSpPr>
        <p:sp>
          <p:nvSpPr>
            <p:cNvPr id="116" name="椭圆 115"/>
            <p:cNvSpPr/>
            <p:nvPr/>
          </p:nvSpPr>
          <p:spPr>
            <a:xfrm>
              <a:off x="2993266" y="1901066"/>
              <a:ext cx="947668" cy="947668"/>
            </a:xfrm>
            <a:prstGeom prst="ellipse">
              <a:avLst/>
            </a:prstGeom>
            <a:gradFill flip="none" rotWithShape="1">
              <a:gsLst>
                <a:gs pos="0">
                  <a:schemeClr val="bg1">
                    <a:lumMod val="85000"/>
                  </a:schemeClr>
                </a:gs>
                <a:gs pos="100000">
                  <a:schemeClr val="bg1"/>
                </a:gs>
              </a:gsLst>
              <a:lin ang="2700000" scaled="1"/>
              <a:tileRect/>
            </a:gradFill>
            <a:ln w="1270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solidFill>
                    <a:schemeClr val="lt1"/>
                  </a:solidFill>
                </a:defRPr>
              </a:defPPr>
              <a:lvl1pPr marL="0" algn="l" defTabSz="1218565" rtl="0" eaLnBrk="1" latinLnBrk="0" hangingPunct="1">
                <a:defRPr sz="2400" kern="1200">
                  <a:solidFill>
                    <a:schemeClr val="lt1"/>
                  </a:solidFill>
                  <a:latin typeface="+mn-lt"/>
                  <a:ea typeface="+mn-ea"/>
                  <a:cs typeface="+mn-cs"/>
                </a:defRPr>
              </a:lvl1pPr>
              <a:lvl2pPr marL="609600" algn="l" defTabSz="1218565" rtl="0" eaLnBrk="1" latinLnBrk="0" hangingPunct="1">
                <a:defRPr sz="2400" kern="1200">
                  <a:solidFill>
                    <a:schemeClr val="lt1"/>
                  </a:solidFill>
                  <a:latin typeface="+mn-lt"/>
                  <a:ea typeface="+mn-ea"/>
                  <a:cs typeface="+mn-cs"/>
                </a:defRPr>
              </a:lvl2pPr>
              <a:lvl3pPr marL="1219200" algn="l" defTabSz="1218565" rtl="0" eaLnBrk="1" latinLnBrk="0" hangingPunct="1">
                <a:defRPr sz="2400" kern="1200">
                  <a:solidFill>
                    <a:schemeClr val="lt1"/>
                  </a:solidFill>
                  <a:latin typeface="+mn-lt"/>
                  <a:ea typeface="+mn-ea"/>
                  <a:cs typeface="+mn-cs"/>
                </a:defRPr>
              </a:lvl3pPr>
              <a:lvl4pPr marL="1828800" algn="l" defTabSz="1218565" rtl="0" eaLnBrk="1" latinLnBrk="0" hangingPunct="1">
                <a:defRPr sz="2400" kern="1200">
                  <a:solidFill>
                    <a:schemeClr val="lt1"/>
                  </a:solidFill>
                  <a:latin typeface="+mn-lt"/>
                  <a:ea typeface="+mn-ea"/>
                  <a:cs typeface="+mn-cs"/>
                </a:defRPr>
              </a:lvl4pPr>
              <a:lvl5pPr marL="2438400" algn="l" defTabSz="1218565" rtl="0" eaLnBrk="1" latinLnBrk="0" hangingPunct="1">
                <a:defRPr sz="2400" kern="1200">
                  <a:solidFill>
                    <a:schemeClr val="lt1"/>
                  </a:solidFill>
                  <a:latin typeface="+mn-lt"/>
                  <a:ea typeface="+mn-ea"/>
                  <a:cs typeface="+mn-cs"/>
                </a:defRPr>
              </a:lvl5pPr>
              <a:lvl6pPr marL="3048000" algn="l" defTabSz="1218565" rtl="0" eaLnBrk="1" latinLnBrk="0" hangingPunct="1">
                <a:defRPr sz="2400" kern="1200">
                  <a:solidFill>
                    <a:schemeClr val="lt1"/>
                  </a:solidFill>
                  <a:latin typeface="+mn-lt"/>
                  <a:ea typeface="+mn-ea"/>
                  <a:cs typeface="+mn-cs"/>
                </a:defRPr>
              </a:lvl6pPr>
              <a:lvl7pPr marL="3657600" algn="l" defTabSz="1218565" rtl="0" eaLnBrk="1" latinLnBrk="0" hangingPunct="1">
                <a:defRPr sz="2400" kern="1200">
                  <a:solidFill>
                    <a:schemeClr val="lt1"/>
                  </a:solidFill>
                  <a:latin typeface="+mn-lt"/>
                  <a:ea typeface="+mn-ea"/>
                  <a:cs typeface="+mn-cs"/>
                </a:defRPr>
              </a:lvl7pPr>
              <a:lvl8pPr marL="4267200" algn="l" defTabSz="1218565" rtl="0" eaLnBrk="1" latinLnBrk="0" hangingPunct="1">
                <a:defRPr sz="2400" kern="1200">
                  <a:solidFill>
                    <a:schemeClr val="lt1"/>
                  </a:solidFill>
                  <a:latin typeface="+mn-lt"/>
                  <a:ea typeface="+mn-ea"/>
                  <a:cs typeface="+mn-cs"/>
                </a:defRPr>
              </a:lvl8pPr>
              <a:lvl9pPr marL="4876800" algn="l" defTabSz="1218565" rtl="0" eaLnBrk="1" latinLnBrk="0" hangingPunct="1">
                <a:defRPr sz="2400" kern="1200">
                  <a:solidFill>
                    <a:schemeClr val="lt1"/>
                  </a:solidFill>
                  <a:latin typeface="+mn-lt"/>
                  <a:ea typeface="+mn-ea"/>
                  <a:cs typeface="+mn-cs"/>
                </a:defRPr>
              </a:lvl9pPr>
            </a:lstStyle>
            <a:p>
              <a:pPr algn="ctr" fontAlgn="auto">
                <a:spcBef>
                  <a:spcPts val="0"/>
                </a:spcBef>
                <a:spcAft>
                  <a:spcPts val="0"/>
                </a:spcAft>
              </a:pPr>
              <a:endParaRPr lang="zh-CN" altLang="en-US" sz="1800">
                <a:solidFill>
                  <a:srgbClr val="C8161C"/>
                </a:solidFill>
              </a:endParaRPr>
            </a:p>
          </p:txBody>
        </p:sp>
        <p:sp>
          <p:nvSpPr>
            <p:cNvPr id="118" name="椭圆 117"/>
            <p:cNvSpPr/>
            <p:nvPr/>
          </p:nvSpPr>
          <p:spPr>
            <a:xfrm>
              <a:off x="3086100" y="1993900"/>
              <a:ext cx="762000" cy="762000"/>
            </a:xfrm>
            <a:prstGeom prst="ellipse">
              <a:avLst/>
            </a:prstGeom>
            <a:gradFill flip="none" rotWithShape="1">
              <a:gsLst>
                <a:gs pos="0">
                  <a:schemeClr val="bg1">
                    <a:lumMod val="85000"/>
                  </a:schemeClr>
                </a:gs>
                <a:gs pos="100000">
                  <a:schemeClr val="bg1"/>
                </a:gs>
              </a:gsLst>
              <a:lin ang="2700000" scaled="1"/>
              <a:tileRect/>
            </a:gradFill>
            <a:ln w="12700">
              <a:gradFill flip="none" rotWithShape="1">
                <a:gsLst>
                  <a:gs pos="0">
                    <a:schemeClr val="bg1"/>
                  </a:gs>
                  <a:gs pos="100000">
                    <a:schemeClr val="bg1">
                      <a:lumMod val="85000"/>
                    </a:schemeClr>
                  </a:gs>
                </a:gsLst>
                <a:lin ang="2700000" scaled="1"/>
                <a:tileRect/>
              </a:gradFill>
            </a:ln>
            <a:effectLst>
              <a:outerShdw blurRad="165100" dist="76200" dir="2700000" sx="97000" sy="97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solidFill>
                    <a:schemeClr val="lt1"/>
                  </a:solidFill>
                </a:defRPr>
              </a:defPPr>
              <a:lvl1pPr marL="0" algn="l" defTabSz="1218565" rtl="0" eaLnBrk="1" latinLnBrk="0" hangingPunct="1">
                <a:defRPr sz="2400" kern="1200">
                  <a:solidFill>
                    <a:schemeClr val="lt1"/>
                  </a:solidFill>
                  <a:latin typeface="+mn-lt"/>
                  <a:ea typeface="+mn-ea"/>
                  <a:cs typeface="+mn-cs"/>
                </a:defRPr>
              </a:lvl1pPr>
              <a:lvl2pPr marL="609600" algn="l" defTabSz="1218565" rtl="0" eaLnBrk="1" latinLnBrk="0" hangingPunct="1">
                <a:defRPr sz="2400" kern="1200">
                  <a:solidFill>
                    <a:schemeClr val="lt1"/>
                  </a:solidFill>
                  <a:latin typeface="+mn-lt"/>
                  <a:ea typeface="+mn-ea"/>
                  <a:cs typeface="+mn-cs"/>
                </a:defRPr>
              </a:lvl2pPr>
              <a:lvl3pPr marL="1219200" algn="l" defTabSz="1218565" rtl="0" eaLnBrk="1" latinLnBrk="0" hangingPunct="1">
                <a:defRPr sz="2400" kern="1200">
                  <a:solidFill>
                    <a:schemeClr val="lt1"/>
                  </a:solidFill>
                  <a:latin typeface="+mn-lt"/>
                  <a:ea typeface="+mn-ea"/>
                  <a:cs typeface="+mn-cs"/>
                </a:defRPr>
              </a:lvl3pPr>
              <a:lvl4pPr marL="1828800" algn="l" defTabSz="1218565" rtl="0" eaLnBrk="1" latinLnBrk="0" hangingPunct="1">
                <a:defRPr sz="2400" kern="1200">
                  <a:solidFill>
                    <a:schemeClr val="lt1"/>
                  </a:solidFill>
                  <a:latin typeface="+mn-lt"/>
                  <a:ea typeface="+mn-ea"/>
                  <a:cs typeface="+mn-cs"/>
                </a:defRPr>
              </a:lvl4pPr>
              <a:lvl5pPr marL="2438400" algn="l" defTabSz="1218565" rtl="0" eaLnBrk="1" latinLnBrk="0" hangingPunct="1">
                <a:defRPr sz="2400" kern="1200">
                  <a:solidFill>
                    <a:schemeClr val="lt1"/>
                  </a:solidFill>
                  <a:latin typeface="+mn-lt"/>
                  <a:ea typeface="+mn-ea"/>
                  <a:cs typeface="+mn-cs"/>
                </a:defRPr>
              </a:lvl5pPr>
              <a:lvl6pPr marL="3048000" algn="l" defTabSz="1218565" rtl="0" eaLnBrk="1" latinLnBrk="0" hangingPunct="1">
                <a:defRPr sz="2400" kern="1200">
                  <a:solidFill>
                    <a:schemeClr val="lt1"/>
                  </a:solidFill>
                  <a:latin typeface="+mn-lt"/>
                  <a:ea typeface="+mn-ea"/>
                  <a:cs typeface="+mn-cs"/>
                </a:defRPr>
              </a:lvl6pPr>
              <a:lvl7pPr marL="3657600" algn="l" defTabSz="1218565" rtl="0" eaLnBrk="1" latinLnBrk="0" hangingPunct="1">
                <a:defRPr sz="2400" kern="1200">
                  <a:solidFill>
                    <a:schemeClr val="lt1"/>
                  </a:solidFill>
                  <a:latin typeface="+mn-lt"/>
                  <a:ea typeface="+mn-ea"/>
                  <a:cs typeface="+mn-cs"/>
                </a:defRPr>
              </a:lvl7pPr>
              <a:lvl8pPr marL="4267200" algn="l" defTabSz="1218565" rtl="0" eaLnBrk="1" latinLnBrk="0" hangingPunct="1">
                <a:defRPr sz="2400" kern="1200">
                  <a:solidFill>
                    <a:schemeClr val="lt1"/>
                  </a:solidFill>
                  <a:latin typeface="+mn-lt"/>
                  <a:ea typeface="+mn-ea"/>
                  <a:cs typeface="+mn-cs"/>
                </a:defRPr>
              </a:lvl8pPr>
              <a:lvl9pPr marL="4876800" algn="l" defTabSz="1218565" rtl="0" eaLnBrk="1" latinLnBrk="0" hangingPunct="1">
                <a:defRPr sz="2400" kern="1200">
                  <a:solidFill>
                    <a:schemeClr val="lt1"/>
                  </a:solidFill>
                  <a:latin typeface="+mn-lt"/>
                  <a:ea typeface="+mn-ea"/>
                  <a:cs typeface="+mn-cs"/>
                </a:defRPr>
              </a:lvl9pPr>
            </a:lstStyle>
            <a:p>
              <a:pPr algn="ctr" fontAlgn="auto">
                <a:spcBef>
                  <a:spcPts val="0"/>
                </a:spcBef>
                <a:spcAft>
                  <a:spcPts val="0"/>
                </a:spcAft>
              </a:pPr>
              <a:endParaRPr lang="zh-CN" altLang="en-US" sz="1800">
                <a:solidFill>
                  <a:srgbClr val="C8161C"/>
                </a:solidFill>
              </a:endParaRPr>
            </a:p>
          </p:txBody>
        </p:sp>
      </p:grpSp>
      <p:grpSp>
        <p:nvGrpSpPr>
          <p:cNvPr id="14" name="组合 13"/>
          <p:cNvGrpSpPr/>
          <p:nvPr/>
        </p:nvGrpSpPr>
        <p:grpSpPr>
          <a:xfrm>
            <a:off x="3188153" y="2947812"/>
            <a:ext cx="386408" cy="386408"/>
            <a:chOff x="2993266" y="1901066"/>
            <a:chExt cx="947668" cy="947668"/>
          </a:xfrm>
        </p:grpSpPr>
        <p:sp>
          <p:nvSpPr>
            <p:cNvPr id="112" name="椭圆 111"/>
            <p:cNvSpPr/>
            <p:nvPr/>
          </p:nvSpPr>
          <p:spPr>
            <a:xfrm>
              <a:off x="2993266" y="1901066"/>
              <a:ext cx="947668" cy="947668"/>
            </a:xfrm>
            <a:prstGeom prst="ellipse">
              <a:avLst/>
            </a:prstGeom>
            <a:gradFill flip="none" rotWithShape="1">
              <a:gsLst>
                <a:gs pos="0">
                  <a:schemeClr val="bg1">
                    <a:lumMod val="85000"/>
                  </a:schemeClr>
                </a:gs>
                <a:gs pos="100000">
                  <a:schemeClr val="bg1"/>
                </a:gs>
              </a:gsLst>
              <a:lin ang="2700000" scaled="1"/>
              <a:tileRect/>
            </a:gradFill>
            <a:ln w="1270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solidFill>
                    <a:schemeClr val="lt1"/>
                  </a:solidFill>
                </a:defRPr>
              </a:defPPr>
              <a:lvl1pPr marL="0" algn="l" defTabSz="1218565" rtl="0" eaLnBrk="1" latinLnBrk="0" hangingPunct="1">
                <a:defRPr sz="2400" kern="1200">
                  <a:solidFill>
                    <a:schemeClr val="lt1"/>
                  </a:solidFill>
                  <a:latin typeface="+mn-lt"/>
                  <a:ea typeface="+mn-ea"/>
                  <a:cs typeface="+mn-cs"/>
                </a:defRPr>
              </a:lvl1pPr>
              <a:lvl2pPr marL="609600" algn="l" defTabSz="1218565" rtl="0" eaLnBrk="1" latinLnBrk="0" hangingPunct="1">
                <a:defRPr sz="2400" kern="1200">
                  <a:solidFill>
                    <a:schemeClr val="lt1"/>
                  </a:solidFill>
                  <a:latin typeface="+mn-lt"/>
                  <a:ea typeface="+mn-ea"/>
                  <a:cs typeface="+mn-cs"/>
                </a:defRPr>
              </a:lvl2pPr>
              <a:lvl3pPr marL="1219200" algn="l" defTabSz="1218565" rtl="0" eaLnBrk="1" latinLnBrk="0" hangingPunct="1">
                <a:defRPr sz="2400" kern="1200">
                  <a:solidFill>
                    <a:schemeClr val="lt1"/>
                  </a:solidFill>
                  <a:latin typeface="+mn-lt"/>
                  <a:ea typeface="+mn-ea"/>
                  <a:cs typeface="+mn-cs"/>
                </a:defRPr>
              </a:lvl3pPr>
              <a:lvl4pPr marL="1828800" algn="l" defTabSz="1218565" rtl="0" eaLnBrk="1" latinLnBrk="0" hangingPunct="1">
                <a:defRPr sz="2400" kern="1200">
                  <a:solidFill>
                    <a:schemeClr val="lt1"/>
                  </a:solidFill>
                  <a:latin typeface="+mn-lt"/>
                  <a:ea typeface="+mn-ea"/>
                  <a:cs typeface="+mn-cs"/>
                </a:defRPr>
              </a:lvl4pPr>
              <a:lvl5pPr marL="2438400" algn="l" defTabSz="1218565" rtl="0" eaLnBrk="1" latinLnBrk="0" hangingPunct="1">
                <a:defRPr sz="2400" kern="1200">
                  <a:solidFill>
                    <a:schemeClr val="lt1"/>
                  </a:solidFill>
                  <a:latin typeface="+mn-lt"/>
                  <a:ea typeface="+mn-ea"/>
                  <a:cs typeface="+mn-cs"/>
                </a:defRPr>
              </a:lvl5pPr>
              <a:lvl6pPr marL="3048000" algn="l" defTabSz="1218565" rtl="0" eaLnBrk="1" latinLnBrk="0" hangingPunct="1">
                <a:defRPr sz="2400" kern="1200">
                  <a:solidFill>
                    <a:schemeClr val="lt1"/>
                  </a:solidFill>
                  <a:latin typeface="+mn-lt"/>
                  <a:ea typeface="+mn-ea"/>
                  <a:cs typeface="+mn-cs"/>
                </a:defRPr>
              </a:lvl6pPr>
              <a:lvl7pPr marL="3657600" algn="l" defTabSz="1218565" rtl="0" eaLnBrk="1" latinLnBrk="0" hangingPunct="1">
                <a:defRPr sz="2400" kern="1200">
                  <a:solidFill>
                    <a:schemeClr val="lt1"/>
                  </a:solidFill>
                  <a:latin typeface="+mn-lt"/>
                  <a:ea typeface="+mn-ea"/>
                  <a:cs typeface="+mn-cs"/>
                </a:defRPr>
              </a:lvl7pPr>
              <a:lvl8pPr marL="4267200" algn="l" defTabSz="1218565" rtl="0" eaLnBrk="1" latinLnBrk="0" hangingPunct="1">
                <a:defRPr sz="2400" kern="1200">
                  <a:solidFill>
                    <a:schemeClr val="lt1"/>
                  </a:solidFill>
                  <a:latin typeface="+mn-lt"/>
                  <a:ea typeface="+mn-ea"/>
                  <a:cs typeface="+mn-cs"/>
                </a:defRPr>
              </a:lvl8pPr>
              <a:lvl9pPr marL="4876800" algn="l" defTabSz="1218565" rtl="0" eaLnBrk="1" latinLnBrk="0" hangingPunct="1">
                <a:defRPr sz="2400" kern="1200">
                  <a:solidFill>
                    <a:schemeClr val="lt1"/>
                  </a:solidFill>
                  <a:latin typeface="+mn-lt"/>
                  <a:ea typeface="+mn-ea"/>
                  <a:cs typeface="+mn-cs"/>
                </a:defRPr>
              </a:lvl9pPr>
            </a:lstStyle>
            <a:p>
              <a:pPr algn="ctr" fontAlgn="auto">
                <a:spcBef>
                  <a:spcPts val="0"/>
                </a:spcBef>
                <a:spcAft>
                  <a:spcPts val="0"/>
                </a:spcAft>
              </a:pPr>
              <a:endParaRPr lang="zh-CN" altLang="en-US" sz="1800">
                <a:solidFill>
                  <a:srgbClr val="C8161C"/>
                </a:solidFill>
              </a:endParaRPr>
            </a:p>
          </p:txBody>
        </p:sp>
        <p:sp>
          <p:nvSpPr>
            <p:cNvPr id="114" name="椭圆 113"/>
            <p:cNvSpPr/>
            <p:nvPr/>
          </p:nvSpPr>
          <p:spPr>
            <a:xfrm>
              <a:off x="3086100" y="1993900"/>
              <a:ext cx="762000" cy="762000"/>
            </a:xfrm>
            <a:prstGeom prst="ellipse">
              <a:avLst/>
            </a:prstGeom>
            <a:gradFill flip="none" rotWithShape="1">
              <a:gsLst>
                <a:gs pos="0">
                  <a:schemeClr val="bg1">
                    <a:lumMod val="85000"/>
                  </a:schemeClr>
                </a:gs>
                <a:gs pos="100000">
                  <a:schemeClr val="bg1"/>
                </a:gs>
              </a:gsLst>
              <a:lin ang="2700000" scaled="1"/>
              <a:tileRect/>
            </a:gradFill>
            <a:ln w="12700">
              <a:gradFill flip="none" rotWithShape="1">
                <a:gsLst>
                  <a:gs pos="0">
                    <a:schemeClr val="bg1"/>
                  </a:gs>
                  <a:gs pos="100000">
                    <a:schemeClr val="bg1">
                      <a:lumMod val="85000"/>
                    </a:schemeClr>
                  </a:gs>
                </a:gsLst>
                <a:lin ang="2700000" scaled="1"/>
                <a:tileRect/>
              </a:gradFill>
            </a:ln>
            <a:effectLst>
              <a:outerShdw blurRad="165100" dist="76200" dir="2700000" sx="97000" sy="97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solidFill>
                    <a:schemeClr val="lt1"/>
                  </a:solidFill>
                </a:defRPr>
              </a:defPPr>
              <a:lvl1pPr marL="0" algn="l" defTabSz="1218565" rtl="0" eaLnBrk="1" latinLnBrk="0" hangingPunct="1">
                <a:defRPr sz="2400" kern="1200">
                  <a:solidFill>
                    <a:schemeClr val="lt1"/>
                  </a:solidFill>
                  <a:latin typeface="+mn-lt"/>
                  <a:ea typeface="+mn-ea"/>
                  <a:cs typeface="+mn-cs"/>
                </a:defRPr>
              </a:lvl1pPr>
              <a:lvl2pPr marL="609600" algn="l" defTabSz="1218565" rtl="0" eaLnBrk="1" latinLnBrk="0" hangingPunct="1">
                <a:defRPr sz="2400" kern="1200">
                  <a:solidFill>
                    <a:schemeClr val="lt1"/>
                  </a:solidFill>
                  <a:latin typeface="+mn-lt"/>
                  <a:ea typeface="+mn-ea"/>
                  <a:cs typeface="+mn-cs"/>
                </a:defRPr>
              </a:lvl2pPr>
              <a:lvl3pPr marL="1219200" algn="l" defTabSz="1218565" rtl="0" eaLnBrk="1" latinLnBrk="0" hangingPunct="1">
                <a:defRPr sz="2400" kern="1200">
                  <a:solidFill>
                    <a:schemeClr val="lt1"/>
                  </a:solidFill>
                  <a:latin typeface="+mn-lt"/>
                  <a:ea typeface="+mn-ea"/>
                  <a:cs typeface="+mn-cs"/>
                </a:defRPr>
              </a:lvl3pPr>
              <a:lvl4pPr marL="1828800" algn="l" defTabSz="1218565" rtl="0" eaLnBrk="1" latinLnBrk="0" hangingPunct="1">
                <a:defRPr sz="2400" kern="1200">
                  <a:solidFill>
                    <a:schemeClr val="lt1"/>
                  </a:solidFill>
                  <a:latin typeface="+mn-lt"/>
                  <a:ea typeface="+mn-ea"/>
                  <a:cs typeface="+mn-cs"/>
                </a:defRPr>
              </a:lvl4pPr>
              <a:lvl5pPr marL="2438400" algn="l" defTabSz="1218565" rtl="0" eaLnBrk="1" latinLnBrk="0" hangingPunct="1">
                <a:defRPr sz="2400" kern="1200">
                  <a:solidFill>
                    <a:schemeClr val="lt1"/>
                  </a:solidFill>
                  <a:latin typeface="+mn-lt"/>
                  <a:ea typeface="+mn-ea"/>
                  <a:cs typeface="+mn-cs"/>
                </a:defRPr>
              </a:lvl5pPr>
              <a:lvl6pPr marL="3048000" algn="l" defTabSz="1218565" rtl="0" eaLnBrk="1" latinLnBrk="0" hangingPunct="1">
                <a:defRPr sz="2400" kern="1200">
                  <a:solidFill>
                    <a:schemeClr val="lt1"/>
                  </a:solidFill>
                  <a:latin typeface="+mn-lt"/>
                  <a:ea typeface="+mn-ea"/>
                  <a:cs typeface="+mn-cs"/>
                </a:defRPr>
              </a:lvl6pPr>
              <a:lvl7pPr marL="3657600" algn="l" defTabSz="1218565" rtl="0" eaLnBrk="1" latinLnBrk="0" hangingPunct="1">
                <a:defRPr sz="2400" kern="1200">
                  <a:solidFill>
                    <a:schemeClr val="lt1"/>
                  </a:solidFill>
                  <a:latin typeface="+mn-lt"/>
                  <a:ea typeface="+mn-ea"/>
                  <a:cs typeface="+mn-cs"/>
                </a:defRPr>
              </a:lvl7pPr>
              <a:lvl8pPr marL="4267200" algn="l" defTabSz="1218565" rtl="0" eaLnBrk="1" latinLnBrk="0" hangingPunct="1">
                <a:defRPr sz="2400" kern="1200">
                  <a:solidFill>
                    <a:schemeClr val="lt1"/>
                  </a:solidFill>
                  <a:latin typeface="+mn-lt"/>
                  <a:ea typeface="+mn-ea"/>
                  <a:cs typeface="+mn-cs"/>
                </a:defRPr>
              </a:lvl8pPr>
              <a:lvl9pPr marL="4876800" algn="l" defTabSz="1218565" rtl="0" eaLnBrk="1" latinLnBrk="0" hangingPunct="1">
                <a:defRPr sz="2400" kern="1200">
                  <a:solidFill>
                    <a:schemeClr val="lt1"/>
                  </a:solidFill>
                  <a:latin typeface="+mn-lt"/>
                  <a:ea typeface="+mn-ea"/>
                  <a:cs typeface="+mn-cs"/>
                </a:defRPr>
              </a:lvl9pPr>
            </a:lstStyle>
            <a:p>
              <a:pPr algn="ctr" fontAlgn="auto">
                <a:spcBef>
                  <a:spcPts val="0"/>
                </a:spcBef>
                <a:spcAft>
                  <a:spcPts val="0"/>
                </a:spcAft>
              </a:pPr>
              <a:endParaRPr lang="zh-CN" altLang="en-US" sz="1800">
                <a:solidFill>
                  <a:srgbClr val="C8161C"/>
                </a:solidFill>
              </a:endParaRPr>
            </a:p>
          </p:txBody>
        </p:sp>
      </p:grpSp>
      <p:grpSp>
        <p:nvGrpSpPr>
          <p:cNvPr id="15" name="组合 14"/>
          <p:cNvGrpSpPr/>
          <p:nvPr/>
        </p:nvGrpSpPr>
        <p:grpSpPr>
          <a:xfrm>
            <a:off x="3196675" y="1971247"/>
            <a:ext cx="386408" cy="386408"/>
            <a:chOff x="2993266" y="1901066"/>
            <a:chExt cx="947668" cy="947668"/>
          </a:xfrm>
        </p:grpSpPr>
        <p:sp>
          <p:nvSpPr>
            <p:cNvPr id="108" name="椭圆 107"/>
            <p:cNvSpPr/>
            <p:nvPr/>
          </p:nvSpPr>
          <p:spPr>
            <a:xfrm>
              <a:off x="2993266" y="1901066"/>
              <a:ext cx="947668" cy="947668"/>
            </a:xfrm>
            <a:prstGeom prst="ellipse">
              <a:avLst/>
            </a:prstGeom>
            <a:gradFill flip="none" rotWithShape="1">
              <a:gsLst>
                <a:gs pos="0">
                  <a:schemeClr val="bg1">
                    <a:lumMod val="85000"/>
                  </a:schemeClr>
                </a:gs>
                <a:gs pos="100000">
                  <a:schemeClr val="bg1"/>
                </a:gs>
              </a:gsLst>
              <a:lin ang="2700000" scaled="1"/>
              <a:tileRect/>
            </a:gradFill>
            <a:ln w="1270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solidFill>
                    <a:schemeClr val="lt1"/>
                  </a:solidFill>
                </a:defRPr>
              </a:defPPr>
              <a:lvl1pPr marL="0" algn="l" defTabSz="1218565" rtl="0" eaLnBrk="1" latinLnBrk="0" hangingPunct="1">
                <a:defRPr sz="2400" kern="1200">
                  <a:solidFill>
                    <a:schemeClr val="lt1"/>
                  </a:solidFill>
                  <a:latin typeface="+mn-lt"/>
                  <a:ea typeface="+mn-ea"/>
                  <a:cs typeface="+mn-cs"/>
                </a:defRPr>
              </a:lvl1pPr>
              <a:lvl2pPr marL="609600" algn="l" defTabSz="1218565" rtl="0" eaLnBrk="1" latinLnBrk="0" hangingPunct="1">
                <a:defRPr sz="2400" kern="1200">
                  <a:solidFill>
                    <a:schemeClr val="lt1"/>
                  </a:solidFill>
                  <a:latin typeface="+mn-lt"/>
                  <a:ea typeface="+mn-ea"/>
                  <a:cs typeface="+mn-cs"/>
                </a:defRPr>
              </a:lvl2pPr>
              <a:lvl3pPr marL="1219200" algn="l" defTabSz="1218565" rtl="0" eaLnBrk="1" latinLnBrk="0" hangingPunct="1">
                <a:defRPr sz="2400" kern="1200">
                  <a:solidFill>
                    <a:schemeClr val="lt1"/>
                  </a:solidFill>
                  <a:latin typeface="+mn-lt"/>
                  <a:ea typeface="+mn-ea"/>
                  <a:cs typeface="+mn-cs"/>
                </a:defRPr>
              </a:lvl3pPr>
              <a:lvl4pPr marL="1828800" algn="l" defTabSz="1218565" rtl="0" eaLnBrk="1" latinLnBrk="0" hangingPunct="1">
                <a:defRPr sz="2400" kern="1200">
                  <a:solidFill>
                    <a:schemeClr val="lt1"/>
                  </a:solidFill>
                  <a:latin typeface="+mn-lt"/>
                  <a:ea typeface="+mn-ea"/>
                  <a:cs typeface="+mn-cs"/>
                </a:defRPr>
              </a:lvl4pPr>
              <a:lvl5pPr marL="2438400" algn="l" defTabSz="1218565" rtl="0" eaLnBrk="1" latinLnBrk="0" hangingPunct="1">
                <a:defRPr sz="2400" kern="1200">
                  <a:solidFill>
                    <a:schemeClr val="lt1"/>
                  </a:solidFill>
                  <a:latin typeface="+mn-lt"/>
                  <a:ea typeface="+mn-ea"/>
                  <a:cs typeface="+mn-cs"/>
                </a:defRPr>
              </a:lvl5pPr>
              <a:lvl6pPr marL="3048000" algn="l" defTabSz="1218565" rtl="0" eaLnBrk="1" latinLnBrk="0" hangingPunct="1">
                <a:defRPr sz="2400" kern="1200">
                  <a:solidFill>
                    <a:schemeClr val="lt1"/>
                  </a:solidFill>
                  <a:latin typeface="+mn-lt"/>
                  <a:ea typeface="+mn-ea"/>
                  <a:cs typeface="+mn-cs"/>
                </a:defRPr>
              </a:lvl6pPr>
              <a:lvl7pPr marL="3657600" algn="l" defTabSz="1218565" rtl="0" eaLnBrk="1" latinLnBrk="0" hangingPunct="1">
                <a:defRPr sz="2400" kern="1200">
                  <a:solidFill>
                    <a:schemeClr val="lt1"/>
                  </a:solidFill>
                  <a:latin typeface="+mn-lt"/>
                  <a:ea typeface="+mn-ea"/>
                  <a:cs typeface="+mn-cs"/>
                </a:defRPr>
              </a:lvl7pPr>
              <a:lvl8pPr marL="4267200" algn="l" defTabSz="1218565" rtl="0" eaLnBrk="1" latinLnBrk="0" hangingPunct="1">
                <a:defRPr sz="2400" kern="1200">
                  <a:solidFill>
                    <a:schemeClr val="lt1"/>
                  </a:solidFill>
                  <a:latin typeface="+mn-lt"/>
                  <a:ea typeface="+mn-ea"/>
                  <a:cs typeface="+mn-cs"/>
                </a:defRPr>
              </a:lvl8pPr>
              <a:lvl9pPr marL="4876800" algn="l" defTabSz="1218565" rtl="0" eaLnBrk="1" latinLnBrk="0" hangingPunct="1">
                <a:defRPr sz="2400" kern="1200">
                  <a:solidFill>
                    <a:schemeClr val="lt1"/>
                  </a:solidFill>
                  <a:latin typeface="+mn-lt"/>
                  <a:ea typeface="+mn-ea"/>
                  <a:cs typeface="+mn-cs"/>
                </a:defRPr>
              </a:lvl9pPr>
            </a:lstStyle>
            <a:p>
              <a:pPr algn="ctr" fontAlgn="auto">
                <a:spcBef>
                  <a:spcPts val="0"/>
                </a:spcBef>
                <a:spcAft>
                  <a:spcPts val="0"/>
                </a:spcAft>
              </a:pPr>
              <a:endParaRPr lang="zh-CN" altLang="en-US" sz="1800">
                <a:solidFill>
                  <a:srgbClr val="C8161C"/>
                </a:solidFill>
              </a:endParaRPr>
            </a:p>
          </p:txBody>
        </p:sp>
        <p:sp>
          <p:nvSpPr>
            <p:cNvPr id="110" name="椭圆 109"/>
            <p:cNvSpPr/>
            <p:nvPr/>
          </p:nvSpPr>
          <p:spPr>
            <a:xfrm>
              <a:off x="3086100" y="1993900"/>
              <a:ext cx="762000" cy="762000"/>
            </a:xfrm>
            <a:prstGeom prst="ellipse">
              <a:avLst/>
            </a:prstGeom>
            <a:gradFill flip="none" rotWithShape="1">
              <a:gsLst>
                <a:gs pos="0">
                  <a:schemeClr val="bg1">
                    <a:lumMod val="85000"/>
                  </a:schemeClr>
                </a:gs>
                <a:gs pos="100000">
                  <a:schemeClr val="bg1"/>
                </a:gs>
              </a:gsLst>
              <a:lin ang="2700000" scaled="1"/>
              <a:tileRect/>
            </a:gradFill>
            <a:ln w="12700">
              <a:gradFill flip="none" rotWithShape="1">
                <a:gsLst>
                  <a:gs pos="0">
                    <a:schemeClr val="bg1"/>
                  </a:gs>
                  <a:gs pos="100000">
                    <a:schemeClr val="bg1">
                      <a:lumMod val="85000"/>
                    </a:schemeClr>
                  </a:gs>
                </a:gsLst>
                <a:lin ang="2700000" scaled="1"/>
                <a:tileRect/>
              </a:gradFill>
            </a:ln>
            <a:effectLst>
              <a:outerShdw blurRad="165100" dist="76200" dir="2700000" sx="97000" sy="97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solidFill>
                    <a:schemeClr val="lt1"/>
                  </a:solidFill>
                </a:defRPr>
              </a:defPPr>
              <a:lvl1pPr marL="0" algn="l" defTabSz="1218565" rtl="0" eaLnBrk="1" latinLnBrk="0" hangingPunct="1">
                <a:defRPr sz="2400" kern="1200">
                  <a:solidFill>
                    <a:schemeClr val="lt1"/>
                  </a:solidFill>
                  <a:latin typeface="+mn-lt"/>
                  <a:ea typeface="+mn-ea"/>
                  <a:cs typeface="+mn-cs"/>
                </a:defRPr>
              </a:lvl1pPr>
              <a:lvl2pPr marL="609600" algn="l" defTabSz="1218565" rtl="0" eaLnBrk="1" latinLnBrk="0" hangingPunct="1">
                <a:defRPr sz="2400" kern="1200">
                  <a:solidFill>
                    <a:schemeClr val="lt1"/>
                  </a:solidFill>
                  <a:latin typeface="+mn-lt"/>
                  <a:ea typeface="+mn-ea"/>
                  <a:cs typeface="+mn-cs"/>
                </a:defRPr>
              </a:lvl2pPr>
              <a:lvl3pPr marL="1219200" algn="l" defTabSz="1218565" rtl="0" eaLnBrk="1" latinLnBrk="0" hangingPunct="1">
                <a:defRPr sz="2400" kern="1200">
                  <a:solidFill>
                    <a:schemeClr val="lt1"/>
                  </a:solidFill>
                  <a:latin typeface="+mn-lt"/>
                  <a:ea typeface="+mn-ea"/>
                  <a:cs typeface="+mn-cs"/>
                </a:defRPr>
              </a:lvl3pPr>
              <a:lvl4pPr marL="1828800" algn="l" defTabSz="1218565" rtl="0" eaLnBrk="1" latinLnBrk="0" hangingPunct="1">
                <a:defRPr sz="2400" kern="1200">
                  <a:solidFill>
                    <a:schemeClr val="lt1"/>
                  </a:solidFill>
                  <a:latin typeface="+mn-lt"/>
                  <a:ea typeface="+mn-ea"/>
                  <a:cs typeface="+mn-cs"/>
                </a:defRPr>
              </a:lvl4pPr>
              <a:lvl5pPr marL="2438400" algn="l" defTabSz="1218565" rtl="0" eaLnBrk="1" latinLnBrk="0" hangingPunct="1">
                <a:defRPr sz="2400" kern="1200">
                  <a:solidFill>
                    <a:schemeClr val="lt1"/>
                  </a:solidFill>
                  <a:latin typeface="+mn-lt"/>
                  <a:ea typeface="+mn-ea"/>
                  <a:cs typeface="+mn-cs"/>
                </a:defRPr>
              </a:lvl5pPr>
              <a:lvl6pPr marL="3048000" algn="l" defTabSz="1218565" rtl="0" eaLnBrk="1" latinLnBrk="0" hangingPunct="1">
                <a:defRPr sz="2400" kern="1200">
                  <a:solidFill>
                    <a:schemeClr val="lt1"/>
                  </a:solidFill>
                  <a:latin typeface="+mn-lt"/>
                  <a:ea typeface="+mn-ea"/>
                  <a:cs typeface="+mn-cs"/>
                </a:defRPr>
              </a:lvl6pPr>
              <a:lvl7pPr marL="3657600" algn="l" defTabSz="1218565" rtl="0" eaLnBrk="1" latinLnBrk="0" hangingPunct="1">
                <a:defRPr sz="2400" kern="1200">
                  <a:solidFill>
                    <a:schemeClr val="lt1"/>
                  </a:solidFill>
                  <a:latin typeface="+mn-lt"/>
                  <a:ea typeface="+mn-ea"/>
                  <a:cs typeface="+mn-cs"/>
                </a:defRPr>
              </a:lvl7pPr>
              <a:lvl8pPr marL="4267200" algn="l" defTabSz="1218565" rtl="0" eaLnBrk="1" latinLnBrk="0" hangingPunct="1">
                <a:defRPr sz="2400" kern="1200">
                  <a:solidFill>
                    <a:schemeClr val="lt1"/>
                  </a:solidFill>
                  <a:latin typeface="+mn-lt"/>
                  <a:ea typeface="+mn-ea"/>
                  <a:cs typeface="+mn-cs"/>
                </a:defRPr>
              </a:lvl8pPr>
              <a:lvl9pPr marL="4876800" algn="l" defTabSz="1218565" rtl="0" eaLnBrk="1" latinLnBrk="0" hangingPunct="1">
                <a:defRPr sz="2400" kern="1200">
                  <a:solidFill>
                    <a:schemeClr val="lt1"/>
                  </a:solidFill>
                  <a:latin typeface="+mn-lt"/>
                  <a:ea typeface="+mn-ea"/>
                  <a:cs typeface="+mn-cs"/>
                </a:defRPr>
              </a:lvl9pPr>
            </a:lstStyle>
            <a:p>
              <a:pPr algn="ctr" fontAlgn="auto">
                <a:spcBef>
                  <a:spcPts val="0"/>
                </a:spcBef>
                <a:spcAft>
                  <a:spcPts val="0"/>
                </a:spcAft>
              </a:pPr>
              <a:endParaRPr lang="zh-CN" altLang="en-US" sz="1800">
                <a:solidFill>
                  <a:srgbClr val="C8161C"/>
                </a:solidFill>
              </a:endParaRPr>
            </a:p>
          </p:txBody>
        </p:sp>
      </p:grpSp>
      <p:grpSp>
        <p:nvGrpSpPr>
          <p:cNvPr id="16" name="组合 15"/>
          <p:cNvGrpSpPr/>
          <p:nvPr/>
        </p:nvGrpSpPr>
        <p:grpSpPr>
          <a:xfrm>
            <a:off x="3893237" y="1286737"/>
            <a:ext cx="386408" cy="386408"/>
            <a:chOff x="2993266" y="1901066"/>
            <a:chExt cx="947668" cy="947668"/>
          </a:xfrm>
        </p:grpSpPr>
        <p:sp>
          <p:nvSpPr>
            <p:cNvPr id="104" name="椭圆 103"/>
            <p:cNvSpPr/>
            <p:nvPr/>
          </p:nvSpPr>
          <p:spPr>
            <a:xfrm>
              <a:off x="2993266" y="1901066"/>
              <a:ext cx="947668" cy="947668"/>
            </a:xfrm>
            <a:prstGeom prst="ellipse">
              <a:avLst/>
            </a:prstGeom>
            <a:gradFill flip="none" rotWithShape="1">
              <a:gsLst>
                <a:gs pos="0">
                  <a:schemeClr val="bg1">
                    <a:lumMod val="85000"/>
                  </a:schemeClr>
                </a:gs>
                <a:gs pos="100000">
                  <a:schemeClr val="bg1"/>
                </a:gs>
              </a:gsLst>
              <a:lin ang="2700000" scaled="1"/>
              <a:tileRect/>
            </a:gradFill>
            <a:ln w="1270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solidFill>
                    <a:schemeClr val="lt1"/>
                  </a:solidFill>
                </a:defRPr>
              </a:defPPr>
              <a:lvl1pPr marL="0" algn="l" defTabSz="1218565" rtl="0" eaLnBrk="1" latinLnBrk="0" hangingPunct="1">
                <a:defRPr sz="2400" kern="1200">
                  <a:solidFill>
                    <a:schemeClr val="lt1"/>
                  </a:solidFill>
                  <a:latin typeface="+mn-lt"/>
                  <a:ea typeface="+mn-ea"/>
                  <a:cs typeface="+mn-cs"/>
                </a:defRPr>
              </a:lvl1pPr>
              <a:lvl2pPr marL="609600" algn="l" defTabSz="1218565" rtl="0" eaLnBrk="1" latinLnBrk="0" hangingPunct="1">
                <a:defRPr sz="2400" kern="1200">
                  <a:solidFill>
                    <a:schemeClr val="lt1"/>
                  </a:solidFill>
                  <a:latin typeface="+mn-lt"/>
                  <a:ea typeface="+mn-ea"/>
                  <a:cs typeface="+mn-cs"/>
                </a:defRPr>
              </a:lvl2pPr>
              <a:lvl3pPr marL="1219200" algn="l" defTabSz="1218565" rtl="0" eaLnBrk="1" latinLnBrk="0" hangingPunct="1">
                <a:defRPr sz="2400" kern="1200">
                  <a:solidFill>
                    <a:schemeClr val="lt1"/>
                  </a:solidFill>
                  <a:latin typeface="+mn-lt"/>
                  <a:ea typeface="+mn-ea"/>
                  <a:cs typeface="+mn-cs"/>
                </a:defRPr>
              </a:lvl3pPr>
              <a:lvl4pPr marL="1828800" algn="l" defTabSz="1218565" rtl="0" eaLnBrk="1" latinLnBrk="0" hangingPunct="1">
                <a:defRPr sz="2400" kern="1200">
                  <a:solidFill>
                    <a:schemeClr val="lt1"/>
                  </a:solidFill>
                  <a:latin typeface="+mn-lt"/>
                  <a:ea typeface="+mn-ea"/>
                  <a:cs typeface="+mn-cs"/>
                </a:defRPr>
              </a:lvl4pPr>
              <a:lvl5pPr marL="2438400" algn="l" defTabSz="1218565" rtl="0" eaLnBrk="1" latinLnBrk="0" hangingPunct="1">
                <a:defRPr sz="2400" kern="1200">
                  <a:solidFill>
                    <a:schemeClr val="lt1"/>
                  </a:solidFill>
                  <a:latin typeface="+mn-lt"/>
                  <a:ea typeface="+mn-ea"/>
                  <a:cs typeface="+mn-cs"/>
                </a:defRPr>
              </a:lvl5pPr>
              <a:lvl6pPr marL="3048000" algn="l" defTabSz="1218565" rtl="0" eaLnBrk="1" latinLnBrk="0" hangingPunct="1">
                <a:defRPr sz="2400" kern="1200">
                  <a:solidFill>
                    <a:schemeClr val="lt1"/>
                  </a:solidFill>
                  <a:latin typeface="+mn-lt"/>
                  <a:ea typeface="+mn-ea"/>
                  <a:cs typeface="+mn-cs"/>
                </a:defRPr>
              </a:lvl6pPr>
              <a:lvl7pPr marL="3657600" algn="l" defTabSz="1218565" rtl="0" eaLnBrk="1" latinLnBrk="0" hangingPunct="1">
                <a:defRPr sz="2400" kern="1200">
                  <a:solidFill>
                    <a:schemeClr val="lt1"/>
                  </a:solidFill>
                  <a:latin typeface="+mn-lt"/>
                  <a:ea typeface="+mn-ea"/>
                  <a:cs typeface="+mn-cs"/>
                </a:defRPr>
              </a:lvl7pPr>
              <a:lvl8pPr marL="4267200" algn="l" defTabSz="1218565" rtl="0" eaLnBrk="1" latinLnBrk="0" hangingPunct="1">
                <a:defRPr sz="2400" kern="1200">
                  <a:solidFill>
                    <a:schemeClr val="lt1"/>
                  </a:solidFill>
                  <a:latin typeface="+mn-lt"/>
                  <a:ea typeface="+mn-ea"/>
                  <a:cs typeface="+mn-cs"/>
                </a:defRPr>
              </a:lvl8pPr>
              <a:lvl9pPr marL="4876800" algn="l" defTabSz="1218565" rtl="0" eaLnBrk="1" latinLnBrk="0" hangingPunct="1">
                <a:defRPr sz="2400" kern="1200">
                  <a:solidFill>
                    <a:schemeClr val="lt1"/>
                  </a:solidFill>
                  <a:latin typeface="+mn-lt"/>
                  <a:ea typeface="+mn-ea"/>
                  <a:cs typeface="+mn-cs"/>
                </a:defRPr>
              </a:lvl9pPr>
            </a:lstStyle>
            <a:p>
              <a:pPr algn="ctr" fontAlgn="auto">
                <a:spcBef>
                  <a:spcPts val="0"/>
                </a:spcBef>
                <a:spcAft>
                  <a:spcPts val="0"/>
                </a:spcAft>
              </a:pPr>
              <a:endParaRPr lang="zh-CN" altLang="en-US" sz="1800">
                <a:solidFill>
                  <a:srgbClr val="C8161C"/>
                </a:solidFill>
              </a:endParaRPr>
            </a:p>
          </p:txBody>
        </p:sp>
        <p:sp>
          <p:nvSpPr>
            <p:cNvPr id="106" name="椭圆 105"/>
            <p:cNvSpPr/>
            <p:nvPr/>
          </p:nvSpPr>
          <p:spPr>
            <a:xfrm>
              <a:off x="3086100" y="1993900"/>
              <a:ext cx="762000" cy="762000"/>
            </a:xfrm>
            <a:prstGeom prst="ellipse">
              <a:avLst/>
            </a:prstGeom>
            <a:gradFill flip="none" rotWithShape="1">
              <a:gsLst>
                <a:gs pos="0">
                  <a:schemeClr val="bg1">
                    <a:lumMod val="85000"/>
                  </a:schemeClr>
                </a:gs>
                <a:gs pos="100000">
                  <a:schemeClr val="bg1"/>
                </a:gs>
              </a:gsLst>
              <a:lin ang="2700000" scaled="1"/>
              <a:tileRect/>
            </a:gradFill>
            <a:ln w="12700">
              <a:gradFill flip="none" rotWithShape="1">
                <a:gsLst>
                  <a:gs pos="0">
                    <a:schemeClr val="bg1"/>
                  </a:gs>
                  <a:gs pos="100000">
                    <a:schemeClr val="bg1">
                      <a:lumMod val="85000"/>
                    </a:schemeClr>
                  </a:gs>
                </a:gsLst>
                <a:lin ang="2700000" scaled="1"/>
                <a:tileRect/>
              </a:gradFill>
            </a:ln>
            <a:effectLst>
              <a:outerShdw blurRad="165100" dist="76200" dir="2700000" sx="97000" sy="97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solidFill>
                    <a:schemeClr val="lt1"/>
                  </a:solidFill>
                </a:defRPr>
              </a:defPPr>
              <a:lvl1pPr marL="0" algn="l" defTabSz="1218565" rtl="0" eaLnBrk="1" latinLnBrk="0" hangingPunct="1">
                <a:defRPr sz="2400" kern="1200">
                  <a:solidFill>
                    <a:schemeClr val="lt1"/>
                  </a:solidFill>
                  <a:latin typeface="+mn-lt"/>
                  <a:ea typeface="+mn-ea"/>
                  <a:cs typeface="+mn-cs"/>
                </a:defRPr>
              </a:lvl1pPr>
              <a:lvl2pPr marL="609600" algn="l" defTabSz="1218565" rtl="0" eaLnBrk="1" latinLnBrk="0" hangingPunct="1">
                <a:defRPr sz="2400" kern="1200">
                  <a:solidFill>
                    <a:schemeClr val="lt1"/>
                  </a:solidFill>
                  <a:latin typeface="+mn-lt"/>
                  <a:ea typeface="+mn-ea"/>
                  <a:cs typeface="+mn-cs"/>
                </a:defRPr>
              </a:lvl2pPr>
              <a:lvl3pPr marL="1219200" algn="l" defTabSz="1218565" rtl="0" eaLnBrk="1" latinLnBrk="0" hangingPunct="1">
                <a:defRPr sz="2400" kern="1200">
                  <a:solidFill>
                    <a:schemeClr val="lt1"/>
                  </a:solidFill>
                  <a:latin typeface="+mn-lt"/>
                  <a:ea typeface="+mn-ea"/>
                  <a:cs typeface="+mn-cs"/>
                </a:defRPr>
              </a:lvl3pPr>
              <a:lvl4pPr marL="1828800" algn="l" defTabSz="1218565" rtl="0" eaLnBrk="1" latinLnBrk="0" hangingPunct="1">
                <a:defRPr sz="2400" kern="1200">
                  <a:solidFill>
                    <a:schemeClr val="lt1"/>
                  </a:solidFill>
                  <a:latin typeface="+mn-lt"/>
                  <a:ea typeface="+mn-ea"/>
                  <a:cs typeface="+mn-cs"/>
                </a:defRPr>
              </a:lvl4pPr>
              <a:lvl5pPr marL="2438400" algn="l" defTabSz="1218565" rtl="0" eaLnBrk="1" latinLnBrk="0" hangingPunct="1">
                <a:defRPr sz="2400" kern="1200">
                  <a:solidFill>
                    <a:schemeClr val="lt1"/>
                  </a:solidFill>
                  <a:latin typeface="+mn-lt"/>
                  <a:ea typeface="+mn-ea"/>
                  <a:cs typeface="+mn-cs"/>
                </a:defRPr>
              </a:lvl5pPr>
              <a:lvl6pPr marL="3048000" algn="l" defTabSz="1218565" rtl="0" eaLnBrk="1" latinLnBrk="0" hangingPunct="1">
                <a:defRPr sz="2400" kern="1200">
                  <a:solidFill>
                    <a:schemeClr val="lt1"/>
                  </a:solidFill>
                  <a:latin typeface="+mn-lt"/>
                  <a:ea typeface="+mn-ea"/>
                  <a:cs typeface="+mn-cs"/>
                </a:defRPr>
              </a:lvl6pPr>
              <a:lvl7pPr marL="3657600" algn="l" defTabSz="1218565" rtl="0" eaLnBrk="1" latinLnBrk="0" hangingPunct="1">
                <a:defRPr sz="2400" kern="1200">
                  <a:solidFill>
                    <a:schemeClr val="lt1"/>
                  </a:solidFill>
                  <a:latin typeface="+mn-lt"/>
                  <a:ea typeface="+mn-ea"/>
                  <a:cs typeface="+mn-cs"/>
                </a:defRPr>
              </a:lvl7pPr>
              <a:lvl8pPr marL="4267200" algn="l" defTabSz="1218565" rtl="0" eaLnBrk="1" latinLnBrk="0" hangingPunct="1">
                <a:defRPr sz="2400" kern="1200">
                  <a:solidFill>
                    <a:schemeClr val="lt1"/>
                  </a:solidFill>
                  <a:latin typeface="+mn-lt"/>
                  <a:ea typeface="+mn-ea"/>
                  <a:cs typeface="+mn-cs"/>
                </a:defRPr>
              </a:lvl8pPr>
              <a:lvl9pPr marL="4876800" algn="l" defTabSz="1218565" rtl="0" eaLnBrk="1" latinLnBrk="0" hangingPunct="1">
                <a:defRPr sz="2400" kern="1200">
                  <a:solidFill>
                    <a:schemeClr val="lt1"/>
                  </a:solidFill>
                  <a:latin typeface="+mn-lt"/>
                  <a:ea typeface="+mn-ea"/>
                  <a:cs typeface="+mn-cs"/>
                </a:defRPr>
              </a:lvl9pPr>
            </a:lstStyle>
            <a:p>
              <a:pPr algn="ctr" fontAlgn="auto">
                <a:spcBef>
                  <a:spcPts val="0"/>
                </a:spcBef>
                <a:spcAft>
                  <a:spcPts val="0"/>
                </a:spcAft>
              </a:pPr>
              <a:endParaRPr lang="zh-CN" altLang="en-US" sz="1800">
                <a:solidFill>
                  <a:srgbClr val="C8161C"/>
                </a:solidFill>
              </a:endParaRPr>
            </a:p>
          </p:txBody>
        </p:sp>
      </p:grpSp>
      <p:grpSp>
        <p:nvGrpSpPr>
          <p:cNvPr id="17" name="Group 4"/>
          <p:cNvGrpSpPr>
            <a:grpSpLocks noChangeAspect="1"/>
          </p:cNvGrpSpPr>
          <p:nvPr/>
        </p:nvGrpSpPr>
        <p:grpSpPr bwMode="auto">
          <a:xfrm>
            <a:off x="4994163" y="1392999"/>
            <a:ext cx="159332" cy="186718"/>
            <a:chOff x="1776" y="1776"/>
            <a:chExt cx="64" cy="75"/>
          </a:xfrm>
          <a:solidFill>
            <a:schemeClr val="bg1">
              <a:lumMod val="50000"/>
            </a:schemeClr>
          </a:solidFill>
          <a:effectLst/>
        </p:grpSpPr>
        <p:sp>
          <p:nvSpPr>
            <p:cNvPr id="99" name="Freeform 5"/>
            <p:cNvSpPr/>
            <p:nvPr/>
          </p:nvSpPr>
          <p:spPr bwMode="auto">
            <a:xfrm>
              <a:off x="1795" y="1779"/>
              <a:ext cx="29" cy="26"/>
            </a:xfrm>
            <a:custGeom>
              <a:avLst/>
              <a:gdLst>
                <a:gd name="T0" fmla="*/ 5 w 11"/>
                <a:gd name="T1" fmla="*/ 10 h 10"/>
                <a:gd name="T2" fmla="*/ 5 w 11"/>
                <a:gd name="T3" fmla="*/ 10 h 10"/>
                <a:gd name="T4" fmla="*/ 11 w 11"/>
                <a:gd name="T5" fmla="*/ 5 h 10"/>
                <a:gd name="T6" fmla="*/ 5 w 11"/>
                <a:gd name="T7" fmla="*/ 0 h 10"/>
                <a:gd name="T8" fmla="*/ 5 w 11"/>
                <a:gd name="T9" fmla="*/ 0 h 10"/>
                <a:gd name="T10" fmla="*/ 0 w 11"/>
                <a:gd name="T11" fmla="*/ 5 h 10"/>
                <a:gd name="T12" fmla="*/ 5 w 11"/>
                <a:gd name="T13" fmla="*/ 10 h 10"/>
              </a:gdLst>
              <a:ahLst/>
              <a:cxnLst>
                <a:cxn ang="0">
                  <a:pos x="T0" y="T1"/>
                </a:cxn>
                <a:cxn ang="0">
                  <a:pos x="T2" y="T3"/>
                </a:cxn>
                <a:cxn ang="0">
                  <a:pos x="T4" y="T5"/>
                </a:cxn>
                <a:cxn ang="0">
                  <a:pos x="T6" y="T7"/>
                </a:cxn>
                <a:cxn ang="0">
                  <a:pos x="T8" y="T9"/>
                </a:cxn>
                <a:cxn ang="0">
                  <a:pos x="T10" y="T11"/>
                </a:cxn>
                <a:cxn ang="0">
                  <a:pos x="T12" y="T13"/>
                </a:cxn>
              </a:cxnLst>
              <a:rect l="0" t="0" r="r" b="b"/>
              <a:pathLst>
                <a:path w="11" h="10">
                  <a:moveTo>
                    <a:pt x="5" y="10"/>
                  </a:moveTo>
                  <a:cubicBezTo>
                    <a:pt x="5" y="10"/>
                    <a:pt x="5" y="10"/>
                    <a:pt x="5" y="10"/>
                  </a:cubicBezTo>
                  <a:cubicBezTo>
                    <a:pt x="8" y="10"/>
                    <a:pt x="11" y="8"/>
                    <a:pt x="11" y="5"/>
                  </a:cubicBezTo>
                  <a:cubicBezTo>
                    <a:pt x="11" y="2"/>
                    <a:pt x="8" y="0"/>
                    <a:pt x="5" y="0"/>
                  </a:cubicBezTo>
                  <a:cubicBezTo>
                    <a:pt x="5" y="0"/>
                    <a:pt x="5" y="0"/>
                    <a:pt x="5" y="0"/>
                  </a:cubicBezTo>
                  <a:cubicBezTo>
                    <a:pt x="2" y="1"/>
                    <a:pt x="0" y="3"/>
                    <a:pt x="0" y="5"/>
                  </a:cubicBezTo>
                  <a:cubicBezTo>
                    <a:pt x="0" y="8"/>
                    <a:pt x="2" y="10"/>
                    <a:pt x="5"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defPPr>
                <a:defRPr lang="en-US"/>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a:lstStyle>
            <a:p>
              <a:pPr fontAlgn="auto">
                <a:spcBef>
                  <a:spcPts val="0"/>
                </a:spcBef>
                <a:spcAft>
                  <a:spcPts val="0"/>
                </a:spcAft>
              </a:pPr>
              <a:endParaRPr lang="zh-CN" altLang="en-US" sz="1800">
                <a:solidFill>
                  <a:srgbClr val="C8161C"/>
                </a:solidFill>
              </a:endParaRPr>
            </a:p>
          </p:txBody>
        </p:sp>
        <p:sp>
          <p:nvSpPr>
            <p:cNvPr id="100" name="Freeform 6"/>
            <p:cNvSpPr/>
            <p:nvPr/>
          </p:nvSpPr>
          <p:spPr bwMode="auto">
            <a:xfrm>
              <a:off x="1776" y="1810"/>
              <a:ext cx="64" cy="41"/>
            </a:xfrm>
            <a:custGeom>
              <a:avLst/>
              <a:gdLst>
                <a:gd name="T0" fmla="*/ 23 w 24"/>
                <a:gd name="T1" fmla="*/ 3 h 16"/>
                <a:gd name="T2" fmla="*/ 19 w 24"/>
                <a:gd name="T3" fmla="*/ 0 h 16"/>
                <a:gd name="T4" fmla="*/ 19 w 24"/>
                <a:gd name="T5" fmla="*/ 0 h 16"/>
                <a:gd name="T6" fmla="*/ 17 w 24"/>
                <a:gd name="T7" fmla="*/ 0 h 16"/>
                <a:gd name="T8" fmla="*/ 15 w 24"/>
                <a:gd name="T9" fmla="*/ 5 h 16"/>
                <a:gd name="T10" fmla="*/ 12 w 24"/>
                <a:gd name="T11" fmla="*/ 11 h 16"/>
                <a:gd name="T12" fmla="*/ 14 w 24"/>
                <a:gd name="T13" fmla="*/ 7 h 16"/>
                <a:gd name="T14" fmla="*/ 13 w 24"/>
                <a:gd name="T15" fmla="*/ 1 h 16"/>
                <a:gd name="T16" fmla="*/ 13 w 24"/>
                <a:gd name="T17" fmla="*/ 1 h 16"/>
                <a:gd name="T18" fmla="*/ 12 w 24"/>
                <a:gd name="T19" fmla="*/ 0 h 16"/>
                <a:gd name="T20" fmla="*/ 12 w 24"/>
                <a:gd name="T21" fmla="*/ 0 h 16"/>
                <a:gd name="T22" fmla="*/ 12 w 24"/>
                <a:gd name="T23" fmla="*/ 1 h 16"/>
                <a:gd name="T24" fmla="*/ 12 w 24"/>
                <a:gd name="T25" fmla="*/ 1 h 16"/>
                <a:gd name="T26" fmla="*/ 11 w 24"/>
                <a:gd name="T27" fmla="*/ 7 h 16"/>
                <a:gd name="T28" fmla="*/ 10 w 24"/>
                <a:gd name="T29" fmla="*/ 5 h 16"/>
                <a:gd name="T30" fmla="*/ 8 w 24"/>
                <a:gd name="T31" fmla="*/ 0 h 16"/>
                <a:gd name="T32" fmla="*/ 5 w 24"/>
                <a:gd name="T33" fmla="*/ 0 h 16"/>
                <a:gd name="T34" fmla="*/ 5 w 24"/>
                <a:gd name="T35" fmla="*/ 0 h 16"/>
                <a:gd name="T36" fmla="*/ 1 w 24"/>
                <a:gd name="T37" fmla="*/ 3 h 16"/>
                <a:gd name="T38" fmla="*/ 0 w 24"/>
                <a:gd name="T39" fmla="*/ 16 h 16"/>
                <a:gd name="T40" fmla="*/ 4 w 24"/>
                <a:gd name="T41" fmla="*/ 16 h 16"/>
                <a:gd name="T42" fmla="*/ 4 w 24"/>
                <a:gd name="T43" fmla="*/ 6 h 16"/>
                <a:gd name="T44" fmla="*/ 5 w 24"/>
                <a:gd name="T45" fmla="*/ 6 h 16"/>
                <a:gd name="T46" fmla="*/ 5 w 24"/>
                <a:gd name="T47" fmla="*/ 16 h 16"/>
                <a:gd name="T48" fmla="*/ 12 w 24"/>
                <a:gd name="T49" fmla="*/ 16 h 16"/>
                <a:gd name="T50" fmla="*/ 19 w 24"/>
                <a:gd name="T51" fmla="*/ 16 h 16"/>
                <a:gd name="T52" fmla="*/ 19 w 24"/>
                <a:gd name="T53" fmla="*/ 6 h 16"/>
                <a:gd name="T54" fmla="*/ 19 w 24"/>
                <a:gd name="T55" fmla="*/ 6 h 16"/>
                <a:gd name="T56" fmla="*/ 20 w 24"/>
                <a:gd name="T57" fmla="*/ 6 h 16"/>
                <a:gd name="T58" fmla="*/ 20 w 24"/>
                <a:gd name="T59" fmla="*/ 16 h 16"/>
                <a:gd name="T60" fmla="*/ 23 w 24"/>
                <a:gd name="T61" fmla="*/ 16 h 16"/>
                <a:gd name="T62" fmla="*/ 23 w 24"/>
                <a:gd name="T63" fmla="*/ 3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4" h="16">
                  <a:moveTo>
                    <a:pt x="23" y="3"/>
                  </a:moveTo>
                  <a:cubicBezTo>
                    <a:pt x="22" y="1"/>
                    <a:pt x="20" y="0"/>
                    <a:pt x="19" y="0"/>
                  </a:cubicBezTo>
                  <a:cubicBezTo>
                    <a:pt x="19" y="0"/>
                    <a:pt x="19" y="0"/>
                    <a:pt x="19" y="0"/>
                  </a:cubicBezTo>
                  <a:cubicBezTo>
                    <a:pt x="17" y="0"/>
                    <a:pt x="17" y="0"/>
                    <a:pt x="17" y="0"/>
                  </a:cubicBezTo>
                  <a:cubicBezTo>
                    <a:pt x="15" y="5"/>
                    <a:pt x="15" y="5"/>
                    <a:pt x="15" y="5"/>
                  </a:cubicBezTo>
                  <a:cubicBezTo>
                    <a:pt x="12" y="11"/>
                    <a:pt x="12" y="11"/>
                    <a:pt x="12" y="11"/>
                  </a:cubicBezTo>
                  <a:cubicBezTo>
                    <a:pt x="14" y="7"/>
                    <a:pt x="14" y="7"/>
                    <a:pt x="14" y="7"/>
                  </a:cubicBezTo>
                  <a:cubicBezTo>
                    <a:pt x="13" y="1"/>
                    <a:pt x="13" y="1"/>
                    <a:pt x="13" y="1"/>
                  </a:cubicBezTo>
                  <a:cubicBezTo>
                    <a:pt x="13" y="1"/>
                    <a:pt x="13" y="1"/>
                    <a:pt x="13" y="1"/>
                  </a:cubicBezTo>
                  <a:cubicBezTo>
                    <a:pt x="13" y="0"/>
                    <a:pt x="13" y="0"/>
                    <a:pt x="12" y="0"/>
                  </a:cubicBezTo>
                  <a:cubicBezTo>
                    <a:pt x="12" y="0"/>
                    <a:pt x="12" y="0"/>
                    <a:pt x="12" y="0"/>
                  </a:cubicBezTo>
                  <a:cubicBezTo>
                    <a:pt x="12" y="0"/>
                    <a:pt x="12" y="0"/>
                    <a:pt x="12" y="1"/>
                  </a:cubicBezTo>
                  <a:cubicBezTo>
                    <a:pt x="12" y="1"/>
                    <a:pt x="12" y="1"/>
                    <a:pt x="12" y="1"/>
                  </a:cubicBezTo>
                  <a:cubicBezTo>
                    <a:pt x="11" y="7"/>
                    <a:pt x="11" y="7"/>
                    <a:pt x="11" y="7"/>
                  </a:cubicBezTo>
                  <a:cubicBezTo>
                    <a:pt x="10" y="5"/>
                    <a:pt x="10" y="5"/>
                    <a:pt x="10" y="5"/>
                  </a:cubicBezTo>
                  <a:cubicBezTo>
                    <a:pt x="8" y="0"/>
                    <a:pt x="8" y="0"/>
                    <a:pt x="8" y="0"/>
                  </a:cubicBezTo>
                  <a:cubicBezTo>
                    <a:pt x="5" y="0"/>
                    <a:pt x="5" y="0"/>
                    <a:pt x="5" y="0"/>
                  </a:cubicBezTo>
                  <a:cubicBezTo>
                    <a:pt x="5" y="0"/>
                    <a:pt x="5" y="0"/>
                    <a:pt x="5" y="0"/>
                  </a:cubicBezTo>
                  <a:cubicBezTo>
                    <a:pt x="3" y="0"/>
                    <a:pt x="2" y="1"/>
                    <a:pt x="1" y="3"/>
                  </a:cubicBezTo>
                  <a:cubicBezTo>
                    <a:pt x="0" y="5"/>
                    <a:pt x="0" y="11"/>
                    <a:pt x="0" y="16"/>
                  </a:cubicBezTo>
                  <a:cubicBezTo>
                    <a:pt x="4" y="16"/>
                    <a:pt x="4" y="16"/>
                    <a:pt x="4" y="16"/>
                  </a:cubicBezTo>
                  <a:cubicBezTo>
                    <a:pt x="4" y="6"/>
                    <a:pt x="4" y="6"/>
                    <a:pt x="4" y="6"/>
                  </a:cubicBezTo>
                  <a:cubicBezTo>
                    <a:pt x="4" y="6"/>
                    <a:pt x="4" y="6"/>
                    <a:pt x="5" y="6"/>
                  </a:cubicBezTo>
                  <a:cubicBezTo>
                    <a:pt x="5" y="16"/>
                    <a:pt x="5" y="16"/>
                    <a:pt x="5" y="16"/>
                  </a:cubicBezTo>
                  <a:cubicBezTo>
                    <a:pt x="12" y="16"/>
                    <a:pt x="12" y="16"/>
                    <a:pt x="12" y="16"/>
                  </a:cubicBezTo>
                  <a:cubicBezTo>
                    <a:pt x="19" y="16"/>
                    <a:pt x="19" y="16"/>
                    <a:pt x="19" y="16"/>
                  </a:cubicBezTo>
                  <a:cubicBezTo>
                    <a:pt x="19" y="6"/>
                    <a:pt x="19" y="6"/>
                    <a:pt x="19" y="6"/>
                  </a:cubicBezTo>
                  <a:cubicBezTo>
                    <a:pt x="19" y="6"/>
                    <a:pt x="19" y="6"/>
                    <a:pt x="19" y="6"/>
                  </a:cubicBezTo>
                  <a:cubicBezTo>
                    <a:pt x="19" y="6"/>
                    <a:pt x="20" y="6"/>
                    <a:pt x="20" y="6"/>
                  </a:cubicBezTo>
                  <a:cubicBezTo>
                    <a:pt x="20" y="16"/>
                    <a:pt x="20" y="16"/>
                    <a:pt x="20" y="16"/>
                  </a:cubicBezTo>
                  <a:cubicBezTo>
                    <a:pt x="23" y="16"/>
                    <a:pt x="23" y="16"/>
                    <a:pt x="23" y="16"/>
                  </a:cubicBezTo>
                  <a:cubicBezTo>
                    <a:pt x="24" y="11"/>
                    <a:pt x="24" y="5"/>
                    <a:pt x="23"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defPPr>
                <a:defRPr lang="en-US"/>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a:lstStyle>
            <a:p>
              <a:pPr fontAlgn="auto">
                <a:spcBef>
                  <a:spcPts val="0"/>
                </a:spcBef>
                <a:spcAft>
                  <a:spcPts val="0"/>
                </a:spcAft>
              </a:pPr>
              <a:endParaRPr lang="zh-CN" altLang="en-US" sz="1800">
                <a:solidFill>
                  <a:srgbClr val="C8161C"/>
                </a:solidFill>
              </a:endParaRPr>
            </a:p>
          </p:txBody>
        </p:sp>
        <p:sp>
          <p:nvSpPr>
            <p:cNvPr id="101" name="Freeform 7"/>
            <p:cNvSpPr/>
            <p:nvPr/>
          </p:nvSpPr>
          <p:spPr bwMode="auto">
            <a:xfrm>
              <a:off x="1795" y="1776"/>
              <a:ext cx="29" cy="26"/>
            </a:xfrm>
            <a:custGeom>
              <a:avLst/>
              <a:gdLst>
                <a:gd name="T0" fmla="*/ 5 w 11"/>
                <a:gd name="T1" fmla="*/ 10 h 10"/>
                <a:gd name="T2" fmla="*/ 5 w 11"/>
                <a:gd name="T3" fmla="*/ 10 h 10"/>
                <a:gd name="T4" fmla="*/ 11 w 11"/>
                <a:gd name="T5" fmla="*/ 5 h 10"/>
                <a:gd name="T6" fmla="*/ 5 w 11"/>
                <a:gd name="T7" fmla="*/ 0 h 10"/>
                <a:gd name="T8" fmla="*/ 5 w 11"/>
                <a:gd name="T9" fmla="*/ 0 h 10"/>
                <a:gd name="T10" fmla="*/ 0 w 11"/>
                <a:gd name="T11" fmla="*/ 5 h 10"/>
                <a:gd name="T12" fmla="*/ 5 w 11"/>
                <a:gd name="T13" fmla="*/ 10 h 10"/>
              </a:gdLst>
              <a:ahLst/>
              <a:cxnLst>
                <a:cxn ang="0">
                  <a:pos x="T0" y="T1"/>
                </a:cxn>
                <a:cxn ang="0">
                  <a:pos x="T2" y="T3"/>
                </a:cxn>
                <a:cxn ang="0">
                  <a:pos x="T4" y="T5"/>
                </a:cxn>
                <a:cxn ang="0">
                  <a:pos x="T6" y="T7"/>
                </a:cxn>
                <a:cxn ang="0">
                  <a:pos x="T8" y="T9"/>
                </a:cxn>
                <a:cxn ang="0">
                  <a:pos x="T10" y="T11"/>
                </a:cxn>
                <a:cxn ang="0">
                  <a:pos x="T12" y="T13"/>
                </a:cxn>
              </a:cxnLst>
              <a:rect l="0" t="0" r="r" b="b"/>
              <a:pathLst>
                <a:path w="11" h="10">
                  <a:moveTo>
                    <a:pt x="5" y="10"/>
                  </a:moveTo>
                  <a:cubicBezTo>
                    <a:pt x="5" y="10"/>
                    <a:pt x="5" y="10"/>
                    <a:pt x="5" y="10"/>
                  </a:cubicBezTo>
                  <a:cubicBezTo>
                    <a:pt x="8" y="10"/>
                    <a:pt x="11" y="8"/>
                    <a:pt x="11" y="5"/>
                  </a:cubicBezTo>
                  <a:cubicBezTo>
                    <a:pt x="11" y="2"/>
                    <a:pt x="8" y="0"/>
                    <a:pt x="5" y="0"/>
                  </a:cubicBezTo>
                  <a:cubicBezTo>
                    <a:pt x="5" y="0"/>
                    <a:pt x="5" y="0"/>
                    <a:pt x="5" y="0"/>
                  </a:cubicBezTo>
                  <a:cubicBezTo>
                    <a:pt x="2" y="1"/>
                    <a:pt x="0" y="3"/>
                    <a:pt x="0" y="5"/>
                  </a:cubicBezTo>
                  <a:cubicBezTo>
                    <a:pt x="0" y="8"/>
                    <a:pt x="2" y="10"/>
                    <a:pt x="5" y="10"/>
                  </a:cubicBezTo>
                  <a:close/>
                </a:path>
              </a:pathLst>
            </a:custGeom>
            <a:solidFill>
              <a:srgbClr val="C8161C"/>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defPPr>
                <a:defRPr lang="en-US"/>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a:lstStyle>
            <a:p>
              <a:pPr fontAlgn="auto">
                <a:spcBef>
                  <a:spcPts val="0"/>
                </a:spcBef>
                <a:spcAft>
                  <a:spcPts val="0"/>
                </a:spcAft>
              </a:pPr>
              <a:endParaRPr lang="zh-CN" altLang="en-US" sz="1800">
                <a:solidFill>
                  <a:srgbClr val="C8161C"/>
                </a:solidFill>
              </a:endParaRPr>
            </a:p>
          </p:txBody>
        </p:sp>
        <p:sp>
          <p:nvSpPr>
            <p:cNvPr id="102" name="Freeform 8"/>
            <p:cNvSpPr/>
            <p:nvPr/>
          </p:nvSpPr>
          <p:spPr bwMode="auto">
            <a:xfrm>
              <a:off x="1776" y="1807"/>
              <a:ext cx="64" cy="42"/>
            </a:xfrm>
            <a:custGeom>
              <a:avLst/>
              <a:gdLst>
                <a:gd name="T0" fmla="*/ 23 w 24"/>
                <a:gd name="T1" fmla="*/ 3 h 16"/>
                <a:gd name="T2" fmla="*/ 19 w 24"/>
                <a:gd name="T3" fmla="*/ 0 h 16"/>
                <a:gd name="T4" fmla="*/ 19 w 24"/>
                <a:gd name="T5" fmla="*/ 0 h 16"/>
                <a:gd name="T6" fmla="*/ 17 w 24"/>
                <a:gd name="T7" fmla="*/ 0 h 16"/>
                <a:gd name="T8" fmla="*/ 15 w 24"/>
                <a:gd name="T9" fmla="*/ 5 h 16"/>
                <a:gd name="T10" fmla="*/ 12 w 24"/>
                <a:gd name="T11" fmla="*/ 11 h 16"/>
                <a:gd name="T12" fmla="*/ 14 w 24"/>
                <a:gd name="T13" fmla="*/ 7 h 16"/>
                <a:gd name="T14" fmla="*/ 13 w 24"/>
                <a:gd name="T15" fmla="*/ 1 h 16"/>
                <a:gd name="T16" fmla="*/ 13 w 24"/>
                <a:gd name="T17" fmla="*/ 1 h 16"/>
                <a:gd name="T18" fmla="*/ 12 w 24"/>
                <a:gd name="T19" fmla="*/ 0 h 16"/>
                <a:gd name="T20" fmla="*/ 12 w 24"/>
                <a:gd name="T21" fmla="*/ 0 h 16"/>
                <a:gd name="T22" fmla="*/ 12 w 24"/>
                <a:gd name="T23" fmla="*/ 1 h 16"/>
                <a:gd name="T24" fmla="*/ 12 w 24"/>
                <a:gd name="T25" fmla="*/ 1 h 16"/>
                <a:gd name="T26" fmla="*/ 11 w 24"/>
                <a:gd name="T27" fmla="*/ 7 h 16"/>
                <a:gd name="T28" fmla="*/ 10 w 24"/>
                <a:gd name="T29" fmla="*/ 5 h 16"/>
                <a:gd name="T30" fmla="*/ 8 w 24"/>
                <a:gd name="T31" fmla="*/ 0 h 16"/>
                <a:gd name="T32" fmla="*/ 5 w 24"/>
                <a:gd name="T33" fmla="*/ 0 h 16"/>
                <a:gd name="T34" fmla="*/ 5 w 24"/>
                <a:gd name="T35" fmla="*/ 0 h 16"/>
                <a:gd name="T36" fmla="*/ 1 w 24"/>
                <a:gd name="T37" fmla="*/ 3 h 16"/>
                <a:gd name="T38" fmla="*/ 0 w 24"/>
                <a:gd name="T39" fmla="*/ 16 h 16"/>
                <a:gd name="T40" fmla="*/ 4 w 24"/>
                <a:gd name="T41" fmla="*/ 16 h 16"/>
                <a:gd name="T42" fmla="*/ 4 w 24"/>
                <a:gd name="T43" fmla="*/ 6 h 16"/>
                <a:gd name="T44" fmla="*/ 5 w 24"/>
                <a:gd name="T45" fmla="*/ 6 h 16"/>
                <a:gd name="T46" fmla="*/ 5 w 24"/>
                <a:gd name="T47" fmla="*/ 16 h 16"/>
                <a:gd name="T48" fmla="*/ 12 w 24"/>
                <a:gd name="T49" fmla="*/ 16 h 16"/>
                <a:gd name="T50" fmla="*/ 19 w 24"/>
                <a:gd name="T51" fmla="*/ 16 h 16"/>
                <a:gd name="T52" fmla="*/ 19 w 24"/>
                <a:gd name="T53" fmla="*/ 6 h 16"/>
                <a:gd name="T54" fmla="*/ 19 w 24"/>
                <a:gd name="T55" fmla="*/ 6 h 16"/>
                <a:gd name="T56" fmla="*/ 20 w 24"/>
                <a:gd name="T57" fmla="*/ 6 h 16"/>
                <a:gd name="T58" fmla="*/ 20 w 24"/>
                <a:gd name="T59" fmla="*/ 16 h 16"/>
                <a:gd name="T60" fmla="*/ 23 w 24"/>
                <a:gd name="T61" fmla="*/ 16 h 16"/>
                <a:gd name="T62" fmla="*/ 23 w 24"/>
                <a:gd name="T63" fmla="*/ 3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4" h="16">
                  <a:moveTo>
                    <a:pt x="23" y="3"/>
                  </a:moveTo>
                  <a:cubicBezTo>
                    <a:pt x="22" y="1"/>
                    <a:pt x="20" y="0"/>
                    <a:pt x="19" y="0"/>
                  </a:cubicBezTo>
                  <a:cubicBezTo>
                    <a:pt x="19" y="0"/>
                    <a:pt x="19" y="0"/>
                    <a:pt x="19" y="0"/>
                  </a:cubicBezTo>
                  <a:cubicBezTo>
                    <a:pt x="17" y="0"/>
                    <a:pt x="17" y="0"/>
                    <a:pt x="17" y="0"/>
                  </a:cubicBezTo>
                  <a:cubicBezTo>
                    <a:pt x="15" y="5"/>
                    <a:pt x="15" y="5"/>
                    <a:pt x="15" y="5"/>
                  </a:cubicBezTo>
                  <a:cubicBezTo>
                    <a:pt x="12" y="11"/>
                    <a:pt x="12" y="11"/>
                    <a:pt x="12" y="11"/>
                  </a:cubicBezTo>
                  <a:cubicBezTo>
                    <a:pt x="14" y="7"/>
                    <a:pt x="14" y="7"/>
                    <a:pt x="14" y="7"/>
                  </a:cubicBezTo>
                  <a:cubicBezTo>
                    <a:pt x="13" y="1"/>
                    <a:pt x="13" y="1"/>
                    <a:pt x="13" y="1"/>
                  </a:cubicBezTo>
                  <a:cubicBezTo>
                    <a:pt x="13" y="1"/>
                    <a:pt x="13" y="1"/>
                    <a:pt x="13" y="1"/>
                  </a:cubicBezTo>
                  <a:cubicBezTo>
                    <a:pt x="13" y="0"/>
                    <a:pt x="13" y="0"/>
                    <a:pt x="12" y="0"/>
                  </a:cubicBezTo>
                  <a:cubicBezTo>
                    <a:pt x="12" y="0"/>
                    <a:pt x="12" y="0"/>
                    <a:pt x="12" y="0"/>
                  </a:cubicBezTo>
                  <a:cubicBezTo>
                    <a:pt x="12" y="0"/>
                    <a:pt x="12" y="0"/>
                    <a:pt x="12" y="1"/>
                  </a:cubicBezTo>
                  <a:cubicBezTo>
                    <a:pt x="12" y="1"/>
                    <a:pt x="12" y="1"/>
                    <a:pt x="12" y="1"/>
                  </a:cubicBezTo>
                  <a:cubicBezTo>
                    <a:pt x="11" y="7"/>
                    <a:pt x="11" y="7"/>
                    <a:pt x="11" y="7"/>
                  </a:cubicBezTo>
                  <a:cubicBezTo>
                    <a:pt x="10" y="5"/>
                    <a:pt x="10" y="5"/>
                    <a:pt x="10" y="5"/>
                  </a:cubicBezTo>
                  <a:cubicBezTo>
                    <a:pt x="8" y="0"/>
                    <a:pt x="8" y="0"/>
                    <a:pt x="8" y="0"/>
                  </a:cubicBezTo>
                  <a:cubicBezTo>
                    <a:pt x="5" y="0"/>
                    <a:pt x="5" y="0"/>
                    <a:pt x="5" y="0"/>
                  </a:cubicBezTo>
                  <a:cubicBezTo>
                    <a:pt x="5" y="0"/>
                    <a:pt x="5" y="0"/>
                    <a:pt x="5" y="0"/>
                  </a:cubicBezTo>
                  <a:cubicBezTo>
                    <a:pt x="3" y="0"/>
                    <a:pt x="2" y="1"/>
                    <a:pt x="1" y="3"/>
                  </a:cubicBezTo>
                  <a:cubicBezTo>
                    <a:pt x="0" y="5"/>
                    <a:pt x="0" y="11"/>
                    <a:pt x="0" y="16"/>
                  </a:cubicBezTo>
                  <a:cubicBezTo>
                    <a:pt x="4" y="16"/>
                    <a:pt x="4" y="16"/>
                    <a:pt x="4" y="16"/>
                  </a:cubicBezTo>
                  <a:cubicBezTo>
                    <a:pt x="4" y="6"/>
                    <a:pt x="4" y="6"/>
                    <a:pt x="4" y="6"/>
                  </a:cubicBezTo>
                  <a:cubicBezTo>
                    <a:pt x="4" y="6"/>
                    <a:pt x="4" y="6"/>
                    <a:pt x="5" y="6"/>
                  </a:cubicBezTo>
                  <a:cubicBezTo>
                    <a:pt x="5" y="16"/>
                    <a:pt x="5" y="16"/>
                    <a:pt x="5" y="16"/>
                  </a:cubicBezTo>
                  <a:cubicBezTo>
                    <a:pt x="12" y="16"/>
                    <a:pt x="12" y="16"/>
                    <a:pt x="12" y="16"/>
                  </a:cubicBezTo>
                  <a:cubicBezTo>
                    <a:pt x="19" y="16"/>
                    <a:pt x="19" y="16"/>
                    <a:pt x="19" y="16"/>
                  </a:cubicBezTo>
                  <a:cubicBezTo>
                    <a:pt x="19" y="6"/>
                    <a:pt x="19" y="6"/>
                    <a:pt x="19" y="6"/>
                  </a:cubicBezTo>
                  <a:cubicBezTo>
                    <a:pt x="19" y="6"/>
                    <a:pt x="19" y="6"/>
                    <a:pt x="19" y="6"/>
                  </a:cubicBezTo>
                  <a:cubicBezTo>
                    <a:pt x="19" y="6"/>
                    <a:pt x="20" y="6"/>
                    <a:pt x="20" y="6"/>
                  </a:cubicBezTo>
                  <a:cubicBezTo>
                    <a:pt x="20" y="16"/>
                    <a:pt x="20" y="16"/>
                    <a:pt x="20" y="16"/>
                  </a:cubicBezTo>
                  <a:cubicBezTo>
                    <a:pt x="23" y="16"/>
                    <a:pt x="23" y="16"/>
                    <a:pt x="23" y="16"/>
                  </a:cubicBezTo>
                  <a:cubicBezTo>
                    <a:pt x="24" y="11"/>
                    <a:pt x="24" y="5"/>
                    <a:pt x="23" y="3"/>
                  </a:cubicBezTo>
                  <a:close/>
                </a:path>
              </a:pathLst>
            </a:custGeom>
            <a:solidFill>
              <a:srgbClr val="C8161C"/>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defPPr>
                <a:defRPr lang="en-US"/>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a:lstStyle>
            <a:p>
              <a:pPr fontAlgn="auto">
                <a:spcBef>
                  <a:spcPts val="0"/>
                </a:spcBef>
                <a:spcAft>
                  <a:spcPts val="0"/>
                </a:spcAft>
              </a:pPr>
              <a:endParaRPr lang="zh-CN" altLang="en-US" sz="1800">
                <a:solidFill>
                  <a:srgbClr val="C8161C"/>
                </a:solidFill>
              </a:endParaRPr>
            </a:p>
          </p:txBody>
        </p:sp>
      </p:grpSp>
      <p:grpSp>
        <p:nvGrpSpPr>
          <p:cNvPr id="18" name="Group 18"/>
          <p:cNvGrpSpPr>
            <a:grpSpLocks noChangeAspect="1"/>
          </p:cNvGrpSpPr>
          <p:nvPr/>
        </p:nvGrpSpPr>
        <p:grpSpPr bwMode="auto">
          <a:xfrm>
            <a:off x="5675733" y="2106327"/>
            <a:ext cx="174167" cy="162289"/>
            <a:chOff x="3802" y="2858"/>
            <a:chExt cx="616" cy="574"/>
          </a:xfrm>
          <a:solidFill>
            <a:schemeClr val="bg1">
              <a:lumMod val="50000"/>
            </a:schemeClr>
          </a:solidFill>
          <a:effectLst/>
        </p:grpSpPr>
        <p:sp>
          <p:nvSpPr>
            <p:cNvPr id="94" name="Rectangle 19"/>
            <p:cNvSpPr>
              <a:spLocks noChangeArrowheads="1"/>
            </p:cNvSpPr>
            <p:nvPr/>
          </p:nvSpPr>
          <p:spPr bwMode="auto">
            <a:xfrm>
              <a:off x="3802" y="3205"/>
              <a:ext cx="129" cy="227"/>
            </a:xfrm>
            <a:prstGeom prst="rect">
              <a:avLst/>
            </a:prstGeom>
            <a:solidFill>
              <a:srgbClr val="C8161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lstStyle>
              <a:defPPr>
                <a:defRPr lang="en-US"/>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a:lstStyle>
            <a:p>
              <a:pPr fontAlgn="auto">
                <a:spcBef>
                  <a:spcPts val="0"/>
                </a:spcBef>
                <a:spcAft>
                  <a:spcPts val="0"/>
                </a:spcAft>
              </a:pPr>
              <a:endParaRPr lang="zh-CN" altLang="en-US" sz="1800">
                <a:solidFill>
                  <a:srgbClr val="C8161C"/>
                </a:solidFill>
              </a:endParaRPr>
            </a:p>
          </p:txBody>
        </p:sp>
        <p:sp>
          <p:nvSpPr>
            <p:cNvPr id="95" name="Rectangle 20"/>
            <p:cNvSpPr>
              <a:spLocks noChangeArrowheads="1"/>
            </p:cNvSpPr>
            <p:nvPr/>
          </p:nvSpPr>
          <p:spPr bwMode="auto">
            <a:xfrm>
              <a:off x="3964" y="3174"/>
              <a:ext cx="129" cy="258"/>
            </a:xfrm>
            <a:prstGeom prst="rect">
              <a:avLst/>
            </a:prstGeom>
            <a:solidFill>
              <a:srgbClr val="C8161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lstStyle>
              <a:defPPr>
                <a:defRPr lang="en-US"/>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a:lstStyle>
            <a:p>
              <a:pPr fontAlgn="auto">
                <a:spcBef>
                  <a:spcPts val="0"/>
                </a:spcBef>
                <a:spcAft>
                  <a:spcPts val="0"/>
                </a:spcAft>
              </a:pPr>
              <a:endParaRPr lang="zh-CN" altLang="en-US" sz="1800">
                <a:solidFill>
                  <a:srgbClr val="C8161C"/>
                </a:solidFill>
              </a:endParaRPr>
            </a:p>
          </p:txBody>
        </p:sp>
        <p:sp>
          <p:nvSpPr>
            <p:cNvPr id="96" name="Rectangle 21"/>
            <p:cNvSpPr>
              <a:spLocks noChangeArrowheads="1"/>
            </p:cNvSpPr>
            <p:nvPr/>
          </p:nvSpPr>
          <p:spPr bwMode="auto">
            <a:xfrm>
              <a:off x="4129" y="3131"/>
              <a:ext cx="129" cy="301"/>
            </a:xfrm>
            <a:prstGeom prst="rect">
              <a:avLst/>
            </a:prstGeom>
            <a:solidFill>
              <a:srgbClr val="C8161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lstStyle>
              <a:defPPr>
                <a:defRPr lang="en-US"/>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a:lstStyle>
            <a:p>
              <a:pPr fontAlgn="auto">
                <a:spcBef>
                  <a:spcPts val="0"/>
                </a:spcBef>
                <a:spcAft>
                  <a:spcPts val="0"/>
                </a:spcAft>
              </a:pPr>
              <a:endParaRPr lang="zh-CN" altLang="en-US" sz="1800">
                <a:solidFill>
                  <a:srgbClr val="C8161C"/>
                </a:solidFill>
              </a:endParaRPr>
            </a:p>
          </p:txBody>
        </p:sp>
        <p:sp>
          <p:nvSpPr>
            <p:cNvPr id="97" name="Rectangle 22"/>
            <p:cNvSpPr>
              <a:spLocks noChangeArrowheads="1"/>
            </p:cNvSpPr>
            <p:nvPr/>
          </p:nvSpPr>
          <p:spPr bwMode="auto">
            <a:xfrm>
              <a:off x="4289" y="3078"/>
              <a:ext cx="129" cy="354"/>
            </a:xfrm>
            <a:prstGeom prst="rect">
              <a:avLst/>
            </a:prstGeom>
            <a:solidFill>
              <a:srgbClr val="C8161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lstStyle>
              <a:defPPr>
                <a:defRPr lang="en-US"/>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a:lstStyle>
            <a:p>
              <a:pPr fontAlgn="auto">
                <a:spcBef>
                  <a:spcPts val="0"/>
                </a:spcBef>
                <a:spcAft>
                  <a:spcPts val="0"/>
                </a:spcAft>
              </a:pPr>
              <a:endParaRPr lang="zh-CN" altLang="en-US" sz="1800">
                <a:solidFill>
                  <a:srgbClr val="C8161C"/>
                </a:solidFill>
              </a:endParaRPr>
            </a:p>
          </p:txBody>
        </p:sp>
        <p:sp>
          <p:nvSpPr>
            <p:cNvPr id="98" name="Freeform 23"/>
            <p:cNvSpPr/>
            <p:nvPr/>
          </p:nvSpPr>
          <p:spPr bwMode="auto">
            <a:xfrm>
              <a:off x="3888" y="2858"/>
              <a:ext cx="370" cy="270"/>
            </a:xfrm>
            <a:custGeom>
              <a:avLst/>
              <a:gdLst>
                <a:gd name="T0" fmla="*/ 94 w 155"/>
                <a:gd name="T1" fmla="*/ 21 h 113"/>
                <a:gd name="T2" fmla="*/ 0 w 155"/>
                <a:gd name="T3" fmla="*/ 72 h 113"/>
                <a:gd name="T4" fmla="*/ 114 w 155"/>
                <a:gd name="T5" fmla="*/ 63 h 113"/>
                <a:gd name="T6" fmla="*/ 122 w 155"/>
                <a:gd name="T7" fmla="*/ 82 h 113"/>
                <a:gd name="T8" fmla="*/ 155 w 155"/>
                <a:gd name="T9" fmla="*/ 0 h 113"/>
                <a:gd name="T10" fmla="*/ 85 w 155"/>
                <a:gd name="T11" fmla="*/ 2 h 113"/>
                <a:gd name="T12" fmla="*/ 94 w 155"/>
                <a:gd name="T13" fmla="*/ 21 h 113"/>
              </a:gdLst>
              <a:ahLst/>
              <a:cxnLst>
                <a:cxn ang="0">
                  <a:pos x="T0" y="T1"/>
                </a:cxn>
                <a:cxn ang="0">
                  <a:pos x="T2" y="T3"/>
                </a:cxn>
                <a:cxn ang="0">
                  <a:pos x="T4" y="T5"/>
                </a:cxn>
                <a:cxn ang="0">
                  <a:pos x="T6" y="T7"/>
                </a:cxn>
                <a:cxn ang="0">
                  <a:pos x="T8" y="T9"/>
                </a:cxn>
                <a:cxn ang="0">
                  <a:pos x="T10" y="T11"/>
                </a:cxn>
                <a:cxn ang="0">
                  <a:pos x="T12" y="T13"/>
                </a:cxn>
              </a:cxnLst>
              <a:rect l="0" t="0" r="r" b="b"/>
              <a:pathLst>
                <a:path w="155" h="113">
                  <a:moveTo>
                    <a:pt x="94" y="21"/>
                  </a:moveTo>
                  <a:cubicBezTo>
                    <a:pt x="85" y="33"/>
                    <a:pt x="53" y="68"/>
                    <a:pt x="0" y="72"/>
                  </a:cubicBezTo>
                  <a:cubicBezTo>
                    <a:pt x="0" y="72"/>
                    <a:pt x="31" y="113"/>
                    <a:pt x="114" y="63"/>
                  </a:cubicBezTo>
                  <a:cubicBezTo>
                    <a:pt x="122" y="82"/>
                    <a:pt x="122" y="82"/>
                    <a:pt x="122" y="82"/>
                  </a:cubicBezTo>
                  <a:cubicBezTo>
                    <a:pt x="155" y="0"/>
                    <a:pt x="155" y="0"/>
                    <a:pt x="155" y="0"/>
                  </a:cubicBezTo>
                  <a:cubicBezTo>
                    <a:pt x="85" y="2"/>
                    <a:pt x="85" y="2"/>
                    <a:pt x="85" y="2"/>
                  </a:cubicBezTo>
                  <a:lnTo>
                    <a:pt x="94" y="21"/>
                  </a:lnTo>
                  <a:close/>
                </a:path>
              </a:pathLst>
            </a:custGeom>
            <a:solidFill>
              <a:srgbClr val="C8161C"/>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defPPr>
                <a:defRPr lang="en-US"/>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a:lstStyle>
            <a:p>
              <a:pPr fontAlgn="auto">
                <a:spcBef>
                  <a:spcPts val="0"/>
                </a:spcBef>
                <a:spcAft>
                  <a:spcPts val="0"/>
                </a:spcAft>
              </a:pPr>
              <a:endParaRPr lang="zh-CN" altLang="en-US" sz="1800">
                <a:solidFill>
                  <a:srgbClr val="C8161C"/>
                </a:solidFill>
              </a:endParaRPr>
            </a:p>
          </p:txBody>
        </p:sp>
      </p:grpSp>
      <p:grpSp>
        <p:nvGrpSpPr>
          <p:cNvPr id="19" name="Group 13"/>
          <p:cNvGrpSpPr>
            <a:grpSpLocks noChangeAspect="1"/>
          </p:cNvGrpSpPr>
          <p:nvPr/>
        </p:nvGrpSpPr>
        <p:grpSpPr bwMode="auto">
          <a:xfrm>
            <a:off x="5654193" y="3069197"/>
            <a:ext cx="200083" cy="202445"/>
            <a:chOff x="2426" y="2781"/>
            <a:chExt cx="593" cy="600"/>
          </a:xfrm>
          <a:solidFill>
            <a:schemeClr val="bg1">
              <a:lumMod val="50000"/>
            </a:schemeClr>
          </a:solidFill>
          <a:effectLst/>
        </p:grpSpPr>
        <p:sp>
          <p:nvSpPr>
            <p:cNvPr id="92" name="Freeform 14"/>
            <p:cNvSpPr/>
            <p:nvPr/>
          </p:nvSpPr>
          <p:spPr bwMode="auto">
            <a:xfrm>
              <a:off x="2442" y="2805"/>
              <a:ext cx="577" cy="576"/>
            </a:xfrm>
            <a:custGeom>
              <a:avLst/>
              <a:gdLst>
                <a:gd name="T0" fmla="*/ 0 w 241"/>
                <a:gd name="T1" fmla="*/ 115 h 241"/>
                <a:gd name="T2" fmla="*/ 0 w 241"/>
                <a:gd name="T3" fmla="*/ 121 h 241"/>
                <a:gd name="T4" fmla="*/ 121 w 241"/>
                <a:gd name="T5" fmla="*/ 241 h 241"/>
                <a:gd name="T6" fmla="*/ 241 w 241"/>
                <a:gd name="T7" fmla="*/ 121 h 241"/>
                <a:gd name="T8" fmla="*/ 121 w 241"/>
                <a:gd name="T9" fmla="*/ 0 h 241"/>
                <a:gd name="T10" fmla="*/ 121 w 241"/>
                <a:gd name="T11" fmla="*/ 115 h 241"/>
                <a:gd name="T12" fmla="*/ 0 w 241"/>
                <a:gd name="T13" fmla="*/ 115 h 241"/>
              </a:gdLst>
              <a:ahLst/>
              <a:cxnLst>
                <a:cxn ang="0">
                  <a:pos x="T0" y="T1"/>
                </a:cxn>
                <a:cxn ang="0">
                  <a:pos x="T2" y="T3"/>
                </a:cxn>
                <a:cxn ang="0">
                  <a:pos x="T4" y="T5"/>
                </a:cxn>
                <a:cxn ang="0">
                  <a:pos x="T6" y="T7"/>
                </a:cxn>
                <a:cxn ang="0">
                  <a:pos x="T8" y="T9"/>
                </a:cxn>
                <a:cxn ang="0">
                  <a:pos x="T10" y="T11"/>
                </a:cxn>
                <a:cxn ang="0">
                  <a:pos x="T12" y="T13"/>
                </a:cxn>
              </a:cxnLst>
              <a:rect l="0" t="0" r="r" b="b"/>
              <a:pathLst>
                <a:path w="241" h="241">
                  <a:moveTo>
                    <a:pt x="0" y="115"/>
                  </a:moveTo>
                  <a:cubicBezTo>
                    <a:pt x="0" y="117"/>
                    <a:pt x="0" y="119"/>
                    <a:pt x="0" y="121"/>
                  </a:cubicBezTo>
                  <a:cubicBezTo>
                    <a:pt x="0" y="187"/>
                    <a:pt x="54" y="241"/>
                    <a:pt x="121" y="241"/>
                  </a:cubicBezTo>
                  <a:cubicBezTo>
                    <a:pt x="187" y="241"/>
                    <a:pt x="241" y="187"/>
                    <a:pt x="241" y="121"/>
                  </a:cubicBezTo>
                  <a:cubicBezTo>
                    <a:pt x="241" y="54"/>
                    <a:pt x="187" y="0"/>
                    <a:pt x="121" y="0"/>
                  </a:cubicBezTo>
                  <a:cubicBezTo>
                    <a:pt x="121" y="115"/>
                    <a:pt x="121" y="115"/>
                    <a:pt x="121" y="115"/>
                  </a:cubicBezTo>
                  <a:lnTo>
                    <a:pt x="0" y="115"/>
                  </a:lnTo>
                  <a:close/>
                </a:path>
              </a:pathLst>
            </a:custGeom>
            <a:solidFill>
              <a:srgbClr val="C8161C"/>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defPPr>
                <a:defRPr lang="en-US"/>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a:lstStyle>
            <a:p>
              <a:pPr fontAlgn="auto">
                <a:spcBef>
                  <a:spcPts val="0"/>
                </a:spcBef>
                <a:spcAft>
                  <a:spcPts val="0"/>
                </a:spcAft>
              </a:pPr>
              <a:endParaRPr lang="zh-CN" altLang="en-US" sz="1800">
                <a:solidFill>
                  <a:srgbClr val="C8161C"/>
                </a:solidFill>
              </a:endParaRPr>
            </a:p>
          </p:txBody>
        </p:sp>
        <p:sp>
          <p:nvSpPr>
            <p:cNvPr id="93" name="Freeform 15"/>
            <p:cNvSpPr>
              <a:spLocks noEditPoints="1"/>
            </p:cNvSpPr>
            <p:nvPr/>
          </p:nvSpPr>
          <p:spPr bwMode="auto">
            <a:xfrm>
              <a:off x="2426" y="2781"/>
              <a:ext cx="275" cy="273"/>
            </a:xfrm>
            <a:custGeom>
              <a:avLst/>
              <a:gdLst>
                <a:gd name="T0" fmla="*/ 0 w 115"/>
                <a:gd name="T1" fmla="*/ 114 h 114"/>
                <a:gd name="T2" fmla="*/ 115 w 115"/>
                <a:gd name="T3" fmla="*/ 114 h 114"/>
                <a:gd name="T4" fmla="*/ 115 w 115"/>
                <a:gd name="T5" fmla="*/ 0 h 114"/>
                <a:gd name="T6" fmla="*/ 0 w 115"/>
                <a:gd name="T7" fmla="*/ 114 h 114"/>
                <a:gd name="T8" fmla="*/ 15 w 115"/>
                <a:gd name="T9" fmla="*/ 104 h 114"/>
                <a:gd name="T10" fmla="*/ 104 w 115"/>
                <a:gd name="T11" fmla="*/ 14 h 114"/>
                <a:gd name="T12" fmla="*/ 104 w 115"/>
                <a:gd name="T13" fmla="*/ 104 h 114"/>
                <a:gd name="T14" fmla="*/ 15 w 115"/>
                <a:gd name="T15" fmla="*/ 104 h 1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5" h="114">
                  <a:moveTo>
                    <a:pt x="0" y="114"/>
                  </a:moveTo>
                  <a:cubicBezTo>
                    <a:pt x="115" y="114"/>
                    <a:pt x="115" y="114"/>
                    <a:pt x="115" y="114"/>
                  </a:cubicBezTo>
                  <a:cubicBezTo>
                    <a:pt x="115" y="0"/>
                    <a:pt x="115" y="0"/>
                    <a:pt x="115" y="0"/>
                  </a:cubicBezTo>
                  <a:cubicBezTo>
                    <a:pt x="51" y="0"/>
                    <a:pt x="0" y="51"/>
                    <a:pt x="0" y="114"/>
                  </a:cubicBezTo>
                  <a:close/>
                  <a:moveTo>
                    <a:pt x="15" y="104"/>
                  </a:moveTo>
                  <a:cubicBezTo>
                    <a:pt x="15" y="54"/>
                    <a:pt x="55" y="14"/>
                    <a:pt x="104" y="14"/>
                  </a:cubicBezTo>
                  <a:cubicBezTo>
                    <a:pt x="104" y="104"/>
                    <a:pt x="104" y="104"/>
                    <a:pt x="104" y="104"/>
                  </a:cubicBezTo>
                  <a:lnTo>
                    <a:pt x="15" y="104"/>
                  </a:lnTo>
                  <a:close/>
                </a:path>
              </a:pathLst>
            </a:custGeom>
            <a:solidFill>
              <a:srgbClr val="C8161C"/>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defPPr>
                <a:defRPr lang="en-US"/>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a:lstStyle>
            <a:p>
              <a:pPr fontAlgn="auto">
                <a:spcBef>
                  <a:spcPts val="0"/>
                </a:spcBef>
                <a:spcAft>
                  <a:spcPts val="0"/>
                </a:spcAft>
              </a:pPr>
              <a:endParaRPr lang="zh-CN" altLang="en-US" sz="1800">
                <a:solidFill>
                  <a:srgbClr val="C8161C"/>
                </a:solidFill>
              </a:endParaRPr>
            </a:p>
          </p:txBody>
        </p:sp>
      </p:grpSp>
      <p:grpSp>
        <p:nvGrpSpPr>
          <p:cNvPr id="20" name="组合 19"/>
          <p:cNvGrpSpPr/>
          <p:nvPr/>
        </p:nvGrpSpPr>
        <p:grpSpPr>
          <a:xfrm>
            <a:off x="4963248" y="3761622"/>
            <a:ext cx="179718" cy="195572"/>
            <a:chOff x="4873620" y="1965325"/>
            <a:chExt cx="269882" cy="293688"/>
          </a:xfrm>
          <a:solidFill>
            <a:srgbClr val="C8161C"/>
          </a:solidFill>
          <a:effectLst/>
        </p:grpSpPr>
        <p:sp>
          <p:nvSpPr>
            <p:cNvPr id="88" name="Freeform 502"/>
            <p:cNvSpPr/>
            <p:nvPr/>
          </p:nvSpPr>
          <p:spPr bwMode="auto">
            <a:xfrm>
              <a:off x="4873620" y="2127250"/>
              <a:ext cx="112713" cy="131763"/>
            </a:xfrm>
            <a:custGeom>
              <a:avLst/>
              <a:gdLst>
                <a:gd name="T0" fmla="*/ 2 w 30"/>
                <a:gd name="T1" fmla="*/ 0 h 35"/>
                <a:gd name="T2" fmla="*/ 28 w 30"/>
                <a:gd name="T3" fmla="*/ 0 h 35"/>
                <a:gd name="T4" fmla="*/ 30 w 30"/>
                <a:gd name="T5" fmla="*/ 1 h 35"/>
                <a:gd name="T6" fmla="*/ 28 w 30"/>
                <a:gd name="T7" fmla="*/ 3 h 35"/>
                <a:gd name="T8" fmla="*/ 3 w 30"/>
                <a:gd name="T9" fmla="*/ 3 h 35"/>
                <a:gd name="T10" fmla="*/ 3 w 30"/>
                <a:gd name="T11" fmla="*/ 33 h 35"/>
                <a:gd name="T12" fmla="*/ 2 w 30"/>
                <a:gd name="T13" fmla="*/ 35 h 35"/>
                <a:gd name="T14" fmla="*/ 0 w 30"/>
                <a:gd name="T15" fmla="*/ 33 h 35"/>
                <a:gd name="T16" fmla="*/ 0 w 30"/>
                <a:gd name="T17" fmla="*/ 1 h 35"/>
                <a:gd name="T18" fmla="*/ 2 w 30"/>
                <a:gd name="T19"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 h="35">
                  <a:moveTo>
                    <a:pt x="2" y="0"/>
                  </a:moveTo>
                  <a:cubicBezTo>
                    <a:pt x="28" y="0"/>
                    <a:pt x="28" y="0"/>
                    <a:pt x="28" y="0"/>
                  </a:cubicBezTo>
                  <a:cubicBezTo>
                    <a:pt x="29" y="0"/>
                    <a:pt x="30" y="1"/>
                    <a:pt x="30" y="1"/>
                  </a:cubicBezTo>
                  <a:cubicBezTo>
                    <a:pt x="30" y="2"/>
                    <a:pt x="29" y="3"/>
                    <a:pt x="28" y="3"/>
                  </a:cubicBezTo>
                  <a:cubicBezTo>
                    <a:pt x="3" y="3"/>
                    <a:pt x="3" y="3"/>
                    <a:pt x="3" y="3"/>
                  </a:cubicBezTo>
                  <a:cubicBezTo>
                    <a:pt x="3" y="33"/>
                    <a:pt x="3" y="33"/>
                    <a:pt x="3" y="33"/>
                  </a:cubicBezTo>
                  <a:cubicBezTo>
                    <a:pt x="3" y="34"/>
                    <a:pt x="3" y="35"/>
                    <a:pt x="2" y="35"/>
                  </a:cubicBezTo>
                  <a:cubicBezTo>
                    <a:pt x="1" y="35"/>
                    <a:pt x="0" y="34"/>
                    <a:pt x="0" y="33"/>
                  </a:cubicBezTo>
                  <a:cubicBezTo>
                    <a:pt x="0" y="1"/>
                    <a:pt x="0" y="1"/>
                    <a:pt x="0" y="1"/>
                  </a:cubicBezTo>
                  <a:cubicBezTo>
                    <a:pt x="0" y="1"/>
                    <a:pt x="1" y="0"/>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defPPr>
                <a:defRPr lang="en-US"/>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a:lstStyle>
            <a:p>
              <a:pPr fontAlgn="auto">
                <a:spcBef>
                  <a:spcPts val="0"/>
                </a:spcBef>
                <a:spcAft>
                  <a:spcPts val="0"/>
                </a:spcAft>
              </a:pPr>
              <a:endParaRPr lang="zh-CN" altLang="en-US" sz="1800">
                <a:solidFill>
                  <a:srgbClr val="C8161C"/>
                </a:solidFill>
              </a:endParaRPr>
            </a:p>
          </p:txBody>
        </p:sp>
        <p:sp>
          <p:nvSpPr>
            <p:cNvPr id="89" name="Freeform 503"/>
            <p:cNvSpPr/>
            <p:nvPr/>
          </p:nvSpPr>
          <p:spPr bwMode="auto">
            <a:xfrm>
              <a:off x="4884737" y="1973263"/>
              <a:ext cx="41275" cy="146050"/>
            </a:xfrm>
            <a:custGeom>
              <a:avLst/>
              <a:gdLst>
                <a:gd name="T0" fmla="*/ 11 w 11"/>
                <a:gd name="T1" fmla="*/ 34 h 39"/>
                <a:gd name="T2" fmla="*/ 11 w 11"/>
                <a:gd name="T3" fmla="*/ 6 h 39"/>
                <a:gd name="T4" fmla="*/ 5 w 11"/>
                <a:gd name="T5" fmla="*/ 0 h 39"/>
                <a:gd name="T6" fmla="*/ 0 w 11"/>
                <a:gd name="T7" fmla="*/ 6 h 39"/>
                <a:gd name="T8" fmla="*/ 0 w 11"/>
                <a:gd name="T9" fmla="*/ 34 h 39"/>
                <a:gd name="T10" fmla="*/ 5 w 11"/>
                <a:gd name="T11" fmla="*/ 39 h 39"/>
                <a:gd name="T12" fmla="*/ 11 w 11"/>
                <a:gd name="T13" fmla="*/ 34 h 39"/>
              </a:gdLst>
              <a:ahLst/>
              <a:cxnLst>
                <a:cxn ang="0">
                  <a:pos x="T0" y="T1"/>
                </a:cxn>
                <a:cxn ang="0">
                  <a:pos x="T2" y="T3"/>
                </a:cxn>
                <a:cxn ang="0">
                  <a:pos x="T4" y="T5"/>
                </a:cxn>
                <a:cxn ang="0">
                  <a:pos x="T6" y="T7"/>
                </a:cxn>
                <a:cxn ang="0">
                  <a:pos x="T8" y="T9"/>
                </a:cxn>
                <a:cxn ang="0">
                  <a:pos x="T10" y="T11"/>
                </a:cxn>
                <a:cxn ang="0">
                  <a:pos x="T12" y="T13"/>
                </a:cxn>
              </a:cxnLst>
              <a:rect l="0" t="0" r="r" b="b"/>
              <a:pathLst>
                <a:path w="11" h="39">
                  <a:moveTo>
                    <a:pt x="11" y="34"/>
                  </a:moveTo>
                  <a:cubicBezTo>
                    <a:pt x="11" y="6"/>
                    <a:pt x="11" y="6"/>
                    <a:pt x="11" y="6"/>
                  </a:cubicBezTo>
                  <a:cubicBezTo>
                    <a:pt x="11" y="3"/>
                    <a:pt x="9" y="0"/>
                    <a:pt x="5" y="0"/>
                  </a:cubicBezTo>
                  <a:cubicBezTo>
                    <a:pt x="2" y="0"/>
                    <a:pt x="0" y="3"/>
                    <a:pt x="0" y="6"/>
                  </a:cubicBezTo>
                  <a:cubicBezTo>
                    <a:pt x="0" y="34"/>
                    <a:pt x="0" y="34"/>
                    <a:pt x="0" y="34"/>
                  </a:cubicBezTo>
                  <a:cubicBezTo>
                    <a:pt x="0" y="37"/>
                    <a:pt x="2" y="39"/>
                    <a:pt x="5" y="39"/>
                  </a:cubicBezTo>
                  <a:cubicBezTo>
                    <a:pt x="9" y="39"/>
                    <a:pt x="11" y="37"/>
                    <a:pt x="11" y="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defPPr>
                <a:defRPr lang="en-US"/>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a:lstStyle>
            <a:p>
              <a:pPr fontAlgn="auto">
                <a:spcBef>
                  <a:spcPts val="0"/>
                </a:spcBef>
                <a:spcAft>
                  <a:spcPts val="0"/>
                </a:spcAft>
              </a:pPr>
              <a:endParaRPr lang="zh-CN" altLang="en-US" sz="1800">
                <a:solidFill>
                  <a:srgbClr val="C8161C"/>
                </a:solidFill>
              </a:endParaRPr>
            </a:p>
          </p:txBody>
        </p:sp>
        <p:sp>
          <p:nvSpPr>
            <p:cNvPr id="90" name="Freeform 504"/>
            <p:cNvSpPr/>
            <p:nvPr/>
          </p:nvSpPr>
          <p:spPr bwMode="auto">
            <a:xfrm>
              <a:off x="4940303" y="1965325"/>
              <a:ext cx="177800" cy="293688"/>
            </a:xfrm>
            <a:custGeom>
              <a:avLst/>
              <a:gdLst>
                <a:gd name="T0" fmla="*/ 5 w 47"/>
                <a:gd name="T1" fmla="*/ 69 h 78"/>
                <a:gd name="T2" fmla="*/ 6 w 47"/>
                <a:gd name="T3" fmla="*/ 77 h 78"/>
                <a:gd name="T4" fmla="*/ 9 w 47"/>
                <a:gd name="T5" fmla="*/ 78 h 78"/>
                <a:gd name="T6" fmla="*/ 14 w 47"/>
                <a:gd name="T7" fmla="*/ 76 h 78"/>
                <a:gd name="T8" fmla="*/ 26 w 47"/>
                <a:gd name="T9" fmla="*/ 57 h 78"/>
                <a:gd name="T10" fmla="*/ 46 w 47"/>
                <a:gd name="T11" fmla="*/ 57 h 78"/>
                <a:gd name="T12" fmla="*/ 47 w 47"/>
                <a:gd name="T13" fmla="*/ 56 h 78"/>
                <a:gd name="T14" fmla="*/ 47 w 47"/>
                <a:gd name="T15" fmla="*/ 42 h 78"/>
                <a:gd name="T16" fmla="*/ 32 w 47"/>
                <a:gd name="T17" fmla="*/ 19 h 78"/>
                <a:gd name="T18" fmla="*/ 30 w 47"/>
                <a:gd name="T19" fmla="*/ 20 h 78"/>
                <a:gd name="T20" fmla="*/ 35 w 47"/>
                <a:gd name="T21" fmla="*/ 10 h 78"/>
                <a:gd name="T22" fmla="*/ 24 w 47"/>
                <a:gd name="T23" fmla="*/ 0 h 78"/>
                <a:gd name="T24" fmla="*/ 14 w 47"/>
                <a:gd name="T25" fmla="*/ 10 h 78"/>
                <a:gd name="T26" fmla="*/ 24 w 47"/>
                <a:gd name="T27" fmla="*/ 21 h 78"/>
                <a:gd name="T28" fmla="*/ 27 w 47"/>
                <a:gd name="T29" fmla="*/ 20 h 78"/>
                <a:gd name="T30" fmla="*/ 21 w 47"/>
                <a:gd name="T31" fmla="*/ 27 h 78"/>
                <a:gd name="T32" fmla="*/ 5 w 47"/>
                <a:gd name="T33" fmla="*/ 31 h 78"/>
                <a:gd name="T34" fmla="*/ 1 w 47"/>
                <a:gd name="T35" fmla="*/ 34 h 78"/>
                <a:gd name="T36" fmla="*/ 1 w 47"/>
                <a:gd name="T37" fmla="*/ 38 h 78"/>
                <a:gd name="T38" fmla="*/ 6 w 47"/>
                <a:gd name="T39" fmla="*/ 42 h 78"/>
                <a:gd name="T40" fmla="*/ 8 w 47"/>
                <a:gd name="T41" fmla="*/ 42 h 78"/>
                <a:gd name="T42" fmla="*/ 17 w 47"/>
                <a:gd name="T43" fmla="*/ 40 h 78"/>
                <a:gd name="T44" fmla="*/ 17 w 47"/>
                <a:gd name="T45" fmla="*/ 43 h 78"/>
                <a:gd name="T46" fmla="*/ 17 w 47"/>
                <a:gd name="T47" fmla="*/ 47 h 78"/>
                <a:gd name="T48" fmla="*/ 5 w 47"/>
                <a:gd name="T49" fmla="*/ 6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7" h="78">
                  <a:moveTo>
                    <a:pt x="5" y="69"/>
                  </a:moveTo>
                  <a:cubicBezTo>
                    <a:pt x="3" y="72"/>
                    <a:pt x="3" y="76"/>
                    <a:pt x="6" y="77"/>
                  </a:cubicBezTo>
                  <a:cubicBezTo>
                    <a:pt x="7" y="78"/>
                    <a:pt x="8" y="78"/>
                    <a:pt x="9" y="78"/>
                  </a:cubicBezTo>
                  <a:cubicBezTo>
                    <a:pt x="11" y="78"/>
                    <a:pt x="13" y="77"/>
                    <a:pt x="14" y="76"/>
                  </a:cubicBezTo>
                  <a:cubicBezTo>
                    <a:pt x="26" y="57"/>
                    <a:pt x="26" y="57"/>
                    <a:pt x="26" y="57"/>
                  </a:cubicBezTo>
                  <a:cubicBezTo>
                    <a:pt x="46" y="57"/>
                    <a:pt x="46" y="57"/>
                    <a:pt x="46" y="57"/>
                  </a:cubicBezTo>
                  <a:cubicBezTo>
                    <a:pt x="47" y="57"/>
                    <a:pt x="47" y="57"/>
                    <a:pt x="47" y="56"/>
                  </a:cubicBezTo>
                  <a:cubicBezTo>
                    <a:pt x="47" y="42"/>
                    <a:pt x="47" y="42"/>
                    <a:pt x="47" y="42"/>
                  </a:cubicBezTo>
                  <a:cubicBezTo>
                    <a:pt x="47" y="29"/>
                    <a:pt x="41" y="19"/>
                    <a:pt x="32" y="19"/>
                  </a:cubicBezTo>
                  <a:cubicBezTo>
                    <a:pt x="31" y="19"/>
                    <a:pt x="30" y="19"/>
                    <a:pt x="30" y="20"/>
                  </a:cubicBezTo>
                  <a:cubicBezTo>
                    <a:pt x="33" y="18"/>
                    <a:pt x="35" y="14"/>
                    <a:pt x="35" y="10"/>
                  </a:cubicBezTo>
                  <a:cubicBezTo>
                    <a:pt x="35" y="5"/>
                    <a:pt x="30" y="0"/>
                    <a:pt x="24" y="0"/>
                  </a:cubicBezTo>
                  <a:cubicBezTo>
                    <a:pt x="19" y="0"/>
                    <a:pt x="14" y="5"/>
                    <a:pt x="14" y="10"/>
                  </a:cubicBezTo>
                  <a:cubicBezTo>
                    <a:pt x="14" y="16"/>
                    <a:pt x="19" y="21"/>
                    <a:pt x="24" y="21"/>
                  </a:cubicBezTo>
                  <a:cubicBezTo>
                    <a:pt x="25" y="21"/>
                    <a:pt x="26" y="21"/>
                    <a:pt x="27" y="20"/>
                  </a:cubicBezTo>
                  <a:cubicBezTo>
                    <a:pt x="25" y="22"/>
                    <a:pt x="23" y="24"/>
                    <a:pt x="21" y="27"/>
                  </a:cubicBezTo>
                  <a:cubicBezTo>
                    <a:pt x="5" y="31"/>
                    <a:pt x="5" y="31"/>
                    <a:pt x="5" y="31"/>
                  </a:cubicBezTo>
                  <a:cubicBezTo>
                    <a:pt x="3" y="32"/>
                    <a:pt x="2" y="32"/>
                    <a:pt x="1" y="34"/>
                  </a:cubicBezTo>
                  <a:cubicBezTo>
                    <a:pt x="1" y="35"/>
                    <a:pt x="0" y="37"/>
                    <a:pt x="1" y="38"/>
                  </a:cubicBezTo>
                  <a:cubicBezTo>
                    <a:pt x="1" y="41"/>
                    <a:pt x="4" y="42"/>
                    <a:pt x="6" y="42"/>
                  </a:cubicBezTo>
                  <a:cubicBezTo>
                    <a:pt x="7" y="42"/>
                    <a:pt x="7" y="42"/>
                    <a:pt x="8" y="42"/>
                  </a:cubicBezTo>
                  <a:cubicBezTo>
                    <a:pt x="17" y="40"/>
                    <a:pt x="17" y="40"/>
                    <a:pt x="17" y="40"/>
                  </a:cubicBezTo>
                  <a:cubicBezTo>
                    <a:pt x="17" y="41"/>
                    <a:pt x="17" y="42"/>
                    <a:pt x="17" y="43"/>
                  </a:cubicBezTo>
                  <a:cubicBezTo>
                    <a:pt x="17" y="47"/>
                    <a:pt x="17" y="47"/>
                    <a:pt x="17" y="47"/>
                  </a:cubicBezTo>
                  <a:lnTo>
                    <a:pt x="5" y="6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defPPr>
                <a:defRPr lang="en-US"/>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a:lstStyle>
            <a:p>
              <a:pPr fontAlgn="auto">
                <a:spcBef>
                  <a:spcPts val="0"/>
                </a:spcBef>
                <a:spcAft>
                  <a:spcPts val="0"/>
                </a:spcAft>
              </a:pPr>
              <a:endParaRPr lang="zh-CN" altLang="en-US" sz="1800">
                <a:solidFill>
                  <a:srgbClr val="C8161C"/>
                </a:solidFill>
              </a:endParaRPr>
            </a:p>
          </p:txBody>
        </p:sp>
        <p:sp>
          <p:nvSpPr>
            <p:cNvPr id="91" name="Freeform 505"/>
            <p:cNvSpPr/>
            <p:nvPr/>
          </p:nvSpPr>
          <p:spPr bwMode="auto">
            <a:xfrm>
              <a:off x="5046664" y="2093913"/>
              <a:ext cx="96838" cy="112713"/>
            </a:xfrm>
            <a:custGeom>
              <a:avLst/>
              <a:gdLst>
                <a:gd name="T0" fmla="*/ 1 w 26"/>
                <a:gd name="T1" fmla="*/ 27 h 30"/>
                <a:gd name="T2" fmla="*/ 23 w 26"/>
                <a:gd name="T3" fmla="*/ 27 h 30"/>
                <a:gd name="T4" fmla="*/ 23 w 26"/>
                <a:gd name="T5" fmla="*/ 2 h 30"/>
                <a:gd name="T6" fmla="*/ 24 w 26"/>
                <a:gd name="T7" fmla="*/ 0 h 30"/>
                <a:gd name="T8" fmla="*/ 26 w 26"/>
                <a:gd name="T9" fmla="*/ 2 h 30"/>
                <a:gd name="T10" fmla="*/ 26 w 26"/>
                <a:gd name="T11" fmla="*/ 28 h 30"/>
                <a:gd name="T12" fmla="*/ 24 w 26"/>
                <a:gd name="T13" fmla="*/ 30 h 30"/>
                <a:gd name="T14" fmla="*/ 1 w 26"/>
                <a:gd name="T15" fmla="*/ 30 h 30"/>
                <a:gd name="T16" fmla="*/ 0 w 26"/>
                <a:gd name="T17" fmla="*/ 28 h 30"/>
                <a:gd name="T18" fmla="*/ 1 w 26"/>
                <a:gd name="T19" fmla="*/ 27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 h="30">
                  <a:moveTo>
                    <a:pt x="1" y="27"/>
                  </a:moveTo>
                  <a:cubicBezTo>
                    <a:pt x="23" y="27"/>
                    <a:pt x="23" y="27"/>
                    <a:pt x="23" y="27"/>
                  </a:cubicBezTo>
                  <a:cubicBezTo>
                    <a:pt x="23" y="2"/>
                    <a:pt x="23" y="2"/>
                    <a:pt x="23" y="2"/>
                  </a:cubicBezTo>
                  <a:cubicBezTo>
                    <a:pt x="23" y="1"/>
                    <a:pt x="23" y="0"/>
                    <a:pt x="24" y="0"/>
                  </a:cubicBezTo>
                  <a:cubicBezTo>
                    <a:pt x="25" y="0"/>
                    <a:pt x="26" y="1"/>
                    <a:pt x="26" y="2"/>
                  </a:cubicBezTo>
                  <a:cubicBezTo>
                    <a:pt x="26" y="28"/>
                    <a:pt x="26" y="28"/>
                    <a:pt x="26" y="28"/>
                  </a:cubicBezTo>
                  <a:cubicBezTo>
                    <a:pt x="26" y="29"/>
                    <a:pt x="25" y="30"/>
                    <a:pt x="24" y="30"/>
                  </a:cubicBezTo>
                  <a:cubicBezTo>
                    <a:pt x="1" y="30"/>
                    <a:pt x="1" y="30"/>
                    <a:pt x="1" y="30"/>
                  </a:cubicBezTo>
                  <a:cubicBezTo>
                    <a:pt x="0" y="30"/>
                    <a:pt x="0" y="29"/>
                    <a:pt x="0" y="28"/>
                  </a:cubicBezTo>
                  <a:cubicBezTo>
                    <a:pt x="0" y="27"/>
                    <a:pt x="0" y="27"/>
                    <a:pt x="1" y="2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defPPr>
                <a:defRPr lang="en-US"/>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a:lstStyle>
            <a:p>
              <a:pPr fontAlgn="auto">
                <a:spcBef>
                  <a:spcPts val="0"/>
                </a:spcBef>
                <a:spcAft>
                  <a:spcPts val="0"/>
                </a:spcAft>
              </a:pPr>
              <a:endParaRPr lang="zh-CN" altLang="en-US" sz="1800">
                <a:solidFill>
                  <a:srgbClr val="C8161C"/>
                </a:solidFill>
              </a:endParaRPr>
            </a:p>
          </p:txBody>
        </p:sp>
      </p:grpSp>
      <p:grpSp>
        <p:nvGrpSpPr>
          <p:cNvPr id="21" name="Group 62"/>
          <p:cNvGrpSpPr>
            <a:grpSpLocks noChangeAspect="1"/>
          </p:cNvGrpSpPr>
          <p:nvPr/>
        </p:nvGrpSpPr>
        <p:grpSpPr bwMode="auto">
          <a:xfrm>
            <a:off x="3973158" y="3773335"/>
            <a:ext cx="194068" cy="154952"/>
            <a:chOff x="3775" y="2110"/>
            <a:chExt cx="129" cy="103"/>
          </a:xfrm>
          <a:solidFill>
            <a:schemeClr val="bg1">
              <a:lumMod val="50000"/>
            </a:schemeClr>
          </a:solidFill>
          <a:effectLst/>
        </p:grpSpPr>
        <p:sp>
          <p:nvSpPr>
            <p:cNvPr id="85" name="Freeform 63"/>
            <p:cNvSpPr/>
            <p:nvPr/>
          </p:nvSpPr>
          <p:spPr bwMode="auto">
            <a:xfrm>
              <a:off x="3775" y="2177"/>
              <a:ext cx="40" cy="36"/>
            </a:xfrm>
            <a:custGeom>
              <a:avLst/>
              <a:gdLst>
                <a:gd name="T0" fmla="*/ 5 w 16"/>
                <a:gd name="T1" fmla="*/ 0 h 14"/>
                <a:gd name="T2" fmla="*/ 0 w 16"/>
                <a:gd name="T3" fmla="*/ 4 h 14"/>
                <a:gd name="T4" fmla="*/ 10 w 16"/>
                <a:gd name="T5" fmla="*/ 14 h 14"/>
                <a:gd name="T6" fmla="*/ 16 w 16"/>
                <a:gd name="T7" fmla="*/ 9 h 14"/>
                <a:gd name="T8" fmla="*/ 5 w 16"/>
                <a:gd name="T9" fmla="*/ 0 h 14"/>
              </a:gdLst>
              <a:ahLst/>
              <a:cxnLst>
                <a:cxn ang="0">
                  <a:pos x="T0" y="T1"/>
                </a:cxn>
                <a:cxn ang="0">
                  <a:pos x="T2" y="T3"/>
                </a:cxn>
                <a:cxn ang="0">
                  <a:pos x="T4" y="T5"/>
                </a:cxn>
                <a:cxn ang="0">
                  <a:pos x="T6" y="T7"/>
                </a:cxn>
                <a:cxn ang="0">
                  <a:pos x="T8" y="T9"/>
                </a:cxn>
              </a:cxnLst>
              <a:rect l="0" t="0" r="r" b="b"/>
              <a:pathLst>
                <a:path w="16" h="14">
                  <a:moveTo>
                    <a:pt x="5" y="0"/>
                  </a:moveTo>
                  <a:cubicBezTo>
                    <a:pt x="1" y="3"/>
                    <a:pt x="0" y="4"/>
                    <a:pt x="0" y="4"/>
                  </a:cubicBezTo>
                  <a:cubicBezTo>
                    <a:pt x="10" y="14"/>
                    <a:pt x="10" y="14"/>
                    <a:pt x="10" y="14"/>
                  </a:cubicBezTo>
                  <a:cubicBezTo>
                    <a:pt x="10" y="14"/>
                    <a:pt x="13" y="11"/>
                    <a:pt x="16" y="9"/>
                  </a:cubicBezTo>
                  <a:lnTo>
                    <a:pt x="5"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defPPr>
                <a:defRPr lang="en-US"/>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a:lstStyle>
            <a:p>
              <a:pPr fontAlgn="auto">
                <a:spcBef>
                  <a:spcPts val="0"/>
                </a:spcBef>
                <a:spcAft>
                  <a:spcPts val="0"/>
                </a:spcAft>
              </a:pPr>
              <a:endParaRPr lang="zh-CN" altLang="en-US" sz="1800">
                <a:solidFill>
                  <a:srgbClr val="C8161C"/>
                </a:solidFill>
              </a:endParaRPr>
            </a:p>
          </p:txBody>
        </p:sp>
        <p:sp>
          <p:nvSpPr>
            <p:cNvPr id="86" name="Freeform 64"/>
            <p:cNvSpPr/>
            <p:nvPr/>
          </p:nvSpPr>
          <p:spPr bwMode="auto">
            <a:xfrm>
              <a:off x="3795" y="2156"/>
              <a:ext cx="109" cy="41"/>
            </a:xfrm>
            <a:custGeom>
              <a:avLst/>
              <a:gdLst>
                <a:gd name="T0" fmla="*/ 37 w 44"/>
                <a:gd name="T1" fmla="*/ 4 h 16"/>
                <a:gd name="T2" fmla="*/ 29 w 44"/>
                <a:gd name="T3" fmla="*/ 9 h 16"/>
                <a:gd name="T4" fmla="*/ 18 w 44"/>
                <a:gd name="T5" fmla="*/ 8 h 16"/>
                <a:gd name="T6" fmla="*/ 25 w 44"/>
                <a:gd name="T7" fmla="*/ 7 h 16"/>
                <a:gd name="T8" fmla="*/ 31 w 44"/>
                <a:gd name="T9" fmla="*/ 2 h 16"/>
                <a:gd name="T10" fmla="*/ 20 w 44"/>
                <a:gd name="T11" fmla="*/ 2 h 16"/>
                <a:gd name="T12" fmla="*/ 9 w 44"/>
                <a:gd name="T13" fmla="*/ 2 h 16"/>
                <a:gd name="T14" fmla="*/ 0 w 44"/>
                <a:gd name="T15" fmla="*/ 7 h 16"/>
                <a:gd name="T16" fmla="*/ 9 w 44"/>
                <a:gd name="T17" fmla="*/ 16 h 16"/>
                <a:gd name="T18" fmla="*/ 13 w 44"/>
                <a:gd name="T19" fmla="*/ 14 h 16"/>
                <a:gd name="T20" fmla="*/ 29 w 44"/>
                <a:gd name="T21" fmla="*/ 14 h 16"/>
                <a:gd name="T22" fmla="*/ 44 w 44"/>
                <a:gd name="T23" fmla="*/ 2 h 16"/>
                <a:gd name="T24" fmla="*/ 37 w 44"/>
                <a:gd name="T25" fmla="*/ 4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4" h="16">
                  <a:moveTo>
                    <a:pt x="37" y="4"/>
                  </a:moveTo>
                  <a:cubicBezTo>
                    <a:pt x="34" y="7"/>
                    <a:pt x="32" y="8"/>
                    <a:pt x="29" y="9"/>
                  </a:cubicBezTo>
                  <a:cubicBezTo>
                    <a:pt x="24" y="10"/>
                    <a:pt x="19" y="9"/>
                    <a:pt x="18" y="8"/>
                  </a:cubicBezTo>
                  <a:cubicBezTo>
                    <a:pt x="15" y="6"/>
                    <a:pt x="18" y="7"/>
                    <a:pt x="25" y="7"/>
                  </a:cubicBezTo>
                  <a:cubicBezTo>
                    <a:pt x="32" y="6"/>
                    <a:pt x="31" y="2"/>
                    <a:pt x="31" y="2"/>
                  </a:cubicBezTo>
                  <a:cubicBezTo>
                    <a:pt x="29" y="2"/>
                    <a:pt x="27" y="2"/>
                    <a:pt x="20" y="2"/>
                  </a:cubicBezTo>
                  <a:cubicBezTo>
                    <a:pt x="17" y="2"/>
                    <a:pt x="12" y="1"/>
                    <a:pt x="9" y="2"/>
                  </a:cubicBezTo>
                  <a:cubicBezTo>
                    <a:pt x="6" y="2"/>
                    <a:pt x="4" y="5"/>
                    <a:pt x="0" y="7"/>
                  </a:cubicBezTo>
                  <a:cubicBezTo>
                    <a:pt x="9" y="16"/>
                    <a:pt x="9" y="16"/>
                    <a:pt x="9" y="16"/>
                  </a:cubicBezTo>
                  <a:cubicBezTo>
                    <a:pt x="11" y="15"/>
                    <a:pt x="12" y="14"/>
                    <a:pt x="13" y="14"/>
                  </a:cubicBezTo>
                  <a:cubicBezTo>
                    <a:pt x="16" y="14"/>
                    <a:pt x="23" y="15"/>
                    <a:pt x="29" y="14"/>
                  </a:cubicBezTo>
                  <a:cubicBezTo>
                    <a:pt x="40" y="9"/>
                    <a:pt x="44" y="2"/>
                    <a:pt x="44" y="2"/>
                  </a:cubicBezTo>
                  <a:cubicBezTo>
                    <a:pt x="44" y="2"/>
                    <a:pt x="41" y="0"/>
                    <a:pt x="37" y="4"/>
                  </a:cubicBezTo>
                  <a:close/>
                </a:path>
              </a:pathLst>
            </a:custGeom>
            <a:solidFill>
              <a:srgbClr val="C8161C"/>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defPPr>
                <a:defRPr lang="en-US"/>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a:lstStyle>
            <a:p>
              <a:pPr fontAlgn="auto">
                <a:spcBef>
                  <a:spcPts val="0"/>
                </a:spcBef>
                <a:spcAft>
                  <a:spcPts val="0"/>
                </a:spcAft>
              </a:pPr>
              <a:endParaRPr lang="zh-CN" altLang="en-US" sz="1800">
                <a:solidFill>
                  <a:srgbClr val="C8161C"/>
                </a:solidFill>
              </a:endParaRPr>
            </a:p>
          </p:txBody>
        </p:sp>
        <p:sp>
          <p:nvSpPr>
            <p:cNvPr id="87" name="Freeform 65"/>
            <p:cNvSpPr>
              <a:spLocks noEditPoints="1"/>
            </p:cNvSpPr>
            <p:nvPr/>
          </p:nvSpPr>
          <p:spPr bwMode="auto">
            <a:xfrm>
              <a:off x="3810" y="2110"/>
              <a:ext cx="94" cy="41"/>
            </a:xfrm>
            <a:custGeom>
              <a:avLst/>
              <a:gdLst>
                <a:gd name="T0" fmla="*/ 38 w 38"/>
                <a:gd name="T1" fmla="*/ 0 h 16"/>
                <a:gd name="T2" fmla="*/ 34 w 38"/>
                <a:gd name="T3" fmla="*/ 0 h 16"/>
                <a:gd name="T4" fmla="*/ 34 w 38"/>
                <a:gd name="T5" fmla="*/ 6 h 16"/>
                <a:gd name="T6" fmla="*/ 32 w 38"/>
                <a:gd name="T7" fmla="*/ 6 h 16"/>
                <a:gd name="T8" fmla="*/ 32 w 38"/>
                <a:gd name="T9" fmla="*/ 0 h 16"/>
                <a:gd name="T10" fmla="*/ 28 w 38"/>
                <a:gd name="T11" fmla="*/ 0 h 16"/>
                <a:gd name="T12" fmla="*/ 28 w 38"/>
                <a:gd name="T13" fmla="*/ 6 h 16"/>
                <a:gd name="T14" fmla="*/ 12 w 38"/>
                <a:gd name="T15" fmla="*/ 6 h 16"/>
                <a:gd name="T16" fmla="*/ 12 w 38"/>
                <a:gd name="T17" fmla="*/ 3 h 16"/>
                <a:gd name="T18" fmla="*/ 12 w 38"/>
                <a:gd name="T19" fmla="*/ 1 h 16"/>
                <a:gd name="T20" fmla="*/ 11 w 38"/>
                <a:gd name="T21" fmla="*/ 0 h 16"/>
                <a:gd name="T22" fmla="*/ 9 w 38"/>
                <a:gd name="T23" fmla="*/ 0 h 16"/>
                <a:gd name="T24" fmla="*/ 3 w 38"/>
                <a:gd name="T25" fmla="*/ 0 h 16"/>
                <a:gd name="T26" fmla="*/ 1 w 38"/>
                <a:gd name="T27" fmla="*/ 0 h 16"/>
                <a:gd name="T28" fmla="*/ 0 w 38"/>
                <a:gd name="T29" fmla="*/ 2 h 16"/>
                <a:gd name="T30" fmla="*/ 0 w 38"/>
                <a:gd name="T31" fmla="*/ 3 h 16"/>
                <a:gd name="T32" fmla="*/ 0 w 38"/>
                <a:gd name="T33" fmla="*/ 13 h 16"/>
                <a:gd name="T34" fmla="*/ 0 w 38"/>
                <a:gd name="T35" fmla="*/ 15 h 16"/>
                <a:gd name="T36" fmla="*/ 2 w 38"/>
                <a:gd name="T37" fmla="*/ 16 h 16"/>
                <a:gd name="T38" fmla="*/ 3 w 38"/>
                <a:gd name="T39" fmla="*/ 16 h 16"/>
                <a:gd name="T40" fmla="*/ 9 w 38"/>
                <a:gd name="T41" fmla="*/ 16 h 16"/>
                <a:gd name="T42" fmla="*/ 11 w 38"/>
                <a:gd name="T43" fmla="*/ 16 h 16"/>
                <a:gd name="T44" fmla="*/ 12 w 38"/>
                <a:gd name="T45" fmla="*/ 14 h 16"/>
                <a:gd name="T46" fmla="*/ 12 w 38"/>
                <a:gd name="T47" fmla="*/ 13 h 16"/>
                <a:gd name="T48" fmla="*/ 12 w 38"/>
                <a:gd name="T49" fmla="*/ 10 h 16"/>
                <a:gd name="T50" fmla="*/ 38 w 38"/>
                <a:gd name="T51" fmla="*/ 10 h 16"/>
                <a:gd name="T52" fmla="*/ 38 w 38"/>
                <a:gd name="T53" fmla="*/ 0 h 16"/>
                <a:gd name="T54" fmla="*/ 3 w 38"/>
                <a:gd name="T55" fmla="*/ 3 h 16"/>
                <a:gd name="T56" fmla="*/ 9 w 38"/>
                <a:gd name="T57" fmla="*/ 3 h 16"/>
                <a:gd name="T58" fmla="*/ 9 w 38"/>
                <a:gd name="T59" fmla="*/ 13 h 16"/>
                <a:gd name="T60" fmla="*/ 3 w 38"/>
                <a:gd name="T61" fmla="*/ 13 h 16"/>
                <a:gd name="T62" fmla="*/ 3 w 38"/>
                <a:gd name="T63" fmla="*/ 3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8" h="16">
                  <a:moveTo>
                    <a:pt x="38" y="0"/>
                  </a:moveTo>
                  <a:cubicBezTo>
                    <a:pt x="34" y="0"/>
                    <a:pt x="34" y="0"/>
                    <a:pt x="34" y="0"/>
                  </a:cubicBezTo>
                  <a:cubicBezTo>
                    <a:pt x="34" y="6"/>
                    <a:pt x="34" y="6"/>
                    <a:pt x="34" y="6"/>
                  </a:cubicBezTo>
                  <a:cubicBezTo>
                    <a:pt x="32" y="6"/>
                    <a:pt x="32" y="6"/>
                    <a:pt x="32" y="6"/>
                  </a:cubicBezTo>
                  <a:cubicBezTo>
                    <a:pt x="32" y="0"/>
                    <a:pt x="32" y="0"/>
                    <a:pt x="32" y="0"/>
                  </a:cubicBezTo>
                  <a:cubicBezTo>
                    <a:pt x="28" y="0"/>
                    <a:pt x="28" y="0"/>
                    <a:pt x="28" y="0"/>
                  </a:cubicBezTo>
                  <a:cubicBezTo>
                    <a:pt x="28" y="6"/>
                    <a:pt x="28" y="6"/>
                    <a:pt x="28" y="6"/>
                  </a:cubicBezTo>
                  <a:cubicBezTo>
                    <a:pt x="12" y="6"/>
                    <a:pt x="12" y="6"/>
                    <a:pt x="12" y="6"/>
                  </a:cubicBezTo>
                  <a:cubicBezTo>
                    <a:pt x="12" y="3"/>
                    <a:pt x="12" y="3"/>
                    <a:pt x="12" y="3"/>
                  </a:cubicBezTo>
                  <a:cubicBezTo>
                    <a:pt x="12" y="2"/>
                    <a:pt x="12" y="2"/>
                    <a:pt x="12" y="1"/>
                  </a:cubicBezTo>
                  <a:cubicBezTo>
                    <a:pt x="12" y="1"/>
                    <a:pt x="11" y="0"/>
                    <a:pt x="11" y="0"/>
                  </a:cubicBezTo>
                  <a:cubicBezTo>
                    <a:pt x="10" y="0"/>
                    <a:pt x="10" y="0"/>
                    <a:pt x="9" y="0"/>
                  </a:cubicBezTo>
                  <a:cubicBezTo>
                    <a:pt x="3" y="0"/>
                    <a:pt x="3" y="0"/>
                    <a:pt x="3" y="0"/>
                  </a:cubicBezTo>
                  <a:cubicBezTo>
                    <a:pt x="2" y="0"/>
                    <a:pt x="2" y="0"/>
                    <a:pt x="1" y="0"/>
                  </a:cubicBezTo>
                  <a:cubicBezTo>
                    <a:pt x="1" y="1"/>
                    <a:pt x="0" y="1"/>
                    <a:pt x="0" y="2"/>
                  </a:cubicBezTo>
                  <a:cubicBezTo>
                    <a:pt x="0" y="2"/>
                    <a:pt x="0" y="2"/>
                    <a:pt x="0" y="3"/>
                  </a:cubicBezTo>
                  <a:cubicBezTo>
                    <a:pt x="0" y="13"/>
                    <a:pt x="0" y="13"/>
                    <a:pt x="0" y="13"/>
                  </a:cubicBezTo>
                  <a:cubicBezTo>
                    <a:pt x="0" y="14"/>
                    <a:pt x="0" y="14"/>
                    <a:pt x="0" y="15"/>
                  </a:cubicBezTo>
                  <a:cubicBezTo>
                    <a:pt x="1" y="15"/>
                    <a:pt x="1" y="16"/>
                    <a:pt x="2" y="16"/>
                  </a:cubicBezTo>
                  <a:cubicBezTo>
                    <a:pt x="2" y="16"/>
                    <a:pt x="2" y="16"/>
                    <a:pt x="3" y="16"/>
                  </a:cubicBezTo>
                  <a:cubicBezTo>
                    <a:pt x="9" y="16"/>
                    <a:pt x="9" y="16"/>
                    <a:pt x="9" y="16"/>
                  </a:cubicBezTo>
                  <a:cubicBezTo>
                    <a:pt x="10" y="16"/>
                    <a:pt x="11" y="16"/>
                    <a:pt x="11" y="16"/>
                  </a:cubicBezTo>
                  <a:cubicBezTo>
                    <a:pt x="12" y="15"/>
                    <a:pt x="12" y="15"/>
                    <a:pt x="12" y="14"/>
                  </a:cubicBezTo>
                  <a:cubicBezTo>
                    <a:pt x="12" y="14"/>
                    <a:pt x="12" y="13"/>
                    <a:pt x="12" y="13"/>
                  </a:cubicBezTo>
                  <a:cubicBezTo>
                    <a:pt x="12" y="10"/>
                    <a:pt x="12" y="10"/>
                    <a:pt x="12" y="10"/>
                  </a:cubicBezTo>
                  <a:cubicBezTo>
                    <a:pt x="38" y="10"/>
                    <a:pt x="38" y="10"/>
                    <a:pt x="38" y="10"/>
                  </a:cubicBezTo>
                  <a:lnTo>
                    <a:pt x="38" y="0"/>
                  </a:lnTo>
                  <a:close/>
                  <a:moveTo>
                    <a:pt x="3" y="3"/>
                  </a:moveTo>
                  <a:cubicBezTo>
                    <a:pt x="9" y="3"/>
                    <a:pt x="9" y="3"/>
                    <a:pt x="9" y="3"/>
                  </a:cubicBezTo>
                  <a:cubicBezTo>
                    <a:pt x="9" y="13"/>
                    <a:pt x="9" y="13"/>
                    <a:pt x="9" y="13"/>
                  </a:cubicBezTo>
                  <a:cubicBezTo>
                    <a:pt x="3" y="13"/>
                    <a:pt x="3" y="13"/>
                    <a:pt x="3" y="13"/>
                  </a:cubicBezTo>
                  <a:lnTo>
                    <a:pt x="3" y="3"/>
                  </a:lnTo>
                  <a:close/>
                </a:path>
              </a:pathLst>
            </a:custGeom>
            <a:solidFill>
              <a:srgbClr val="C8161C"/>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defPPr>
                <a:defRPr lang="en-US"/>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a:lstStyle>
            <a:p>
              <a:pPr fontAlgn="auto">
                <a:spcBef>
                  <a:spcPts val="0"/>
                </a:spcBef>
                <a:spcAft>
                  <a:spcPts val="0"/>
                </a:spcAft>
              </a:pPr>
              <a:endParaRPr lang="zh-CN" altLang="en-US" sz="1800">
                <a:solidFill>
                  <a:srgbClr val="C8161C"/>
                </a:solidFill>
              </a:endParaRPr>
            </a:p>
          </p:txBody>
        </p:sp>
      </p:grpSp>
      <p:grpSp>
        <p:nvGrpSpPr>
          <p:cNvPr id="22" name="Group 36"/>
          <p:cNvGrpSpPr>
            <a:grpSpLocks noChangeAspect="1"/>
          </p:cNvGrpSpPr>
          <p:nvPr/>
        </p:nvGrpSpPr>
        <p:grpSpPr bwMode="auto">
          <a:xfrm>
            <a:off x="3290598" y="3071465"/>
            <a:ext cx="181181" cy="156492"/>
            <a:chOff x="3321" y="1710"/>
            <a:chExt cx="1042" cy="900"/>
          </a:xfrm>
          <a:solidFill>
            <a:srgbClr val="C8161C"/>
          </a:solidFill>
        </p:grpSpPr>
        <p:sp>
          <p:nvSpPr>
            <p:cNvPr id="81" name="Freeform 37"/>
            <p:cNvSpPr>
              <a:spLocks noEditPoints="1"/>
            </p:cNvSpPr>
            <p:nvPr/>
          </p:nvSpPr>
          <p:spPr bwMode="auto">
            <a:xfrm>
              <a:off x="3321" y="1710"/>
              <a:ext cx="1042" cy="745"/>
            </a:xfrm>
            <a:custGeom>
              <a:avLst/>
              <a:gdLst>
                <a:gd name="T0" fmla="*/ 37 w 438"/>
                <a:gd name="T1" fmla="*/ 255 h 313"/>
                <a:gd name="T2" fmla="*/ 20 w 438"/>
                <a:gd name="T3" fmla="*/ 237 h 313"/>
                <a:gd name="T4" fmla="*/ 20 w 438"/>
                <a:gd name="T5" fmla="*/ 42 h 313"/>
                <a:gd name="T6" fmla="*/ 37 w 438"/>
                <a:gd name="T7" fmla="*/ 25 h 313"/>
                <a:gd name="T8" fmla="*/ 401 w 438"/>
                <a:gd name="T9" fmla="*/ 25 h 313"/>
                <a:gd name="T10" fmla="*/ 418 w 438"/>
                <a:gd name="T11" fmla="*/ 42 h 313"/>
                <a:gd name="T12" fmla="*/ 418 w 438"/>
                <a:gd name="T13" fmla="*/ 237 h 313"/>
                <a:gd name="T14" fmla="*/ 401 w 438"/>
                <a:gd name="T15" fmla="*/ 255 h 313"/>
                <a:gd name="T16" fmla="*/ 37 w 438"/>
                <a:gd name="T17" fmla="*/ 255 h 313"/>
                <a:gd name="T18" fmla="*/ 424 w 438"/>
                <a:gd name="T19" fmla="*/ 0 h 313"/>
                <a:gd name="T20" fmla="*/ 14 w 438"/>
                <a:gd name="T21" fmla="*/ 0 h 313"/>
                <a:gd name="T22" fmla="*/ 0 w 438"/>
                <a:gd name="T23" fmla="*/ 14 h 313"/>
                <a:gd name="T24" fmla="*/ 0 w 438"/>
                <a:gd name="T25" fmla="*/ 298 h 313"/>
                <a:gd name="T26" fmla="*/ 14 w 438"/>
                <a:gd name="T27" fmla="*/ 313 h 313"/>
                <a:gd name="T28" fmla="*/ 424 w 438"/>
                <a:gd name="T29" fmla="*/ 313 h 313"/>
                <a:gd name="T30" fmla="*/ 438 w 438"/>
                <a:gd name="T31" fmla="*/ 298 h 313"/>
                <a:gd name="T32" fmla="*/ 438 w 438"/>
                <a:gd name="T33" fmla="*/ 14 h 313"/>
                <a:gd name="T34" fmla="*/ 424 w 438"/>
                <a:gd name="T35" fmla="*/ 0 h 3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38" h="313">
                  <a:moveTo>
                    <a:pt x="37" y="255"/>
                  </a:moveTo>
                  <a:cubicBezTo>
                    <a:pt x="28" y="255"/>
                    <a:pt x="20" y="247"/>
                    <a:pt x="20" y="237"/>
                  </a:cubicBezTo>
                  <a:cubicBezTo>
                    <a:pt x="20" y="42"/>
                    <a:pt x="20" y="42"/>
                    <a:pt x="20" y="42"/>
                  </a:cubicBezTo>
                  <a:cubicBezTo>
                    <a:pt x="20" y="33"/>
                    <a:pt x="28" y="25"/>
                    <a:pt x="37" y="25"/>
                  </a:cubicBezTo>
                  <a:cubicBezTo>
                    <a:pt x="401" y="25"/>
                    <a:pt x="401" y="25"/>
                    <a:pt x="401" y="25"/>
                  </a:cubicBezTo>
                  <a:cubicBezTo>
                    <a:pt x="410" y="25"/>
                    <a:pt x="418" y="33"/>
                    <a:pt x="418" y="42"/>
                  </a:cubicBezTo>
                  <a:cubicBezTo>
                    <a:pt x="418" y="237"/>
                    <a:pt x="418" y="237"/>
                    <a:pt x="418" y="237"/>
                  </a:cubicBezTo>
                  <a:cubicBezTo>
                    <a:pt x="418" y="247"/>
                    <a:pt x="410" y="255"/>
                    <a:pt x="401" y="255"/>
                  </a:cubicBezTo>
                  <a:cubicBezTo>
                    <a:pt x="37" y="255"/>
                    <a:pt x="37" y="255"/>
                    <a:pt x="37" y="255"/>
                  </a:cubicBezTo>
                  <a:moveTo>
                    <a:pt x="424" y="0"/>
                  </a:moveTo>
                  <a:cubicBezTo>
                    <a:pt x="14" y="0"/>
                    <a:pt x="14" y="0"/>
                    <a:pt x="14" y="0"/>
                  </a:cubicBezTo>
                  <a:cubicBezTo>
                    <a:pt x="6" y="0"/>
                    <a:pt x="0" y="6"/>
                    <a:pt x="0" y="14"/>
                  </a:cubicBezTo>
                  <a:cubicBezTo>
                    <a:pt x="0" y="298"/>
                    <a:pt x="0" y="298"/>
                    <a:pt x="0" y="298"/>
                  </a:cubicBezTo>
                  <a:cubicBezTo>
                    <a:pt x="0" y="306"/>
                    <a:pt x="6" y="313"/>
                    <a:pt x="14" y="313"/>
                  </a:cubicBezTo>
                  <a:cubicBezTo>
                    <a:pt x="424" y="313"/>
                    <a:pt x="424" y="313"/>
                    <a:pt x="424" y="313"/>
                  </a:cubicBezTo>
                  <a:cubicBezTo>
                    <a:pt x="432" y="313"/>
                    <a:pt x="438" y="306"/>
                    <a:pt x="438" y="298"/>
                  </a:cubicBezTo>
                  <a:cubicBezTo>
                    <a:pt x="438" y="14"/>
                    <a:pt x="438" y="14"/>
                    <a:pt x="438" y="14"/>
                  </a:cubicBezTo>
                  <a:cubicBezTo>
                    <a:pt x="438" y="6"/>
                    <a:pt x="432" y="0"/>
                    <a:pt x="424"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defPPr>
                <a:defRPr lang="en-US"/>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a:lstStyle>
            <a:p>
              <a:pPr fontAlgn="auto">
                <a:spcBef>
                  <a:spcPts val="0"/>
                </a:spcBef>
                <a:spcAft>
                  <a:spcPts val="0"/>
                </a:spcAft>
              </a:pPr>
              <a:endParaRPr lang="zh-CN" altLang="en-US" sz="1800">
                <a:solidFill>
                  <a:srgbClr val="C8161C"/>
                </a:solidFill>
              </a:endParaRPr>
            </a:p>
          </p:txBody>
        </p:sp>
        <p:sp>
          <p:nvSpPr>
            <p:cNvPr id="82" name="Rectangle 38"/>
            <p:cNvSpPr>
              <a:spLocks noChangeArrowheads="1"/>
            </p:cNvSpPr>
            <p:nvPr/>
          </p:nvSpPr>
          <p:spPr bwMode="auto">
            <a:xfrm>
              <a:off x="3716" y="2465"/>
              <a:ext cx="252" cy="9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lstStyle>
              <a:defPPr>
                <a:defRPr lang="en-US"/>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a:lstStyle>
            <a:p>
              <a:pPr fontAlgn="auto">
                <a:spcBef>
                  <a:spcPts val="0"/>
                </a:spcBef>
                <a:spcAft>
                  <a:spcPts val="0"/>
                </a:spcAft>
              </a:pPr>
              <a:endParaRPr lang="zh-CN" altLang="en-US" sz="1800">
                <a:solidFill>
                  <a:srgbClr val="C8161C"/>
                </a:solidFill>
              </a:endParaRPr>
            </a:p>
          </p:txBody>
        </p:sp>
        <p:sp>
          <p:nvSpPr>
            <p:cNvPr id="83" name="Rectangle 40"/>
            <p:cNvSpPr>
              <a:spLocks noChangeArrowheads="1"/>
            </p:cNvSpPr>
            <p:nvPr/>
          </p:nvSpPr>
          <p:spPr bwMode="auto">
            <a:xfrm>
              <a:off x="3595" y="2570"/>
              <a:ext cx="495" cy="4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lstStyle>
              <a:defPPr>
                <a:defRPr lang="en-US"/>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a:lstStyle>
            <a:p>
              <a:pPr fontAlgn="auto">
                <a:spcBef>
                  <a:spcPts val="0"/>
                </a:spcBef>
                <a:spcAft>
                  <a:spcPts val="0"/>
                </a:spcAft>
              </a:pPr>
              <a:endParaRPr lang="zh-CN" altLang="en-US" sz="1800">
                <a:solidFill>
                  <a:srgbClr val="C8161C"/>
                </a:solidFill>
              </a:endParaRPr>
            </a:p>
          </p:txBody>
        </p:sp>
        <p:sp>
          <p:nvSpPr>
            <p:cNvPr id="84" name="Freeform 42"/>
            <p:cNvSpPr/>
            <p:nvPr/>
          </p:nvSpPr>
          <p:spPr bwMode="auto">
            <a:xfrm>
              <a:off x="3433" y="1853"/>
              <a:ext cx="771" cy="400"/>
            </a:xfrm>
            <a:custGeom>
              <a:avLst/>
              <a:gdLst>
                <a:gd name="T0" fmla="*/ 761 w 771"/>
                <a:gd name="T1" fmla="*/ 0 h 400"/>
                <a:gd name="T2" fmla="*/ 657 w 771"/>
                <a:gd name="T3" fmla="*/ 9 h 400"/>
                <a:gd name="T4" fmla="*/ 697 w 771"/>
                <a:gd name="T5" fmla="*/ 43 h 400"/>
                <a:gd name="T6" fmla="*/ 557 w 771"/>
                <a:gd name="T7" fmla="*/ 212 h 400"/>
                <a:gd name="T8" fmla="*/ 419 w 771"/>
                <a:gd name="T9" fmla="*/ 105 h 400"/>
                <a:gd name="T10" fmla="*/ 286 w 771"/>
                <a:gd name="T11" fmla="*/ 278 h 400"/>
                <a:gd name="T12" fmla="*/ 152 w 771"/>
                <a:gd name="T13" fmla="*/ 190 h 400"/>
                <a:gd name="T14" fmla="*/ 0 w 771"/>
                <a:gd name="T15" fmla="*/ 369 h 400"/>
                <a:gd name="T16" fmla="*/ 36 w 771"/>
                <a:gd name="T17" fmla="*/ 400 h 400"/>
                <a:gd name="T18" fmla="*/ 162 w 771"/>
                <a:gd name="T19" fmla="*/ 252 h 400"/>
                <a:gd name="T20" fmla="*/ 298 w 771"/>
                <a:gd name="T21" fmla="*/ 343 h 400"/>
                <a:gd name="T22" fmla="*/ 428 w 771"/>
                <a:gd name="T23" fmla="*/ 171 h 400"/>
                <a:gd name="T24" fmla="*/ 564 w 771"/>
                <a:gd name="T25" fmla="*/ 278 h 400"/>
                <a:gd name="T26" fmla="*/ 733 w 771"/>
                <a:gd name="T27" fmla="*/ 71 h 400"/>
                <a:gd name="T28" fmla="*/ 771 w 771"/>
                <a:gd name="T29" fmla="*/ 105 h 400"/>
                <a:gd name="T30" fmla="*/ 761 w 771"/>
                <a:gd name="T31" fmla="*/ 0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71" h="400">
                  <a:moveTo>
                    <a:pt x="761" y="0"/>
                  </a:moveTo>
                  <a:lnTo>
                    <a:pt x="657" y="9"/>
                  </a:lnTo>
                  <a:lnTo>
                    <a:pt x="697" y="43"/>
                  </a:lnTo>
                  <a:lnTo>
                    <a:pt x="557" y="212"/>
                  </a:lnTo>
                  <a:lnTo>
                    <a:pt x="419" y="105"/>
                  </a:lnTo>
                  <a:lnTo>
                    <a:pt x="286" y="278"/>
                  </a:lnTo>
                  <a:lnTo>
                    <a:pt x="152" y="190"/>
                  </a:lnTo>
                  <a:lnTo>
                    <a:pt x="0" y="369"/>
                  </a:lnTo>
                  <a:lnTo>
                    <a:pt x="36" y="400"/>
                  </a:lnTo>
                  <a:lnTo>
                    <a:pt x="162" y="252"/>
                  </a:lnTo>
                  <a:lnTo>
                    <a:pt x="298" y="343"/>
                  </a:lnTo>
                  <a:lnTo>
                    <a:pt x="428" y="171"/>
                  </a:lnTo>
                  <a:lnTo>
                    <a:pt x="564" y="278"/>
                  </a:lnTo>
                  <a:lnTo>
                    <a:pt x="733" y="71"/>
                  </a:lnTo>
                  <a:lnTo>
                    <a:pt x="771" y="105"/>
                  </a:lnTo>
                  <a:lnTo>
                    <a:pt x="76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defPPr>
                <a:defRPr lang="en-US"/>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a:lstStyle>
            <a:p>
              <a:pPr fontAlgn="auto">
                <a:spcBef>
                  <a:spcPts val="0"/>
                </a:spcBef>
                <a:spcAft>
                  <a:spcPts val="0"/>
                </a:spcAft>
              </a:pPr>
              <a:endParaRPr lang="zh-CN" altLang="en-US" sz="1800">
                <a:solidFill>
                  <a:srgbClr val="C8161C"/>
                </a:solidFill>
              </a:endParaRPr>
            </a:p>
          </p:txBody>
        </p:sp>
      </p:grpSp>
      <p:sp>
        <p:nvSpPr>
          <p:cNvPr id="23" name="Freeform 53"/>
          <p:cNvSpPr>
            <a:spLocks noEditPoints="1"/>
          </p:cNvSpPr>
          <p:nvPr/>
        </p:nvSpPr>
        <p:spPr bwMode="auto">
          <a:xfrm>
            <a:off x="3298744" y="2075741"/>
            <a:ext cx="182044" cy="182044"/>
          </a:xfrm>
          <a:custGeom>
            <a:avLst/>
            <a:gdLst>
              <a:gd name="T0" fmla="*/ 166 w 449"/>
              <a:gd name="T1" fmla="*/ 362 h 449"/>
              <a:gd name="T2" fmla="*/ 211 w 449"/>
              <a:gd name="T3" fmla="*/ 317 h 449"/>
              <a:gd name="T4" fmla="*/ 237 w 449"/>
              <a:gd name="T5" fmla="*/ 407 h 449"/>
              <a:gd name="T6" fmla="*/ 302 w 449"/>
              <a:gd name="T7" fmla="*/ 313 h 449"/>
              <a:gd name="T8" fmla="*/ 294 w 449"/>
              <a:gd name="T9" fmla="*/ 393 h 449"/>
              <a:gd name="T10" fmla="*/ 395 w 449"/>
              <a:gd name="T11" fmla="*/ 289 h 449"/>
              <a:gd name="T12" fmla="*/ 294 w 449"/>
              <a:gd name="T13" fmla="*/ 393 h 449"/>
              <a:gd name="T14" fmla="*/ 95 w 449"/>
              <a:gd name="T15" fmla="*/ 353 h 449"/>
              <a:gd name="T16" fmla="*/ 121 w 449"/>
              <a:gd name="T17" fmla="*/ 309 h 449"/>
              <a:gd name="T18" fmla="*/ 237 w 449"/>
              <a:gd name="T19" fmla="*/ 293 h 449"/>
              <a:gd name="T20" fmla="*/ 311 w 449"/>
              <a:gd name="T21" fmla="*/ 191 h 449"/>
              <a:gd name="T22" fmla="*/ 307 w 449"/>
              <a:gd name="T23" fmla="*/ 287 h 449"/>
              <a:gd name="T24" fmla="*/ 211 w 449"/>
              <a:gd name="T25" fmla="*/ 293 h 449"/>
              <a:gd name="T26" fmla="*/ 137 w 449"/>
              <a:gd name="T27" fmla="*/ 226 h 449"/>
              <a:gd name="T28" fmla="*/ 211 w 449"/>
              <a:gd name="T29" fmla="*/ 196 h 449"/>
              <a:gd name="T30" fmla="*/ 333 w 449"/>
              <a:gd name="T31" fmla="*/ 282 h 449"/>
              <a:gd name="T32" fmla="*/ 335 w 449"/>
              <a:gd name="T33" fmla="*/ 188 h 449"/>
              <a:gd name="T34" fmla="*/ 407 w 449"/>
              <a:gd name="T35" fmla="*/ 224 h 449"/>
              <a:gd name="T36" fmla="*/ 116 w 449"/>
              <a:gd name="T37" fmla="*/ 281 h 449"/>
              <a:gd name="T38" fmla="*/ 41 w 449"/>
              <a:gd name="T39" fmla="*/ 224 h 449"/>
              <a:gd name="T40" fmla="*/ 114 w 449"/>
              <a:gd name="T41" fmla="*/ 188 h 449"/>
              <a:gd name="T42" fmla="*/ 116 w 449"/>
              <a:gd name="T43" fmla="*/ 281 h 449"/>
              <a:gd name="T44" fmla="*/ 59 w 449"/>
              <a:gd name="T45" fmla="*/ 146 h 449"/>
              <a:gd name="T46" fmla="*/ 158 w 449"/>
              <a:gd name="T47" fmla="*/ 55 h 449"/>
              <a:gd name="T48" fmla="*/ 331 w 449"/>
              <a:gd name="T49" fmla="*/ 164 h 449"/>
              <a:gd name="T50" fmla="*/ 390 w 449"/>
              <a:gd name="T51" fmla="*/ 147 h 449"/>
              <a:gd name="T52" fmla="*/ 211 w 449"/>
              <a:gd name="T53" fmla="*/ 171 h 449"/>
              <a:gd name="T54" fmla="*/ 210 w 449"/>
              <a:gd name="T55" fmla="*/ 43 h 449"/>
              <a:gd name="T56" fmla="*/ 211 w 449"/>
              <a:gd name="T57" fmla="*/ 171 h 449"/>
              <a:gd name="T58" fmla="*/ 237 w 449"/>
              <a:gd name="T59" fmla="*/ 43 h 449"/>
              <a:gd name="T60" fmla="*/ 308 w 449"/>
              <a:gd name="T61" fmla="*/ 167 h 449"/>
              <a:gd name="T62" fmla="*/ 225 w 449"/>
              <a:gd name="T63" fmla="*/ 0 h 449"/>
              <a:gd name="T64" fmla="*/ 225 w 449"/>
              <a:gd name="T65" fmla="*/ 449 h 449"/>
              <a:gd name="T66" fmla="*/ 225 w 449"/>
              <a:gd name="T67" fmla="*/ 0 h 4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49" h="449">
                <a:moveTo>
                  <a:pt x="211" y="407"/>
                </a:moveTo>
                <a:cubicBezTo>
                  <a:pt x="192" y="407"/>
                  <a:pt x="176" y="387"/>
                  <a:pt x="166" y="362"/>
                </a:cubicBezTo>
                <a:cubicBezTo>
                  <a:pt x="158" y="347"/>
                  <a:pt x="151" y="331"/>
                  <a:pt x="147" y="313"/>
                </a:cubicBezTo>
                <a:cubicBezTo>
                  <a:pt x="168" y="315"/>
                  <a:pt x="189" y="317"/>
                  <a:pt x="211" y="317"/>
                </a:cubicBezTo>
                <a:cubicBezTo>
                  <a:pt x="211" y="407"/>
                  <a:pt x="211" y="407"/>
                  <a:pt x="211" y="407"/>
                </a:cubicBezTo>
                <a:moveTo>
                  <a:pt x="237" y="407"/>
                </a:moveTo>
                <a:cubicBezTo>
                  <a:pt x="237" y="317"/>
                  <a:pt x="237" y="317"/>
                  <a:pt x="237" y="317"/>
                </a:cubicBezTo>
                <a:cubicBezTo>
                  <a:pt x="259" y="317"/>
                  <a:pt x="280" y="315"/>
                  <a:pt x="302" y="313"/>
                </a:cubicBezTo>
                <a:cubicBezTo>
                  <a:pt x="293" y="344"/>
                  <a:pt x="273" y="407"/>
                  <a:pt x="237" y="407"/>
                </a:cubicBezTo>
                <a:moveTo>
                  <a:pt x="294" y="393"/>
                </a:moveTo>
                <a:cubicBezTo>
                  <a:pt x="311" y="370"/>
                  <a:pt x="320" y="343"/>
                  <a:pt x="328" y="310"/>
                </a:cubicBezTo>
                <a:cubicBezTo>
                  <a:pt x="354" y="304"/>
                  <a:pt x="377" y="297"/>
                  <a:pt x="395" y="289"/>
                </a:cubicBezTo>
                <a:cubicBezTo>
                  <a:pt x="386" y="313"/>
                  <a:pt x="373" y="335"/>
                  <a:pt x="354" y="353"/>
                </a:cubicBezTo>
                <a:cubicBezTo>
                  <a:pt x="337" y="371"/>
                  <a:pt x="315" y="384"/>
                  <a:pt x="294" y="393"/>
                </a:cubicBezTo>
                <a:moveTo>
                  <a:pt x="154" y="393"/>
                </a:moveTo>
                <a:cubicBezTo>
                  <a:pt x="133" y="384"/>
                  <a:pt x="112" y="371"/>
                  <a:pt x="95" y="353"/>
                </a:cubicBezTo>
                <a:cubicBezTo>
                  <a:pt x="75" y="335"/>
                  <a:pt x="62" y="312"/>
                  <a:pt x="52" y="286"/>
                </a:cubicBezTo>
                <a:cubicBezTo>
                  <a:pt x="68" y="295"/>
                  <a:pt x="93" y="303"/>
                  <a:pt x="121" y="309"/>
                </a:cubicBezTo>
                <a:cubicBezTo>
                  <a:pt x="128" y="342"/>
                  <a:pt x="138" y="371"/>
                  <a:pt x="154" y="393"/>
                </a:cubicBezTo>
                <a:moveTo>
                  <a:pt x="237" y="293"/>
                </a:moveTo>
                <a:cubicBezTo>
                  <a:pt x="237" y="196"/>
                  <a:pt x="237" y="196"/>
                  <a:pt x="237" y="196"/>
                </a:cubicBezTo>
                <a:cubicBezTo>
                  <a:pt x="263" y="195"/>
                  <a:pt x="287" y="193"/>
                  <a:pt x="311" y="191"/>
                </a:cubicBezTo>
                <a:cubicBezTo>
                  <a:pt x="311" y="203"/>
                  <a:pt x="311" y="214"/>
                  <a:pt x="311" y="226"/>
                </a:cubicBezTo>
                <a:cubicBezTo>
                  <a:pt x="311" y="247"/>
                  <a:pt x="311" y="268"/>
                  <a:pt x="307" y="287"/>
                </a:cubicBezTo>
                <a:cubicBezTo>
                  <a:pt x="284" y="290"/>
                  <a:pt x="261" y="292"/>
                  <a:pt x="237" y="293"/>
                </a:cubicBezTo>
                <a:moveTo>
                  <a:pt x="211" y="293"/>
                </a:moveTo>
                <a:cubicBezTo>
                  <a:pt x="187" y="292"/>
                  <a:pt x="165" y="290"/>
                  <a:pt x="141" y="286"/>
                </a:cubicBezTo>
                <a:cubicBezTo>
                  <a:pt x="138" y="268"/>
                  <a:pt x="137" y="246"/>
                  <a:pt x="137" y="226"/>
                </a:cubicBezTo>
                <a:cubicBezTo>
                  <a:pt x="137" y="214"/>
                  <a:pt x="138" y="203"/>
                  <a:pt x="138" y="191"/>
                </a:cubicBezTo>
                <a:cubicBezTo>
                  <a:pt x="161" y="193"/>
                  <a:pt x="186" y="195"/>
                  <a:pt x="211" y="196"/>
                </a:cubicBezTo>
                <a:cubicBezTo>
                  <a:pt x="211" y="293"/>
                  <a:pt x="211" y="293"/>
                  <a:pt x="211" y="293"/>
                </a:cubicBezTo>
                <a:moveTo>
                  <a:pt x="333" y="282"/>
                </a:moveTo>
                <a:cubicBezTo>
                  <a:pt x="335" y="265"/>
                  <a:pt x="336" y="245"/>
                  <a:pt x="336" y="226"/>
                </a:cubicBezTo>
                <a:cubicBezTo>
                  <a:pt x="336" y="212"/>
                  <a:pt x="336" y="201"/>
                  <a:pt x="335" y="188"/>
                </a:cubicBezTo>
                <a:cubicBezTo>
                  <a:pt x="363" y="185"/>
                  <a:pt x="386" y="177"/>
                  <a:pt x="399" y="171"/>
                </a:cubicBezTo>
                <a:cubicBezTo>
                  <a:pt x="405" y="188"/>
                  <a:pt x="407" y="207"/>
                  <a:pt x="407" y="224"/>
                </a:cubicBezTo>
                <a:cubicBezTo>
                  <a:pt x="407" y="254"/>
                  <a:pt x="405" y="270"/>
                  <a:pt x="333" y="282"/>
                </a:cubicBezTo>
                <a:moveTo>
                  <a:pt x="116" y="281"/>
                </a:moveTo>
                <a:cubicBezTo>
                  <a:pt x="75" y="274"/>
                  <a:pt x="52" y="260"/>
                  <a:pt x="43" y="250"/>
                </a:cubicBezTo>
                <a:cubicBezTo>
                  <a:pt x="41" y="242"/>
                  <a:pt x="41" y="233"/>
                  <a:pt x="41" y="224"/>
                </a:cubicBezTo>
                <a:cubicBezTo>
                  <a:pt x="41" y="206"/>
                  <a:pt x="44" y="187"/>
                  <a:pt x="49" y="171"/>
                </a:cubicBezTo>
                <a:cubicBezTo>
                  <a:pt x="64" y="177"/>
                  <a:pt x="82" y="182"/>
                  <a:pt x="114" y="188"/>
                </a:cubicBezTo>
                <a:cubicBezTo>
                  <a:pt x="113" y="201"/>
                  <a:pt x="112" y="212"/>
                  <a:pt x="112" y="226"/>
                </a:cubicBezTo>
                <a:cubicBezTo>
                  <a:pt x="112" y="245"/>
                  <a:pt x="113" y="264"/>
                  <a:pt x="116" y="281"/>
                </a:cubicBezTo>
                <a:moveTo>
                  <a:pt x="117" y="164"/>
                </a:moveTo>
                <a:cubicBezTo>
                  <a:pt x="76" y="153"/>
                  <a:pt x="65" y="152"/>
                  <a:pt x="59" y="146"/>
                </a:cubicBezTo>
                <a:cubicBezTo>
                  <a:pt x="68" y="128"/>
                  <a:pt x="79" y="110"/>
                  <a:pt x="95" y="96"/>
                </a:cubicBezTo>
                <a:cubicBezTo>
                  <a:pt x="114" y="76"/>
                  <a:pt x="135" y="66"/>
                  <a:pt x="158" y="55"/>
                </a:cubicBezTo>
                <a:cubicBezTo>
                  <a:pt x="138" y="83"/>
                  <a:pt x="124" y="119"/>
                  <a:pt x="117" y="164"/>
                </a:cubicBezTo>
                <a:moveTo>
                  <a:pt x="331" y="164"/>
                </a:moveTo>
                <a:cubicBezTo>
                  <a:pt x="324" y="119"/>
                  <a:pt x="311" y="81"/>
                  <a:pt x="291" y="54"/>
                </a:cubicBezTo>
                <a:cubicBezTo>
                  <a:pt x="333" y="69"/>
                  <a:pt x="370" y="104"/>
                  <a:pt x="390" y="147"/>
                </a:cubicBezTo>
                <a:cubicBezTo>
                  <a:pt x="384" y="151"/>
                  <a:pt x="369" y="157"/>
                  <a:pt x="331" y="164"/>
                </a:cubicBezTo>
                <a:moveTo>
                  <a:pt x="211" y="171"/>
                </a:moveTo>
                <a:cubicBezTo>
                  <a:pt x="187" y="171"/>
                  <a:pt x="164" y="169"/>
                  <a:pt x="141" y="167"/>
                </a:cubicBezTo>
                <a:cubicBezTo>
                  <a:pt x="152" y="104"/>
                  <a:pt x="178" y="55"/>
                  <a:pt x="210" y="43"/>
                </a:cubicBezTo>
                <a:cubicBezTo>
                  <a:pt x="210" y="43"/>
                  <a:pt x="211" y="43"/>
                  <a:pt x="211" y="43"/>
                </a:cubicBezTo>
                <a:cubicBezTo>
                  <a:pt x="211" y="171"/>
                  <a:pt x="211" y="171"/>
                  <a:pt x="211" y="171"/>
                </a:cubicBezTo>
                <a:moveTo>
                  <a:pt x="237" y="171"/>
                </a:moveTo>
                <a:cubicBezTo>
                  <a:pt x="237" y="43"/>
                  <a:pt x="237" y="43"/>
                  <a:pt x="237" y="43"/>
                </a:cubicBezTo>
                <a:cubicBezTo>
                  <a:pt x="242" y="43"/>
                  <a:pt x="249" y="48"/>
                  <a:pt x="255" y="52"/>
                </a:cubicBezTo>
                <a:cubicBezTo>
                  <a:pt x="279" y="74"/>
                  <a:pt x="299" y="117"/>
                  <a:pt x="308" y="167"/>
                </a:cubicBezTo>
                <a:cubicBezTo>
                  <a:pt x="284" y="169"/>
                  <a:pt x="261" y="171"/>
                  <a:pt x="237" y="171"/>
                </a:cubicBezTo>
                <a:moveTo>
                  <a:pt x="225" y="0"/>
                </a:moveTo>
                <a:cubicBezTo>
                  <a:pt x="100" y="0"/>
                  <a:pt x="0" y="100"/>
                  <a:pt x="0" y="224"/>
                </a:cubicBezTo>
                <a:cubicBezTo>
                  <a:pt x="0" y="349"/>
                  <a:pt x="100" y="449"/>
                  <a:pt x="225" y="449"/>
                </a:cubicBezTo>
                <a:cubicBezTo>
                  <a:pt x="350" y="449"/>
                  <a:pt x="449" y="349"/>
                  <a:pt x="449" y="224"/>
                </a:cubicBezTo>
                <a:cubicBezTo>
                  <a:pt x="449" y="100"/>
                  <a:pt x="350" y="0"/>
                  <a:pt x="225" y="0"/>
                </a:cubicBezTo>
              </a:path>
            </a:pathLst>
          </a:custGeom>
          <a:solidFill>
            <a:srgbClr val="C8161C"/>
          </a:solidFill>
          <a:ln>
            <a:noFill/>
          </a:ln>
        </p:spPr>
        <p:txBody>
          <a:bodyPr vert="horz" wrap="square" lIns="68580" tIns="34290" rIns="68580" bIns="34290" numCol="1" anchor="t" anchorCtr="0" compatLnSpc="1"/>
          <a:lstStyle>
            <a:defPPr>
              <a:defRPr lang="en-US"/>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a:lstStyle>
          <a:p>
            <a:pPr fontAlgn="auto">
              <a:spcBef>
                <a:spcPts val="0"/>
              </a:spcBef>
              <a:spcAft>
                <a:spcPts val="0"/>
              </a:spcAft>
            </a:pPr>
            <a:endParaRPr lang="zh-CN" altLang="en-US" sz="1800">
              <a:solidFill>
                <a:srgbClr val="C8161C"/>
              </a:solidFill>
            </a:endParaRPr>
          </a:p>
        </p:txBody>
      </p:sp>
      <p:sp>
        <p:nvSpPr>
          <p:cNvPr id="24" name="Freeform 57"/>
          <p:cNvSpPr>
            <a:spLocks noEditPoints="1"/>
          </p:cNvSpPr>
          <p:nvPr/>
        </p:nvSpPr>
        <p:spPr bwMode="auto">
          <a:xfrm>
            <a:off x="4002416" y="1389144"/>
            <a:ext cx="176931" cy="177271"/>
          </a:xfrm>
          <a:custGeom>
            <a:avLst/>
            <a:gdLst>
              <a:gd name="T0" fmla="*/ 145 w 437"/>
              <a:gd name="T1" fmla="*/ 119 h 437"/>
              <a:gd name="T2" fmla="*/ 126 w 437"/>
              <a:gd name="T3" fmla="*/ 159 h 437"/>
              <a:gd name="T4" fmla="*/ 197 w 437"/>
              <a:gd name="T5" fmla="*/ 237 h 437"/>
              <a:gd name="T6" fmla="*/ 214 w 437"/>
              <a:gd name="T7" fmla="*/ 245 h 437"/>
              <a:gd name="T8" fmla="*/ 276 w 437"/>
              <a:gd name="T9" fmla="*/ 245 h 437"/>
              <a:gd name="T10" fmla="*/ 276 w 437"/>
              <a:gd name="T11" fmla="*/ 196 h 437"/>
              <a:gd name="T12" fmla="*/ 225 w 437"/>
              <a:gd name="T13" fmla="*/ 196 h 437"/>
              <a:gd name="T14" fmla="*/ 161 w 437"/>
              <a:gd name="T15" fmla="*/ 126 h 437"/>
              <a:gd name="T16" fmla="*/ 145 w 437"/>
              <a:gd name="T17" fmla="*/ 119 h 437"/>
              <a:gd name="T18" fmla="*/ 219 w 437"/>
              <a:gd name="T19" fmla="*/ 388 h 437"/>
              <a:gd name="T20" fmla="*/ 48 w 437"/>
              <a:gd name="T21" fmla="*/ 218 h 437"/>
              <a:gd name="T22" fmla="*/ 219 w 437"/>
              <a:gd name="T23" fmla="*/ 48 h 437"/>
              <a:gd name="T24" fmla="*/ 388 w 437"/>
              <a:gd name="T25" fmla="*/ 218 h 437"/>
              <a:gd name="T26" fmla="*/ 219 w 437"/>
              <a:gd name="T27" fmla="*/ 388 h 437"/>
              <a:gd name="T28" fmla="*/ 219 w 437"/>
              <a:gd name="T29" fmla="*/ 0 h 437"/>
              <a:gd name="T30" fmla="*/ 0 w 437"/>
              <a:gd name="T31" fmla="*/ 218 h 437"/>
              <a:gd name="T32" fmla="*/ 219 w 437"/>
              <a:gd name="T33" fmla="*/ 437 h 437"/>
              <a:gd name="T34" fmla="*/ 437 w 437"/>
              <a:gd name="T35" fmla="*/ 218 h 437"/>
              <a:gd name="T36" fmla="*/ 219 w 437"/>
              <a:gd name="T37" fmla="*/ 0 h 4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37" h="437">
                <a:moveTo>
                  <a:pt x="145" y="119"/>
                </a:moveTo>
                <a:cubicBezTo>
                  <a:pt x="127" y="119"/>
                  <a:pt x="110" y="142"/>
                  <a:pt x="126" y="159"/>
                </a:cubicBezTo>
                <a:cubicBezTo>
                  <a:pt x="197" y="237"/>
                  <a:pt x="197" y="237"/>
                  <a:pt x="197" y="237"/>
                </a:cubicBezTo>
                <a:cubicBezTo>
                  <a:pt x="201" y="242"/>
                  <a:pt x="207" y="245"/>
                  <a:pt x="214" y="245"/>
                </a:cubicBezTo>
                <a:cubicBezTo>
                  <a:pt x="276" y="245"/>
                  <a:pt x="276" y="245"/>
                  <a:pt x="276" y="245"/>
                </a:cubicBezTo>
                <a:cubicBezTo>
                  <a:pt x="306" y="245"/>
                  <a:pt x="309" y="196"/>
                  <a:pt x="276" y="196"/>
                </a:cubicBezTo>
                <a:cubicBezTo>
                  <a:pt x="225" y="196"/>
                  <a:pt x="225" y="196"/>
                  <a:pt x="225" y="196"/>
                </a:cubicBezTo>
                <a:cubicBezTo>
                  <a:pt x="161" y="126"/>
                  <a:pt x="161" y="126"/>
                  <a:pt x="161" y="126"/>
                </a:cubicBezTo>
                <a:cubicBezTo>
                  <a:pt x="156" y="121"/>
                  <a:pt x="151" y="119"/>
                  <a:pt x="145" y="119"/>
                </a:cubicBezTo>
                <a:moveTo>
                  <a:pt x="219" y="388"/>
                </a:moveTo>
                <a:cubicBezTo>
                  <a:pt x="124" y="388"/>
                  <a:pt x="48" y="312"/>
                  <a:pt x="48" y="218"/>
                </a:cubicBezTo>
                <a:cubicBezTo>
                  <a:pt x="48" y="124"/>
                  <a:pt x="124" y="48"/>
                  <a:pt x="219" y="48"/>
                </a:cubicBezTo>
                <a:cubicBezTo>
                  <a:pt x="313" y="48"/>
                  <a:pt x="388" y="124"/>
                  <a:pt x="388" y="218"/>
                </a:cubicBezTo>
                <a:cubicBezTo>
                  <a:pt x="388" y="312"/>
                  <a:pt x="313" y="388"/>
                  <a:pt x="219" y="388"/>
                </a:cubicBezTo>
                <a:moveTo>
                  <a:pt x="219" y="0"/>
                </a:moveTo>
                <a:cubicBezTo>
                  <a:pt x="98" y="0"/>
                  <a:pt x="0" y="97"/>
                  <a:pt x="0" y="218"/>
                </a:cubicBezTo>
                <a:cubicBezTo>
                  <a:pt x="0" y="339"/>
                  <a:pt x="98" y="437"/>
                  <a:pt x="219" y="437"/>
                </a:cubicBezTo>
                <a:cubicBezTo>
                  <a:pt x="339" y="437"/>
                  <a:pt x="437" y="339"/>
                  <a:pt x="437" y="218"/>
                </a:cubicBezTo>
                <a:cubicBezTo>
                  <a:pt x="437" y="97"/>
                  <a:pt x="339" y="0"/>
                  <a:pt x="219" y="0"/>
                </a:cubicBezTo>
              </a:path>
            </a:pathLst>
          </a:custGeom>
          <a:solidFill>
            <a:srgbClr val="C8161C"/>
          </a:solidFill>
          <a:ln>
            <a:noFill/>
          </a:ln>
        </p:spPr>
        <p:txBody>
          <a:bodyPr vert="horz" wrap="square" lIns="68580" tIns="34290" rIns="68580" bIns="34290" numCol="1" anchor="t" anchorCtr="0" compatLnSpc="1"/>
          <a:lstStyle>
            <a:defPPr>
              <a:defRPr lang="en-US"/>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a:lstStyle>
          <a:p>
            <a:pPr fontAlgn="auto">
              <a:spcBef>
                <a:spcPts val="0"/>
              </a:spcBef>
              <a:spcAft>
                <a:spcPts val="0"/>
              </a:spcAft>
            </a:pPr>
            <a:endParaRPr lang="zh-CN" altLang="en-US" sz="1800" dirty="0">
              <a:solidFill>
                <a:srgbClr val="C8161C"/>
              </a:solidFill>
            </a:endParaRPr>
          </a:p>
        </p:txBody>
      </p:sp>
      <p:grpSp>
        <p:nvGrpSpPr>
          <p:cNvPr id="33" name="组合 32"/>
          <p:cNvGrpSpPr/>
          <p:nvPr/>
        </p:nvGrpSpPr>
        <p:grpSpPr>
          <a:xfrm>
            <a:off x="5218842" y="981155"/>
            <a:ext cx="584995" cy="511723"/>
            <a:chOff x="7081028" y="872048"/>
            <a:chExt cx="890839" cy="779259"/>
          </a:xfrm>
        </p:grpSpPr>
        <p:sp>
          <p:nvSpPr>
            <p:cNvPr id="55" name="圆角矩形 54"/>
            <p:cNvSpPr/>
            <p:nvPr/>
          </p:nvSpPr>
          <p:spPr>
            <a:xfrm>
              <a:off x="7425325" y="872048"/>
              <a:ext cx="546542" cy="373295"/>
            </a:xfrm>
            <a:prstGeom prst="roundRect">
              <a:avLst/>
            </a:prstGeom>
            <a:solidFill>
              <a:schemeClr val="bg1">
                <a:alpha val="5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solidFill>
                    <a:schemeClr val="lt1"/>
                  </a:solidFill>
                </a:defRPr>
              </a:defPPr>
              <a:lvl1pPr marL="0" algn="l" defTabSz="1218565" rtl="0" eaLnBrk="1" latinLnBrk="0" hangingPunct="1">
                <a:defRPr sz="2400" kern="1200">
                  <a:solidFill>
                    <a:schemeClr val="lt1"/>
                  </a:solidFill>
                  <a:latin typeface="+mn-lt"/>
                  <a:ea typeface="+mn-ea"/>
                  <a:cs typeface="+mn-cs"/>
                </a:defRPr>
              </a:lvl1pPr>
              <a:lvl2pPr marL="609600" algn="l" defTabSz="1218565" rtl="0" eaLnBrk="1" latinLnBrk="0" hangingPunct="1">
                <a:defRPr sz="2400" kern="1200">
                  <a:solidFill>
                    <a:schemeClr val="lt1"/>
                  </a:solidFill>
                  <a:latin typeface="+mn-lt"/>
                  <a:ea typeface="+mn-ea"/>
                  <a:cs typeface="+mn-cs"/>
                </a:defRPr>
              </a:lvl2pPr>
              <a:lvl3pPr marL="1219200" algn="l" defTabSz="1218565" rtl="0" eaLnBrk="1" latinLnBrk="0" hangingPunct="1">
                <a:defRPr sz="2400" kern="1200">
                  <a:solidFill>
                    <a:schemeClr val="lt1"/>
                  </a:solidFill>
                  <a:latin typeface="+mn-lt"/>
                  <a:ea typeface="+mn-ea"/>
                  <a:cs typeface="+mn-cs"/>
                </a:defRPr>
              </a:lvl3pPr>
              <a:lvl4pPr marL="1828800" algn="l" defTabSz="1218565" rtl="0" eaLnBrk="1" latinLnBrk="0" hangingPunct="1">
                <a:defRPr sz="2400" kern="1200">
                  <a:solidFill>
                    <a:schemeClr val="lt1"/>
                  </a:solidFill>
                  <a:latin typeface="+mn-lt"/>
                  <a:ea typeface="+mn-ea"/>
                  <a:cs typeface="+mn-cs"/>
                </a:defRPr>
              </a:lvl4pPr>
              <a:lvl5pPr marL="2438400" algn="l" defTabSz="1218565" rtl="0" eaLnBrk="1" latinLnBrk="0" hangingPunct="1">
                <a:defRPr sz="2400" kern="1200">
                  <a:solidFill>
                    <a:schemeClr val="lt1"/>
                  </a:solidFill>
                  <a:latin typeface="+mn-lt"/>
                  <a:ea typeface="+mn-ea"/>
                  <a:cs typeface="+mn-cs"/>
                </a:defRPr>
              </a:lvl5pPr>
              <a:lvl6pPr marL="3048000" algn="l" defTabSz="1218565" rtl="0" eaLnBrk="1" latinLnBrk="0" hangingPunct="1">
                <a:defRPr sz="2400" kern="1200">
                  <a:solidFill>
                    <a:schemeClr val="lt1"/>
                  </a:solidFill>
                  <a:latin typeface="+mn-lt"/>
                  <a:ea typeface="+mn-ea"/>
                  <a:cs typeface="+mn-cs"/>
                </a:defRPr>
              </a:lvl6pPr>
              <a:lvl7pPr marL="3657600" algn="l" defTabSz="1218565" rtl="0" eaLnBrk="1" latinLnBrk="0" hangingPunct="1">
                <a:defRPr sz="2400" kern="1200">
                  <a:solidFill>
                    <a:schemeClr val="lt1"/>
                  </a:solidFill>
                  <a:latin typeface="+mn-lt"/>
                  <a:ea typeface="+mn-ea"/>
                  <a:cs typeface="+mn-cs"/>
                </a:defRPr>
              </a:lvl7pPr>
              <a:lvl8pPr marL="4267200" algn="l" defTabSz="1218565" rtl="0" eaLnBrk="1" latinLnBrk="0" hangingPunct="1">
                <a:defRPr sz="2400" kern="1200">
                  <a:solidFill>
                    <a:schemeClr val="lt1"/>
                  </a:solidFill>
                  <a:latin typeface="+mn-lt"/>
                  <a:ea typeface="+mn-ea"/>
                  <a:cs typeface="+mn-cs"/>
                </a:defRPr>
              </a:lvl8pPr>
              <a:lvl9pPr marL="4876800" algn="l" defTabSz="1218565" rtl="0" eaLnBrk="1" latinLnBrk="0" hangingPunct="1">
                <a:defRPr sz="2400" kern="1200">
                  <a:solidFill>
                    <a:schemeClr val="lt1"/>
                  </a:solidFill>
                  <a:latin typeface="+mn-lt"/>
                  <a:ea typeface="+mn-ea"/>
                  <a:cs typeface="+mn-cs"/>
                </a:defRPr>
              </a:lvl9pPr>
            </a:lstStyle>
            <a:p>
              <a:pPr algn="ctr" fontAlgn="auto">
                <a:spcBef>
                  <a:spcPts val="0"/>
                </a:spcBef>
                <a:spcAft>
                  <a:spcPts val="0"/>
                </a:spcAft>
              </a:pPr>
              <a:endParaRPr lang="zh-CN" altLang="en-US" sz="1800">
                <a:solidFill>
                  <a:srgbClr val="C8161C"/>
                </a:solidFill>
              </a:endParaRPr>
            </a:p>
          </p:txBody>
        </p:sp>
        <p:sp>
          <p:nvSpPr>
            <p:cNvPr id="56" name="文本框 124"/>
            <p:cNvSpPr txBox="1"/>
            <p:nvPr/>
          </p:nvSpPr>
          <p:spPr>
            <a:xfrm>
              <a:off x="7081028" y="1159187"/>
              <a:ext cx="620995" cy="492120"/>
            </a:xfrm>
            <a:prstGeom prst="rect">
              <a:avLst/>
            </a:prstGeom>
            <a:noFill/>
          </p:spPr>
          <p:txBody>
            <a:bodyPr wrap="square" rtlCol="0">
              <a:spAutoFit/>
            </a:bodyPr>
            <a:lstStyle>
              <a:defPPr>
                <a:defRPr lang="en-US"/>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a:lstStyle>
            <a:p>
              <a:pPr algn="ctr" fontAlgn="auto">
                <a:spcBef>
                  <a:spcPts val="0"/>
                </a:spcBef>
                <a:spcAft>
                  <a:spcPts val="0"/>
                </a:spcAft>
              </a:pPr>
              <a:r>
                <a:rPr lang="en-US" altLang="zh-CN" sz="1500" dirty="0">
                  <a:solidFill>
                    <a:srgbClr val="C8161C"/>
                  </a:solidFill>
                  <a:latin typeface="Impact" panose="020B0806030902050204" pitchFamily="34" charset="0"/>
                </a:rPr>
                <a:t>01</a:t>
              </a:r>
              <a:endParaRPr lang="zh-CN" altLang="en-US" sz="1500" dirty="0">
                <a:solidFill>
                  <a:srgbClr val="C8161C"/>
                </a:solidFill>
                <a:latin typeface="Impact" panose="020B0806030902050204" pitchFamily="34" charset="0"/>
              </a:endParaRPr>
            </a:p>
          </p:txBody>
        </p:sp>
      </p:grpSp>
      <p:grpSp>
        <p:nvGrpSpPr>
          <p:cNvPr id="34" name="组合 33"/>
          <p:cNvGrpSpPr/>
          <p:nvPr/>
        </p:nvGrpSpPr>
        <p:grpSpPr>
          <a:xfrm>
            <a:off x="5901615" y="1621726"/>
            <a:ext cx="456325" cy="759462"/>
            <a:chOff x="7276969" y="872048"/>
            <a:chExt cx="694898" cy="1156519"/>
          </a:xfrm>
        </p:grpSpPr>
        <p:sp>
          <p:nvSpPr>
            <p:cNvPr id="53" name="圆角矩形 52"/>
            <p:cNvSpPr/>
            <p:nvPr/>
          </p:nvSpPr>
          <p:spPr>
            <a:xfrm>
              <a:off x="7425325" y="872048"/>
              <a:ext cx="546542" cy="373295"/>
            </a:xfrm>
            <a:prstGeom prst="roundRect">
              <a:avLst/>
            </a:prstGeom>
            <a:solidFill>
              <a:schemeClr val="bg1">
                <a:alpha val="5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solidFill>
                    <a:schemeClr val="lt1"/>
                  </a:solidFill>
                </a:defRPr>
              </a:defPPr>
              <a:lvl1pPr marL="0" algn="l" defTabSz="1218565" rtl="0" eaLnBrk="1" latinLnBrk="0" hangingPunct="1">
                <a:defRPr sz="2400" kern="1200">
                  <a:solidFill>
                    <a:schemeClr val="lt1"/>
                  </a:solidFill>
                  <a:latin typeface="+mn-lt"/>
                  <a:ea typeface="+mn-ea"/>
                  <a:cs typeface="+mn-cs"/>
                </a:defRPr>
              </a:lvl1pPr>
              <a:lvl2pPr marL="609600" algn="l" defTabSz="1218565" rtl="0" eaLnBrk="1" latinLnBrk="0" hangingPunct="1">
                <a:defRPr sz="2400" kern="1200">
                  <a:solidFill>
                    <a:schemeClr val="lt1"/>
                  </a:solidFill>
                  <a:latin typeface="+mn-lt"/>
                  <a:ea typeface="+mn-ea"/>
                  <a:cs typeface="+mn-cs"/>
                </a:defRPr>
              </a:lvl2pPr>
              <a:lvl3pPr marL="1219200" algn="l" defTabSz="1218565" rtl="0" eaLnBrk="1" latinLnBrk="0" hangingPunct="1">
                <a:defRPr sz="2400" kern="1200">
                  <a:solidFill>
                    <a:schemeClr val="lt1"/>
                  </a:solidFill>
                  <a:latin typeface="+mn-lt"/>
                  <a:ea typeface="+mn-ea"/>
                  <a:cs typeface="+mn-cs"/>
                </a:defRPr>
              </a:lvl3pPr>
              <a:lvl4pPr marL="1828800" algn="l" defTabSz="1218565" rtl="0" eaLnBrk="1" latinLnBrk="0" hangingPunct="1">
                <a:defRPr sz="2400" kern="1200">
                  <a:solidFill>
                    <a:schemeClr val="lt1"/>
                  </a:solidFill>
                  <a:latin typeface="+mn-lt"/>
                  <a:ea typeface="+mn-ea"/>
                  <a:cs typeface="+mn-cs"/>
                </a:defRPr>
              </a:lvl4pPr>
              <a:lvl5pPr marL="2438400" algn="l" defTabSz="1218565" rtl="0" eaLnBrk="1" latinLnBrk="0" hangingPunct="1">
                <a:defRPr sz="2400" kern="1200">
                  <a:solidFill>
                    <a:schemeClr val="lt1"/>
                  </a:solidFill>
                  <a:latin typeface="+mn-lt"/>
                  <a:ea typeface="+mn-ea"/>
                  <a:cs typeface="+mn-cs"/>
                </a:defRPr>
              </a:lvl5pPr>
              <a:lvl6pPr marL="3048000" algn="l" defTabSz="1218565" rtl="0" eaLnBrk="1" latinLnBrk="0" hangingPunct="1">
                <a:defRPr sz="2400" kern="1200">
                  <a:solidFill>
                    <a:schemeClr val="lt1"/>
                  </a:solidFill>
                  <a:latin typeface="+mn-lt"/>
                  <a:ea typeface="+mn-ea"/>
                  <a:cs typeface="+mn-cs"/>
                </a:defRPr>
              </a:lvl6pPr>
              <a:lvl7pPr marL="3657600" algn="l" defTabSz="1218565" rtl="0" eaLnBrk="1" latinLnBrk="0" hangingPunct="1">
                <a:defRPr sz="2400" kern="1200">
                  <a:solidFill>
                    <a:schemeClr val="lt1"/>
                  </a:solidFill>
                  <a:latin typeface="+mn-lt"/>
                  <a:ea typeface="+mn-ea"/>
                  <a:cs typeface="+mn-cs"/>
                </a:defRPr>
              </a:lvl7pPr>
              <a:lvl8pPr marL="4267200" algn="l" defTabSz="1218565" rtl="0" eaLnBrk="1" latinLnBrk="0" hangingPunct="1">
                <a:defRPr sz="2400" kern="1200">
                  <a:solidFill>
                    <a:schemeClr val="lt1"/>
                  </a:solidFill>
                  <a:latin typeface="+mn-lt"/>
                  <a:ea typeface="+mn-ea"/>
                  <a:cs typeface="+mn-cs"/>
                </a:defRPr>
              </a:lvl8pPr>
              <a:lvl9pPr marL="4876800" algn="l" defTabSz="1218565" rtl="0" eaLnBrk="1" latinLnBrk="0" hangingPunct="1">
                <a:defRPr sz="2400" kern="1200">
                  <a:solidFill>
                    <a:schemeClr val="lt1"/>
                  </a:solidFill>
                  <a:latin typeface="+mn-lt"/>
                  <a:ea typeface="+mn-ea"/>
                  <a:cs typeface="+mn-cs"/>
                </a:defRPr>
              </a:lvl9pPr>
            </a:lstStyle>
            <a:p>
              <a:pPr algn="ctr" fontAlgn="auto">
                <a:spcBef>
                  <a:spcPts val="0"/>
                </a:spcBef>
                <a:spcAft>
                  <a:spcPts val="0"/>
                </a:spcAft>
              </a:pPr>
              <a:endParaRPr lang="zh-CN" altLang="en-US" sz="1800">
                <a:solidFill>
                  <a:srgbClr val="C8161C"/>
                </a:solidFill>
              </a:endParaRPr>
            </a:p>
          </p:txBody>
        </p:sp>
        <p:sp>
          <p:nvSpPr>
            <p:cNvPr id="54" name="文本框 127"/>
            <p:cNvSpPr txBox="1"/>
            <p:nvPr/>
          </p:nvSpPr>
          <p:spPr>
            <a:xfrm>
              <a:off x="7276969" y="1536447"/>
              <a:ext cx="620994" cy="492120"/>
            </a:xfrm>
            <a:prstGeom prst="rect">
              <a:avLst/>
            </a:prstGeom>
            <a:noFill/>
          </p:spPr>
          <p:txBody>
            <a:bodyPr wrap="square" rtlCol="0">
              <a:spAutoFit/>
            </a:bodyPr>
            <a:lstStyle>
              <a:defPPr>
                <a:defRPr lang="en-US"/>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a:lstStyle>
            <a:p>
              <a:pPr algn="ctr" fontAlgn="auto">
                <a:spcBef>
                  <a:spcPts val="0"/>
                </a:spcBef>
                <a:spcAft>
                  <a:spcPts val="0"/>
                </a:spcAft>
              </a:pPr>
              <a:r>
                <a:rPr lang="en-US" altLang="zh-CN" sz="1500" dirty="0">
                  <a:solidFill>
                    <a:srgbClr val="C8161C"/>
                  </a:solidFill>
                  <a:latin typeface="Impact" panose="020B0806030902050204" pitchFamily="34" charset="0"/>
                </a:rPr>
                <a:t>02</a:t>
              </a:r>
              <a:endParaRPr lang="zh-CN" altLang="en-US" sz="1500" dirty="0">
                <a:solidFill>
                  <a:srgbClr val="C8161C"/>
                </a:solidFill>
                <a:latin typeface="Impact" panose="020B0806030902050204" pitchFamily="34" charset="0"/>
              </a:endParaRPr>
            </a:p>
          </p:txBody>
        </p:sp>
      </p:grpSp>
      <p:grpSp>
        <p:nvGrpSpPr>
          <p:cNvPr id="35" name="组合 34"/>
          <p:cNvGrpSpPr/>
          <p:nvPr/>
        </p:nvGrpSpPr>
        <p:grpSpPr>
          <a:xfrm>
            <a:off x="5924608" y="3174468"/>
            <a:ext cx="407795" cy="323165"/>
            <a:chOff x="7386444" y="863004"/>
            <a:chExt cx="620995" cy="492120"/>
          </a:xfrm>
        </p:grpSpPr>
        <p:sp>
          <p:nvSpPr>
            <p:cNvPr id="51" name="圆角矩形 50"/>
            <p:cNvSpPr/>
            <p:nvPr/>
          </p:nvSpPr>
          <p:spPr>
            <a:xfrm>
              <a:off x="7425325" y="872048"/>
              <a:ext cx="546542" cy="373295"/>
            </a:xfrm>
            <a:prstGeom prst="roundRect">
              <a:avLst/>
            </a:prstGeom>
            <a:solidFill>
              <a:schemeClr val="bg1">
                <a:alpha val="5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solidFill>
                    <a:schemeClr val="lt1"/>
                  </a:solidFill>
                </a:defRPr>
              </a:defPPr>
              <a:lvl1pPr marL="0" algn="l" defTabSz="1218565" rtl="0" eaLnBrk="1" latinLnBrk="0" hangingPunct="1">
                <a:defRPr sz="2400" kern="1200">
                  <a:solidFill>
                    <a:schemeClr val="lt1"/>
                  </a:solidFill>
                  <a:latin typeface="+mn-lt"/>
                  <a:ea typeface="+mn-ea"/>
                  <a:cs typeface="+mn-cs"/>
                </a:defRPr>
              </a:lvl1pPr>
              <a:lvl2pPr marL="609600" algn="l" defTabSz="1218565" rtl="0" eaLnBrk="1" latinLnBrk="0" hangingPunct="1">
                <a:defRPr sz="2400" kern="1200">
                  <a:solidFill>
                    <a:schemeClr val="lt1"/>
                  </a:solidFill>
                  <a:latin typeface="+mn-lt"/>
                  <a:ea typeface="+mn-ea"/>
                  <a:cs typeface="+mn-cs"/>
                </a:defRPr>
              </a:lvl2pPr>
              <a:lvl3pPr marL="1219200" algn="l" defTabSz="1218565" rtl="0" eaLnBrk="1" latinLnBrk="0" hangingPunct="1">
                <a:defRPr sz="2400" kern="1200">
                  <a:solidFill>
                    <a:schemeClr val="lt1"/>
                  </a:solidFill>
                  <a:latin typeface="+mn-lt"/>
                  <a:ea typeface="+mn-ea"/>
                  <a:cs typeface="+mn-cs"/>
                </a:defRPr>
              </a:lvl3pPr>
              <a:lvl4pPr marL="1828800" algn="l" defTabSz="1218565" rtl="0" eaLnBrk="1" latinLnBrk="0" hangingPunct="1">
                <a:defRPr sz="2400" kern="1200">
                  <a:solidFill>
                    <a:schemeClr val="lt1"/>
                  </a:solidFill>
                  <a:latin typeface="+mn-lt"/>
                  <a:ea typeface="+mn-ea"/>
                  <a:cs typeface="+mn-cs"/>
                </a:defRPr>
              </a:lvl4pPr>
              <a:lvl5pPr marL="2438400" algn="l" defTabSz="1218565" rtl="0" eaLnBrk="1" latinLnBrk="0" hangingPunct="1">
                <a:defRPr sz="2400" kern="1200">
                  <a:solidFill>
                    <a:schemeClr val="lt1"/>
                  </a:solidFill>
                  <a:latin typeface="+mn-lt"/>
                  <a:ea typeface="+mn-ea"/>
                  <a:cs typeface="+mn-cs"/>
                </a:defRPr>
              </a:lvl5pPr>
              <a:lvl6pPr marL="3048000" algn="l" defTabSz="1218565" rtl="0" eaLnBrk="1" latinLnBrk="0" hangingPunct="1">
                <a:defRPr sz="2400" kern="1200">
                  <a:solidFill>
                    <a:schemeClr val="lt1"/>
                  </a:solidFill>
                  <a:latin typeface="+mn-lt"/>
                  <a:ea typeface="+mn-ea"/>
                  <a:cs typeface="+mn-cs"/>
                </a:defRPr>
              </a:lvl6pPr>
              <a:lvl7pPr marL="3657600" algn="l" defTabSz="1218565" rtl="0" eaLnBrk="1" latinLnBrk="0" hangingPunct="1">
                <a:defRPr sz="2400" kern="1200">
                  <a:solidFill>
                    <a:schemeClr val="lt1"/>
                  </a:solidFill>
                  <a:latin typeface="+mn-lt"/>
                  <a:ea typeface="+mn-ea"/>
                  <a:cs typeface="+mn-cs"/>
                </a:defRPr>
              </a:lvl7pPr>
              <a:lvl8pPr marL="4267200" algn="l" defTabSz="1218565" rtl="0" eaLnBrk="1" latinLnBrk="0" hangingPunct="1">
                <a:defRPr sz="2400" kern="1200">
                  <a:solidFill>
                    <a:schemeClr val="lt1"/>
                  </a:solidFill>
                  <a:latin typeface="+mn-lt"/>
                  <a:ea typeface="+mn-ea"/>
                  <a:cs typeface="+mn-cs"/>
                </a:defRPr>
              </a:lvl8pPr>
              <a:lvl9pPr marL="4876800" algn="l" defTabSz="1218565" rtl="0" eaLnBrk="1" latinLnBrk="0" hangingPunct="1">
                <a:defRPr sz="2400" kern="1200">
                  <a:solidFill>
                    <a:schemeClr val="lt1"/>
                  </a:solidFill>
                  <a:latin typeface="+mn-lt"/>
                  <a:ea typeface="+mn-ea"/>
                  <a:cs typeface="+mn-cs"/>
                </a:defRPr>
              </a:lvl9pPr>
            </a:lstStyle>
            <a:p>
              <a:pPr algn="ctr" fontAlgn="auto">
                <a:spcBef>
                  <a:spcPts val="0"/>
                </a:spcBef>
                <a:spcAft>
                  <a:spcPts val="0"/>
                </a:spcAft>
              </a:pPr>
              <a:endParaRPr lang="zh-CN" altLang="en-US" sz="1800">
                <a:solidFill>
                  <a:srgbClr val="C8161C"/>
                </a:solidFill>
              </a:endParaRPr>
            </a:p>
          </p:txBody>
        </p:sp>
        <p:sp>
          <p:nvSpPr>
            <p:cNvPr id="52" name="文本框 130"/>
            <p:cNvSpPr txBox="1"/>
            <p:nvPr/>
          </p:nvSpPr>
          <p:spPr>
            <a:xfrm>
              <a:off x="7386444" y="863004"/>
              <a:ext cx="620995" cy="492120"/>
            </a:xfrm>
            <a:prstGeom prst="rect">
              <a:avLst/>
            </a:prstGeom>
            <a:noFill/>
          </p:spPr>
          <p:txBody>
            <a:bodyPr wrap="square" rtlCol="0">
              <a:spAutoFit/>
            </a:bodyPr>
            <a:lstStyle>
              <a:defPPr>
                <a:defRPr lang="en-US"/>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a:lstStyle>
            <a:p>
              <a:pPr algn="ctr" fontAlgn="auto">
                <a:spcBef>
                  <a:spcPts val="0"/>
                </a:spcBef>
                <a:spcAft>
                  <a:spcPts val="0"/>
                </a:spcAft>
              </a:pPr>
              <a:r>
                <a:rPr lang="en-US" altLang="zh-CN" sz="1500" dirty="0">
                  <a:solidFill>
                    <a:srgbClr val="C8161C"/>
                  </a:solidFill>
                  <a:latin typeface="Impact" panose="020B0806030902050204" pitchFamily="34" charset="0"/>
                </a:rPr>
                <a:t>03</a:t>
              </a:r>
              <a:endParaRPr lang="zh-CN" altLang="en-US" sz="1500" dirty="0">
                <a:solidFill>
                  <a:srgbClr val="C8161C"/>
                </a:solidFill>
                <a:latin typeface="Impact" panose="020B0806030902050204" pitchFamily="34" charset="0"/>
              </a:endParaRPr>
            </a:p>
          </p:txBody>
        </p:sp>
      </p:grpSp>
      <p:grpSp>
        <p:nvGrpSpPr>
          <p:cNvPr id="36" name="组合 35"/>
          <p:cNvGrpSpPr/>
          <p:nvPr/>
        </p:nvGrpSpPr>
        <p:grpSpPr>
          <a:xfrm>
            <a:off x="2817873" y="3174468"/>
            <a:ext cx="407795" cy="323165"/>
            <a:chOff x="7386444" y="863004"/>
            <a:chExt cx="620995" cy="492120"/>
          </a:xfrm>
        </p:grpSpPr>
        <p:sp>
          <p:nvSpPr>
            <p:cNvPr id="49" name="圆角矩形 48"/>
            <p:cNvSpPr/>
            <p:nvPr/>
          </p:nvSpPr>
          <p:spPr>
            <a:xfrm>
              <a:off x="7425325" y="872048"/>
              <a:ext cx="546542" cy="373295"/>
            </a:xfrm>
            <a:prstGeom prst="roundRect">
              <a:avLst/>
            </a:prstGeom>
            <a:solidFill>
              <a:schemeClr val="bg1">
                <a:alpha val="5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solidFill>
                    <a:schemeClr val="lt1"/>
                  </a:solidFill>
                </a:defRPr>
              </a:defPPr>
              <a:lvl1pPr marL="0" algn="l" defTabSz="1218565" rtl="0" eaLnBrk="1" latinLnBrk="0" hangingPunct="1">
                <a:defRPr sz="2400" kern="1200">
                  <a:solidFill>
                    <a:schemeClr val="lt1"/>
                  </a:solidFill>
                  <a:latin typeface="+mn-lt"/>
                  <a:ea typeface="+mn-ea"/>
                  <a:cs typeface="+mn-cs"/>
                </a:defRPr>
              </a:lvl1pPr>
              <a:lvl2pPr marL="609600" algn="l" defTabSz="1218565" rtl="0" eaLnBrk="1" latinLnBrk="0" hangingPunct="1">
                <a:defRPr sz="2400" kern="1200">
                  <a:solidFill>
                    <a:schemeClr val="lt1"/>
                  </a:solidFill>
                  <a:latin typeface="+mn-lt"/>
                  <a:ea typeface="+mn-ea"/>
                  <a:cs typeface="+mn-cs"/>
                </a:defRPr>
              </a:lvl2pPr>
              <a:lvl3pPr marL="1219200" algn="l" defTabSz="1218565" rtl="0" eaLnBrk="1" latinLnBrk="0" hangingPunct="1">
                <a:defRPr sz="2400" kern="1200">
                  <a:solidFill>
                    <a:schemeClr val="lt1"/>
                  </a:solidFill>
                  <a:latin typeface="+mn-lt"/>
                  <a:ea typeface="+mn-ea"/>
                  <a:cs typeface="+mn-cs"/>
                </a:defRPr>
              </a:lvl3pPr>
              <a:lvl4pPr marL="1828800" algn="l" defTabSz="1218565" rtl="0" eaLnBrk="1" latinLnBrk="0" hangingPunct="1">
                <a:defRPr sz="2400" kern="1200">
                  <a:solidFill>
                    <a:schemeClr val="lt1"/>
                  </a:solidFill>
                  <a:latin typeface="+mn-lt"/>
                  <a:ea typeface="+mn-ea"/>
                  <a:cs typeface="+mn-cs"/>
                </a:defRPr>
              </a:lvl4pPr>
              <a:lvl5pPr marL="2438400" algn="l" defTabSz="1218565" rtl="0" eaLnBrk="1" latinLnBrk="0" hangingPunct="1">
                <a:defRPr sz="2400" kern="1200">
                  <a:solidFill>
                    <a:schemeClr val="lt1"/>
                  </a:solidFill>
                  <a:latin typeface="+mn-lt"/>
                  <a:ea typeface="+mn-ea"/>
                  <a:cs typeface="+mn-cs"/>
                </a:defRPr>
              </a:lvl5pPr>
              <a:lvl6pPr marL="3048000" algn="l" defTabSz="1218565" rtl="0" eaLnBrk="1" latinLnBrk="0" hangingPunct="1">
                <a:defRPr sz="2400" kern="1200">
                  <a:solidFill>
                    <a:schemeClr val="lt1"/>
                  </a:solidFill>
                  <a:latin typeface="+mn-lt"/>
                  <a:ea typeface="+mn-ea"/>
                  <a:cs typeface="+mn-cs"/>
                </a:defRPr>
              </a:lvl6pPr>
              <a:lvl7pPr marL="3657600" algn="l" defTabSz="1218565" rtl="0" eaLnBrk="1" latinLnBrk="0" hangingPunct="1">
                <a:defRPr sz="2400" kern="1200">
                  <a:solidFill>
                    <a:schemeClr val="lt1"/>
                  </a:solidFill>
                  <a:latin typeface="+mn-lt"/>
                  <a:ea typeface="+mn-ea"/>
                  <a:cs typeface="+mn-cs"/>
                </a:defRPr>
              </a:lvl7pPr>
              <a:lvl8pPr marL="4267200" algn="l" defTabSz="1218565" rtl="0" eaLnBrk="1" latinLnBrk="0" hangingPunct="1">
                <a:defRPr sz="2400" kern="1200">
                  <a:solidFill>
                    <a:schemeClr val="lt1"/>
                  </a:solidFill>
                  <a:latin typeface="+mn-lt"/>
                  <a:ea typeface="+mn-ea"/>
                  <a:cs typeface="+mn-cs"/>
                </a:defRPr>
              </a:lvl8pPr>
              <a:lvl9pPr marL="4876800" algn="l" defTabSz="1218565" rtl="0" eaLnBrk="1" latinLnBrk="0" hangingPunct="1">
                <a:defRPr sz="2400" kern="1200">
                  <a:solidFill>
                    <a:schemeClr val="lt1"/>
                  </a:solidFill>
                  <a:latin typeface="+mn-lt"/>
                  <a:ea typeface="+mn-ea"/>
                  <a:cs typeface="+mn-cs"/>
                </a:defRPr>
              </a:lvl9pPr>
            </a:lstStyle>
            <a:p>
              <a:pPr algn="ctr" fontAlgn="auto">
                <a:spcBef>
                  <a:spcPts val="0"/>
                </a:spcBef>
                <a:spcAft>
                  <a:spcPts val="0"/>
                </a:spcAft>
              </a:pPr>
              <a:endParaRPr lang="zh-CN" altLang="en-US" sz="1800">
                <a:solidFill>
                  <a:srgbClr val="C8161C"/>
                </a:solidFill>
              </a:endParaRPr>
            </a:p>
          </p:txBody>
        </p:sp>
        <p:sp>
          <p:nvSpPr>
            <p:cNvPr id="50" name="文本框 173"/>
            <p:cNvSpPr txBox="1"/>
            <p:nvPr/>
          </p:nvSpPr>
          <p:spPr>
            <a:xfrm>
              <a:off x="7386444" y="863004"/>
              <a:ext cx="620995" cy="492120"/>
            </a:xfrm>
            <a:prstGeom prst="rect">
              <a:avLst/>
            </a:prstGeom>
            <a:noFill/>
          </p:spPr>
          <p:txBody>
            <a:bodyPr wrap="square" rtlCol="0">
              <a:spAutoFit/>
            </a:bodyPr>
            <a:lstStyle>
              <a:defPPr>
                <a:defRPr lang="en-US"/>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a:lstStyle>
            <a:p>
              <a:pPr algn="ctr" fontAlgn="auto">
                <a:spcBef>
                  <a:spcPts val="0"/>
                </a:spcBef>
                <a:spcAft>
                  <a:spcPts val="0"/>
                </a:spcAft>
              </a:pPr>
              <a:r>
                <a:rPr lang="en-US" altLang="zh-CN" sz="1500" dirty="0">
                  <a:solidFill>
                    <a:srgbClr val="C8161C"/>
                  </a:solidFill>
                  <a:latin typeface="Impact" panose="020B0806030902050204" pitchFamily="34" charset="0"/>
                </a:rPr>
                <a:t>06</a:t>
              </a:r>
              <a:endParaRPr lang="zh-CN" altLang="en-US" sz="1500" dirty="0">
                <a:solidFill>
                  <a:srgbClr val="C8161C"/>
                </a:solidFill>
                <a:latin typeface="Impact" panose="020B0806030902050204" pitchFamily="34" charset="0"/>
              </a:endParaRPr>
            </a:p>
          </p:txBody>
        </p:sp>
      </p:grpSp>
      <p:grpSp>
        <p:nvGrpSpPr>
          <p:cNvPr id="37" name="组合 36"/>
          <p:cNvGrpSpPr/>
          <p:nvPr/>
        </p:nvGrpSpPr>
        <p:grpSpPr>
          <a:xfrm>
            <a:off x="3382454" y="3893985"/>
            <a:ext cx="528229" cy="326548"/>
            <a:chOff x="7425325" y="872048"/>
            <a:chExt cx="804394" cy="497273"/>
          </a:xfrm>
        </p:grpSpPr>
        <p:sp>
          <p:nvSpPr>
            <p:cNvPr id="47" name="圆角矩形 46"/>
            <p:cNvSpPr/>
            <p:nvPr/>
          </p:nvSpPr>
          <p:spPr>
            <a:xfrm>
              <a:off x="7425325" y="872048"/>
              <a:ext cx="546542" cy="373295"/>
            </a:xfrm>
            <a:prstGeom prst="roundRect">
              <a:avLst/>
            </a:prstGeom>
            <a:solidFill>
              <a:schemeClr val="bg1">
                <a:alpha val="5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solidFill>
                    <a:schemeClr val="lt1"/>
                  </a:solidFill>
                </a:defRPr>
              </a:defPPr>
              <a:lvl1pPr marL="0" algn="l" defTabSz="1218565" rtl="0" eaLnBrk="1" latinLnBrk="0" hangingPunct="1">
                <a:defRPr sz="2400" kern="1200">
                  <a:solidFill>
                    <a:schemeClr val="lt1"/>
                  </a:solidFill>
                  <a:latin typeface="+mn-lt"/>
                  <a:ea typeface="+mn-ea"/>
                  <a:cs typeface="+mn-cs"/>
                </a:defRPr>
              </a:lvl1pPr>
              <a:lvl2pPr marL="609600" algn="l" defTabSz="1218565" rtl="0" eaLnBrk="1" latinLnBrk="0" hangingPunct="1">
                <a:defRPr sz="2400" kern="1200">
                  <a:solidFill>
                    <a:schemeClr val="lt1"/>
                  </a:solidFill>
                  <a:latin typeface="+mn-lt"/>
                  <a:ea typeface="+mn-ea"/>
                  <a:cs typeface="+mn-cs"/>
                </a:defRPr>
              </a:lvl2pPr>
              <a:lvl3pPr marL="1219200" algn="l" defTabSz="1218565" rtl="0" eaLnBrk="1" latinLnBrk="0" hangingPunct="1">
                <a:defRPr sz="2400" kern="1200">
                  <a:solidFill>
                    <a:schemeClr val="lt1"/>
                  </a:solidFill>
                  <a:latin typeface="+mn-lt"/>
                  <a:ea typeface="+mn-ea"/>
                  <a:cs typeface="+mn-cs"/>
                </a:defRPr>
              </a:lvl3pPr>
              <a:lvl4pPr marL="1828800" algn="l" defTabSz="1218565" rtl="0" eaLnBrk="1" latinLnBrk="0" hangingPunct="1">
                <a:defRPr sz="2400" kern="1200">
                  <a:solidFill>
                    <a:schemeClr val="lt1"/>
                  </a:solidFill>
                  <a:latin typeface="+mn-lt"/>
                  <a:ea typeface="+mn-ea"/>
                  <a:cs typeface="+mn-cs"/>
                </a:defRPr>
              </a:lvl4pPr>
              <a:lvl5pPr marL="2438400" algn="l" defTabSz="1218565" rtl="0" eaLnBrk="1" latinLnBrk="0" hangingPunct="1">
                <a:defRPr sz="2400" kern="1200">
                  <a:solidFill>
                    <a:schemeClr val="lt1"/>
                  </a:solidFill>
                  <a:latin typeface="+mn-lt"/>
                  <a:ea typeface="+mn-ea"/>
                  <a:cs typeface="+mn-cs"/>
                </a:defRPr>
              </a:lvl5pPr>
              <a:lvl6pPr marL="3048000" algn="l" defTabSz="1218565" rtl="0" eaLnBrk="1" latinLnBrk="0" hangingPunct="1">
                <a:defRPr sz="2400" kern="1200">
                  <a:solidFill>
                    <a:schemeClr val="lt1"/>
                  </a:solidFill>
                  <a:latin typeface="+mn-lt"/>
                  <a:ea typeface="+mn-ea"/>
                  <a:cs typeface="+mn-cs"/>
                </a:defRPr>
              </a:lvl6pPr>
              <a:lvl7pPr marL="3657600" algn="l" defTabSz="1218565" rtl="0" eaLnBrk="1" latinLnBrk="0" hangingPunct="1">
                <a:defRPr sz="2400" kern="1200">
                  <a:solidFill>
                    <a:schemeClr val="lt1"/>
                  </a:solidFill>
                  <a:latin typeface="+mn-lt"/>
                  <a:ea typeface="+mn-ea"/>
                  <a:cs typeface="+mn-cs"/>
                </a:defRPr>
              </a:lvl7pPr>
              <a:lvl8pPr marL="4267200" algn="l" defTabSz="1218565" rtl="0" eaLnBrk="1" latinLnBrk="0" hangingPunct="1">
                <a:defRPr sz="2400" kern="1200">
                  <a:solidFill>
                    <a:schemeClr val="lt1"/>
                  </a:solidFill>
                  <a:latin typeface="+mn-lt"/>
                  <a:ea typeface="+mn-ea"/>
                  <a:cs typeface="+mn-cs"/>
                </a:defRPr>
              </a:lvl8pPr>
              <a:lvl9pPr marL="4876800" algn="l" defTabSz="1218565" rtl="0" eaLnBrk="1" latinLnBrk="0" hangingPunct="1">
                <a:defRPr sz="2400" kern="1200">
                  <a:solidFill>
                    <a:schemeClr val="lt1"/>
                  </a:solidFill>
                  <a:latin typeface="+mn-lt"/>
                  <a:ea typeface="+mn-ea"/>
                  <a:cs typeface="+mn-cs"/>
                </a:defRPr>
              </a:lvl9pPr>
            </a:lstStyle>
            <a:p>
              <a:pPr algn="ctr" fontAlgn="auto">
                <a:spcBef>
                  <a:spcPts val="0"/>
                </a:spcBef>
                <a:spcAft>
                  <a:spcPts val="0"/>
                </a:spcAft>
              </a:pPr>
              <a:endParaRPr lang="zh-CN" altLang="en-US" sz="1800">
                <a:solidFill>
                  <a:srgbClr val="C8161C"/>
                </a:solidFill>
              </a:endParaRPr>
            </a:p>
          </p:txBody>
        </p:sp>
        <p:sp>
          <p:nvSpPr>
            <p:cNvPr id="48" name="文本框 176"/>
            <p:cNvSpPr txBox="1"/>
            <p:nvPr/>
          </p:nvSpPr>
          <p:spPr>
            <a:xfrm>
              <a:off x="7608723" y="877200"/>
              <a:ext cx="620996" cy="492121"/>
            </a:xfrm>
            <a:prstGeom prst="rect">
              <a:avLst/>
            </a:prstGeom>
            <a:noFill/>
          </p:spPr>
          <p:txBody>
            <a:bodyPr wrap="square" rtlCol="0">
              <a:spAutoFit/>
            </a:bodyPr>
            <a:lstStyle>
              <a:defPPr>
                <a:defRPr lang="en-US"/>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a:lstStyle>
            <a:p>
              <a:pPr algn="ctr" fontAlgn="auto">
                <a:spcBef>
                  <a:spcPts val="0"/>
                </a:spcBef>
                <a:spcAft>
                  <a:spcPts val="0"/>
                </a:spcAft>
              </a:pPr>
              <a:r>
                <a:rPr lang="en-US" altLang="zh-CN" sz="1500" dirty="0">
                  <a:solidFill>
                    <a:srgbClr val="C8161C"/>
                  </a:solidFill>
                  <a:latin typeface="Impact" panose="020B0806030902050204" pitchFamily="34" charset="0"/>
                </a:rPr>
                <a:t>05</a:t>
              </a:r>
              <a:endParaRPr lang="zh-CN" altLang="en-US" sz="1500" dirty="0">
                <a:solidFill>
                  <a:srgbClr val="C8161C"/>
                </a:solidFill>
                <a:latin typeface="Impact" panose="020B0806030902050204" pitchFamily="34" charset="0"/>
              </a:endParaRPr>
            </a:p>
          </p:txBody>
        </p:sp>
      </p:grpSp>
      <p:grpSp>
        <p:nvGrpSpPr>
          <p:cNvPr id="38" name="组合 37"/>
          <p:cNvGrpSpPr/>
          <p:nvPr/>
        </p:nvGrpSpPr>
        <p:grpSpPr>
          <a:xfrm>
            <a:off x="5257037" y="3902325"/>
            <a:ext cx="441333" cy="332992"/>
            <a:chOff x="7299799" y="872048"/>
            <a:chExt cx="672068" cy="507085"/>
          </a:xfrm>
        </p:grpSpPr>
        <p:sp>
          <p:nvSpPr>
            <p:cNvPr id="45" name="圆角矩形 44"/>
            <p:cNvSpPr/>
            <p:nvPr/>
          </p:nvSpPr>
          <p:spPr>
            <a:xfrm>
              <a:off x="7425325" y="872048"/>
              <a:ext cx="546542" cy="373295"/>
            </a:xfrm>
            <a:prstGeom prst="roundRect">
              <a:avLst/>
            </a:prstGeom>
            <a:solidFill>
              <a:schemeClr val="bg1">
                <a:alpha val="5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solidFill>
                    <a:schemeClr val="lt1"/>
                  </a:solidFill>
                </a:defRPr>
              </a:defPPr>
              <a:lvl1pPr marL="0" algn="l" defTabSz="1218565" rtl="0" eaLnBrk="1" latinLnBrk="0" hangingPunct="1">
                <a:defRPr sz="2400" kern="1200">
                  <a:solidFill>
                    <a:schemeClr val="lt1"/>
                  </a:solidFill>
                  <a:latin typeface="+mn-lt"/>
                  <a:ea typeface="+mn-ea"/>
                  <a:cs typeface="+mn-cs"/>
                </a:defRPr>
              </a:lvl1pPr>
              <a:lvl2pPr marL="609600" algn="l" defTabSz="1218565" rtl="0" eaLnBrk="1" latinLnBrk="0" hangingPunct="1">
                <a:defRPr sz="2400" kern="1200">
                  <a:solidFill>
                    <a:schemeClr val="lt1"/>
                  </a:solidFill>
                  <a:latin typeface="+mn-lt"/>
                  <a:ea typeface="+mn-ea"/>
                  <a:cs typeface="+mn-cs"/>
                </a:defRPr>
              </a:lvl2pPr>
              <a:lvl3pPr marL="1219200" algn="l" defTabSz="1218565" rtl="0" eaLnBrk="1" latinLnBrk="0" hangingPunct="1">
                <a:defRPr sz="2400" kern="1200">
                  <a:solidFill>
                    <a:schemeClr val="lt1"/>
                  </a:solidFill>
                  <a:latin typeface="+mn-lt"/>
                  <a:ea typeface="+mn-ea"/>
                  <a:cs typeface="+mn-cs"/>
                </a:defRPr>
              </a:lvl3pPr>
              <a:lvl4pPr marL="1828800" algn="l" defTabSz="1218565" rtl="0" eaLnBrk="1" latinLnBrk="0" hangingPunct="1">
                <a:defRPr sz="2400" kern="1200">
                  <a:solidFill>
                    <a:schemeClr val="lt1"/>
                  </a:solidFill>
                  <a:latin typeface="+mn-lt"/>
                  <a:ea typeface="+mn-ea"/>
                  <a:cs typeface="+mn-cs"/>
                </a:defRPr>
              </a:lvl4pPr>
              <a:lvl5pPr marL="2438400" algn="l" defTabSz="1218565" rtl="0" eaLnBrk="1" latinLnBrk="0" hangingPunct="1">
                <a:defRPr sz="2400" kern="1200">
                  <a:solidFill>
                    <a:schemeClr val="lt1"/>
                  </a:solidFill>
                  <a:latin typeface="+mn-lt"/>
                  <a:ea typeface="+mn-ea"/>
                  <a:cs typeface="+mn-cs"/>
                </a:defRPr>
              </a:lvl5pPr>
              <a:lvl6pPr marL="3048000" algn="l" defTabSz="1218565" rtl="0" eaLnBrk="1" latinLnBrk="0" hangingPunct="1">
                <a:defRPr sz="2400" kern="1200">
                  <a:solidFill>
                    <a:schemeClr val="lt1"/>
                  </a:solidFill>
                  <a:latin typeface="+mn-lt"/>
                  <a:ea typeface="+mn-ea"/>
                  <a:cs typeface="+mn-cs"/>
                </a:defRPr>
              </a:lvl6pPr>
              <a:lvl7pPr marL="3657600" algn="l" defTabSz="1218565" rtl="0" eaLnBrk="1" latinLnBrk="0" hangingPunct="1">
                <a:defRPr sz="2400" kern="1200">
                  <a:solidFill>
                    <a:schemeClr val="lt1"/>
                  </a:solidFill>
                  <a:latin typeface="+mn-lt"/>
                  <a:ea typeface="+mn-ea"/>
                  <a:cs typeface="+mn-cs"/>
                </a:defRPr>
              </a:lvl7pPr>
              <a:lvl8pPr marL="4267200" algn="l" defTabSz="1218565" rtl="0" eaLnBrk="1" latinLnBrk="0" hangingPunct="1">
                <a:defRPr sz="2400" kern="1200">
                  <a:solidFill>
                    <a:schemeClr val="lt1"/>
                  </a:solidFill>
                  <a:latin typeface="+mn-lt"/>
                  <a:ea typeface="+mn-ea"/>
                  <a:cs typeface="+mn-cs"/>
                </a:defRPr>
              </a:lvl8pPr>
              <a:lvl9pPr marL="4876800" algn="l" defTabSz="1218565" rtl="0" eaLnBrk="1" latinLnBrk="0" hangingPunct="1">
                <a:defRPr sz="2400" kern="1200">
                  <a:solidFill>
                    <a:schemeClr val="lt1"/>
                  </a:solidFill>
                  <a:latin typeface="+mn-lt"/>
                  <a:ea typeface="+mn-ea"/>
                  <a:cs typeface="+mn-cs"/>
                </a:defRPr>
              </a:lvl9pPr>
            </a:lstStyle>
            <a:p>
              <a:pPr algn="ctr" fontAlgn="auto">
                <a:spcBef>
                  <a:spcPts val="0"/>
                </a:spcBef>
                <a:spcAft>
                  <a:spcPts val="0"/>
                </a:spcAft>
              </a:pPr>
              <a:endParaRPr lang="zh-CN" altLang="en-US" sz="1800">
                <a:solidFill>
                  <a:srgbClr val="C8161C"/>
                </a:solidFill>
              </a:endParaRPr>
            </a:p>
          </p:txBody>
        </p:sp>
        <p:sp>
          <p:nvSpPr>
            <p:cNvPr id="46" name="文本框 179"/>
            <p:cNvSpPr txBox="1"/>
            <p:nvPr/>
          </p:nvSpPr>
          <p:spPr>
            <a:xfrm>
              <a:off x="7299799" y="887013"/>
              <a:ext cx="620994" cy="492120"/>
            </a:xfrm>
            <a:prstGeom prst="rect">
              <a:avLst/>
            </a:prstGeom>
            <a:noFill/>
          </p:spPr>
          <p:txBody>
            <a:bodyPr wrap="square" rtlCol="0">
              <a:spAutoFit/>
            </a:bodyPr>
            <a:lstStyle>
              <a:defPPr>
                <a:defRPr lang="en-US"/>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a:lstStyle>
            <a:p>
              <a:pPr algn="ctr" fontAlgn="auto">
                <a:spcBef>
                  <a:spcPts val="0"/>
                </a:spcBef>
                <a:spcAft>
                  <a:spcPts val="0"/>
                </a:spcAft>
              </a:pPr>
              <a:r>
                <a:rPr lang="en-US" altLang="zh-CN" sz="1500" dirty="0">
                  <a:solidFill>
                    <a:srgbClr val="C8161C"/>
                  </a:solidFill>
                  <a:latin typeface="Impact" panose="020B0806030902050204" pitchFamily="34" charset="0"/>
                </a:rPr>
                <a:t>04</a:t>
              </a:r>
              <a:endParaRPr lang="zh-CN" altLang="en-US" sz="1500" dirty="0">
                <a:solidFill>
                  <a:srgbClr val="C8161C"/>
                </a:solidFill>
                <a:latin typeface="Impact" panose="020B0806030902050204" pitchFamily="34" charset="0"/>
              </a:endParaRPr>
            </a:p>
          </p:txBody>
        </p:sp>
      </p:grpSp>
      <p:grpSp>
        <p:nvGrpSpPr>
          <p:cNvPr id="39" name="组合 38"/>
          <p:cNvGrpSpPr/>
          <p:nvPr/>
        </p:nvGrpSpPr>
        <p:grpSpPr>
          <a:xfrm>
            <a:off x="2692589" y="1610655"/>
            <a:ext cx="495393" cy="655755"/>
            <a:chOff x="7425325" y="872048"/>
            <a:chExt cx="754391" cy="998591"/>
          </a:xfrm>
        </p:grpSpPr>
        <p:sp>
          <p:nvSpPr>
            <p:cNvPr id="43" name="圆角矩形 42"/>
            <p:cNvSpPr/>
            <p:nvPr/>
          </p:nvSpPr>
          <p:spPr>
            <a:xfrm>
              <a:off x="7425325" y="872048"/>
              <a:ext cx="546542" cy="373295"/>
            </a:xfrm>
            <a:prstGeom prst="roundRect">
              <a:avLst/>
            </a:prstGeom>
            <a:solidFill>
              <a:schemeClr val="bg1">
                <a:alpha val="5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solidFill>
                    <a:schemeClr val="lt1"/>
                  </a:solidFill>
                </a:defRPr>
              </a:defPPr>
              <a:lvl1pPr marL="0" algn="l" defTabSz="1218565" rtl="0" eaLnBrk="1" latinLnBrk="0" hangingPunct="1">
                <a:defRPr sz="2400" kern="1200">
                  <a:solidFill>
                    <a:schemeClr val="lt1"/>
                  </a:solidFill>
                  <a:latin typeface="+mn-lt"/>
                  <a:ea typeface="+mn-ea"/>
                  <a:cs typeface="+mn-cs"/>
                </a:defRPr>
              </a:lvl1pPr>
              <a:lvl2pPr marL="609600" algn="l" defTabSz="1218565" rtl="0" eaLnBrk="1" latinLnBrk="0" hangingPunct="1">
                <a:defRPr sz="2400" kern="1200">
                  <a:solidFill>
                    <a:schemeClr val="lt1"/>
                  </a:solidFill>
                  <a:latin typeface="+mn-lt"/>
                  <a:ea typeface="+mn-ea"/>
                  <a:cs typeface="+mn-cs"/>
                </a:defRPr>
              </a:lvl2pPr>
              <a:lvl3pPr marL="1219200" algn="l" defTabSz="1218565" rtl="0" eaLnBrk="1" latinLnBrk="0" hangingPunct="1">
                <a:defRPr sz="2400" kern="1200">
                  <a:solidFill>
                    <a:schemeClr val="lt1"/>
                  </a:solidFill>
                  <a:latin typeface="+mn-lt"/>
                  <a:ea typeface="+mn-ea"/>
                  <a:cs typeface="+mn-cs"/>
                </a:defRPr>
              </a:lvl3pPr>
              <a:lvl4pPr marL="1828800" algn="l" defTabSz="1218565" rtl="0" eaLnBrk="1" latinLnBrk="0" hangingPunct="1">
                <a:defRPr sz="2400" kern="1200">
                  <a:solidFill>
                    <a:schemeClr val="lt1"/>
                  </a:solidFill>
                  <a:latin typeface="+mn-lt"/>
                  <a:ea typeface="+mn-ea"/>
                  <a:cs typeface="+mn-cs"/>
                </a:defRPr>
              </a:lvl4pPr>
              <a:lvl5pPr marL="2438400" algn="l" defTabSz="1218565" rtl="0" eaLnBrk="1" latinLnBrk="0" hangingPunct="1">
                <a:defRPr sz="2400" kern="1200">
                  <a:solidFill>
                    <a:schemeClr val="lt1"/>
                  </a:solidFill>
                  <a:latin typeface="+mn-lt"/>
                  <a:ea typeface="+mn-ea"/>
                  <a:cs typeface="+mn-cs"/>
                </a:defRPr>
              </a:lvl5pPr>
              <a:lvl6pPr marL="3048000" algn="l" defTabSz="1218565" rtl="0" eaLnBrk="1" latinLnBrk="0" hangingPunct="1">
                <a:defRPr sz="2400" kern="1200">
                  <a:solidFill>
                    <a:schemeClr val="lt1"/>
                  </a:solidFill>
                  <a:latin typeface="+mn-lt"/>
                  <a:ea typeface="+mn-ea"/>
                  <a:cs typeface="+mn-cs"/>
                </a:defRPr>
              </a:lvl6pPr>
              <a:lvl7pPr marL="3657600" algn="l" defTabSz="1218565" rtl="0" eaLnBrk="1" latinLnBrk="0" hangingPunct="1">
                <a:defRPr sz="2400" kern="1200">
                  <a:solidFill>
                    <a:schemeClr val="lt1"/>
                  </a:solidFill>
                  <a:latin typeface="+mn-lt"/>
                  <a:ea typeface="+mn-ea"/>
                  <a:cs typeface="+mn-cs"/>
                </a:defRPr>
              </a:lvl7pPr>
              <a:lvl8pPr marL="4267200" algn="l" defTabSz="1218565" rtl="0" eaLnBrk="1" latinLnBrk="0" hangingPunct="1">
                <a:defRPr sz="2400" kern="1200">
                  <a:solidFill>
                    <a:schemeClr val="lt1"/>
                  </a:solidFill>
                  <a:latin typeface="+mn-lt"/>
                  <a:ea typeface="+mn-ea"/>
                  <a:cs typeface="+mn-cs"/>
                </a:defRPr>
              </a:lvl8pPr>
              <a:lvl9pPr marL="4876800" algn="l" defTabSz="1218565" rtl="0" eaLnBrk="1" latinLnBrk="0" hangingPunct="1">
                <a:defRPr sz="2400" kern="1200">
                  <a:solidFill>
                    <a:schemeClr val="lt1"/>
                  </a:solidFill>
                  <a:latin typeface="+mn-lt"/>
                  <a:ea typeface="+mn-ea"/>
                  <a:cs typeface="+mn-cs"/>
                </a:defRPr>
              </a:lvl9pPr>
            </a:lstStyle>
            <a:p>
              <a:pPr algn="ctr" fontAlgn="auto">
                <a:spcBef>
                  <a:spcPts val="0"/>
                </a:spcBef>
                <a:spcAft>
                  <a:spcPts val="0"/>
                </a:spcAft>
              </a:pPr>
              <a:endParaRPr lang="zh-CN" altLang="en-US" sz="1800">
                <a:solidFill>
                  <a:srgbClr val="C8161C"/>
                </a:solidFill>
              </a:endParaRPr>
            </a:p>
          </p:txBody>
        </p:sp>
        <p:sp>
          <p:nvSpPr>
            <p:cNvPr id="44" name="文本框 182"/>
            <p:cNvSpPr txBox="1"/>
            <p:nvPr/>
          </p:nvSpPr>
          <p:spPr>
            <a:xfrm>
              <a:off x="7558720" y="1378520"/>
              <a:ext cx="620996" cy="492119"/>
            </a:xfrm>
            <a:prstGeom prst="rect">
              <a:avLst/>
            </a:prstGeom>
            <a:noFill/>
          </p:spPr>
          <p:txBody>
            <a:bodyPr wrap="square" rtlCol="0">
              <a:spAutoFit/>
            </a:bodyPr>
            <a:lstStyle>
              <a:defPPr>
                <a:defRPr lang="en-US"/>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a:lstStyle>
            <a:p>
              <a:pPr algn="ctr" fontAlgn="auto">
                <a:spcBef>
                  <a:spcPts val="0"/>
                </a:spcBef>
                <a:spcAft>
                  <a:spcPts val="0"/>
                </a:spcAft>
              </a:pPr>
              <a:r>
                <a:rPr lang="en-US" altLang="zh-CN" sz="1500" dirty="0">
                  <a:solidFill>
                    <a:srgbClr val="C8161C"/>
                  </a:solidFill>
                  <a:latin typeface="Impact" panose="020B0806030902050204" pitchFamily="34" charset="0"/>
                </a:rPr>
                <a:t>07</a:t>
              </a:r>
              <a:endParaRPr lang="zh-CN" altLang="en-US" sz="1500" dirty="0">
                <a:solidFill>
                  <a:srgbClr val="C8161C"/>
                </a:solidFill>
                <a:latin typeface="Impact" panose="020B0806030902050204" pitchFamily="34" charset="0"/>
              </a:endParaRPr>
            </a:p>
          </p:txBody>
        </p:sp>
      </p:grpSp>
      <p:grpSp>
        <p:nvGrpSpPr>
          <p:cNvPr id="40" name="组合 39"/>
          <p:cNvGrpSpPr/>
          <p:nvPr/>
        </p:nvGrpSpPr>
        <p:grpSpPr>
          <a:xfrm>
            <a:off x="3345004" y="966966"/>
            <a:ext cx="608198" cy="470045"/>
            <a:chOff x="7425325" y="872048"/>
            <a:chExt cx="926171" cy="715791"/>
          </a:xfrm>
        </p:grpSpPr>
        <p:sp>
          <p:nvSpPr>
            <p:cNvPr id="41" name="圆角矩形 40"/>
            <p:cNvSpPr/>
            <p:nvPr/>
          </p:nvSpPr>
          <p:spPr>
            <a:xfrm>
              <a:off x="7425325" y="872048"/>
              <a:ext cx="546542" cy="373295"/>
            </a:xfrm>
            <a:prstGeom prst="roundRect">
              <a:avLst/>
            </a:prstGeom>
            <a:solidFill>
              <a:schemeClr val="bg1">
                <a:alpha val="5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solidFill>
                    <a:schemeClr val="lt1"/>
                  </a:solidFill>
                </a:defRPr>
              </a:defPPr>
              <a:lvl1pPr marL="0" algn="l" defTabSz="1218565" rtl="0" eaLnBrk="1" latinLnBrk="0" hangingPunct="1">
                <a:defRPr sz="2400" kern="1200">
                  <a:solidFill>
                    <a:schemeClr val="lt1"/>
                  </a:solidFill>
                  <a:latin typeface="+mn-lt"/>
                  <a:ea typeface="+mn-ea"/>
                  <a:cs typeface="+mn-cs"/>
                </a:defRPr>
              </a:lvl1pPr>
              <a:lvl2pPr marL="609600" algn="l" defTabSz="1218565" rtl="0" eaLnBrk="1" latinLnBrk="0" hangingPunct="1">
                <a:defRPr sz="2400" kern="1200">
                  <a:solidFill>
                    <a:schemeClr val="lt1"/>
                  </a:solidFill>
                  <a:latin typeface="+mn-lt"/>
                  <a:ea typeface="+mn-ea"/>
                  <a:cs typeface="+mn-cs"/>
                </a:defRPr>
              </a:lvl2pPr>
              <a:lvl3pPr marL="1219200" algn="l" defTabSz="1218565" rtl="0" eaLnBrk="1" latinLnBrk="0" hangingPunct="1">
                <a:defRPr sz="2400" kern="1200">
                  <a:solidFill>
                    <a:schemeClr val="lt1"/>
                  </a:solidFill>
                  <a:latin typeface="+mn-lt"/>
                  <a:ea typeface="+mn-ea"/>
                  <a:cs typeface="+mn-cs"/>
                </a:defRPr>
              </a:lvl3pPr>
              <a:lvl4pPr marL="1828800" algn="l" defTabSz="1218565" rtl="0" eaLnBrk="1" latinLnBrk="0" hangingPunct="1">
                <a:defRPr sz="2400" kern="1200">
                  <a:solidFill>
                    <a:schemeClr val="lt1"/>
                  </a:solidFill>
                  <a:latin typeface="+mn-lt"/>
                  <a:ea typeface="+mn-ea"/>
                  <a:cs typeface="+mn-cs"/>
                </a:defRPr>
              </a:lvl4pPr>
              <a:lvl5pPr marL="2438400" algn="l" defTabSz="1218565" rtl="0" eaLnBrk="1" latinLnBrk="0" hangingPunct="1">
                <a:defRPr sz="2400" kern="1200">
                  <a:solidFill>
                    <a:schemeClr val="lt1"/>
                  </a:solidFill>
                  <a:latin typeface="+mn-lt"/>
                  <a:ea typeface="+mn-ea"/>
                  <a:cs typeface="+mn-cs"/>
                </a:defRPr>
              </a:lvl5pPr>
              <a:lvl6pPr marL="3048000" algn="l" defTabSz="1218565" rtl="0" eaLnBrk="1" latinLnBrk="0" hangingPunct="1">
                <a:defRPr sz="2400" kern="1200">
                  <a:solidFill>
                    <a:schemeClr val="lt1"/>
                  </a:solidFill>
                  <a:latin typeface="+mn-lt"/>
                  <a:ea typeface="+mn-ea"/>
                  <a:cs typeface="+mn-cs"/>
                </a:defRPr>
              </a:lvl6pPr>
              <a:lvl7pPr marL="3657600" algn="l" defTabSz="1218565" rtl="0" eaLnBrk="1" latinLnBrk="0" hangingPunct="1">
                <a:defRPr sz="2400" kern="1200">
                  <a:solidFill>
                    <a:schemeClr val="lt1"/>
                  </a:solidFill>
                  <a:latin typeface="+mn-lt"/>
                  <a:ea typeface="+mn-ea"/>
                  <a:cs typeface="+mn-cs"/>
                </a:defRPr>
              </a:lvl7pPr>
              <a:lvl8pPr marL="4267200" algn="l" defTabSz="1218565" rtl="0" eaLnBrk="1" latinLnBrk="0" hangingPunct="1">
                <a:defRPr sz="2400" kern="1200">
                  <a:solidFill>
                    <a:schemeClr val="lt1"/>
                  </a:solidFill>
                  <a:latin typeface="+mn-lt"/>
                  <a:ea typeface="+mn-ea"/>
                  <a:cs typeface="+mn-cs"/>
                </a:defRPr>
              </a:lvl8pPr>
              <a:lvl9pPr marL="4876800" algn="l" defTabSz="1218565" rtl="0" eaLnBrk="1" latinLnBrk="0" hangingPunct="1">
                <a:defRPr sz="2400" kern="1200">
                  <a:solidFill>
                    <a:schemeClr val="lt1"/>
                  </a:solidFill>
                  <a:latin typeface="+mn-lt"/>
                  <a:ea typeface="+mn-ea"/>
                  <a:cs typeface="+mn-cs"/>
                </a:defRPr>
              </a:lvl9pPr>
            </a:lstStyle>
            <a:p>
              <a:pPr algn="ctr" fontAlgn="auto">
                <a:spcBef>
                  <a:spcPts val="0"/>
                </a:spcBef>
                <a:spcAft>
                  <a:spcPts val="0"/>
                </a:spcAft>
              </a:pPr>
              <a:endParaRPr lang="zh-CN" altLang="en-US" sz="1800">
                <a:solidFill>
                  <a:srgbClr val="C8161C"/>
                </a:solidFill>
              </a:endParaRPr>
            </a:p>
          </p:txBody>
        </p:sp>
        <p:sp>
          <p:nvSpPr>
            <p:cNvPr id="42" name="文本框 185"/>
            <p:cNvSpPr txBox="1"/>
            <p:nvPr/>
          </p:nvSpPr>
          <p:spPr>
            <a:xfrm>
              <a:off x="7730501" y="1095719"/>
              <a:ext cx="620995" cy="492120"/>
            </a:xfrm>
            <a:prstGeom prst="rect">
              <a:avLst/>
            </a:prstGeom>
            <a:noFill/>
          </p:spPr>
          <p:txBody>
            <a:bodyPr wrap="square" rtlCol="0">
              <a:spAutoFit/>
            </a:bodyPr>
            <a:lstStyle>
              <a:defPPr>
                <a:defRPr lang="en-US"/>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a:lstStyle>
            <a:p>
              <a:pPr algn="ctr" fontAlgn="auto">
                <a:spcBef>
                  <a:spcPts val="0"/>
                </a:spcBef>
                <a:spcAft>
                  <a:spcPts val="0"/>
                </a:spcAft>
              </a:pPr>
              <a:r>
                <a:rPr lang="en-US" altLang="zh-CN" sz="1500" dirty="0">
                  <a:solidFill>
                    <a:srgbClr val="C8161C"/>
                  </a:solidFill>
                  <a:latin typeface="Impact" panose="020B0806030902050204" pitchFamily="34" charset="0"/>
                </a:rPr>
                <a:t>08</a:t>
              </a:r>
              <a:endParaRPr lang="zh-CN" altLang="en-US" sz="1500" dirty="0">
                <a:solidFill>
                  <a:srgbClr val="C8161C"/>
                </a:solidFill>
                <a:latin typeface="Impact" panose="020B0806030902050204" pitchFamily="34" charset="0"/>
              </a:endParaRPr>
            </a:p>
          </p:txBody>
        </p:sp>
      </p:grpSp>
      <p:sp>
        <p:nvSpPr>
          <p:cNvPr id="140" name="Rectangle 89" descr="e7d195523061f1c0205959036996ad55c215b892a7aac5c0B9ADEF7896FB48F2EF97163A2DE1401E1875DEDC438B7864AD24CA23553DBBBD975DAF4CAD4A2592689FFB6CEE59FFA55B2702D0E5EE29CDDE744B5A58D848E290B0F3363EEEFF85AEACDB2C4783B3CFD20D9E72AC2F528B09A88B84C6E73CDEC5D6CB26D43C2398027A14BE9DBFE415"/>
          <p:cNvSpPr/>
          <p:nvPr/>
        </p:nvSpPr>
        <p:spPr>
          <a:xfrm>
            <a:off x="5792608" y="958912"/>
            <a:ext cx="2594636" cy="658001"/>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lnSpc>
                <a:spcPct val="200000"/>
              </a:lnSpc>
              <a:spcBef>
                <a:spcPts val="0"/>
              </a:spcBef>
              <a:spcAft>
                <a:spcPts val="0"/>
              </a:spcAft>
            </a:pPr>
            <a:r>
              <a:rPr lang="en-US" altLang="zh-CN" sz="1050" b="1" dirty="0">
                <a:solidFill>
                  <a:srgbClr val="C8161D"/>
                </a:solidFill>
                <a:latin typeface="Open Sans" panose="020B0606030504020204" pitchFamily="34" charset="0"/>
                <a:ea typeface="Open Sans" panose="020B0606030504020204" pitchFamily="34" charset="0"/>
                <a:cs typeface="Open Sans" panose="020B0606030504020204" pitchFamily="34" charset="0"/>
              </a:rPr>
              <a:t>Key Words Here</a:t>
            </a:r>
            <a:endParaRPr lang="en-US" sz="788" dirty="0">
              <a:solidFill>
                <a:srgbClr val="C8161D"/>
              </a:solidFill>
              <a:latin typeface="Open Sans" panose="020B0606030504020204" pitchFamily="34" charset="0"/>
              <a:ea typeface="Open Sans" panose="020B0606030504020204" pitchFamily="34" charset="0"/>
              <a:cs typeface="Open Sans" panose="020B0606030504020204" pitchFamily="34" charset="0"/>
            </a:endParaRPr>
          </a:p>
          <a:p>
            <a:pPr fontAlgn="auto">
              <a:spcBef>
                <a:spcPts val="0"/>
              </a:spcBef>
              <a:spcAft>
                <a:spcPts val="0"/>
              </a:spcAft>
            </a:pPr>
            <a:r>
              <a:rPr lang="en-US" sz="788" dirty="0">
                <a:solidFill>
                  <a:prstClr val="black">
                    <a:lumMod val="50000"/>
                    <a:lumOff val="50000"/>
                  </a:prstClr>
                </a:solidFill>
                <a:latin typeface="Open Sans" panose="020B0606030504020204" pitchFamily="34" charset="0"/>
                <a:ea typeface="Open Sans" panose="020B0606030504020204" pitchFamily="34" charset="0"/>
                <a:cs typeface="Open Sans" panose="020B0606030504020204" pitchFamily="34" charset="0"/>
              </a:rPr>
              <a:t>Vivamus Quam Dolor, Tempor Ac Gravida Sit Amet, Porta Fermentum Magna. Aliquam Euismod.</a:t>
            </a:r>
          </a:p>
        </p:txBody>
      </p:sp>
      <p:sp>
        <p:nvSpPr>
          <p:cNvPr id="141" name="Rectangle 89" descr="e7d195523061f1c0205959036996ad55c215b892a7aac5c0B9ADEF7896FB48F2EF97163A2DE1401E1875DEDC438B7864AD24CA23553DBBBD975DAF4CAD4A2592689FFB6CEE59FFA55B2702D0E5EE29CDDE744B5A58D848E290B0F3363EEEFF85AEACDB2C4783B3CFD20D9E72AC2F528B09A88B84C6E73CDEC5D6CB26D43C2398027A14BE9DBFE415"/>
          <p:cNvSpPr/>
          <p:nvPr/>
        </p:nvSpPr>
        <p:spPr>
          <a:xfrm>
            <a:off x="6309043" y="1943245"/>
            <a:ext cx="2594636" cy="658001"/>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lnSpc>
                <a:spcPct val="200000"/>
              </a:lnSpc>
              <a:spcBef>
                <a:spcPts val="0"/>
              </a:spcBef>
              <a:spcAft>
                <a:spcPts val="0"/>
              </a:spcAft>
            </a:pPr>
            <a:r>
              <a:rPr lang="en-US" altLang="zh-CN" sz="1050" b="1" dirty="0">
                <a:solidFill>
                  <a:srgbClr val="C8161D"/>
                </a:solidFill>
                <a:latin typeface="Open Sans" panose="020B0606030504020204" pitchFamily="34" charset="0"/>
                <a:ea typeface="Open Sans" panose="020B0606030504020204" pitchFamily="34" charset="0"/>
                <a:cs typeface="Open Sans" panose="020B0606030504020204" pitchFamily="34" charset="0"/>
              </a:rPr>
              <a:t>Key Words Here</a:t>
            </a:r>
            <a:endParaRPr lang="en-US" sz="788" dirty="0">
              <a:solidFill>
                <a:srgbClr val="C8161D"/>
              </a:solidFill>
              <a:latin typeface="Open Sans" panose="020B0606030504020204" pitchFamily="34" charset="0"/>
              <a:ea typeface="Open Sans" panose="020B0606030504020204" pitchFamily="34" charset="0"/>
              <a:cs typeface="Open Sans" panose="020B0606030504020204" pitchFamily="34" charset="0"/>
            </a:endParaRPr>
          </a:p>
          <a:p>
            <a:pPr fontAlgn="auto">
              <a:spcBef>
                <a:spcPts val="0"/>
              </a:spcBef>
              <a:spcAft>
                <a:spcPts val="0"/>
              </a:spcAft>
            </a:pPr>
            <a:r>
              <a:rPr lang="en-US" sz="788" dirty="0">
                <a:solidFill>
                  <a:prstClr val="black">
                    <a:lumMod val="50000"/>
                    <a:lumOff val="50000"/>
                  </a:prstClr>
                </a:solidFill>
                <a:latin typeface="Open Sans" panose="020B0606030504020204" pitchFamily="34" charset="0"/>
                <a:ea typeface="Open Sans" panose="020B0606030504020204" pitchFamily="34" charset="0"/>
                <a:cs typeface="Open Sans" panose="020B0606030504020204" pitchFamily="34" charset="0"/>
              </a:rPr>
              <a:t>Vivamus Quam Dolor, Tempor Ac Gravida Sit Amet, Porta Fermentum Magna. Aliquam Euismod.</a:t>
            </a:r>
          </a:p>
        </p:txBody>
      </p:sp>
      <p:sp>
        <p:nvSpPr>
          <p:cNvPr id="142" name="Rectangle 89" descr="e7d195523061f1c0205959036996ad55c215b892a7aac5c0B9ADEF7896FB48F2EF97163A2DE1401E1875DEDC438B7864AD24CA23553DBBBD975DAF4CAD4A2592689FFB6CEE59FFA55B2702D0E5EE29CDDE744B5A58D848E290B0F3363EEEFF85AEACDB2C4783B3CFD20D9E72AC2F528B09A88B84C6E73CDEC5D6CB26D43C2398027A14BE9DBFE415"/>
          <p:cNvSpPr/>
          <p:nvPr/>
        </p:nvSpPr>
        <p:spPr>
          <a:xfrm>
            <a:off x="6309043" y="3007115"/>
            <a:ext cx="2594636" cy="658001"/>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lnSpc>
                <a:spcPct val="200000"/>
              </a:lnSpc>
              <a:spcBef>
                <a:spcPts val="0"/>
              </a:spcBef>
              <a:spcAft>
                <a:spcPts val="0"/>
              </a:spcAft>
            </a:pPr>
            <a:r>
              <a:rPr lang="en-US" altLang="zh-CN" sz="1050" b="1" dirty="0">
                <a:solidFill>
                  <a:srgbClr val="C8161D"/>
                </a:solidFill>
                <a:latin typeface="Open Sans" panose="020B0606030504020204" pitchFamily="34" charset="0"/>
                <a:ea typeface="Open Sans" panose="020B0606030504020204" pitchFamily="34" charset="0"/>
                <a:cs typeface="Open Sans" panose="020B0606030504020204" pitchFamily="34" charset="0"/>
              </a:rPr>
              <a:t>Key Words Here</a:t>
            </a:r>
            <a:endParaRPr lang="en-US" sz="788" dirty="0">
              <a:solidFill>
                <a:srgbClr val="C8161D"/>
              </a:solidFill>
              <a:latin typeface="Open Sans" panose="020B0606030504020204" pitchFamily="34" charset="0"/>
              <a:ea typeface="Open Sans" panose="020B0606030504020204" pitchFamily="34" charset="0"/>
              <a:cs typeface="Open Sans" panose="020B0606030504020204" pitchFamily="34" charset="0"/>
            </a:endParaRPr>
          </a:p>
          <a:p>
            <a:pPr fontAlgn="auto">
              <a:spcBef>
                <a:spcPts val="0"/>
              </a:spcBef>
              <a:spcAft>
                <a:spcPts val="0"/>
              </a:spcAft>
            </a:pPr>
            <a:r>
              <a:rPr lang="en-US" sz="788" dirty="0">
                <a:solidFill>
                  <a:prstClr val="black">
                    <a:lumMod val="50000"/>
                    <a:lumOff val="50000"/>
                  </a:prstClr>
                </a:solidFill>
                <a:latin typeface="Open Sans" panose="020B0606030504020204" pitchFamily="34" charset="0"/>
                <a:ea typeface="Open Sans" panose="020B0606030504020204" pitchFamily="34" charset="0"/>
                <a:cs typeface="Open Sans" panose="020B0606030504020204" pitchFamily="34" charset="0"/>
              </a:rPr>
              <a:t>Vivamus Quam Dolor, Tempor Ac Gravida Sit Amet, Porta Fermentum Magna. Aliquam Euismod.</a:t>
            </a:r>
          </a:p>
        </p:txBody>
      </p:sp>
      <p:sp>
        <p:nvSpPr>
          <p:cNvPr id="143" name="Rectangle 89" descr="e7d195523061f1c0205959036996ad55c215b892a7aac5c0B9ADEF7896FB48F2EF97163A2DE1401E1875DEDC438B7864AD24CA23553DBBBD975DAF4CAD4A2592689FFB6CEE59FFA55B2702D0E5EE29CDDE744B5A58D848E290B0F3363EEEFF85AEACDB2C4783B3CFD20D9E72AC2F528B09A88B84C6E73CDEC5D6CB26D43C2398027A14BE9DBFE415"/>
          <p:cNvSpPr/>
          <p:nvPr/>
        </p:nvSpPr>
        <p:spPr>
          <a:xfrm>
            <a:off x="5647516" y="3982464"/>
            <a:ext cx="2594636" cy="658001"/>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lnSpc>
                <a:spcPct val="200000"/>
              </a:lnSpc>
              <a:spcBef>
                <a:spcPts val="0"/>
              </a:spcBef>
              <a:spcAft>
                <a:spcPts val="0"/>
              </a:spcAft>
            </a:pPr>
            <a:r>
              <a:rPr lang="en-US" altLang="zh-CN" sz="1050" b="1" dirty="0">
                <a:solidFill>
                  <a:srgbClr val="C8161D"/>
                </a:solidFill>
                <a:latin typeface="Open Sans" panose="020B0606030504020204" pitchFamily="34" charset="0"/>
                <a:ea typeface="Open Sans" panose="020B0606030504020204" pitchFamily="34" charset="0"/>
                <a:cs typeface="Open Sans" panose="020B0606030504020204" pitchFamily="34" charset="0"/>
              </a:rPr>
              <a:t>Key Words Here</a:t>
            </a:r>
            <a:endParaRPr lang="en-US" sz="788" dirty="0">
              <a:solidFill>
                <a:srgbClr val="C8161D"/>
              </a:solidFill>
              <a:latin typeface="Open Sans" panose="020B0606030504020204" pitchFamily="34" charset="0"/>
              <a:ea typeface="Open Sans" panose="020B0606030504020204" pitchFamily="34" charset="0"/>
              <a:cs typeface="Open Sans" panose="020B0606030504020204" pitchFamily="34" charset="0"/>
            </a:endParaRPr>
          </a:p>
          <a:p>
            <a:pPr fontAlgn="auto">
              <a:spcBef>
                <a:spcPts val="0"/>
              </a:spcBef>
              <a:spcAft>
                <a:spcPts val="0"/>
              </a:spcAft>
            </a:pPr>
            <a:r>
              <a:rPr lang="en-US" sz="788" dirty="0">
                <a:solidFill>
                  <a:prstClr val="black">
                    <a:lumMod val="50000"/>
                    <a:lumOff val="50000"/>
                  </a:prstClr>
                </a:solidFill>
                <a:latin typeface="Open Sans" panose="020B0606030504020204" pitchFamily="34" charset="0"/>
                <a:ea typeface="Open Sans" panose="020B0606030504020204" pitchFamily="34" charset="0"/>
                <a:cs typeface="Open Sans" panose="020B0606030504020204" pitchFamily="34" charset="0"/>
              </a:rPr>
              <a:t>Vivamus Quam Dolor, Tempor Ac Gravida Sit Amet, Porta Fermentum Magna. Aliquam Euismod.</a:t>
            </a:r>
          </a:p>
        </p:txBody>
      </p:sp>
      <p:sp>
        <p:nvSpPr>
          <p:cNvPr id="145" name="Rectangle 89" descr="e7d195523061f1c0205959036996ad55c215b892a7aac5c0B9ADEF7896FB48F2EF97163A2DE1401E1875DEDC438B7864AD24CA23553DBBBD975DAF4CAD4A2592689FFB6CEE59FFA55B2702D0E5EE29CDDE744B5A58D848E290B0F3363EEEFF85AEACDB2C4783B3CFD20D9E72AC2F528B09A88B84C6E73CDEC5D6CB26D43C2398027A14BE9DBFE415"/>
          <p:cNvSpPr/>
          <p:nvPr/>
        </p:nvSpPr>
        <p:spPr>
          <a:xfrm>
            <a:off x="966050" y="3803807"/>
            <a:ext cx="2594636" cy="658001"/>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fontAlgn="auto">
              <a:lnSpc>
                <a:spcPct val="200000"/>
              </a:lnSpc>
              <a:spcBef>
                <a:spcPts val="0"/>
              </a:spcBef>
              <a:spcAft>
                <a:spcPts val="0"/>
              </a:spcAft>
            </a:pPr>
            <a:r>
              <a:rPr lang="en-US" altLang="zh-CN" sz="1050" b="1" dirty="0">
                <a:solidFill>
                  <a:srgbClr val="C8161D"/>
                </a:solidFill>
                <a:latin typeface="Open Sans" panose="020B0606030504020204" pitchFamily="34" charset="0"/>
                <a:ea typeface="Open Sans" panose="020B0606030504020204" pitchFamily="34" charset="0"/>
                <a:cs typeface="Open Sans" panose="020B0606030504020204" pitchFamily="34" charset="0"/>
              </a:rPr>
              <a:t>Key Words Here</a:t>
            </a:r>
            <a:endParaRPr lang="en-US" sz="788" dirty="0">
              <a:solidFill>
                <a:srgbClr val="C8161D"/>
              </a:solidFill>
              <a:latin typeface="Open Sans" panose="020B0606030504020204" pitchFamily="34" charset="0"/>
              <a:ea typeface="Open Sans" panose="020B0606030504020204" pitchFamily="34" charset="0"/>
              <a:cs typeface="Open Sans" panose="020B0606030504020204" pitchFamily="34" charset="0"/>
            </a:endParaRPr>
          </a:p>
          <a:p>
            <a:pPr algn="r" fontAlgn="auto">
              <a:spcBef>
                <a:spcPts val="0"/>
              </a:spcBef>
              <a:spcAft>
                <a:spcPts val="0"/>
              </a:spcAft>
            </a:pPr>
            <a:r>
              <a:rPr lang="en-US" sz="788" dirty="0">
                <a:solidFill>
                  <a:prstClr val="black">
                    <a:lumMod val="50000"/>
                    <a:lumOff val="50000"/>
                  </a:prstClr>
                </a:solidFill>
                <a:latin typeface="Open Sans" panose="020B0606030504020204" pitchFamily="34" charset="0"/>
                <a:ea typeface="Open Sans" panose="020B0606030504020204" pitchFamily="34" charset="0"/>
                <a:cs typeface="Open Sans" panose="020B0606030504020204" pitchFamily="34" charset="0"/>
              </a:rPr>
              <a:t>Vivamus Quam Dolor, Tempor Ac Gravida Sit Amet, Porta Fermentum Magna. Aliquam Euismod.</a:t>
            </a:r>
          </a:p>
        </p:txBody>
      </p:sp>
      <p:sp>
        <p:nvSpPr>
          <p:cNvPr id="146" name="Rectangle 89" descr="e7d195523061f1c0205959036996ad55c215b892a7aac5c0B9ADEF7896FB48F2EF97163A2DE1401E1875DEDC438B7864AD24CA23553DBBBD975DAF4CAD4A2592689FFB6CEE59FFA55B2702D0E5EE29CDDE744B5A58D848E290B0F3363EEEFF85AEACDB2C4783B3CFD20D9E72AC2F528B09A88B84C6E73CDEC5D6CB26D43C2398027A14BE9DBFE415"/>
          <p:cNvSpPr/>
          <p:nvPr/>
        </p:nvSpPr>
        <p:spPr>
          <a:xfrm>
            <a:off x="248665" y="2992239"/>
            <a:ext cx="2594636" cy="658001"/>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fontAlgn="auto">
              <a:lnSpc>
                <a:spcPct val="200000"/>
              </a:lnSpc>
              <a:spcBef>
                <a:spcPts val="0"/>
              </a:spcBef>
              <a:spcAft>
                <a:spcPts val="0"/>
              </a:spcAft>
            </a:pPr>
            <a:r>
              <a:rPr lang="en-US" altLang="zh-CN" sz="1050" b="1" dirty="0">
                <a:solidFill>
                  <a:srgbClr val="C8161D"/>
                </a:solidFill>
                <a:latin typeface="Open Sans" panose="020B0606030504020204" pitchFamily="34" charset="0"/>
                <a:ea typeface="Open Sans" panose="020B0606030504020204" pitchFamily="34" charset="0"/>
                <a:cs typeface="Open Sans" panose="020B0606030504020204" pitchFamily="34" charset="0"/>
              </a:rPr>
              <a:t>Key Words Here</a:t>
            </a:r>
            <a:endParaRPr lang="en-US" sz="788" dirty="0">
              <a:solidFill>
                <a:srgbClr val="C8161D"/>
              </a:solidFill>
              <a:latin typeface="Open Sans" panose="020B0606030504020204" pitchFamily="34" charset="0"/>
              <a:ea typeface="Open Sans" panose="020B0606030504020204" pitchFamily="34" charset="0"/>
              <a:cs typeface="Open Sans" panose="020B0606030504020204" pitchFamily="34" charset="0"/>
            </a:endParaRPr>
          </a:p>
          <a:p>
            <a:pPr algn="r" fontAlgn="auto">
              <a:spcBef>
                <a:spcPts val="0"/>
              </a:spcBef>
              <a:spcAft>
                <a:spcPts val="0"/>
              </a:spcAft>
            </a:pPr>
            <a:r>
              <a:rPr lang="en-US" sz="788" dirty="0">
                <a:solidFill>
                  <a:prstClr val="black">
                    <a:lumMod val="50000"/>
                    <a:lumOff val="50000"/>
                  </a:prstClr>
                </a:solidFill>
                <a:latin typeface="Open Sans" panose="020B0606030504020204" pitchFamily="34" charset="0"/>
                <a:ea typeface="Open Sans" panose="020B0606030504020204" pitchFamily="34" charset="0"/>
                <a:cs typeface="Open Sans" panose="020B0606030504020204" pitchFamily="34" charset="0"/>
              </a:rPr>
              <a:t>Vivamus Quam Dolor, Tempor Ac Gravida Sit Amet, Porta Fermentum Magna. Aliquam Euismod.</a:t>
            </a:r>
          </a:p>
        </p:txBody>
      </p:sp>
      <p:sp>
        <p:nvSpPr>
          <p:cNvPr id="147" name="Rectangle 89" descr="e7d195523061f1c0205959036996ad55c215b892a7aac5c0B9ADEF7896FB48F2EF97163A2DE1401E1875DEDC438B7864AD24CA23553DBBBD975DAF4CAD4A2592689FFB6CEE59FFA55B2702D0E5EE29CDDE744B5A58D848E290B0F3363EEEFF85AEACDB2C4783B3CFD20D9E72AC2F528B09A88B84C6E73CDEC5D6CB26D43C2398027A14BE9DBFE415"/>
          <p:cNvSpPr/>
          <p:nvPr/>
        </p:nvSpPr>
        <p:spPr>
          <a:xfrm>
            <a:off x="248665" y="1805679"/>
            <a:ext cx="2594636" cy="658001"/>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fontAlgn="auto">
              <a:lnSpc>
                <a:spcPct val="200000"/>
              </a:lnSpc>
              <a:spcBef>
                <a:spcPts val="0"/>
              </a:spcBef>
              <a:spcAft>
                <a:spcPts val="0"/>
              </a:spcAft>
            </a:pPr>
            <a:r>
              <a:rPr lang="en-US" altLang="zh-CN" sz="1050" b="1" dirty="0">
                <a:solidFill>
                  <a:srgbClr val="C8161D"/>
                </a:solidFill>
                <a:latin typeface="Open Sans" panose="020B0606030504020204" pitchFamily="34" charset="0"/>
                <a:ea typeface="Open Sans" panose="020B0606030504020204" pitchFamily="34" charset="0"/>
                <a:cs typeface="Open Sans" panose="020B0606030504020204" pitchFamily="34" charset="0"/>
              </a:rPr>
              <a:t>Key Words Here</a:t>
            </a:r>
            <a:endParaRPr lang="en-US" sz="788" dirty="0">
              <a:solidFill>
                <a:srgbClr val="C8161D"/>
              </a:solidFill>
              <a:latin typeface="Open Sans" panose="020B0606030504020204" pitchFamily="34" charset="0"/>
              <a:ea typeface="Open Sans" panose="020B0606030504020204" pitchFamily="34" charset="0"/>
              <a:cs typeface="Open Sans" panose="020B0606030504020204" pitchFamily="34" charset="0"/>
            </a:endParaRPr>
          </a:p>
          <a:p>
            <a:pPr algn="r" fontAlgn="auto">
              <a:spcBef>
                <a:spcPts val="0"/>
              </a:spcBef>
              <a:spcAft>
                <a:spcPts val="0"/>
              </a:spcAft>
            </a:pPr>
            <a:r>
              <a:rPr lang="en-US" sz="788" dirty="0">
                <a:solidFill>
                  <a:prstClr val="black">
                    <a:lumMod val="50000"/>
                    <a:lumOff val="50000"/>
                  </a:prstClr>
                </a:solidFill>
                <a:latin typeface="Open Sans" panose="020B0606030504020204" pitchFamily="34" charset="0"/>
                <a:ea typeface="Open Sans" panose="020B0606030504020204" pitchFamily="34" charset="0"/>
                <a:cs typeface="Open Sans" panose="020B0606030504020204" pitchFamily="34" charset="0"/>
              </a:rPr>
              <a:t>Vivamus Quam Dolor, Tempor Ac Gravida Sit Amet, Porta Fermentum Magna. Aliquam Euismod.</a:t>
            </a:r>
          </a:p>
        </p:txBody>
      </p:sp>
      <p:sp>
        <p:nvSpPr>
          <p:cNvPr id="148" name="Rectangle 89" descr="e7d195523061f1c0205959036996ad55c215b892a7aac5c0B9ADEF7896FB48F2EF97163A2DE1401E1875DEDC438B7864AD24CA23553DBBBD975DAF4CAD4A2592689FFB6CEE59FFA55B2702D0E5EE29CDDE744B5A58D848E290B0F3363EEEFF85AEACDB2C4783B3CFD20D9E72AC2F528B09A88B84C6E73CDEC5D6CB26D43C2398027A14BE9DBFE415"/>
          <p:cNvSpPr/>
          <p:nvPr/>
        </p:nvSpPr>
        <p:spPr>
          <a:xfrm>
            <a:off x="915109" y="876147"/>
            <a:ext cx="2594636" cy="658001"/>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fontAlgn="auto">
              <a:lnSpc>
                <a:spcPct val="200000"/>
              </a:lnSpc>
              <a:spcBef>
                <a:spcPts val="0"/>
              </a:spcBef>
              <a:spcAft>
                <a:spcPts val="0"/>
              </a:spcAft>
            </a:pPr>
            <a:r>
              <a:rPr lang="en-US" altLang="zh-CN" sz="1050" b="1" dirty="0">
                <a:solidFill>
                  <a:srgbClr val="C8161D"/>
                </a:solidFill>
                <a:latin typeface="Open Sans" panose="020B0606030504020204" pitchFamily="34" charset="0"/>
                <a:ea typeface="Open Sans" panose="020B0606030504020204" pitchFamily="34" charset="0"/>
                <a:cs typeface="Open Sans" panose="020B0606030504020204" pitchFamily="34" charset="0"/>
              </a:rPr>
              <a:t>Key Words Here</a:t>
            </a:r>
            <a:endParaRPr lang="en-US" sz="788" dirty="0">
              <a:solidFill>
                <a:srgbClr val="C8161D"/>
              </a:solidFill>
              <a:latin typeface="Open Sans" panose="020B0606030504020204" pitchFamily="34" charset="0"/>
              <a:ea typeface="Open Sans" panose="020B0606030504020204" pitchFamily="34" charset="0"/>
              <a:cs typeface="Open Sans" panose="020B0606030504020204" pitchFamily="34" charset="0"/>
            </a:endParaRPr>
          </a:p>
          <a:p>
            <a:pPr algn="r" fontAlgn="auto">
              <a:spcBef>
                <a:spcPts val="0"/>
              </a:spcBef>
              <a:spcAft>
                <a:spcPts val="0"/>
              </a:spcAft>
            </a:pPr>
            <a:r>
              <a:rPr lang="en-US" sz="788" dirty="0">
                <a:solidFill>
                  <a:prstClr val="black">
                    <a:lumMod val="50000"/>
                    <a:lumOff val="50000"/>
                  </a:prstClr>
                </a:solidFill>
                <a:latin typeface="Open Sans" panose="020B0606030504020204" pitchFamily="34" charset="0"/>
                <a:ea typeface="Open Sans" panose="020B0606030504020204" pitchFamily="34" charset="0"/>
                <a:cs typeface="Open Sans" panose="020B0606030504020204" pitchFamily="34" charset="0"/>
              </a:rPr>
              <a:t>Vivamus Quam Dolor, Tempor Ac Gravida Sit Amet, Porta Fermentum Magna. Aliquam Euismod.</a:t>
            </a:r>
          </a:p>
        </p:txBody>
      </p:sp>
    </p:spTree>
    <p:extLst>
      <p:ext uri="{BB962C8B-B14F-4D97-AF65-F5344CB8AC3E}">
        <p14:creationId xmlns:p14="http://schemas.microsoft.com/office/powerpoint/2010/main" val="4271049802"/>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6488035" y="3499356"/>
            <a:ext cx="1288586" cy="1623500"/>
            <a:chOff x="3957953" y="3354388"/>
            <a:chExt cx="1882461" cy="2371727"/>
          </a:xfrm>
          <a:effectLst>
            <a:outerShdw blurRad="50800" dist="25400" dir="5400000" algn="t" rotWithShape="0">
              <a:prstClr val="black">
                <a:alpha val="50000"/>
              </a:prstClr>
            </a:outerShdw>
          </a:effectLst>
        </p:grpSpPr>
        <p:grpSp>
          <p:nvGrpSpPr>
            <p:cNvPr id="70" name="组合 69"/>
            <p:cNvGrpSpPr/>
            <p:nvPr/>
          </p:nvGrpSpPr>
          <p:grpSpPr>
            <a:xfrm>
              <a:off x="3961130" y="3354388"/>
              <a:ext cx="1879284" cy="2371727"/>
              <a:chOff x="1337945" y="3488055"/>
              <a:chExt cx="1879284" cy="2371727"/>
            </a:xfrm>
          </p:grpSpPr>
          <p:sp>
            <p:nvSpPr>
              <p:cNvPr id="73" name="任意多边形 72"/>
              <p:cNvSpPr/>
              <p:nvPr/>
            </p:nvSpPr>
            <p:spPr>
              <a:xfrm rot="16200000" flipH="1">
                <a:off x="623887" y="4205287"/>
                <a:ext cx="2371726" cy="937261"/>
              </a:xfrm>
              <a:custGeom>
                <a:avLst/>
                <a:gdLst>
                  <a:gd name="connsiteX0" fmla="*/ 0 w 2371726"/>
                  <a:gd name="connsiteY0" fmla="*/ 937261 h 937261"/>
                  <a:gd name="connsiteX1" fmla="*/ 576261 w 2371726"/>
                  <a:gd name="connsiteY1" fmla="*/ 937261 h 937261"/>
                  <a:gd name="connsiteX2" fmla="*/ 576261 w 2371726"/>
                  <a:gd name="connsiteY2" fmla="*/ 937261 h 937261"/>
                  <a:gd name="connsiteX3" fmla="*/ 2371726 w 2371726"/>
                  <a:gd name="connsiteY3" fmla="*/ 937261 h 937261"/>
                  <a:gd name="connsiteX4" fmla="*/ 2106678 w 2371726"/>
                  <a:gd name="connsiteY4" fmla="*/ 1 h 937261"/>
                  <a:gd name="connsiteX5" fmla="*/ 609600 w 2371726"/>
                  <a:gd name="connsiteY5" fmla="*/ 1 h 937261"/>
                  <a:gd name="connsiteX6" fmla="*/ 609600 w 2371726"/>
                  <a:gd name="connsiteY6" fmla="*/ 0 h 937261"/>
                  <a:gd name="connsiteX7" fmla="*/ 33339 w 2371726"/>
                  <a:gd name="connsiteY7" fmla="*/ 0 h 937261"/>
                  <a:gd name="connsiteX0-1" fmla="*/ 0 w 2371726"/>
                  <a:gd name="connsiteY0-2" fmla="*/ 937261 h 937261"/>
                  <a:gd name="connsiteX1-3" fmla="*/ 576261 w 2371726"/>
                  <a:gd name="connsiteY1-4" fmla="*/ 937261 h 937261"/>
                  <a:gd name="connsiteX2-5" fmla="*/ 576261 w 2371726"/>
                  <a:gd name="connsiteY2-6" fmla="*/ 937261 h 937261"/>
                  <a:gd name="connsiteX3-7" fmla="*/ 2371726 w 2371726"/>
                  <a:gd name="connsiteY3-8" fmla="*/ 937261 h 937261"/>
                  <a:gd name="connsiteX4-9" fmla="*/ 2151128 w 2371726"/>
                  <a:gd name="connsiteY4-10" fmla="*/ 4 h 937261"/>
                  <a:gd name="connsiteX5-11" fmla="*/ 609600 w 2371726"/>
                  <a:gd name="connsiteY5-12" fmla="*/ 1 h 937261"/>
                  <a:gd name="connsiteX6-13" fmla="*/ 609600 w 2371726"/>
                  <a:gd name="connsiteY6-14" fmla="*/ 0 h 937261"/>
                  <a:gd name="connsiteX7-15" fmla="*/ 33339 w 2371726"/>
                  <a:gd name="connsiteY7-16" fmla="*/ 0 h 937261"/>
                  <a:gd name="connsiteX8" fmla="*/ 0 w 2371726"/>
                  <a:gd name="connsiteY8" fmla="*/ 937261 h 93726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 y="connsiteY8"/>
                  </a:cxn>
                </a:cxnLst>
                <a:rect l="l" t="t" r="r" b="b"/>
                <a:pathLst>
                  <a:path w="2371726" h="937261">
                    <a:moveTo>
                      <a:pt x="0" y="937261"/>
                    </a:moveTo>
                    <a:lnTo>
                      <a:pt x="576261" y="937261"/>
                    </a:lnTo>
                    <a:lnTo>
                      <a:pt x="576261" y="937261"/>
                    </a:lnTo>
                    <a:lnTo>
                      <a:pt x="2371726" y="937261"/>
                    </a:lnTo>
                    <a:lnTo>
                      <a:pt x="2151128" y="4"/>
                    </a:lnTo>
                    <a:lnTo>
                      <a:pt x="609600" y="1"/>
                    </a:lnTo>
                    <a:lnTo>
                      <a:pt x="609600" y="0"/>
                    </a:lnTo>
                    <a:lnTo>
                      <a:pt x="33339" y="0"/>
                    </a:lnTo>
                    <a:lnTo>
                      <a:pt x="0" y="937261"/>
                    </a:lnTo>
                    <a:close/>
                  </a:path>
                </a:pathLst>
              </a:custGeom>
              <a:gradFill>
                <a:gsLst>
                  <a:gs pos="0">
                    <a:srgbClr val="F6FAFD"/>
                  </a:gs>
                  <a:gs pos="100000">
                    <a:srgbClr val="FCFEFD"/>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auto">
                  <a:spcBef>
                    <a:spcPts val="0"/>
                  </a:spcBef>
                  <a:spcAft>
                    <a:spcPts val="0"/>
                  </a:spcAft>
                </a:pPr>
                <a:endParaRPr lang="zh-CN" altLang="en-US" sz="1350">
                  <a:solidFill>
                    <a:srgbClr val="C8161C"/>
                  </a:solidFill>
                </a:endParaRPr>
              </a:p>
            </p:txBody>
          </p:sp>
          <p:sp>
            <p:nvSpPr>
              <p:cNvPr id="74" name="任意多边形 73"/>
              <p:cNvSpPr/>
              <p:nvPr/>
            </p:nvSpPr>
            <p:spPr>
              <a:xfrm rot="5400000">
                <a:off x="1561147" y="4205288"/>
                <a:ext cx="2371726" cy="937261"/>
              </a:xfrm>
              <a:custGeom>
                <a:avLst/>
                <a:gdLst>
                  <a:gd name="connsiteX0" fmla="*/ 0 w 2371726"/>
                  <a:gd name="connsiteY0" fmla="*/ 937261 h 937261"/>
                  <a:gd name="connsiteX1" fmla="*/ 576261 w 2371726"/>
                  <a:gd name="connsiteY1" fmla="*/ 937261 h 937261"/>
                  <a:gd name="connsiteX2" fmla="*/ 576261 w 2371726"/>
                  <a:gd name="connsiteY2" fmla="*/ 937261 h 937261"/>
                  <a:gd name="connsiteX3" fmla="*/ 2371726 w 2371726"/>
                  <a:gd name="connsiteY3" fmla="*/ 937261 h 937261"/>
                  <a:gd name="connsiteX4" fmla="*/ 2106678 w 2371726"/>
                  <a:gd name="connsiteY4" fmla="*/ 1 h 937261"/>
                  <a:gd name="connsiteX5" fmla="*/ 609600 w 2371726"/>
                  <a:gd name="connsiteY5" fmla="*/ 1 h 937261"/>
                  <a:gd name="connsiteX6" fmla="*/ 609600 w 2371726"/>
                  <a:gd name="connsiteY6" fmla="*/ 0 h 937261"/>
                  <a:gd name="connsiteX7" fmla="*/ 33339 w 2371726"/>
                  <a:gd name="connsiteY7" fmla="*/ 0 h 937261"/>
                  <a:gd name="connsiteX0-1" fmla="*/ 0 w 2371726"/>
                  <a:gd name="connsiteY0-2" fmla="*/ 937261 h 937261"/>
                  <a:gd name="connsiteX1-3" fmla="*/ 576261 w 2371726"/>
                  <a:gd name="connsiteY1-4" fmla="*/ 937261 h 937261"/>
                  <a:gd name="connsiteX2-5" fmla="*/ 576261 w 2371726"/>
                  <a:gd name="connsiteY2-6" fmla="*/ 937261 h 937261"/>
                  <a:gd name="connsiteX3-7" fmla="*/ 2371726 w 2371726"/>
                  <a:gd name="connsiteY3-8" fmla="*/ 937261 h 937261"/>
                  <a:gd name="connsiteX4-9" fmla="*/ 2151128 w 2371726"/>
                  <a:gd name="connsiteY4-10" fmla="*/ 4 h 937261"/>
                  <a:gd name="connsiteX5-11" fmla="*/ 609600 w 2371726"/>
                  <a:gd name="connsiteY5-12" fmla="*/ 1 h 937261"/>
                  <a:gd name="connsiteX6-13" fmla="*/ 609600 w 2371726"/>
                  <a:gd name="connsiteY6-14" fmla="*/ 0 h 937261"/>
                  <a:gd name="connsiteX7-15" fmla="*/ 33339 w 2371726"/>
                  <a:gd name="connsiteY7-16" fmla="*/ 0 h 937261"/>
                  <a:gd name="connsiteX8" fmla="*/ 0 w 2371726"/>
                  <a:gd name="connsiteY8" fmla="*/ 937261 h 93726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 y="connsiteY8"/>
                  </a:cxn>
                </a:cxnLst>
                <a:rect l="l" t="t" r="r" b="b"/>
                <a:pathLst>
                  <a:path w="2371726" h="937261">
                    <a:moveTo>
                      <a:pt x="0" y="937261"/>
                    </a:moveTo>
                    <a:lnTo>
                      <a:pt x="576261" y="937261"/>
                    </a:lnTo>
                    <a:lnTo>
                      <a:pt x="576261" y="937261"/>
                    </a:lnTo>
                    <a:lnTo>
                      <a:pt x="2371726" y="937261"/>
                    </a:lnTo>
                    <a:lnTo>
                      <a:pt x="2151128" y="4"/>
                    </a:lnTo>
                    <a:lnTo>
                      <a:pt x="609600" y="1"/>
                    </a:lnTo>
                    <a:lnTo>
                      <a:pt x="609600" y="0"/>
                    </a:lnTo>
                    <a:lnTo>
                      <a:pt x="33339" y="0"/>
                    </a:lnTo>
                    <a:lnTo>
                      <a:pt x="0" y="937261"/>
                    </a:lnTo>
                    <a:close/>
                  </a:path>
                </a:pathLst>
              </a:custGeom>
              <a:gradFill>
                <a:gsLst>
                  <a:gs pos="100000">
                    <a:srgbClr val="D4DAD8"/>
                  </a:gs>
                  <a:gs pos="0">
                    <a:srgbClr val="F3F6F9"/>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auto">
                  <a:spcBef>
                    <a:spcPts val="0"/>
                  </a:spcBef>
                  <a:spcAft>
                    <a:spcPts val="0"/>
                  </a:spcAft>
                </a:pPr>
                <a:endParaRPr lang="zh-CN" altLang="en-US" sz="1350">
                  <a:solidFill>
                    <a:srgbClr val="C8161C"/>
                  </a:solidFill>
                </a:endParaRPr>
              </a:p>
            </p:txBody>
          </p:sp>
          <p:sp>
            <p:nvSpPr>
              <p:cNvPr id="75" name="平行四边形 8"/>
              <p:cNvSpPr/>
              <p:nvPr/>
            </p:nvSpPr>
            <p:spPr>
              <a:xfrm rot="16200000" flipH="1">
                <a:off x="1363563" y="3462437"/>
                <a:ext cx="889200" cy="940436"/>
              </a:xfrm>
              <a:custGeom>
                <a:avLst/>
                <a:gdLst>
                  <a:gd name="connsiteX0" fmla="*/ 0 w 931548"/>
                  <a:gd name="connsiteY0" fmla="*/ 937261 h 937261"/>
                  <a:gd name="connsiteX1" fmla="*/ 42348 w 931548"/>
                  <a:gd name="connsiteY1" fmla="*/ 0 h 937261"/>
                  <a:gd name="connsiteX2" fmla="*/ 931548 w 931548"/>
                  <a:gd name="connsiteY2" fmla="*/ 0 h 937261"/>
                  <a:gd name="connsiteX3" fmla="*/ 889200 w 931548"/>
                  <a:gd name="connsiteY3" fmla="*/ 937261 h 937261"/>
                  <a:gd name="connsiteX4" fmla="*/ 0 w 931548"/>
                  <a:gd name="connsiteY4" fmla="*/ 937261 h 937261"/>
                  <a:gd name="connsiteX0-1" fmla="*/ 0 w 889200"/>
                  <a:gd name="connsiteY0-2" fmla="*/ 937261 h 937261"/>
                  <a:gd name="connsiteX1-3" fmla="*/ 42348 w 889200"/>
                  <a:gd name="connsiteY1-4" fmla="*/ 0 h 937261"/>
                  <a:gd name="connsiteX2-5" fmla="*/ 791851 w 889200"/>
                  <a:gd name="connsiteY2-6" fmla="*/ 6350 h 937261"/>
                  <a:gd name="connsiteX3-7" fmla="*/ 889200 w 889200"/>
                  <a:gd name="connsiteY3-8" fmla="*/ 937261 h 937261"/>
                  <a:gd name="connsiteX4-9" fmla="*/ 0 w 889200"/>
                  <a:gd name="connsiteY4-10" fmla="*/ 937261 h 937261"/>
                  <a:gd name="connsiteX0-11" fmla="*/ 0 w 889200"/>
                  <a:gd name="connsiteY0-12" fmla="*/ 937261 h 937261"/>
                  <a:gd name="connsiteX1-13" fmla="*/ 42348 w 889200"/>
                  <a:gd name="connsiteY1-14" fmla="*/ 0 h 937261"/>
                  <a:gd name="connsiteX2-15" fmla="*/ 804554 w 889200"/>
                  <a:gd name="connsiteY2-16" fmla="*/ 6350 h 937261"/>
                  <a:gd name="connsiteX3-17" fmla="*/ 889200 w 889200"/>
                  <a:gd name="connsiteY3-18" fmla="*/ 937261 h 937261"/>
                  <a:gd name="connsiteX4-19" fmla="*/ 0 w 889200"/>
                  <a:gd name="connsiteY4-20" fmla="*/ 937261 h 937261"/>
                  <a:gd name="connsiteX0-21" fmla="*/ 0 w 889200"/>
                  <a:gd name="connsiteY0-22" fmla="*/ 937261 h 937261"/>
                  <a:gd name="connsiteX1-23" fmla="*/ 42348 w 889200"/>
                  <a:gd name="connsiteY1-24" fmla="*/ 0 h 937261"/>
                  <a:gd name="connsiteX2-25" fmla="*/ 760107 w 889200"/>
                  <a:gd name="connsiteY2-26" fmla="*/ 6350 h 937261"/>
                  <a:gd name="connsiteX3-27" fmla="*/ 889200 w 889200"/>
                  <a:gd name="connsiteY3-28" fmla="*/ 937261 h 937261"/>
                  <a:gd name="connsiteX4-29" fmla="*/ 0 w 889200"/>
                  <a:gd name="connsiteY4-30" fmla="*/ 937261 h 937261"/>
                  <a:gd name="connsiteX0-31" fmla="*/ 0 w 889200"/>
                  <a:gd name="connsiteY0-32" fmla="*/ 937261 h 937261"/>
                  <a:gd name="connsiteX1-33" fmla="*/ 42348 w 889200"/>
                  <a:gd name="connsiteY1-34" fmla="*/ 0 h 937261"/>
                  <a:gd name="connsiteX2-35" fmla="*/ 804560 w 889200"/>
                  <a:gd name="connsiteY2-36" fmla="*/ 6350 h 937261"/>
                  <a:gd name="connsiteX3-37" fmla="*/ 889200 w 889200"/>
                  <a:gd name="connsiteY3-38" fmla="*/ 937261 h 937261"/>
                  <a:gd name="connsiteX4-39" fmla="*/ 0 w 889200"/>
                  <a:gd name="connsiteY4-40" fmla="*/ 937261 h 937261"/>
                  <a:gd name="connsiteX0-41" fmla="*/ 0 w 889200"/>
                  <a:gd name="connsiteY0-42" fmla="*/ 937262 h 937262"/>
                  <a:gd name="connsiteX1-43" fmla="*/ 32826 w 889200"/>
                  <a:gd name="connsiteY1-44" fmla="*/ 0 h 937262"/>
                  <a:gd name="connsiteX2-45" fmla="*/ 804560 w 889200"/>
                  <a:gd name="connsiteY2-46" fmla="*/ 6351 h 937262"/>
                  <a:gd name="connsiteX3-47" fmla="*/ 889200 w 889200"/>
                  <a:gd name="connsiteY3-48" fmla="*/ 937262 h 937262"/>
                  <a:gd name="connsiteX4-49" fmla="*/ 0 w 889200"/>
                  <a:gd name="connsiteY4-50" fmla="*/ 937262 h 937262"/>
                  <a:gd name="connsiteX0-51" fmla="*/ 0 w 889200"/>
                  <a:gd name="connsiteY0-52" fmla="*/ 940436 h 940436"/>
                  <a:gd name="connsiteX1-53" fmla="*/ 32826 w 889200"/>
                  <a:gd name="connsiteY1-54" fmla="*/ 3174 h 940436"/>
                  <a:gd name="connsiteX2-55" fmla="*/ 807735 w 889200"/>
                  <a:gd name="connsiteY2-56" fmla="*/ 0 h 940436"/>
                  <a:gd name="connsiteX3-57" fmla="*/ 889200 w 889200"/>
                  <a:gd name="connsiteY3-58" fmla="*/ 940436 h 940436"/>
                  <a:gd name="connsiteX4-59" fmla="*/ 0 w 889200"/>
                  <a:gd name="connsiteY4-60" fmla="*/ 940436 h 940436"/>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889200" h="940436">
                    <a:moveTo>
                      <a:pt x="0" y="940436"/>
                    </a:moveTo>
                    <a:lnTo>
                      <a:pt x="32826" y="3174"/>
                    </a:lnTo>
                    <a:lnTo>
                      <a:pt x="807735" y="0"/>
                    </a:lnTo>
                    <a:lnTo>
                      <a:pt x="889200" y="940436"/>
                    </a:lnTo>
                    <a:lnTo>
                      <a:pt x="0" y="940436"/>
                    </a:lnTo>
                    <a:close/>
                  </a:path>
                </a:pathLst>
              </a:custGeom>
              <a:solidFill>
                <a:srgbClr val="C8161C"/>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auto">
                  <a:spcBef>
                    <a:spcPts val="0"/>
                  </a:spcBef>
                  <a:spcAft>
                    <a:spcPts val="0"/>
                  </a:spcAft>
                </a:pPr>
                <a:endParaRPr lang="zh-CN" altLang="en-US" sz="1350">
                  <a:solidFill>
                    <a:srgbClr val="C8161C"/>
                  </a:solidFill>
                </a:endParaRPr>
              </a:p>
            </p:txBody>
          </p:sp>
          <p:sp>
            <p:nvSpPr>
              <p:cNvPr id="76" name="平行四边形 8"/>
              <p:cNvSpPr/>
              <p:nvPr/>
            </p:nvSpPr>
            <p:spPr>
              <a:xfrm rot="5400000">
                <a:off x="2302411" y="3462437"/>
                <a:ext cx="889200" cy="940436"/>
              </a:xfrm>
              <a:custGeom>
                <a:avLst/>
                <a:gdLst>
                  <a:gd name="connsiteX0" fmla="*/ 0 w 931548"/>
                  <a:gd name="connsiteY0" fmla="*/ 937261 h 937261"/>
                  <a:gd name="connsiteX1" fmla="*/ 42348 w 931548"/>
                  <a:gd name="connsiteY1" fmla="*/ 0 h 937261"/>
                  <a:gd name="connsiteX2" fmla="*/ 931548 w 931548"/>
                  <a:gd name="connsiteY2" fmla="*/ 0 h 937261"/>
                  <a:gd name="connsiteX3" fmla="*/ 889200 w 931548"/>
                  <a:gd name="connsiteY3" fmla="*/ 937261 h 937261"/>
                  <a:gd name="connsiteX4" fmla="*/ 0 w 931548"/>
                  <a:gd name="connsiteY4" fmla="*/ 937261 h 937261"/>
                  <a:gd name="connsiteX0-1" fmla="*/ 0 w 889200"/>
                  <a:gd name="connsiteY0-2" fmla="*/ 937261 h 937261"/>
                  <a:gd name="connsiteX1-3" fmla="*/ 42348 w 889200"/>
                  <a:gd name="connsiteY1-4" fmla="*/ 0 h 937261"/>
                  <a:gd name="connsiteX2-5" fmla="*/ 791851 w 889200"/>
                  <a:gd name="connsiteY2-6" fmla="*/ 6350 h 937261"/>
                  <a:gd name="connsiteX3-7" fmla="*/ 889200 w 889200"/>
                  <a:gd name="connsiteY3-8" fmla="*/ 937261 h 937261"/>
                  <a:gd name="connsiteX4-9" fmla="*/ 0 w 889200"/>
                  <a:gd name="connsiteY4-10" fmla="*/ 937261 h 937261"/>
                  <a:gd name="connsiteX0-11" fmla="*/ 0 w 889200"/>
                  <a:gd name="connsiteY0-12" fmla="*/ 937261 h 937261"/>
                  <a:gd name="connsiteX1-13" fmla="*/ 42348 w 889200"/>
                  <a:gd name="connsiteY1-14" fmla="*/ 0 h 937261"/>
                  <a:gd name="connsiteX2-15" fmla="*/ 804554 w 889200"/>
                  <a:gd name="connsiteY2-16" fmla="*/ 6350 h 937261"/>
                  <a:gd name="connsiteX3-17" fmla="*/ 889200 w 889200"/>
                  <a:gd name="connsiteY3-18" fmla="*/ 937261 h 937261"/>
                  <a:gd name="connsiteX4-19" fmla="*/ 0 w 889200"/>
                  <a:gd name="connsiteY4-20" fmla="*/ 937261 h 937261"/>
                  <a:gd name="connsiteX0-21" fmla="*/ 0 w 889200"/>
                  <a:gd name="connsiteY0-22" fmla="*/ 937261 h 937261"/>
                  <a:gd name="connsiteX1-23" fmla="*/ 42348 w 889200"/>
                  <a:gd name="connsiteY1-24" fmla="*/ 0 h 937261"/>
                  <a:gd name="connsiteX2-25" fmla="*/ 760107 w 889200"/>
                  <a:gd name="connsiteY2-26" fmla="*/ 6350 h 937261"/>
                  <a:gd name="connsiteX3-27" fmla="*/ 889200 w 889200"/>
                  <a:gd name="connsiteY3-28" fmla="*/ 937261 h 937261"/>
                  <a:gd name="connsiteX4-29" fmla="*/ 0 w 889200"/>
                  <a:gd name="connsiteY4-30" fmla="*/ 937261 h 937261"/>
                  <a:gd name="connsiteX0-31" fmla="*/ 0 w 889200"/>
                  <a:gd name="connsiteY0-32" fmla="*/ 937261 h 937261"/>
                  <a:gd name="connsiteX1-33" fmla="*/ 42348 w 889200"/>
                  <a:gd name="connsiteY1-34" fmla="*/ 0 h 937261"/>
                  <a:gd name="connsiteX2-35" fmla="*/ 804560 w 889200"/>
                  <a:gd name="connsiteY2-36" fmla="*/ 6350 h 937261"/>
                  <a:gd name="connsiteX3-37" fmla="*/ 889200 w 889200"/>
                  <a:gd name="connsiteY3-38" fmla="*/ 937261 h 937261"/>
                  <a:gd name="connsiteX4-39" fmla="*/ 0 w 889200"/>
                  <a:gd name="connsiteY4-40" fmla="*/ 937261 h 937261"/>
                  <a:gd name="connsiteX0-41" fmla="*/ 0 w 889200"/>
                  <a:gd name="connsiteY0-42" fmla="*/ 937262 h 937262"/>
                  <a:gd name="connsiteX1-43" fmla="*/ 32826 w 889200"/>
                  <a:gd name="connsiteY1-44" fmla="*/ 0 h 937262"/>
                  <a:gd name="connsiteX2-45" fmla="*/ 804560 w 889200"/>
                  <a:gd name="connsiteY2-46" fmla="*/ 6351 h 937262"/>
                  <a:gd name="connsiteX3-47" fmla="*/ 889200 w 889200"/>
                  <a:gd name="connsiteY3-48" fmla="*/ 937262 h 937262"/>
                  <a:gd name="connsiteX4-49" fmla="*/ 0 w 889200"/>
                  <a:gd name="connsiteY4-50" fmla="*/ 937262 h 937262"/>
                  <a:gd name="connsiteX0-51" fmla="*/ 0 w 889200"/>
                  <a:gd name="connsiteY0-52" fmla="*/ 940436 h 940436"/>
                  <a:gd name="connsiteX1-53" fmla="*/ 32826 w 889200"/>
                  <a:gd name="connsiteY1-54" fmla="*/ 3174 h 940436"/>
                  <a:gd name="connsiteX2-55" fmla="*/ 807735 w 889200"/>
                  <a:gd name="connsiteY2-56" fmla="*/ 0 h 940436"/>
                  <a:gd name="connsiteX3-57" fmla="*/ 889200 w 889200"/>
                  <a:gd name="connsiteY3-58" fmla="*/ 940436 h 940436"/>
                  <a:gd name="connsiteX4-59" fmla="*/ 0 w 889200"/>
                  <a:gd name="connsiteY4-60" fmla="*/ 940436 h 940436"/>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889200" h="940436">
                    <a:moveTo>
                      <a:pt x="0" y="940436"/>
                    </a:moveTo>
                    <a:lnTo>
                      <a:pt x="32826" y="3174"/>
                    </a:lnTo>
                    <a:lnTo>
                      <a:pt x="807735" y="0"/>
                    </a:lnTo>
                    <a:lnTo>
                      <a:pt x="889200" y="940436"/>
                    </a:lnTo>
                    <a:lnTo>
                      <a:pt x="0" y="940436"/>
                    </a:lnTo>
                    <a:close/>
                  </a:path>
                </a:pathLst>
              </a:custGeom>
              <a:solidFill>
                <a:srgbClr val="C816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auto">
                  <a:spcBef>
                    <a:spcPts val="0"/>
                  </a:spcBef>
                  <a:spcAft>
                    <a:spcPts val="0"/>
                  </a:spcAft>
                </a:pPr>
                <a:endParaRPr lang="zh-CN" altLang="en-US" sz="1350">
                  <a:solidFill>
                    <a:srgbClr val="C8161C"/>
                  </a:solidFill>
                </a:endParaRPr>
              </a:p>
            </p:txBody>
          </p:sp>
        </p:grpSp>
        <p:sp>
          <p:nvSpPr>
            <p:cNvPr id="71" name="任意多边形 70"/>
            <p:cNvSpPr/>
            <p:nvPr/>
          </p:nvSpPr>
          <p:spPr>
            <a:xfrm rot="5400000">
              <a:off x="5201026" y="3604202"/>
              <a:ext cx="338338" cy="940436"/>
            </a:xfrm>
            <a:custGeom>
              <a:avLst/>
              <a:gdLst>
                <a:gd name="connsiteX0" fmla="*/ 0 w 338338"/>
                <a:gd name="connsiteY0" fmla="*/ 940436 h 940436"/>
                <a:gd name="connsiteX1" fmla="*/ 0 w 338338"/>
                <a:gd name="connsiteY1" fmla="*/ 1053 h 940436"/>
                <a:gd name="connsiteX2" fmla="*/ 256873 w 338338"/>
                <a:gd name="connsiteY2" fmla="*/ 0 h 940436"/>
                <a:gd name="connsiteX3" fmla="*/ 338338 w 338338"/>
                <a:gd name="connsiteY3" fmla="*/ 940436 h 940436"/>
              </a:gdLst>
              <a:ahLst/>
              <a:cxnLst>
                <a:cxn ang="0">
                  <a:pos x="connsiteX0" y="connsiteY0"/>
                </a:cxn>
                <a:cxn ang="0">
                  <a:pos x="connsiteX1" y="connsiteY1"/>
                </a:cxn>
                <a:cxn ang="0">
                  <a:pos x="connsiteX2" y="connsiteY2"/>
                </a:cxn>
                <a:cxn ang="0">
                  <a:pos x="connsiteX3" y="connsiteY3"/>
                </a:cxn>
              </a:cxnLst>
              <a:rect l="l" t="t" r="r" b="b"/>
              <a:pathLst>
                <a:path w="338338" h="940436">
                  <a:moveTo>
                    <a:pt x="0" y="940436"/>
                  </a:moveTo>
                  <a:lnTo>
                    <a:pt x="0" y="1053"/>
                  </a:lnTo>
                  <a:lnTo>
                    <a:pt x="256873" y="0"/>
                  </a:lnTo>
                  <a:lnTo>
                    <a:pt x="338338" y="940436"/>
                  </a:lnTo>
                  <a:close/>
                </a:path>
              </a:pathLst>
            </a:custGeom>
            <a:gradFill>
              <a:gsLst>
                <a:gs pos="100000">
                  <a:schemeClr val="bg1">
                    <a:lumMod val="95000"/>
                    <a:alpha val="0"/>
                  </a:schemeClr>
                </a:gs>
                <a:gs pos="0">
                  <a:schemeClr val="tx1">
                    <a:alpha val="20000"/>
                  </a:scheme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auto">
                <a:spcBef>
                  <a:spcPts val="0"/>
                </a:spcBef>
                <a:spcAft>
                  <a:spcPts val="0"/>
                </a:spcAft>
              </a:pPr>
              <a:endParaRPr lang="zh-CN" altLang="en-US" sz="1350">
                <a:solidFill>
                  <a:srgbClr val="C8161C"/>
                </a:solidFill>
              </a:endParaRPr>
            </a:p>
          </p:txBody>
        </p:sp>
        <p:sp>
          <p:nvSpPr>
            <p:cNvPr id="72" name="任意多边形 71"/>
            <p:cNvSpPr/>
            <p:nvPr/>
          </p:nvSpPr>
          <p:spPr>
            <a:xfrm rot="16200000" flipH="1">
              <a:off x="4259002" y="3604202"/>
              <a:ext cx="338338" cy="940436"/>
            </a:xfrm>
            <a:custGeom>
              <a:avLst/>
              <a:gdLst>
                <a:gd name="connsiteX0" fmla="*/ 0 w 338338"/>
                <a:gd name="connsiteY0" fmla="*/ 940436 h 940436"/>
                <a:gd name="connsiteX1" fmla="*/ 0 w 338338"/>
                <a:gd name="connsiteY1" fmla="*/ 1053 h 940436"/>
                <a:gd name="connsiteX2" fmla="*/ 256873 w 338338"/>
                <a:gd name="connsiteY2" fmla="*/ 0 h 940436"/>
                <a:gd name="connsiteX3" fmla="*/ 338338 w 338338"/>
                <a:gd name="connsiteY3" fmla="*/ 940436 h 940436"/>
              </a:gdLst>
              <a:ahLst/>
              <a:cxnLst>
                <a:cxn ang="0">
                  <a:pos x="connsiteX0" y="connsiteY0"/>
                </a:cxn>
                <a:cxn ang="0">
                  <a:pos x="connsiteX1" y="connsiteY1"/>
                </a:cxn>
                <a:cxn ang="0">
                  <a:pos x="connsiteX2" y="connsiteY2"/>
                </a:cxn>
                <a:cxn ang="0">
                  <a:pos x="connsiteX3" y="connsiteY3"/>
                </a:cxn>
              </a:cxnLst>
              <a:rect l="l" t="t" r="r" b="b"/>
              <a:pathLst>
                <a:path w="338338" h="940436">
                  <a:moveTo>
                    <a:pt x="0" y="940436"/>
                  </a:moveTo>
                  <a:lnTo>
                    <a:pt x="0" y="1053"/>
                  </a:lnTo>
                  <a:lnTo>
                    <a:pt x="256873" y="0"/>
                  </a:lnTo>
                  <a:lnTo>
                    <a:pt x="338338" y="940436"/>
                  </a:lnTo>
                  <a:close/>
                </a:path>
              </a:pathLst>
            </a:custGeom>
            <a:gradFill>
              <a:gsLst>
                <a:gs pos="100000">
                  <a:schemeClr val="bg1">
                    <a:lumMod val="95000"/>
                    <a:alpha val="0"/>
                  </a:schemeClr>
                </a:gs>
                <a:gs pos="0">
                  <a:schemeClr val="tx1">
                    <a:alpha val="20000"/>
                  </a:scheme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auto">
                <a:spcBef>
                  <a:spcPts val="0"/>
                </a:spcBef>
                <a:spcAft>
                  <a:spcPts val="0"/>
                </a:spcAft>
              </a:pPr>
              <a:endParaRPr lang="zh-CN" altLang="en-US" sz="1350">
                <a:solidFill>
                  <a:srgbClr val="C8161C"/>
                </a:solidFill>
              </a:endParaRPr>
            </a:p>
          </p:txBody>
        </p:sp>
      </p:grpSp>
      <p:sp>
        <p:nvSpPr>
          <p:cNvPr id="8" name="任意多边形 7"/>
          <p:cNvSpPr/>
          <p:nvPr/>
        </p:nvSpPr>
        <p:spPr>
          <a:xfrm rot="16200000" flipH="1">
            <a:off x="5788389" y="4191443"/>
            <a:ext cx="1505453" cy="154318"/>
          </a:xfrm>
          <a:custGeom>
            <a:avLst/>
            <a:gdLst>
              <a:gd name="connsiteX0" fmla="*/ 0 w 2030623"/>
              <a:gd name="connsiteY0" fmla="*/ 360697 h 360697"/>
              <a:gd name="connsiteX1" fmla="*/ 12830 w 2030623"/>
              <a:gd name="connsiteY1" fmla="*/ 0 h 360697"/>
              <a:gd name="connsiteX2" fmla="*/ 538782 w 2030623"/>
              <a:gd name="connsiteY2" fmla="*/ 0 h 360697"/>
              <a:gd name="connsiteX3" fmla="*/ 538782 w 2030623"/>
              <a:gd name="connsiteY3" fmla="*/ 1 h 360697"/>
              <a:gd name="connsiteX4" fmla="*/ 1945728 w 2030623"/>
              <a:gd name="connsiteY4" fmla="*/ 4 h 360697"/>
              <a:gd name="connsiteX5" fmla="*/ 2030623 w 2030623"/>
              <a:gd name="connsiteY5" fmla="*/ 360697 h 3606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30623" h="360697">
                <a:moveTo>
                  <a:pt x="0" y="360697"/>
                </a:moveTo>
                <a:lnTo>
                  <a:pt x="12830" y="0"/>
                </a:lnTo>
                <a:lnTo>
                  <a:pt x="538782" y="0"/>
                </a:lnTo>
                <a:lnTo>
                  <a:pt x="538782" y="1"/>
                </a:lnTo>
                <a:lnTo>
                  <a:pt x="1945728" y="4"/>
                </a:lnTo>
                <a:lnTo>
                  <a:pt x="2030623" y="360697"/>
                </a:lnTo>
                <a:close/>
              </a:path>
            </a:pathLst>
          </a:custGeom>
          <a:gradFill>
            <a:gsLst>
              <a:gs pos="0">
                <a:schemeClr val="tx1">
                  <a:alpha val="52000"/>
                </a:schemeClr>
              </a:gs>
              <a:gs pos="100000">
                <a:srgbClr val="EFF2F5">
                  <a:alpha val="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auto">
              <a:spcBef>
                <a:spcPts val="0"/>
              </a:spcBef>
              <a:spcAft>
                <a:spcPts val="0"/>
              </a:spcAft>
            </a:pPr>
            <a:endParaRPr lang="zh-CN" altLang="en-US" sz="1350">
              <a:solidFill>
                <a:srgbClr val="C8161C"/>
              </a:solidFill>
            </a:endParaRPr>
          </a:p>
        </p:txBody>
      </p:sp>
      <p:grpSp>
        <p:nvGrpSpPr>
          <p:cNvPr id="9" name="组合 8"/>
          <p:cNvGrpSpPr/>
          <p:nvPr/>
        </p:nvGrpSpPr>
        <p:grpSpPr>
          <a:xfrm>
            <a:off x="1364773" y="3499356"/>
            <a:ext cx="1288586" cy="1623500"/>
            <a:chOff x="3957953" y="3354388"/>
            <a:chExt cx="1882461" cy="2371727"/>
          </a:xfrm>
          <a:effectLst>
            <a:outerShdw blurRad="50800" dist="25400" dir="5400000" algn="t" rotWithShape="0">
              <a:prstClr val="black">
                <a:alpha val="50000"/>
              </a:prstClr>
            </a:outerShdw>
          </a:effectLst>
        </p:grpSpPr>
        <p:grpSp>
          <p:nvGrpSpPr>
            <p:cNvPr id="63" name="组合 62"/>
            <p:cNvGrpSpPr/>
            <p:nvPr/>
          </p:nvGrpSpPr>
          <p:grpSpPr>
            <a:xfrm>
              <a:off x="3961130" y="3354388"/>
              <a:ext cx="1879284" cy="2371727"/>
              <a:chOff x="1337945" y="3488055"/>
              <a:chExt cx="1879284" cy="2371727"/>
            </a:xfrm>
          </p:grpSpPr>
          <p:sp>
            <p:nvSpPr>
              <p:cNvPr id="66" name="任意多边形 65"/>
              <p:cNvSpPr/>
              <p:nvPr/>
            </p:nvSpPr>
            <p:spPr>
              <a:xfrm rot="16200000" flipH="1">
                <a:off x="623887" y="4205287"/>
                <a:ext cx="2371726" cy="937261"/>
              </a:xfrm>
              <a:custGeom>
                <a:avLst/>
                <a:gdLst>
                  <a:gd name="connsiteX0" fmla="*/ 0 w 2371726"/>
                  <a:gd name="connsiteY0" fmla="*/ 937261 h 937261"/>
                  <a:gd name="connsiteX1" fmla="*/ 576261 w 2371726"/>
                  <a:gd name="connsiteY1" fmla="*/ 937261 h 937261"/>
                  <a:gd name="connsiteX2" fmla="*/ 576261 w 2371726"/>
                  <a:gd name="connsiteY2" fmla="*/ 937261 h 937261"/>
                  <a:gd name="connsiteX3" fmla="*/ 2371726 w 2371726"/>
                  <a:gd name="connsiteY3" fmla="*/ 937261 h 937261"/>
                  <a:gd name="connsiteX4" fmla="*/ 2106678 w 2371726"/>
                  <a:gd name="connsiteY4" fmla="*/ 1 h 937261"/>
                  <a:gd name="connsiteX5" fmla="*/ 609600 w 2371726"/>
                  <a:gd name="connsiteY5" fmla="*/ 1 h 937261"/>
                  <a:gd name="connsiteX6" fmla="*/ 609600 w 2371726"/>
                  <a:gd name="connsiteY6" fmla="*/ 0 h 937261"/>
                  <a:gd name="connsiteX7" fmla="*/ 33339 w 2371726"/>
                  <a:gd name="connsiteY7" fmla="*/ 0 h 937261"/>
                  <a:gd name="connsiteX0-1" fmla="*/ 0 w 2371726"/>
                  <a:gd name="connsiteY0-2" fmla="*/ 937261 h 937261"/>
                  <a:gd name="connsiteX1-3" fmla="*/ 576261 w 2371726"/>
                  <a:gd name="connsiteY1-4" fmla="*/ 937261 h 937261"/>
                  <a:gd name="connsiteX2-5" fmla="*/ 576261 w 2371726"/>
                  <a:gd name="connsiteY2-6" fmla="*/ 937261 h 937261"/>
                  <a:gd name="connsiteX3-7" fmla="*/ 2371726 w 2371726"/>
                  <a:gd name="connsiteY3-8" fmla="*/ 937261 h 937261"/>
                  <a:gd name="connsiteX4-9" fmla="*/ 2151128 w 2371726"/>
                  <a:gd name="connsiteY4-10" fmla="*/ 4 h 937261"/>
                  <a:gd name="connsiteX5-11" fmla="*/ 609600 w 2371726"/>
                  <a:gd name="connsiteY5-12" fmla="*/ 1 h 937261"/>
                  <a:gd name="connsiteX6-13" fmla="*/ 609600 w 2371726"/>
                  <a:gd name="connsiteY6-14" fmla="*/ 0 h 937261"/>
                  <a:gd name="connsiteX7-15" fmla="*/ 33339 w 2371726"/>
                  <a:gd name="connsiteY7-16" fmla="*/ 0 h 937261"/>
                  <a:gd name="connsiteX8" fmla="*/ 0 w 2371726"/>
                  <a:gd name="connsiteY8" fmla="*/ 937261 h 93726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 y="connsiteY8"/>
                  </a:cxn>
                </a:cxnLst>
                <a:rect l="l" t="t" r="r" b="b"/>
                <a:pathLst>
                  <a:path w="2371726" h="937261">
                    <a:moveTo>
                      <a:pt x="0" y="937261"/>
                    </a:moveTo>
                    <a:lnTo>
                      <a:pt x="576261" y="937261"/>
                    </a:lnTo>
                    <a:lnTo>
                      <a:pt x="576261" y="937261"/>
                    </a:lnTo>
                    <a:lnTo>
                      <a:pt x="2371726" y="937261"/>
                    </a:lnTo>
                    <a:lnTo>
                      <a:pt x="2151128" y="4"/>
                    </a:lnTo>
                    <a:lnTo>
                      <a:pt x="609600" y="1"/>
                    </a:lnTo>
                    <a:lnTo>
                      <a:pt x="609600" y="0"/>
                    </a:lnTo>
                    <a:lnTo>
                      <a:pt x="33339" y="0"/>
                    </a:lnTo>
                    <a:lnTo>
                      <a:pt x="0" y="937261"/>
                    </a:lnTo>
                    <a:close/>
                  </a:path>
                </a:pathLst>
              </a:custGeom>
              <a:gradFill>
                <a:gsLst>
                  <a:gs pos="0">
                    <a:srgbClr val="F6FAFD"/>
                  </a:gs>
                  <a:gs pos="100000">
                    <a:srgbClr val="FCFEFD"/>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auto">
                  <a:spcBef>
                    <a:spcPts val="0"/>
                  </a:spcBef>
                  <a:spcAft>
                    <a:spcPts val="0"/>
                  </a:spcAft>
                </a:pPr>
                <a:endParaRPr lang="zh-CN" altLang="en-US" sz="1350">
                  <a:solidFill>
                    <a:srgbClr val="C8161C"/>
                  </a:solidFill>
                </a:endParaRPr>
              </a:p>
            </p:txBody>
          </p:sp>
          <p:sp>
            <p:nvSpPr>
              <p:cNvPr id="67" name="任意多边形 66"/>
              <p:cNvSpPr/>
              <p:nvPr/>
            </p:nvSpPr>
            <p:spPr>
              <a:xfrm rot="5400000">
                <a:off x="1561147" y="4205288"/>
                <a:ext cx="2371726" cy="937261"/>
              </a:xfrm>
              <a:custGeom>
                <a:avLst/>
                <a:gdLst>
                  <a:gd name="connsiteX0" fmla="*/ 0 w 2371726"/>
                  <a:gd name="connsiteY0" fmla="*/ 937261 h 937261"/>
                  <a:gd name="connsiteX1" fmla="*/ 576261 w 2371726"/>
                  <a:gd name="connsiteY1" fmla="*/ 937261 h 937261"/>
                  <a:gd name="connsiteX2" fmla="*/ 576261 w 2371726"/>
                  <a:gd name="connsiteY2" fmla="*/ 937261 h 937261"/>
                  <a:gd name="connsiteX3" fmla="*/ 2371726 w 2371726"/>
                  <a:gd name="connsiteY3" fmla="*/ 937261 h 937261"/>
                  <a:gd name="connsiteX4" fmla="*/ 2106678 w 2371726"/>
                  <a:gd name="connsiteY4" fmla="*/ 1 h 937261"/>
                  <a:gd name="connsiteX5" fmla="*/ 609600 w 2371726"/>
                  <a:gd name="connsiteY5" fmla="*/ 1 h 937261"/>
                  <a:gd name="connsiteX6" fmla="*/ 609600 w 2371726"/>
                  <a:gd name="connsiteY6" fmla="*/ 0 h 937261"/>
                  <a:gd name="connsiteX7" fmla="*/ 33339 w 2371726"/>
                  <a:gd name="connsiteY7" fmla="*/ 0 h 937261"/>
                  <a:gd name="connsiteX0-1" fmla="*/ 0 w 2371726"/>
                  <a:gd name="connsiteY0-2" fmla="*/ 937261 h 937261"/>
                  <a:gd name="connsiteX1-3" fmla="*/ 576261 w 2371726"/>
                  <a:gd name="connsiteY1-4" fmla="*/ 937261 h 937261"/>
                  <a:gd name="connsiteX2-5" fmla="*/ 576261 w 2371726"/>
                  <a:gd name="connsiteY2-6" fmla="*/ 937261 h 937261"/>
                  <a:gd name="connsiteX3-7" fmla="*/ 2371726 w 2371726"/>
                  <a:gd name="connsiteY3-8" fmla="*/ 937261 h 937261"/>
                  <a:gd name="connsiteX4-9" fmla="*/ 2151128 w 2371726"/>
                  <a:gd name="connsiteY4-10" fmla="*/ 4 h 937261"/>
                  <a:gd name="connsiteX5-11" fmla="*/ 609600 w 2371726"/>
                  <a:gd name="connsiteY5-12" fmla="*/ 1 h 937261"/>
                  <a:gd name="connsiteX6-13" fmla="*/ 609600 w 2371726"/>
                  <a:gd name="connsiteY6-14" fmla="*/ 0 h 937261"/>
                  <a:gd name="connsiteX7-15" fmla="*/ 33339 w 2371726"/>
                  <a:gd name="connsiteY7-16" fmla="*/ 0 h 937261"/>
                  <a:gd name="connsiteX8" fmla="*/ 0 w 2371726"/>
                  <a:gd name="connsiteY8" fmla="*/ 937261 h 93726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 y="connsiteY8"/>
                  </a:cxn>
                </a:cxnLst>
                <a:rect l="l" t="t" r="r" b="b"/>
                <a:pathLst>
                  <a:path w="2371726" h="937261">
                    <a:moveTo>
                      <a:pt x="0" y="937261"/>
                    </a:moveTo>
                    <a:lnTo>
                      <a:pt x="576261" y="937261"/>
                    </a:lnTo>
                    <a:lnTo>
                      <a:pt x="576261" y="937261"/>
                    </a:lnTo>
                    <a:lnTo>
                      <a:pt x="2371726" y="937261"/>
                    </a:lnTo>
                    <a:lnTo>
                      <a:pt x="2151128" y="4"/>
                    </a:lnTo>
                    <a:lnTo>
                      <a:pt x="609600" y="1"/>
                    </a:lnTo>
                    <a:lnTo>
                      <a:pt x="609600" y="0"/>
                    </a:lnTo>
                    <a:lnTo>
                      <a:pt x="33339" y="0"/>
                    </a:lnTo>
                    <a:lnTo>
                      <a:pt x="0" y="937261"/>
                    </a:lnTo>
                    <a:close/>
                  </a:path>
                </a:pathLst>
              </a:custGeom>
              <a:gradFill>
                <a:gsLst>
                  <a:gs pos="100000">
                    <a:srgbClr val="D4DAD8"/>
                  </a:gs>
                  <a:gs pos="0">
                    <a:srgbClr val="F3F6F9"/>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auto">
                  <a:spcBef>
                    <a:spcPts val="0"/>
                  </a:spcBef>
                  <a:spcAft>
                    <a:spcPts val="0"/>
                  </a:spcAft>
                </a:pPr>
                <a:endParaRPr lang="zh-CN" altLang="en-US" sz="1350">
                  <a:solidFill>
                    <a:srgbClr val="C8161C"/>
                  </a:solidFill>
                </a:endParaRPr>
              </a:p>
            </p:txBody>
          </p:sp>
          <p:sp>
            <p:nvSpPr>
              <p:cNvPr id="68" name="平行四边形 8"/>
              <p:cNvSpPr/>
              <p:nvPr/>
            </p:nvSpPr>
            <p:spPr>
              <a:xfrm rot="16200000" flipH="1">
                <a:off x="1363563" y="3462437"/>
                <a:ext cx="889200" cy="940436"/>
              </a:xfrm>
              <a:custGeom>
                <a:avLst/>
                <a:gdLst>
                  <a:gd name="connsiteX0" fmla="*/ 0 w 931548"/>
                  <a:gd name="connsiteY0" fmla="*/ 937261 h 937261"/>
                  <a:gd name="connsiteX1" fmla="*/ 42348 w 931548"/>
                  <a:gd name="connsiteY1" fmla="*/ 0 h 937261"/>
                  <a:gd name="connsiteX2" fmla="*/ 931548 w 931548"/>
                  <a:gd name="connsiteY2" fmla="*/ 0 h 937261"/>
                  <a:gd name="connsiteX3" fmla="*/ 889200 w 931548"/>
                  <a:gd name="connsiteY3" fmla="*/ 937261 h 937261"/>
                  <a:gd name="connsiteX4" fmla="*/ 0 w 931548"/>
                  <a:gd name="connsiteY4" fmla="*/ 937261 h 937261"/>
                  <a:gd name="connsiteX0-1" fmla="*/ 0 w 889200"/>
                  <a:gd name="connsiteY0-2" fmla="*/ 937261 h 937261"/>
                  <a:gd name="connsiteX1-3" fmla="*/ 42348 w 889200"/>
                  <a:gd name="connsiteY1-4" fmla="*/ 0 h 937261"/>
                  <a:gd name="connsiteX2-5" fmla="*/ 791851 w 889200"/>
                  <a:gd name="connsiteY2-6" fmla="*/ 6350 h 937261"/>
                  <a:gd name="connsiteX3-7" fmla="*/ 889200 w 889200"/>
                  <a:gd name="connsiteY3-8" fmla="*/ 937261 h 937261"/>
                  <a:gd name="connsiteX4-9" fmla="*/ 0 w 889200"/>
                  <a:gd name="connsiteY4-10" fmla="*/ 937261 h 937261"/>
                  <a:gd name="connsiteX0-11" fmla="*/ 0 w 889200"/>
                  <a:gd name="connsiteY0-12" fmla="*/ 937261 h 937261"/>
                  <a:gd name="connsiteX1-13" fmla="*/ 42348 w 889200"/>
                  <a:gd name="connsiteY1-14" fmla="*/ 0 h 937261"/>
                  <a:gd name="connsiteX2-15" fmla="*/ 804554 w 889200"/>
                  <a:gd name="connsiteY2-16" fmla="*/ 6350 h 937261"/>
                  <a:gd name="connsiteX3-17" fmla="*/ 889200 w 889200"/>
                  <a:gd name="connsiteY3-18" fmla="*/ 937261 h 937261"/>
                  <a:gd name="connsiteX4-19" fmla="*/ 0 w 889200"/>
                  <a:gd name="connsiteY4-20" fmla="*/ 937261 h 937261"/>
                  <a:gd name="connsiteX0-21" fmla="*/ 0 w 889200"/>
                  <a:gd name="connsiteY0-22" fmla="*/ 937261 h 937261"/>
                  <a:gd name="connsiteX1-23" fmla="*/ 42348 w 889200"/>
                  <a:gd name="connsiteY1-24" fmla="*/ 0 h 937261"/>
                  <a:gd name="connsiteX2-25" fmla="*/ 760107 w 889200"/>
                  <a:gd name="connsiteY2-26" fmla="*/ 6350 h 937261"/>
                  <a:gd name="connsiteX3-27" fmla="*/ 889200 w 889200"/>
                  <a:gd name="connsiteY3-28" fmla="*/ 937261 h 937261"/>
                  <a:gd name="connsiteX4-29" fmla="*/ 0 w 889200"/>
                  <a:gd name="connsiteY4-30" fmla="*/ 937261 h 937261"/>
                  <a:gd name="connsiteX0-31" fmla="*/ 0 w 889200"/>
                  <a:gd name="connsiteY0-32" fmla="*/ 937261 h 937261"/>
                  <a:gd name="connsiteX1-33" fmla="*/ 42348 w 889200"/>
                  <a:gd name="connsiteY1-34" fmla="*/ 0 h 937261"/>
                  <a:gd name="connsiteX2-35" fmla="*/ 804560 w 889200"/>
                  <a:gd name="connsiteY2-36" fmla="*/ 6350 h 937261"/>
                  <a:gd name="connsiteX3-37" fmla="*/ 889200 w 889200"/>
                  <a:gd name="connsiteY3-38" fmla="*/ 937261 h 937261"/>
                  <a:gd name="connsiteX4-39" fmla="*/ 0 w 889200"/>
                  <a:gd name="connsiteY4-40" fmla="*/ 937261 h 937261"/>
                  <a:gd name="connsiteX0-41" fmla="*/ 0 w 889200"/>
                  <a:gd name="connsiteY0-42" fmla="*/ 937262 h 937262"/>
                  <a:gd name="connsiteX1-43" fmla="*/ 32826 w 889200"/>
                  <a:gd name="connsiteY1-44" fmla="*/ 0 h 937262"/>
                  <a:gd name="connsiteX2-45" fmla="*/ 804560 w 889200"/>
                  <a:gd name="connsiteY2-46" fmla="*/ 6351 h 937262"/>
                  <a:gd name="connsiteX3-47" fmla="*/ 889200 w 889200"/>
                  <a:gd name="connsiteY3-48" fmla="*/ 937262 h 937262"/>
                  <a:gd name="connsiteX4-49" fmla="*/ 0 w 889200"/>
                  <a:gd name="connsiteY4-50" fmla="*/ 937262 h 937262"/>
                  <a:gd name="connsiteX0-51" fmla="*/ 0 w 889200"/>
                  <a:gd name="connsiteY0-52" fmla="*/ 940436 h 940436"/>
                  <a:gd name="connsiteX1-53" fmla="*/ 32826 w 889200"/>
                  <a:gd name="connsiteY1-54" fmla="*/ 3174 h 940436"/>
                  <a:gd name="connsiteX2-55" fmla="*/ 807735 w 889200"/>
                  <a:gd name="connsiteY2-56" fmla="*/ 0 h 940436"/>
                  <a:gd name="connsiteX3-57" fmla="*/ 889200 w 889200"/>
                  <a:gd name="connsiteY3-58" fmla="*/ 940436 h 940436"/>
                  <a:gd name="connsiteX4-59" fmla="*/ 0 w 889200"/>
                  <a:gd name="connsiteY4-60" fmla="*/ 940436 h 940436"/>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889200" h="940436">
                    <a:moveTo>
                      <a:pt x="0" y="940436"/>
                    </a:moveTo>
                    <a:lnTo>
                      <a:pt x="32826" y="3174"/>
                    </a:lnTo>
                    <a:lnTo>
                      <a:pt x="807735" y="0"/>
                    </a:lnTo>
                    <a:lnTo>
                      <a:pt x="889200" y="940436"/>
                    </a:lnTo>
                    <a:lnTo>
                      <a:pt x="0" y="940436"/>
                    </a:lnTo>
                    <a:close/>
                  </a:path>
                </a:pathLst>
              </a:custGeom>
              <a:solidFill>
                <a:srgbClr val="C8161C"/>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auto">
                  <a:spcBef>
                    <a:spcPts val="0"/>
                  </a:spcBef>
                  <a:spcAft>
                    <a:spcPts val="0"/>
                  </a:spcAft>
                </a:pPr>
                <a:endParaRPr lang="zh-CN" altLang="en-US" sz="1350">
                  <a:solidFill>
                    <a:srgbClr val="C8161C"/>
                  </a:solidFill>
                </a:endParaRPr>
              </a:p>
            </p:txBody>
          </p:sp>
          <p:sp>
            <p:nvSpPr>
              <p:cNvPr id="69" name="平行四边形 8"/>
              <p:cNvSpPr/>
              <p:nvPr/>
            </p:nvSpPr>
            <p:spPr>
              <a:xfrm rot="5400000">
                <a:off x="2302411" y="3462437"/>
                <a:ext cx="889200" cy="940436"/>
              </a:xfrm>
              <a:custGeom>
                <a:avLst/>
                <a:gdLst>
                  <a:gd name="connsiteX0" fmla="*/ 0 w 931548"/>
                  <a:gd name="connsiteY0" fmla="*/ 937261 h 937261"/>
                  <a:gd name="connsiteX1" fmla="*/ 42348 w 931548"/>
                  <a:gd name="connsiteY1" fmla="*/ 0 h 937261"/>
                  <a:gd name="connsiteX2" fmla="*/ 931548 w 931548"/>
                  <a:gd name="connsiteY2" fmla="*/ 0 h 937261"/>
                  <a:gd name="connsiteX3" fmla="*/ 889200 w 931548"/>
                  <a:gd name="connsiteY3" fmla="*/ 937261 h 937261"/>
                  <a:gd name="connsiteX4" fmla="*/ 0 w 931548"/>
                  <a:gd name="connsiteY4" fmla="*/ 937261 h 937261"/>
                  <a:gd name="connsiteX0-1" fmla="*/ 0 w 889200"/>
                  <a:gd name="connsiteY0-2" fmla="*/ 937261 h 937261"/>
                  <a:gd name="connsiteX1-3" fmla="*/ 42348 w 889200"/>
                  <a:gd name="connsiteY1-4" fmla="*/ 0 h 937261"/>
                  <a:gd name="connsiteX2-5" fmla="*/ 791851 w 889200"/>
                  <a:gd name="connsiteY2-6" fmla="*/ 6350 h 937261"/>
                  <a:gd name="connsiteX3-7" fmla="*/ 889200 w 889200"/>
                  <a:gd name="connsiteY3-8" fmla="*/ 937261 h 937261"/>
                  <a:gd name="connsiteX4-9" fmla="*/ 0 w 889200"/>
                  <a:gd name="connsiteY4-10" fmla="*/ 937261 h 937261"/>
                  <a:gd name="connsiteX0-11" fmla="*/ 0 w 889200"/>
                  <a:gd name="connsiteY0-12" fmla="*/ 937261 h 937261"/>
                  <a:gd name="connsiteX1-13" fmla="*/ 42348 w 889200"/>
                  <a:gd name="connsiteY1-14" fmla="*/ 0 h 937261"/>
                  <a:gd name="connsiteX2-15" fmla="*/ 804554 w 889200"/>
                  <a:gd name="connsiteY2-16" fmla="*/ 6350 h 937261"/>
                  <a:gd name="connsiteX3-17" fmla="*/ 889200 w 889200"/>
                  <a:gd name="connsiteY3-18" fmla="*/ 937261 h 937261"/>
                  <a:gd name="connsiteX4-19" fmla="*/ 0 w 889200"/>
                  <a:gd name="connsiteY4-20" fmla="*/ 937261 h 937261"/>
                  <a:gd name="connsiteX0-21" fmla="*/ 0 w 889200"/>
                  <a:gd name="connsiteY0-22" fmla="*/ 937261 h 937261"/>
                  <a:gd name="connsiteX1-23" fmla="*/ 42348 w 889200"/>
                  <a:gd name="connsiteY1-24" fmla="*/ 0 h 937261"/>
                  <a:gd name="connsiteX2-25" fmla="*/ 760107 w 889200"/>
                  <a:gd name="connsiteY2-26" fmla="*/ 6350 h 937261"/>
                  <a:gd name="connsiteX3-27" fmla="*/ 889200 w 889200"/>
                  <a:gd name="connsiteY3-28" fmla="*/ 937261 h 937261"/>
                  <a:gd name="connsiteX4-29" fmla="*/ 0 w 889200"/>
                  <a:gd name="connsiteY4-30" fmla="*/ 937261 h 937261"/>
                  <a:gd name="connsiteX0-31" fmla="*/ 0 w 889200"/>
                  <a:gd name="connsiteY0-32" fmla="*/ 937261 h 937261"/>
                  <a:gd name="connsiteX1-33" fmla="*/ 42348 w 889200"/>
                  <a:gd name="connsiteY1-34" fmla="*/ 0 h 937261"/>
                  <a:gd name="connsiteX2-35" fmla="*/ 804560 w 889200"/>
                  <a:gd name="connsiteY2-36" fmla="*/ 6350 h 937261"/>
                  <a:gd name="connsiteX3-37" fmla="*/ 889200 w 889200"/>
                  <a:gd name="connsiteY3-38" fmla="*/ 937261 h 937261"/>
                  <a:gd name="connsiteX4-39" fmla="*/ 0 w 889200"/>
                  <a:gd name="connsiteY4-40" fmla="*/ 937261 h 937261"/>
                  <a:gd name="connsiteX0-41" fmla="*/ 0 w 889200"/>
                  <a:gd name="connsiteY0-42" fmla="*/ 937262 h 937262"/>
                  <a:gd name="connsiteX1-43" fmla="*/ 32826 w 889200"/>
                  <a:gd name="connsiteY1-44" fmla="*/ 0 h 937262"/>
                  <a:gd name="connsiteX2-45" fmla="*/ 804560 w 889200"/>
                  <a:gd name="connsiteY2-46" fmla="*/ 6351 h 937262"/>
                  <a:gd name="connsiteX3-47" fmla="*/ 889200 w 889200"/>
                  <a:gd name="connsiteY3-48" fmla="*/ 937262 h 937262"/>
                  <a:gd name="connsiteX4-49" fmla="*/ 0 w 889200"/>
                  <a:gd name="connsiteY4-50" fmla="*/ 937262 h 937262"/>
                  <a:gd name="connsiteX0-51" fmla="*/ 0 w 889200"/>
                  <a:gd name="connsiteY0-52" fmla="*/ 940436 h 940436"/>
                  <a:gd name="connsiteX1-53" fmla="*/ 32826 w 889200"/>
                  <a:gd name="connsiteY1-54" fmla="*/ 3174 h 940436"/>
                  <a:gd name="connsiteX2-55" fmla="*/ 807735 w 889200"/>
                  <a:gd name="connsiteY2-56" fmla="*/ 0 h 940436"/>
                  <a:gd name="connsiteX3-57" fmla="*/ 889200 w 889200"/>
                  <a:gd name="connsiteY3-58" fmla="*/ 940436 h 940436"/>
                  <a:gd name="connsiteX4-59" fmla="*/ 0 w 889200"/>
                  <a:gd name="connsiteY4-60" fmla="*/ 940436 h 940436"/>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889200" h="940436">
                    <a:moveTo>
                      <a:pt x="0" y="940436"/>
                    </a:moveTo>
                    <a:lnTo>
                      <a:pt x="32826" y="3174"/>
                    </a:lnTo>
                    <a:lnTo>
                      <a:pt x="807735" y="0"/>
                    </a:lnTo>
                    <a:lnTo>
                      <a:pt x="889200" y="940436"/>
                    </a:lnTo>
                    <a:lnTo>
                      <a:pt x="0" y="940436"/>
                    </a:lnTo>
                    <a:close/>
                  </a:path>
                </a:pathLst>
              </a:custGeom>
              <a:solidFill>
                <a:srgbClr val="C816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auto">
                  <a:spcBef>
                    <a:spcPts val="0"/>
                  </a:spcBef>
                  <a:spcAft>
                    <a:spcPts val="0"/>
                  </a:spcAft>
                </a:pPr>
                <a:endParaRPr lang="zh-CN" altLang="en-US" sz="1350">
                  <a:solidFill>
                    <a:srgbClr val="C8161C"/>
                  </a:solidFill>
                </a:endParaRPr>
              </a:p>
            </p:txBody>
          </p:sp>
        </p:grpSp>
        <p:sp>
          <p:nvSpPr>
            <p:cNvPr id="64" name="任意多边形 63"/>
            <p:cNvSpPr/>
            <p:nvPr/>
          </p:nvSpPr>
          <p:spPr>
            <a:xfrm rot="5400000">
              <a:off x="5201026" y="3604202"/>
              <a:ext cx="338338" cy="940436"/>
            </a:xfrm>
            <a:custGeom>
              <a:avLst/>
              <a:gdLst>
                <a:gd name="connsiteX0" fmla="*/ 0 w 338338"/>
                <a:gd name="connsiteY0" fmla="*/ 940436 h 940436"/>
                <a:gd name="connsiteX1" fmla="*/ 0 w 338338"/>
                <a:gd name="connsiteY1" fmla="*/ 1053 h 940436"/>
                <a:gd name="connsiteX2" fmla="*/ 256873 w 338338"/>
                <a:gd name="connsiteY2" fmla="*/ 0 h 940436"/>
                <a:gd name="connsiteX3" fmla="*/ 338338 w 338338"/>
                <a:gd name="connsiteY3" fmla="*/ 940436 h 940436"/>
              </a:gdLst>
              <a:ahLst/>
              <a:cxnLst>
                <a:cxn ang="0">
                  <a:pos x="connsiteX0" y="connsiteY0"/>
                </a:cxn>
                <a:cxn ang="0">
                  <a:pos x="connsiteX1" y="connsiteY1"/>
                </a:cxn>
                <a:cxn ang="0">
                  <a:pos x="connsiteX2" y="connsiteY2"/>
                </a:cxn>
                <a:cxn ang="0">
                  <a:pos x="connsiteX3" y="connsiteY3"/>
                </a:cxn>
              </a:cxnLst>
              <a:rect l="l" t="t" r="r" b="b"/>
              <a:pathLst>
                <a:path w="338338" h="940436">
                  <a:moveTo>
                    <a:pt x="0" y="940436"/>
                  </a:moveTo>
                  <a:lnTo>
                    <a:pt x="0" y="1053"/>
                  </a:lnTo>
                  <a:lnTo>
                    <a:pt x="256873" y="0"/>
                  </a:lnTo>
                  <a:lnTo>
                    <a:pt x="338338" y="940436"/>
                  </a:lnTo>
                  <a:close/>
                </a:path>
              </a:pathLst>
            </a:custGeom>
            <a:gradFill>
              <a:gsLst>
                <a:gs pos="100000">
                  <a:schemeClr val="bg1">
                    <a:lumMod val="95000"/>
                    <a:alpha val="0"/>
                  </a:schemeClr>
                </a:gs>
                <a:gs pos="0">
                  <a:schemeClr val="tx1">
                    <a:alpha val="20000"/>
                  </a:scheme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auto">
                <a:spcBef>
                  <a:spcPts val="0"/>
                </a:spcBef>
                <a:spcAft>
                  <a:spcPts val="0"/>
                </a:spcAft>
              </a:pPr>
              <a:endParaRPr lang="zh-CN" altLang="en-US" sz="1350">
                <a:solidFill>
                  <a:srgbClr val="C8161C"/>
                </a:solidFill>
              </a:endParaRPr>
            </a:p>
          </p:txBody>
        </p:sp>
        <p:sp>
          <p:nvSpPr>
            <p:cNvPr id="65" name="任意多边形 64"/>
            <p:cNvSpPr/>
            <p:nvPr/>
          </p:nvSpPr>
          <p:spPr>
            <a:xfrm rot="16200000" flipH="1">
              <a:off x="4259002" y="3604202"/>
              <a:ext cx="338338" cy="940436"/>
            </a:xfrm>
            <a:custGeom>
              <a:avLst/>
              <a:gdLst>
                <a:gd name="connsiteX0" fmla="*/ 0 w 338338"/>
                <a:gd name="connsiteY0" fmla="*/ 940436 h 940436"/>
                <a:gd name="connsiteX1" fmla="*/ 0 w 338338"/>
                <a:gd name="connsiteY1" fmla="*/ 1053 h 940436"/>
                <a:gd name="connsiteX2" fmla="*/ 256873 w 338338"/>
                <a:gd name="connsiteY2" fmla="*/ 0 h 940436"/>
                <a:gd name="connsiteX3" fmla="*/ 338338 w 338338"/>
                <a:gd name="connsiteY3" fmla="*/ 940436 h 940436"/>
              </a:gdLst>
              <a:ahLst/>
              <a:cxnLst>
                <a:cxn ang="0">
                  <a:pos x="connsiteX0" y="connsiteY0"/>
                </a:cxn>
                <a:cxn ang="0">
                  <a:pos x="connsiteX1" y="connsiteY1"/>
                </a:cxn>
                <a:cxn ang="0">
                  <a:pos x="connsiteX2" y="connsiteY2"/>
                </a:cxn>
                <a:cxn ang="0">
                  <a:pos x="connsiteX3" y="connsiteY3"/>
                </a:cxn>
              </a:cxnLst>
              <a:rect l="l" t="t" r="r" b="b"/>
              <a:pathLst>
                <a:path w="338338" h="940436">
                  <a:moveTo>
                    <a:pt x="0" y="940436"/>
                  </a:moveTo>
                  <a:lnTo>
                    <a:pt x="0" y="1053"/>
                  </a:lnTo>
                  <a:lnTo>
                    <a:pt x="256873" y="0"/>
                  </a:lnTo>
                  <a:lnTo>
                    <a:pt x="338338" y="940436"/>
                  </a:lnTo>
                  <a:close/>
                </a:path>
              </a:pathLst>
            </a:custGeom>
            <a:gradFill>
              <a:gsLst>
                <a:gs pos="100000">
                  <a:schemeClr val="bg1">
                    <a:lumMod val="95000"/>
                    <a:alpha val="0"/>
                  </a:schemeClr>
                </a:gs>
                <a:gs pos="0">
                  <a:schemeClr val="tx1">
                    <a:alpha val="20000"/>
                  </a:scheme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auto">
                <a:spcBef>
                  <a:spcPts val="0"/>
                </a:spcBef>
                <a:spcAft>
                  <a:spcPts val="0"/>
                </a:spcAft>
              </a:pPr>
              <a:endParaRPr lang="zh-CN" altLang="en-US" sz="1350">
                <a:solidFill>
                  <a:srgbClr val="C8161C"/>
                </a:solidFill>
              </a:endParaRPr>
            </a:p>
          </p:txBody>
        </p:sp>
      </p:grpSp>
      <p:sp>
        <p:nvSpPr>
          <p:cNvPr id="10" name="任意多边形 9"/>
          <p:cNvSpPr/>
          <p:nvPr/>
        </p:nvSpPr>
        <p:spPr>
          <a:xfrm rot="5400000">
            <a:off x="1855684" y="4192438"/>
            <a:ext cx="1505453" cy="154318"/>
          </a:xfrm>
          <a:custGeom>
            <a:avLst/>
            <a:gdLst>
              <a:gd name="connsiteX0" fmla="*/ 0 w 2030623"/>
              <a:gd name="connsiteY0" fmla="*/ 360697 h 360697"/>
              <a:gd name="connsiteX1" fmla="*/ 12830 w 2030623"/>
              <a:gd name="connsiteY1" fmla="*/ 0 h 360697"/>
              <a:gd name="connsiteX2" fmla="*/ 538782 w 2030623"/>
              <a:gd name="connsiteY2" fmla="*/ 0 h 360697"/>
              <a:gd name="connsiteX3" fmla="*/ 538782 w 2030623"/>
              <a:gd name="connsiteY3" fmla="*/ 1 h 360697"/>
              <a:gd name="connsiteX4" fmla="*/ 1945728 w 2030623"/>
              <a:gd name="connsiteY4" fmla="*/ 4 h 360697"/>
              <a:gd name="connsiteX5" fmla="*/ 2030623 w 2030623"/>
              <a:gd name="connsiteY5" fmla="*/ 360697 h 3606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30623" h="360697">
                <a:moveTo>
                  <a:pt x="0" y="360697"/>
                </a:moveTo>
                <a:lnTo>
                  <a:pt x="12830" y="0"/>
                </a:lnTo>
                <a:lnTo>
                  <a:pt x="538782" y="0"/>
                </a:lnTo>
                <a:lnTo>
                  <a:pt x="538782" y="1"/>
                </a:lnTo>
                <a:lnTo>
                  <a:pt x="1945728" y="4"/>
                </a:lnTo>
                <a:lnTo>
                  <a:pt x="2030623" y="360697"/>
                </a:lnTo>
                <a:close/>
              </a:path>
            </a:pathLst>
          </a:custGeom>
          <a:gradFill>
            <a:gsLst>
              <a:gs pos="0">
                <a:schemeClr val="tx1">
                  <a:alpha val="52000"/>
                </a:schemeClr>
              </a:gs>
              <a:gs pos="100000">
                <a:srgbClr val="EFF2F5">
                  <a:alpha val="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auto">
              <a:spcBef>
                <a:spcPts val="0"/>
              </a:spcBef>
              <a:spcAft>
                <a:spcPts val="0"/>
              </a:spcAft>
            </a:pPr>
            <a:endParaRPr lang="zh-CN" altLang="en-US" sz="1350">
              <a:solidFill>
                <a:srgbClr val="C8161C"/>
              </a:solidFill>
            </a:endParaRPr>
          </a:p>
        </p:txBody>
      </p:sp>
      <p:grpSp>
        <p:nvGrpSpPr>
          <p:cNvPr id="11" name="组合 10"/>
          <p:cNvGrpSpPr/>
          <p:nvPr/>
        </p:nvGrpSpPr>
        <p:grpSpPr>
          <a:xfrm>
            <a:off x="5204883" y="2769108"/>
            <a:ext cx="1291845" cy="2353748"/>
            <a:chOff x="3894614" y="2001838"/>
            <a:chExt cx="1887223" cy="3438527"/>
          </a:xfrm>
          <a:effectLst>
            <a:outerShdw blurRad="50800" dist="25400" dir="5400000" algn="t" rotWithShape="0">
              <a:prstClr val="black">
                <a:alpha val="40000"/>
              </a:prstClr>
            </a:outerShdw>
          </a:effectLst>
        </p:grpSpPr>
        <p:sp>
          <p:nvSpPr>
            <p:cNvPr id="56" name="任意多边形 55"/>
            <p:cNvSpPr/>
            <p:nvPr/>
          </p:nvSpPr>
          <p:spPr>
            <a:xfrm rot="16200000" flipH="1">
              <a:off x="2655095" y="3252470"/>
              <a:ext cx="3438526" cy="937261"/>
            </a:xfrm>
            <a:custGeom>
              <a:avLst/>
              <a:gdLst>
                <a:gd name="connsiteX0" fmla="*/ 0 w 3438526"/>
                <a:gd name="connsiteY0" fmla="*/ 937261 h 937261"/>
                <a:gd name="connsiteX1" fmla="*/ 576261 w 3438526"/>
                <a:gd name="connsiteY1" fmla="*/ 937261 h 937261"/>
                <a:gd name="connsiteX2" fmla="*/ 1066800 w 3438526"/>
                <a:gd name="connsiteY2" fmla="*/ 937261 h 937261"/>
                <a:gd name="connsiteX3" fmla="*/ 1643061 w 3438526"/>
                <a:gd name="connsiteY3" fmla="*/ 937261 h 937261"/>
                <a:gd name="connsiteX4" fmla="*/ 2371726 w 3438526"/>
                <a:gd name="connsiteY4" fmla="*/ 937261 h 937261"/>
                <a:gd name="connsiteX5" fmla="*/ 3438526 w 3438526"/>
                <a:gd name="connsiteY5" fmla="*/ 937261 h 937261"/>
                <a:gd name="connsiteX6" fmla="*/ 3217928 w 3438526"/>
                <a:gd name="connsiteY6" fmla="*/ 4 h 937261"/>
                <a:gd name="connsiteX7" fmla="*/ 1676400 w 3438526"/>
                <a:gd name="connsiteY7" fmla="*/ 1 h 937261"/>
                <a:gd name="connsiteX8" fmla="*/ 1676400 w 3438526"/>
                <a:gd name="connsiteY8" fmla="*/ 0 h 937261"/>
                <a:gd name="connsiteX9" fmla="*/ 1100139 w 3438526"/>
                <a:gd name="connsiteY9" fmla="*/ 0 h 937261"/>
                <a:gd name="connsiteX10" fmla="*/ 1100139 w 3438526"/>
                <a:gd name="connsiteY10" fmla="*/ 2 h 937261"/>
                <a:gd name="connsiteX11" fmla="*/ 609600 w 3438526"/>
                <a:gd name="connsiteY11" fmla="*/ 1 h 937261"/>
                <a:gd name="connsiteX12" fmla="*/ 609600 w 3438526"/>
                <a:gd name="connsiteY12" fmla="*/ 0 h 937261"/>
                <a:gd name="connsiteX13" fmla="*/ 33339 w 3438526"/>
                <a:gd name="connsiteY13" fmla="*/ 0 h 9372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438526" h="937261">
                  <a:moveTo>
                    <a:pt x="0" y="937261"/>
                  </a:moveTo>
                  <a:lnTo>
                    <a:pt x="576261" y="937261"/>
                  </a:lnTo>
                  <a:lnTo>
                    <a:pt x="1066800" y="937261"/>
                  </a:lnTo>
                  <a:lnTo>
                    <a:pt x="1643061" y="937261"/>
                  </a:lnTo>
                  <a:lnTo>
                    <a:pt x="2371726" y="937261"/>
                  </a:lnTo>
                  <a:lnTo>
                    <a:pt x="3438526" y="937261"/>
                  </a:lnTo>
                  <a:lnTo>
                    <a:pt x="3217928" y="4"/>
                  </a:lnTo>
                  <a:lnTo>
                    <a:pt x="1676400" y="1"/>
                  </a:lnTo>
                  <a:lnTo>
                    <a:pt x="1676400" y="0"/>
                  </a:lnTo>
                  <a:lnTo>
                    <a:pt x="1100139" y="0"/>
                  </a:lnTo>
                  <a:lnTo>
                    <a:pt x="1100139" y="2"/>
                  </a:lnTo>
                  <a:lnTo>
                    <a:pt x="609600" y="1"/>
                  </a:lnTo>
                  <a:lnTo>
                    <a:pt x="609600" y="0"/>
                  </a:lnTo>
                  <a:lnTo>
                    <a:pt x="33339" y="0"/>
                  </a:lnTo>
                  <a:close/>
                </a:path>
              </a:pathLst>
            </a:custGeom>
            <a:gradFill>
              <a:gsLst>
                <a:gs pos="0">
                  <a:srgbClr val="F6FAFD"/>
                </a:gs>
                <a:gs pos="100000">
                  <a:srgbClr val="FCFEFD"/>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auto">
                <a:spcBef>
                  <a:spcPts val="0"/>
                </a:spcBef>
                <a:spcAft>
                  <a:spcPts val="0"/>
                </a:spcAft>
              </a:pPr>
              <a:endParaRPr lang="zh-CN" altLang="en-US" sz="1350">
                <a:solidFill>
                  <a:srgbClr val="C8161C"/>
                </a:solidFill>
              </a:endParaRPr>
            </a:p>
          </p:txBody>
        </p:sp>
        <p:sp>
          <p:nvSpPr>
            <p:cNvPr id="57" name="任意多边形 56"/>
            <p:cNvSpPr/>
            <p:nvPr/>
          </p:nvSpPr>
          <p:spPr>
            <a:xfrm rot="5400000">
              <a:off x="3592355" y="3252471"/>
              <a:ext cx="3438526" cy="937261"/>
            </a:xfrm>
            <a:custGeom>
              <a:avLst/>
              <a:gdLst>
                <a:gd name="connsiteX0" fmla="*/ 0 w 3438526"/>
                <a:gd name="connsiteY0" fmla="*/ 937261 h 937261"/>
                <a:gd name="connsiteX1" fmla="*/ 33339 w 3438526"/>
                <a:gd name="connsiteY1" fmla="*/ 0 h 937261"/>
                <a:gd name="connsiteX2" fmla="*/ 609600 w 3438526"/>
                <a:gd name="connsiteY2" fmla="*/ 0 h 937261"/>
                <a:gd name="connsiteX3" fmla="*/ 609600 w 3438526"/>
                <a:gd name="connsiteY3" fmla="*/ 1 h 937261"/>
                <a:gd name="connsiteX4" fmla="*/ 1100139 w 3438526"/>
                <a:gd name="connsiteY4" fmla="*/ 2 h 937261"/>
                <a:gd name="connsiteX5" fmla="*/ 1100139 w 3438526"/>
                <a:gd name="connsiteY5" fmla="*/ 0 h 937261"/>
                <a:gd name="connsiteX6" fmla="*/ 1676400 w 3438526"/>
                <a:gd name="connsiteY6" fmla="*/ 0 h 937261"/>
                <a:gd name="connsiteX7" fmla="*/ 1676400 w 3438526"/>
                <a:gd name="connsiteY7" fmla="*/ 1 h 937261"/>
                <a:gd name="connsiteX8" fmla="*/ 3217928 w 3438526"/>
                <a:gd name="connsiteY8" fmla="*/ 4 h 937261"/>
                <a:gd name="connsiteX9" fmla="*/ 3438526 w 3438526"/>
                <a:gd name="connsiteY9" fmla="*/ 937261 h 937261"/>
                <a:gd name="connsiteX10" fmla="*/ 2371726 w 3438526"/>
                <a:gd name="connsiteY10" fmla="*/ 937261 h 937261"/>
                <a:gd name="connsiteX11" fmla="*/ 1643061 w 3438526"/>
                <a:gd name="connsiteY11" fmla="*/ 937261 h 937261"/>
                <a:gd name="connsiteX12" fmla="*/ 1066800 w 3438526"/>
                <a:gd name="connsiteY12" fmla="*/ 937261 h 937261"/>
                <a:gd name="connsiteX13" fmla="*/ 576261 w 3438526"/>
                <a:gd name="connsiteY13" fmla="*/ 937261 h 9372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438526" h="937261">
                  <a:moveTo>
                    <a:pt x="0" y="937261"/>
                  </a:moveTo>
                  <a:lnTo>
                    <a:pt x="33339" y="0"/>
                  </a:lnTo>
                  <a:lnTo>
                    <a:pt x="609600" y="0"/>
                  </a:lnTo>
                  <a:lnTo>
                    <a:pt x="609600" y="1"/>
                  </a:lnTo>
                  <a:lnTo>
                    <a:pt x="1100139" y="2"/>
                  </a:lnTo>
                  <a:lnTo>
                    <a:pt x="1100139" y="0"/>
                  </a:lnTo>
                  <a:lnTo>
                    <a:pt x="1676400" y="0"/>
                  </a:lnTo>
                  <a:lnTo>
                    <a:pt x="1676400" y="1"/>
                  </a:lnTo>
                  <a:lnTo>
                    <a:pt x="3217928" y="4"/>
                  </a:lnTo>
                  <a:lnTo>
                    <a:pt x="3438526" y="937261"/>
                  </a:lnTo>
                  <a:lnTo>
                    <a:pt x="2371726" y="937261"/>
                  </a:lnTo>
                  <a:lnTo>
                    <a:pt x="1643061" y="937261"/>
                  </a:lnTo>
                  <a:lnTo>
                    <a:pt x="1066800" y="937261"/>
                  </a:lnTo>
                  <a:lnTo>
                    <a:pt x="576261" y="937261"/>
                  </a:lnTo>
                  <a:close/>
                </a:path>
              </a:pathLst>
            </a:custGeom>
            <a:gradFill>
              <a:gsLst>
                <a:gs pos="100000">
                  <a:srgbClr val="D4DAD8"/>
                </a:gs>
                <a:gs pos="0">
                  <a:srgbClr val="F3F6F9"/>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auto">
                <a:spcBef>
                  <a:spcPts val="0"/>
                </a:spcBef>
                <a:spcAft>
                  <a:spcPts val="0"/>
                </a:spcAft>
              </a:pPr>
              <a:endParaRPr lang="zh-CN" altLang="en-US" sz="1350">
                <a:solidFill>
                  <a:srgbClr val="C8161C"/>
                </a:solidFill>
              </a:endParaRPr>
            </a:p>
          </p:txBody>
        </p:sp>
        <p:sp>
          <p:nvSpPr>
            <p:cNvPr id="58" name="平行四边形 8"/>
            <p:cNvSpPr/>
            <p:nvPr/>
          </p:nvSpPr>
          <p:spPr>
            <a:xfrm rot="16200000" flipH="1">
              <a:off x="3932139" y="1978602"/>
              <a:ext cx="889200" cy="935672"/>
            </a:xfrm>
            <a:custGeom>
              <a:avLst/>
              <a:gdLst>
                <a:gd name="connsiteX0" fmla="*/ 0 w 931548"/>
                <a:gd name="connsiteY0" fmla="*/ 937261 h 937261"/>
                <a:gd name="connsiteX1" fmla="*/ 42348 w 931548"/>
                <a:gd name="connsiteY1" fmla="*/ 0 h 937261"/>
                <a:gd name="connsiteX2" fmla="*/ 931548 w 931548"/>
                <a:gd name="connsiteY2" fmla="*/ 0 h 937261"/>
                <a:gd name="connsiteX3" fmla="*/ 889200 w 931548"/>
                <a:gd name="connsiteY3" fmla="*/ 937261 h 937261"/>
                <a:gd name="connsiteX4" fmla="*/ 0 w 931548"/>
                <a:gd name="connsiteY4" fmla="*/ 937261 h 937261"/>
                <a:gd name="connsiteX0-1" fmla="*/ 0 w 889200"/>
                <a:gd name="connsiteY0-2" fmla="*/ 937261 h 937261"/>
                <a:gd name="connsiteX1-3" fmla="*/ 42348 w 889200"/>
                <a:gd name="connsiteY1-4" fmla="*/ 0 h 937261"/>
                <a:gd name="connsiteX2-5" fmla="*/ 791851 w 889200"/>
                <a:gd name="connsiteY2-6" fmla="*/ 6350 h 937261"/>
                <a:gd name="connsiteX3-7" fmla="*/ 889200 w 889200"/>
                <a:gd name="connsiteY3-8" fmla="*/ 937261 h 937261"/>
                <a:gd name="connsiteX4-9" fmla="*/ 0 w 889200"/>
                <a:gd name="connsiteY4-10" fmla="*/ 937261 h 937261"/>
                <a:gd name="connsiteX0-11" fmla="*/ 0 w 889200"/>
                <a:gd name="connsiteY0-12" fmla="*/ 937261 h 937261"/>
                <a:gd name="connsiteX1-13" fmla="*/ 42348 w 889200"/>
                <a:gd name="connsiteY1-14" fmla="*/ 0 h 937261"/>
                <a:gd name="connsiteX2-15" fmla="*/ 804554 w 889200"/>
                <a:gd name="connsiteY2-16" fmla="*/ 6350 h 937261"/>
                <a:gd name="connsiteX3-17" fmla="*/ 889200 w 889200"/>
                <a:gd name="connsiteY3-18" fmla="*/ 937261 h 937261"/>
                <a:gd name="connsiteX4-19" fmla="*/ 0 w 889200"/>
                <a:gd name="connsiteY4-20" fmla="*/ 937261 h 937261"/>
                <a:gd name="connsiteX0-21" fmla="*/ 0 w 889200"/>
                <a:gd name="connsiteY0-22" fmla="*/ 937261 h 937261"/>
                <a:gd name="connsiteX1-23" fmla="*/ 42348 w 889200"/>
                <a:gd name="connsiteY1-24" fmla="*/ 0 h 937261"/>
                <a:gd name="connsiteX2-25" fmla="*/ 760107 w 889200"/>
                <a:gd name="connsiteY2-26" fmla="*/ 6350 h 937261"/>
                <a:gd name="connsiteX3-27" fmla="*/ 889200 w 889200"/>
                <a:gd name="connsiteY3-28" fmla="*/ 937261 h 937261"/>
                <a:gd name="connsiteX4-29" fmla="*/ 0 w 889200"/>
                <a:gd name="connsiteY4-30" fmla="*/ 937261 h 937261"/>
                <a:gd name="connsiteX0-31" fmla="*/ 0 w 889200"/>
                <a:gd name="connsiteY0-32" fmla="*/ 937261 h 937261"/>
                <a:gd name="connsiteX1-33" fmla="*/ 42348 w 889200"/>
                <a:gd name="connsiteY1-34" fmla="*/ 0 h 937261"/>
                <a:gd name="connsiteX2-35" fmla="*/ 804560 w 889200"/>
                <a:gd name="connsiteY2-36" fmla="*/ 6350 h 937261"/>
                <a:gd name="connsiteX3-37" fmla="*/ 889200 w 889200"/>
                <a:gd name="connsiteY3-38" fmla="*/ 937261 h 937261"/>
                <a:gd name="connsiteX4-39" fmla="*/ 0 w 889200"/>
                <a:gd name="connsiteY4-40" fmla="*/ 937261 h 937261"/>
                <a:gd name="connsiteX0-41" fmla="*/ 0 w 889200"/>
                <a:gd name="connsiteY0-42" fmla="*/ 937262 h 937262"/>
                <a:gd name="connsiteX1-43" fmla="*/ 32826 w 889200"/>
                <a:gd name="connsiteY1-44" fmla="*/ 0 h 937262"/>
                <a:gd name="connsiteX2-45" fmla="*/ 804560 w 889200"/>
                <a:gd name="connsiteY2-46" fmla="*/ 6351 h 937262"/>
                <a:gd name="connsiteX3-47" fmla="*/ 889200 w 889200"/>
                <a:gd name="connsiteY3-48" fmla="*/ 937262 h 937262"/>
                <a:gd name="connsiteX4-49" fmla="*/ 0 w 889200"/>
                <a:gd name="connsiteY4-50" fmla="*/ 937262 h 937262"/>
                <a:gd name="connsiteX0-51" fmla="*/ 0 w 889200"/>
                <a:gd name="connsiteY0-52" fmla="*/ 940436 h 940436"/>
                <a:gd name="connsiteX1-53" fmla="*/ 32826 w 889200"/>
                <a:gd name="connsiteY1-54" fmla="*/ 3174 h 940436"/>
                <a:gd name="connsiteX2-55" fmla="*/ 807735 w 889200"/>
                <a:gd name="connsiteY2-56" fmla="*/ 0 h 940436"/>
                <a:gd name="connsiteX3-57" fmla="*/ 889200 w 889200"/>
                <a:gd name="connsiteY3-58" fmla="*/ 940436 h 940436"/>
                <a:gd name="connsiteX4-59" fmla="*/ 0 w 889200"/>
                <a:gd name="connsiteY4-60" fmla="*/ 940436 h 940436"/>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889200" h="940436">
                  <a:moveTo>
                    <a:pt x="0" y="940436"/>
                  </a:moveTo>
                  <a:lnTo>
                    <a:pt x="32826" y="3174"/>
                  </a:lnTo>
                  <a:lnTo>
                    <a:pt x="807735" y="0"/>
                  </a:lnTo>
                  <a:lnTo>
                    <a:pt x="889200" y="940436"/>
                  </a:lnTo>
                  <a:lnTo>
                    <a:pt x="0" y="940436"/>
                  </a:lnTo>
                  <a:close/>
                </a:path>
              </a:pathLst>
            </a:custGeom>
            <a:solidFill>
              <a:srgbClr val="C8161C"/>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auto">
                <a:spcBef>
                  <a:spcPts val="0"/>
                </a:spcBef>
                <a:spcAft>
                  <a:spcPts val="0"/>
                </a:spcAft>
              </a:pPr>
              <a:endParaRPr lang="zh-CN" altLang="en-US" sz="1350">
                <a:solidFill>
                  <a:srgbClr val="C8161C"/>
                </a:solidFill>
              </a:endParaRPr>
            </a:p>
          </p:txBody>
        </p:sp>
        <p:sp>
          <p:nvSpPr>
            <p:cNvPr id="59" name="平行四边形 8"/>
            <p:cNvSpPr/>
            <p:nvPr/>
          </p:nvSpPr>
          <p:spPr>
            <a:xfrm rot="5400000">
              <a:off x="4867019" y="1976220"/>
              <a:ext cx="889200" cy="940436"/>
            </a:xfrm>
            <a:custGeom>
              <a:avLst/>
              <a:gdLst>
                <a:gd name="connsiteX0" fmla="*/ 0 w 931548"/>
                <a:gd name="connsiteY0" fmla="*/ 937261 h 937261"/>
                <a:gd name="connsiteX1" fmla="*/ 42348 w 931548"/>
                <a:gd name="connsiteY1" fmla="*/ 0 h 937261"/>
                <a:gd name="connsiteX2" fmla="*/ 931548 w 931548"/>
                <a:gd name="connsiteY2" fmla="*/ 0 h 937261"/>
                <a:gd name="connsiteX3" fmla="*/ 889200 w 931548"/>
                <a:gd name="connsiteY3" fmla="*/ 937261 h 937261"/>
                <a:gd name="connsiteX4" fmla="*/ 0 w 931548"/>
                <a:gd name="connsiteY4" fmla="*/ 937261 h 937261"/>
                <a:gd name="connsiteX0-1" fmla="*/ 0 w 889200"/>
                <a:gd name="connsiteY0-2" fmla="*/ 937261 h 937261"/>
                <a:gd name="connsiteX1-3" fmla="*/ 42348 w 889200"/>
                <a:gd name="connsiteY1-4" fmla="*/ 0 h 937261"/>
                <a:gd name="connsiteX2-5" fmla="*/ 791851 w 889200"/>
                <a:gd name="connsiteY2-6" fmla="*/ 6350 h 937261"/>
                <a:gd name="connsiteX3-7" fmla="*/ 889200 w 889200"/>
                <a:gd name="connsiteY3-8" fmla="*/ 937261 h 937261"/>
                <a:gd name="connsiteX4-9" fmla="*/ 0 w 889200"/>
                <a:gd name="connsiteY4-10" fmla="*/ 937261 h 937261"/>
                <a:gd name="connsiteX0-11" fmla="*/ 0 w 889200"/>
                <a:gd name="connsiteY0-12" fmla="*/ 937261 h 937261"/>
                <a:gd name="connsiteX1-13" fmla="*/ 42348 w 889200"/>
                <a:gd name="connsiteY1-14" fmla="*/ 0 h 937261"/>
                <a:gd name="connsiteX2-15" fmla="*/ 804554 w 889200"/>
                <a:gd name="connsiteY2-16" fmla="*/ 6350 h 937261"/>
                <a:gd name="connsiteX3-17" fmla="*/ 889200 w 889200"/>
                <a:gd name="connsiteY3-18" fmla="*/ 937261 h 937261"/>
                <a:gd name="connsiteX4-19" fmla="*/ 0 w 889200"/>
                <a:gd name="connsiteY4-20" fmla="*/ 937261 h 937261"/>
                <a:gd name="connsiteX0-21" fmla="*/ 0 w 889200"/>
                <a:gd name="connsiteY0-22" fmla="*/ 937261 h 937261"/>
                <a:gd name="connsiteX1-23" fmla="*/ 42348 w 889200"/>
                <a:gd name="connsiteY1-24" fmla="*/ 0 h 937261"/>
                <a:gd name="connsiteX2-25" fmla="*/ 760107 w 889200"/>
                <a:gd name="connsiteY2-26" fmla="*/ 6350 h 937261"/>
                <a:gd name="connsiteX3-27" fmla="*/ 889200 w 889200"/>
                <a:gd name="connsiteY3-28" fmla="*/ 937261 h 937261"/>
                <a:gd name="connsiteX4-29" fmla="*/ 0 w 889200"/>
                <a:gd name="connsiteY4-30" fmla="*/ 937261 h 937261"/>
                <a:gd name="connsiteX0-31" fmla="*/ 0 w 889200"/>
                <a:gd name="connsiteY0-32" fmla="*/ 937261 h 937261"/>
                <a:gd name="connsiteX1-33" fmla="*/ 42348 w 889200"/>
                <a:gd name="connsiteY1-34" fmla="*/ 0 h 937261"/>
                <a:gd name="connsiteX2-35" fmla="*/ 804560 w 889200"/>
                <a:gd name="connsiteY2-36" fmla="*/ 6350 h 937261"/>
                <a:gd name="connsiteX3-37" fmla="*/ 889200 w 889200"/>
                <a:gd name="connsiteY3-38" fmla="*/ 937261 h 937261"/>
                <a:gd name="connsiteX4-39" fmla="*/ 0 w 889200"/>
                <a:gd name="connsiteY4-40" fmla="*/ 937261 h 937261"/>
                <a:gd name="connsiteX0-41" fmla="*/ 0 w 889200"/>
                <a:gd name="connsiteY0-42" fmla="*/ 937262 h 937262"/>
                <a:gd name="connsiteX1-43" fmla="*/ 32826 w 889200"/>
                <a:gd name="connsiteY1-44" fmla="*/ 0 h 937262"/>
                <a:gd name="connsiteX2-45" fmla="*/ 804560 w 889200"/>
                <a:gd name="connsiteY2-46" fmla="*/ 6351 h 937262"/>
                <a:gd name="connsiteX3-47" fmla="*/ 889200 w 889200"/>
                <a:gd name="connsiteY3-48" fmla="*/ 937262 h 937262"/>
                <a:gd name="connsiteX4-49" fmla="*/ 0 w 889200"/>
                <a:gd name="connsiteY4-50" fmla="*/ 937262 h 937262"/>
                <a:gd name="connsiteX0-51" fmla="*/ 0 w 889200"/>
                <a:gd name="connsiteY0-52" fmla="*/ 940436 h 940436"/>
                <a:gd name="connsiteX1-53" fmla="*/ 32826 w 889200"/>
                <a:gd name="connsiteY1-54" fmla="*/ 3174 h 940436"/>
                <a:gd name="connsiteX2-55" fmla="*/ 807735 w 889200"/>
                <a:gd name="connsiteY2-56" fmla="*/ 0 h 940436"/>
                <a:gd name="connsiteX3-57" fmla="*/ 889200 w 889200"/>
                <a:gd name="connsiteY3-58" fmla="*/ 940436 h 940436"/>
                <a:gd name="connsiteX4-59" fmla="*/ 0 w 889200"/>
                <a:gd name="connsiteY4-60" fmla="*/ 940436 h 940436"/>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889200" h="940436">
                  <a:moveTo>
                    <a:pt x="0" y="940436"/>
                  </a:moveTo>
                  <a:lnTo>
                    <a:pt x="32826" y="3174"/>
                  </a:lnTo>
                  <a:lnTo>
                    <a:pt x="807735" y="0"/>
                  </a:lnTo>
                  <a:lnTo>
                    <a:pt x="889200" y="940436"/>
                  </a:lnTo>
                  <a:lnTo>
                    <a:pt x="0" y="940436"/>
                  </a:lnTo>
                  <a:close/>
                </a:path>
              </a:pathLst>
            </a:custGeom>
            <a:solidFill>
              <a:srgbClr val="C816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auto">
                <a:spcBef>
                  <a:spcPts val="0"/>
                </a:spcBef>
                <a:spcAft>
                  <a:spcPts val="0"/>
                </a:spcAft>
              </a:pPr>
              <a:endParaRPr lang="zh-CN" altLang="en-US" sz="1350">
                <a:solidFill>
                  <a:srgbClr val="C8161C"/>
                </a:solidFill>
              </a:endParaRPr>
            </a:p>
          </p:txBody>
        </p:sp>
        <p:grpSp>
          <p:nvGrpSpPr>
            <p:cNvPr id="60" name="组合 59"/>
            <p:cNvGrpSpPr/>
            <p:nvPr/>
          </p:nvGrpSpPr>
          <p:grpSpPr>
            <a:xfrm>
              <a:off x="3894614" y="2552700"/>
              <a:ext cx="1885635" cy="338338"/>
              <a:chOff x="3896201" y="3619501"/>
              <a:chExt cx="1885635" cy="338338"/>
            </a:xfrm>
          </p:grpSpPr>
          <p:sp>
            <p:nvSpPr>
              <p:cNvPr id="61" name="任意多边形 60"/>
              <p:cNvSpPr/>
              <p:nvPr/>
            </p:nvSpPr>
            <p:spPr>
              <a:xfrm rot="5400000">
                <a:off x="5142449" y="3318452"/>
                <a:ext cx="338338" cy="940436"/>
              </a:xfrm>
              <a:custGeom>
                <a:avLst/>
                <a:gdLst>
                  <a:gd name="connsiteX0" fmla="*/ 0 w 338338"/>
                  <a:gd name="connsiteY0" fmla="*/ 940436 h 940436"/>
                  <a:gd name="connsiteX1" fmla="*/ 0 w 338338"/>
                  <a:gd name="connsiteY1" fmla="*/ 1053 h 940436"/>
                  <a:gd name="connsiteX2" fmla="*/ 256873 w 338338"/>
                  <a:gd name="connsiteY2" fmla="*/ 0 h 940436"/>
                  <a:gd name="connsiteX3" fmla="*/ 338338 w 338338"/>
                  <a:gd name="connsiteY3" fmla="*/ 940436 h 940436"/>
                </a:gdLst>
                <a:ahLst/>
                <a:cxnLst>
                  <a:cxn ang="0">
                    <a:pos x="connsiteX0" y="connsiteY0"/>
                  </a:cxn>
                  <a:cxn ang="0">
                    <a:pos x="connsiteX1" y="connsiteY1"/>
                  </a:cxn>
                  <a:cxn ang="0">
                    <a:pos x="connsiteX2" y="connsiteY2"/>
                  </a:cxn>
                  <a:cxn ang="0">
                    <a:pos x="connsiteX3" y="connsiteY3"/>
                  </a:cxn>
                </a:cxnLst>
                <a:rect l="l" t="t" r="r" b="b"/>
                <a:pathLst>
                  <a:path w="338338" h="940436">
                    <a:moveTo>
                      <a:pt x="0" y="940436"/>
                    </a:moveTo>
                    <a:lnTo>
                      <a:pt x="0" y="1053"/>
                    </a:lnTo>
                    <a:lnTo>
                      <a:pt x="256873" y="0"/>
                    </a:lnTo>
                    <a:lnTo>
                      <a:pt x="338338" y="940436"/>
                    </a:lnTo>
                    <a:close/>
                  </a:path>
                </a:pathLst>
              </a:custGeom>
              <a:gradFill>
                <a:gsLst>
                  <a:gs pos="100000">
                    <a:schemeClr val="bg1">
                      <a:lumMod val="95000"/>
                      <a:alpha val="0"/>
                    </a:schemeClr>
                  </a:gs>
                  <a:gs pos="0">
                    <a:schemeClr val="tx1">
                      <a:alpha val="20000"/>
                    </a:scheme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auto">
                  <a:spcBef>
                    <a:spcPts val="0"/>
                  </a:spcBef>
                  <a:spcAft>
                    <a:spcPts val="0"/>
                  </a:spcAft>
                </a:pPr>
                <a:endParaRPr lang="zh-CN" altLang="en-US" sz="1350">
                  <a:solidFill>
                    <a:srgbClr val="C8161C"/>
                  </a:solidFill>
                </a:endParaRPr>
              </a:p>
            </p:txBody>
          </p:sp>
          <p:sp>
            <p:nvSpPr>
              <p:cNvPr id="62" name="任意多边形 61"/>
              <p:cNvSpPr/>
              <p:nvPr/>
            </p:nvSpPr>
            <p:spPr>
              <a:xfrm rot="16200000" flipH="1">
                <a:off x="4197250" y="3318452"/>
                <a:ext cx="338338" cy="940436"/>
              </a:xfrm>
              <a:custGeom>
                <a:avLst/>
                <a:gdLst>
                  <a:gd name="connsiteX0" fmla="*/ 0 w 338338"/>
                  <a:gd name="connsiteY0" fmla="*/ 940436 h 940436"/>
                  <a:gd name="connsiteX1" fmla="*/ 0 w 338338"/>
                  <a:gd name="connsiteY1" fmla="*/ 1053 h 940436"/>
                  <a:gd name="connsiteX2" fmla="*/ 256873 w 338338"/>
                  <a:gd name="connsiteY2" fmla="*/ 0 h 940436"/>
                  <a:gd name="connsiteX3" fmla="*/ 338338 w 338338"/>
                  <a:gd name="connsiteY3" fmla="*/ 940436 h 940436"/>
                </a:gdLst>
                <a:ahLst/>
                <a:cxnLst>
                  <a:cxn ang="0">
                    <a:pos x="connsiteX0" y="connsiteY0"/>
                  </a:cxn>
                  <a:cxn ang="0">
                    <a:pos x="connsiteX1" y="connsiteY1"/>
                  </a:cxn>
                  <a:cxn ang="0">
                    <a:pos x="connsiteX2" y="connsiteY2"/>
                  </a:cxn>
                  <a:cxn ang="0">
                    <a:pos x="connsiteX3" y="connsiteY3"/>
                  </a:cxn>
                </a:cxnLst>
                <a:rect l="l" t="t" r="r" b="b"/>
                <a:pathLst>
                  <a:path w="338338" h="940436">
                    <a:moveTo>
                      <a:pt x="0" y="940436"/>
                    </a:moveTo>
                    <a:lnTo>
                      <a:pt x="0" y="1053"/>
                    </a:lnTo>
                    <a:lnTo>
                      <a:pt x="256873" y="0"/>
                    </a:lnTo>
                    <a:lnTo>
                      <a:pt x="338338" y="940436"/>
                    </a:lnTo>
                    <a:close/>
                  </a:path>
                </a:pathLst>
              </a:custGeom>
              <a:solidFill>
                <a:srgbClr val="C816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auto">
                  <a:spcBef>
                    <a:spcPts val="0"/>
                  </a:spcBef>
                  <a:spcAft>
                    <a:spcPts val="0"/>
                  </a:spcAft>
                </a:pPr>
                <a:endParaRPr lang="zh-CN" altLang="en-US" sz="1350">
                  <a:solidFill>
                    <a:srgbClr val="C8161C"/>
                  </a:solidFill>
                </a:endParaRPr>
              </a:p>
            </p:txBody>
          </p:sp>
        </p:grpSp>
      </p:grpSp>
      <p:grpSp>
        <p:nvGrpSpPr>
          <p:cNvPr id="12" name="组合 11"/>
          <p:cNvGrpSpPr/>
          <p:nvPr/>
        </p:nvGrpSpPr>
        <p:grpSpPr>
          <a:xfrm>
            <a:off x="2647054" y="2769108"/>
            <a:ext cx="1289672" cy="2353748"/>
            <a:chOff x="3897789" y="2001838"/>
            <a:chExt cx="1884048" cy="3438527"/>
          </a:xfrm>
          <a:effectLst>
            <a:outerShdw blurRad="50800" dist="25400" dir="5400000" algn="t" rotWithShape="0">
              <a:prstClr val="black">
                <a:alpha val="40000"/>
              </a:prstClr>
            </a:outerShdw>
          </a:effectLst>
        </p:grpSpPr>
        <p:sp>
          <p:nvSpPr>
            <p:cNvPr id="49" name="任意多边形 48"/>
            <p:cNvSpPr/>
            <p:nvPr/>
          </p:nvSpPr>
          <p:spPr>
            <a:xfrm rot="16200000" flipH="1">
              <a:off x="2655095" y="3252470"/>
              <a:ext cx="3438526" cy="937261"/>
            </a:xfrm>
            <a:custGeom>
              <a:avLst/>
              <a:gdLst>
                <a:gd name="connsiteX0" fmla="*/ 0 w 3438526"/>
                <a:gd name="connsiteY0" fmla="*/ 937261 h 937261"/>
                <a:gd name="connsiteX1" fmla="*/ 576261 w 3438526"/>
                <a:gd name="connsiteY1" fmla="*/ 937261 h 937261"/>
                <a:gd name="connsiteX2" fmla="*/ 1066800 w 3438526"/>
                <a:gd name="connsiteY2" fmla="*/ 937261 h 937261"/>
                <a:gd name="connsiteX3" fmla="*/ 1643061 w 3438526"/>
                <a:gd name="connsiteY3" fmla="*/ 937261 h 937261"/>
                <a:gd name="connsiteX4" fmla="*/ 2371726 w 3438526"/>
                <a:gd name="connsiteY4" fmla="*/ 937261 h 937261"/>
                <a:gd name="connsiteX5" fmla="*/ 3438526 w 3438526"/>
                <a:gd name="connsiteY5" fmla="*/ 937261 h 937261"/>
                <a:gd name="connsiteX6" fmla="*/ 3217928 w 3438526"/>
                <a:gd name="connsiteY6" fmla="*/ 4 h 937261"/>
                <a:gd name="connsiteX7" fmla="*/ 1676400 w 3438526"/>
                <a:gd name="connsiteY7" fmla="*/ 1 h 937261"/>
                <a:gd name="connsiteX8" fmla="*/ 1676400 w 3438526"/>
                <a:gd name="connsiteY8" fmla="*/ 0 h 937261"/>
                <a:gd name="connsiteX9" fmla="*/ 1100139 w 3438526"/>
                <a:gd name="connsiteY9" fmla="*/ 0 h 937261"/>
                <a:gd name="connsiteX10" fmla="*/ 1100139 w 3438526"/>
                <a:gd name="connsiteY10" fmla="*/ 2 h 937261"/>
                <a:gd name="connsiteX11" fmla="*/ 609600 w 3438526"/>
                <a:gd name="connsiteY11" fmla="*/ 1 h 937261"/>
                <a:gd name="connsiteX12" fmla="*/ 609600 w 3438526"/>
                <a:gd name="connsiteY12" fmla="*/ 0 h 937261"/>
                <a:gd name="connsiteX13" fmla="*/ 33339 w 3438526"/>
                <a:gd name="connsiteY13" fmla="*/ 0 h 9372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438526" h="937261">
                  <a:moveTo>
                    <a:pt x="0" y="937261"/>
                  </a:moveTo>
                  <a:lnTo>
                    <a:pt x="576261" y="937261"/>
                  </a:lnTo>
                  <a:lnTo>
                    <a:pt x="1066800" y="937261"/>
                  </a:lnTo>
                  <a:lnTo>
                    <a:pt x="1643061" y="937261"/>
                  </a:lnTo>
                  <a:lnTo>
                    <a:pt x="2371726" y="937261"/>
                  </a:lnTo>
                  <a:lnTo>
                    <a:pt x="3438526" y="937261"/>
                  </a:lnTo>
                  <a:lnTo>
                    <a:pt x="3217928" y="4"/>
                  </a:lnTo>
                  <a:lnTo>
                    <a:pt x="1676400" y="1"/>
                  </a:lnTo>
                  <a:lnTo>
                    <a:pt x="1676400" y="0"/>
                  </a:lnTo>
                  <a:lnTo>
                    <a:pt x="1100139" y="0"/>
                  </a:lnTo>
                  <a:lnTo>
                    <a:pt x="1100139" y="2"/>
                  </a:lnTo>
                  <a:lnTo>
                    <a:pt x="609600" y="1"/>
                  </a:lnTo>
                  <a:lnTo>
                    <a:pt x="609600" y="0"/>
                  </a:lnTo>
                  <a:lnTo>
                    <a:pt x="33339" y="0"/>
                  </a:lnTo>
                  <a:close/>
                </a:path>
              </a:pathLst>
            </a:custGeom>
            <a:gradFill>
              <a:gsLst>
                <a:gs pos="0">
                  <a:srgbClr val="F6FAFD"/>
                </a:gs>
                <a:gs pos="100000">
                  <a:srgbClr val="FCFEFD"/>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auto">
                <a:spcBef>
                  <a:spcPts val="0"/>
                </a:spcBef>
                <a:spcAft>
                  <a:spcPts val="0"/>
                </a:spcAft>
              </a:pPr>
              <a:endParaRPr lang="zh-CN" altLang="en-US" sz="1350">
                <a:solidFill>
                  <a:srgbClr val="C8161C"/>
                </a:solidFill>
              </a:endParaRPr>
            </a:p>
          </p:txBody>
        </p:sp>
        <p:sp>
          <p:nvSpPr>
            <p:cNvPr id="50" name="任意多边形 49"/>
            <p:cNvSpPr/>
            <p:nvPr/>
          </p:nvSpPr>
          <p:spPr>
            <a:xfrm rot="5400000">
              <a:off x="3592355" y="3252471"/>
              <a:ext cx="3438526" cy="937261"/>
            </a:xfrm>
            <a:custGeom>
              <a:avLst/>
              <a:gdLst>
                <a:gd name="connsiteX0" fmla="*/ 0 w 3438526"/>
                <a:gd name="connsiteY0" fmla="*/ 937261 h 937261"/>
                <a:gd name="connsiteX1" fmla="*/ 33339 w 3438526"/>
                <a:gd name="connsiteY1" fmla="*/ 0 h 937261"/>
                <a:gd name="connsiteX2" fmla="*/ 609600 w 3438526"/>
                <a:gd name="connsiteY2" fmla="*/ 0 h 937261"/>
                <a:gd name="connsiteX3" fmla="*/ 609600 w 3438526"/>
                <a:gd name="connsiteY3" fmla="*/ 1 h 937261"/>
                <a:gd name="connsiteX4" fmla="*/ 1100139 w 3438526"/>
                <a:gd name="connsiteY4" fmla="*/ 2 h 937261"/>
                <a:gd name="connsiteX5" fmla="*/ 1100139 w 3438526"/>
                <a:gd name="connsiteY5" fmla="*/ 0 h 937261"/>
                <a:gd name="connsiteX6" fmla="*/ 1676400 w 3438526"/>
                <a:gd name="connsiteY6" fmla="*/ 0 h 937261"/>
                <a:gd name="connsiteX7" fmla="*/ 1676400 w 3438526"/>
                <a:gd name="connsiteY7" fmla="*/ 1 h 937261"/>
                <a:gd name="connsiteX8" fmla="*/ 3217928 w 3438526"/>
                <a:gd name="connsiteY8" fmla="*/ 4 h 937261"/>
                <a:gd name="connsiteX9" fmla="*/ 3438526 w 3438526"/>
                <a:gd name="connsiteY9" fmla="*/ 937261 h 937261"/>
                <a:gd name="connsiteX10" fmla="*/ 2371726 w 3438526"/>
                <a:gd name="connsiteY10" fmla="*/ 937261 h 937261"/>
                <a:gd name="connsiteX11" fmla="*/ 1643061 w 3438526"/>
                <a:gd name="connsiteY11" fmla="*/ 937261 h 937261"/>
                <a:gd name="connsiteX12" fmla="*/ 1066800 w 3438526"/>
                <a:gd name="connsiteY12" fmla="*/ 937261 h 937261"/>
                <a:gd name="connsiteX13" fmla="*/ 576261 w 3438526"/>
                <a:gd name="connsiteY13" fmla="*/ 937261 h 9372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438526" h="937261">
                  <a:moveTo>
                    <a:pt x="0" y="937261"/>
                  </a:moveTo>
                  <a:lnTo>
                    <a:pt x="33339" y="0"/>
                  </a:lnTo>
                  <a:lnTo>
                    <a:pt x="609600" y="0"/>
                  </a:lnTo>
                  <a:lnTo>
                    <a:pt x="609600" y="1"/>
                  </a:lnTo>
                  <a:lnTo>
                    <a:pt x="1100139" y="2"/>
                  </a:lnTo>
                  <a:lnTo>
                    <a:pt x="1100139" y="0"/>
                  </a:lnTo>
                  <a:lnTo>
                    <a:pt x="1676400" y="0"/>
                  </a:lnTo>
                  <a:lnTo>
                    <a:pt x="1676400" y="1"/>
                  </a:lnTo>
                  <a:lnTo>
                    <a:pt x="3217928" y="4"/>
                  </a:lnTo>
                  <a:lnTo>
                    <a:pt x="3438526" y="937261"/>
                  </a:lnTo>
                  <a:lnTo>
                    <a:pt x="2371726" y="937261"/>
                  </a:lnTo>
                  <a:lnTo>
                    <a:pt x="1643061" y="937261"/>
                  </a:lnTo>
                  <a:lnTo>
                    <a:pt x="1066800" y="937261"/>
                  </a:lnTo>
                  <a:lnTo>
                    <a:pt x="576261" y="937261"/>
                  </a:lnTo>
                  <a:close/>
                </a:path>
              </a:pathLst>
            </a:custGeom>
            <a:gradFill>
              <a:gsLst>
                <a:gs pos="100000">
                  <a:srgbClr val="D4DAD8"/>
                </a:gs>
                <a:gs pos="0">
                  <a:srgbClr val="F3F6F9"/>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auto">
                <a:spcBef>
                  <a:spcPts val="0"/>
                </a:spcBef>
                <a:spcAft>
                  <a:spcPts val="0"/>
                </a:spcAft>
              </a:pPr>
              <a:endParaRPr lang="zh-CN" altLang="en-US" sz="1350">
                <a:solidFill>
                  <a:srgbClr val="C8161C"/>
                </a:solidFill>
              </a:endParaRPr>
            </a:p>
          </p:txBody>
        </p:sp>
        <p:sp>
          <p:nvSpPr>
            <p:cNvPr id="51" name="平行四边形 8"/>
            <p:cNvSpPr/>
            <p:nvPr/>
          </p:nvSpPr>
          <p:spPr>
            <a:xfrm rot="16200000" flipH="1">
              <a:off x="3928171" y="1976220"/>
              <a:ext cx="889200" cy="940436"/>
            </a:xfrm>
            <a:custGeom>
              <a:avLst/>
              <a:gdLst>
                <a:gd name="connsiteX0" fmla="*/ 0 w 931548"/>
                <a:gd name="connsiteY0" fmla="*/ 937261 h 937261"/>
                <a:gd name="connsiteX1" fmla="*/ 42348 w 931548"/>
                <a:gd name="connsiteY1" fmla="*/ 0 h 937261"/>
                <a:gd name="connsiteX2" fmla="*/ 931548 w 931548"/>
                <a:gd name="connsiteY2" fmla="*/ 0 h 937261"/>
                <a:gd name="connsiteX3" fmla="*/ 889200 w 931548"/>
                <a:gd name="connsiteY3" fmla="*/ 937261 h 937261"/>
                <a:gd name="connsiteX4" fmla="*/ 0 w 931548"/>
                <a:gd name="connsiteY4" fmla="*/ 937261 h 937261"/>
                <a:gd name="connsiteX0-1" fmla="*/ 0 w 889200"/>
                <a:gd name="connsiteY0-2" fmla="*/ 937261 h 937261"/>
                <a:gd name="connsiteX1-3" fmla="*/ 42348 w 889200"/>
                <a:gd name="connsiteY1-4" fmla="*/ 0 h 937261"/>
                <a:gd name="connsiteX2-5" fmla="*/ 791851 w 889200"/>
                <a:gd name="connsiteY2-6" fmla="*/ 6350 h 937261"/>
                <a:gd name="connsiteX3-7" fmla="*/ 889200 w 889200"/>
                <a:gd name="connsiteY3-8" fmla="*/ 937261 h 937261"/>
                <a:gd name="connsiteX4-9" fmla="*/ 0 w 889200"/>
                <a:gd name="connsiteY4-10" fmla="*/ 937261 h 937261"/>
                <a:gd name="connsiteX0-11" fmla="*/ 0 w 889200"/>
                <a:gd name="connsiteY0-12" fmla="*/ 937261 h 937261"/>
                <a:gd name="connsiteX1-13" fmla="*/ 42348 w 889200"/>
                <a:gd name="connsiteY1-14" fmla="*/ 0 h 937261"/>
                <a:gd name="connsiteX2-15" fmla="*/ 804554 w 889200"/>
                <a:gd name="connsiteY2-16" fmla="*/ 6350 h 937261"/>
                <a:gd name="connsiteX3-17" fmla="*/ 889200 w 889200"/>
                <a:gd name="connsiteY3-18" fmla="*/ 937261 h 937261"/>
                <a:gd name="connsiteX4-19" fmla="*/ 0 w 889200"/>
                <a:gd name="connsiteY4-20" fmla="*/ 937261 h 937261"/>
                <a:gd name="connsiteX0-21" fmla="*/ 0 w 889200"/>
                <a:gd name="connsiteY0-22" fmla="*/ 937261 h 937261"/>
                <a:gd name="connsiteX1-23" fmla="*/ 42348 w 889200"/>
                <a:gd name="connsiteY1-24" fmla="*/ 0 h 937261"/>
                <a:gd name="connsiteX2-25" fmla="*/ 760107 w 889200"/>
                <a:gd name="connsiteY2-26" fmla="*/ 6350 h 937261"/>
                <a:gd name="connsiteX3-27" fmla="*/ 889200 w 889200"/>
                <a:gd name="connsiteY3-28" fmla="*/ 937261 h 937261"/>
                <a:gd name="connsiteX4-29" fmla="*/ 0 w 889200"/>
                <a:gd name="connsiteY4-30" fmla="*/ 937261 h 937261"/>
                <a:gd name="connsiteX0-31" fmla="*/ 0 w 889200"/>
                <a:gd name="connsiteY0-32" fmla="*/ 937261 h 937261"/>
                <a:gd name="connsiteX1-33" fmla="*/ 42348 w 889200"/>
                <a:gd name="connsiteY1-34" fmla="*/ 0 h 937261"/>
                <a:gd name="connsiteX2-35" fmla="*/ 804560 w 889200"/>
                <a:gd name="connsiteY2-36" fmla="*/ 6350 h 937261"/>
                <a:gd name="connsiteX3-37" fmla="*/ 889200 w 889200"/>
                <a:gd name="connsiteY3-38" fmla="*/ 937261 h 937261"/>
                <a:gd name="connsiteX4-39" fmla="*/ 0 w 889200"/>
                <a:gd name="connsiteY4-40" fmla="*/ 937261 h 937261"/>
                <a:gd name="connsiteX0-41" fmla="*/ 0 w 889200"/>
                <a:gd name="connsiteY0-42" fmla="*/ 937262 h 937262"/>
                <a:gd name="connsiteX1-43" fmla="*/ 32826 w 889200"/>
                <a:gd name="connsiteY1-44" fmla="*/ 0 h 937262"/>
                <a:gd name="connsiteX2-45" fmla="*/ 804560 w 889200"/>
                <a:gd name="connsiteY2-46" fmla="*/ 6351 h 937262"/>
                <a:gd name="connsiteX3-47" fmla="*/ 889200 w 889200"/>
                <a:gd name="connsiteY3-48" fmla="*/ 937262 h 937262"/>
                <a:gd name="connsiteX4-49" fmla="*/ 0 w 889200"/>
                <a:gd name="connsiteY4-50" fmla="*/ 937262 h 937262"/>
                <a:gd name="connsiteX0-51" fmla="*/ 0 w 889200"/>
                <a:gd name="connsiteY0-52" fmla="*/ 940436 h 940436"/>
                <a:gd name="connsiteX1-53" fmla="*/ 32826 w 889200"/>
                <a:gd name="connsiteY1-54" fmla="*/ 3174 h 940436"/>
                <a:gd name="connsiteX2-55" fmla="*/ 807735 w 889200"/>
                <a:gd name="connsiteY2-56" fmla="*/ 0 h 940436"/>
                <a:gd name="connsiteX3-57" fmla="*/ 889200 w 889200"/>
                <a:gd name="connsiteY3-58" fmla="*/ 940436 h 940436"/>
                <a:gd name="connsiteX4-59" fmla="*/ 0 w 889200"/>
                <a:gd name="connsiteY4-60" fmla="*/ 940436 h 940436"/>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889200" h="940436">
                  <a:moveTo>
                    <a:pt x="0" y="940436"/>
                  </a:moveTo>
                  <a:lnTo>
                    <a:pt x="32826" y="3174"/>
                  </a:lnTo>
                  <a:lnTo>
                    <a:pt x="807735" y="0"/>
                  </a:lnTo>
                  <a:lnTo>
                    <a:pt x="889200" y="940436"/>
                  </a:lnTo>
                  <a:lnTo>
                    <a:pt x="0" y="940436"/>
                  </a:lnTo>
                  <a:close/>
                </a:path>
              </a:pathLst>
            </a:custGeom>
            <a:solidFill>
              <a:srgbClr val="C8161C"/>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auto">
                <a:spcBef>
                  <a:spcPts val="0"/>
                </a:spcBef>
                <a:spcAft>
                  <a:spcPts val="0"/>
                </a:spcAft>
              </a:pPr>
              <a:endParaRPr lang="zh-CN" altLang="en-US" sz="1350">
                <a:solidFill>
                  <a:srgbClr val="C8161C"/>
                </a:solidFill>
              </a:endParaRPr>
            </a:p>
          </p:txBody>
        </p:sp>
        <p:sp>
          <p:nvSpPr>
            <p:cNvPr id="52" name="平行四边形 8"/>
            <p:cNvSpPr/>
            <p:nvPr/>
          </p:nvSpPr>
          <p:spPr>
            <a:xfrm rot="5400000">
              <a:off x="4867019" y="1976220"/>
              <a:ext cx="889200" cy="940436"/>
            </a:xfrm>
            <a:custGeom>
              <a:avLst/>
              <a:gdLst>
                <a:gd name="connsiteX0" fmla="*/ 0 w 931548"/>
                <a:gd name="connsiteY0" fmla="*/ 937261 h 937261"/>
                <a:gd name="connsiteX1" fmla="*/ 42348 w 931548"/>
                <a:gd name="connsiteY1" fmla="*/ 0 h 937261"/>
                <a:gd name="connsiteX2" fmla="*/ 931548 w 931548"/>
                <a:gd name="connsiteY2" fmla="*/ 0 h 937261"/>
                <a:gd name="connsiteX3" fmla="*/ 889200 w 931548"/>
                <a:gd name="connsiteY3" fmla="*/ 937261 h 937261"/>
                <a:gd name="connsiteX4" fmla="*/ 0 w 931548"/>
                <a:gd name="connsiteY4" fmla="*/ 937261 h 937261"/>
                <a:gd name="connsiteX0-1" fmla="*/ 0 w 889200"/>
                <a:gd name="connsiteY0-2" fmla="*/ 937261 h 937261"/>
                <a:gd name="connsiteX1-3" fmla="*/ 42348 w 889200"/>
                <a:gd name="connsiteY1-4" fmla="*/ 0 h 937261"/>
                <a:gd name="connsiteX2-5" fmla="*/ 791851 w 889200"/>
                <a:gd name="connsiteY2-6" fmla="*/ 6350 h 937261"/>
                <a:gd name="connsiteX3-7" fmla="*/ 889200 w 889200"/>
                <a:gd name="connsiteY3-8" fmla="*/ 937261 h 937261"/>
                <a:gd name="connsiteX4-9" fmla="*/ 0 w 889200"/>
                <a:gd name="connsiteY4-10" fmla="*/ 937261 h 937261"/>
                <a:gd name="connsiteX0-11" fmla="*/ 0 w 889200"/>
                <a:gd name="connsiteY0-12" fmla="*/ 937261 h 937261"/>
                <a:gd name="connsiteX1-13" fmla="*/ 42348 w 889200"/>
                <a:gd name="connsiteY1-14" fmla="*/ 0 h 937261"/>
                <a:gd name="connsiteX2-15" fmla="*/ 804554 w 889200"/>
                <a:gd name="connsiteY2-16" fmla="*/ 6350 h 937261"/>
                <a:gd name="connsiteX3-17" fmla="*/ 889200 w 889200"/>
                <a:gd name="connsiteY3-18" fmla="*/ 937261 h 937261"/>
                <a:gd name="connsiteX4-19" fmla="*/ 0 w 889200"/>
                <a:gd name="connsiteY4-20" fmla="*/ 937261 h 937261"/>
                <a:gd name="connsiteX0-21" fmla="*/ 0 w 889200"/>
                <a:gd name="connsiteY0-22" fmla="*/ 937261 h 937261"/>
                <a:gd name="connsiteX1-23" fmla="*/ 42348 w 889200"/>
                <a:gd name="connsiteY1-24" fmla="*/ 0 h 937261"/>
                <a:gd name="connsiteX2-25" fmla="*/ 760107 w 889200"/>
                <a:gd name="connsiteY2-26" fmla="*/ 6350 h 937261"/>
                <a:gd name="connsiteX3-27" fmla="*/ 889200 w 889200"/>
                <a:gd name="connsiteY3-28" fmla="*/ 937261 h 937261"/>
                <a:gd name="connsiteX4-29" fmla="*/ 0 w 889200"/>
                <a:gd name="connsiteY4-30" fmla="*/ 937261 h 937261"/>
                <a:gd name="connsiteX0-31" fmla="*/ 0 w 889200"/>
                <a:gd name="connsiteY0-32" fmla="*/ 937261 h 937261"/>
                <a:gd name="connsiteX1-33" fmla="*/ 42348 w 889200"/>
                <a:gd name="connsiteY1-34" fmla="*/ 0 h 937261"/>
                <a:gd name="connsiteX2-35" fmla="*/ 804560 w 889200"/>
                <a:gd name="connsiteY2-36" fmla="*/ 6350 h 937261"/>
                <a:gd name="connsiteX3-37" fmla="*/ 889200 w 889200"/>
                <a:gd name="connsiteY3-38" fmla="*/ 937261 h 937261"/>
                <a:gd name="connsiteX4-39" fmla="*/ 0 w 889200"/>
                <a:gd name="connsiteY4-40" fmla="*/ 937261 h 937261"/>
                <a:gd name="connsiteX0-41" fmla="*/ 0 w 889200"/>
                <a:gd name="connsiteY0-42" fmla="*/ 937262 h 937262"/>
                <a:gd name="connsiteX1-43" fmla="*/ 32826 w 889200"/>
                <a:gd name="connsiteY1-44" fmla="*/ 0 h 937262"/>
                <a:gd name="connsiteX2-45" fmla="*/ 804560 w 889200"/>
                <a:gd name="connsiteY2-46" fmla="*/ 6351 h 937262"/>
                <a:gd name="connsiteX3-47" fmla="*/ 889200 w 889200"/>
                <a:gd name="connsiteY3-48" fmla="*/ 937262 h 937262"/>
                <a:gd name="connsiteX4-49" fmla="*/ 0 w 889200"/>
                <a:gd name="connsiteY4-50" fmla="*/ 937262 h 937262"/>
                <a:gd name="connsiteX0-51" fmla="*/ 0 w 889200"/>
                <a:gd name="connsiteY0-52" fmla="*/ 940436 h 940436"/>
                <a:gd name="connsiteX1-53" fmla="*/ 32826 w 889200"/>
                <a:gd name="connsiteY1-54" fmla="*/ 3174 h 940436"/>
                <a:gd name="connsiteX2-55" fmla="*/ 807735 w 889200"/>
                <a:gd name="connsiteY2-56" fmla="*/ 0 h 940436"/>
                <a:gd name="connsiteX3-57" fmla="*/ 889200 w 889200"/>
                <a:gd name="connsiteY3-58" fmla="*/ 940436 h 940436"/>
                <a:gd name="connsiteX4-59" fmla="*/ 0 w 889200"/>
                <a:gd name="connsiteY4-60" fmla="*/ 940436 h 940436"/>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889200" h="940436">
                  <a:moveTo>
                    <a:pt x="0" y="940436"/>
                  </a:moveTo>
                  <a:lnTo>
                    <a:pt x="32826" y="3174"/>
                  </a:lnTo>
                  <a:lnTo>
                    <a:pt x="807735" y="0"/>
                  </a:lnTo>
                  <a:lnTo>
                    <a:pt x="889200" y="940436"/>
                  </a:lnTo>
                  <a:lnTo>
                    <a:pt x="0" y="940436"/>
                  </a:lnTo>
                  <a:close/>
                </a:path>
              </a:pathLst>
            </a:custGeom>
            <a:solidFill>
              <a:srgbClr val="C816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auto">
                <a:spcBef>
                  <a:spcPts val="0"/>
                </a:spcBef>
                <a:spcAft>
                  <a:spcPts val="0"/>
                </a:spcAft>
              </a:pPr>
              <a:endParaRPr lang="zh-CN" altLang="en-US" sz="1350">
                <a:solidFill>
                  <a:srgbClr val="C8161C"/>
                </a:solidFill>
              </a:endParaRPr>
            </a:p>
          </p:txBody>
        </p:sp>
        <p:grpSp>
          <p:nvGrpSpPr>
            <p:cNvPr id="53" name="组合 52"/>
            <p:cNvGrpSpPr/>
            <p:nvPr/>
          </p:nvGrpSpPr>
          <p:grpSpPr>
            <a:xfrm>
              <a:off x="3897789" y="2552700"/>
              <a:ext cx="1882460" cy="338338"/>
              <a:chOff x="3899376" y="3619501"/>
              <a:chExt cx="1882460" cy="338338"/>
            </a:xfrm>
          </p:grpSpPr>
          <p:sp>
            <p:nvSpPr>
              <p:cNvPr id="54" name="任意多边形 53"/>
              <p:cNvSpPr/>
              <p:nvPr/>
            </p:nvSpPr>
            <p:spPr>
              <a:xfrm rot="5400000">
                <a:off x="5142449" y="3318452"/>
                <a:ext cx="338338" cy="940436"/>
              </a:xfrm>
              <a:custGeom>
                <a:avLst/>
                <a:gdLst>
                  <a:gd name="connsiteX0" fmla="*/ 0 w 338338"/>
                  <a:gd name="connsiteY0" fmla="*/ 940436 h 940436"/>
                  <a:gd name="connsiteX1" fmla="*/ 0 w 338338"/>
                  <a:gd name="connsiteY1" fmla="*/ 1053 h 940436"/>
                  <a:gd name="connsiteX2" fmla="*/ 256873 w 338338"/>
                  <a:gd name="connsiteY2" fmla="*/ 0 h 940436"/>
                  <a:gd name="connsiteX3" fmla="*/ 338338 w 338338"/>
                  <a:gd name="connsiteY3" fmla="*/ 940436 h 940436"/>
                </a:gdLst>
                <a:ahLst/>
                <a:cxnLst>
                  <a:cxn ang="0">
                    <a:pos x="connsiteX0" y="connsiteY0"/>
                  </a:cxn>
                  <a:cxn ang="0">
                    <a:pos x="connsiteX1" y="connsiteY1"/>
                  </a:cxn>
                  <a:cxn ang="0">
                    <a:pos x="connsiteX2" y="connsiteY2"/>
                  </a:cxn>
                  <a:cxn ang="0">
                    <a:pos x="connsiteX3" y="connsiteY3"/>
                  </a:cxn>
                </a:cxnLst>
                <a:rect l="l" t="t" r="r" b="b"/>
                <a:pathLst>
                  <a:path w="338338" h="940436">
                    <a:moveTo>
                      <a:pt x="0" y="940436"/>
                    </a:moveTo>
                    <a:lnTo>
                      <a:pt x="0" y="1053"/>
                    </a:lnTo>
                    <a:lnTo>
                      <a:pt x="256873" y="0"/>
                    </a:lnTo>
                    <a:lnTo>
                      <a:pt x="338338" y="940436"/>
                    </a:lnTo>
                    <a:close/>
                  </a:path>
                </a:pathLst>
              </a:custGeom>
              <a:gradFill>
                <a:gsLst>
                  <a:gs pos="100000">
                    <a:schemeClr val="bg1">
                      <a:lumMod val="95000"/>
                      <a:alpha val="0"/>
                    </a:schemeClr>
                  </a:gs>
                  <a:gs pos="0">
                    <a:schemeClr val="tx1">
                      <a:alpha val="20000"/>
                    </a:scheme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auto">
                  <a:spcBef>
                    <a:spcPts val="0"/>
                  </a:spcBef>
                  <a:spcAft>
                    <a:spcPts val="0"/>
                  </a:spcAft>
                </a:pPr>
                <a:endParaRPr lang="zh-CN" altLang="en-US" sz="1350">
                  <a:solidFill>
                    <a:srgbClr val="C8161C"/>
                  </a:solidFill>
                </a:endParaRPr>
              </a:p>
            </p:txBody>
          </p:sp>
          <p:sp>
            <p:nvSpPr>
              <p:cNvPr id="55" name="任意多边形 54"/>
              <p:cNvSpPr/>
              <p:nvPr/>
            </p:nvSpPr>
            <p:spPr>
              <a:xfrm rot="16200000" flipH="1">
                <a:off x="4200425" y="3318452"/>
                <a:ext cx="338338" cy="940436"/>
              </a:xfrm>
              <a:custGeom>
                <a:avLst/>
                <a:gdLst>
                  <a:gd name="connsiteX0" fmla="*/ 0 w 338338"/>
                  <a:gd name="connsiteY0" fmla="*/ 940436 h 940436"/>
                  <a:gd name="connsiteX1" fmla="*/ 0 w 338338"/>
                  <a:gd name="connsiteY1" fmla="*/ 1053 h 940436"/>
                  <a:gd name="connsiteX2" fmla="*/ 256873 w 338338"/>
                  <a:gd name="connsiteY2" fmla="*/ 0 h 940436"/>
                  <a:gd name="connsiteX3" fmla="*/ 338338 w 338338"/>
                  <a:gd name="connsiteY3" fmla="*/ 940436 h 940436"/>
                </a:gdLst>
                <a:ahLst/>
                <a:cxnLst>
                  <a:cxn ang="0">
                    <a:pos x="connsiteX0" y="connsiteY0"/>
                  </a:cxn>
                  <a:cxn ang="0">
                    <a:pos x="connsiteX1" y="connsiteY1"/>
                  </a:cxn>
                  <a:cxn ang="0">
                    <a:pos x="connsiteX2" y="connsiteY2"/>
                  </a:cxn>
                  <a:cxn ang="0">
                    <a:pos x="connsiteX3" y="connsiteY3"/>
                  </a:cxn>
                </a:cxnLst>
                <a:rect l="l" t="t" r="r" b="b"/>
                <a:pathLst>
                  <a:path w="338338" h="940436">
                    <a:moveTo>
                      <a:pt x="0" y="940436"/>
                    </a:moveTo>
                    <a:lnTo>
                      <a:pt x="0" y="1053"/>
                    </a:lnTo>
                    <a:lnTo>
                      <a:pt x="256873" y="0"/>
                    </a:lnTo>
                    <a:lnTo>
                      <a:pt x="338338" y="940436"/>
                    </a:lnTo>
                    <a:close/>
                  </a:path>
                </a:pathLst>
              </a:custGeom>
              <a:gradFill>
                <a:gsLst>
                  <a:gs pos="100000">
                    <a:schemeClr val="bg1">
                      <a:lumMod val="95000"/>
                      <a:alpha val="0"/>
                    </a:schemeClr>
                  </a:gs>
                  <a:gs pos="0">
                    <a:schemeClr val="tx1">
                      <a:alpha val="20000"/>
                    </a:scheme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auto">
                  <a:spcBef>
                    <a:spcPts val="0"/>
                  </a:spcBef>
                  <a:spcAft>
                    <a:spcPts val="0"/>
                  </a:spcAft>
                </a:pPr>
                <a:endParaRPr lang="zh-CN" altLang="en-US" sz="1350">
                  <a:solidFill>
                    <a:srgbClr val="C8161C"/>
                  </a:solidFill>
                </a:endParaRPr>
              </a:p>
            </p:txBody>
          </p:sp>
        </p:grpSp>
      </p:grpSp>
      <p:sp>
        <p:nvSpPr>
          <p:cNvPr id="13" name="任意多边形 12"/>
          <p:cNvSpPr/>
          <p:nvPr/>
        </p:nvSpPr>
        <p:spPr>
          <a:xfrm rot="5400000">
            <a:off x="2749181" y="3834791"/>
            <a:ext cx="2262822" cy="154318"/>
          </a:xfrm>
          <a:custGeom>
            <a:avLst/>
            <a:gdLst>
              <a:gd name="connsiteX0" fmla="*/ 0 w 2030623"/>
              <a:gd name="connsiteY0" fmla="*/ 360697 h 360697"/>
              <a:gd name="connsiteX1" fmla="*/ 12830 w 2030623"/>
              <a:gd name="connsiteY1" fmla="*/ 0 h 360697"/>
              <a:gd name="connsiteX2" fmla="*/ 538782 w 2030623"/>
              <a:gd name="connsiteY2" fmla="*/ 0 h 360697"/>
              <a:gd name="connsiteX3" fmla="*/ 538782 w 2030623"/>
              <a:gd name="connsiteY3" fmla="*/ 1 h 360697"/>
              <a:gd name="connsiteX4" fmla="*/ 1945728 w 2030623"/>
              <a:gd name="connsiteY4" fmla="*/ 4 h 360697"/>
              <a:gd name="connsiteX5" fmla="*/ 2030623 w 2030623"/>
              <a:gd name="connsiteY5" fmla="*/ 360697 h 3606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30623" h="360697">
                <a:moveTo>
                  <a:pt x="0" y="360697"/>
                </a:moveTo>
                <a:lnTo>
                  <a:pt x="12830" y="0"/>
                </a:lnTo>
                <a:lnTo>
                  <a:pt x="538782" y="0"/>
                </a:lnTo>
                <a:lnTo>
                  <a:pt x="538782" y="1"/>
                </a:lnTo>
                <a:lnTo>
                  <a:pt x="1945728" y="4"/>
                </a:lnTo>
                <a:lnTo>
                  <a:pt x="2030623" y="360697"/>
                </a:lnTo>
                <a:close/>
              </a:path>
            </a:pathLst>
          </a:custGeom>
          <a:gradFill>
            <a:gsLst>
              <a:gs pos="0">
                <a:schemeClr val="tx1">
                  <a:alpha val="52000"/>
                </a:schemeClr>
              </a:gs>
              <a:gs pos="100000">
                <a:srgbClr val="EFF2F5">
                  <a:alpha val="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auto">
              <a:spcBef>
                <a:spcPts val="0"/>
              </a:spcBef>
              <a:spcAft>
                <a:spcPts val="0"/>
              </a:spcAft>
            </a:pPr>
            <a:endParaRPr lang="zh-CN" altLang="en-US" sz="1350">
              <a:solidFill>
                <a:srgbClr val="C8161C"/>
              </a:solidFill>
            </a:endParaRPr>
          </a:p>
        </p:txBody>
      </p:sp>
      <p:sp>
        <p:nvSpPr>
          <p:cNvPr id="14" name="任意多边形 13"/>
          <p:cNvSpPr/>
          <p:nvPr/>
        </p:nvSpPr>
        <p:spPr>
          <a:xfrm rot="16200000" flipH="1">
            <a:off x="4139939" y="3846222"/>
            <a:ext cx="2262822" cy="154318"/>
          </a:xfrm>
          <a:custGeom>
            <a:avLst/>
            <a:gdLst>
              <a:gd name="connsiteX0" fmla="*/ 0 w 2030623"/>
              <a:gd name="connsiteY0" fmla="*/ 360697 h 360697"/>
              <a:gd name="connsiteX1" fmla="*/ 12830 w 2030623"/>
              <a:gd name="connsiteY1" fmla="*/ 0 h 360697"/>
              <a:gd name="connsiteX2" fmla="*/ 538782 w 2030623"/>
              <a:gd name="connsiteY2" fmla="*/ 0 h 360697"/>
              <a:gd name="connsiteX3" fmla="*/ 538782 w 2030623"/>
              <a:gd name="connsiteY3" fmla="*/ 1 h 360697"/>
              <a:gd name="connsiteX4" fmla="*/ 1945728 w 2030623"/>
              <a:gd name="connsiteY4" fmla="*/ 4 h 360697"/>
              <a:gd name="connsiteX5" fmla="*/ 2030623 w 2030623"/>
              <a:gd name="connsiteY5" fmla="*/ 360697 h 3606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30623" h="360697">
                <a:moveTo>
                  <a:pt x="0" y="360697"/>
                </a:moveTo>
                <a:lnTo>
                  <a:pt x="12830" y="0"/>
                </a:lnTo>
                <a:lnTo>
                  <a:pt x="538782" y="0"/>
                </a:lnTo>
                <a:lnTo>
                  <a:pt x="538782" y="1"/>
                </a:lnTo>
                <a:lnTo>
                  <a:pt x="1945728" y="4"/>
                </a:lnTo>
                <a:lnTo>
                  <a:pt x="2030623" y="360697"/>
                </a:lnTo>
                <a:close/>
              </a:path>
            </a:pathLst>
          </a:custGeom>
          <a:gradFill>
            <a:gsLst>
              <a:gs pos="0">
                <a:schemeClr val="tx1">
                  <a:alpha val="52000"/>
                </a:schemeClr>
              </a:gs>
              <a:gs pos="100000">
                <a:srgbClr val="EFF2F5">
                  <a:alpha val="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auto">
              <a:spcBef>
                <a:spcPts val="0"/>
              </a:spcBef>
              <a:spcAft>
                <a:spcPts val="0"/>
              </a:spcAft>
            </a:pPr>
            <a:endParaRPr lang="zh-CN" altLang="en-US" sz="1350">
              <a:solidFill>
                <a:srgbClr val="C8161C"/>
              </a:solidFill>
            </a:endParaRPr>
          </a:p>
        </p:txBody>
      </p:sp>
      <p:sp>
        <p:nvSpPr>
          <p:cNvPr id="15" name="任意多边形 14"/>
          <p:cNvSpPr/>
          <p:nvPr/>
        </p:nvSpPr>
        <p:spPr>
          <a:xfrm rot="16200000" flipH="1">
            <a:off x="2674550" y="3230620"/>
            <a:ext cx="3153325" cy="641576"/>
          </a:xfrm>
          <a:custGeom>
            <a:avLst/>
            <a:gdLst>
              <a:gd name="connsiteX0" fmla="*/ 0 w 4606609"/>
              <a:gd name="connsiteY0" fmla="*/ 937262 h 937262"/>
              <a:gd name="connsiteX1" fmla="*/ 576261 w 4606609"/>
              <a:gd name="connsiteY1" fmla="*/ 937262 h 937262"/>
              <a:gd name="connsiteX2" fmla="*/ 1066800 w 4606609"/>
              <a:gd name="connsiteY2" fmla="*/ 937262 h 937262"/>
              <a:gd name="connsiteX3" fmla="*/ 1643061 w 4606609"/>
              <a:gd name="connsiteY3" fmla="*/ 937262 h 937262"/>
              <a:gd name="connsiteX4" fmla="*/ 2371726 w 4606609"/>
              <a:gd name="connsiteY4" fmla="*/ 937262 h 937262"/>
              <a:gd name="connsiteX5" fmla="*/ 3438526 w 4606609"/>
              <a:gd name="connsiteY5" fmla="*/ 937262 h 937262"/>
              <a:gd name="connsiteX6" fmla="*/ 3438526 w 4606609"/>
              <a:gd name="connsiteY6" fmla="*/ 937261 h 937262"/>
              <a:gd name="connsiteX7" fmla="*/ 3539809 w 4606609"/>
              <a:gd name="connsiteY7" fmla="*/ 937261 h 937262"/>
              <a:gd name="connsiteX8" fmla="*/ 4606609 w 4606609"/>
              <a:gd name="connsiteY8" fmla="*/ 937261 h 937262"/>
              <a:gd name="connsiteX9" fmla="*/ 4386011 w 4606609"/>
              <a:gd name="connsiteY9" fmla="*/ 4 h 937262"/>
              <a:gd name="connsiteX10" fmla="*/ 2844483 w 4606609"/>
              <a:gd name="connsiteY10" fmla="*/ 1 h 937262"/>
              <a:gd name="connsiteX11" fmla="*/ 2844483 w 4606609"/>
              <a:gd name="connsiteY11" fmla="*/ 0 h 937262"/>
              <a:gd name="connsiteX12" fmla="*/ 2268222 w 4606609"/>
              <a:gd name="connsiteY12" fmla="*/ 0 h 937262"/>
              <a:gd name="connsiteX13" fmla="*/ 2268222 w 4606609"/>
              <a:gd name="connsiteY13" fmla="*/ 2 h 937262"/>
              <a:gd name="connsiteX14" fmla="*/ 1777683 w 4606609"/>
              <a:gd name="connsiteY14" fmla="*/ 1 h 937262"/>
              <a:gd name="connsiteX15" fmla="*/ 1777683 w 4606609"/>
              <a:gd name="connsiteY15" fmla="*/ 0 h 937262"/>
              <a:gd name="connsiteX16" fmla="*/ 1201422 w 4606609"/>
              <a:gd name="connsiteY16" fmla="*/ 0 h 937262"/>
              <a:gd name="connsiteX17" fmla="*/ 1201422 w 4606609"/>
              <a:gd name="connsiteY17" fmla="*/ 1 h 937262"/>
              <a:gd name="connsiteX18" fmla="*/ 1100139 w 4606609"/>
              <a:gd name="connsiteY18" fmla="*/ 1 h 937262"/>
              <a:gd name="connsiteX19" fmla="*/ 1100139 w 4606609"/>
              <a:gd name="connsiteY19" fmla="*/ 3 h 937262"/>
              <a:gd name="connsiteX20" fmla="*/ 609600 w 4606609"/>
              <a:gd name="connsiteY20" fmla="*/ 2 h 937262"/>
              <a:gd name="connsiteX21" fmla="*/ 609600 w 4606609"/>
              <a:gd name="connsiteY21" fmla="*/ 1 h 937262"/>
              <a:gd name="connsiteX22" fmla="*/ 33339 w 4606609"/>
              <a:gd name="connsiteY22" fmla="*/ 1 h 9372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606609" h="937262">
                <a:moveTo>
                  <a:pt x="0" y="937262"/>
                </a:moveTo>
                <a:lnTo>
                  <a:pt x="576261" y="937262"/>
                </a:lnTo>
                <a:lnTo>
                  <a:pt x="1066800" y="937262"/>
                </a:lnTo>
                <a:lnTo>
                  <a:pt x="1643061" y="937262"/>
                </a:lnTo>
                <a:lnTo>
                  <a:pt x="2371726" y="937262"/>
                </a:lnTo>
                <a:lnTo>
                  <a:pt x="3438526" y="937262"/>
                </a:lnTo>
                <a:lnTo>
                  <a:pt x="3438526" y="937261"/>
                </a:lnTo>
                <a:lnTo>
                  <a:pt x="3539809" y="937261"/>
                </a:lnTo>
                <a:lnTo>
                  <a:pt x="4606609" y="937261"/>
                </a:lnTo>
                <a:lnTo>
                  <a:pt x="4386011" y="4"/>
                </a:lnTo>
                <a:lnTo>
                  <a:pt x="2844483" y="1"/>
                </a:lnTo>
                <a:lnTo>
                  <a:pt x="2844483" y="0"/>
                </a:lnTo>
                <a:lnTo>
                  <a:pt x="2268222" y="0"/>
                </a:lnTo>
                <a:lnTo>
                  <a:pt x="2268222" y="2"/>
                </a:lnTo>
                <a:lnTo>
                  <a:pt x="1777683" y="1"/>
                </a:lnTo>
                <a:lnTo>
                  <a:pt x="1777683" y="0"/>
                </a:lnTo>
                <a:lnTo>
                  <a:pt x="1201422" y="0"/>
                </a:lnTo>
                <a:lnTo>
                  <a:pt x="1201422" y="1"/>
                </a:lnTo>
                <a:lnTo>
                  <a:pt x="1100139" y="1"/>
                </a:lnTo>
                <a:lnTo>
                  <a:pt x="1100139" y="3"/>
                </a:lnTo>
                <a:lnTo>
                  <a:pt x="609600" y="2"/>
                </a:lnTo>
                <a:lnTo>
                  <a:pt x="609600" y="1"/>
                </a:lnTo>
                <a:lnTo>
                  <a:pt x="33339" y="1"/>
                </a:lnTo>
                <a:close/>
              </a:path>
            </a:pathLst>
          </a:custGeom>
          <a:gradFill>
            <a:gsLst>
              <a:gs pos="0">
                <a:srgbClr val="F6FAFD"/>
              </a:gs>
              <a:gs pos="100000">
                <a:srgbClr val="FCFEFD"/>
              </a:gs>
            </a:gsLst>
            <a:lin ang="5400000" scaled="1"/>
          </a:gradFill>
          <a:ln>
            <a:noFill/>
          </a:ln>
          <a:effectLst>
            <a:outerShdw blurRad="50800" dist="254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auto">
              <a:spcBef>
                <a:spcPts val="0"/>
              </a:spcBef>
              <a:spcAft>
                <a:spcPts val="0"/>
              </a:spcAft>
            </a:pPr>
            <a:endParaRPr lang="zh-CN" altLang="en-US" sz="1350">
              <a:solidFill>
                <a:prstClr val="white"/>
              </a:solidFill>
            </a:endParaRPr>
          </a:p>
        </p:txBody>
      </p:sp>
      <p:sp>
        <p:nvSpPr>
          <p:cNvPr id="16" name="任意多边形 15"/>
          <p:cNvSpPr/>
          <p:nvPr/>
        </p:nvSpPr>
        <p:spPr>
          <a:xfrm rot="5400000">
            <a:off x="3316125" y="3225404"/>
            <a:ext cx="3153325" cy="641576"/>
          </a:xfrm>
          <a:custGeom>
            <a:avLst/>
            <a:gdLst>
              <a:gd name="connsiteX0" fmla="*/ 0 w 4606609"/>
              <a:gd name="connsiteY0" fmla="*/ 937261 h 937262"/>
              <a:gd name="connsiteX1" fmla="*/ 33339 w 4606609"/>
              <a:gd name="connsiteY1" fmla="*/ 0 h 937262"/>
              <a:gd name="connsiteX2" fmla="*/ 609600 w 4606609"/>
              <a:gd name="connsiteY2" fmla="*/ 0 h 937262"/>
              <a:gd name="connsiteX3" fmla="*/ 609600 w 4606609"/>
              <a:gd name="connsiteY3" fmla="*/ 1 h 937262"/>
              <a:gd name="connsiteX4" fmla="*/ 1100139 w 4606609"/>
              <a:gd name="connsiteY4" fmla="*/ 2 h 937262"/>
              <a:gd name="connsiteX5" fmla="*/ 1100139 w 4606609"/>
              <a:gd name="connsiteY5" fmla="*/ 0 h 937262"/>
              <a:gd name="connsiteX6" fmla="*/ 1676400 w 4606609"/>
              <a:gd name="connsiteY6" fmla="*/ 0 h 937262"/>
              <a:gd name="connsiteX7" fmla="*/ 1676400 w 4606609"/>
              <a:gd name="connsiteY7" fmla="*/ 1 h 937262"/>
              <a:gd name="connsiteX8" fmla="*/ 1777683 w 4606609"/>
              <a:gd name="connsiteY8" fmla="*/ 1 h 937262"/>
              <a:gd name="connsiteX9" fmla="*/ 1777683 w 4606609"/>
              <a:gd name="connsiteY9" fmla="*/ 1 h 937262"/>
              <a:gd name="connsiteX10" fmla="*/ 2268222 w 4606609"/>
              <a:gd name="connsiteY10" fmla="*/ 2 h 937262"/>
              <a:gd name="connsiteX11" fmla="*/ 2268222 w 4606609"/>
              <a:gd name="connsiteY11" fmla="*/ 1 h 937262"/>
              <a:gd name="connsiteX12" fmla="*/ 2844483 w 4606609"/>
              <a:gd name="connsiteY12" fmla="*/ 1 h 937262"/>
              <a:gd name="connsiteX13" fmla="*/ 2844483 w 4606609"/>
              <a:gd name="connsiteY13" fmla="*/ 2 h 937262"/>
              <a:gd name="connsiteX14" fmla="*/ 4386011 w 4606609"/>
              <a:gd name="connsiteY14" fmla="*/ 5 h 937262"/>
              <a:gd name="connsiteX15" fmla="*/ 4606609 w 4606609"/>
              <a:gd name="connsiteY15" fmla="*/ 937262 h 937262"/>
              <a:gd name="connsiteX16" fmla="*/ 3539809 w 4606609"/>
              <a:gd name="connsiteY16" fmla="*/ 937262 h 937262"/>
              <a:gd name="connsiteX17" fmla="*/ 2811144 w 4606609"/>
              <a:gd name="connsiteY17" fmla="*/ 937262 h 937262"/>
              <a:gd name="connsiteX18" fmla="*/ 2234883 w 4606609"/>
              <a:gd name="connsiteY18" fmla="*/ 937262 h 937262"/>
              <a:gd name="connsiteX19" fmla="*/ 1744344 w 4606609"/>
              <a:gd name="connsiteY19" fmla="*/ 937262 h 937262"/>
              <a:gd name="connsiteX20" fmla="*/ 1168083 w 4606609"/>
              <a:gd name="connsiteY20" fmla="*/ 937262 h 937262"/>
              <a:gd name="connsiteX21" fmla="*/ 1168083 w 4606609"/>
              <a:gd name="connsiteY21" fmla="*/ 937261 h 937262"/>
              <a:gd name="connsiteX22" fmla="*/ 1066800 w 4606609"/>
              <a:gd name="connsiteY22" fmla="*/ 937261 h 937262"/>
              <a:gd name="connsiteX23" fmla="*/ 576261 w 4606609"/>
              <a:gd name="connsiteY23" fmla="*/ 937261 h 9372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4606609" h="937262">
                <a:moveTo>
                  <a:pt x="0" y="937261"/>
                </a:moveTo>
                <a:lnTo>
                  <a:pt x="33339" y="0"/>
                </a:lnTo>
                <a:lnTo>
                  <a:pt x="609600" y="0"/>
                </a:lnTo>
                <a:lnTo>
                  <a:pt x="609600" y="1"/>
                </a:lnTo>
                <a:lnTo>
                  <a:pt x="1100139" y="2"/>
                </a:lnTo>
                <a:lnTo>
                  <a:pt x="1100139" y="0"/>
                </a:lnTo>
                <a:lnTo>
                  <a:pt x="1676400" y="0"/>
                </a:lnTo>
                <a:lnTo>
                  <a:pt x="1676400" y="1"/>
                </a:lnTo>
                <a:lnTo>
                  <a:pt x="1777683" y="1"/>
                </a:lnTo>
                <a:lnTo>
                  <a:pt x="1777683" y="1"/>
                </a:lnTo>
                <a:lnTo>
                  <a:pt x="2268222" y="2"/>
                </a:lnTo>
                <a:lnTo>
                  <a:pt x="2268222" y="1"/>
                </a:lnTo>
                <a:lnTo>
                  <a:pt x="2844483" y="1"/>
                </a:lnTo>
                <a:lnTo>
                  <a:pt x="2844483" y="2"/>
                </a:lnTo>
                <a:lnTo>
                  <a:pt x="4386011" y="5"/>
                </a:lnTo>
                <a:lnTo>
                  <a:pt x="4606609" y="937262"/>
                </a:lnTo>
                <a:lnTo>
                  <a:pt x="3539809" y="937262"/>
                </a:lnTo>
                <a:lnTo>
                  <a:pt x="2811144" y="937262"/>
                </a:lnTo>
                <a:lnTo>
                  <a:pt x="2234883" y="937262"/>
                </a:lnTo>
                <a:lnTo>
                  <a:pt x="1744344" y="937262"/>
                </a:lnTo>
                <a:lnTo>
                  <a:pt x="1168083" y="937262"/>
                </a:lnTo>
                <a:lnTo>
                  <a:pt x="1168083" y="937261"/>
                </a:lnTo>
                <a:lnTo>
                  <a:pt x="1066800" y="937261"/>
                </a:lnTo>
                <a:lnTo>
                  <a:pt x="576261" y="937261"/>
                </a:lnTo>
                <a:close/>
              </a:path>
            </a:pathLst>
          </a:custGeom>
          <a:gradFill>
            <a:gsLst>
              <a:gs pos="100000">
                <a:srgbClr val="D4DAD8"/>
              </a:gs>
              <a:gs pos="0">
                <a:srgbClr val="F3F6F9"/>
              </a:gs>
            </a:gsLst>
            <a:lin ang="5400000" scaled="1"/>
          </a:gradFill>
          <a:ln>
            <a:noFill/>
          </a:ln>
          <a:effectLst>
            <a:outerShdw blurRad="50800" dist="254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auto">
              <a:spcBef>
                <a:spcPts val="0"/>
              </a:spcBef>
              <a:spcAft>
                <a:spcPts val="0"/>
              </a:spcAft>
            </a:pPr>
            <a:endParaRPr lang="zh-CN" altLang="en-US" sz="1350">
              <a:solidFill>
                <a:prstClr val="white"/>
              </a:solidFill>
            </a:endParaRPr>
          </a:p>
        </p:txBody>
      </p:sp>
      <p:grpSp>
        <p:nvGrpSpPr>
          <p:cNvPr id="17" name="组合 16"/>
          <p:cNvGrpSpPr/>
          <p:nvPr/>
        </p:nvGrpSpPr>
        <p:grpSpPr>
          <a:xfrm>
            <a:off x="3930426" y="1971893"/>
            <a:ext cx="1285104" cy="608677"/>
            <a:chOff x="5788188" y="837207"/>
            <a:chExt cx="1877375" cy="889200"/>
          </a:xfrm>
          <a:solidFill>
            <a:srgbClr val="C8161C"/>
          </a:solidFill>
        </p:grpSpPr>
        <p:sp>
          <p:nvSpPr>
            <p:cNvPr id="47" name="平行四边形 8"/>
            <p:cNvSpPr/>
            <p:nvPr/>
          </p:nvSpPr>
          <p:spPr>
            <a:xfrm rot="16200000" flipH="1">
              <a:off x="5812218" y="813177"/>
              <a:ext cx="889200" cy="937260"/>
            </a:xfrm>
            <a:custGeom>
              <a:avLst/>
              <a:gdLst>
                <a:gd name="connsiteX0" fmla="*/ 0 w 931548"/>
                <a:gd name="connsiteY0" fmla="*/ 937261 h 937261"/>
                <a:gd name="connsiteX1" fmla="*/ 42348 w 931548"/>
                <a:gd name="connsiteY1" fmla="*/ 0 h 937261"/>
                <a:gd name="connsiteX2" fmla="*/ 931548 w 931548"/>
                <a:gd name="connsiteY2" fmla="*/ 0 h 937261"/>
                <a:gd name="connsiteX3" fmla="*/ 889200 w 931548"/>
                <a:gd name="connsiteY3" fmla="*/ 937261 h 937261"/>
                <a:gd name="connsiteX4" fmla="*/ 0 w 931548"/>
                <a:gd name="connsiteY4" fmla="*/ 937261 h 937261"/>
                <a:gd name="connsiteX0-1" fmla="*/ 0 w 889200"/>
                <a:gd name="connsiteY0-2" fmla="*/ 937261 h 937261"/>
                <a:gd name="connsiteX1-3" fmla="*/ 42348 w 889200"/>
                <a:gd name="connsiteY1-4" fmla="*/ 0 h 937261"/>
                <a:gd name="connsiteX2-5" fmla="*/ 791851 w 889200"/>
                <a:gd name="connsiteY2-6" fmla="*/ 6350 h 937261"/>
                <a:gd name="connsiteX3-7" fmla="*/ 889200 w 889200"/>
                <a:gd name="connsiteY3-8" fmla="*/ 937261 h 937261"/>
                <a:gd name="connsiteX4-9" fmla="*/ 0 w 889200"/>
                <a:gd name="connsiteY4-10" fmla="*/ 937261 h 937261"/>
                <a:gd name="connsiteX0-11" fmla="*/ 0 w 889200"/>
                <a:gd name="connsiteY0-12" fmla="*/ 937261 h 937261"/>
                <a:gd name="connsiteX1-13" fmla="*/ 42348 w 889200"/>
                <a:gd name="connsiteY1-14" fmla="*/ 0 h 937261"/>
                <a:gd name="connsiteX2-15" fmla="*/ 804554 w 889200"/>
                <a:gd name="connsiteY2-16" fmla="*/ 6350 h 937261"/>
                <a:gd name="connsiteX3-17" fmla="*/ 889200 w 889200"/>
                <a:gd name="connsiteY3-18" fmla="*/ 937261 h 937261"/>
                <a:gd name="connsiteX4-19" fmla="*/ 0 w 889200"/>
                <a:gd name="connsiteY4-20" fmla="*/ 937261 h 937261"/>
                <a:gd name="connsiteX0-21" fmla="*/ 0 w 889200"/>
                <a:gd name="connsiteY0-22" fmla="*/ 937261 h 937261"/>
                <a:gd name="connsiteX1-23" fmla="*/ 42348 w 889200"/>
                <a:gd name="connsiteY1-24" fmla="*/ 0 h 937261"/>
                <a:gd name="connsiteX2-25" fmla="*/ 760107 w 889200"/>
                <a:gd name="connsiteY2-26" fmla="*/ 6350 h 937261"/>
                <a:gd name="connsiteX3-27" fmla="*/ 889200 w 889200"/>
                <a:gd name="connsiteY3-28" fmla="*/ 937261 h 937261"/>
                <a:gd name="connsiteX4-29" fmla="*/ 0 w 889200"/>
                <a:gd name="connsiteY4-30" fmla="*/ 937261 h 937261"/>
                <a:gd name="connsiteX0-31" fmla="*/ 0 w 889200"/>
                <a:gd name="connsiteY0-32" fmla="*/ 937261 h 937261"/>
                <a:gd name="connsiteX1-33" fmla="*/ 42348 w 889200"/>
                <a:gd name="connsiteY1-34" fmla="*/ 0 h 937261"/>
                <a:gd name="connsiteX2-35" fmla="*/ 804560 w 889200"/>
                <a:gd name="connsiteY2-36" fmla="*/ 6350 h 937261"/>
                <a:gd name="connsiteX3-37" fmla="*/ 889200 w 889200"/>
                <a:gd name="connsiteY3-38" fmla="*/ 937261 h 937261"/>
                <a:gd name="connsiteX4-39" fmla="*/ 0 w 889200"/>
                <a:gd name="connsiteY4-40" fmla="*/ 937261 h 937261"/>
                <a:gd name="connsiteX0-41" fmla="*/ 0 w 889200"/>
                <a:gd name="connsiteY0-42" fmla="*/ 937262 h 937262"/>
                <a:gd name="connsiteX1-43" fmla="*/ 32826 w 889200"/>
                <a:gd name="connsiteY1-44" fmla="*/ 0 h 937262"/>
                <a:gd name="connsiteX2-45" fmla="*/ 804560 w 889200"/>
                <a:gd name="connsiteY2-46" fmla="*/ 6351 h 937262"/>
                <a:gd name="connsiteX3-47" fmla="*/ 889200 w 889200"/>
                <a:gd name="connsiteY3-48" fmla="*/ 937262 h 937262"/>
                <a:gd name="connsiteX4-49" fmla="*/ 0 w 889200"/>
                <a:gd name="connsiteY4-50" fmla="*/ 937262 h 937262"/>
                <a:gd name="connsiteX0-51" fmla="*/ 0 w 889200"/>
                <a:gd name="connsiteY0-52" fmla="*/ 940436 h 940436"/>
                <a:gd name="connsiteX1-53" fmla="*/ 32826 w 889200"/>
                <a:gd name="connsiteY1-54" fmla="*/ 3174 h 940436"/>
                <a:gd name="connsiteX2-55" fmla="*/ 807735 w 889200"/>
                <a:gd name="connsiteY2-56" fmla="*/ 0 h 940436"/>
                <a:gd name="connsiteX3-57" fmla="*/ 889200 w 889200"/>
                <a:gd name="connsiteY3-58" fmla="*/ 940436 h 940436"/>
                <a:gd name="connsiteX4-59" fmla="*/ 0 w 889200"/>
                <a:gd name="connsiteY4-60" fmla="*/ 940436 h 940436"/>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889200" h="940436">
                  <a:moveTo>
                    <a:pt x="0" y="940436"/>
                  </a:moveTo>
                  <a:lnTo>
                    <a:pt x="32826" y="3174"/>
                  </a:lnTo>
                  <a:lnTo>
                    <a:pt x="807735" y="0"/>
                  </a:lnTo>
                  <a:lnTo>
                    <a:pt x="889200" y="940436"/>
                  </a:lnTo>
                  <a:lnTo>
                    <a:pt x="0" y="940436"/>
                  </a:lnTo>
                  <a:close/>
                </a:path>
              </a:pathLst>
            </a:cu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auto">
                <a:spcBef>
                  <a:spcPts val="0"/>
                </a:spcBef>
                <a:spcAft>
                  <a:spcPts val="0"/>
                </a:spcAft>
              </a:pPr>
              <a:endParaRPr lang="zh-CN" altLang="en-US" sz="1350">
                <a:solidFill>
                  <a:prstClr val="white"/>
                </a:solidFill>
              </a:endParaRPr>
            </a:p>
          </p:txBody>
        </p:sp>
        <p:sp>
          <p:nvSpPr>
            <p:cNvPr id="48" name="平行四边形 8"/>
            <p:cNvSpPr/>
            <p:nvPr/>
          </p:nvSpPr>
          <p:spPr>
            <a:xfrm rot="5400000">
              <a:off x="6749475" y="810319"/>
              <a:ext cx="889200" cy="942976"/>
            </a:xfrm>
            <a:custGeom>
              <a:avLst/>
              <a:gdLst>
                <a:gd name="connsiteX0" fmla="*/ 0 w 931548"/>
                <a:gd name="connsiteY0" fmla="*/ 937261 h 937261"/>
                <a:gd name="connsiteX1" fmla="*/ 42348 w 931548"/>
                <a:gd name="connsiteY1" fmla="*/ 0 h 937261"/>
                <a:gd name="connsiteX2" fmla="*/ 931548 w 931548"/>
                <a:gd name="connsiteY2" fmla="*/ 0 h 937261"/>
                <a:gd name="connsiteX3" fmla="*/ 889200 w 931548"/>
                <a:gd name="connsiteY3" fmla="*/ 937261 h 937261"/>
                <a:gd name="connsiteX4" fmla="*/ 0 w 931548"/>
                <a:gd name="connsiteY4" fmla="*/ 937261 h 937261"/>
                <a:gd name="connsiteX0-1" fmla="*/ 0 w 889200"/>
                <a:gd name="connsiteY0-2" fmla="*/ 937261 h 937261"/>
                <a:gd name="connsiteX1-3" fmla="*/ 42348 w 889200"/>
                <a:gd name="connsiteY1-4" fmla="*/ 0 h 937261"/>
                <a:gd name="connsiteX2-5" fmla="*/ 791851 w 889200"/>
                <a:gd name="connsiteY2-6" fmla="*/ 6350 h 937261"/>
                <a:gd name="connsiteX3-7" fmla="*/ 889200 w 889200"/>
                <a:gd name="connsiteY3-8" fmla="*/ 937261 h 937261"/>
                <a:gd name="connsiteX4-9" fmla="*/ 0 w 889200"/>
                <a:gd name="connsiteY4-10" fmla="*/ 937261 h 937261"/>
                <a:gd name="connsiteX0-11" fmla="*/ 0 w 889200"/>
                <a:gd name="connsiteY0-12" fmla="*/ 937261 h 937261"/>
                <a:gd name="connsiteX1-13" fmla="*/ 42348 w 889200"/>
                <a:gd name="connsiteY1-14" fmla="*/ 0 h 937261"/>
                <a:gd name="connsiteX2-15" fmla="*/ 804554 w 889200"/>
                <a:gd name="connsiteY2-16" fmla="*/ 6350 h 937261"/>
                <a:gd name="connsiteX3-17" fmla="*/ 889200 w 889200"/>
                <a:gd name="connsiteY3-18" fmla="*/ 937261 h 937261"/>
                <a:gd name="connsiteX4-19" fmla="*/ 0 w 889200"/>
                <a:gd name="connsiteY4-20" fmla="*/ 937261 h 937261"/>
                <a:gd name="connsiteX0-21" fmla="*/ 0 w 889200"/>
                <a:gd name="connsiteY0-22" fmla="*/ 937261 h 937261"/>
                <a:gd name="connsiteX1-23" fmla="*/ 42348 w 889200"/>
                <a:gd name="connsiteY1-24" fmla="*/ 0 h 937261"/>
                <a:gd name="connsiteX2-25" fmla="*/ 760107 w 889200"/>
                <a:gd name="connsiteY2-26" fmla="*/ 6350 h 937261"/>
                <a:gd name="connsiteX3-27" fmla="*/ 889200 w 889200"/>
                <a:gd name="connsiteY3-28" fmla="*/ 937261 h 937261"/>
                <a:gd name="connsiteX4-29" fmla="*/ 0 w 889200"/>
                <a:gd name="connsiteY4-30" fmla="*/ 937261 h 937261"/>
                <a:gd name="connsiteX0-31" fmla="*/ 0 w 889200"/>
                <a:gd name="connsiteY0-32" fmla="*/ 937261 h 937261"/>
                <a:gd name="connsiteX1-33" fmla="*/ 42348 w 889200"/>
                <a:gd name="connsiteY1-34" fmla="*/ 0 h 937261"/>
                <a:gd name="connsiteX2-35" fmla="*/ 804560 w 889200"/>
                <a:gd name="connsiteY2-36" fmla="*/ 6350 h 937261"/>
                <a:gd name="connsiteX3-37" fmla="*/ 889200 w 889200"/>
                <a:gd name="connsiteY3-38" fmla="*/ 937261 h 937261"/>
                <a:gd name="connsiteX4-39" fmla="*/ 0 w 889200"/>
                <a:gd name="connsiteY4-40" fmla="*/ 937261 h 937261"/>
                <a:gd name="connsiteX0-41" fmla="*/ 0 w 889200"/>
                <a:gd name="connsiteY0-42" fmla="*/ 937262 h 937262"/>
                <a:gd name="connsiteX1-43" fmla="*/ 32826 w 889200"/>
                <a:gd name="connsiteY1-44" fmla="*/ 0 h 937262"/>
                <a:gd name="connsiteX2-45" fmla="*/ 804560 w 889200"/>
                <a:gd name="connsiteY2-46" fmla="*/ 6351 h 937262"/>
                <a:gd name="connsiteX3-47" fmla="*/ 889200 w 889200"/>
                <a:gd name="connsiteY3-48" fmla="*/ 937262 h 937262"/>
                <a:gd name="connsiteX4-49" fmla="*/ 0 w 889200"/>
                <a:gd name="connsiteY4-50" fmla="*/ 937262 h 937262"/>
                <a:gd name="connsiteX0-51" fmla="*/ 0 w 889200"/>
                <a:gd name="connsiteY0-52" fmla="*/ 940436 h 940436"/>
                <a:gd name="connsiteX1-53" fmla="*/ 32826 w 889200"/>
                <a:gd name="connsiteY1-54" fmla="*/ 3174 h 940436"/>
                <a:gd name="connsiteX2-55" fmla="*/ 807735 w 889200"/>
                <a:gd name="connsiteY2-56" fmla="*/ 0 h 940436"/>
                <a:gd name="connsiteX3-57" fmla="*/ 889200 w 889200"/>
                <a:gd name="connsiteY3-58" fmla="*/ 940436 h 940436"/>
                <a:gd name="connsiteX4-59" fmla="*/ 0 w 889200"/>
                <a:gd name="connsiteY4-60" fmla="*/ 940436 h 940436"/>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889200" h="940436">
                  <a:moveTo>
                    <a:pt x="0" y="940436"/>
                  </a:moveTo>
                  <a:lnTo>
                    <a:pt x="32826" y="3174"/>
                  </a:lnTo>
                  <a:lnTo>
                    <a:pt x="807735" y="0"/>
                  </a:lnTo>
                  <a:lnTo>
                    <a:pt x="889200" y="940436"/>
                  </a:lnTo>
                  <a:lnTo>
                    <a:pt x="0" y="94043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auto">
                <a:spcBef>
                  <a:spcPts val="0"/>
                </a:spcBef>
                <a:spcAft>
                  <a:spcPts val="0"/>
                </a:spcAft>
              </a:pPr>
              <a:endParaRPr lang="zh-CN" altLang="en-US" sz="1350">
                <a:solidFill>
                  <a:prstClr val="white"/>
                </a:solidFill>
              </a:endParaRPr>
            </a:p>
          </p:txBody>
        </p:sp>
      </p:grpSp>
      <p:sp>
        <p:nvSpPr>
          <p:cNvPr id="18" name="任意多边形 17"/>
          <p:cNvSpPr/>
          <p:nvPr/>
        </p:nvSpPr>
        <p:spPr>
          <a:xfrm rot="5400000">
            <a:off x="4773509" y="2143097"/>
            <a:ext cx="231600" cy="643749"/>
          </a:xfrm>
          <a:custGeom>
            <a:avLst/>
            <a:gdLst>
              <a:gd name="connsiteX0" fmla="*/ 0 w 338338"/>
              <a:gd name="connsiteY0" fmla="*/ 940436 h 940436"/>
              <a:gd name="connsiteX1" fmla="*/ 0 w 338338"/>
              <a:gd name="connsiteY1" fmla="*/ 1053 h 940436"/>
              <a:gd name="connsiteX2" fmla="*/ 256873 w 338338"/>
              <a:gd name="connsiteY2" fmla="*/ 0 h 940436"/>
              <a:gd name="connsiteX3" fmla="*/ 338338 w 338338"/>
              <a:gd name="connsiteY3" fmla="*/ 940436 h 940436"/>
            </a:gdLst>
            <a:ahLst/>
            <a:cxnLst>
              <a:cxn ang="0">
                <a:pos x="connsiteX0" y="connsiteY0"/>
              </a:cxn>
              <a:cxn ang="0">
                <a:pos x="connsiteX1" y="connsiteY1"/>
              </a:cxn>
              <a:cxn ang="0">
                <a:pos x="connsiteX2" y="connsiteY2"/>
              </a:cxn>
              <a:cxn ang="0">
                <a:pos x="connsiteX3" y="connsiteY3"/>
              </a:cxn>
            </a:cxnLst>
            <a:rect l="l" t="t" r="r" b="b"/>
            <a:pathLst>
              <a:path w="338338" h="940436">
                <a:moveTo>
                  <a:pt x="0" y="940436"/>
                </a:moveTo>
                <a:lnTo>
                  <a:pt x="0" y="1053"/>
                </a:lnTo>
                <a:lnTo>
                  <a:pt x="256873" y="0"/>
                </a:lnTo>
                <a:lnTo>
                  <a:pt x="338338" y="940436"/>
                </a:lnTo>
                <a:close/>
              </a:path>
            </a:pathLst>
          </a:custGeom>
          <a:gradFill>
            <a:gsLst>
              <a:gs pos="100000">
                <a:schemeClr val="bg1">
                  <a:lumMod val="95000"/>
                  <a:alpha val="0"/>
                </a:schemeClr>
              </a:gs>
              <a:gs pos="0">
                <a:schemeClr val="tx1">
                  <a:alpha val="20000"/>
                </a:scheme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auto">
              <a:spcBef>
                <a:spcPts val="0"/>
              </a:spcBef>
              <a:spcAft>
                <a:spcPts val="0"/>
              </a:spcAft>
            </a:pPr>
            <a:endParaRPr lang="zh-CN" altLang="en-US" sz="1350">
              <a:solidFill>
                <a:srgbClr val="C8161C"/>
              </a:solidFill>
            </a:endParaRPr>
          </a:p>
        </p:txBody>
      </p:sp>
      <p:sp>
        <p:nvSpPr>
          <p:cNvPr id="19" name="任意多边形 18"/>
          <p:cNvSpPr/>
          <p:nvPr/>
        </p:nvSpPr>
        <p:spPr>
          <a:xfrm rot="16200000" flipH="1">
            <a:off x="4128673" y="2143097"/>
            <a:ext cx="231600" cy="643749"/>
          </a:xfrm>
          <a:custGeom>
            <a:avLst/>
            <a:gdLst>
              <a:gd name="connsiteX0" fmla="*/ 0 w 338338"/>
              <a:gd name="connsiteY0" fmla="*/ 940436 h 940436"/>
              <a:gd name="connsiteX1" fmla="*/ 0 w 338338"/>
              <a:gd name="connsiteY1" fmla="*/ 1053 h 940436"/>
              <a:gd name="connsiteX2" fmla="*/ 256873 w 338338"/>
              <a:gd name="connsiteY2" fmla="*/ 0 h 940436"/>
              <a:gd name="connsiteX3" fmla="*/ 338338 w 338338"/>
              <a:gd name="connsiteY3" fmla="*/ 940436 h 940436"/>
            </a:gdLst>
            <a:ahLst/>
            <a:cxnLst>
              <a:cxn ang="0">
                <a:pos x="connsiteX0" y="connsiteY0"/>
              </a:cxn>
              <a:cxn ang="0">
                <a:pos x="connsiteX1" y="connsiteY1"/>
              </a:cxn>
              <a:cxn ang="0">
                <a:pos x="connsiteX2" y="connsiteY2"/>
              </a:cxn>
              <a:cxn ang="0">
                <a:pos x="connsiteX3" y="connsiteY3"/>
              </a:cxn>
            </a:cxnLst>
            <a:rect l="l" t="t" r="r" b="b"/>
            <a:pathLst>
              <a:path w="338338" h="940436">
                <a:moveTo>
                  <a:pt x="0" y="940436"/>
                </a:moveTo>
                <a:lnTo>
                  <a:pt x="0" y="1053"/>
                </a:lnTo>
                <a:lnTo>
                  <a:pt x="256873" y="0"/>
                </a:lnTo>
                <a:lnTo>
                  <a:pt x="338338" y="940436"/>
                </a:lnTo>
                <a:close/>
              </a:path>
            </a:pathLst>
          </a:custGeom>
          <a:gradFill>
            <a:gsLst>
              <a:gs pos="100000">
                <a:schemeClr val="bg1">
                  <a:lumMod val="95000"/>
                  <a:alpha val="0"/>
                </a:schemeClr>
              </a:gs>
              <a:gs pos="0">
                <a:schemeClr val="tx1">
                  <a:alpha val="20000"/>
                </a:scheme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auto">
              <a:spcBef>
                <a:spcPts val="0"/>
              </a:spcBef>
              <a:spcAft>
                <a:spcPts val="0"/>
              </a:spcAft>
            </a:pPr>
            <a:endParaRPr lang="zh-CN" altLang="en-US" sz="1350">
              <a:solidFill>
                <a:srgbClr val="C8161C"/>
              </a:solidFill>
            </a:endParaRPr>
          </a:p>
        </p:txBody>
      </p:sp>
      <p:sp>
        <p:nvSpPr>
          <p:cNvPr id="20" name="任意多边形 19"/>
          <p:cNvSpPr/>
          <p:nvPr/>
        </p:nvSpPr>
        <p:spPr>
          <a:xfrm>
            <a:off x="2006136" y="4747950"/>
            <a:ext cx="782408" cy="395551"/>
          </a:xfrm>
          <a:custGeom>
            <a:avLst/>
            <a:gdLst>
              <a:gd name="connsiteX0" fmla="*/ 0 w 914400"/>
              <a:gd name="connsiteY0" fmla="*/ 533400 h 533400"/>
              <a:gd name="connsiteX1" fmla="*/ 914400 w 914400"/>
              <a:gd name="connsiteY1" fmla="*/ 304800 h 533400"/>
              <a:gd name="connsiteX2" fmla="*/ 12700 w 914400"/>
              <a:gd name="connsiteY2" fmla="*/ 0 h 533400"/>
              <a:gd name="connsiteX3" fmla="*/ 0 w 914400"/>
              <a:gd name="connsiteY3" fmla="*/ 533400 h 533400"/>
              <a:gd name="connsiteX0-1" fmla="*/ 0 w 962526"/>
              <a:gd name="connsiteY0-2" fmla="*/ 533400 h 533400"/>
              <a:gd name="connsiteX1-3" fmla="*/ 962526 w 962526"/>
              <a:gd name="connsiteY1-4" fmla="*/ 304800 h 533400"/>
              <a:gd name="connsiteX2-5" fmla="*/ 12700 w 962526"/>
              <a:gd name="connsiteY2-6" fmla="*/ 0 h 533400"/>
              <a:gd name="connsiteX3-7" fmla="*/ 0 w 962526"/>
              <a:gd name="connsiteY3-8" fmla="*/ 533400 h 533400"/>
            </a:gdLst>
            <a:ahLst/>
            <a:cxnLst>
              <a:cxn ang="0">
                <a:pos x="connsiteX0-1" y="connsiteY0-2"/>
              </a:cxn>
              <a:cxn ang="0">
                <a:pos x="connsiteX1-3" y="connsiteY1-4"/>
              </a:cxn>
              <a:cxn ang="0">
                <a:pos x="connsiteX2-5" y="connsiteY2-6"/>
              </a:cxn>
              <a:cxn ang="0">
                <a:pos x="connsiteX3-7" y="connsiteY3-8"/>
              </a:cxn>
            </a:cxnLst>
            <a:rect l="l" t="t" r="r" b="b"/>
            <a:pathLst>
              <a:path w="962526" h="533400">
                <a:moveTo>
                  <a:pt x="0" y="533400"/>
                </a:moveTo>
                <a:lnTo>
                  <a:pt x="962526" y="304800"/>
                </a:lnTo>
                <a:lnTo>
                  <a:pt x="12700" y="0"/>
                </a:lnTo>
                <a:lnTo>
                  <a:pt x="0" y="533400"/>
                </a:lnTo>
                <a:close/>
              </a:path>
            </a:pathLst>
          </a:custGeom>
          <a:gradFill>
            <a:gsLst>
              <a:gs pos="100000">
                <a:schemeClr val="bg1">
                  <a:lumMod val="50000"/>
                  <a:alpha val="36000"/>
                </a:schemeClr>
              </a:gs>
              <a:gs pos="0">
                <a:schemeClr val="bg1">
                  <a:lumMod val="50000"/>
                  <a:alpha val="0"/>
                </a:schemeClr>
              </a:gs>
            </a:gsLst>
            <a:lin ang="0" scaled="0"/>
          </a:gradFill>
          <a:ln>
            <a:noFill/>
          </a:ln>
          <a:effectLst>
            <a:softEdge rad="38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auto">
              <a:spcBef>
                <a:spcPts val="0"/>
              </a:spcBef>
              <a:spcAft>
                <a:spcPts val="0"/>
              </a:spcAft>
            </a:pPr>
            <a:endParaRPr lang="zh-CN" altLang="en-US" sz="1350">
              <a:solidFill>
                <a:srgbClr val="C8161C"/>
              </a:solidFill>
            </a:endParaRPr>
          </a:p>
        </p:txBody>
      </p:sp>
      <p:sp>
        <p:nvSpPr>
          <p:cNvPr id="21" name="任意多边形 20"/>
          <p:cNvSpPr/>
          <p:nvPr/>
        </p:nvSpPr>
        <p:spPr>
          <a:xfrm>
            <a:off x="3291461" y="4747950"/>
            <a:ext cx="782408" cy="395551"/>
          </a:xfrm>
          <a:custGeom>
            <a:avLst/>
            <a:gdLst>
              <a:gd name="connsiteX0" fmla="*/ 0 w 914400"/>
              <a:gd name="connsiteY0" fmla="*/ 533400 h 533400"/>
              <a:gd name="connsiteX1" fmla="*/ 914400 w 914400"/>
              <a:gd name="connsiteY1" fmla="*/ 304800 h 533400"/>
              <a:gd name="connsiteX2" fmla="*/ 12700 w 914400"/>
              <a:gd name="connsiteY2" fmla="*/ 0 h 533400"/>
              <a:gd name="connsiteX3" fmla="*/ 0 w 914400"/>
              <a:gd name="connsiteY3" fmla="*/ 533400 h 533400"/>
              <a:gd name="connsiteX0-1" fmla="*/ 0 w 962526"/>
              <a:gd name="connsiteY0-2" fmla="*/ 533400 h 533400"/>
              <a:gd name="connsiteX1-3" fmla="*/ 962526 w 962526"/>
              <a:gd name="connsiteY1-4" fmla="*/ 304800 h 533400"/>
              <a:gd name="connsiteX2-5" fmla="*/ 12700 w 962526"/>
              <a:gd name="connsiteY2-6" fmla="*/ 0 h 533400"/>
              <a:gd name="connsiteX3-7" fmla="*/ 0 w 962526"/>
              <a:gd name="connsiteY3-8" fmla="*/ 533400 h 533400"/>
            </a:gdLst>
            <a:ahLst/>
            <a:cxnLst>
              <a:cxn ang="0">
                <a:pos x="connsiteX0-1" y="connsiteY0-2"/>
              </a:cxn>
              <a:cxn ang="0">
                <a:pos x="connsiteX1-3" y="connsiteY1-4"/>
              </a:cxn>
              <a:cxn ang="0">
                <a:pos x="connsiteX2-5" y="connsiteY2-6"/>
              </a:cxn>
              <a:cxn ang="0">
                <a:pos x="connsiteX3-7" y="connsiteY3-8"/>
              </a:cxn>
            </a:cxnLst>
            <a:rect l="l" t="t" r="r" b="b"/>
            <a:pathLst>
              <a:path w="962526" h="533400">
                <a:moveTo>
                  <a:pt x="0" y="533400"/>
                </a:moveTo>
                <a:lnTo>
                  <a:pt x="962526" y="304800"/>
                </a:lnTo>
                <a:lnTo>
                  <a:pt x="12700" y="0"/>
                </a:lnTo>
                <a:lnTo>
                  <a:pt x="0" y="533400"/>
                </a:lnTo>
                <a:close/>
              </a:path>
            </a:pathLst>
          </a:custGeom>
          <a:gradFill>
            <a:gsLst>
              <a:gs pos="100000">
                <a:schemeClr val="bg1">
                  <a:lumMod val="50000"/>
                  <a:alpha val="36000"/>
                </a:schemeClr>
              </a:gs>
              <a:gs pos="0">
                <a:schemeClr val="bg1">
                  <a:lumMod val="50000"/>
                  <a:alpha val="0"/>
                </a:schemeClr>
              </a:gs>
            </a:gsLst>
            <a:lin ang="0" scaled="0"/>
          </a:gradFill>
          <a:ln>
            <a:noFill/>
          </a:ln>
          <a:effectLst>
            <a:softEdge rad="38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auto">
              <a:spcBef>
                <a:spcPts val="0"/>
              </a:spcBef>
              <a:spcAft>
                <a:spcPts val="0"/>
              </a:spcAft>
            </a:pPr>
            <a:endParaRPr lang="zh-CN" altLang="en-US" sz="1350">
              <a:solidFill>
                <a:srgbClr val="C8161C"/>
              </a:solidFill>
            </a:endParaRPr>
          </a:p>
        </p:txBody>
      </p:sp>
      <p:sp>
        <p:nvSpPr>
          <p:cNvPr id="22" name="任意多边形 21"/>
          <p:cNvSpPr/>
          <p:nvPr/>
        </p:nvSpPr>
        <p:spPr>
          <a:xfrm>
            <a:off x="4570692" y="4747950"/>
            <a:ext cx="782408" cy="395551"/>
          </a:xfrm>
          <a:custGeom>
            <a:avLst/>
            <a:gdLst>
              <a:gd name="connsiteX0" fmla="*/ 0 w 914400"/>
              <a:gd name="connsiteY0" fmla="*/ 533400 h 533400"/>
              <a:gd name="connsiteX1" fmla="*/ 914400 w 914400"/>
              <a:gd name="connsiteY1" fmla="*/ 304800 h 533400"/>
              <a:gd name="connsiteX2" fmla="*/ 12700 w 914400"/>
              <a:gd name="connsiteY2" fmla="*/ 0 h 533400"/>
              <a:gd name="connsiteX3" fmla="*/ 0 w 914400"/>
              <a:gd name="connsiteY3" fmla="*/ 533400 h 533400"/>
              <a:gd name="connsiteX0-1" fmla="*/ 0 w 962526"/>
              <a:gd name="connsiteY0-2" fmla="*/ 533400 h 533400"/>
              <a:gd name="connsiteX1-3" fmla="*/ 962526 w 962526"/>
              <a:gd name="connsiteY1-4" fmla="*/ 304800 h 533400"/>
              <a:gd name="connsiteX2-5" fmla="*/ 12700 w 962526"/>
              <a:gd name="connsiteY2-6" fmla="*/ 0 h 533400"/>
              <a:gd name="connsiteX3-7" fmla="*/ 0 w 962526"/>
              <a:gd name="connsiteY3-8" fmla="*/ 533400 h 533400"/>
            </a:gdLst>
            <a:ahLst/>
            <a:cxnLst>
              <a:cxn ang="0">
                <a:pos x="connsiteX0-1" y="connsiteY0-2"/>
              </a:cxn>
              <a:cxn ang="0">
                <a:pos x="connsiteX1-3" y="connsiteY1-4"/>
              </a:cxn>
              <a:cxn ang="0">
                <a:pos x="connsiteX2-5" y="connsiteY2-6"/>
              </a:cxn>
              <a:cxn ang="0">
                <a:pos x="connsiteX3-7" y="connsiteY3-8"/>
              </a:cxn>
            </a:cxnLst>
            <a:rect l="l" t="t" r="r" b="b"/>
            <a:pathLst>
              <a:path w="962526" h="533400">
                <a:moveTo>
                  <a:pt x="0" y="533400"/>
                </a:moveTo>
                <a:lnTo>
                  <a:pt x="962526" y="304800"/>
                </a:lnTo>
                <a:lnTo>
                  <a:pt x="12700" y="0"/>
                </a:lnTo>
                <a:lnTo>
                  <a:pt x="0" y="533400"/>
                </a:lnTo>
                <a:close/>
              </a:path>
            </a:pathLst>
          </a:custGeom>
          <a:gradFill>
            <a:gsLst>
              <a:gs pos="100000">
                <a:schemeClr val="bg1">
                  <a:lumMod val="50000"/>
                  <a:alpha val="36000"/>
                </a:schemeClr>
              </a:gs>
              <a:gs pos="0">
                <a:schemeClr val="bg1">
                  <a:lumMod val="50000"/>
                  <a:alpha val="0"/>
                </a:schemeClr>
              </a:gs>
            </a:gsLst>
            <a:lin ang="0" scaled="0"/>
          </a:gradFill>
          <a:ln>
            <a:noFill/>
          </a:ln>
          <a:effectLst>
            <a:softEdge rad="38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auto">
              <a:spcBef>
                <a:spcPts val="0"/>
              </a:spcBef>
              <a:spcAft>
                <a:spcPts val="0"/>
              </a:spcAft>
            </a:pPr>
            <a:endParaRPr lang="zh-CN" altLang="en-US" sz="1350">
              <a:solidFill>
                <a:srgbClr val="C8161C"/>
              </a:solidFill>
            </a:endParaRPr>
          </a:p>
        </p:txBody>
      </p:sp>
      <p:sp>
        <p:nvSpPr>
          <p:cNvPr id="23" name="任意多边形 22"/>
          <p:cNvSpPr/>
          <p:nvPr/>
        </p:nvSpPr>
        <p:spPr>
          <a:xfrm>
            <a:off x="5837762" y="4747950"/>
            <a:ext cx="782408" cy="395551"/>
          </a:xfrm>
          <a:custGeom>
            <a:avLst/>
            <a:gdLst>
              <a:gd name="connsiteX0" fmla="*/ 0 w 914400"/>
              <a:gd name="connsiteY0" fmla="*/ 533400 h 533400"/>
              <a:gd name="connsiteX1" fmla="*/ 914400 w 914400"/>
              <a:gd name="connsiteY1" fmla="*/ 304800 h 533400"/>
              <a:gd name="connsiteX2" fmla="*/ 12700 w 914400"/>
              <a:gd name="connsiteY2" fmla="*/ 0 h 533400"/>
              <a:gd name="connsiteX3" fmla="*/ 0 w 914400"/>
              <a:gd name="connsiteY3" fmla="*/ 533400 h 533400"/>
              <a:gd name="connsiteX0-1" fmla="*/ 0 w 962526"/>
              <a:gd name="connsiteY0-2" fmla="*/ 533400 h 533400"/>
              <a:gd name="connsiteX1-3" fmla="*/ 962526 w 962526"/>
              <a:gd name="connsiteY1-4" fmla="*/ 304800 h 533400"/>
              <a:gd name="connsiteX2-5" fmla="*/ 12700 w 962526"/>
              <a:gd name="connsiteY2-6" fmla="*/ 0 h 533400"/>
              <a:gd name="connsiteX3-7" fmla="*/ 0 w 962526"/>
              <a:gd name="connsiteY3-8" fmla="*/ 533400 h 533400"/>
            </a:gdLst>
            <a:ahLst/>
            <a:cxnLst>
              <a:cxn ang="0">
                <a:pos x="connsiteX0-1" y="connsiteY0-2"/>
              </a:cxn>
              <a:cxn ang="0">
                <a:pos x="connsiteX1-3" y="connsiteY1-4"/>
              </a:cxn>
              <a:cxn ang="0">
                <a:pos x="connsiteX2-5" y="connsiteY2-6"/>
              </a:cxn>
              <a:cxn ang="0">
                <a:pos x="connsiteX3-7" y="connsiteY3-8"/>
              </a:cxn>
            </a:cxnLst>
            <a:rect l="l" t="t" r="r" b="b"/>
            <a:pathLst>
              <a:path w="962526" h="533400">
                <a:moveTo>
                  <a:pt x="0" y="533400"/>
                </a:moveTo>
                <a:lnTo>
                  <a:pt x="962526" y="304800"/>
                </a:lnTo>
                <a:lnTo>
                  <a:pt x="12700" y="0"/>
                </a:lnTo>
                <a:lnTo>
                  <a:pt x="0" y="533400"/>
                </a:lnTo>
                <a:close/>
              </a:path>
            </a:pathLst>
          </a:custGeom>
          <a:gradFill>
            <a:gsLst>
              <a:gs pos="100000">
                <a:schemeClr val="bg1">
                  <a:lumMod val="50000"/>
                  <a:alpha val="36000"/>
                </a:schemeClr>
              </a:gs>
              <a:gs pos="0">
                <a:schemeClr val="bg1">
                  <a:lumMod val="50000"/>
                  <a:alpha val="0"/>
                </a:schemeClr>
              </a:gs>
            </a:gsLst>
            <a:lin ang="0" scaled="0"/>
          </a:gradFill>
          <a:ln>
            <a:noFill/>
          </a:ln>
          <a:effectLst>
            <a:softEdge rad="38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auto">
              <a:spcBef>
                <a:spcPts val="0"/>
              </a:spcBef>
              <a:spcAft>
                <a:spcPts val="0"/>
              </a:spcAft>
            </a:pPr>
            <a:endParaRPr lang="zh-CN" altLang="en-US" sz="1350">
              <a:solidFill>
                <a:srgbClr val="C8161C"/>
              </a:solidFill>
            </a:endParaRPr>
          </a:p>
        </p:txBody>
      </p:sp>
      <p:sp>
        <p:nvSpPr>
          <p:cNvPr id="24" name="任意多边形 23"/>
          <p:cNvSpPr/>
          <p:nvPr/>
        </p:nvSpPr>
        <p:spPr>
          <a:xfrm>
            <a:off x="7112659" y="4747950"/>
            <a:ext cx="782408" cy="395551"/>
          </a:xfrm>
          <a:custGeom>
            <a:avLst/>
            <a:gdLst>
              <a:gd name="connsiteX0" fmla="*/ 0 w 914400"/>
              <a:gd name="connsiteY0" fmla="*/ 533400 h 533400"/>
              <a:gd name="connsiteX1" fmla="*/ 914400 w 914400"/>
              <a:gd name="connsiteY1" fmla="*/ 304800 h 533400"/>
              <a:gd name="connsiteX2" fmla="*/ 12700 w 914400"/>
              <a:gd name="connsiteY2" fmla="*/ 0 h 533400"/>
              <a:gd name="connsiteX3" fmla="*/ 0 w 914400"/>
              <a:gd name="connsiteY3" fmla="*/ 533400 h 533400"/>
              <a:gd name="connsiteX0-1" fmla="*/ 0 w 962526"/>
              <a:gd name="connsiteY0-2" fmla="*/ 533400 h 533400"/>
              <a:gd name="connsiteX1-3" fmla="*/ 962526 w 962526"/>
              <a:gd name="connsiteY1-4" fmla="*/ 304800 h 533400"/>
              <a:gd name="connsiteX2-5" fmla="*/ 12700 w 962526"/>
              <a:gd name="connsiteY2-6" fmla="*/ 0 h 533400"/>
              <a:gd name="connsiteX3-7" fmla="*/ 0 w 962526"/>
              <a:gd name="connsiteY3-8" fmla="*/ 533400 h 533400"/>
            </a:gdLst>
            <a:ahLst/>
            <a:cxnLst>
              <a:cxn ang="0">
                <a:pos x="connsiteX0-1" y="connsiteY0-2"/>
              </a:cxn>
              <a:cxn ang="0">
                <a:pos x="connsiteX1-3" y="connsiteY1-4"/>
              </a:cxn>
              <a:cxn ang="0">
                <a:pos x="connsiteX2-5" y="connsiteY2-6"/>
              </a:cxn>
              <a:cxn ang="0">
                <a:pos x="connsiteX3-7" y="connsiteY3-8"/>
              </a:cxn>
            </a:cxnLst>
            <a:rect l="l" t="t" r="r" b="b"/>
            <a:pathLst>
              <a:path w="962526" h="533400">
                <a:moveTo>
                  <a:pt x="0" y="533400"/>
                </a:moveTo>
                <a:lnTo>
                  <a:pt x="962526" y="304800"/>
                </a:lnTo>
                <a:lnTo>
                  <a:pt x="12700" y="0"/>
                </a:lnTo>
                <a:lnTo>
                  <a:pt x="0" y="533400"/>
                </a:lnTo>
                <a:close/>
              </a:path>
            </a:pathLst>
          </a:custGeom>
          <a:gradFill>
            <a:gsLst>
              <a:gs pos="100000">
                <a:schemeClr val="bg1">
                  <a:lumMod val="50000"/>
                  <a:alpha val="36000"/>
                </a:schemeClr>
              </a:gs>
              <a:gs pos="0">
                <a:schemeClr val="bg1">
                  <a:lumMod val="50000"/>
                  <a:alpha val="0"/>
                </a:schemeClr>
              </a:gs>
            </a:gsLst>
            <a:lin ang="0" scaled="0"/>
          </a:gradFill>
          <a:ln>
            <a:noFill/>
          </a:ln>
          <a:effectLst>
            <a:softEdge rad="38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auto">
              <a:spcBef>
                <a:spcPts val="0"/>
              </a:spcBef>
              <a:spcAft>
                <a:spcPts val="0"/>
              </a:spcAft>
            </a:pPr>
            <a:endParaRPr lang="zh-CN" altLang="en-US" sz="1350">
              <a:solidFill>
                <a:srgbClr val="C8161C"/>
              </a:solidFill>
            </a:endParaRPr>
          </a:p>
        </p:txBody>
      </p:sp>
      <p:sp>
        <p:nvSpPr>
          <p:cNvPr id="25" name="Freeform 987"/>
          <p:cNvSpPr>
            <a:spLocks noEditPoints="1"/>
          </p:cNvSpPr>
          <p:nvPr/>
        </p:nvSpPr>
        <p:spPr bwMode="auto">
          <a:xfrm>
            <a:off x="2805066" y="3955448"/>
            <a:ext cx="336423" cy="541156"/>
          </a:xfrm>
          <a:custGeom>
            <a:avLst/>
            <a:gdLst>
              <a:gd name="T0" fmla="*/ 133 w 205"/>
              <a:gd name="T1" fmla="*/ 170 h 331"/>
              <a:gd name="T2" fmla="*/ 148 w 205"/>
              <a:gd name="T3" fmla="*/ 126 h 331"/>
              <a:gd name="T4" fmla="*/ 148 w 205"/>
              <a:gd name="T5" fmla="*/ 110 h 331"/>
              <a:gd name="T6" fmla="*/ 48 w 205"/>
              <a:gd name="T7" fmla="*/ 118 h 331"/>
              <a:gd name="T8" fmla="*/ 71 w 205"/>
              <a:gd name="T9" fmla="*/ 126 h 331"/>
              <a:gd name="T10" fmla="*/ 39 w 205"/>
              <a:gd name="T11" fmla="*/ 224 h 331"/>
              <a:gd name="T12" fmla="*/ 44 w 205"/>
              <a:gd name="T13" fmla="*/ 331 h 331"/>
              <a:gd name="T14" fmla="*/ 205 w 205"/>
              <a:gd name="T15" fmla="*/ 298 h 331"/>
              <a:gd name="T16" fmla="*/ 161 w 205"/>
              <a:gd name="T17" fmla="*/ 315 h 331"/>
              <a:gd name="T18" fmla="*/ 16 w 205"/>
              <a:gd name="T19" fmla="*/ 298 h 331"/>
              <a:gd name="T20" fmla="*/ 87 w 205"/>
              <a:gd name="T21" fmla="*/ 170 h 331"/>
              <a:gd name="T22" fmla="*/ 117 w 205"/>
              <a:gd name="T23" fmla="*/ 126 h 331"/>
              <a:gd name="T24" fmla="*/ 153 w 205"/>
              <a:gd name="T25" fmla="*/ 234 h 331"/>
              <a:gd name="T26" fmla="*/ 161 w 205"/>
              <a:gd name="T27" fmla="*/ 315 h 331"/>
              <a:gd name="T28" fmla="*/ 121 w 205"/>
              <a:gd name="T29" fmla="*/ 262 h 331"/>
              <a:gd name="T30" fmla="*/ 101 w 205"/>
              <a:gd name="T31" fmla="*/ 258 h 331"/>
              <a:gd name="T32" fmla="*/ 63 w 205"/>
              <a:gd name="T33" fmla="*/ 263 h 331"/>
              <a:gd name="T34" fmla="*/ 48 w 205"/>
              <a:gd name="T35" fmla="*/ 259 h 331"/>
              <a:gd name="T36" fmla="*/ 24 w 205"/>
              <a:gd name="T37" fmla="*/ 298 h 331"/>
              <a:gd name="T38" fmla="*/ 161 w 205"/>
              <a:gd name="T39" fmla="*/ 307 h 331"/>
              <a:gd name="T40" fmla="*/ 167 w 205"/>
              <a:gd name="T41" fmla="*/ 266 h 331"/>
              <a:gd name="T42" fmla="*/ 165 w 205"/>
              <a:gd name="T43" fmla="*/ 264 h 331"/>
              <a:gd name="T44" fmla="*/ 144 w 205"/>
              <a:gd name="T45" fmla="*/ 248 h 331"/>
              <a:gd name="T46" fmla="*/ 124 w 205"/>
              <a:gd name="T47" fmla="*/ 23 h 331"/>
              <a:gd name="T48" fmla="*/ 124 w 205"/>
              <a:gd name="T49" fmla="*/ 0 h 331"/>
              <a:gd name="T50" fmla="*/ 124 w 205"/>
              <a:gd name="T51" fmla="*/ 23 h 331"/>
              <a:gd name="T52" fmla="*/ 91 w 205"/>
              <a:gd name="T53" fmla="*/ 49 h 331"/>
              <a:gd name="T54" fmla="*/ 74 w 205"/>
              <a:gd name="T55" fmla="*/ 32 h 331"/>
              <a:gd name="T56" fmla="*/ 58 w 205"/>
              <a:gd name="T57" fmla="*/ 49 h 331"/>
              <a:gd name="T58" fmla="*/ 68 w 205"/>
              <a:gd name="T59" fmla="*/ 43 h 331"/>
              <a:gd name="T60" fmla="*/ 80 w 205"/>
              <a:gd name="T61" fmla="*/ 43 h 331"/>
              <a:gd name="T62" fmla="*/ 74 w 205"/>
              <a:gd name="T63" fmla="*/ 57 h 331"/>
              <a:gd name="T64" fmla="*/ 68 w 205"/>
              <a:gd name="T65" fmla="*/ 43 h 331"/>
              <a:gd name="T66" fmla="*/ 92 w 205"/>
              <a:gd name="T67" fmla="*/ 102 h 331"/>
              <a:gd name="T68" fmla="*/ 98 w 205"/>
              <a:gd name="T69" fmla="*/ 82 h 331"/>
              <a:gd name="T70" fmla="*/ 129 w 205"/>
              <a:gd name="T71" fmla="*/ 82 h 331"/>
              <a:gd name="T72" fmla="*/ 134 w 205"/>
              <a:gd name="T73" fmla="*/ 102 h 331"/>
              <a:gd name="T74" fmla="*/ 143 w 205"/>
              <a:gd name="T75" fmla="*/ 97 h 331"/>
              <a:gd name="T76" fmla="*/ 113 w 205"/>
              <a:gd name="T77" fmla="*/ 68 h 331"/>
              <a:gd name="T78" fmla="*/ 84 w 205"/>
              <a:gd name="T79" fmla="*/ 97 h 3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05" h="331">
                <a:moveTo>
                  <a:pt x="165" y="224"/>
                </a:moveTo>
                <a:cubicBezTo>
                  <a:pt x="150" y="204"/>
                  <a:pt x="133" y="184"/>
                  <a:pt x="133" y="170"/>
                </a:cubicBezTo>
                <a:cubicBezTo>
                  <a:pt x="133" y="126"/>
                  <a:pt x="133" y="126"/>
                  <a:pt x="133" y="126"/>
                </a:cubicBezTo>
                <a:cubicBezTo>
                  <a:pt x="148" y="126"/>
                  <a:pt x="148" y="126"/>
                  <a:pt x="148" y="126"/>
                </a:cubicBezTo>
                <a:cubicBezTo>
                  <a:pt x="153" y="126"/>
                  <a:pt x="156" y="122"/>
                  <a:pt x="156" y="118"/>
                </a:cubicBezTo>
                <a:cubicBezTo>
                  <a:pt x="156" y="113"/>
                  <a:pt x="153" y="110"/>
                  <a:pt x="148" y="110"/>
                </a:cubicBezTo>
                <a:cubicBezTo>
                  <a:pt x="56" y="110"/>
                  <a:pt x="56" y="110"/>
                  <a:pt x="56" y="110"/>
                </a:cubicBezTo>
                <a:cubicBezTo>
                  <a:pt x="52" y="110"/>
                  <a:pt x="48" y="113"/>
                  <a:pt x="48" y="118"/>
                </a:cubicBezTo>
                <a:cubicBezTo>
                  <a:pt x="48" y="122"/>
                  <a:pt x="52" y="126"/>
                  <a:pt x="56" y="126"/>
                </a:cubicBezTo>
                <a:cubicBezTo>
                  <a:pt x="71" y="126"/>
                  <a:pt x="71" y="126"/>
                  <a:pt x="71" y="126"/>
                </a:cubicBezTo>
                <a:cubicBezTo>
                  <a:pt x="71" y="170"/>
                  <a:pt x="71" y="170"/>
                  <a:pt x="71" y="170"/>
                </a:cubicBezTo>
                <a:cubicBezTo>
                  <a:pt x="71" y="184"/>
                  <a:pt x="55" y="204"/>
                  <a:pt x="39" y="224"/>
                </a:cubicBezTo>
                <a:cubicBezTo>
                  <a:pt x="20" y="249"/>
                  <a:pt x="0" y="274"/>
                  <a:pt x="0" y="298"/>
                </a:cubicBezTo>
                <a:cubicBezTo>
                  <a:pt x="0" y="318"/>
                  <a:pt x="16" y="331"/>
                  <a:pt x="44" y="331"/>
                </a:cubicBezTo>
                <a:cubicBezTo>
                  <a:pt x="161" y="331"/>
                  <a:pt x="161" y="331"/>
                  <a:pt x="161" y="331"/>
                </a:cubicBezTo>
                <a:cubicBezTo>
                  <a:pt x="188" y="331"/>
                  <a:pt x="205" y="318"/>
                  <a:pt x="205" y="298"/>
                </a:cubicBezTo>
                <a:cubicBezTo>
                  <a:pt x="205" y="274"/>
                  <a:pt x="185" y="249"/>
                  <a:pt x="165" y="224"/>
                </a:cubicBezTo>
                <a:close/>
                <a:moveTo>
                  <a:pt x="161" y="315"/>
                </a:moveTo>
                <a:cubicBezTo>
                  <a:pt x="44" y="315"/>
                  <a:pt x="44" y="315"/>
                  <a:pt x="44" y="315"/>
                </a:cubicBezTo>
                <a:cubicBezTo>
                  <a:pt x="33" y="315"/>
                  <a:pt x="16" y="313"/>
                  <a:pt x="16" y="298"/>
                </a:cubicBezTo>
                <a:cubicBezTo>
                  <a:pt x="16" y="280"/>
                  <a:pt x="34" y="257"/>
                  <a:pt x="52" y="234"/>
                </a:cubicBezTo>
                <a:cubicBezTo>
                  <a:pt x="70" y="211"/>
                  <a:pt x="87" y="189"/>
                  <a:pt x="87" y="170"/>
                </a:cubicBezTo>
                <a:cubicBezTo>
                  <a:pt x="87" y="126"/>
                  <a:pt x="87" y="126"/>
                  <a:pt x="87" y="126"/>
                </a:cubicBezTo>
                <a:cubicBezTo>
                  <a:pt x="117" y="126"/>
                  <a:pt x="117" y="126"/>
                  <a:pt x="117" y="126"/>
                </a:cubicBezTo>
                <a:cubicBezTo>
                  <a:pt x="117" y="170"/>
                  <a:pt x="117" y="170"/>
                  <a:pt x="117" y="170"/>
                </a:cubicBezTo>
                <a:cubicBezTo>
                  <a:pt x="117" y="189"/>
                  <a:pt x="135" y="211"/>
                  <a:pt x="153" y="234"/>
                </a:cubicBezTo>
                <a:cubicBezTo>
                  <a:pt x="171" y="257"/>
                  <a:pt x="189" y="280"/>
                  <a:pt x="189" y="298"/>
                </a:cubicBezTo>
                <a:cubicBezTo>
                  <a:pt x="189" y="313"/>
                  <a:pt x="171" y="315"/>
                  <a:pt x="161" y="315"/>
                </a:cubicBezTo>
                <a:close/>
                <a:moveTo>
                  <a:pt x="122" y="263"/>
                </a:moveTo>
                <a:cubicBezTo>
                  <a:pt x="122" y="263"/>
                  <a:pt x="121" y="263"/>
                  <a:pt x="121" y="262"/>
                </a:cubicBezTo>
                <a:cubicBezTo>
                  <a:pt x="118" y="258"/>
                  <a:pt x="114" y="256"/>
                  <a:pt x="109" y="256"/>
                </a:cubicBezTo>
                <a:cubicBezTo>
                  <a:pt x="106" y="256"/>
                  <a:pt x="103" y="257"/>
                  <a:pt x="101" y="258"/>
                </a:cubicBezTo>
                <a:cubicBezTo>
                  <a:pt x="99" y="250"/>
                  <a:pt x="91" y="244"/>
                  <a:pt x="82" y="244"/>
                </a:cubicBezTo>
                <a:cubicBezTo>
                  <a:pt x="72" y="244"/>
                  <a:pt x="63" y="252"/>
                  <a:pt x="63" y="263"/>
                </a:cubicBezTo>
                <a:cubicBezTo>
                  <a:pt x="63" y="264"/>
                  <a:pt x="63" y="264"/>
                  <a:pt x="63" y="265"/>
                </a:cubicBezTo>
                <a:cubicBezTo>
                  <a:pt x="59" y="261"/>
                  <a:pt x="54" y="259"/>
                  <a:pt x="48" y="259"/>
                </a:cubicBezTo>
                <a:cubicBezTo>
                  <a:pt x="46" y="259"/>
                  <a:pt x="44" y="260"/>
                  <a:pt x="42" y="260"/>
                </a:cubicBezTo>
                <a:cubicBezTo>
                  <a:pt x="32" y="274"/>
                  <a:pt x="24" y="288"/>
                  <a:pt x="24" y="298"/>
                </a:cubicBezTo>
                <a:cubicBezTo>
                  <a:pt x="24" y="306"/>
                  <a:pt x="34" y="307"/>
                  <a:pt x="44" y="307"/>
                </a:cubicBezTo>
                <a:cubicBezTo>
                  <a:pt x="161" y="307"/>
                  <a:pt x="161" y="307"/>
                  <a:pt x="161" y="307"/>
                </a:cubicBezTo>
                <a:cubicBezTo>
                  <a:pt x="170" y="307"/>
                  <a:pt x="181" y="306"/>
                  <a:pt x="181" y="298"/>
                </a:cubicBezTo>
                <a:cubicBezTo>
                  <a:pt x="181" y="289"/>
                  <a:pt x="175" y="278"/>
                  <a:pt x="167" y="266"/>
                </a:cubicBezTo>
                <a:cubicBezTo>
                  <a:pt x="167" y="266"/>
                  <a:pt x="166" y="266"/>
                  <a:pt x="166" y="266"/>
                </a:cubicBezTo>
                <a:cubicBezTo>
                  <a:pt x="166" y="265"/>
                  <a:pt x="166" y="265"/>
                  <a:pt x="165" y="264"/>
                </a:cubicBezTo>
                <a:cubicBezTo>
                  <a:pt x="163" y="260"/>
                  <a:pt x="160" y="256"/>
                  <a:pt x="156" y="252"/>
                </a:cubicBezTo>
                <a:cubicBezTo>
                  <a:pt x="153" y="249"/>
                  <a:pt x="148" y="248"/>
                  <a:pt x="144" y="248"/>
                </a:cubicBezTo>
                <a:cubicBezTo>
                  <a:pt x="134" y="248"/>
                  <a:pt x="125" y="254"/>
                  <a:pt x="122" y="263"/>
                </a:cubicBezTo>
                <a:close/>
                <a:moveTo>
                  <a:pt x="124" y="23"/>
                </a:moveTo>
                <a:cubicBezTo>
                  <a:pt x="130" y="23"/>
                  <a:pt x="135" y="18"/>
                  <a:pt x="135" y="11"/>
                </a:cubicBezTo>
                <a:cubicBezTo>
                  <a:pt x="135" y="5"/>
                  <a:pt x="130" y="0"/>
                  <a:pt x="124" y="0"/>
                </a:cubicBezTo>
                <a:cubicBezTo>
                  <a:pt x="118" y="0"/>
                  <a:pt x="112" y="5"/>
                  <a:pt x="112" y="11"/>
                </a:cubicBezTo>
                <a:cubicBezTo>
                  <a:pt x="112" y="18"/>
                  <a:pt x="118" y="23"/>
                  <a:pt x="124" y="23"/>
                </a:cubicBezTo>
                <a:close/>
                <a:moveTo>
                  <a:pt x="74" y="65"/>
                </a:moveTo>
                <a:cubicBezTo>
                  <a:pt x="83" y="65"/>
                  <a:pt x="91" y="58"/>
                  <a:pt x="91" y="49"/>
                </a:cubicBezTo>
                <a:cubicBezTo>
                  <a:pt x="91" y="45"/>
                  <a:pt x="89" y="40"/>
                  <a:pt x="86" y="37"/>
                </a:cubicBezTo>
                <a:cubicBezTo>
                  <a:pt x="83" y="34"/>
                  <a:pt x="79" y="32"/>
                  <a:pt x="74" y="32"/>
                </a:cubicBezTo>
                <a:cubicBezTo>
                  <a:pt x="70" y="32"/>
                  <a:pt x="66" y="34"/>
                  <a:pt x="62" y="37"/>
                </a:cubicBezTo>
                <a:cubicBezTo>
                  <a:pt x="59" y="40"/>
                  <a:pt x="58" y="45"/>
                  <a:pt x="58" y="49"/>
                </a:cubicBezTo>
                <a:cubicBezTo>
                  <a:pt x="58" y="58"/>
                  <a:pt x="65" y="65"/>
                  <a:pt x="74" y="65"/>
                </a:cubicBezTo>
                <a:close/>
                <a:moveTo>
                  <a:pt x="68" y="43"/>
                </a:moveTo>
                <a:cubicBezTo>
                  <a:pt x="70" y="41"/>
                  <a:pt x="72" y="40"/>
                  <a:pt x="74" y="40"/>
                </a:cubicBezTo>
                <a:cubicBezTo>
                  <a:pt x="76" y="40"/>
                  <a:pt x="79" y="41"/>
                  <a:pt x="80" y="43"/>
                </a:cubicBezTo>
                <a:cubicBezTo>
                  <a:pt x="82" y="45"/>
                  <a:pt x="83" y="47"/>
                  <a:pt x="83" y="49"/>
                </a:cubicBezTo>
                <a:cubicBezTo>
                  <a:pt x="83" y="54"/>
                  <a:pt x="79" y="57"/>
                  <a:pt x="74" y="57"/>
                </a:cubicBezTo>
                <a:cubicBezTo>
                  <a:pt x="69" y="57"/>
                  <a:pt x="66" y="54"/>
                  <a:pt x="66" y="49"/>
                </a:cubicBezTo>
                <a:cubicBezTo>
                  <a:pt x="66" y="47"/>
                  <a:pt x="66" y="45"/>
                  <a:pt x="68" y="43"/>
                </a:cubicBezTo>
                <a:close/>
                <a:moveTo>
                  <a:pt x="84" y="102"/>
                </a:moveTo>
                <a:cubicBezTo>
                  <a:pt x="92" y="102"/>
                  <a:pt x="92" y="102"/>
                  <a:pt x="92" y="102"/>
                </a:cubicBezTo>
                <a:cubicBezTo>
                  <a:pt x="92" y="100"/>
                  <a:pt x="92" y="99"/>
                  <a:pt x="92" y="97"/>
                </a:cubicBezTo>
                <a:cubicBezTo>
                  <a:pt x="92" y="92"/>
                  <a:pt x="94" y="86"/>
                  <a:pt x="98" y="82"/>
                </a:cubicBezTo>
                <a:cubicBezTo>
                  <a:pt x="102" y="78"/>
                  <a:pt x="108" y="76"/>
                  <a:pt x="113" y="76"/>
                </a:cubicBezTo>
                <a:cubicBezTo>
                  <a:pt x="119" y="76"/>
                  <a:pt x="124" y="78"/>
                  <a:pt x="129" y="82"/>
                </a:cubicBezTo>
                <a:cubicBezTo>
                  <a:pt x="133" y="86"/>
                  <a:pt x="135" y="92"/>
                  <a:pt x="135" y="97"/>
                </a:cubicBezTo>
                <a:cubicBezTo>
                  <a:pt x="135" y="99"/>
                  <a:pt x="135" y="100"/>
                  <a:pt x="134" y="102"/>
                </a:cubicBezTo>
                <a:cubicBezTo>
                  <a:pt x="142" y="102"/>
                  <a:pt x="142" y="102"/>
                  <a:pt x="142" y="102"/>
                </a:cubicBezTo>
                <a:cubicBezTo>
                  <a:pt x="143" y="100"/>
                  <a:pt x="143" y="99"/>
                  <a:pt x="143" y="97"/>
                </a:cubicBezTo>
                <a:cubicBezTo>
                  <a:pt x="143" y="89"/>
                  <a:pt x="140" y="82"/>
                  <a:pt x="134" y="76"/>
                </a:cubicBezTo>
                <a:cubicBezTo>
                  <a:pt x="129" y="71"/>
                  <a:pt x="121" y="68"/>
                  <a:pt x="113" y="68"/>
                </a:cubicBezTo>
                <a:cubicBezTo>
                  <a:pt x="105" y="68"/>
                  <a:pt x="98" y="71"/>
                  <a:pt x="92" y="76"/>
                </a:cubicBezTo>
                <a:cubicBezTo>
                  <a:pt x="87" y="82"/>
                  <a:pt x="84" y="89"/>
                  <a:pt x="84" y="97"/>
                </a:cubicBezTo>
                <a:cubicBezTo>
                  <a:pt x="84" y="99"/>
                  <a:pt x="84" y="100"/>
                  <a:pt x="84" y="102"/>
                </a:cubicBezTo>
                <a:close/>
              </a:path>
            </a:pathLst>
          </a:custGeom>
          <a:solidFill>
            <a:srgbClr val="C8161C"/>
          </a:solidFill>
          <a:ln>
            <a:noFill/>
          </a:ln>
          <a:effectLst>
            <a:reflection blurRad="25400" stA="52000" endPos="51000" dir="5400000" sy="-100000" algn="bl" rotWithShape="0"/>
          </a:effectLst>
        </p:spPr>
        <p:txBody>
          <a:bodyPr vert="horz" wrap="square" lIns="68580" tIns="34290" rIns="68580" bIns="3429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pPr>
            <a:endParaRPr lang="zh-CN" altLang="en-US" sz="1350">
              <a:solidFill>
                <a:srgbClr val="C8161C"/>
              </a:solidFill>
            </a:endParaRPr>
          </a:p>
        </p:txBody>
      </p:sp>
      <p:sp>
        <p:nvSpPr>
          <p:cNvPr id="26" name="Freeform 975"/>
          <p:cNvSpPr>
            <a:spLocks noEditPoints="1"/>
          </p:cNvSpPr>
          <p:nvPr/>
        </p:nvSpPr>
        <p:spPr bwMode="auto">
          <a:xfrm>
            <a:off x="4084120" y="3465056"/>
            <a:ext cx="320060" cy="395260"/>
          </a:xfrm>
          <a:custGeom>
            <a:avLst/>
            <a:gdLst>
              <a:gd name="T0" fmla="*/ 120 w 349"/>
              <a:gd name="T1" fmla="*/ 0 h 431"/>
              <a:gd name="T2" fmla="*/ 117 w 349"/>
              <a:gd name="T3" fmla="*/ 3 h 431"/>
              <a:gd name="T4" fmla="*/ 2 w 349"/>
              <a:gd name="T5" fmla="*/ 117 h 431"/>
              <a:gd name="T6" fmla="*/ 0 w 349"/>
              <a:gd name="T7" fmla="*/ 120 h 431"/>
              <a:gd name="T8" fmla="*/ 0 w 349"/>
              <a:gd name="T9" fmla="*/ 431 h 431"/>
              <a:gd name="T10" fmla="*/ 349 w 349"/>
              <a:gd name="T11" fmla="*/ 431 h 431"/>
              <a:gd name="T12" fmla="*/ 349 w 349"/>
              <a:gd name="T13" fmla="*/ 0 h 431"/>
              <a:gd name="T14" fmla="*/ 120 w 349"/>
              <a:gd name="T15" fmla="*/ 0 h 431"/>
              <a:gd name="T16" fmla="*/ 114 w 349"/>
              <a:gd name="T17" fmla="*/ 37 h 431"/>
              <a:gd name="T18" fmla="*/ 114 w 349"/>
              <a:gd name="T19" fmla="*/ 114 h 431"/>
              <a:gd name="T20" fmla="*/ 37 w 349"/>
              <a:gd name="T21" fmla="*/ 114 h 431"/>
              <a:gd name="T22" fmla="*/ 114 w 349"/>
              <a:gd name="T23" fmla="*/ 37 h 431"/>
              <a:gd name="T24" fmla="*/ 328 w 349"/>
              <a:gd name="T25" fmla="*/ 410 h 431"/>
              <a:gd name="T26" fmla="*/ 20 w 349"/>
              <a:gd name="T27" fmla="*/ 410 h 431"/>
              <a:gd name="T28" fmla="*/ 20 w 349"/>
              <a:gd name="T29" fmla="*/ 136 h 431"/>
              <a:gd name="T30" fmla="*/ 135 w 349"/>
              <a:gd name="T31" fmla="*/ 136 h 431"/>
              <a:gd name="T32" fmla="*/ 135 w 349"/>
              <a:gd name="T33" fmla="*/ 22 h 431"/>
              <a:gd name="T34" fmla="*/ 328 w 349"/>
              <a:gd name="T35" fmla="*/ 22 h 431"/>
              <a:gd name="T36" fmla="*/ 328 w 349"/>
              <a:gd name="T37" fmla="*/ 410 h 431"/>
              <a:gd name="T38" fmla="*/ 75 w 349"/>
              <a:gd name="T39" fmla="*/ 317 h 431"/>
              <a:gd name="T40" fmla="*/ 145 w 349"/>
              <a:gd name="T41" fmla="*/ 249 h 431"/>
              <a:gd name="T42" fmla="*/ 187 w 349"/>
              <a:gd name="T43" fmla="*/ 290 h 431"/>
              <a:gd name="T44" fmla="*/ 300 w 349"/>
              <a:gd name="T45" fmla="*/ 178 h 431"/>
              <a:gd name="T46" fmla="*/ 285 w 349"/>
              <a:gd name="T47" fmla="*/ 163 h 431"/>
              <a:gd name="T48" fmla="*/ 187 w 349"/>
              <a:gd name="T49" fmla="*/ 259 h 431"/>
              <a:gd name="T50" fmla="*/ 152 w 349"/>
              <a:gd name="T51" fmla="*/ 225 h 431"/>
              <a:gd name="T52" fmla="*/ 145 w 349"/>
              <a:gd name="T53" fmla="*/ 218 h 431"/>
              <a:gd name="T54" fmla="*/ 138 w 349"/>
              <a:gd name="T55" fmla="*/ 225 h 431"/>
              <a:gd name="T56" fmla="*/ 60 w 349"/>
              <a:gd name="T57" fmla="*/ 302 h 431"/>
              <a:gd name="T58" fmla="*/ 75 w 349"/>
              <a:gd name="T59" fmla="*/ 317 h 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49" h="431">
                <a:moveTo>
                  <a:pt x="120" y="0"/>
                </a:moveTo>
                <a:lnTo>
                  <a:pt x="117" y="3"/>
                </a:lnTo>
                <a:lnTo>
                  <a:pt x="2" y="117"/>
                </a:lnTo>
                <a:lnTo>
                  <a:pt x="0" y="120"/>
                </a:lnTo>
                <a:lnTo>
                  <a:pt x="0" y="431"/>
                </a:lnTo>
                <a:lnTo>
                  <a:pt x="349" y="431"/>
                </a:lnTo>
                <a:lnTo>
                  <a:pt x="349" y="0"/>
                </a:lnTo>
                <a:lnTo>
                  <a:pt x="120" y="0"/>
                </a:lnTo>
                <a:close/>
                <a:moveTo>
                  <a:pt x="114" y="37"/>
                </a:moveTo>
                <a:lnTo>
                  <a:pt x="114" y="114"/>
                </a:lnTo>
                <a:lnTo>
                  <a:pt x="37" y="114"/>
                </a:lnTo>
                <a:lnTo>
                  <a:pt x="114" y="37"/>
                </a:lnTo>
                <a:close/>
                <a:moveTo>
                  <a:pt x="328" y="410"/>
                </a:moveTo>
                <a:lnTo>
                  <a:pt x="20" y="410"/>
                </a:lnTo>
                <a:lnTo>
                  <a:pt x="20" y="136"/>
                </a:lnTo>
                <a:lnTo>
                  <a:pt x="135" y="136"/>
                </a:lnTo>
                <a:lnTo>
                  <a:pt x="135" y="22"/>
                </a:lnTo>
                <a:lnTo>
                  <a:pt x="328" y="22"/>
                </a:lnTo>
                <a:lnTo>
                  <a:pt x="328" y="410"/>
                </a:lnTo>
                <a:close/>
                <a:moveTo>
                  <a:pt x="75" y="317"/>
                </a:moveTo>
                <a:lnTo>
                  <a:pt x="145" y="249"/>
                </a:lnTo>
                <a:lnTo>
                  <a:pt x="187" y="290"/>
                </a:lnTo>
                <a:lnTo>
                  <a:pt x="300" y="178"/>
                </a:lnTo>
                <a:lnTo>
                  <a:pt x="285" y="163"/>
                </a:lnTo>
                <a:lnTo>
                  <a:pt x="187" y="259"/>
                </a:lnTo>
                <a:lnTo>
                  <a:pt x="152" y="225"/>
                </a:lnTo>
                <a:lnTo>
                  <a:pt x="145" y="218"/>
                </a:lnTo>
                <a:lnTo>
                  <a:pt x="138" y="225"/>
                </a:lnTo>
                <a:lnTo>
                  <a:pt x="60" y="302"/>
                </a:lnTo>
                <a:lnTo>
                  <a:pt x="75" y="317"/>
                </a:lnTo>
                <a:close/>
              </a:path>
            </a:pathLst>
          </a:custGeom>
          <a:solidFill>
            <a:srgbClr val="C8161C"/>
          </a:solidFill>
          <a:ln>
            <a:noFill/>
          </a:ln>
          <a:effectLst>
            <a:reflection blurRad="25400" stA="52000" endPos="51000" dir="5400000" sy="-100000" algn="bl" rotWithShape="0"/>
          </a:effectLst>
        </p:spPr>
        <p:txBody>
          <a:bodyPr vert="horz" wrap="square" lIns="68580" tIns="34290" rIns="68580" bIns="3429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pPr>
            <a:endParaRPr lang="zh-CN" altLang="en-US" sz="1350">
              <a:solidFill>
                <a:srgbClr val="C8161C"/>
              </a:solidFill>
            </a:endParaRPr>
          </a:p>
        </p:txBody>
      </p:sp>
      <p:sp>
        <p:nvSpPr>
          <p:cNvPr id="27" name="Freeform 979"/>
          <p:cNvSpPr>
            <a:spLocks noEditPoints="1"/>
          </p:cNvSpPr>
          <p:nvPr/>
        </p:nvSpPr>
        <p:spPr bwMode="auto">
          <a:xfrm>
            <a:off x="5306728" y="4113528"/>
            <a:ext cx="440060" cy="393524"/>
          </a:xfrm>
          <a:custGeom>
            <a:avLst/>
            <a:gdLst>
              <a:gd name="T0" fmla="*/ 242 w 364"/>
              <a:gd name="T1" fmla="*/ 177 h 326"/>
              <a:gd name="T2" fmla="*/ 202 w 364"/>
              <a:gd name="T3" fmla="*/ 142 h 326"/>
              <a:gd name="T4" fmla="*/ 188 w 364"/>
              <a:gd name="T5" fmla="*/ 100 h 326"/>
              <a:gd name="T6" fmla="*/ 135 w 364"/>
              <a:gd name="T7" fmla="*/ 104 h 326"/>
              <a:gd name="T8" fmla="*/ 95 w 364"/>
              <a:gd name="T9" fmla="*/ 84 h 326"/>
              <a:gd name="T10" fmla="*/ 60 w 364"/>
              <a:gd name="T11" fmla="*/ 124 h 326"/>
              <a:gd name="T12" fmla="*/ 18 w 364"/>
              <a:gd name="T13" fmla="*/ 138 h 326"/>
              <a:gd name="T14" fmla="*/ 22 w 364"/>
              <a:gd name="T15" fmla="*/ 191 h 326"/>
              <a:gd name="T16" fmla="*/ 2 w 364"/>
              <a:gd name="T17" fmla="*/ 231 h 326"/>
              <a:gd name="T18" fmla="*/ 42 w 364"/>
              <a:gd name="T19" fmla="*/ 266 h 326"/>
              <a:gd name="T20" fmla="*/ 56 w 364"/>
              <a:gd name="T21" fmla="*/ 308 h 326"/>
              <a:gd name="T22" fmla="*/ 109 w 364"/>
              <a:gd name="T23" fmla="*/ 304 h 326"/>
              <a:gd name="T24" fmla="*/ 149 w 364"/>
              <a:gd name="T25" fmla="*/ 324 h 326"/>
              <a:gd name="T26" fmla="*/ 184 w 364"/>
              <a:gd name="T27" fmla="*/ 283 h 326"/>
              <a:gd name="T28" fmla="*/ 226 w 364"/>
              <a:gd name="T29" fmla="*/ 270 h 326"/>
              <a:gd name="T30" fmla="*/ 222 w 364"/>
              <a:gd name="T31" fmla="*/ 216 h 326"/>
              <a:gd name="T32" fmla="*/ 127 w 364"/>
              <a:gd name="T33" fmla="*/ 280 h 326"/>
              <a:gd name="T34" fmla="*/ 117 w 364"/>
              <a:gd name="T35" fmla="*/ 127 h 326"/>
              <a:gd name="T36" fmla="*/ 127 w 364"/>
              <a:gd name="T37" fmla="*/ 280 h 326"/>
              <a:gd name="T38" fmla="*/ 364 w 364"/>
              <a:gd name="T39" fmla="*/ 90 h 326"/>
              <a:gd name="T40" fmla="*/ 348 w 364"/>
              <a:gd name="T41" fmla="*/ 66 h 326"/>
              <a:gd name="T42" fmla="*/ 345 w 364"/>
              <a:gd name="T43" fmla="*/ 29 h 326"/>
              <a:gd name="T44" fmla="*/ 316 w 364"/>
              <a:gd name="T45" fmla="*/ 24 h 326"/>
              <a:gd name="T46" fmla="*/ 289 w 364"/>
              <a:gd name="T47" fmla="*/ 0 h 326"/>
              <a:gd name="T48" fmla="*/ 264 w 364"/>
              <a:gd name="T49" fmla="*/ 16 h 326"/>
              <a:gd name="T50" fmla="*/ 228 w 364"/>
              <a:gd name="T51" fmla="*/ 19 h 326"/>
              <a:gd name="T52" fmla="*/ 222 w 364"/>
              <a:gd name="T53" fmla="*/ 48 h 326"/>
              <a:gd name="T54" fmla="*/ 198 w 364"/>
              <a:gd name="T55" fmla="*/ 75 h 326"/>
              <a:gd name="T56" fmla="*/ 215 w 364"/>
              <a:gd name="T57" fmla="*/ 100 h 326"/>
              <a:gd name="T58" fmla="*/ 217 w 364"/>
              <a:gd name="T59" fmla="*/ 136 h 326"/>
              <a:gd name="T60" fmla="*/ 247 w 364"/>
              <a:gd name="T61" fmla="*/ 142 h 326"/>
              <a:gd name="T62" fmla="*/ 274 w 364"/>
              <a:gd name="T63" fmla="*/ 166 h 326"/>
              <a:gd name="T64" fmla="*/ 299 w 364"/>
              <a:gd name="T65" fmla="*/ 149 h 326"/>
              <a:gd name="T66" fmla="*/ 335 w 364"/>
              <a:gd name="T67" fmla="*/ 147 h 326"/>
              <a:gd name="T68" fmla="*/ 340 w 364"/>
              <a:gd name="T69" fmla="*/ 117 h 326"/>
              <a:gd name="T70" fmla="*/ 285 w 364"/>
              <a:gd name="T71" fmla="*/ 135 h 326"/>
              <a:gd name="T72" fmla="*/ 278 w 364"/>
              <a:gd name="T73" fmla="*/ 31 h 326"/>
              <a:gd name="T74" fmla="*/ 285 w 364"/>
              <a:gd name="T75" fmla="*/ 135 h 3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64" h="326">
                <a:moveTo>
                  <a:pt x="244" y="215"/>
                </a:moveTo>
                <a:cubicBezTo>
                  <a:pt x="242" y="177"/>
                  <a:pt x="242" y="177"/>
                  <a:pt x="242" y="177"/>
                </a:cubicBezTo>
                <a:cubicBezTo>
                  <a:pt x="219" y="179"/>
                  <a:pt x="219" y="179"/>
                  <a:pt x="219" y="179"/>
                </a:cubicBezTo>
                <a:cubicBezTo>
                  <a:pt x="216" y="165"/>
                  <a:pt x="210" y="153"/>
                  <a:pt x="202" y="142"/>
                </a:cubicBezTo>
                <a:cubicBezTo>
                  <a:pt x="216" y="125"/>
                  <a:pt x="216" y="125"/>
                  <a:pt x="216" y="125"/>
                </a:cubicBezTo>
                <a:cubicBezTo>
                  <a:pt x="188" y="100"/>
                  <a:pt x="188" y="100"/>
                  <a:pt x="188" y="100"/>
                </a:cubicBezTo>
                <a:cubicBezTo>
                  <a:pt x="173" y="117"/>
                  <a:pt x="173" y="117"/>
                  <a:pt x="173" y="117"/>
                </a:cubicBezTo>
                <a:cubicBezTo>
                  <a:pt x="161" y="110"/>
                  <a:pt x="148" y="106"/>
                  <a:pt x="135" y="104"/>
                </a:cubicBezTo>
                <a:cubicBezTo>
                  <a:pt x="133" y="81"/>
                  <a:pt x="133" y="81"/>
                  <a:pt x="133" y="81"/>
                </a:cubicBezTo>
                <a:cubicBezTo>
                  <a:pt x="95" y="84"/>
                  <a:pt x="95" y="84"/>
                  <a:pt x="95" y="84"/>
                </a:cubicBezTo>
                <a:cubicBezTo>
                  <a:pt x="97" y="106"/>
                  <a:pt x="97" y="106"/>
                  <a:pt x="97" y="106"/>
                </a:cubicBezTo>
                <a:cubicBezTo>
                  <a:pt x="83" y="110"/>
                  <a:pt x="71" y="116"/>
                  <a:pt x="60" y="124"/>
                </a:cubicBezTo>
                <a:cubicBezTo>
                  <a:pt x="43" y="109"/>
                  <a:pt x="43" y="109"/>
                  <a:pt x="43" y="109"/>
                </a:cubicBezTo>
                <a:cubicBezTo>
                  <a:pt x="18" y="138"/>
                  <a:pt x="18" y="138"/>
                  <a:pt x="18" y="138"/>
                </a:cubicBezTo>
                <a:cubicBezTo>
                  <a:pt x="35" y="153"/>
                  <a:pt x="35" y="153"/>
                  <a:pt x="35" y="153"/>
                </a:cubicBezTo>
                <a:cubicBezTo>
                  <a:pt x="28" y="164"/>
                  <a:pt x="24" y="177"/>
                  <a:pt x="22" y="191"/>
                </a:cubicBezTo>
                <a:cubicBezTo>
                  <a:pt x="0" y="193"/>
                  <a:pt x="0" y="193"/>
                  <a:pt x="0" y="193"/>
                </a:cubicBezTo>
                <a:cubicBezTo>
                  <a:pt x="2" y="231"/>
                  <a:pt x="2" y="231"/>
                  <a:pt x="2" y="231"/>
                </a:cubicBezTo>
                <a:cubicBezTo>
                  <a:pt x="25" y="229"/>
                  <a:pt x="25" y="229"/>
                  <a:pt x="25" y="229"/>
                </a:cubicBezTo>
                <a:cubicBezTo>
                  <a:pt x="28" y="243"/>
                  <a:pt x="34" y="255"/>
                  <a:pt x="42" y="266"/>
                </a:cubicBezTo>
                <a:cubicBezTo>
                  <a:pt x="28" y="282"/>
                  <a:pt x="28" y="282"/>
                  <a:pt x="28" y="282"/>
                </a:cubicBezTo>
                <a:cubicBezTo>
                  <a:pt x="56" y="308"/>
                  <a:pt x="56" y="308"/>
                  <a:pt x="56" y="308"/>
                </a:cubicBezTo>
                <a:cubicBezTo>
                  <a:pt x="71" y="291"/>
                  <a:pt x="71" y="291"/>
                  <a:pt x="71" y="291"/>
                </a:cubicBezTo>
                <a:cubicBezTo>
                  <a:pt x="83" y="297"/>
                  <a:pt x="96" y="302"/>
                  <a:pt x="109" y="304"/>
                </a:cubicBezTo>
                <a:cubicBezTo>
                  <a:pt x="111" y="326"/>
                  <a:pt x="111" y="326"/>
                  <a:pt x="111" y="326"/>
                </a:cubicBezTo>
                <a:cubicBezTo>
                  <a:pt x="149" y="324"/>
                  <a:pt x="149" y="324"/>
                  <a:pt x="149" y="324"/>
                </a:cubicBezTo>
                <a:cubicBezTo>
                  <a:pt x="147" y="301"/>
                  <a:pt x="147" y="301"/>
                  <a:pt x="147" y="301"/>
                </a:cubicBezTo>
                <a:cubicBezTo>
                  <a:pt x="161" y="298"/>
                  <a:pt x="173" y="292"/>
                  <a:pt x="184" y="283"/>
                </a:cubicBezTo>
                <a:cubicBezTo>
                  <a:pt x="201" y="298"/>
                  <a:pt x="201" y="298"/>
                  <a:pt x="201" y="298"/>
                </a:cubicBezTo>
                <a:cubicBezTo>
                  <a:pt x="226" y="270"/>
                  <a:pt x="226" y="270"/>
                  <a:pt x="226" y="270"/>
                </a:cubicBezTo>
                <a:cubicBezTo>
                  <a:pt x="209" y="255"/>
                  <a:pt x="209" y="255"/>
                  <a:pt x="209" y="255"/>
                </a:cubicBezTo>
                <a:cubicBezTo>
                  <a:pt x="216" y="243"/>
                  <a:pt x="220" y="230"/>
                  <a:pt x="222" y="216"/>
                </a:cubicBezTo>
                <a:lnTo>
                  <a:pt x="244" y="215"/>
                </a:lnTo>
                <a:close/>
                <a:moveTo>
                  <a:pt x="127" y="280"/>
                </a:moveTo>
                <a:cubicBezTo>
                  <a:pt x="85" y="283"/>
                  <a:pt x="48" y="251"/>
                  <a:pt x="45" y="209"/>
                </a:cubicBezTo>
                <a:cubicBezTo>
                  <a:pt x="43" y="167"/>
                  <a:pt x="75" y="130"/>
                  <a:pt x="117" y="127"/>
                </a:cubicBezTo>
                <a:cubicBezTo>
                  <a:pt x="159" y="124"/>
                  <a:pt x="196" y="157"/>
                  <a:pt x="199" y="199"/>
                </a:cubicBezTo>
                <a:cubicBezTo>
                  <a:pt x="201" y="241"/>
                  <a:pt x="169" y="278"/>
                  <a:pt x="127" y="280"/>
                </a:cubicBezTo>
                <a:close/>
                <a:moveTo>
                  <a:pt x="349" y="91"/>
                </a:moveTo>
                <a:cubicBezTo>
                  <a:pt x="364" y="90"/>
                  <a:pt x="364" y="90"/>
                  <a:pt x="364" y="90"/>
                </a:cubicBezTo>
                <a:cubicBezTo>
                  <a:pt x="363" y="65"/>
                  <a:pt x="363" y="65"/>
                  <a:pt x="363" y="65"/>
                </a:cubicBezTo>
                <a:cubicBezTo>
                  <a:pt x="348" y="66"/>
                  <a:pt x="348" y="66"/>
                  <a:pt x="348" y="66"/>
                </a:cubicBezTo>
                <a:cubicBezTo>
                  <a:pt x="345" y="56"/>
                  <a:pt x="341" y="48"/>
                  <a:pt x="335" y="41"/>
                </a:cubicBezTo>
                <a:cubicBezTo>
                  <a:pt x="345" y="29"/>
                  <a:pt x="345" y="29"/>
                  <a:pt x="345" y="29"/>
                </a:cubicBezTo>
                <a:cubicBezTo>
                  <a:pt x="326" y="12"/>
                  <a:pt x="326" y="12"/>
                  <a:pt x="326" y="12"/>
                </a:cubicBezTo>
                <a:cubicBezTo>
                  <a:pt x="316" y="24"/>
                  <a:pt x="316" y="24"/>
                  <a:pt x="316" y="24"/>
                </a:cubicBezTo>
                <a:cubicBezTo>
                  <a:pt x="308" y="19"/>
                  <a:pt x="299" y="16"/>
                  <a:pt x="290" y="15"/>
                </a:cubicBezTo>
                <a:cubicBezTo>
                  <a:pt x="289" y="0"/>
                  <a:pt x="289" y="0"/>
                  <a:pt x="289" y="0"/>
                </a:cubicBezTo>
                <a:cubicBezTo>
                  <a:pt x="263" y="1"/>
                  <a:pt x="263" y="1"/>
                  <a:pt x="263" y="1"/>
                </a:cubicBezTo>
                <a:cubicBezTo>
                  <a:pt x="264" y="16"/>
                  <a:pt x="264" y="16"/>
                  <a:pt x="264" y="16"/>
                </a:cubicBezTo>
                <a:cubicBezTo>
                  <a:pt x="255" y="19"/>
                  <a:pt x="247" y="23"/>
                  <a:pt x="239" y="29"/>
                </a:cubicBezTo>
                <a:cubicBezTo>
                  <a:pt x="228" y="19"/>
                  <a:pt x="228" y="19"/>
                  <a:pt x="228" y="19"/>
                </a:cubicBezTo>
                <a:cubicBezTo>
                  <a:pt x="211" y="38"/>
                  <a:pt x="211" y="38"/>
                  <a:pt x="211" y="38"/>
                </a:cubicBezTo>
                <a:cubicBezTo>
                  <a:pt x="222" y="48"/>
                  <a:pt x="222" y="48"/>
                  <a:pt x="222" y="48"/>
                </a:cubicBezTo>
                <a:cubicBezTo>
                  <a:pt x="218" y="56"/>
                  <a:pt x="215" y="65"/>
                  <a:pt x="213" y="74"/>
                </a:cubicBezTo>
                <a:cubicBezTo>
                  <a:pt x="198" y="75"/>
                  <a:pt x="198" y="75"/>
                  <a:pt x="198" y="75"/>
                </a:cubicBezTo>
                <a:cubicBezTo>
                  <a:pt x="200" y="101"/>
                  <a:pt x="200" y="101"/>
                  <a:pt x="200" y="101"/>
                </a:cubicBezTo>
                <a:cubicBezTo>
                  <a:pt x="215" y="100"/>
                  <a:pt x="215" y="100"/>
                  <a:pt x="215" y="100"/>
                </a:cubicBezTo>
                <a:cubicBezTo>
                  <a:pt x="218" y="109"/>
                  <a:pt x="222" y="117"/>
                  <a:pt x="227" y="125"/>
                </a:cubicBezTo>
                <a:cubicBezTo>
                  <a:pt x="217" y="136"/>
                  <a:pt x="217" y="136"/>
                  <a:pt x="217" y="136"/>
                </a:cubicBezTo>
                <a:cubicBezTo>
                  <a:pt x="237" y="153"/>
                  <a:pt x="237" y="153"/>
                  <a:pt x="237" y="153"/>
                </a:cubicBezTo>
                <a:cubicBezTo>
                  <a:pt x="247" y="142"/>
                  <a:pt x="247" y="142"/>
                  <a:pt x="247" y="142"/>
                </a:cubicBezTo>
                <a:cubicBezTo>
                  <a:pt x="255" y="146"/>
                  <a:pt x="263" y="149"/>
                  <a:pt x="273" y="151"/>
                </a:cubicBezTo>
                <a:cubicBezTo>
                  <a:pt x="274" y="166"/>
                  <a:pt x="274" y="166"/>
                  <a:pt x="274" y="166"/>
                </a:cubicBezTo>
                <a:cubicBezTo>
                  <a:pt x="300" y="164"/>
                  <a:pt x="300" y="164"/>
                  <a:pt x="300" y="164"/>
                </a:cubicBezTo>
                <a:cubicBezTo>
                  <a:pt x="299" y="149"/>
                  <a:pt x="299" y="149"/>
                  <a:pt x="299" y="149"/>
                </a:cubicBezTo>
                <a:cubicBezTo>
                  <a:pt x="308" y="147"/>
                  <a:pt x="316" y="142"/>
                  <a:pt x="323" y="137"/>
                </a:cubicBezTo>
                <a:cubicBezTo>
                  <a:pt x="335" y="147"/>
                  <a:pt x="335" y="147"/>
                  <a:pt x="335" y="147"/>
                </a:cubicBezTo>
                <a:cubicBezTo>
                  <a:pt x="352" y="127"/>
                  <a:pt x="352" y="127"/>
                  <a:pt x="352" y="127"/>
                </a:cubicBezTo>
                <a:cubicBezTo>
                  <a:pt x="340" y="117"/>
                  <a:pt x="340" y="117"/>
                  <a:pt x="340" y="117"/>
                </a:cubicBezTo>
                <a:cubicBezTo>
                  <a:pt x="345" y="110"/>
                  <a:pt x="348" y="101"/>
                  <a:pt x="349" y="91"/>
                </a:cubicBezTo>
                <a:close/>
                <a:moveTo>
                  <a:pt x="285" y="135"/>
                </a:moveTo>
                <a:cubicBezTo>
                  <a:pt x="256" y="137"/>
                  <a:pt x="231" y="115"/>
                  <a:pt x="229" y="86"/>
                </a:cubicBezTo>
                <a:cubicBezTo>
                  <a:pt x="227" y="57"/>
                  <a:pt x="249" y="32"/>
                  <a:pt x="278" y="31"/>
                </a:cubicBezTo>
                <a:cubicBezTo>
                  <a:pt x="307" y="29"/>
                  <a:pt x="332" y="51"/>
                  <a:pt x="333" y="79"/>
                </a:cubicBezTo>
                <a:cubicBezTo>
                  <a:pt x="335" y="108"/>
                  <a:pt x="313" y="133"/>
                  <a:pt x="285" y="135"/>
                </a:cubicBezTo>
                <a:close/>
              </a:path>
            </a:pathLst>
          </a:custGeom>
          <a:solidFill>
            <a:srgbClr val="C8161C"/>
          </a:solidFill>
          <a:ln>
            <a:noFill/>
          </a:ln>
          <a:effectLst>
            <a:reflection blurRad="25400" stA="52000" endPos="51000" dir="5400000" sy="-100000" algn="bl" rotWithShape="0"/>
          </a:effectLst>
        </p:spPr>
        <p:txBody>
          <a:bodyPr vert="horz" wrap="square" lIns="68580" tIns="34290" rIns="68580" bIns="3429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pPr>
            <a:endParaRPr lang="zh-CN" altLang="en-US" sz="1350">
              <a:solidFill>
                <a:srgbClr val="C8161C"/>
              </a:solidFill>
            </a:endParaRPr>
          </a:p>
        </p:txBody>
      </p:sp>
      <p:sp>
        <p:nvSpPr>
          <p:cNvPr id="28" name="Freeform 983"/>
          <p:cNvSpPr>
            <a:spLocks noEditPoints="1"/>
          </p:cNvSpPr>
          <p:nvPr/>
        </p:nvSpPr>
        <p:spPr bwMode="auto">
          <a:xfrm>
            <a:off x="1463082" y="4287699"/>
            <a:ext cx="407171" cy="417764"/>
          </a:xfrm>
          <a:custGeom>
            <a:avLst/>
            <a:gdLst>
              <a:gd name="T0" fmla="*/ 116 w 232"/>
              <a:gd name="T1" fmla="*/ 88 h 239"/>
              <a:gd name="T2" fmla="*/ 84 w 232"/>
              <a:gd name="T3" fmla="*/ 119 h 239"/>
              <a:gd name="T4" fmla="*/ 116 w 232"/>
              <a:gd name="T5" fmla="*/ 151 h 239"/>
              <a:gd name="T6" fmla="*/ 148 w 232"/>
              <a:gd name="T7" fmla="*/ 119 h 239"/>
              <a:gd name="T8" fmla="*/ 116 w 232"/>
              <a:gd name="T9" fmla="*/ 88 h 239"/>
              <a:gd name="T10" fmla="*/ 49 w 232"/>
              <a:gd name="T11" fmla="*/ 197 h 239"/>
              <a:gd name="T12" fmla="*/ 44 w 232"/>
              <a:gd name="T13" fmla="*/ 191 h 239"/>
              <a:gd name="T14" fmla="*/ 14 w 232"/>
              <a:gd name="T15" fmla="*/ 119 h 239"/>
              <a:gd name="T16" fmla="*/ 93 w 232"/>
              <a:gd name="T17" fmla="*/ 20 h 239"/>
              <a:gd name="T18" fmla="*/ 90 w 232"/>
              <a:gd name="T19" fmla="*/ 7 h 239"/>
              <a:gd name="T20" fmla="*/ 0 w 232"/>
              <a:gd name="T21" fmla="*/ 119 h 239"/>
              <a:gd name="T22" fmla="*/ 34 w 232"/>
              <a:gd name="T23" fmla="*/ 201 h 239"/>
              <a:gd name="T24" fmla="*/ 44 w 232"/>
              <a:gd name="T25" fmla="*/ 210 h 239"/>
              <a:gd name="T26" fmla="*/ 34 w 232"/>
              <a:gd name="T27" fmla="*/ 239 h 239"/>
              <a:gd name="T28" fmla="*/ 116 w 232"/>
              <a:gd name="T29" fmla="*/ 228 h 239"/>
              <a:gd name="T30" fmla="*/ 60 w 232"/>
              <a:gd name="T31" fmla="*/ 167 h 239"/>
              <a:gd name="T32" fmla="*/ 49 w 232"/>
              <a:gd name="T33" fmla="*/ 197 h 239"/>
              <a:gd name="T34" fmla="*/ 188 w 232"/>
              <a:gd name="T35" fmla="*/ 29 h 239"/>
              <a:gd name="T36" fmla="*/ 198 w 232"/>
              <a:gd name="T37" fmla="*/ 0 h 239"/>
              <a:gd name="T38" fmla="*/ 116 w 232"/>
              <a:gd name="T39" fmla="*/ 10 h 239"/>
              <a:gd name="T40" fmla="*/ 172 w 232"/>
              <a:gd name="T41" fmla="*/ 72 h 239"/>
              <a:gd name="T42" fmla="*/ 183 w 232"/>
              <a:gd name="T43" fmla="*/ 42 h 239"/>
              <a:gd name="T44" fmla="*/ 218 w 232"/>
              <a:gd name="T45" fmla="*/ 119 h 239"/>
              <a:gd name="T46" fmla="*/ 188 w 232"/>
              <a:gd name="T47" fmla="*/ 191 h 239"/>
              <a:gd name="T48" fmla="*/ 139 w 232"/>
              <a:gd name="T49" fmla="*/ 219 h 239"/>
              <a:gd name="T50" fmla="*/ 142 w 232"/>
              <a:gd name="T51" fmla="*/ 232 h 239"/>
              <a:gd name="T52" fmla="*/ 198 w 232"/>
              <a:gd name="T53" fmla="*/ 201 h 239"/>
              <a:gd name="T54" fmla="*/ 232 w 232"/>
              <a:gd name="T55" fmla="*/ 119 h 239"/>
              <a:gd name="T56" fmla="*/ 188 w 232"/>
              <a:gd name="T57" fmla="*/ 29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32" h="239">
                <a:moveTo>
                  <a:pt x="116" y="88"/>
                </a:moveTo>
                <a:cubicBezTo>
                  <a:pt x="98" y="88"/>
                  <a:pt x="84" y="102"/>
                  <a:pt x="84" y="119"/>
                </a:cubicBezTo>
                <a:cubicBezTo>
                  <a:pt x="84" y="137"/>
                  <a:pt x="98" y="151"/>
                  <a:pt x="116" y="151"/>
                </a:cubicBezTo>
                <a:cubicBezTo>
                  <a:pt x="134" y="151"/>
                  <a:pt x="148" y="137"/>
                  <a:pt x="148" y="119"/>
                </a:cubicBezTo>
                <a:cubicBezTo>
                  <a:pt x="148" y="102"/>
                  <a:pt x="134" y="88"/>
                  <a:pt x="116" y="88"/>
                </a:cubicBezTo>
                <a:close/>
                <a:moveTo>
                  <a:pt x="49" y="197"/>
                </a:moveTo>
                <a:cubicBezTo>
                  <a:pt x="47" y="195"/>
                  <a:pt x="46" y="193"/>
                  <a:pt x="44" y="191"/>
                </a:cubicBezTo>
                <a:cubicBezTo>
                  <a:pt x="25" y="172"/>
                  <a:pt x="14" y="147"/>
                  <a:pt x="14" y="119"/>
                </a:cubicBezTo>
                <a:cubicBezTo>
                  <a:pt x="14" y="71"/>
                  <a:pt x="48" y="30"/>
                  <a:pt x="93" y="20"/>
                </a:cubicBezTo>
                <a:cubicBezTo>
                  <a:pt x="90" y="7"/>
                  <a:pt x="90" y="7"/>
                  <a:pt x="90" y="7"/>
                </a:cubicBezTo>
                <a:cubicBezTo>
                  <a:pt x="39" y="19"/>
                  <a:pt x="0" y="65"/>
                  <a:pt x="0" y="119"/>
                </a:cubicBezTo>
                <a:cubicBezTo>
                  <a:pt x="0" y="150"/>
                  <a:pt x="12" y="179"/>
                  <a:pt x="34" y="201"/>
                </a:cubicBezTo>
                <a:cubicBezTo>
                  <a:pt x="37" y="204"/>
                  <a:pt x="41" y="207"/>
                  <a:pt x="44" y="210"/>
                </a:cubicBezTo>
                <a:cubicBezTo>
                  <a:pt x="34" y="239"/>
                  <a:pt x="34" y="239"/>
                  <a:pt x="34" y="239"/>
                </a:cubicBezTo>
                <a:cubicBezTo>
                  <a:pt x="116" y="228"/>
                  <a:pt x="116" y="228"/>
                  <a:pt x="116" y="228"/>
                </a:cubicBezTo>
                <a:cubicBezTo>
                  <a:pt x="60" y="167"/>
                  <a:pt x="60" y="167"/>
                  <a:pt x="60" y="167"/>
                </a:cubicBezTo>
                <a:lnTo>
                  <a:pt x="49" y="197"/>
                </a:lnTo>
                <a:close/>
                <a:moveTo>
                  <a:pt x="188" y="29"/>
                </a:moveTo>
                <a:cubicBezTo>
                  <a:pt x="198" y="0"/>
                  <a:pt x="198" y="0"/>
                  <a:pt x="198" y="0"/>
                </a:cubicBezTo>
                <a:cubicBezTo>
                  <a:pt x="116" y="10"/>
                  <a:pt x="116" y="10"/>
                  <a:pt x="116" y="10"/>
                </a:cubicBezTo>
                <a:cubicBezTo>
                  <a:pt x="172" y="72"/>
                  <a:pt x="172" y="72"/>
                  <a:pt x="172" y="72"/>
                </a:cubicBezTo>
                <a:cubicBezTo>
                  <a:pt x="183" y="42"/>
                  <a:pt x="183" y="42"/>
                  <a:pt x="183" y="42"/>
                </a:cubicBezTo>
                <a:cubicBezTo>
                  <a:pt x="204" y="61"/>
                  <a:pt x="218" y="89"/>
                  <a:pt x="218" y="119"/>
                </a:cubicBezTo>
                <a:cubicBezTo>
                  <a:pt x="218" y="147"/>
                  <a:pt x="207" y="172"/>
                  <a:pt x="188" y="191"/>
                </a:cubicBezTo>
                <a:cubicBezTo>
                  <a:pt x="174" y="205"/>
                  <a:pt x="157" y="214"/>
                  <a:pt x="139" y="219"/>
                </a:cubicBezTo>
                <a:cubicBezTo>
                  <a:pt x="142" y="232"/>
                  <a:pt x="142" y="232"/>
                  <a:pt x="142" y="232"/>
                </a:cubicBezTo>
                <a:cubicBezTo>
                  <a:pt x="163" y="227"/>
                  <a:pt x="182" y="217"/>
                  <a:pt x="198" y="201"/>
                </a:cubicBezTo>
                <a:cubicBezTo>
                  <a:pt x="220" y="179"/>
                  <a:pt x="232" y="150"/>
                  <a:pt x="232" y="119"/>
                </a:cubicBezTo>
                <a:cubicBezTo>
                  <a:pt x="232" y="83"/>
                  <a:pt x="214" y="50"/>
                  <a:pt x="188" y="29"/>
                </a:cubicBezTo>
                <a:close/>
              </a:path>
            </a:pathLst>
          </a:custGeom>
          <a:solidFill>
            <a:srgbClr val="C8161C"/>
          </a:solidFill>
          <a:ln>
            <a:noFill/>
          </a:ln>
          <a:effectLst>
            <a:reflection blurRad="25400" stA="52000" endPos="51000" dir="5400000" sy="-100000" algn="bl" rotWithShape="0"/>
          </a:effectLst>
        </p:spPr>
        <p:txBody>
          <a:bodyPr vert="horz" wrap="square" lIns="68580" tIns="34290" rIns="68580" bIns="3429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pPr>
            <a:endParaRPr lang="zh-CN" altLang="en-US" sz="1350">
              <a:solidFill>
                <a:srgbClr val="C8161C"/>
              </a:solidFill>
            </a:endParaRPr>
          </a:p>
        </p:txBody>
      </p:sp>
      <p:grpSp>
        <p:nvGrpSpPr>
          <p:cNvPr id="29" name="Group 17"/>
          <p:cNvGrpSpPr>
            <a:grpSpLocks noChangeAspect="1"/>
          </p:cNvGrpSpPr>
          <p:nvPr/>
        </p:nvGrpSpPr>
        <p:grpSpPr bwMode="auto">
          <a:xfrm>
            <a:off x="6685369" y="4357569"/>
            <a:ext cx="312956" cy="335939"/>
            <a:chOff x="231" y="1205"/>
            <a:chExt cx="640" cy="687"/>
          </a:xfrm>
          <a:solidFill>
            <a:srgbClr val="C8161C"/>
          </a:solidFill>
          <a:effectLst>
            <a:reflection blurRad="25400" stA="52000" endPos="51000" dir="5400000" sy="-100000" algn="bl" rotWithShape="0"/>
          </a:effectLst>
        </p:grpSpPr>
        <p:sp>
          <p:nvSpPr>
            <p:cNvPr id="45" name="Freeform 18"/>
            <p:cNvSpPr/>
            <p:nvPr/>
          </p:nvSpPr>
          <p:spPr bwMode="auto">
            <a:xfrm>
              <a:off x="231" y="1205"/>
              <a:ext cx="499" cy="687"/>
            </a:xfrm>
            <a:custGeom>
              <a:avLst/>
              <a:gdLst>
                <a:gd name="T0" fmla="*/ 442 w 499"/>
                <a:gd name="T1" fmla="*/ 629 h 687"/>
                <a:gd name="T2" fmla="*/ 57 w 499"/>
                <a:gd name="T3" fmla="*/ 629 h 687"/>
                <a:gd name="T4" fmla="*/ 57 w 499"/>
                <a:gd name="T5" fmla="*/ 200 h 687"/>
                <a:gd name="T6" fmla="*/ 200 w 499"/>
                <a:gd name="T7" fmla="*/ 200 h 687"/>
                <a:gd name="T8" fmla="*/ 200 w 499"/>
                <a:gd name="T9" fmla="*/ 57 h 687"/>
                <a:gd name="T10" fmla="*/ 442 w 499"/>
                <a:gd name="T11" fmla="*/ 57 h 687"/>
                <a:gd name="T12" fmla="*/ 442 w 499"/>
                <a:gd name="T13" fmla="*/ 116 h 687"/>
                <a:gd name="T14" fmla="*/ 494 w 499"/>
                <a:gd name="T15" fmla="*/ 64 h 687"/>
                <a:gd name="T16" fmla="*/ 499 w 499"/>
                <a:gd name="T17" fmla="*/ 59 h 687"/>
                <a:gd name="T18" fmla="*/ 499 w 499"/>
                <a:gd name="T19" fmla="*/ 0 h 687"/>
                <a:gd name="T20" fmla="*/ 143 w 499"/>
                <a:gd name="T21" fmla="*/ 0 h 687"/>
                <a:gd name="T22" fmla="*/ 143 w 499"/>
                <a:gd name="T23" fmla="*/ 0 h 687"/>
                <a:gd name="T24" fmla="*/ 0 w 499"/>
                <a:gd name="T25" fmla="*/ 143 h 687"/>
                <a:gd name="T26" fmla="*/ 0 w 499"/>
                <a:gd name="T27" fmla="*/ 687 h 687"/>
                <a:gd name="T28" fmla="*/ 499 w 499"/>
                <a:gd name="T29" fmla="*/ 687 h 687"/>
                <a:gd name="T30" fmla="*/ 499 w 499"/>
                <a:gd name="T31" fmla="*/ 429 h 687"/>
                <a:gd name="T32" fmla="*/ 442 w 499"/>
                <a:gd name="T33" fmla="*/ 486 h 687"/>
                <a:gd name="T34" fmla="*/ 442 w 499"/>
                <a:gd name="T35" fmla="*/ 629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9" h="687">
                  <a:moveTo>
                    <a:pt x="442" y="629"/>
                  </a:moveTo>
                  <a:lnTo>
                    <a:pt x="57" y="629"/>
                  </a:lnTo>
                  <a:lnTo>
                    <a:pt x="57" y="200"/>
                  </a:lnTo>
                  <a:lnTo>
                    <a:pt x="200" y="200"/>
                  </a:lnTo>
                  <a:lnTo>
                    <a:pt x="200" y="57"/>
                  </a:lnTo>
                  <a:lnTo>
                    <a:pt x="442" y="57"/>
                  </a:lnTo>
                  <a:lnTo>
                    <a:pt x="442" y="116"/>
                  </a:lnTo>
                  <a:lnTo>
                    <a:pt x="494" y="64"/>
                  </a:lnTo>
                  <a:lnTo>
                    <a:pt x="499" y="59"/>
                  </a:lnTo>
                  <a:lnTo>
                    <a:pt x="499" y="0"/>
                  </a:lnTo>
                  <a:lnTo>
                    <a:pt x="143" y="0"/>
                  </a:lnTo>
                  <a:lnTo>
                    <a:pt x="143" y="0"/>
                  </a:lnTo>
                  <a:lnTo>
                    <a:pt x="0" y="143"/>
                  </a:lnTo>
                  <a:lnTo>
                    <a:pt x="0" y="687"/>
                  </a:lnTo>
                  <a:lnTo>
                    <a:pt x="499" y="687"/>
                  </a:lnTo>
                  <a:lnTo>
                    <a:pt x="499" y="429"/>
                  </a:lnTo>
                  <a:lnTo>
                    <a:pt x="442" y="486"/>
                  </a:lnTo>
                  <a:lnTo>
                    <a:pt x="442" y="62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pPr>
              <a:endParaRPr lang="zh-CN" altLang="en-US" sz="1350">
                <a:solidFill>
                  <a:srgbClr val="C8161C"/>
                </a:solidFill>
              </a:endParaRPr>
            </a:p>
          </p:txBody>
        </p:sp>
        <p:sp>
          <p:nvSpPr>
            <p:cNvPr id="46" name="Freeform 19"/>
            <p:cNvSpPr>
              <a:spLocks noEditPoints="1"/>
            </p:cNvSpPr>
            <p:nvPr/>
          </p:nvSpPr>
          <p:spPr bwMode="auto">
            <a:xfrm>
              <a:off x="436" y="1310"/>
              <a:ext cx="435" cy="431"/>
            </a:xfrm>
            <a:custGeom>
              <a:avLst/>
              <a:gdLst>
                <a:gd name="T0" fmla="*/ 50 w 435"/>
                <a:gd name="T1" fmla="*/ 279 h 431"/>
                <a:gd name="T2" fmla="*/ 50 w 435"/>
                <a:gd name="T3" fmla="*/ 279 h 431"/>
                <a:gd name="T4" fmla="*/ 50 w 435"/>
                <a:gd name="T5" fmla="*/ 279 h 431"/>
                <a:gd name="T6" fmla="*/ 50 w 435"/>
                <a:gd name="T7" fmla="*/ 279 h 431"/>
                <a:gd name="T8" fmla="*/ 0 w 435"/>
                <a:gd name="T9" fmla="*/ 431 h 431"/>
                <a:gd name="T10" fmla="*/ 155 w 435"/>
                <a:gd name="T11" fmla="*/ 381 h 431"/>
                <a:gd name="T12" fmla="*/ 155 w 435"/>
                <a:gd name="T13" fmla="*/ 381 h 431"/>
                <a:gd name="T14" fmla="*/ 155 w 435"/>
                <a:gd name="T15" fmla="*/ 381 h 431"/>
                <a:gd name="T16" fmla="*/ 155 w 435"/>
                <a:gd name="T17" fmla="*/ 381 h 431"/>
                <a:gd name="T18" fmla="*/ 435 w 435"/>
                <a:gd name="T19" fmla="*/ 102 h 431"/>
                <a:gd name="T20" fmla="*/ 330 w 435"/>
                <a:gd name="T21" fmla="*/ 0 h 431"/>
                <a:gd name="T22" fmla="*/ 50 w 435"/>
                <a:gd name="T23" fmla="*/ 279 h 431"/>
                <a:gd name="T24" fmla="*/ 50 w 435"/>
                <a:gd name="T25" fmla="*/ 279 h 431"/>
                <a:gd name="T26" fmla="*/ 141 w 435"/>
                <a:gd name="T27" fmla="*/ 360 h 431"/>
                <a:gd name="T28" fmla="*/ 38 w 435"/>
                <a:gd name="T29" fmla="*/ 396 h 431"/>
                <a:gd name="T30" fmla="*/ 72 w 435"/>
                <a:gd name="T31" fmla="*/ 291 h 431"/>
                <a:gd name="T32" fmla="*/ 141 w 435"/>
                <a:gd name="T33" fmla="*/ 360 h 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5" h="431">
                  <a:moveTo>
                    <a:pt x="50" y="279"/>
                  </a:moveTo>
                  <a:lnTo>
                    <a:pt x="50" y="279"/>
                  </a:lnTo>
                  <a:lnTo>
                    <a:pt x="50" y="279"/>
                  </a:lnTo>
                  <a:lnTo>
                    <a:pt x="50" y="279"/>
                  </a:lnTo>
                  <a:lnTo>
                    <a:pt x="0" y="431"/>
                  </a:lnTo>
                  <a:lnTo>
                    <a:pt x="155" y="381"/>
                  </a:lnTo>
                  <a:lnTo>
                    <a:pt x="155" y="381"/>
                  </a:lnTo>
                  <a:lnTo>
                    <a:pt x="155" y="381"/>
                  </a:lnTo>
                  <a:lnTo>
                    <a:pt x="155" y="381"/>
                  </a:lnTo>
                  <a:lnTo>
                    <a:pt x="435" y="102"/>
                  </a:lnTo>
                  <a:lnTo>
                    <a:pt x="330" y="0"/>
                  </a:lnTo>
                  <a:lnTo>
                    <a:pt x="50" y="279"/>
                  </a:lnTo>
                  <a:lnTo>
                    <a:pt x="50" y="279"/>
                  </a:lnTo>
                  <a:close/>
                  <a:moveTo>
                    <a:pt x="141" y="360"/>
                  </a:moveTo>
                  <a:lnTo>
                    <a:pt x="38" y="396"/>
                  </a:lnTo>
                  <a:lnTo>
                    <a:pt x="72" y="291"/>
                  </a:lnTo>
                  <a:lnTo>
                    <a:pt x="141" y="36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pPr>
              <a:endParaRPr lang="zh-CN" altLang="en-US" sz="1350">
                <a:solidFill>
                  <a:srgbClr val="C8161C"/>
                </a:solidFill>
              </a:endParaRPr>
            </a:p>
          </p:txBody>
        </p:sp>
      </p:grpSp>
      <p:grpSp>
        <p:nvGrpSpPr>
          <p:cNvPr id="30" name="组合 29"/>
          <p:cNvGrpSpPr/>
          <p:nvPr/>
        </p:nvGrpSpPr>
        <p:grpSpPr>
          <a:xfrm>
            <a:off x="2034561" y="4177029"/>
            <a:ext cx="596101" cy="642667"/>
            <a:chOff x="2391028" y="4677759"/>
            <a:chExt cx="870829" cy="938856"/>
          </a:xfrm>
          <a:scene3d>
            <a:camera prst="orthographicFront">
              <a:rot lat="20820000" lon="1800000" rev="0"/>
            </a:camera>
            <a:lightRig rig="threePt" dir="t"/>
          </a:scene3d>
        </p:grpSpPr>
        <p:sp>
          <p:nvSpPr>
            <p:cNvPr id="43" name="文本框 2"/>
            <p:cNvSpPr txBox="1"/>
            <p:nvPr/>
          </p:nvSpPr>
          <p:spPr>
            <a:xfrm>
              <a:off x="2587311" y="4807293"/>
              <a:ext cx="529317" cy="809322"/>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auto">
                <a:spcBef>
                  <a:spcPts val="0"/>
                </a:spcBef>
                <a:spcAft>
                  <a:spcPts val="0"/>
                </a:spcAft>
              </a:pPr>
              <a:r>
                <a:rPr lang="en-US" altLang="zh-CN" sz="3000" dirty="0">
                  <a:solidFill>
                    <a:srgbClr val="C8161C"/>
                  </a:solidFill>
                  <a:latin typeface="Hiragino Sans GB W6" panose="020B0600000000000000" pitchFamily="34" charset="-122"/>
                  <a:ea typeface="Hiragino Sans GB W6" panose="020B0600000000000000" pitchFamily="34" charset="-122"/>
                </a:rPr>
                <a:t>A</a:t>
              </a:r>
              <a:endParaRPr lang="zh-CN" altLang="en-US" sz="3000" dirty="0">
                <a:solidFill>
                  <a:srgbClr val="C8161C"/>
                </a:solidFill>
                <a:latin typeface="Hiragino Sans GB W6" panose="020B0600000000000000" pitchFamily="34" charset="-122"/>
                <a:ea typeface="Hiragino Sans GB W6" panose="020B0600000000000000" pitchFamily="34" charset="-122"/>
              </a:endParaRPr>
            </a:p>
          </p:txBody>
        </p:sp>
        <p:sp>
          <p:nvSpPr>
            <p:cNvPr id="44" name="文本框 62"/>
            <p:cNvSpPr txBox="1"/>
            <p:nvPr/>
          </p:nvSpPr>
          <p:spPr>
            <a:xfrm>
              <a:off x="2391028" y="4677759"/>
              <a:ext cx="870829" cy="505826"/>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auto">
                <a:spcBef>
                  <a:spcPts val="0"/>
                </a:spcBef>
                <a:spcAft>
                  <a:spcPts val="0"/>
                </a:spcAft>
              </a:pPr>
              <a:r>
                <a:rPr lang="en-US" altLang="zh-CN" sz="825" dirty="0">
                  <a:solidFill>
                    <a:srgbClr val="C8161C"/>
                  </a:solidFill>
                  <a:latin typeface="Hiragino Sans GB W6" panose="020B0600000000000000" pitchFamily="34" charset="-122"/>
                  <a:ea typeface="Hiragino Sans GB W6" panose="020B0600000000000000" pitchFamily="34" charset="-122"/>
                </a:rPr>
                <a:t>OPTION</a:t>
              </a:r>
              <a:endParaRPr lang="zh-CN" altLang="en-US" sz="825" dirty="0">
                <a:solidFill>
                  <a:srgbClr val="C8161C"/>
                </a:solidFill>
                <a:latin typeface="Hiragino Sans GB W6" panose="020B0600000000000000" pitchFamily="34" charset="-122"/>
                <a:ea typeface="Hiragino Sans GB W6" panose="020B0600000000000000" pitchFamily="34" charset="-122"/>
              </a:endParaRPr>
            </a:p>
          </p:txBody>
        </p:sp>
      </p:grpSp>
      <p:grpSp>
        <p:nvGrpSpPr>
          <p:cNvPr id="31" name="组合 30"/>
          <p:cNvGrpSpPr/>
          <p:nvPr/>
        </p:nvGrpSpPr>
        <p:grpSpPr>
          <a:xfrm>
            <a:off x="3320197" y="3482688"/>
            <a:ext cx="596101" cy="642667"/>
            <a:chOff x="2391028" y="4677759"/>
            <a:chExt cx="870829" cy="938856"/>
          </a:xfrm>
          <a:scene3d>
            <a:camera prst="orthographicFront">
              <a:rot lat="20820000" lon="1800000" rev="0"/>
            </a:camera>
            <a:lightRig rig="threePt" dir="t"/>
          </a:scene3d>
        </p:grpSpPr>
        <p:sp>
          <p:nvSpPr>
            <p:cNvPr id="41" name="文本框 69"/>
            <p:cNvSpPr txBox="1"/>
            <p:nvPr/>
          </p:nvSpPr>
          <p:spPr>
            <a:xfrm>
              <a:off x="2587311" y="4807293"/>
              <a:ext cx="529317" cy="809322"/>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auto">
                <a:spcBef>
                  <a:spcPts val="0"/>
                </a:spcBef>
                <a:spcAft>
                  <a:spcPts val="0"/>
                </a:spcAft>
              </a:pPr>
              <a:r>
                <a:rPr lang="en-US" altLang="zh-CN" sz="3000" dirty="0">
                  <a:solidFill>
                    <a:srgbClr val="C8161C"/>
                  </a:solidFill>
                  <a:latin typeface="Hiragino Sans GB W6" panose="020B0600000000000000" pitchFamily="34" charset="-122"/>
                  <a:ea typeface="Hiragino Sans GB W6" panose="020B0600000000000000" pitchFamily="34" charset="-122"/>
                </a:rPr>
                <a:t>B</a:t>
              </a:r>
              <a:endParaRPr lang="zh-CN" altLang="en-US" sz="3000" dirty="0">
                <a:solidFill>
                  <a:srgbClr val="C8161C"/>
                </a:solidFill>
                <a:latin typeface="Hiragino Sans GB W6" panose="020B0600000000000000" pitchFamily="34" charset="-122"/>
                <a:ea typeface="Hiragino Sans GB W6" panose="020B0600000000000000" pitchFamily="34" charset="-122"/>
              </a:endParaRPr>
            </a:p>
          </p:txBody>
        </p:sp>
        <p:sp>
          <p:nvSpPr>
            <p:cNvPr id="42" name="文本框 70"/>
            <p:cNvSpPr txBox="1"/>
            <p:nvPr/>
          </p:nvSpPr>
          <p:spPr>
            <a:xfrm>
              <a:off x="2391028" y="4677759"/>
              <a:ext cx="870829" cy="505826"/>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auto">
                <a:spcBef>
                  <a:spcPts val="0"/>
                </a:spcBef>
                <a:spcAft>
                  <a:spcPts val="0"/>
                </a:spcAft>
              </a:pPr>
              <a:r>
                <a:rPr lang="en-US" altLang="zh-CN" sz="825" dirty="0">
                  <a:solidFill>
                    <a:srgbClr val="C8161C"/>
                  </a:solidFill>
                  <a:latin typeface="Hiragino Sans GB W6" panose="020B0600000000000000" pitchFamily="34" charset="-122"/>
                  <a:ea typeface="Hiragino Sans GB W6" panose="020B0600000000000000" pitchFamily="34" charset="-122"/>
                </a:rPr>
                <a:t>OPTION</a:t>
              </a:r>
              <a:endParaRPr lang="zh-CN" altLang="en-US" sz="825" dirty="0">
                <a:solidFill>
                  <a:srgbClr val="C8161C"/>
                </a:solidFill>
                <a:latin typeface="Hiragino Sans GB W6" panose="020B0600000000000000" pitchFamily="34" charset="-122"/>
                <a:ea typeface="Hiragino Sans GB W6" panose="020B0600000000000000" pitchFamily="34" charset="-122"/>
              </a:endParaRPr>
            </a:p>
          </p:txBody>
        </p:sp>
      </p:grpSp>
      <p:grpSp>
        <p:nvGrpSpPr>
          <p:cNvPr id="32" name="组合 31"/>
          <p:cNvGrpSpPr/>
          <p:nvPr/>
        </p:nvGrpSpPr>
        <p:grpSpPr>
          <a:xfrm>
            <a:off x="4598685" y="2716602"/>
            <a:ext cx="596101" cy="642667"/>
            <a:chOff x="2391028" y="4677759"/>
            <a:chExt cx="870829" cy="938856"/>
          </a:xfrm>
          <a:scene3d>
            <a:camera prst="orthographicFront">
              <a:rot lat="20820000" lon="1800000" rev="0"/>
            </a:camera>
            <a:lightRig rig="threePt" dir="t"/>
          </a:scene3d>
        </p:grpSpPr>
        <p:sp>
          <p:nvSpPr>
            <p:cNvPr id="39" name="文本框 74"/>
            <p:cNvSpPr txBox="1"/>
            <p:nvPr/>
          </p:nvSpPr>
          <p:spPr>
            <a:xfrm>
              <a:off x="2587311" y="4807293"/>
              <a:ext cx="529317" cy="809322"/>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auto">
                <a:spcBef>
                  <a:spcPts val="0"/>
                </a:spcBef>
                <a:spcAft>
                  <a:spcPts val="0"/>
                </a:spcAft>
              </a:pPr>
              <a:r>
                <a:rPr lang="en-US" altLang="zh-CN" sz="3000" dirty="0">
                  <a:solidFill>
                    <a:srgbClr val="C8161C"/>
                  </a:solidFill>
                  <a:latin typeface="Hiragino Sans GB W6" panose="020B0600000000000000" pitchFamily="34" charset="-122"/>
                  <a:ea typeface="Hiragino Sans GB W6" panose="020B0600000000000000" pitchFamily="34" charset="-122"/>
                </a:rPr>
                <a:t>C</a:t>
              </a:r>
              <a:endParaRPr lang="zh-CN" altLang="en-US" sz="3000" dirty="0">
                <a:solidFill>
                  <a:srgbClr val="C8161C"/>
                </a:solidFill>
                <a:latin typeface="Hiragino Sans GB W6" panose="020B0600000000000000" pitchFamily="34" charset="-122"/>
                <a:ea typeface="Hiragino Sans GB W6" panose="020B0600000000000000" pitchFamily="34" charset="-122"/>
              </a:endParaRPr>
            </a:p>
          </p:txBody>
        </p:sp>
        <p:sp>
          <p:nvSpPr>
            <p:cNvPr id="40" name="文本框 75"/>
            <p:cNvSpPr txBox="1"/>
            <p:nvPr/>
          </p:nvSpPr>
          <p:spPr>
            <a:xfrm>
              <a:off x="2391028" y="4677759"/>
              <a:ext cx="870829" cy="505826"/>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auto">
                <a:spcBef>
                  <a:spcPts val="0"/>
                </a:spcBef>
                <a:spcAft>
                  <a:spcPts val="0"/>
                </a:spcAft>
              </a:pPr>
              <a:r>
                <a:rPr lang="en-US" altLang="zh-CN" sz="825" dirty="0">
                  <a:solidFill>
                    <a:srgbClr val="C8161C"/>
                  </a:solidFill>
                  <a:latin typeface="Hiragino Sans GB W6" panose="020B0600000000000000" pitchFamily="34" charset="-122"/>
                  <a:ea typeface="Hiragino Sans GB W6" panose="020B0600000000000000" pitchFamily="34" charset="-122"/>
                </a:rPr>
                <a:t>OPTION</a:t>
              </a:r>
              <a:endParaRPr lang="zh-CN" altLang="en-US" sz="825" dirty="0">
                <a:solidFill>
                  <a:srgbClr val="C8161C"/>
                </a:solidFill>
                <a:latin typeface="Hiragino Sans GB W6" panose="020B0600000000000000" pitchFamily="34" charset="-122"/>
                <a:ea typeface="Hiragino Sans GB W6" panose="020B0600000000000000" pitchFamily="34" charset="-122"/>
              </a:endParaRPr>
            </a:p>
          </p:txBody>
        </p:sp>
      </p:grpSp>
      <p:grpSp>
        <p:nvGrpSpPr>
          <p:cNvPr id="33" name="组合 32"/>
          <p:cNvGrpSpPr/>
          <p:nvPr/>
        </p:nvGrpSpPr>
        <p:grpSpPr>
          <a:xfrm>
            <a:off x="5874085" y="3474184"/>
            <a:ext cx="596101" cy="642667"/>
            <a:chOff x="2391028" y="4677759"/>
            <a:chExt cx="870829" cy="938856"/>
          </a:xfrm>
          <a:scene3d>
            <a:camera prst="orthographicFront">
              <a:rot lat="20820000" lon="1800000" rev="0"/>
            </a:camera>
            <a:lightRig rig="threePt" dir="t"/>
          </a:scene3d>
        </p:grpSpPr>
        <p:sp>
          <p:nvSpPr>
            <p:cNvPr id="37" name="文本框 77"/>
            <p:cNvSpPr txBox="1"/>
            <p:nvPr/>
          </p:nvSpPr>
          <p:spPr>
            <a:xfrm>
              <a:off x="2587311" y="4807293"/>
              <a:ext cx="529317" cy="809322"/>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auto">
                <a:spcBef>
                  <a:spcPts val="0"/>
                </a:spcBef>
                <a:spcAft>
                  <a:spcPts val="0"/>
                </a:spcAft>
              </a:pPr>
              <a:r>
                <a:rPr lang="en-US" altLang="zh-CN" sz="3000" dirty="0">
                  <a:solidFill>
                    <a:srgbClr val="C8161C"/>
                  </a:solidFill>
                  <a:latin typeface="Hiragino Sans GB W6" panose="020B0600000000000000" pitchFamily="34" charset="-122"/>
                  <a:ea typeface="Hiragino Sans GB W6" panose="020B0600000000000000" pitchFamily="34" charset="-122"/>
                </a:rPr>
                <a:t>D</a:t>
              </a:r>
              <a:endParaRPr lang="zh-CN" altLang="en-US" sz="3000" dirty="0">
                <a:solidFill>
                  <a:srgbClr val="C8161C"/>
                </a:solidFill>
                <a:latin typeface="Hiragino Sans GB W6" panose="020B0600000000000000" pitchFamily="34" charset="-122"/>
                <a:ea typeface="Hiragino Sans GB W6" panose="020B0600000000000000" pitchFamily="34" charset="-122"/>
              </a:endParaRPr>
            </a:p>
          </p:txBody>
        </p:sp>
        <p:sp>
          <p:nvSpPr>
            <p:cNvPr id="38" name="文本框 80"/>
            <p:cNvSpPr txBox="1"/>
            <p:nvPr/>
          </p:nvSpPr>
          <p:spPr>
            <a:xfrm>
              <a:off x="2391028" y="4677759"/>
              <a:ext cx="870829" cy="505826"/>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auto">
                <a:spcBef>
                  <a:spcPts val="0"/>
                </a:spcBef>
                <a:spcAft>
                  <a:spcPts val="0"/>
                </a:spcAft>
              </a:pPr>
              <a:r>
                <a:rPr lang="en-US" altLang="zh-CN" sz="825" dirty="0">
                  <a:solidFill>
                    <a:srgbClr val="C8161C"/>
                  </a:solidFill>
                  <a:latin typeface="Hiragino Sans GB W6" panose="020B0600000000000000" pitchFamily="34" charset="-122"/>
                  <a:ea typeface="Hiragino Sans GB W6" panose="020B0600000000000000" pitchFamily="34" charset="-122"/>
                </a:rPr>
                <a:t>OPTION</a:t>
              </a:r>
              <a:endParaRPr lang="zh-CN" altLang="en-US" sz="825" dirty="0">
                <a:solidFill>
                  <a:srgbClr val="C8161C"/>
                </a:solidFill>
                <a:latin typeface="Hiragino Sans GB W6" panose="020B0600000000000000" pitchFamily="34" charset="-122"/>
                <a:ea typeface="Hiragino Sans GB W6" panose="020B0600000000000000" pitchFamily="34" charset="-122"/>
              </a:endParaRPr>
            </a:p>
          </p:txBody>
        </p:sp>
      </p:grpSp>
      <p:grpSp>
        <p:nvGrpSpPr>
          <p:cNvPr id="34" name="组合 33"/>
          <p:cNvGrpSpPr/>
          <p:nvPr/>
        </p:nvGrpSpPr>
        <p:grpSpPr>
          <a:xfrm>
            <a:off x="7184191" y="4177029"/>
            <a:ext cx="596101" cy="642667"/>
            <a:chOff x="2391028" y="4677759"/>
            <a:chExt cx="870829" cy="938856"/>
          </a:xfrm>
          <a:scene3d>
            <a:camera prst="orthographicFront">
              <a:rot lat="20820000" lon="1800000" rev="0"/>
            </a:camera>
            <a:lightRig rig="threePt" dir="t"/>
          </a:scene3d>
        </p:grpSpPr>
        <p:sp>
          <p:nvSpPr>
            <p:cNvPr id="35" name="文本框 83"/>
            <p:cNvSpPr txBox="1"/>
            <p:nvPr/>
          </p:nvSpPr>
          <p:spPr>
            <a:xfrm>
              <a:off x="2587311" y="4807293"/>
              <a:ext cx="529317" cy="809322"/>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auto">
                <a:spcBef>
                  <a:spcPts val="0"/>
                </a:spcBef>
                <a:spcAft>
                  <a:spcPts val="0"/>
                </a:spcAft>
              </a:pPr>
              <a:r>
                <a:rPr lang="en-US" altLang="zh-CN" sz="3000" dirty="0">
                  <a:solidFill>
                    <a:srgbClr val="C8161C"/>
                  </a:solidFill>
                  <a:latin typeface="Hiragino Sans GB W6" panose="020B0600000000000000" pitchFamily="34" charset="-122"/>
                  <a:ea typeface="Hiragino Sans GB W6" panose="020B0600000000000000" pitchFamily="34" charset="-122"/>
                </a:rPr>
                <a:t>E</a:t>
              </a:r>
              <a:endParaRPr lang="zh-CN" altLang="en-US" sz="3000" dirty="0">
                <a:solidFill>
                  <a:srgbClr val="C8161C"/>
                </a:solidFill>
                <a:latin typeface="Hiragino Sans GB W6" panose="020B0600000000000000" pitchFamily="34" charset="-122"/>
                <a:ea typeface="Hiragino Sans GB W6" panose="020B0600000000000000" pitchFamily="34" charset="-122"/>
              </a:endParaRPr>
            </a:p>
          </p:txBody>
        </p:sp>
        <p:sp>
          <p:nvSpPr>
            <p:cNvPr id="36" name="文本框 84"/>
            <p:cNvSpPr txBox="1"/>
            <p:nvPr/>
          </p:nvSpPr>
          <p:spPr>
            <a:xfrm>
              <a:off x="2391028" y="4677759"/>
              <a:ext cx="870829" cy="505826"/>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auto">
                <a:spcBef>
                  <a:spcPts val="0"/>
                </a:spcBef>
                <a:spcAft>
                  <a:spcPts val="0"/>
                </a:spcAft>
              </a:pPr>
              <a:r>
                <a:rPr lang="en-US" altLang="zh-CN" sz="825" dirty="0">
                  <a:solidFill>
                    <a:srgbClr val="C8161C"/>
                  </a:solidFill>
                  <a:latin typeface="Hiragino Sans GB W6" panose="020B0600000000000000" pitchFamily="34" charset="-122"/>
                  <a:ea typeface="Hiragino Sans GB W6" panose="020B0600000000000000" pitchFamily="34" charset="-122"/>
                </a:rPr>
                <a:t>OPTION</a:t>
              </a:r>
              <a:endParaRPr lang="zh-CN" altLang="en-US" sz="825" dirty="0">
                <a:solidFill>
                  <a:srgbClr val="C8161C"/>
                </a:solidFill>
                <a:latin typeface="Hiragino Sans GB W6" panose="020B0600000000000000" pitchFamily="34" charset="-122"/>
                <a:ea typeface="Hiragino Sans GB W6" panose="020B0600000000000000" pitchFamily="34" charset="-122"/>
              </a:endParaRPr>
            </a:p>
          </p:txBody>
        </p:sp>
      </p:grpSp>
      <p:sp>
        <p:nvSpPr>
          <p:cNvPr id="77" name="Rectangle 89" descr="e7d195523061f1c0205959036996ad55c215b892a7aac5c0B9ADEF7896FB48F2EF97163A2DE1401E1875DEDC438B7864AD24CA23553DBBBD975DAF4CAD4A2592689FFB6CEE59FFA55B2702D0E5EE29CDDE744B5A58D848E290B0F3363EEEFF85AEACDB2C4783B3CFD20D9E72AC2F528B09A88B84C6E73CDEC5D6CB26D43C2398027A14BE9DBFE415"/>
          <p:cNvSpPr/>
          <p:nvPr/>
        </p:nvSpPr>
        <p:spPr>
          <a:xfrm>
            <a:off x="6618274" y="2659147"/>
            <a:ext cx="2594636" cy="658001"/>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lnSpc>
                <a:spcPct val="200000"/>
              </a:lnSpc>
              <a:spcBef>
                <a:spcPts val="0"/>
              </a:spcBef>
              <a:spcAft>
                <a:spcPts val="0"/>
              </a:spcAft>
            </a:pPr>
            <a:r>
              <a:rPr lang="en-US" altLang="zh-CN" sz="1050" b="1" dirty="0">
                <a:solidFill>
                  <a:srgbClr val="C8161D"/>
                </a:solidFill>
                <a:latin typeface="Open Sans" panose="020B0606030504020204" pitchFamily="34" charset="0"/>
                <a:ea typeface="Open Sans" panose="020B0606030504020204" pitchFamily="34" charset="0"/>
                <a:cs typeface="Open Sans" panose="020B0606030504020204" pitchFamily="34" charset="0"/>
              </a:rPr>
              <a:t>Key Words Here</a:t>
            </a:r>
            <a:endParaRPr lang="en-US" sz="788" dirty="0">
              <a:solidFill>
                <a:srgbClr val="C8161D"/>
              </a:solidFill>
              <a:latin typeface="Open Sans" panose="020B0606030504020204" pitchFamily="34" charset="0"/>
              <a:ea typeface="Open Sans" panose="020B0606030504020204" pitchFamily="34" charset="0"/>
              <a:cs typeface="Open Sans" panose="020B0606030504020204" pitchFamily="34" charset="0"/>
            </a:endParaRPr>
          </a:p>
          <a:p>
            <a:pPr fontAlgn="auto">
              <a:spcBef>
                <a:spcPts val="0"/>
              </a:spcBef>
              <a:spcAft>
                <a:spcPts val="0"/>
              </a:spcAft>
            </a:pPr>
            <a:r>
              <a:rPr lang="en-US" sz="788" dirty="0">
                <a:solidFill>
                  <a:prstClr val="black">
                    <a:lumMod val="50000"/>
                    <a:lumOff val="50000"/>
                  </a:prstClr>
                </a:solidFill>
                <a:latin typeface="Open Sans" panose="020B0606030504020204" pitchFamily="34" charset="0"/>
                <a:ea typeface="Open Sans" panose="020B0606030504020204" pitchFamily="34" charset="0"/>
                <a:cs typeface="Open Sans" panose="020B0606030504020204" pitchFamily="34" charset="0"/>
              </a:rPr>
              <a:t>Vivamus Quam Dolor, Tempor Ac Gravida Sit Amet, Porta Fermentum Magna. Aliquam Euismod.</a:t>
            </a:r>
          </a:p>
        </p:txBody>
      </p:sp>
      <p:sp>
        <p:nvSpPr>
          <p:cNvPr id="78" name="Rectangle 89" descr="e7d195523061f1c0205959036996ad55c215b892a7aac5c0B9ADEF7896FB48F2EF97163A2DE1401E1875DEDC438B7864AD24CA23553DBBBD975DAF4CAD4A2592689FFB6CEE59FFA55B2702D0E5EE29CDDE744B5A58D848E290B0F3363EEEFF85AEACDB2C4783B3CFD20D9E72AC2F528B09A88B84C6E73CDEC5D6CB26D43C2398027A14BE9DBFE415"/>
          <p:cNvSpPr/>
          <p:nvPr/>
        </p:nvSpPr>
        <p:spPr>
          <a:xfrm>
            <a:off x="5365307" y="1866909"/>
            <a:ext cx="2594636" cy="658001"/>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lnSpc>
                <a:spcPct val="200000"/>
              </a:lnSpc>
              <a:spcBef>
                <a:spcPts val="0"/>
              </a:spcBef>
              <a:spcAft>
                <a:spcPts val="0"/>
              </a:spcAft>
            </a:pPr>
            <a:r>
              <a:rPr lang="en-US" altLang="zh-CN" sz="1050" b="1" dirty="0">
                <a:solidFill>
                  <a:srgbClr val="C8161D"/>
                </a:solidFill>
                <a:latin typeface="Open Sans" panose="020B0606030504020204" pitchFamily="34" charset="0"/>
                <a:ea typeface="Open Sans" panose="020B0606030504020204" pitchFamily="34" charset="0"/>
                <a:cs typeface="Open Sans" panose="020B0606030504020204" pitchFamily="34" charset="0"/>
              </a:rPr>
              <a:t>Key Words Here</a:t>
            </a:r>
            <a:endParaRPr lang="en-US" sz="788" dirty="0">
              <a:solidFill>
                <a:srgbClr val="C8161D"/>
              </a:solidFill>
              <a:latin typeface="Open Sans" panose="020B0606030504020204" pitchFamily="34" charset="0"/>
              <a:ea typeface="Open Sans" panose="020B0606030504020204" pitchFamily="34" charset="0"/>
              <a:cs typeface="Open Sans" panose="020B0606030504020204" pitchFamily="34" charset="0"/>
            </a:endParaRPr>
          </a:p>
          <a:p>
            <a:pPr fontAlgn="auto">
              <a:spcBef>
                <a:spcPts val="0"/>
              </a:spcBef>
              <a:spcAft>
                <a:spcPts val="0"/>
              </a:spcAft>
            </a:pPr>
            <a:r>
              <a:rPr lang="en-US" sz="788" dirty="0">
                <a:solidFill>
                  <a:prstClr val="black">
                    <a:lumMod val="50000"/>
                    <a:lumOff val="50000"/>
                  </a:prstClr>
                </a:solidFill>
                <a:latin typeface="Open Sans" panose="020B0606030504020204" pitchFamily="34" charset="0"/>
                <a:ea typeface="Open Sans" panose="020B0606030504020204" pitchFamily="34" charset="0"/>
                <a:cs typeface="Open Sans" panose="020B0606030504020204" pitchFamily="34" charset="0"/>
              </a:rPr>
              <a:t>Vivamus Quam Dolor, Tempor Ac Gravida Sit Amet, Porta Fermentum Magna. Aliquam Euismod.</a:t>
            </a:r>
          </a:p>
        </p:txBody>
      </p:sp>
      <p:sp>
        <p:nvSpPr>
          <p:cNvPr id="79" name="Rectangle 89" descr="e7d195523061f1c0205959036996ad55c215b892a7aac5c0B9ADEF7896FB48F2EF97163A2DE1401E1875DEDC438B7864AD24CA23553DBBBD975DAF4CAD4A2592689FFB6CEE59FFA55B2702D0E5EE29CDDE744B5A58D848E290B0F3363EEEFF85AEACDB2C4783B3CFD20D9E72AC2F528B09A88B84C6E73CDEC5D6CB26D43C2398027A14BE9DBFE415"/>
          <p:cNvSpPr/>
          <p:nvPr/>
        </p:nvSpPr>
        <p:spPr>
          <a:xfrm>
            <a:off x="3243126" y="1140189"/>
            <a:ext cx="2594636" cy="658001"/>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auto">
              <a:lnSpc>
                <a:spcPct val="200000"/>
              </a:lnSpc>
              <a:spcBef>
                <a:spcPts val="0"/>
              </a:spcBef>
              <a:spcAft>
                <a:spcPts val="0"/>
              </a:spcAft>
            </a:pPr>
            <a:r>
              <a:rPr lang="en-US" altLang="zh-CN" sz="1050" b="1" dirty="0">
                <a:solidFill>
                  <a:srgbClr val="C8161D"/>
                </a:solidFill>
                <a:latin typeface="Open Sans" panose="020B0606030504020204" pitchFamily="34" charset="0"/>
                <a:ea typeface="Open Sans" panose="020B0606030504020204" pitchFamily="34" charset="0"/>
                <a:cs typeface="Open Sans" panose="020B0606030504020204" pitchFamily="34" charset="0"/>
              </a:rPr>
              <a:t>Key Words Here</a:t>
            </a:r>
            <a:endParaRPr lang="en-US" sz="788" dirty="0">
              <a:solidFill>
                <a:srgbClr val="C8161D"/>
              </a:solidFill>
              <a:latin typeface="Open Sans" panose="020B0606030504020204" pitchFamily="34" charset="0"/>
              <a:ea typeface="Open Sans" panose="020B0606030504020204" pitchFamily="34" charset="0"/>
              <a:cs typeface="Open Sans" panose="020B0606030504020204" pitchFamily="34" charset="0"/>
            </a:endParaRPr>
          </a:p>
          <a:p>
            <a:pPr algn="ctr" fontAlgn="auto">
              <a:spcBef>
                <a:spcPts val="0"/>
              </a:spcBef>
              <a:spcAft>
                <a:spcPts val="0"/>
              </a:spcAft>
            </a:pPr>
            <a:r>
              <a:rPr lang="en-US" sz="788" dirty="0">
                <a:solidFill>
                  <a:prstClr val="black">
                    <a:lumMod val="50000"/>
                    <a:lumOff val="50000"/>
                  </a:prstClr>
                </a:solidFill>
                <a:latin typeface="Open Sans" panose="020B0606030504020204" pitchFamily="34" charset="0"/>
                <a:ea typeface="Open Sans" panose="020B0606030504020204" pitchFamily="34" charset="0"/>
                <a:cs typeface="Open Sans" panose="020B0606030504020204" pitchFamily="34" charset="0"/>
              </a:rPr>
              <a:t>Vivamus Quam Dolor, Tempor Ac Gravida Sit Amet, Porta Fermentum Magna. Aliquam Euismod.</a:t>
            </a:r>
          </a:p>
        </p:txBody>
      </p:sp>
      <p:sp>
        <p:nvSpPr>
          <p:cNvPr id="80" name="Rectangle 89" descr="e7d195523061f1c0205959036996ad55c215b892a7aac5c0B9ADEF7896FB48F2EF97163A2DE1401E1875DEDC438B7864AD24CA23553DBBBD975DAF4CAD4A2592689FFB6CEE59FFA55B2702D0E5EE29CDDE744B5A58D848E290B0F3363EEEFF85AEACDB2C4783B3CFD20D9E72AC2F528B09A88B84C6E73CDEC5D6CB26D43C2398027A14BE9DBFE415"/>
          <p:cNvSpPr/>
          <p:nvPr/>
        </p:nvSpPr>
        <p:spPr>
          <a:xfrm>
            <a:off x="1208615" y="1928598"/>
            <a:ext cx="2594636" cy="658001"/>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fontAlgn="auto">
              <a:lnSpc>
                <a:spcPct val="200000"/>
              </a:lnSpc>
              <a:spcBef>
                <a:spcPts val="0"/>
              </a:spcBef>
              <a:spcAft>
                <a:spcPts val="0"/>
              </a:spcAft>
            </a:pPr>
            <a:r>
              <a:rPr lang="en-US" altLang="zh-CN" sz="1050" b="1" dirty="0">
                <a:solidFill>
                  <a:srgbClr val="C8161D"/>
                </a:solidFill>
                <a:latin typeface="Open Sans" panose="020B0606030504020204" pitchFamily="34" charset="0"/>
                <a:ea typeface="Open Sans" panose="020B0606030504020204" pitchFamily="34" charset="0"/>
                <a:cs typeface="Open Sans" panose="020B0606030504020204" pitchFamily="34" charset="0"/>
              </a:rPr>
              <a:t>Key Words Here</a:t>
            </a:r>
            <a:endParaRPr lang="en-US" sz="788" dirty="0">
              <a:solidFill>
                <a:srgbClr val="C8161D"/>
              </a:solidFill>
              <a:latin typeface="Open Sans" panose="020B0606030504020204" pitchFamily="34" charset="0"/>
              <a:ea typeface="Open Sans" panose="020B0606030504020204" pitchFamily="34" charset="0"/>
              <a:cs typeface="Open Sans" panose="020B0606030504020204" pitchFamily="34" charset="0"/>
            </a:endParaRPr>
          </a:p>
          <a:p>
            <a:pPr algn="r" fontAlgn="auto">
              <a:spcBef>
                <a:spcPts val="0"/>
              </a:spcBef>
              <a:spcAft>
                <a:spcPts val="0"/>
              </a:spcAft>
            </a:pPr>
            <a:r>
              <a:rPr lang="en-US" sz="788" dirty="0">
                <a:solidFill>
                  <a:prstClr val="black">
                    <a:lumMod val="50000"/>
                    <a:lumOff val="50000"/>
                  </a:prstClr>
                </a:solidFill>
                <a:latin typeface="Open Sans" panose="020B0606030504020204" pitchFamily="34" charset="0"/>
                <a:ea typeface="Open Sans" panose="020B0606030504020204" pitchFamily="34" charset="0"/>
                <a:cs typeface="Open Sans" panose="020B0606030504020204" pitchFamily="34" charset="0"/>
              </a:rPr>
              <a:t>Vivamus Quam Dolor, Tempor Ac Gravida Sit Amet, Porta Fermentum Magna. Aliquam Euismod.</a:t>
            </a:r>
          </a:p>
        </p:txBody>
      </p:sp>
      <p:sp>
        <p:nvSpPr>
          <p:cNvPr id="81" name="Rectangle 89" descr="e7d195523061f1c0205959036996ad55c215b892a7aac5c0B9ADEF7896FB48F2EF97163A2DE1401E1875DEDC438B7864AD24CA23553DBBBD975DAF4CAD4A2592689FFB6CEE59FFA55B2702D0E5EE29CDDE744B5A58D848E290B0F3363EEEFF85AEACDB2C4783B3CFD20D9E72AC2F528B09A88B84C6E73CDEC5D6CB26D43C2398027A14BE9DBFE415"/>
          <p:cNvSpPr/>
          <p:nvPr/>
        </p:nvSpPr>
        <p:spPr>
          <a:xfrm>
            <a:off x="-81672" y="2735711"/>
            <a:ext cx="2594636" cy="658001"/>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fontAlgn="auto">
              <a:lnSpc>
                <a:spcPct val="200000"/>
              </a:lnSpc>
              <a:spcBef>
                <a:spcPts val="0"/>
              </a:spcBef>
              <a:spcAft>
                <a:spcPts val="0"/>
              </a:spcAft>
            </a:pPr>
            <a:r>
              <a:rPr lang="en-US" altLang="zh-CN" sz="1050" b="1" dirty="0">
                <a:solidFill>
                  <a:srgbClr val="C8161D"/>
                </a:solidFill>
                <a:latin typeface="Open Sans" panose="020B0606030504020204" pitchFamily="34" charset="0"/>
                <a:ea typeface="Open Sans" panose="020B0606030504020204" pitchFamily="34" charset="0"/>
                <a:cs typeface="Open Sans" panose="020B0606030504020204" pitchFamily="34" charset="0"/>
              </a:rPr>
              <a:t>Key Words Here</a:t>
            </a:r>
            <a:endParaRPr lang="en-US" sz="788" dirty="0">
              <a:solidFill>
                <a:srgbClr val="C8161D"/>
              </a:solidFill>
              <a:latin typeface="Open Sans" panose="020B0606030504020204" pitchFamily="34" charset="0"/>
              <a:ea typeface="Open Sans" panose="020B0606030504020204" pitchFamily="34" charset="0"/>
              <a:cs typeface="Open Sans" panose="020B0606030504020204" pitchFamily="34" charset="0"/>
            </a:endParaRPr>
          </a:p>
          <a:p>
            <a:pPr algn="r" fontAlgn="auto">
              <a:spcBef>
                <a:spcPts val="0"/>
              </a:spcBef>
              <a:spcAft>
                <a:spcPts val="0"/>
              </a:spcAft>
            </a:pPr>
            <a:r>
              <a:rPr lang="en-US" sz="788" dirty="0">
                <a:solidFill>
                  <a:prstClr val="black">
                    <a:lumMod val="50000"/>
                    <a:lumOff val="50000"/>
                  </a:prstClr>
                </a:solidFill>
                <a:latin typeface="Open Sans" panose="020B0606030504020204" pitchFamily="34" charset="0"/>
                <a:ea typeface="Open Sans" panose="020B0606030504020204" pitchFamily="34" charset="0"/>
                <a:cs typeface="Open Sans" panose="020B0606030504020204" pitchFamily="34" charset="0"/>
              </a:rPr>
              <a:t>Vivamus Quam Dolor, Tempor Ac Gravida Sit Amet, Porta Fermentum Magna. Aliquam Euismod.</a:t>
            </a:r>
          </a:p>
        </p:txBody>
      </p:sp>
    </p:spTree>
    <p:extLst>
      <p:ext uri="{BB962C8B-B14F-4D97-AF65-F5344CB8AC3E}">
        <p14:creationId xmlns:p14="http://schemas.microsoft.com/office/powerpoint/2010/main" val="2552800813"/>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文本框 45"/>
          <p:cNvSpPr>
            <a:spLocks noChangeArrowheads="1"/>
          </p:cNvSpPr>
          <p:nvPr/>
        </p:nvSpPr>
        <p:spPr bwMode="auto">
          <a:xfrm rot="5400000">
            <a:off x="1822279" y="2198901"/>
            <a:ext cx="1440160" cy="3054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41" tIns="34270" rIns="68541" bIns="34270">
            <a:spAutoFit/>
          </a:bodyPr>
          <a:lstStyle/>
          <a:p>
            <a:pPr fontAlgn="auto">
              <a:lnSpc>
                <a:spcPct val="120000"/>
              </a:lnSpc>
              <a:defRPr/>
            </a:pPr>
            <a:r>
              <a:rPr lang="zh-CN" altLang="en-US" sz="1400" noProof="1">
                <a:solidFill>
                  <a:srgbClr val="D3381C"/>
                </a:solidFill>
                <a:latin typeface="+mn-lt"/>
                <a:ea typeface="+mn-ea"/>
                <a:cs typeface="+mn-ea"/>
                <a:sym typeface="+mn-lt"/>
              </a:rPr>
              <a:t>目录 </a:t>
            </a:r>
            <a:r>
              <a:rPr lang="en-US" altLang="zh-CN" sz="1200" noProof="1">
                <a:solidFill>
                  <a:srgbClr val="D3381C"/>
                </a:solidFill>
                <a:latin typeface="+mn-lt"/>
                <a:ea typeface="+mn-ea"/>
                <a:cs typeface="+mn-ea"/>
                <a:sym typeface="+mn-lt"/>
              </a:rPr>
              <a:t>Contents</a:t>
            </a:r>
            <a:endParaRPr lang="zh-CN" altLang="en-US" sz="1200" noProof="1">
              <a:solidFill>
                <a:srgbClr val="D3381C"/>
              </a:solidFill>
              <a:cs typeface="+mn-ea"/>
              <a:sym typeface="+mn-lt"/>
            </a:endParaRPr>
          </a:p>
        </p:txBody>
      </p:sp>
      <p:sp>
        <p:nvSpPr>
          <p:cNvPr id="54" name="矩形 53"/>
          <p:cNvSpPr/>
          <p:nvPr/>
        </p:nvSpPr>
        <p:spPr>
          <a:xfrm>
            <a:off x="2794000" y="1676400"/>
            <a:ext cx="1035050" cy="1587500"/>
          </a:xfrm>
          <a:prstGeom prst="rect">
            <a:avLst/>
          </a:prstGeom>
          <a:noFill/>
          <a:ln w="12700">
            <a:solidFill>
              <a:srgbClr val="D3381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lnSpc>
                <a:spcPct val="120000"/>
              </a:lnSpc>
            </a:pPr>
            <a:endParaRPr lang="zh-CN" altLang="en-US" noProof="1">
              <a:cs typeface="+mn-ea"/>
              <a:sym typeface="+mn-lt"/>
            </a:endParaRPr>
          </a:p>
        </p:txBody>
      </p:sp>
      <p:sp>
        <p:nvSpPr>
          <p:cNvPr id="36" name="矩形 35"/>
          <p:cNvSpPr/>
          <p:nvPr/>
        </p:nvSpPr>
        <p:spPr>
          <a:xfrm>
            <a:off x="2987675" y="2427288"/>
            <a:ext cx="647700" cy="646112"/>
          </a:xfrm>
          <a:prstGeom prst="rect">
            <a:avLst/>
          </a:prstGeom>
          <a:solidFill>
            <a:srgbClr val="D3381C"/>
          </a:solidFill>
          <a:ln>
            <a:solidFill>
              <a:srgbClr val="D3381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lnSpc>
                <a:spcPct val="120000"/>
              </a:lnSpc>
            </a:pPr>
            <a:endParaRPr lang="zh-CN" altLang="en-US" noProof="1">
              <a:cs typeface="+mn-ea"/>
              <a:sym typeface="+mn-lt"/>
            </a:endParaRPr>
          </a:p>
        </p:txBody>
      </p:sp>
      <p:sp>
        <p:nvSpPr>
          <p:cNvPr id="55" name="Text Box 10"/>
          <p:cNvSpPr txBox="1">
            <a:spLocks noChangeArrowheads="1"/>
          </p:cNvSpPr>
          <p:nvPr/>
        </p:nvSpPr>
        <p:spPr bwMode="auto">
          <a:xfrm>
            <a:off x="3025282" y="1784296"/>
            <a:ext cx="572541" cy="582788"/>
          </a:xfrm>
          <a:prstGeom prst="rect">
            <a:avLst/>
          </a:prstGeom>
          <a:noFill/>
          <a:ln w="9525">
            <a:noFill/>
            <a:miter lim="800000"/>
          </a:ln>
        </p:spPr>
        <p:txBody>
          <a:bodyPr lIns="45720" tIns="22860" rIns="45720" bIns="22860">
            <a:spAutoFit/>
          </a:bodyPr>
          <a:lstStyle/>
          <a:p>
            <a:pPr algn="ctr" fontAlgn="auto">
              <a:lnSpc>
                <a:spcPct val="120000"/>
              </a:lnSpc>
            </a:pPr>
            <a:r>
              <a:rPr lang="en-US" altLang="zh-CN" sz="3200" noProof="1" smtClean="0">
                <a:solidFill>
                  <a:srgbClr val="D3381C"/>
                </a:solidFill>
                <a:latin typeface="+mn-lt"/>
                <a:ea typeface="+mn-ea"/>
                <a:cs typeface="+mn-ea"/>
                <a:sym typeface="+mn-lt"/>
              </a:rPr>
              <a:t>05</a:t>
            </a:r>
            <a:endParaRPr lang="zh-CN" altLang="en-US" sz="3200" noProof="1">
              <a:solidFill>
                <a:srgbClr val="D3381C"/>
              </a:solidFill>
              <a:cs typeface="+mn-ea"/>
              <a:sym typeface="+mn-lt"/>
            </a:endParaRPr>
          </a:p>
        </p:txBody>
      </p:sp>
      <p:grpSp>
        <p:nvGrpSpPr>
          <p:cNvPr id="7" name="组合 6"/>
          <p:cNvGrpSpPr/>
          <p:nvPr/>
        </p:nvGrpSpPr>
        <p:grpSpPr bwMode="auto">
          <a:xfrm>
            <a:off x="3135313" y="2578100"/>
            <a:ext cx="352425" cy="341313"/>
            <a:chOff x="254016" y="2562921"/>
            <a:chExt cx="451304" cy="435144"/>
          </a:xfrm>
        </p:grpSpPr>
        <p:sp>
          <p:nvSpPr>
            <p:cNvPr id="5" name="Freeform 252"/>
            <p:cNvSpPr/>
            <p:nvPr/>
          </p:nvSpPr>
          <p:spPr bwMode="auto">
            <a:xfrm>
              <a:off x="325167" y="2662094"/>
              <a:ext cx="309001" cy="335971"/>
            </a:xfrm>
            <a:custGeom>
              <a:avLst/>
              <a:gdLst>
                <a:gd name="T0" fmla="*/ 0 w 57"/>
                <a:gd name="T1" fmla="*/ 26 h 62"/>
                <a:gd name="T2" fmla="*/ 0 w 57"/>
                <a:gd name="T3" fmla="*/ 59 h 62"/>
                <a:gd name="T4" fmla="*/ 2 w 57"/>
                <a:gd name="T5" fmla="*/ 62 h 62"/>
                <a:gd name="T6" fmla="*/ 4 w 57"/>
                <a:gd name="T7" fmla="*/ 62 h 62"/>
                <a:gd name="T8" fmla="*/ 19 w 57"/>
                <a:gd name="T9" fmla="*/ 62 h 62"/>
                <a:gd name="T10" fmla="*/ 21 w 57"/>
                <a:gd name="T11" fmla="*/ 62 h 62"/>
                <a:gd name="T12" fmla="*/ 21 w 57"/>
                <a:gd name="T13" fmla="*/ 61 h 62"/>
                <a:gd name="T14" fmla="*/ 21 w 57"/>
                <a:gd name="T15" fmla="*/ 45 h 62"/>
                <a:gd name="T16" fmla="*/ 36 w 57"/>
                <a:gd name="T17" fmla="*/ 45 h 62"/>
                <a:gd name="T18" fmla="*/ 36 w 57"/>
                <a:gd name="T19" fmla="*/ 61 h 62"/>
                <a:gd name="T20" fmla="*/ 37 w 57"/>
                <a:gd name="T21" fmla="*/ 62 h 62"/>
                <a:gd name="T22" fmla="*/ 38 w 57"/>
                <a:gd name="T23" fmla="*/ 62 h 62"/>
                <a:gd name="T24" fmla="*/ 53 w 57"/>
                <a:gd name="T25" fmla="*/ 62 h 62"/>
                <a:gd name="T26" fmla="*/ 56 w 57"/>
                <a:gd name="T27" fmla="*/ 62 h 62"/>
                <a:gd name="T28" fmla="*/ 57 w 57"/>
                <a:gd name="T29" fmla="*/ 59 h 62"/>
                <a:gd name="T30" fmla="*/ 57 w 57"/>
                <a:gd name="T31" fmla="*/ 26 h 62"/>
                <a:gd name="T32" fmla="*/ 29 w 57"/>
                <a:gd name="T33" fmla="*/ 0 h 62"/>
                <a:gd name="T34" fmla="*/ 0 w 57"/>
                <a:gd name="T35" fmla="*/ 26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7" h="62">
                  <a:moveTo>
                    <a:pt x="0" y="26"/>
                  </a:moveTo>
                  <a:cubicBezTo>
                    <a:pt x="0" y="59"/>
                    <a:pt x="0" y="59"/>
                    <a:pt x="0" y="59"/>
                  </a:cubicBezTo>
                  <a:cubicBezTo>
                    <a:pt x="0" y="61"/>
                    <a:pt x="1" y="62"/>
                    <a:pt x="2" y="62"/>
                  </a:cubicBezTo>
                  <a:cubicBezTo>
                    <a:pt x="3" y="62"/>
                    <a:pt x="3" y="62"/>
                    <a:pt x="4" y="62"/>
                  </a:cubicBezTo>
                  <a:cubicBezTo>
                    <a:pt x="19" y="62"/>
                    <a:pt x="19" y="62"/>
                    <a:pt x="19" y="62"/>
                  </a:cubicBezTo>
                  <a:cubicBezTo>
                    <a:pt x="20" y="62"/>
                    <a:pt x="20" y="62"/>
                    <a:pt x="21" y="62"/>
                  </a:cubicBezTo>
                  <a:cubicBezTo>
                    <a:pt x="21" y="62"/>
                    <a:pt x="21" y="61"/>
                    <a:pt x="21" y="61"/>
                  </a:cubicBezTo>
                  <a:cubicBezTo>
                    <a:pt x="21" y="45"/>
                    <a:pt x="21" y="45"/>
                    <a:pt x="21" y="45"/>
                  </a:cubicBezTo>
                  <a:cubicBezTo>
                    <a:pt x="36" y="45"/>
                    <a:pt x="36" y="45"/>
                    <a:pt x="36" y="45"/>
                  </a:cubicBezTo>
                  <a:cubicBezTo>
                    <a:pt x="36" y="61"/>
                    <a:pt x="36" y="61"/>
                    <a:pt x="36" y="61"/>
                  </a:cubicBezTo>
                  <a:cubicBezTo>
                    <a:pt x="36" y="61"/>
                    <a:pt x="37" y="62"/>
                    <a:pt x="37" y="62"/>
                  </a:cubicBezTo>
                  <a:cubicBezTo>
                    <a:pt x="37" y="62"/>
                    <a:pt x="38" y="62"/>
                    <a:pt x="38" y="62"/>
                  </a:cubicBezTo>
                  <a:cubicBezTo>
                    <a:pt x="53" y="62"/>
                    <a:pt x="53" y="62"/>
                    <a:pt x="53" y="62"/>
                  </a:cubicBezTo>
                  <a:cubicBezTo>
                    <a:pt x="54" y="62"/>
                    <a:pt x="55" y="62"/>
                    <a:pt x="56" y="62"/>
                  </a:cubicBezTo>
                  <a:cubicBezTo>
                    <a:pt x="56" y="62"/>
                    <a:pt x="57" y="61"/>
                    <a:pt x="57" y="59"/>
                  </a:cubicBezTo>
                  <a:cubicBezTo>
                    <a:pt x="57" y="26"/>
                    <a:pt x="57" y="26"/>
                    <a:pt x="57" y="26"/>
                  </a:cubicBezTo>
                  <a:cubicBezTo>
                    <a:pt x="29" y="0"/>
                    <a:pt x="29" y="0"/>
                    <a:pt x="29" y="0"/>
                  </a:cubicBezTo>
                  <a:lnTo>
                    <a:pt x="0" y="26"/>
                  </a:lnTo>
                  <a:close/>
                </a:path>
              </a:pathLst>
            </a:custGeom>
            <a:solidFill>
              <a:schemeClr val="bg1"/>
            </a:solidFill>
            <a:ln w="9525">
              <a:noFill/>
            </a:ln>
            <a:effectLst/>
          </p:spPr>
          <p:style>
            <a:lnRef idx="2">
              <a:schemeClr val="accent1">
                <a:shade val="50000"/>
              </a:schemeClr>
            </a:lnRef>
            <a:fillRef idx="1">
              <a:schemeClr val="accent1"/>
            </a:fillRef>
            <a:effectRef idx="0">
              <a:schemeClr val="accent1"/>
            </a:effectRef>
            <a:fontRef idx="minor">
              <a:schemeClr val="lt1"/>
            </a:fontRef>
          </p:style>
          <p:txBody>
            <a:bodyPr lIns="51435" tIns="25718" rIns="51435" bIns="25718" anchor="ctr"/>
            <a:lstStyle/>
            <a:p>
              <a:pPr algn="ctr" fontAlgn="auto">
                <a:lnSpc>
                  <a:spcPct val="120000"/>
                </a:lnSpc>
              </a:pPr>
              <a:endParaRPr lang="zh-CN" altLang="en-US" sz="1015" noProof="1">
                <a:gradFill>
                  <a:gsLst>
                    <a:gs pos="47700">
                      <a:srgbClr val="F4DEBE"/>
                    </a:gs>
                    <a:gs pos="0">
                      <a:srgbClr val="D9A96A"/>
                    </a:gs>
                    <a:gs pos="100000">
                      <a:srgbClr val="F5E3C9"/>
                    </a:gs>
                  </a:gsLst>
                  <a:lin ang="5400000" scaled="0"/>
                </a:gradFill>
                <a:cs typeface="+mn-ea"/>
                <a:sym typeface="+mn-lt"/>
              </a:endParaRPr>
            </a:p>
          </p:txBody>
        </p:sp>
        <p:sp>
          <p:nvSpPr>
            <p:cNvPr id="6" name="Freeform 253"/>
            <p:cNvSpPr/>
            <p:nvPr/>
          </p:nvSpPr>
          <p:spPr bwMode="auto">
            <a:xfrm>
              <a:off x="254016" y="2562921"/>
              <a:ext cx="451304" cy="244895"/>
            </a:xfrm>
            <a:custGeom>
              <a:avLst/>
              <a:gdLst>
                <a:gd name="T0" fmla="*/ 81 w 83"/>
                <a:gd name="T1" fmla="*/ 35 h 45"/>
                <a:gd name="T2" fmla="*/ 68 w 83"/>
                <a:gd name="T3" fmla="*/ 23 h 45"/>
                <a:gd name="T4" fmla="*/ 68 w 83"/>
                <a:gd name="T5" fmla="*/ 4 h 45"/>
                <a:gd name="T6" fmla="*/ 66 w 83"/>
                <a:gd name="T7" fmla="*/ 2 h 45"/>
                <a:gd name="T8" fmla="*/ 61 w 83"/>
                <a:gd name="T9" fmla="*/ 2 h 45"/>
                <a:gd name="T10" fmla="*/ 59 w 83"/>
                <a:gd name="T11" fmla="*/ 4 h 45"/>
                <a:gd name="T12" fmla="*/ 59 w 83"/>
                <a:gd name="T13" fmla="*/ 15 h 45"/>
                <a:gd name="T14" fmla="*/ 45 w 83"/>
                <a:gd name="T15" fmla="*/ 2 h 45"/>
                <a:gd name="T16" fmla="*/ 38 w 83"/>
                <a:gd name="T17" fmla="*/ 2 h 45"/>
                <a:gd name="T18" fmla="*/ 2 w 83"/>
                <a:gd name="T19" fmla="*/ 35 h 45"/>
                <a:gd name="T20" fmla="*/ 2 w 83"/>
                <a:gd name="T21" fmla="*/ 43 h 45"/>
                <a:gd name="T22" fmla="*/ 6 w 83"/>
                <a:gd name="T23" fmla="*/ 44 h 45"/>
                <a:gd name="T24" fmla="*/ 10 w 83"/>
                <a:gd name="T25" fmla="*/ 43 h 45"/>
                <a:gd name="T26" fmla="*/ 42 w 83"/>
                <a:gd name="T27" fmla="*/ 13 h 45"/>
                <a:gd name="T28" fmla="*/ 74 w 83"/>
                <a:gd name="T29" fmla="*/ 43 h 45"/>
                <a:gd name="T30" fmla="*/ 81 w 83"/>
                <a:gd name="T31" fmla="*/ 43 h 45"/>
                <a:gd name="T32" fmla="*/ 81 w 83"/>
                <a:gd name="T33" fmla="*/ 35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3" h="45">
                  <a:moveTo>
                    <a:pt x="81" y="35"/>
                  </a:moveTo>
                  <a:cubicBezTo>
                    <a:pt x="68" y="23"/>
                    <a:pt x="68" y="23"/>
                    <a:pt x="68" y="23"/>
                  </a:cubicBezTo>
                  <a:cubicBezTo>
                    <a:pt x="68" y="4"/>
                    <a:pt x="68" y="4"/>
                    <a:pt x="68" y="4"/>
                  </a:cubicBezTo>
                  <a:cubicBezTo>
                    <a:pt x="68" y="3"/>
                    <a:pt x="67" y="2"/>
                    <a:pt x="66" y="2"/>
                  </a:cubicBezTo>
                  <a:cubicBezTo>
                    <a:pt x="61" y="2"/>
                    <a:pt x="61" y="2"/>
                    <a:pt x="61" y="2"/>
                  </a:cubicBezTo>
                  <a:cubicBezTo>
                    <a:pt x="60" y="2"/>
                    <a:pt x="59" y="3"/>
                    <a:pt x="59" y="4"/>
                  </a:cubicBezTo>
                  <a:cubicBezTo>
                    <a:pt x="59" y="15"/>
                    <a:pt x="59" y="15"/>
                    <a:pt x="59" y="15"/>
                  </a:cubicBezTo>
                  <a:cubicBezTo>
                    <a:pt x="45" y="2"/>
                    <a:pt x="45" y="2"/>
                    <a:pt x="45" y="2"/>
                  </a:cubicBezTo>
                  <a:cubicBezTo>
                    <a:pt x="43" y="0"/>
                    <a:pt x="40" y="0"/>
                    <a:pt x="38" y="2"/>
                  </a:cubicBezTo>
                  <a:cubicBezTo>
                    <a:pt x="2" y="35"/>
                    <a:pt x="2" y="35"/>
                    <a:pt x="2" y="35"/>
                  </a:cubicBezTo>
                  <a:cubicBezTo>
                    <a:pt x="0" y="37"/>
                    <a:pt x="0" y="40"/>
                    <a:pt x="2" y="43"/>
                  </a:cubicBezTo>
                  <a:cubicBezTo>
                    <a:pt x="3" y="44"/>
                    <a:pt x="5" y="44"/>
                    <a:pt x="6" y="44"/>
                  </a:cubicBezTo>
                  <a:cubicBezTo>
                    <a:pt x="7" y="44"/>
                    <a:pt x="9" y="44"/>
                    <a:pt x="10" y="43"/>
                  </a:cubicBezTo>
                  <a:cubicBezTo>
                    <a:pt x="42" y="13"/>
                    <a:pt x="42" y="13"/>
                    <a:pt x="42" y="13"/>
                  </a:cubicBezTo>
                  <a:cubicBezTo>
                    <a:pt x="74" y="43"/>
                    <a:pt x="74" y="43"/>
                    <a:pt x="74" y="43"/>
                  </a:cubicBezTo>
                  <a:cubicBezTo>
                    <a:pt x="76" y="45"/>
                    <a:pt x="80" y="45"/>
                    <a:pt x="81" y="43"/>
                  </a:cubicBezTo>
                  <a:cubicBezTo>
                    <a:pt x="83" y="40"/>
                    <a:pt x="83" y="37"/>
                    <a:pt x="81" y="35"/>
                  </a:cubicBezTo>
                  <a:close/>
                </a:path>
              </a:pathLst>
            </a:custGeom>
            <a:solidFill>
              <a:schemeClr val="bg1"/>
            </a:solidFill>
            <a:ln w="9525">
              <a:noFill/>
            </a:ln>
            <a:effectLst>
              <a:outerShdw blurRad="508000" dist="596900" dir="3600000" sx="89000" sy="89000" algn="tl" rotWithShape="0">
                <a:schemeClr val="bg1">
                  <a:lumMod val="50000"/>
                  <a:alpha val="2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51435" tIns="25718" rIns="51435" bIns="25718" anchor="ctr"/>
            <a:lstStyle/>
            <a:p>
              <a:pPr algn="ctr" fontAlgn="auto">
                <a:lnSpc>
                  <a:spcPct val="120000"/>
                </a:lnSpc>
              </a:pPr>
              <a:endParaRPr lang="zh-CN" altLang="en-US" sz="1015" noProof="1">
                <a:gradFill>
                  <a:gsLst>
                    <a:gs pos="47700">
                      <a:srgbClr val="F4DEBE"/>
                    </a:gs>
                    <a:gs pos="0">
                      <a:srgbClr val="D9A96A"/>
                    </a:gs>
                    <a:gs pos="100000">
                      <a:srgbClr val="F5E3C9"/>
                    </a:gs>
                  </a:gsLst>
                  <a:lin ang="5400000" scaled="0"/>
                </a:gradFill>
                <a:cs typeface="+mn-ea"/>
                <a:sym typeface="+mn-lt"/>
              </a:endParaRPr>
            </a:p>
          </p:txBody>
        </p:sp>
      </p:grpSp>
      <p:cxnSp>
        <p:nvCxnSpPr>
          <p:cNvPr id="66" name="直接连接符 65"/>
          <p:cNvCxnSpPr/>
          <p:nvPr/>
        </p:nvCxnSpPr>
        <p:spPr>
          <a:xfrm flipV="1">
            <a:off x="2328863" y="2859088"/>
            <a:ext cx="358775" cy="358775"/>
          </a:xfrm>
          <a:prstGeom prst="line">
            <a:avLst/>
          </a:prstGeom>
          <a:ln>
            <a:solidFill>
              <a:srgbClr val="D3381C"/>
            </a:solidFill>
          </a:ln>
        </p:spPr>
        <p:style>
          <a:lnRef idx="1">
            <a:schemeClr val="accent1"/>
          </a:lnRef>
          <a:fillRef idx="0">
            <a:schemeClr val="accent1"/>
          </a:fillRef>
          <a:effectRef idx="0">
            <a:schemeClr val="accent1"/>
          </a:effectRef>
          <a:fontRef idx="minor">
            <a:schemeClr val="tx1"/>
          </a:fontRef>
        </p:style>
      </p:cxnSp>
      <p:cxnSp>
        <p:nvCxnSpPr>
          <p:cNvPr id="67" name="直接连接符 66"/>
          <p:cNvCxnSpPr/>
          <p:nvPr/>
        </p:nvCxnSpPr>
        <p:spPr>
          <a:xfrm flipV="1">
            <a:off x="3900488" y="1676400"/>
            <a:ext cx="254000" cy="252413"/>
          </a:xfrm>
          <a:prstGeom prst="line">
            <a:avLst/>
          </a:prstGeom>
          <a:ln>
            <a:solidFill>
              <a:srgbClr val="D3381C"/>
            </a:solidFill>
          </a:ln>
        </p:spPr>
        <p:style>
          <a:lnRef idx="1">
            <a:schemeClr val="accent1"/>
          </a:lnRef>
          <a:fillRef idx="0">
            <a:schemeClr val="accent1"/>
          </a:fillRef>
          <a:effectRef idx="0">
            <a:schemeClr val="accent1"/>
          </a:effectRef>
          <a:fontRef idx="minor">
            <a:schemeClr val="tx1"/>
          </a:fontRef>
        </p:style>
      </p:cxnSp>
      <p:sp>
        <p:nvSpPr>
          <p:cNvPr id="11" name="Text Box 10"/>
          <p:cNvSpPr txBox="1">
            <a:spLocks noChangeArrowheads="1"/>
          </p:cNvSpPr>
          <p:nvPr/>
        </p:nvSpPr>
        <p:spPr bwMode="auto">
          <a:xfrm>
            <a:off x="4234347" y="1676058"/>
            <a:ext cx="2664296" cy="538609"/>
          </a:xfrm>
          <a:prstGeom prst="rect">
            <a:avLst/>
          </a:prstGeom>
          <a:noFill/>
          <a:ln w="9525">
            <a:noFill/>
            <a:miter lim="800000"/>
          </a:ln>
        </p:spPr>
        <p:txBody>
          <a:bodyPr lIns="45720" tIns="22860" rIns="45720" bIns="22860">
            <a:spAutoFit/>
          </a:bodyPr>
          <a:lstStyle/>
          <a:p>
            <a:pPr algn="ctr"/>
            <a:r>
              <a:rPr lang="zh-CN" altLang="en-US" sz="3200" b="1" spc="100" dirty="0" smtClean="0">
                <a:solidFill>
                  <a:srgbClr val="D3381C"/>
                </a:solidFill>
                <a:latin typeface="微软雅黑" panose="020B0503020204020204" pitchFamily="34" charset="-122"/>
                <a:cs typeface="+mn-ea"/>
                <a:sym typeface="+mn-lt"/>
              </a:rPr>
              <a:t>未来工作计划</a:t>
            </a:r>
            <a:endParaRPr lang="zh-CN" altLang="en-US" sz="3200" b="1" spc="100" dirty="0">
              <a:solidFill>
                <a:srgbClr val="D3381C"/>
              </a:solidFill>
              <a:latin typeface="微软雅黑" panose="020B0503020204020204" pitchFamily="34" charset="-122"/>
              <a:cs typeface="+mn-ea"/>
              <a:sym typeface="+mn-lt"/>
            </a:endParaRPr>
          </a:p>
        </p:txBody>
      </p:sp>
      <p:sp>
        <p:nvSpPr>
          <p:cNvPr id="13" name="Rectangle 380"/>
          <p:cNvSpPr/>
          <p:nvPr/>
        </p:nvSpPr>
        <p:spPr>
          <a:xfrm>
            <a:off x="4234347" y="2367084"/>
            <a:ext cx="2491554" cy="867930"/>
          </a:xfrm>
          <a:prstGeom prst="rect">
            <a:avLst/>
          </a:prstGeom>
        </p:spPr>
        <p:txBody>
          <a:bodyPr wrap="square">
            <a:spAutoFit/>
          </a:bodyPr>
          <a:lstStyle/>
          <a:p>
            <a:pPr marL="171450" indent="-171450" fontAlgn="auto">
              <a:lnSpc>
                <a:spcPct val="120000"/>
              </a:lnSpc>
              <a:buFont typeface="Arial" panose="020B0604020202020204" pitchFamily="34" charset="0"/>
              <a:buChar char="•"/>
            </a:pPr>
            <a:r>
              <a:rPr lang="zh-CN" altLang="en-US" sz="1050" noProof="1">
                <a:solidFill>
                  <a:srgbClr val="D3381C"/>
                </a:solidFill>
                <a:cs typeface="+mn-ea"/>
                <a:sym typeface="+mn-lt"/>
              </a:rPr>
              <a:t>年终工作概述</a:t>
            </a:r>
          </a:p>
          <a:p>
            <a:pPr marL="171450" indent="-171450" fontAlgn="auto">
              <a:lnSpc>
                <a:spcPct val="120000"/>
              </a:lnSpc>
              <a:buFont typeface="Arial" panose="020B0604020202020204" pitchFamily="34" charset="0"/>
              <a:buChar char="•"/>
            </a:pPr>
            <a:r>
              <a:rPr lang="zh-CN" altLang="en-US" sz="1050" noProof="1">
                <a:solidFill>
                  <a:srgbClr val="D3381C"/>
                </a:solidFill>
                <a:cs typeface="+mn-ea"/>
                <a:sym typeface="+mn-lt"/>
              </a:rPr>
              <a:t>年终工作概述</a:t>
            </a:r>
          </a:p>
          <a:p>
            <a:pPr marL="171450" indent="-171450" fontAlgn="auto">
              <a:lnSpc>
                <a:spcPct val="120000"/>
              </a:lnSpc>
              <a:buFont typeface="Arial" panose="020B0604020202020204" pitchFamily="34" charset="0"/>
              <a:buChar char="•"/>
            </a:pPr>
            <a:r>
              <a:rPr lang="zh-CN" altLang="en-US" sz="1050" noProof="1" smtClean="0">
                <a:solidFill>
                  <a:srgbClr val="D3381C"/>
                </a:solidFill>
                <a:cs typeface="+mn-ea"/>
                <a:sym typeface="+mn-lt"/>
              </a:rPr>
              <a:t>年终工作概述</a:t>
            </a:r>
          </a:p>
          <a:p>
            <a:pPr fontAlgn="auto">
              <a:lnSpc>
                <a:spcPct val="120000"/>
              </a:lnSpc>
            </a:pPr>
            <a:endParaRPr lang="en-US" altLang="zh-CN" sz="1050" noProof="1">
              <a:solidFill>
                <a:srgbClr val="D3381C"/>
              </a:solidFill>
              <a:cs typeface="+mn-ea"/>
              <a:sym typeface="+mn-lt"/>
            </a:endParaRPr>
          </a:p>
        </p:txBody>
      </p:sp>
      <p:cxnSp>
        <p:nvCxnSpPr>
          <p:cNvPr id="14" name="直接连接符 13"/>
          <p:cNvCxnSpPr/>
          <p:nvPr/>
        </p:nvCxnSpPr>
        <p:spPr>
          <a:xfrm>
            <a:off x="4331951" y="2335710"/>
            <a:ext cx="2482706" cy="15905"/>
          </a:xfrm>
          <a:prstGeom prst="line">
            <a:avLst/>
          </a:prstGeom>
          <a:ln>
            <a:solidFill>
              <a:srgbClr val="D3381C"/>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79002866"/>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with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p:cTn id="7" dur="500" fill="hold"/>
                                        <p:tgtEl>
                                          <p:spTgt spid="36"/>
                                        </p:tgtEl>
                                        <p:attrNameLst>
                                          <p:attrName>ppt_w</p:attrName>
                                        </p:attrNameLst>
                                      </p:cBhvr>
                                      <p:tavLst>
                                        <p:tav tm="0">
                                          <p:val>
                                            <p:fltVal val="0"/>
                                          </p:val>
                                        </p:tav>
                                        <p:tav tm="100000">
                                          <p:val>
                                            <p:strVal val="#ppt_w"/>
                                          </p:val>
                                        </p:tav>
                                      </p:tavLst>
                                    </p:anim>
                                    <p:anim calcmode="lin" valueType="num">
                                      <p:cBhvr>
                                        <p:cTn id="8" dur="500" fill="hold"/>
                                        <p:tgtEl>
                                          <p:spTgt spid="36"/>
                                        </p:tgtEl>
                                        <p:attrNameLst>
                                          <p:attrName>ppt_h</p:attrName>
                                        </p:attrNameLst>
                                      </p:cBhvr>
                                      <p:tavLst>
                                        <p:tav tm="0">
                                          <p:val>
                                            <p:fltVal val="0"/>
                                          </p:val>
                                        </p:tav>
                                        <p:tav tm="100000">
                                          <p:val>
                                            <p:strVal val="#ppt_h"/>
                                          </p:val>
                                        </p:tav>
                                      </p:tavLst>
                                    </p:anim>
                                  </p:childTnLst>
                                </p:cTn>
                              </p:par>
                              <p:par>
                                <p:cTn id="9" presetID="23" presetClass="entr" presetSubtype="36" fill="hold" grpId="0" nodeType="withEffect">
                                  <p:stCondLst>
                                    <p:cond delay="0"/>
                                  </p:stCondLst>
                                  <p:childTnLst>
                                    <p:set>
                                      <p:cBhvr>
                                        <p:cTn id="10" dur="1" fill="hold">
                                          <p:stCondLst>
                                            <p:cond delay="0"/>
                                          </p:stCondLst>
                                        </p:cTn>
                                        <p:tgtEl>
                                          <p:spTgt spid="54"/>
                                        </p:tgtEl>
                                        <p:attrNameLst>
                                          <p:attrName>style.visibility</p:attrName>
                                        </p:attrNameLst>
                                      </p:cBhvr>
                                      <p:to>
                                        <p:strVal val="visible"/>
                                      </p:to>
                                    </p:set>
                                    <p:anim calcmode="lin" valueType="num">
                                      <p:cBhvr>
                                        <p:cTn id="11" dur="500" fill="hold"/>
                                        <p:tgtEl>
                                          <p:spTgt spid="54"/>
                                        </p:tgtEl>
                                        <p:attrNameLst>
                                          <p:attrName>ppt_w</p:attrName>
                                        </p:attrNameLst>
                                      </p:cBhvr>
                                      <p:tavLst>
                                        <p:tav tm="0">
                                          <p:val>
                                            <p:strVal val="(6*min(max(#ppt_w*#ppt_h,.3),1)-7.4)/-.7*#ppt_w"/>
                                          </p:val>
                                        </p:tav>
                                        <p:tav tm="100000">
                                          <p:val>
                                            <p:strVal val="#ppt_w"/>
                                          </p:val>
                                        </p:tav>
                                      </p:tavLst>
                                    </p:anim>
                                    <p:anim calcmode="lin" valueType="num">
                                      <p:cBhvr>
                                        <p:cTn id="12" dur="500" fill="hold"/>
                                        <p:tgtEl>
                                          <p:spTgt spid="54"/>
                                        </p:tgtEl>
                                        <p:attrNameLst>
                                          <p:attrName>ppt_h</p:attrName>
                                        </p:attrNameLst>
                                      </p:cBhvr>
                                      <p:tavLst>
                                        <p:tav tm="0">
                                          <p:val>
                                            <p:strVal val="(6*min(max(#ppt_w*#ppt_h,.3),1)-7.4)/-.7*#ppt_h"/>
                                          </p:val>
                                        </p:tav>
                                        <p:tav tm="100000">
                                          <p:val>
                                            <p:strVal val="#ppt_h"/>
                                          </p:val>
                                        </p:tav>
                                      </p:tavLst>
                                    </p:anim>
                                    <p:anim calcmode="lin" valueType="num">
                                      <p:cBhvr>
                                        <p:cTn id="13" dur="500" fill="hold"/>
                                        <p:tgtEl>
                                          <p:spTgt spid="54"/>
                                        </p:tgtEl>
                                        <p:attrNameLst>
                                          <p:attrName>ppt_x</p:attrName>
                                        </p:attrNameLst>
                                      </p:cBhvr>
                                      <p:tavLst>
                                        <p:tav tm="0">
                                          <p:val>
                                            <p:fltVal val="0.5"/>
                                          </p:val>
                                        </p:tav>
                                        <p:tav tm="100000">
                                          <p:val>
                                            <p:strVal val="#ppt_x"/>
                                          </p:val>
                                        </p:tav>
                                      </p:tavLst>
                                    </p:anim>
                                    <p:anim calcmode="lin" valueType="num">
                                      <p:cBhvr>
                                        <p:cTn id="14" dur="500" fill="hold"/>
                                        <p:tgtEl>
                                          <p:spTgt spid="54"/>
                                        </p:tgtEl>
                                        <p:attrNameLst>
                                          <p:attrName>ppt_y</p:attrName>
                                        </p:attrNameLst>
                                      </p:cBhvr>
                                      <p:tavLst>
                                        <p:tav tm="0">
                                          <p:val>
                                            <p:strVal val="1+(6*min(max(#ppt_w*#ppt_h,.3),1)-7.4)/-.7*#ppt_h/2"/>
                                          </p:val>
                                        </p:tav>
                                        <p:tav tm="100000">
                                          <p:val>
                                            <p:strVal val="#ppt_y"/>
                                          </p:val>
                                        </p:tav>
                                      </p:tavLst>
                                    </p:anim>
                                  </p:childTnLst>
                                </p:cTn>
                              </p:par>
                              <p:par>
                                <p:cTn id="15" presetID="47" presetClass="entr" presetSubtype="0" fill="hold" nodeType="withEffect">
                                  <p:stCondLst>
                                    <p:cond delay="60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1000"/>
                                        <p:tgtEl>
                                          <p:spTgt spid="7"/>
                                        </p:tgtEl>
                                      </p:cBhvr>
                                    </p:animEffect>
                                    <p:anim calcmode="lin" valueType="num">
                                      <p:cBhvr>
                                        <p:cTn id="18" dur="1000" fill="hold"/>
                                        <p:tgtEl>
                                          <p:spTgt spid="7"/>
                                        </p:tgtEl>
                                        <p:attrNameLst>
                                          <p:attrName>ppt_x</p:attrName>
                                        </p:attrNameLst>
                                      </p:cBhvr>
                                      <p:tavLst>
                                        <p:tav tm="0">
                                          <p:val>
                                            <p:strVal val="#ppt_x"/>
                                          </p:val>
                                        </p:tav>
                                        <p:tav tm="100000">
                                          <p:val>
                                            <p:strVal val="#ppt_x"/>
                                          </p:val>
                                        </p:tav>
                                      </p:tavLst>
                                    </p:anim>
                                    <p:anim calcmode="lin" valueType="num">
                                      <p:cBhvr>
                                        <p:cTn id="19" dur="1000" fill="hold"/>
                                        <p:tgtEl>
                                          <p:spTgt spid="7"/>
                                        </p:tgtEl>
                                        <p:attrNameLst>
                                          <p:attrName>ppt_y</p:attrName>
                                        </p:attrNameLst>
                                      </p:cBhvr>
                                      <p:tavLst>
                                        <p:tav tm="0">
                                          <p:val>
                                            <p:strVal val="#ppt_y-.1"/>
                                          </p:val>
                                        </p:tav>
                                        <p:tav tm="100000">
                                          <p:val>
                                            <p:strVal val="#ppt_y"/>
                                          </p:val>
                                        </p:tav>
                                      </p:tavLst>
                                    </p:anim>
                                  </p:childTnLst>
                                </p:cTn>
                              </p:par>
                              <p:par>
                                <p:cTn id="20" presetID="2" presetClass="entr" presetSubtype="4" fill="hold" grpId="0" nodeType="withEffect">
                                  <p:stCondLst>
                                    <p:cond delay="800"/>
                                  </p:stCondLst>
                                  <p:childTnLst>
                                    <p:set>
                                      <p:cBhvr>
                                        <p:cTn id="21" dur="1" fill="hold">
                                          <p:stCondLst>
                                            <p:cond delay="0"/>
                                          </p:stCondLst>
                                        </p:cTn>
                                        <p:tgtEl>
                                          <p:spTgt spid="12"/>
                                        </p:tgtEl>
                                        <p:attrNameLst>
                                          <p:attrName>style.visibility</p:attrName>
                                        </p:attrNameLst>
                                      </p:cBhvr>
                                      <p:to>
                                        <p:strVal val="visible"/>
                                      </p:to>
                                    </p:set>
                                    <p:anim calcmode="lin" valueType="num">
                                      <p:cBhvr>
                                        <p:cTn id="22" dur="500" fill="hold"/>
                                        <p:tgtEl>
                                          <p:spTgt spid="12"/>
                                        </p:tgtEl>
                                        <p:attrNameLst>
                                          <p:attrName>ppt_x</p:attrName>
                                        </p:attrNameLst>
                                      </p:cBhvr>
                                      <p:tavLst>
                                        <p:tav tm="0">
                                          <p:val>
                                            <p:strVal val="#ppt_x"/>
                                          </p:val>
                                        </p:tav>
                                        <p:tav tm="100000">
                                          <p:val>
                                            <p:strVal val="#ppt_x"/>
                                          </p:val>
                                        </p:tav>
                                      </p:tavLst>
                                    </p:anim>
                                    <p:anim calcmode="lin" valueType="num">
                                      <p:cBhvr>
                                        <p:cTn id="23" dur="500" fill="hold"/>
                                        <p:tgtEl>
                                          <p:spTgt spid="12"/>
                                        </p:tgtEl>
                                        <p:attrNameLst>
                                          <p:attrName>ppt_y</p:attrName>
                                        </p:attrNameLst>
                                      </p:cBhvr>
                                      <p:tavLst>
                                        <p:tav tm="0">
                                          <p:val>
                                            <p:strVal val="1+#ppt_h/2"/>
                                          </p:val>
                                        </p:tav>
                                        <p:tav tm="100000">
                                          <p:val>
                                            <p:strVal val="#ppt_y"/>
                                          </p:val>
                                        </p:tav>
                                      </p:tavLst>
                                    </p:anim>
                                  </p:childTnLst>
                                </p:cTn>
                              </p:par>
                              <p:par>
                                <p:cTn id="24" presetID="37" presetClass="entr" presetSubtype="0" fill="hold" grpId="0" nodeType="withEffect">
                                  <p:stCondLst>
                                    <p:cond delay="800"/>
                                  </p:stCondLst>
                                  <p:childTnLst>
                                    <p:set>
                                      <p:cBhvr>
                                        <p:cTn id="25" dur="1" fill="hold">
                                          <p:stCondLst>
                                            <p:cond delay="0"/>
                                          </p:stCondLst>
                                        </p:cTn>
                                        <p:tgtEl>
                                          <p:spTgt spid="55"/>
                                        </p:tgtEl>
                                        <p:attrNameLst>
                                          <p:attrName>style.visibility</p:attrName>
                                        </p:attrNameLst>
                                      </p:cBhvr>
                                      <p:to>
                                        <p:strVal val="visible"/>
                                      </p:to>
                                    </p:set>
                                    <p:animEffect transition="in" filter="fade">
                                      <p:cBhvr>
                                        <p:cTn id="26" dur="1000"/>
                                        <p:tgtEl>
                                          <p:spTgt spid="55"/>
                                        </p:tgtEl>
                                      </p:cBhvr>
                                    </p:animEffect>
                                    <p:anim calcmode="lin" valueType="num">
                                      <p:cBhvr>
                                        <p:cTn id="27" dur="1000" fill="hold"/>
                                        <p:tgtEl>
                                          <p:spTgt spid="55"/>
                                        </p:tgtEl>
                                        <p:attrNameLst>
                                          <p:attrName>ppt_x</p:attrName>
                                        </p:attrNameLst>
                                      </p:cBhvr>
                                      <p:tavLst>
                                        <p:tav tm="0">
                                          <p:val>
                                            <p:strVal val="#ppt_x"/>
                                          </p:val>
                                        </p:tav>
                                        <p:tav tm="100000">
                                          <p:val>
                                            <p:strVal val="#ppt_x"/>
                                          </p:val>
                                        </p:tav>
                                      </p:tavLst>
                                    </p:anim>
                                    <p:anim calcmode="lin" valueType="num">
                                      <p:cBhvr>
                                        <p:cTn id="28" dur="900" decel="100000" fill="hold"/>
                                        <p:tgtEl>
                                          <p:spTgt spid="55"/>
                                        </p:tgtEl>
                                        <p:attrNameLst>
                                          <p:attrName>ppt_y</p:attrName>
                                        </p:attrNameLst>
                                      </p:cBhvr>
                                      <p:tavLst>
                                        <p:tav tm="0">
                                          <p:val>
                                            <p:strVal val="#ppt_y+1"/>
                                          </p:val>
                                        </p:tav>
                                        <p:tav tm="100000">
                                          <p:val>
                                            <p:strVal val="#ppt_y-.03"/>
                                          </p:val>
                                        </p:tav>
                                      </p:tavLst>
                                    </p:anim>
                                    <p:anim calcmode="lin" valueType="num">
                                      <p:cBhvr>
                                        <p:cTn id="29" dur="100" accel="100000" fill="hold">
                                          <p:stCondLst>
                                            <p:cond delay="900"/>
                                          </p:stCondLst>
                                        </p:cTn>
                                        <p:tgtEl>
                                          <p:spTgt spid="55"/>
                                        </p:tgtEl>
                                        <p:attrNameLst>
                                          <p:attrName>ppt_y</p:attrName>
                                        </p:attrNameLst>
                                      </p:cBhvr>
                                      <p:tavLst>
                                        <p:tav tm="0">
                                          <p:val>
                                            <p:strVal val="#ppt_y-.03"/>
                                          </p:val>
                                        </p:tav>
                                        <p:tav tm="100000">
                                          <p:val>
                                            <p:strVal val="#ppt_y"/>
                                          </p:val>
                                        </p:tav>
                                      </p:tavLst>
                                    </p:anim>
                                  </p:childTnLst>
                                </p:cTn>
                              </p:par>
                              <p:par>
                                <p:cTn id="30" presetID="2" presetClass="entr" presetSubtype="12" fill="hold" nodeType="withEffect">
                                  <p:stCondLst>
                                    <p:cond delay="2000"/>
                                  </p:stCondLst>
                                  <p:childTnLst>
                                    <p:set>
                                      <p:cBhvr>
                                        <p:cTn id="31" dur="1" fill="hold">
                                          <p:stCondLst>
                                            <p:cond delay="0"/>
                                          </p:stCondLst>
                                        </p:cTn>
                                        <p:tgtEl>
                                          <p:spTgt spid="66"/>
                                        </p:tgtEl>
                                        <p:attrNameLst>
                                          <p:attrName>style.visibility</p:attrName>
                                        </p:attrNameLst>
                                      </p:cBhvr>
                                      <p:to>
                                        <p:strVal val="visible"/>
                                      </p:to>
                                    </p:set>
                                    <p:anim calcmode="lin" valueType="num">
                                      <p:cBhvr>
                                        <p:cTn id="32" dur="500" fill="hold"/>
                                        <p:tgtEl>
                                          <p:spTgt spid="66"/>
                                        </p:tgtEl>
                                        <p:attrNameLst>
                                          <p:attrName>ppt_x</p:attrName>
                                        </p:attrNameLst>
                                      </p:cBhvr>
                                      <p:tavLst>
                                        <p:tav tm="0">
                                          <p:val>
                                            <p:strVal val="0-#ppt_w/2"/>
                                          </p:val>
                                        </p:tav>
                                        <p:tav tm="100000">
                                          <p:val>
                                            <p:strVal val="#ppt_x"/>
                                          </p:val>
                                        </p:tav>
                                      </p:tavLst>
                                    </p:anim>
                                    <p:anim calcmode="lin" valueType="num">
                                      <p:cBhvr>
                                        <p:cTn id="33" dur="500" fill="hold"/>
                                        <p:tgtEl>
                                          <p:spTgt spid="66"/>
                                        </p:tgtEl>
                                        <p:attrNameLst>
                                          <p:attrName>ppt_y</p:attrName>
                                        </p:attrNameLst>
                                      </p:cBhvr>
                                      <p:tavLst>
                                        <p:tav tm="0">
                                          <p:val>
                                            <p:strVal val="1+#ppt_h/2"/>
                                          </p:val>
                                        </p:tav>
                                        <p:tav tm="100000">
                                          <p:val>
                                            <p:strVal val="#ppt_y"/>
                                          </p:val>
                                        </p:tav>
                                      </p:tavLst>
                                    </p:anim>
                                  </p:childTnLst>
                                </p:cTn>
                              </p:par>
                              <p:par>
                                <p:cTn id="34" presetID="2" presetClass="entr" presetSubtype="3" fill="hold" nodeType="withEffect">
                                  <p:stCondLst>
                                    <p:cond delay="2000"/>
                                  </p:stCondLst>
                                  <p:childTnLst>
                                    <p:set>
                                      <p:cBhvr>
                                        <p:cTn id="35" dur="1" fill="hold">
                                          <p:stCondLst>
                                            <p:cond delay="0"/>
                                          </p:stCondLst>
                                        </p:cTn>
                                        <p:tgtEl>
                                          <p:spTgt spid="67"/>
                                        </p:tgtEl>
                                        <p:attrNameLst>
                                          <p:attrName>style.visibility</p:attrName>
                                        </p:attrNameLst>
                                      </p:cBhvr>
                                      <p:to>
                                        <p:strVal val="visible"/>
                                      </p:to>
                                    </p:set>
                                    <p:anim calcmode="lin" valueType="num">
                                      <p:cBhvr>
                                        <p:cTn id="36" dur="500" fill="hold"/>
                                        <p:tgtEl>
                                          <p:spTgt spid="67"/>
                                        </p:tgtEl>
                                        <p:attrNameLst>
                                          <p:attrName>ppt_x</p:attrName>
                                        </p:attrNameLst>
                                      </p:cBhvr>
                                      <p:tavLst>
                                        <p:tav tm="0">
                                          <p:val>
                                            <p:strVal val="1+#ppt_w/2"/>
                                          </p:val>
                                        </p:tav>
                                        <p:tav tm="100000">
                                          <p:val>
                                            <p:strVal val="#ppt_x"/>
                                          </p:val>
                                        </p:tav>
                                      </p:tavLst>
                                    </p:anim>
                                    <p:anim calcmode="lin" valueType="num">
                                      <p:cBhvr>
                                        <p:cTn id="37" dur="500" fill="hold"/>
                                        <p:tgtEl>
                                          <p:spTgt spid="67"/>
                                        </p:tgtEl>
                                        <p:attrNameLst>
                                          <p:attrName>ppt_y</p:attrName>
                                        </p:attrNameLst>
                                      </p:cBhvr>
                                      <p:tavLst>
                                        <p:tav tm="0">
                                          <p:val>
                                            <p:strVal val="0-#ppt_h/2"/>
                                          </p:val>
                                        </p:tav>
                                        <p:tav tm="100000">
                                          <p:val>
                                            <p:strVal val="#ppt_y"/>
                                          </p:val>
                                        </p:tav>
                                      </p:tavLst>
                                    </p:anim>
                                  </p:childTnLst>
                                </p:cTn>
                              </p:par>
                              <p:par>
                                <p:cTn id="38" presetID="41" presetClass="entr" presetSubtype="0" fill="hold" grpId="0" nodeType="withEffect">
                                  <p:stCondLst>
                                    <p:cond delay="1600"/>
                                  </p:stCondLst>
                                  <p:iterate type="lt">
                                    <p:tmPct val="10000"/>
                                  </p:iterate>
                                  <p:childTnLst>
                                    <p:set>
                                      <p:cBhvr>
                                        <p:cTn id="39" dur="1" fill="hold">
                                          <p:stCondLst>
                                            <p:cond delay="0"/>
                                          </p:stCondLst>
                                        </p:cTn>
                                        <p:tgtEl>
                                          <p:spTgt spid="11"/>
                                        </p:tgtEl>
                                        <p:attrNameLst>
                                          <p:attrName>style.visibility</p:attrName>
                                        </p:attrNameLst>
                                      </p:cBhvr>
                                      <p:to>
                                        <p:strVal val="visible"/>
                                      </p:to>
                                    </p:set>
                                    <p:anim calcmode="lin" valueType="num">
                                      <p:cBhvr>
                                        <p:cTn id="40" dur="500" fill="hold"/>
                                        <p:tgtEl>
                                          <p:spTgt spid="11"/>
                                        </p:tgtEl>
                                        <p:attrNameLst>
                                          <p:attrName>ppt_x</p:attrName>
                                        </p:attrNameLst>
                                      </p:cBhvr>
                                      <p:tavLst>
                                        <p:tav tm="0">
                                          <p:val>
                                            <p:strVal val="#ppt_x"/>
                                          </p:val>
                                        </p:tav>
                                        <p:tav tm="50000">
                                          <p:val>
                                            <p:strVal val="#ppt_x+.1"/>
                                          </p:val>
                                        </p:tav>
                                        <p:tav tm="100000">
                                          <p:val>
                                            <p:strVal val="#ppt_x"/>
                                          </p:val>
                                        </p:tav>
                                      </p:tavLst>
                                    </p:anim>
                                    <p:anim calcmode="lin" valueType="num">
                                      <p:cBhvr>
                                        <p:cTn id="41" dur="500" fill="hold"/>
                                        <p:tgtEl>
                                          <p:spTgt spid="11"/>
                                        </p:tgtEl>
                                        <p:attrNameLst>
                                          <p:attrName>ppt_y</p:attrName>
                                        </p:attrNameLst>
                                      </p:cBhvr>
                                      <p:tavLst>
                                        <p:tav tm="0">
                                          <p:val>
                                            <p:strVal val="#ppt_y"/>
                                          </p:val>
                                        </p:tav>
                                        <p:tav tm="100000">
                                          <p:val>
                                            <p:strVal val="#ppt_y"/>
                                          </p:val>
                                        </p:tav>
                                      </p:tavLst>
                                    </p:anim>
                                    <p:anim calcmode="lin" valueType="num">
                                      <p:cBhvr>
                                        <p:cTn id="42" dur="500" fill="hold"/>
                                        <p:tgtEl>
                                          <p:spTgt spid="11"/>
                                        </p:tgtEl>
                                        <p:attrNameLst>
                                          <p:attrName>ppt_h</p:attrName>
                                        </p:attrNameLst>
                                      </p:cBhvr>
                                      <p:tavLst>
                                        <p:tav tm="0">
                                          <p:val>
                                            <p:strVal val="#ppt_h/10"/>
                                          </p:val>
                                        </p:tav>
                                        <p:tav tm="50000">
                                          <p:val>
                                            <p:strVal val="#ppt_h+.01"/>
                                          </p:val>
                                        </p:tav>
                                        <p:tav tm="100000">
                                          <p:val>
                                            <p:strVal val="#ppt_h"/>
                                          </p:val>
                                        </p:tav>
                                      </p:tavLst>
                                    </p:anim>
                                    <p:anim calcmode="lin" valueType="num">
                                      <p:cBhvr>
                                        <p:cTn id="43" dur="500" fill="hold"/>
                                        <p:tgtEl>
                                          <p:spTgt spid="11"/>
                                        </p:tgtEl>
                                        <p:attrNameLst>
                                          <p:attrName>ppt_w</p:attrName>
                                        </p:attrNameLst>
                                      </p:cBhvr>
                                      <p:tavLst>
                                        <p:tav tm="0">
                                          <p:val>
                                            <p:strVal val="#ppt_w/10"/>
                                          </p:val>
                                        </p:tav>
                                        <p:tav tm="50000">
                                          <p:val>
                                            <p:strVal val="#ppt_w+.01"/>
                                          </p:val>
                                        </p:tav>
                                        <p:tav tm="100000">
                                          <p:val>
                                            <p:strVal val="#ppt_w"/>
                                          </p:val>
                                        </p:tav>
                                      </p:tavLst>
                                    </p:anim>
                                    <p:animEffect transition="in" filter="fade">
                                      <p:cBhvr>
                                        <p:cTn id="44" dur="500" tmFilter="0,0; .5, 1; 1, 1"/>
                                        <p:tgtEl>
                                          <p:spTgt spid="11"/>
                                        </p:tgtEl>
                                      </p:cBhvr>
                                    </p:animEffect>
                                  </p:childTnLst>
                                </p:cTn>
                              </p:par>
                              <p:par>
                                <p:cTn id="45" presetID="22" presetClass="entr" presetSubtype="8" fill="hold" nodeType="withEffect">
                                  <p:stCondLst>
                                    <p:cond delay="1900"/>
                                  </p:stCondLst>
                                  <p:childTnLst>
                                    <p:set>
                                      <p:cBhvr>
                                        <p:cTn id="46" dur="1" fill="hold">
                                          <p:stCondLst>
                                            <p:cond delay="0"/>
                                          </p:stCondLst>
                                        </p:cTn>
                                        <p:tgtEl>
                                          <p:spTgt spid="14"/>
                                        </p:tgtEl>
                                        <p:attrNameLst>
                                          <p:attrName>style.visibility</p:attrName>
                                        </p:attrNameLst>
                                      </p:cBhvr>
                                      <p:to>
                                        <p:strVal val="visible"/>
                                      </p:to>
                                    </p:set>
                                    <p:animEffect transition="in" filter="wipe(left)">
                                      <p:cBhvr>
                                        <p:cTn id="47" dur="500"/>
                                        <p:tgtEl>
                                          <p:spTgt spid="14"/>
                                        </p:tgtEl>
                                      </p:cBhvr>
                                    </p:animEffect>
                                  </p:childTnLst>
                                </p:cTn>
                              </p:par>
                              <p:par>
                                <p:cTn id="48" presetID="2" presetClass="entr" presetSubtype="2" fill="hold" grpId="0" nodeType="withEffect">
                                  <p:stCondLst>
                                    <p:cond delay="2200"/>
                                  </p:stCondLst>
                                  <p:childTnLst>
                                    <p:set>
                                      <p:cBhvr>
                                        <p:cTn id="49" dur="1" fill="hold">
                                          <p:stCondLst>
                                            <p:cond delay="0"/>
                                          </p:stCondLst>
                                        </p:cTn>
                                        <p:tgtEl>
                                          <p:spTgt spid="13"/>
                                        </p:tgtEl>
                                        <p:attrNameLst>
                                          <p:attrName>style.visibility</p:attrName>
                                        </p:attrNameLst>
                                      </p:cBhvr>
                                      <p:to>
                                        <p:strVal val="visible"/>
                                      </p:to>
                                    </p:set>
                                    <p:anim calcmode="lin" valueType="num">
                                      <p:cBhvr>
                                        <p:cTn id="50" dur="1000" fill="hold"/>
                                        <p:tgtEl>
                                          <p:spTgt spid="13"/>
                                        </p:tgtEl>
                                        <p:attrNameLst>
                                          <p:attrName>ppt_x</p:attrName>
                                        </p:attrNameLst>
                                      </p:cBhvr>
                                      <p:tavLst>
                                        <p:tav tm="0">
                                          <p:val>
                                            <p:strVal val="1+#ppt_w/2"/>
                                          </p:val>
                                        </p:tav>
                                        <p:tav tm="100000">
                                          <p:val>
                                            <p:strVal val="#ppt_x"/>
                                          </p:val>
                                        </p:tav>
                                      </p:tavLst>
                                    </p:anim>
                                    <p:anim calcmode="lin" valueType="num">
                                      <p:cBhvr>
                                        <p:cTn id="51" dur="1000" fill="hold"/>
                                        <p:tgtEl>
                                          <p:spTgt spid="1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54" grpId="0" animBg="1"/>
      <p:bldP spid="36" grpId="0" animBg="1"/>
      <p:bldP spid="55" grpId="0"/>
      <p:bldP spid="11" grpId="0"/>
      <p:bldP spid="1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5" name="组合 24"/>
          <p:cNvGrpSpPr/>
          <p:nvPr/>
        </p:nvGrpSpPr>
        <p:grpSpPr>
          <a:xfrm>
            <a:off x="560305" y="996951"/>
            <a:ext cx="7749317" cy="3553990"/>
            <a:chOff x="2372675" y="1721407"/>
            <a:chExt cx="7446649" cy="3415180"/>
          </a:xfrm>
        </p:grpSpPr>
        <p:grpSp>
          <p:nvGrpSpPr>
            <p:cNvPr id="2" name="组合 1"/>
            <p:cNvGrpSpPr/>
            <p:nvPr/>
          </p:nvGrpSpPr>
          <p:grpSpPr>
            <a:xfrm>
              <a:off x="3139666" y="3517865"/>
              <a:ext cx="345910" cy="981852"/>
              <a:chOff x="3604799" y="4833637"/>
              <a:chExt cx="280522" cy="796251"/>
            </a:xfrm>
            <a:solidFill>
              <a:schemeClr val="tx1">
                <a:lumMod val="50000"/>
                <a:lumOff val="50000"/>
              </a:schemeClr>
            </a:solidFill>
          </p:grpSpPr>
          <p:sp>
            <p:nvSpPr>
              <p:cNvPr id="23" name="Oval 5"/>
              <p:cNvSpPr>
                <a:spLocks noChangeArrowheads="1"/>
              </p:cNvSpPr>
              <p:nvPr/>
            </p:nvSpPr>
            <p:spPr bwMode="auto">
              <a:xfrm>
                <a:off x="3686798" y="4833637"/>
                <a:ext cx="118682" cy="127314"/>
              </a:xfrm>
              <a:prstGeom prst="ellipse">
                <a:avLst/>
              </a:prstGeom>
              <a:solidFill>
                <a:srgbClr val="C8161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pPr>
                <a:endParaRPr lang="zh-CN" altLang="en-US" sz="1350">
                  <a:solidFill>
                    <a:prstClr val="black"/>
                  </a:solidFill>
                  <a:cs typeface="+mn-ea"/>
                </a:endParaRPr>
              </a:p>
            </p:txBody>
          </p:sp>
          <p:sp>
            <p:nvSpPr>
              <p:cNvPr id="24" name="Freeform 6"/>
              <p:cNvSpPr/>
              <p:nvPr/>
            </p:nvSpPr>
            <p:spPr bwMode="auto">
              <a:xfrm>
                <a:off x="3604799" y="4982529"/>
                <a:ext cx="280522" cy="647359"/>
              </a:xfrm>
              <a:custGeom>
                <a:avLst/>
                <a:gdLst>
                  <a:gd name="T0" fmla="*/ 55 w 55"/>
                  <a:gd name="T1" fmla="*/ 16 h 127"/>
                  <a:gd name="T2" fmla="*/ 28 w 55"/>
                  <a:gd name="T3" fmla="*/ 0 h 127"/>
                  <a:gd name="T4" fmla="*/ 0 w 55"/>
                  <a:gd name="T5" fmla="*/ 16 h 127"/>
                  <a:gd name="T6" fmla="*/ 0 w 55"/>
                  <a:gd name="T7" fmla="*/ 16 h 127"/>
                  <a:gd name="T8" fmla="*/ 0 w 55"/>
                  <a:gd name="T9" fmla="*/ 66 h 127"/>
                  <a:gd name="T10" fmla="*/ 5 w 55"/>
                  <a:gd name="T11" fmla="*/ 71 h 127"/>
                  <a:gd name="T12" fmla="*/ 10 w 55"/>
                  <a:gd name="T13" fmla="*/ 66 h 127"/>
                  <a:gd name="T14" fmla="*/ 10 w 55"/>
                  <a:gd name="T15" fmla="*/ 22 h 127"/>
                  <a:gd name="T16" fmla="*/ 13 w 55"/>
                  <a:gd name="T17" fmla="*/ 22 h 127"/>
                  <a:gd name="T18" fmla="*/ 13 w 55"/>
                  <a:gd name="T19" fmla="*/ 121 h 127"/>
                  <a:gd name="T20" fmla="*/ 13 w 55"/>
                  <a:gd name="T21" fmla="*/ 121 h 127"/>
                  <a:gd name="T22" fmla="*/ 13 w 55"/>
                  <a:gd name="T23" fmla="*/ 121 h 127"/>
                  <a:gd name="T24" fmla="*/ 19 w 55"/>
                  <a:gd name="T25" fmla="*/ 127 h 127"/>
                  <a:gd name="T26" fmla="*/ 25 w 55"/>
                  <a:gd name="T27" fmla="*/ 122 h 127"/>
                  <a:gd name="T28" fmla="*/ 25 w 55"/>
                  <a:gd name="T29" fmla="*/ 121 h 127"/>
                  <a:gd name="T30" fmla="*/ 25 w 55"/>
                  <a:gd name="T31" fmla="*/ 66 h 127"/>
                  <a:gd name="T32" fmla="*/ 28 w 55"/>
                  <a:gd name="T33" fmla="*/ 61 h 127"/>
                  <a:gd name="T34" fmla="*/ 30 w 55"/>
                  <a:gd name="T35" fmla="*/ 66 h 127"/>
                  <a:gd name="T36" fmla="*/ 30 w 55"/>
                  <a:gd name="T37" fmla="*/ 121 h 127"/>
                  <a:gd name="T38" fmla="*/ 31 w 55"/>
                  <a:gd name="T39" fmla="*/ 122 h 127"/>
                  <a:gd name="T40" fmla="*/ 36 w 55"/>
                  <a:gd name="T41" fmla="*/ 127 h 127"/>
                  <a:gd name="T42" fmla="*/ 42 w 55"/>
                  <a:gd name="T43" fmla="*/ 121 h 127"/>
                  <a:gd name="T44" fmla="*/ 42 w 55"/>
                  <a:gd name="T45" fmla="*/ 121 h 127"/>
                  <a:gd name="T46" fmla="*/ 42 w 55"/>
                  <a:gd name="T47" fmla="*/ 121 h 127"/>
                  <a:gd name="T48" fmla="*/ 42 w 55"/>
                  <a:gd name="T49" fmla="*/ 22 h 127"/>
                  <a:gd name="T50" fmla="*/ 46 w 55"/>
                  <a:gd name="T51" fmla="*/ 22 h 127"/>
                  <a:gd name="T52" fmla="*/ 46 w 55"/>
                  <a:gd name="T53" fmla="*/ 66 h 127"/>
                  <a:gd name="T54" fmla="*/ 51 w 55"/>
                  <a:gd name="T55" fmla="*/ 71 h 127"/>
                  <a:gd name="T56" fmla="*/ 55 w 55"/>
                  <a:gd name="T57" fmla="*/ 66 h 127"/>
                  <a:gd name="T58" fmla="*/ 55 w 55"/>
                  <a:gd name="T59" fmla="*/ 16 h 127"/>
                  <a:gd name="T60" fmla="*/ 55 w 55"/>
                  <a:gd name="T61" fmla="*/ 16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55" h="127">
                    <a:moveTo>
                      <a:pt x="55" y="16"/>
                    </a:moveTo>
                    <a:cubicBezTo>
                      <a:pt x="55" y="1"/>
                      <a:pt x="42" y="0"/>
                      <a:pt x="28" y="0"/>
                    </a:cubicBezTo>
                    <a:cubicBezTo>
                      <a:pt x="14" y="0"/>
                      <a:pt x="0" y="1"/>
                      <a:pt x="0" y="16"/>
                    </a:cubicBezTo>
                    <a:cubicBezTo>
                      <a:pt x="0" y="16"/>
                      <a:pt x="0" y="16"/>
                      <a:pt x="0" y="16"/>
                    </a:cubicBezTo>
                    <a:cubicBezTo>
                      <a:pt x="0" y="66"/>
                      <a:pt x="0" y="66"/>
                      <a:pt x="0" y="66"/>
                    </a:cubicBezTo>
                    <a:cubicBezTo>
                      <a:pt x="0" y="69"/>
                      <a:pt x="2" y="71"/>
                      <a:pt x="5" y="71"/>
                    </a:cubicBezTo>
                    <a:cubicBezTo>
                      <a:pt x="8" y="71"/>
                      <a:pt x="10" y="69"/>
                      <a:pt x="10" y="66"/>
                    </a:cubicBezTo>
                    <a:cubicBezTo>
                      <a:pt x="10" y="22"/>
                      <a:pt x="10" y="22"/>
                      <a:pt x="10" y="22"/>
                    </a:cubicBezTo>
                    <a:cubicBezTo>
                      <a:pt x="13" y="22"/>
                      <a:pt x="13" y="22"/>
                      <a:pt x="13" y="22"/>
                    </a:cubicBezTo>
                    <a:cubicBezTo>
                      <a:pt x="13" y="121"/>
                      <a:pt x="13" y="121"/>
                      <a:pt x="13" y="121"/>
                    </a:cubicBezTo>
                    <a:cubicBezTo>
                      <a:pt x="13" y="121"/>
                      <a:pt x="13" y="121"/>
                      <a:pt x="13" y="121"/>
                    </a:cubicBezTo>
                    <a:cubicBezTo>
                      <a:pt x="13" y="121"/>
                      <a:pt x="13" y="121"/>
                      <a:pt x="13" y="121"/>
                    </a:cubicBezTo>
                    <a:cubicBezTo>
                      <a:pt x="13" y="124"/>
                      <a:pt x="16" y="127"/>
                      <a:pt x="19" y="127"/>
                    </a:cubicBezTo>
                    <a:cubicBezTo>
                      <a:pt x="22" y="127"/>
                      <a:pt x="24" y="125"/>
                      <a:pt x="25" y="122"/>
                    </a:cubicBezTo>
                    <a:cubicBezTo>
                      <a:pt x="25" y="121"/>
                      <a:pt x="25" y="121"/>
                      <a:pt x="25" y="121"/>
                    </a:cubicBezTo>
                    <a:cubicBezTo>
                      <a:pt x="25" y="66"/>
                      <a:pt x="25" y="66"/>
                      <a:pt x="25" y="66"/>
                    </a:cubicBezTo>
                    <a:cubicBezTo>
                      <a:pt x="25" y="64"/>
                      <a:pt x="25" y="61"/>
                      <a:pt x="28" y="61"/>
                    </a:cubicBezTo>
                    <a:cubicBezTo>
                      <a:pt x="30" y="61"/>
                      <a:pt x="30" y="64"/>
                      <a:pt x="30" y="66"/>
                    </a:cubicBezTo>
                    <a:cubicBezTo>
                      <a:pt x="30" y="121"/>
                      <a:pt x="30" y="121"/>
                      <a:pt x="30" y="121"/>
                    </a:cubicBezTo>
                    <a:cubicBezTo>
                      <a:pt x="30" y="121"/>
                      <a:pt x="31" y="121"/>
                      <a:pt x="31" y="122"/>
                    </a:cubicBezTo>
                    <a:cubicBezTo>
                      <a:pt x="31" y="125"/>
                      <a:pt x="33" y="127"/>
                      <a:pt x="36" y="127"/>
                    </a:cubicBezTo>
                    <a:cubicBezTo>
                      <a:pt x="40" y="127"/>
                      <a:pt x="42" y="124"/>
                      <a:pt x="42" y="121"/>
                    </a:cubicBezTo>
                    <a:cubicBezTo>
                      <a:pt x="42" y="121"/>
                      <a:pt x="42" y="121"/>
                      <a:pt x="42" y="121"/>
                    </a:cubicBezTo>
                    <a:cubicBezTo>
                      <a:pt x="42" y="121"/>
                      <a:pt x="42" y="121"/>
                      <a:pt x="42" y="121"/>
                    </a:cubicBezTo>
                    <a:cubicBezTo>
                      <a:pt x="42" y="22"/>
                      <a:pt x="42" y="22"/>
                      <a:pt x="42" y="22"/>
                    </a:cubicBezTo>
                    <a:cubicBezTo>
                      <a:pt x="46" y="22"/>
                      <a:pt x="46" y="22"/>
                      <a:pt x="46" y="22"/>
                    </a:cubicBezTo>
                    <a:cubicBezTo>
                      <a:pt x="46" y="66"/>
                      <a:pt x="46" y="66"/>
                      <a:pt x="46" y="66"/>
                    </a:cubicBezTo>
                    <a:cubicBezTo>
                      <a:pt x="46" y="69"/>
                      <a:pt x="48" y="71"/>
                      <a:pt x="51" y="71"/>
                    </a:cubicBezTo>
                    <a:cubicBezTo>
                      <a:pt x="53" y="71"/>
                      <a:pt x="55" y="69"/>
                      <a:pt x="55" y="66"/>
                    </a:cubicBezTo>
                    <a:cubicBezTo>
                      <a:pt x="55" y="16"/>
                      <a:pt x="55" y="16"/>
                      <a:pt x="55" y="16"/>
                    </a:cubicBezTo>
                    <a:cubicBezTo>
                      <a:pt x="55" y="16"/>
                      <a:pt x="55" y="16"/>
                      <a:pt x="55" y="16"/>
                    </a:cubicBezTo>
                    <a:close/>
                  </a:path>
                </a:pathLst>
              </a:custGeom>
              <a:solidFill>
                <a:srgbClr val="C8161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pPr>
                <a:endParaRPr lang="zh-CN" altLang="en-US" sz="1350">
                  <a:solidFill>
                    <a:prstClr val="black"/>
                  </a:solidFill>
                  <a:cs typeface="+mn-ea"/>
                </a:endParaRPr>
              </a:p>
            </p:txBody>
          </p:sp>
        </p:grpSp>
        <p:grpSp>
          <p:nvGrpSpPr>
            <p:cNvPr id="3" name="组合 2"/>
            <p:cNvGrpSpPr/>
            <p:nvPr/>
          </p:nvGrpSpPr>
          <p:grpSpPr>
            <a:xfrm>
              <a:off x="7018207" y="2355212"/>
              <a:ext cx="469497" cy="973278"/>
              <a:chOff x="5766978" y="2630458"/>
              <a:chExt cx="384100" cy="796252"/>
            </a:xfrm>
            <a:solidFill>
              <a:schemeClr val="tx1">
                <a:lumMod val="50000"/>
                <a:lumOff val="50000"/>
              </a:schemeClr>
            </a:solidFill>
          </p:grpSpPr>
          <p:sp>
            <p:nvSpPr>
              <p:cNvPr id="21" name="Oval 7"/>
              <p:cNvSpPr>
                <a:spLocks noChangeArrowheads="1"/>
              </p:cNvSpPr>
              <p:nvPr/>
            </p:nvSpPr>
            <p:spPr bwMode="auto">
              <a:xfrm>
                <a:off x="5844661" y="2630458"/>
                <a:ext cx="116525" cy="127314"/>
              </a:xfrm>
              <a:prstGeom prst="ellipse">
                <a:avLst/>
              </a:prstGeom>
              <a:solidFill>
                <a:srgbClr val="C8161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pPr>
                <a:endParaRPr lang="zh-CN" altLang="en-US" sz="1350">
                  <a:solidFill>
                    <a:prstClr val="black"/>
                  </a:solidFill>
                  <a:cs typeface="+mn-ea"/>
                </a:endParaRPr>
              </a:p>
            </p:txBody>
          </p:sp>
          <p:sp>
            <p:nvSpPr>
              <p:cNvPr id="22" name="Freeform 8"/>
              <p:cNvSpPr/>
              <p:nvPr/>
            </p:nvSpPr>
            <p:spPr bwMode="auto">
              <a:xfrm>
                <a:off x="5766978" y="2783667"/>
                <a:ext cx="384100" cy="643043"/>
              </a:xfrm>
              <a:custGeom>
                <a:avLst/>
                <a:gdLst>
                  <a:gd name="T0" fmla="*/ 73 w 75"/>
                  <a:gd name="T1" fmla="*/ 16 h 126"/>
                  <a:gd name="T2" fmla="*/ 65 w 75"/>
                  <a:gd name="T3" fmla="*/ 16 h 126"/>
                  <a:gd name="T4" fmla="*/ 55 w 75"/>
                  <a:gd name="T5" fmla="*/ 26 h 126"/>
                  <a:gd name="T6" fmla="*/ 55 w 75"/>
                  <a:gd name="T7" fmla="*/ 16 h 126"/>
                  <a:gd name="T8" fmla="*/ 55 w 75"/>
                  <a:gd name="T9" fmla="*/ 16 h 126"/>
                  <a:gd name="T10" fmla="*/ 28 w 75"/>
                  <a:gd name="T11" fmla="*/ 0 h 126"/>
                  <a:gd name="T12" fmla="*/ 0 w 75"/>
                  <a:gd name="T13" fmla="*/ 16 h 126"/>
                  <a:gd name="T14" fmla="*/ 0 w 75"/>
                  <a:gd name="T15" fmla="*/ 16 h 126"/>
                  <a:gd name="T16" fmla="*/ 0 w 75"/>
                  <a:gd name="T17" fmla="*/ 65 h 126"/>
                  <a:gd name="T18" fmla="*/ 5 w 75"/>
                  <a:gd name="T19" fmla="*/ 70 h 126"/>
                  <a:gd name="T20" fmla="*/ 10 w 75"/>
                  <a:gd name="T21" fmla="*/ 65 h 126"/>
                  <a:gd name="T22" fmla="*/ 10 w 75"/>
                  <a:gd name="T23" fmla="*/ 21 h 126"/>
                  <a:gd name="T24" fmla="*/ 13 w 75"/>
                  <a:gd name="T25" fmla="*/ 21 h 126"/>
                  <a:gd name="T26" fmla="*/ 13 w 75"/>
                  <a:gd name="T27" fmla="*/ 120 h 126"/>
                  <a:gd name="T28" fmla="*/ 13 w 75"/>
                  <a:gd name="T29" fmla="*/ 120 h 126"/>
                  <a:gd name="T30" fmla="*/ 13 w 75"/>
                  <a:gd name="T31" fmla="*/ 120 h 126"/>
                  <a:gd name="T32" fmla="*/ 19 w 75"/>
                  <a:gd name="T33" fmla="*/ 126 h 126"/>
                  <a:gd name="T34" fmla="*/ 25 w 75"/>
                  <a:gd name="T35" fmla="*/ 121 h 126"/>
                  <a:gd name="T36" fmla="*/ 25 w 75"/>
                  <a:gd name="T37" fmla="*/ 121 h 126"/>
                  <a:gd name="T38" fmla="*/ 25 w 75"/>
                  <a:gd name="T39" fmla="*/ 66 h 126"/>
                  <a:gd name="T40" fmla="*/ 28 w 75"/>
                  <a:gd name="T41" fmla="*/ 61 h 126"/>
                  <a:gd name="T42" fmla="*/ 30 w 75"/>
                  <a:gd name="T43" fmla="*/ 66 h 126"/>
                  <a:gd name="T44" fmla="*/ 30 w 75"/>
                  <a:gd name="T45" fmla="*/ 121 h 126"/>
                  <a:gd name="T46" fmla="*/ 31 w 75"/>
                  <a:gd name="T47" fmla="*/ 121 h 126"/>
                  <a:gd name="T48" fmla="*/ 36 w 75"/>
                  <a:gd name="T49" fmla="*/ 126 h 126"/>
                  <a:gd name="T50" fmla="*/ 42 w 75"/>
                  <a:gd name="T51" fmla="*/ 120 h 126"/>
                  <a:gd name="T52" fmla="*/ 42 w 75"/>
                  <a:gd name="T53" fmla="*/ 120 h 126"/>
                  <a:gd name="T54" fmla="*/ 42 w 75"/>
                  <a:gd name="T55" fmla="*/ 21 h 126"/>
                  <a:gd name="T56" fmla="*/ 45 w 75"/>
                  <a:gd name="T57" fmla="*/ 21 h 126"/>
                  <a:gd name="T58" fmla="*/ 45 w 75"/>
                  <a:gd name="T59" fmla="*/ 36 h 126"/>
                  <a:gd name="T60" fmla="*/ 45 w 75"/>
                  <a:gd name="T61" fmla="*/ 41 h 126"/>
                  <a:gd name="T62" fmla="*/ 45 w 75"/>
                  <a:gd name="T63" fmla="*/ 50 h 126"/>
                  <a:gd name="T64" fmla="*/ 73 w 75"/>
                  <a:gd name="T65" fmla="*/ 24 h 126"/>
                  <a:gd name="T66" fmla="*/ 73 w 75"/>
                  <a:gd name="T67" fmla="*/ 16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75" h="126">
                    <a:moveTo>
                      <a:pt x="73" y="16"/>
                    </a:moveTo>
                    <a:cubicBezTo>
                      <a:pt x="71" y="14"/>
                      <a:pt x="68" y="14"/>
                      <a:pt x="65" y="16"/>
                    </a:cubicBezTo>
                    <a:cubicBezTo>
                      <a:pt x="55" y="26"/>
                      <a:pt x="55" y="26"/>
                      <a:pt x="55" y="26"/>
                    </a:cubicBezTo>
                    <a:cubicBezTo>
                      <a:pt x="55" y="16"/>
                      <a:pt x="55" y="16"/>
                      <a:pt x="55" y="16"/>
                    </a:cubicBezTo>
                    <a:cubicBezTo>
                      <a:pt x="55" y="16"/>
                      <a:pt x="55" y="16"/>
                      <a:pt x="55" y="16"/>
                    </a:cubicBezTo>
                    <a:cubicBezTo>
                      <a:pt x="55" y="1"/>
                      <a:pt x="42" y="0"/>
                      <a:pt x="28" y="0"/>
                    </a:cubicBezTo>
                    <a:cubicBezTo>
                      <a:pt x="14" y="0"/>
                      <a:pt x="0" y="1"/>
                      <a:pt x="0" y="16"/>
                    </a:cubicBezTo>
                    <a:cubicBezTo>
                      <a:pt x="0" y="16"/>
                      <a:pt x="0" y="16"/>
                      <a:pt x="0" y="16"/>
                    </a:cubicBezTo>
                    <a:cubicBezTo>
                      <a:pt x="0" y="65"/>
                      <a:pt x="0" y="65"/>
                      <a:pt x="0" y="65"/>
                    </a:cubicBezTo>
                    <a:cubicBezTo>
                      <a:pt x="0" y="68"/>
                      <a:pt x="2" y="70"/>
                      <a:pt x="5" y="70"/>
                    </a:cubicBezTo>
                    <a:cubicBezTo>
                      <a:pt x="8" y="70"/>
                      <a:pt x="10" y="68"/>
                      <a:pt x="10" y="65"/>
                    </a:cubicBezTo>
                    <a:cubicBezTo>
                      <a:pt x="10" y="21"/>
                      <a:pt x="10" y="21"/>
                      <a:pt x="10" y="21"/>
                    </a:cubicBezTo>
                    <a:cubicBezTo>
                      <a:pt x="13" y="21"/>
                      <a:pt x="13" y="21"/>
                      <a:pt x="13" y="21"/>
                    </a:cubicBezTo>
                    <a:cubicBezTo>
                      <a:pt x="13" y="120"/>
                      <a:pt x="13" y="120"/>
                      <a:pt x="13" y="120"/>
                    </a:cubicBezTo>
                    <a:cubicBezTo>
                      <a:pt x="13" y="120"/>
                      <a:pt x="13" y="120"/>
                      <a:pt x="13" y="120"/>
                    </a:cubicBezTo>
                    <a:cubicBezTo>
                      <a:pt x="13" y="120"/>
                      <a:pt x="13" y="120"/>
                      <a:pt x="13" y="120"/>
                    </a:cubicBezTo>
                    <a:cubicBezTo>
                      <a:pt x="13" y="124"/>
                      <a:pt x="16" y="126"/>
                      <a:pt x="19" y="126"/>
                    </a:cubicBezTo>
                    <a:cubicBezTo>
                      <a:pt x="22" y="126"/>
                      <a:pt x="24" y="124"/>
                      <a:pt x="25" y="121"/>
                    </a:cubicBezTo>
                    <a:cubicBezTo>
                      <a:pt x="25" y="121"/>
                      <a:pt x="25" y="121"/>
                      <a:pt x="25" y="121"/>
                    </a:cubicBezTo>
                    <a:cubicBezTo>
                      <a:pt x="25" y="66"/>
                      <a:pt x="25" y="66"/>
                      <a:pt x="25" y="66"/>
                    </a:cubicBezTo>
                    <a:cubicBezTo>
                      <a:pt x="25" y="63"/>
                      <a:pt x="25" y="61"/>
                      <a:pt x="28" y="61"/>
                    </a:cubicBezTo>
                    <a:cubicBezTo>
                      <a:pt x="30" y="61"/>
                      <a:pt x="30" y="63"/>
                      <a:pt x="30" y="66"/>
                    </a:cubicBezTo>
                    <a:cubicBezTo>
                      <a:pt x="30" y="121"/>
                      <a:pt x="30" y="121"/>
                      <a:pt x="30" y="121"/>
                    </a:cubicBezTo>
                    <a:cubicBezTo>
                      <a:pt x="30" y="121"/>
                      <a:pt x="31" y="121"/>
                      <a:pt x="31" y="121"/>
                    </a:cubicBezTo>
                    <a:cubicBezTo>
                      <a:pt x="31" y="124"/>
                      <a:pt x="33" y="126"/>
                      <a:pt x="36" y="126"/>
                    </a:cubicBezTo>
                    <a:cubicBezTo>
                      <a:pt x="40" y="126"/>
                      <a:pt x="42" y="124"/>
                      <a:pt x="42" y="120"/>
                    </a:cubicBezTo>
                    <a:cubicBezTo>
                      <a:pt x="42" y="120"/>
                      <a:pt x="42" y="120"/>
                      <a:pt x="42" y="120"/>
                    </a:cubicBezTo>
                    <a:cubicBezTo>
                      <a:pt x="42" y="21"/>
                      <a:pt x="42" y="21"/>
                      <a:pt x="42" y="21"/>
                    </a:cubicBezTo>
                    <a:cubicBezTo>
                      <a:pt x="45" y="21"/>
                      <a:pt x="45" y="21"/>
                      <a:pt x="45" y="21"/>
                    </a:cubicBezTo>
                    <a:cubicBezTo>
                      <a:pt x="45" y="36"/>
                      <a:pt x="45" y="36"/>
                      <a:pt x="45" y="36"/>
                    </a:cubicBezTo>
                    <a:cubicBezTo>
                      <a:pt x="45" y="41"/>
                      <a:pt x="45" y="41"/>
                      <a:pt x="45" y="41"/>
                    </a:cubicBezTo>
                    <a:cubicBezTo>
                      <a:pt x="45" y="50"/>
                      <a:pt x="45" y="50"/>
                      <a:pt x="45" y="50"/>
                    </a:cubicBezTo>
                    <a:cubicBezTo>
                      <a:pt x="73" y="24"/>
                      <a:pt x="73" y="24"/>
                      <a:pt x="73" y="24"/>
                    </a:cubicBezTo>
                    <a:cubicBezTo>
                      <a:pt x="75" y="21"/>
                      <a:pt x="75" y="18"/>
                      <a:pt x="73" y="16"/>
                    </a:cubicBezTo>
                    <a:close/>
                  </a:path>
                </a:pathLst>
              </a:custGeom>
              <a:solidFill>
                <a:srgbClr val="C8161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pPr>
                <a:endParaRPr lang="zh-CN" altLang="en-US" sz="1350">
                  <a:solidFill>
                    <a:prstClr val="black"/>
                  </a:solidFill>
                  <a:cs typeface="+mn-ea"/>
                </a:endParaRPr>
              </a:p>
            </p:txBody>
          </p:sp>
        </p:grpSp>
        <p:grpSp>
          <p:nvGrpSpPr>
            <p:cNvPr id="4" name="组合 3"/>
            <p:cNvGrpSpPr/>
            <p:nvPr/>
          </p:nvGrpSpPr>
          <p:grpSpPr>
            <a:xfrm>
              <a:off x="4800054" y="3056667"/>
              <a:ext cx="448396" cy="981194"/>
              <a:chOff x="4709625" y="4322223"/>
              <a:chExt cx="366837" cy="802725"/>
            </a:xfrm>
            <a:solidFill>
              <a:schemeClr val="tx1">
                <a:lumMod val="50000"/>
                <a:lumOff val="50000"/>
              </a:schemeClr>
            </a:solidFill>
          </p:grpSpPr>
          <p:sp>
            <p:nvSpPr>
              <p:cNvPr id="17" name="Freeform 11"/>
              <p:cNvSpPr/>
              <p:nvPr/>
            </p:nvSpPr>
            <p:spPr bwMode="auto">
              <a:xfrm>
                <a:off x="4862833" y="4322223"/>
                <a:ext cx="116525" cy="122998"/>
              </a:xfrm>
              <a:custGeom>
                <a:avLst/>
                <a:gdLst>
                  <a:gd name="T0" fmla="*/ 1 w 23"/>
                  <a:gd name="T1" fmla="*/ 12 h 24"/>
                  <a:gd name="T2" fmla="*/ 12 w 23"/>
                  <a:gd name="T3" fmla="*/ 24 h 24"/>
                  <a:gd name="T4" fmla="*/ 23 w 23"/>
                  <a:gd name="T5" fmla="*/ 12 h 24"/>
                  <a:gd name="T6" fmla="*/ 12 w 23"/>
                  <a:gd name="T7" fmla="*/ 0 h 24"/>
                  <a:gd name="T8" fmla="*/ 1 w 23"/>
                  <a:gd name="T9" fmla="*/ 12 h 24"/>
                </a:gdLst>
                <a:ahLst/>
                <a:cxnLst>
                  <a:cxn ang="0">
                    <a:pos x="T0" y="T1"/>
                  </a:cxn>
                  <a:cxn ang="0">
                    <a:pos x="T2" y="T3"/>
                  </a:cxn>
                  <a:cxn ang="0">
                    <a:pos x="T4" y="T5"/>
                  </a:cxn>
                  <a:cxn ang="0">
                    <a:pos x="T6" y="T7"/>
                  </a:cxn>
                  <a:cxn ang="0">
                    <a:pos x="T8" y="T9"/>
                  </a:cxn>
                </a:cxnLst>
                <a:rect l="0" t="0" r="r" b="b"/>
                <a:pathLst>
                  <a:path w="23" h="24">
                    <a:moveTo>
                      <a:pt x="1" y="12"/>
                    </a:moveTo>
                    <a:cubicBezTo>
                      <a:pt x="0" y="18"/>
                      <a:pt x="5" y="24"/>
                      <a:pt x="12" y="24"/>
                    </a:cubicBezTo>
                    <a:cubicBezTo>
                      <a:pt x="18" y="24"/>
                      <a:pt x="23" y="19"/>
                      <a:pt x="23" y="12"/>
                    </a:cubicBezTo>
                    <a:cubicBezTo>
                      <a:pt x="23" y="5"/>
                      <a:pt x="18" y="0"/>
                      <a:pt x="12" y="0"/>
                    </a:cubicBezTo>
                    <a:cubicBezTo>
                      <a:pt x="6" y="0"/>
                      <a:pt x="1" y="5"/>
                      <a:pt x="1" y="12"/>
                    </a:cubicBezTo>
                    <a:close/>
                  </a:path>
                </a:pathLst>
              </a:custGeom>
              <a:solidFill>
                <a:srgbClr val="C8161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pPr>
                <a:endParaRPr lang="zh-CN" altLang="en-US" sz="1350">
                  <a:solidFill>
                    <a:prstClr val="black"/>
                  </a:solidFill>
                  <a:cs typeface="+mn-ea"/>
                </a:endParaRPr>
              </a:p>
            </p:txBody>
          </p:sp>
          <p:sp>
            <p:nvSpPr>
              <p:cNvPr id="18" name="Freeform 12"/>
              <p:cNvSpPr/>
              <p:nvPr/>
            </p:nvSpPr>
            <p:spPr bwMode="auto">
              <a:xfrm>
                <a:off x="4709625" y="4453853"/>
                <a:ext cx="362521" cy="537308"/>
              </a:xfrm>
              <a:custGeom>
                <a:avLst/>
                <a:gdLst>
                  <a:gd name="T0" fmla="*/ 1 w 71"/>
                  <a:gd name="T1" fmla="*/ 44 h 105"/>
                  <a:gd name="T2" fmla="*/ 5 w 71"/>
                  <a:gd name="T3" fmla="*/ 19 h 105"/>
                  <a:gd name="T4" fmla="*/ 8 w 71"/>
                  <a:gd name="T5" fmla="*/ 15 h 105"/>
                  <a:gd name="T6" fmla="*/ 32 w 71"/>
                  <a:gd name="T7" fmla="*/ 1 h 105"/>
                  <a:gd name="T8" fmla="*/ 32 w 71"/>
                  <a:gd name="T9" fmla="*/ 1 h 105"/>
                  <a:gd name="T10" fmla="*/ 33 w 71"/>
                  <a:gd name="T11" fmla="*/ 1 h 105"/>
                  <a:gd name="T12" fmla="*/ 33 w 71"/>
                  <a:gd name="T13" fmla="*/ 1 h 105"/>
                  <a:gd name="T14" fmla="*/ 33 w 71"/>
                  <a:gd name="T15" fmla="*/ 1 h 105"/>
                  <a:gd name="T16" fmla="*/ 33 w 71"/>
                  <a:gd name="T17" fmla="*/ 1 h 105"/>
                  <a:gd name="T18" fmla="*/ 34 w 71"/>
                  <a:gd name="T19" fmla="*/ 1 h 105"/>
                  <a:gd name="T20" fmla="*/ 34 w 71"/>
                  <a:gd name="T21" fmla="*/ 1 h 105"/>
                  <a:gd name="T22" fmla="*/ 34 w 71"/>
                  <a:gd name="T23" fmla="*/ 0 h 105"/>
                  <a:gd name="T24" fmla="*/ 34 w 71"/>
                  <a:gd name="T25" fmla="*/ 0 h 105"/>
                  <a:gd name="T26" fmla="*/ 35 w 71"/>
                  <a:gd name="T27" fmla="*/ 0 h 105"/>
                  <a:gd name="T28" fmla="*/ 35 w 71"/>
                  <a:gd name="T29" fmla="*/ 0 h 105"/>
                  <a:gd name="T30" fmla="*/ 35 w 71"/>
                  <a:gd name="T31" fmla="*/ 0 h 105"/>
                  <a:gd name="T32" fmla="*/ 36 w 71"/>
                  <a:gd name="T33" fmla="*/ 0 h 105"/>
                  <a:gd name="T34" fmla="*/ 36 w 71"/>
                  <a:gd name="T35" fmla="*/ 0 h 105"/>
                  <a:gd name="T36" fmla="*/ 36 w 71"/>
                  <a:gd name="T37" fmla="*/ 0 h 105"/>
                  <a:gd name="T38" fmla="*/ 36 w 71"/>
                  <a:gd name="T39" fmla="*/ 1 h 105"/>
                  <a:gd name="T40" fmla="*/ 37 w 71"/>
                  <a:gd name="T41" fmla="*/ 1 h 105"/>
                  <a:gd name="T42" fmla="*/ 37 w 71"/>
                  <a:gd name="T43" fmla="*/ 1 h 105"/>
                  <a:gd name="T44" fmla="*/ 48 w 71"/>
                  <a:gd name="T45" fmla="*/ 5 h 105"/>
                  <a:gd name="T46" fmla="*/ 52 w 71"/>
                  <a:gd name="T47" fmla="*/ 11 h 105"/>
                  <a:gd name="T48" fmla="*/ 48 w 71"/>
                  <a:gd name="T49" fmla="*/ 47 h 105"/>
                  <a:gd name="T50" fmla="*/ 48 w 71"/>
                  <a:gd name="T51" fmla="*/ 48 h 105"/>
                  <a:gd name="T52" fmla="*/ 68 w 71"/>
                  <a:gd name="T53" fmla="*/ 59 h 105"/>
                  <a:gd name="T54" fmla="*/ 71 w 71"/>
                  <a:gd name="T55" fmla="*/ 65 h 105"/>
                  <a:gd name="T56" fmla="*/ 67 w 71"/>
                  <a:gd name="T57" fmla="*/ 99 h 105"/>
                  <a:gd name="T58" fmla="*/ 61 w 71"/>
                  <a:gd name="T59" fmla="*/ 105 h 105"/>
                  <a:gd name="T60" fmla="*/ 55 w 71"/>
                  <a:gd name="T61" fmla="*/ 99 h 105"/>
                  <a:gd name="T62" fmla="*/ 59 w 71"/>
                  <a:gd name="T63" fmla="*/ 69 h 105"/>
                  <a:gd name="T64" fmla="*/ 29 w 71"/>
                  <a:gd name="T65" fmla="*/ 51 h 105"/>
                  <a:gd name="T66" fmla="*/ 29 w 71"/>
                  <a:gd name="T67" fmla="*/ 50 h 105"/>
                  <a:gd name="T68" fmla="*/ 29 w 71"/>
                  <a:gd name="T69" fmla="*/ 50 h 105"/>
                  <a:gd name="T70" fmla="*/ 28 w 71"/>
                  <a:gd name="T71" fmla="*/ 50 h 105"/>
                  <a:gd name="T72" fmla="*/ 28 w 71"/>
                  <a:gd name="T73" fmla="*/ 50 h 105"/>
                  <a:gd name="T74" fmla="*/ 28 w 71"/>
                  <a:gd name="T75" fmla="*/ 50 h 105"/>
                  <a:gd name="T76" fmla="*/ 28 w 71"/>
                  <a:gd name="T77" fmla="*/ 50 h 105"/>
                  <a:gd name="T78" fmla="*/ 27 w 71"/>
                  <a:gd name="T79" fmla="*/ 49 h 105"/>
                  <a:gd name="T80" fmla="*/ 27 w 71"/>
                  <a:gd name="T81" fmla="*/ 49 h 105"/>
                  <a:gd name="T82" fmla="*/ 27 w 71"/>
                  <a:gd name="T83" fmla="*/ 49 h 105"/>
                  <a:gd name="T84" fmla="*/ 27 w 71"/>
                  <a:gd name="T85" fmla="*/ 48 h 105"/>
                  <a:gd name="T86" fmla="*/ 27 w 71"/>
                  <a:gd name="T87" fmla="*/ 48 h 105"/>
                  <a:gd name="T88" fmla="*/ 26 w 71"/>
                  <a:gd name="T89" fmla="*/ 47 h 105"/>
                  <a:gd name="T90" fmla="*/ 26 w 71"/>
                  <a:gd name="T91" fmla="*/ 47 h 105"/>
                  <a:gd name="T92" fmla="*/ 26 w 71"/>
                  <a:gd name="T93" fmla="*/ 46 h 105"/>
                  <a:gd name="T94" fmla="*/ 26 w 71"/>
                  <a:gd name="T95" fmla="*/ 46 h 105"/>
                  <a:gd name="T96" fmla="*/ 26 w 71"/>
                  <a:gd name="T97" fmla="*/ 46 h 105"/>
                  <a:gd name="T98" fmla="*/ 26 w 71"/>
                  <a:gd name="T99" fmla="*/ 46 h 105"/>
                  <a:gd name="T100" fmla="*/ 26 w 71"/>
                  <a:gd name="T101" fmla="*/ 45 h 105"/>
                  <a:gd name="T102" fmla="*/ 26 w 71"/>
                  <a:gd name="T103" fmla="*/ 45 h 105"/>
                  <a:gd name="T104" fmla="*/ 26 w 71"/>
                  <a:gd name="T105" fmla="*/ 45 h 105"/>
                  <a:gd name="T106" fmla="*/ 26 w 71"/>
                  <a:gd name="T107" fmla="*/ 45 h 105"/>
                  <a:gd name="T108" fmla="*/ 29 w 71"/>
                  <a:gd name="T109" fmla="*/ 18 h 105"/>
                  <a:gd name="T110" fmla="*/ 16 w 71"/>
                  <a:gd name="T111" fmla="*/ 25 h 105"/>
                  <a:gd name="T112" fmla="*/ 12 w 71"/>
                  <a:gd name="T113" fmla="*/ 47 h 105"/>
                  <a:gd name="T114" fmla="*/ 5 w 71"/>
                  <a:gd name="T115" fmla="*/ 52 h 105"/>
                  <a:gd name="T116" fmla="*/ 1 w 71"/>
                  <a:gd name="T117" fmla="*/ 44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71" h="105">
                    <a:moveTo>
                      <a:pt x="1" y="44"/>
                    </a:moveTo>
                    <a:cubicBezTo>
                      <a:pt x="5" y="19"/>
                      <a:pt x="5" y="19"/>
                      <a:pt x="5" y="19"/>
                    </a:cubicBezTo>
                    <a:cubicBezTo>
                      <a:pt x="6" y="18"/>
                      <a:pt x="7" y="16"/>
                      <a:pt x="8" y="15"/>
                    </a:cubicBezTo>
                    <a:cubicBezTo>
                      <a:pt x="32" y="1"/>
                      <a:pt x="32" y="1"/>
                      <a:pt x="32" y="1"/>
                    </a:cubicBezTo>
                    <a:cubicBezTo>
                      <a:pt x="32" y="1"/>
                      <a:pt x="32" y="1"/>
                      <a:pt x="32" y="1"/>
                    </a:cubicBezTo>
                    <a:cubicBezTo>
                      <a:pt x="32" y="1"/>
                      <a:pt x="33" y="1"/>
                      <a:pt x="33" y="1"/>
                    </a:cubicBezTo>
                    <a:cubicBezTo>
                      <a:pt x="33" y="1"/>
                      <a:pt x="33" y="1"/>
                      <a:pt x="33" y="1"/>
                    </a:cubicBezTo>
                    <a:cubicBezTo>
                      <a:pt x="33" y="1"/>
                      <a:pt x="33" y="1"/>
                      <a:pt x="33" y="1"/>
                    </a:cubicBezTo>
                    <a:cubicBezTo>
                      <a:pt x="33" y="1"/>
                      <a:pt x="33" y="1"/>
                      <a:pt x="33" y="1"/>
                    </a:cubicBezTo>
                    <a:cubicBezTo>
                      <a:pt x="34" y="1"/>
                      <a:pt x="34" y="1"/>
                      <a:pt x="34" y="1"/>
                    </a:cubicBezTo>
                    <a:cubicBezTo>
                      <a:pt x="34" y="1"/>
                      <a:pt x="34" y="1"/>
                      <a:pt x="34" y="1"/>
                    </a:cubicBezTo>
                    <a:cubicBezTo>
                      <a:pt x="34" y="0"/>
                      <a:pt x="34" y="0"/>
                      <a:pt x="34" y="0"/>
                    </a:cubicBezTo>
                    <a:cubicBezTo>
                      <a:pt x="34" y="0"/>
                      <a:pt x="34" y="0"/>
                      <a:pt x="34" y="0"/>
                    </a:cubicBezTo>
                    <a:cubicBezTo>
                      <a:pt x="35" y="0"/>
                      <a:pt x="35" y="0"/>
                      <a:pt x="35" y="0"/>
                    </a:cubicBezTo>
                    <a:cubicBezTo>
                      <a:pt x="35" y="0"/>
                      <a:pt x="35" y="0"/>
                      <a:pt x="35" y="0"/>
                    </a:cubicBezTo>
                    <a:cubicBezTo>
                      <a:pt x="35" y="0"/>
                      <a:pt x="35" y="0"/>
                      <a:pt x="35" y="0"/>
                    </a:cubicBezTo>
                    <a:cubicBezTo>
                      <a:pt x="35" y="0"/>
                      <a:pt x="36" y="0"/>
                      <a:pt x="36" y="0"/>
                    </a:cubicBezTo>
                    <a:cubicBezTo>
                      <a:pt x="36" y="0"/>
                      <a:pt x="36" y="0"/>
                      <a:pt x="36" y="0"/>
                    </a:cubicBezTo>
                    <a:cubicBezTo>
                      <a:pt x="36" y="0"/>
                      <a:pt x="36" y="0"/>
                      <a:pt x="36" y="0"/>
                    </a:cubicBezTo>
                    <a:cubicBezTo>
                      <a:pt x="36" y="1"/>
                      <a:pt x="36" y="1"/>
                      <a:pt x="36" y="1"/>
                    </a:cubicBezTo>
                    <a:cubicBezTo>
                      <a:pt x="37" y="1"/>
                      <a:pt x="37" y="1"/>
                      <a:pt x="37" y="1"/>
                    </a:cubicBezTo>
                    <a:cubicBezTo>
                      <a:pt x="37" y="1"/>
                      <a:pt x="37" y="1"/>
                      <a:pt x="37" y="1"/>
                    </a:cubicBezTo>
                    <a:cubicBezTo>
                      <a:pt x="48" y="5"/>
                      <a:pt x="48" y="5"/>
                      <a:pt x="48" y="5"/>
                    </a:cubicBezTo>
                    <a:cubicBezTo>
                      <a:pt x="51" y="6"/>
                      <a:pt x="52" y="9"/>
                      <a:pt x="52" y="11"/>
                    </a:cubicBezTo>
                    <a:cubicBezTo>
                      <a:pt x="48" y="47"/>
                      <a:pt x="48" y="47"/>
                      <a:pt x="48" y="47"/>
                    </a:cubicBezTo>
                    <a:cubicBezTo>
                      <a:pt x="48" y="47"/>
                      <a:pt x="48" y="47"/>
                      <a:pt x="48" y="48"/>
                    </a:cubicBezTo>
                    <a:cubicBezTo>
                      <a:pt x="68" y="59"/>
                      <a:pt x="68" y="59"/>
                      <a:pt x="68" y="59"/>
                    </a:cubicBezTo>
                    <a:cubicBezTo>
                      <a:pt x="70" y="61"/>
                      <a:pt x="71" y="63"/>
                      <a:pt x="71" y="65"/>
                    </a:cubicBezTo>
                    <a:cubicBezTo>
                      <a:pt x="67" y="99"/>
                      <a:pt x="67" y="99"/>
                      <a:pt x="67" y="99"/>
                    </a:cubicBezTo>
                    <a:cubicBezTo>
                      <a:pt x="67" y="102"/>
                      <a:pt x="64" y="105"/>
                      <a:pt x="61" y="105"/>
                    </a:cubicBezTo>
                    <a:cubicBezTo>
                      <a:pt x="58" y="105"/>
                      <a:pt x="55" y="102"/>
                      <a:pt x="55" y="99"/>
                    </a:cubicBezTo>
                    <a:cubicBezTo>
                      <a:pt x="59" y="69"/>
                      <a:pt x="59" y="69"/>
                      <a:pt x="59" y="69"/>
                    </a:cubicBezTo>
                    <a:cubicBezTo>
                      <a:pt x="29" y="51"/>
                      <a:pt x="29" y="51"/>
                      <a:pt x="29" y="51"/>
                    </a:cubicBezTo>
                    <a:cubicBezTo>
                      <a:pt x="29" y="51"/>
                      <a:pt x="29" y="51"/>
                      <a:pt x="29" y="50"/>
                    </a:cubicBezTo>
                    <a:cubicBezTo>
                      <a:pt x="29" y="50"/>
                      <a:pt x="29" y="50"/>
                      <a:pt x="29" y="50"/>
                    </a:cubicBezTo>
                    <a:cubicBezTo>
                      <a:pt x="29" y="50"/>
                      <a:pt x="28" y="50"/>
                      <a:pt x="28" y="50"/>
                    </a:cubicBezTo>
                    <a:cubicBezTo>
                      <a:pt x="28" y="50"/>
                      <a:pt x="28" y="50"/>
                      <a:pt x="28" y="50"/>
                    </a:cubicBezTo>
                    <a:cubicBezTo>
                      <a:pt x="28" y="50"/>
                      <a:pt x="28" y="50"/>
                      <a:pt x="28" y="50"/>
                    </a:cubicBezTo>
                    <a:cubicBezTo>
                      <a:pt x="28" y="50"/>
                      <a:pt x="28" y="50"/>
                      <a:pt x="28" y="50"/>
                    </a:cubicBezTo>
                    <a:cubicBezTo>
                      <a:pt x="28" y="49"/>
                      <a:pt x="28" y="49"/>
                      <a:pt x="27" y="49"/>
                    </a:cubicBezTo>
                    <a:cubicBezTo>
                      <a:pt x="27" y="49"/>
                      <a:pt x="27" y="49"/>
                      <a:pt x="27" y="49"/>
                    </a:cubicBezTo>
                    <a:cubicBezTo>
                      <a:pt x="27" y="49"/>
                      <a:pt x="27" y="49"/>
                      <a:pt x="27" y="49"/>
                    </a:cubicBezTo>
                    <a:cubicBezTo>
                      <a:pt x="27" y="49"/>
                      <a:pt x="27" y="48"/>
                      <a:pt x="27" y="48"/>
                    </a:cubicBezTo>
                    <a:cubicBezTo>
                      <a:pt x="27" y="48"/>
                      <a:pt x="27" y="48"/>
                      <a:pt x="27" y="48"/>
                    </a:cubicBezTo>
                    <a:cubicBezTo>
                      <a:pt x="26" y="47"/>
                      <a:pt x="26" y="47"/>
                      <a:pt x="26" y="47"/>
                    </a:cubicBezTo>
                    <a:cubicBezTo>
                      <a:pt x="26" y="47"/>
                      <a:pt x="26" y="47"/>
                      <a:pt x="26" y="47"/>
                    </a:cubicBezTo>
                    <a:cubicBezTo>
                      <a:pt x="26" y="47"/>
                      <a:pt x="26" y="47"/>
                      <a:pt x="26" y="46"/>
                    </a:cubicBezTo>
                    <a:cubicBezTo>
                      <a:pt x="26" y="46"/>
                      <a:pt x="26" y="46"/>
                      <a:pt x="26" y="46"/>
                    </a:cubicBezTo>
                    <a:cubicBezTo>
                      <a:pt x="26" y="46"/>
                      <a:pt x="26" y="46"/>
                      <a:pt x="26" y="46"/>
                    </a:cubicBezTo>
                    <a:cubicBezTo>
                      <a:pt x="26" y="46"/>
                      <a:pt x="26" y="46"/>
                      <a:pt x="26" y="46"/>
                    </a:cubicBezTo>
                    <a:cubicBezTo>
                      <a:pt x="26" y="46"/>
                      <a:pt x="26" y="45"/>
                      <a:pt x="26" y="45"/>
                    </a:cubicBezTo>
                    <a:cubicBezTo>
                      <a:pt x="26" y="45"/>
                      <a:pt x="26" y="45"/>
                      <a:pt x="26" y="45"/>
                    </a:cubicBezTo>
                    <a:cubicBezTo>
                      <a:pt x="26" y="45"/>
                      <a:pt x="26" y="45"/>
                      <a:pt x="26" y="45"/>
                    </a:cubicBezTo>
                    <a:cubicBezTo>
                      <a:pt x="26" y="45"/>
                      <a:pt x="26" y="45"/>
                      <a:pt x="26" y="45"/>
                    </a:cubicBezTo>
                    <a:cubicBezTo>
                      <a:pt x="29" y="18"/>
                      <a:pt x="29" y="18"/>
                      <a:pt x="29" y="18"/>
                    </a:cubicBezTo>
                    <a:cubicBezTo>
                      <a:pt x="16" y="25"/>
                      <a:pt x="16" y="25"/>
                      <a:pt x="16" y="25"/>
                    </a:cubicBezTo>
                    <a:cubicBezTo>
                      <a:pt x="12" y="47"/>
                      <a:pt x="12" y="47"/>
                      <a:pt x="12" y="47"/>
                    </a:cubicBezTo>
                    <a:cubicBezTo>
                      <a:pt x="11" y="50"/>
                      <a:pt x="8" y="52"/>
                      <a:pt x="5" y="52"/>
                    </a:cubicBezTo>
                    <a:cubicBezTo>
                      <a:pt x="2" y="51"/>
                      <a:pt x="0" y="48"/>
                      <a:pt x="1" y="44"/>
                    </a:cubicBezTo>
                    <a:close/>
                  </a:path>
                </a:pathLst>
              </a:custGeom>
              <a:solidFill>
                <a:srgbClr val="C8161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pPr>
                <a:endParaRPr lang="zh-CN" altLang="en-US" sz="1350">
                  <a:solidFill>
                    <a:prstClr val="black"/>
                  </a:solidFill>
                  <a:cs typeface="+mn-ea"/>
                </a:endParaRPr>
              </a:p>
            </p:txBody>
          </p:sp>
          <p:sp>
            <p:nvSpPr>
              <p:cNvPr id="19" name="Freeform 13"/>
              <p:cNvSpPr/>
              <p:nvPr/>
            </p:nvSpPr>
            <p:spPr bwMode="auto">
              <a:xfrm>
                <a:off x="4802413" y="4730059"/>
                <a:ext cx="105735" cy="394889"/>
              </a:xfrm>
              <a:custGeom>
                <a:avLst/>
                <a:gdLst>
                  <a:gd name="T0" fmla="*/ 1 w 21"/>
                  <a:gd name="T1" fmla="*/ 69 h 77"/>
                  <a:gd name="T2" fmla="*/ 10 w 21"/>
                  <a:gd name="T3" fmla="*/ 0 h 77"/>
                  <a:gd name="T4" fmla="*/ 10 w 21"/>
                  <a:gd name="T5" fmla="*/ 0 h 77"/>
                  <a:gd name="T6" fmla="*/ 21 w 21"/>
                  <a:gd name="T7" fmla="*/ 6 h 77"/>
                  <a:gd name="T8" fmla="*/ 12 w 21"/>
                  <a:gd name="T9" fmla="*/ 71 h 77"/>
                  <a:gd name="T10" fmla="*/ 5 w 21"/>
                  <a:gd name="T11" fmla="*/ 76 h 77"/>
                  <a:gd name="T12" fmla="*/ 1 w 21"/>
                  <a:gd name="T13" fmla="*/ 69 h 77"/>
                </a:gdLst>
                <a:ahLst/>
                <a:cxnLst>
                  <a:cxn ang="0">
                    <a:pos x="T0" y="T1"/>
                  </a:cxn>
                  <a:cxn ang="0">
                    <a:pos x="T2" y="T3"/>
                  </a:cxn>
                  <a:cxn ang="0">
                    <a:pos x="T4" y="T5"/>
                  </a:cxn>
                  <a:cxn ang="0">
                    <a:pos x="T6" y="T7"/>
                  </a:cxn>
                  <a:cxn ang="0">
                    <a:pos x="T8" y="T9"/>
                  </a:cxn>
                  <a:cxn ang="0">
                    <a:pos x="T10" y="T11"/>
                  </a:cxn>
                  <a:cxn ang="0">
                    <a:pos x="T12" y="T13"/>
                  </a:cxn>
                </a:cxnLst>
                <a:rect l="0" t="0" r="r" b="b"/>
                <a:pathLst>
                  <a:path w="21" h="77">
                    <a:moveTo>
                      <a:pt x="1" y="69"/>
                    </a:moveTo>
                    <a:cubicBezTo>
                      <a:pt x="10" y="0"/>
                      <a:pt x="10" y="0"/>
                      <a:pt x="10" y="0"/>
                    </a:cubicBezTo>
                    <a:cubicBezTo>
                      <a:pt x="10" y="0"/>
                      <a:pt x="10" y="0"/>
                      <a:pt x="10" y="0"/>
                    </a:cubicBezTo>
                    <a:cubicBezTo>
                      <a:pt x="21" y="6"/>
                      <a:pt x="21" y="6"/>
                      <a:pt x="21" y="6"/>
                    </a:cubicBezTo>
                    <a:cubicBezTo>
                      <a:pt x="12" y="71"/>
                      <a:pt x="12" y="71"/>
                      <a:pt x="12" y="71"/>
                    </a:cubicBezTo>
                    <a:cubicBezTo>
                      <a:pt x="11" y="74"/>
                      <a:pt x="8" y="77"/>
                      <a:pt x="5" y="76"/>
                    </a:cubicBezTo>
                    <a:cubicBezTo>
                      <a:pt x="2" y="75"/>
                      <a:pt x="0" y="72"/>
                      <a:pt x="1" y="69"/>
                    </a:cubicBezTo>
                    <a:close/>
                  </a:path>
                </a:pathLst>
              </a:custGeom>
              <a:solidFill>
                <a:srgbClr val="C8161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pPr>
                <a:endParaRPr lang="zh-CN" altLang="en-US" sz="1350">
                  <a:solidFill>
                    <a:prstClr val="black"/>
                  </a:solidFill>
                  <a:cs typeface="+mn-ea"/>
                </a:endParaRPr>
              </a:p>
            </p:txBody>
          </p:sp>
          <p:sp>
            <p:nvSpPr>
              <p:cNvPr id="20" name="Freeform 14"/>
              <p:cNvSpPr/>
              <p:nvPr/>
            </p:nvSpPr>
            <p:spPr bwMode="auto">
              <a:xfrm>
                <a:off x="4975042" y="4576851"/>
                <a:ext cx="101420" cy="112209"/>
              </a:xfrm>
              <a:custGeom>
                <a:avLst/>
                <a:gdLst>
                  <a:gd name="T0" fmla="*/ 2 w 20"/>
                  <a:gd name="T1" fmla="*/ 0 h 22"/>
                  <a:gd name="T2" fmla="*/ 17 w 20"/>
                  <a:gd name="T3" fmla="*/ 10 h 22"/>
                  <a:gd name="T4" fmla="*/ 18 w 20"/>
                  <a:gd name="T5" fmla="*/ 18 h 22"/>
                  <a:gd name="T6" fmla="*/ 10 w 20"/>
                  <a:gd name="T7" fmla="*/ 20 h 22"/>
                  <a:gd name="T8" fmla="*/ 0 w 20"/>
                  <a:gd name="T9" fmla="*/ 13 h 22"/>
                  <a:gd name="T10" fmla="*/ 2 w 20"/>
                  <a:gd name="T11" fmla="*/ 0 h 22"/>
                </a:gdLst>
                <a:ahLst/>
                <a:cxnLst>
                  <a:cxn ang="0">
                    <a:pos x="T0" y="T1"/>
                  </a:cxn>
                  <a:cxn ang="0">
                    <a:pos x="T2" y="T3"/>
                  </a:cxn>
                  <a:cxn ang="0">
                    <a:pos x="T4" y="T5"/>
                  </a:cxn>
                  <a:cxn ang="0">
                    <a:pos x="T6" y="T7"/>
                  </a:cxn>
                  <a:cxn ang="0">
                    <a:pos x="T8" y="T9"/>
                  </a:cxn>
                  <a:cxn ang="0">
                    <a:pos x="T10" y="T11"/>
                  </a:cxn>
                </a:cxnLst>
                <a:rect l="0" t="0" r="r" b="b"/>
                <a:pathLst>
                  <a:path w="20" h="22">
                    <a:moveTo>
                      <a:pt x="2" y="0"/>
                    </a:moveTo>
                    <a:cubicBezTo>
                      <a:pt x="17" y="10"/>
                      <a:pt x="17" y="10"/>
                      <a:pt x="17" y="10"/>
                    </a:cubicBezTo>
                    <a:cubicBezTo>
                      <a:pt x="19" y="12"/>
                      <a:pt x="20" y="15"/>
                      <a:pt x="18" y="18"/>
                    </a:cubicBezTo>
                    <a:cubicBezTo>
                      <a:pt x="17" y="21"/>
                      <a:pt x="13" y="22"/>
                      <a:pt x="10" y="20"/>
                    </a:cubicBezTo>
                    <a:cubicBezTo>
                      <a:pt x="0" y="13"/>
                      <a:pt x="0" y="13"/>
                      <a:pt x="0" y="13"/>
                    </a:cubicBezTo>
                    <a:lnTo>
                      <a:pt x="2" y="0"/>
                    </a:lnTo>
                    <a:close/>
                  </a:path>
                </a:pathLst>
              </a:custGeom>
              <a:solidFill>
                <a:srgbClr val="C8161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pPr>
                <a:endParaRPr lang="zh-CN" altLang="en-US" sz="1350">
                  <a:solidFill>
                    <a:prstClr val="black"/>
                  </a:solidFill>
                  <a:cs typeface="+mn-ea"/>
                </a:endParaRPr>
              </a:p>
            </p:txBody>
          </p:sp>
        </p:grpSp>
        <p:sp>
          <p:nvSpPr>
            <p:cNvPr id="5" name="Freeform 16"/>
            <p:cNvSpPr/>
            <p:nvPr/>
          </p:nvSpPr>
          <p:spPr bwMode="auto">
            <a:xfrm>
              <a:off x="2372675" y="4474546"/>
              <a:ext cx="1601032" cy="662041"/>
            </a:xfrm>
            <a:custGeom>
              <a:avLst/>
              <a:gdLst>
                <a:gd name="T0" fmla="*/ 255 w 256"/>
                <a:gd name="T1" fmla="*/ 0 h 106"/>
                <a:gd name="T2" fmla="*/ 130 w 256"/>
                <a:gd name="T3" fmla="*/ 3 h 106"/>
                <a:gd name="T4" fmla="*/ 0 w 256"/>
                <a:gd name="T5" fmla="*/ 96 h 106"/>
                <a:gd name="T6" fmla="*/ 4 w 256"/>
                <a:gd name="T7" fmla="*/ 106 h 106"/>
                <a:gd name="T8" fmla="*/ 133 w 256"/>
                <a:gd name="T9" fmla="*/ 14 h 106"/>
                <a:gd name="T10" fmla="*/ 256 w 256"/>
                <a:gd name="T11" fmla="*/ 11 h 106"/>
                <a:gd name="T12" fmla="*/ 255 w 256"/>
                <a:gd name="T13" fmla="*/ 0 h 106"/>
              </a:gdLst>
              <a:ahLst/>
              <a:cxnLst>
                <a:cxn ang="0">
                  <a:pos x="T0" y="T1"/>
                </a:cxn>
                <a:cxn ang="0">
                  <a:pos x="T2" y="T3"/>
                </a:cxn>
                <a:cxn ang="0">
                  <a:pos x="T4" y="T5"/>
                </a:cxn>
                <a:cxn ang="0">
                  <a:pos x="T6" y="T7"/>
                </a:cxn>
                <a:cxn ang="0">
                  <a:pos x="T8" y="T9"/>
                </a:cxn>
                <a:cxn ang="0">
                  <a:pos x="T10" y="T11"/>
                </a:cxn>
                <a:cxn ang="0">
                  <a:pos x="T12" y="T13"/>
                </a:cxn>
              </a:cxnLst>
              <a:rect l="0" t="0" r="r" b="b"/>
              <a:pathLst>
                <a:path w="256" h="106">
                  <a:moveTo>
                    <a:pt x="255" y="0"/>
                  </a:moveTo>
                  <a:cubicBezTo>
                    <a:pt x="130" y="3"/>
                    <a:pt x="130" y="3"/>
                    <a:pt x="130" y="3"/>
                  </a:cubicBezTo>
                  <a:cubicBezTo>
                    <a:pt x="0" y="96"/>
                    <a:pt x="0" y="96"/>
                    <a:pt x="0" y="96"/>
                  </a:cubicBezTo>
                  <a:cubicBezTo>
                    <a:pt x="4" y="106"/>
                    <a:pt x="4" y="106"/>
                    <a:pt x="4" y="106"/>
                  </a:cubicBezTo>
                  <a:cubicBezTo>
                    <a:pt x="133" y="14"/>
                    <a:pt x="133" y="14"/>
                    <a:pt x="133" y="14"/>
                  </a:cubicBezTo>
                  <a:cubicBezTo>
                    <a:pt x="256" y="11"/>
                    <a:pt x="256" y="11"/>
                    <a:pt x="256" y="11"/>
                  </a:cubicBezTo>
                  <a:cubicBezTo>
                    <a:pt x="256" y="7"/>
                    <a:pt x="255" y="3"/>
                    <a:pt x="255" y="0"/>
                  </a:cubicBezTo>
                  <a:close/>
                </a:path>
              </a:pathLst>
            </a:custGeom>
            <a:solidFill>
              <a:srgbClr val="C8161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pPr>
              <a:endParaRPr lang="zh-CN" altLang="en-US" sz="1350">
                <a:solidFill>
                  <a:prstClr val="black"/>
                </a:solidFill>
                <a:cs typeface="+mn-ea"/>
              </a:endParaRPr>
            </a:p>
          </p:txBody>
        </p:sp>
        <p:sp>
          <p:nvSpPr>
            <p:cNvPr id="6" name="Freeform 16"/>
            <p:cNvSpPr/>
            <p:nvPr/>
          </p:nvSpPr>
          <p:spPr bwMode="auto">
            <a:xfrm>
              <a:off x="4320792" y="3871603"/>
              <a:ext cx="1601032" cy="662041"/>
            </a:xfrm>
            <a:custGeom>
              <a:avLst/>
              <a:gdLst>
                <a:gd name="T0" fmla="*/ 255 w 256"/>
                <a:gd name="T1" fmla="*/ 0 h 106"/>
                <a:gd name="T2" fmla="*/ 130 w 256"/>
                <a:gd name="T3" fmla="*/ 3 h 106"/>
                <a:gd name="T4" fmla="*/ 0 w 256"/>
                <a:gd name="T5" fmla="*/ 96 h 106"/>
                <a:gd name="T6" fmla="*/ 4 w 256"/>
                <a:gd name="T7" fmla="*/ 106 h 106"/>
                <a:gd name="T8" fmla="*/ 133 w 256"/>
                <a:gd name="T9" fmla="*/ 14 h 106"/>
                <a:gd name="T10" fmla="*/ 256 w 256"/>
                <a:gd name="T11" fmla="*/ 11 h 106"/>
                <a:gd name="T12" fmla="*/ 255 w 256"/>
                <a:gd name="T13" fmla="*/ 0 h 106"/>
              </a:gdLst>
              <a:ahLst/>
              <a:cxnLst>
                <a:cxn ang="0">
                  <a:pos x="T0" y="T1"/>
                </a:cxn>
                <a:cxn ang="0">
                  <a:pos x="T2" y="T3"/>
                </a:cxn>
                <a:cxn ang="0">
                  <a:pos x="T4" y="T5"/>
                </a:cxn>
                <a:cxn ang="0">
                  <a:pos x="T6" y="T7"/>
                </a:cxn>
                <a:cxn ang="0">
                  <a:pos x="T8" y="T9"/>
                </a:cxn>
                <a:cxn ang="0">
                  <a:pos x="T10" y="T11"/>
                </a:cxn>
                <a:cxn ang="0">
                  <a:pos x="T12" y="T13"/>
                </a:cxn>
              </a:cxnLst>
              <a:rect l="0" t="0" r="r" b="b"/>
              <a:pathLst>
                <a:path w="256" h="106">
                  <a:moveTo>
                    <a:pt x="255" y="0"/>
                  </a:moveTo>
                  <a:cubicBezTo>
                    <a:pt x="130" y="3"/>
                    <a:pt x="130" y="3"/>
                    <a:pt x="130" y="3"/>
                  </a:cubicBezTo>
                  <a:cubicBezTo>
                    <a:pt x="0" y="96"/>
                    <a:pt x="0" y="96"/>
                    <a:pt x="0" y="96"/>
                  </a:cubicBezTo>
                  <a:cubicBezTo>
                    <a:pt x="4" y="106"/>
                    <a:pt x="4" y="106"/>
                    <a:pt x="4" y="106"/>
                  </a:cubicBezTo>
                  <a:cubicBezTo>
                    <a:pt x="133" y="14"/>
                    <a:pt x="133" y="14"/>
                    <a:pt x="133" y="14"/>
                  </a:cubicBezTo>
                  <a:cubicBezTo>
                    <a:pt x="256" y="11"/>
                    <a:pt x="256" y="11"/>
                    <a:pt x="256" y="11"/>
                  </a:cubicBezTo>
                  <a:cubicBezTo>
                    <a:pt x="256" y="7"/>
                    <a:pt x="255" y="3"/>
                    <a:pt x="255" y="0"/>
                  </a:cubicBezTo>
                  <a:close/>
                </a:path>
              </a:pathLst>
            </a:custGeom>
            <a:solidFill>
              <a:srgbClr val="C8161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pPr>
              <a:endParaRPr lang="zh-CN" altLang="en-US" sz="1350">
                <a:solidFill>
                  <a:prstClr val="black"/>
                </a:solidFill>
                <a:cs typeface="+mn-ea"/>
              </a:endParaRPr>
            </a:p>
          </p:txBody>
        </p:sp>
        <p:sp>
          <p:nvSpPr>
            <p:cNvPr id="7" name="Freeform 16"/>
            <p:cNvSpPr/>
            <p:nvPr/>
          </p:nvSpPr>
          <p:spPr bwMode="auto">
            <a:xfrm>
              <a:off x="6313563" y="3300734"/>
              <a:ext cx="1601032" cy="662041"/>
            </a:xfrm>
            <a:custGeom>
              <a:avLst/>
              <a:gdLst>
                <a:gd name="T0" fmla="*/ 255 w 256"/>
                <a:gd name="T1" fmla="*/ 0 h 106"/>
                <a:gd name="T2" fmla="*/ 130 w 256"/>
                <a:gd name="T3" fmla="*/ 3 h 106"/>
                <a:gd name="T4" fmla="*/ 0 w 256"/>
                <a:gd name="T5" fmla="*/ 96 h 106"/>
                <a:gd name="T6" fmla="*/ 4 w 256"/>
                <a:gd name="T7" fmla="*/ 106 h 106"/>
                <a:gd name="T8" fmla="*/ 133 w 256"/>
                <a:gd name="T9" fmla="*/ 14 h 106"/>
                <a:gd name="T10" fmla="*/ 256 w 256"/>
                <a:gd name="T11" fmla="*/ 11 h 106"/>
                <a:gd name="T12" fmla="*/ 255 w 256"/>
                <a:gd name="T13" fmla="*/ 0 h 106"/>
              </a:gdLst>
              <a:ahLst/>
              <a:cxnLst>
                <a:cxn ang="0">
                  <a:pos x="T0" y="T1"/>
                </a:cxn>
                <a:cxn ang="0">
                  <a:pos x="T2" y="T3"/>
                </a:cxn>
                <a:cxn ang="0">
                  <a:pos x="T4" y="T5"/>
                </a:cxn>
                <a:cxn ang="0">
                  <a:pos x="T6" y="T7"/>
                </a:cxn>
                <a:cxn ang="0">
                  <a:pos x="T8" y="T9"/>
                </a:cxn>
                <a:cxn ang="0">
                  <a:pos x="T10" y="T11"/>
                </a:cxn>
                <a:cxn ang="0">
                  <a:pos x="T12" y="T13"/>
                </a:cxn>
              </a:cxnLst>
              <a:rect l="0" t="0" r="r" b="b"/>
              <a:pathLst>
                <a:path w="256" h="106">
                  <a:moveTo>
                    <a:pt x="255" y="0"/>
                  </a:moveTo>
                  <a:cubicBezTo>
                    <a:pt x="130" y="3"/>
                    <a:pt x="130" y="3"/>
                    <a:pt x="130" y="3"/>
                  </a:cubicBezTo>
                  <a:cubicBezTo>
                    <a:pt x="0" y="96"/>
                    <a:pt x="0" y="96"/>
                    <a:pt x="0" y="96"/>
                  </a:cubicBezTo>
                  <a:cubicBezTo>
                    <a:pt x="4" y="106"/>
                    <a:pt x="4" y="106"/>
                    <a:pt x="4" y="106"/>
                  </a:cubicBezTo>
                  <a:cubicBezTo>
                    <a:pt x="133" y="14"/>
                    <a:pt x="133" y="14"/>
                    <a:pt x="133" y="14"/>
                  </a:cubicBezTo>
                  <a:cubicBezTo>
                    <a:pt x="256" y="11"/>
                    <a:pt x="256" y="11"/>
                    <a:pt x="256" y="11"/>
                  </a:cubicBezTo>
                  <a:cubicBezTo>
                    <a:pt x="256" y="7"/>
                    <a:pt x="255" y="3"/>
                    <a:pt x="255" y="0"/>
                  </a:cubicBezTo>
                  <a:close/>
                </a:path>
              </a:pathLst>
            </a:custGeom>
            <a:solidFill>
              <a:srgbClr val="C8161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pPr>
              <a:endParaRPr lang="zh-CN" altLang="en-US" sz="1350">
                <a:solidFill>
                  <a:prstClr val="black"/>
                </a:solidFill>
                <a:cs typeface="+mn-ea"/>
              </a:endParaRPr>
            </a:p>
          </p:txBody>
        </p:sp>
        <p:grpSp>
          <p:nvGrpSpPr>
            <p:cNvPr id="8" name="组合 7"/>
            <p:cNvGrpSpPr/>
            <p:nvPr/>
          </p:nvGrpSpPr>
          <p:grpSpPr>
            <a:xfrm>
              <a:off x="8846343" y="1721407"/>
              <a:ext cx="647507" cy="1062222"/>
              <a:chOff x="8472488" y="3105150"/>
              <a:chExt cx="525463" cy="862013"/>
            </a:xfrm>
            <a:solidFill>
              <a:srgbClr val="577188"/>
            </a:solidFill>
          </p:grpSpPr>
          <p:sp>
            <p:nvSpPr>
              <p:cNvPr id="15" name="Oval 288"/>
              <p:cNvSpPr>
                <a:spLocks noChangeArrowheads="1"/>
              </p:cNvSpPr>
              <p:nvPr/>
            </p:nvSpPr>
            <p:spPr bwMode="auto">
              <a:xfrm>
                <a:off x="8672513" y="3105150"/>
                <a:ext cx="127000" cy="136525"/>
              </a:xfrm>
              <a:prstGeom prst="ellipse">
                <a:avLst/>
              </a:prstGeom>
              <a:solidFill>
                <a:srgbClr val="C8161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pPr>
                <a:endParaRPr lang="zh-CN" altLang="en-US" sz="1350">
                  <a:solidFill>
                    <a:prstClr val="black"/>
                  </a:solidFill>
                  <a:cs typeface="+mn-ea"/>
                </a:endParaRPr>
              </a:p>
            </p:txBody>
          </p:sp>
          <p:sp>
            <p:nvSpPr>
              <p:cNvPr id="16" name="Freeform 289"/>
              <p:cNvSpPr/>
              <p:nvPr/>
            </p:nvSpPr>
            <p:spPr bwMode="auto">
              <a:xfrm>
                <a:off x="8472488" y="3268663"/>
                <a:ext cx="525463" cy="698500"/>
              </a:xfrm>
              <a:custGeom>
                <a:avLst/>
                <a:gdLst>
                  <a:gd name="T0" fmla="*/ 135 w 137"/>
                  <a:gd name="T1" fmla="*/ 35 h 184"/>
                  <a:gd name="T2" fmla="*/ 125 w 137"/>
                  <a:gd name="T3" fmla="*/ 32 h 184"/>
                  <a:gd name="T4" fmla="*/ 109 w 137"/>
                  <a:gd name="T5" fmla="*/ 39 h 184"/>
                  <a:gd name="T6" fmla="*/ 109 w 137"/>
                  <a:gd name="T7" fmla="*/ 23 h 184"/>
                  <a:gd name="T8" fmla="*/ 109 w 137"/>
                  <a:gd name="T9" fmla="*/ 23 h 184"/>
                  <a:gd name="T10" fmla="*/ 68 w 137"/>
                  <a:gd name="T11" fmla="*/ 0 h 184"/>
                  <a:gd name="T12" fmla="*/ 28 w 137"/>
                  <a:gd name="T13" fmla="*/ 23 h 184"/>
                  <a:gd name="T14" fmla="*/ 28 w 137"/>
                  <a:gd name="T15" fmla="*/ 23 h 184"/>
                  <a:gd name="T16" fmla="*/ 28 w 137"/>
                  <a:gd name="T17" fmla="*/ 39 h 184"/>
                  <a:gd name="T18" fmla="*/ 12 w 137"/>
                  <a:gd name="T19" fmla="*/ 32 h 184"/>
                  <a:gd name="T20" fmla="*/ 2 w 137"/>
                  <a:gd name="T21" fmla="*/ 35 h 184"/>
                  <a:gd name="T22" fmla="*/ 6 w 137"/>
                  <a:gd name="T23" fmla="*/ 45 h 184"/>
                  <a:gd name="T24" fmla="*/ 43 w 137"/>
                  <a:gd name="T25" fmla="*/ 63 h 184"/>
                  <a:gd name="T26" fmla="*/ 43 w 137"/>
                  <a:gd name="T27" fmla="*/ 31 h 184"/>
                  <a:gd name="T28" fmla="*/ 47 w 137"/>
                  <a:gd name="T29" fmla="*/ 31 h 184"/>
                  <a:gd name="T30" fmla="*/ 47 w 137"/>
                  <a:gd name="T31" fmla="*/ 175 h 184"/>
                  <a:gd name="T32" fmla="*/ 47 w 137"/>
                  <a:gd name="T33" fmla="*/ 175 h 184"/>
                  <a:gd name="T34" fmla="*/ 47 w 137"/>
                  <a:gd name="T35" fmla="*/ 175 h 184"/>
                  <a:gd name="T36" fmla="*/ 56 w 137"/>
                  <a:gd name="T37" fmla="*/ 184 h 184"/>
                  <a:gd name="T38" fmla="*/ 64 w 137"/>
                  <a:gd name="T39" fmla="*/ 176 h 184"/>
                  <a:gd name="T40" fmla="*/ 64 w 137"/>
                  <a:gd name="T41" fmla="*/ 176 h 184"/>
                  <a:gd name="T42" fmla="*/ 64 w 137"/>
                  <a:gd name="T43" fmla="*/ 96 h 184"/>
                  <a:gd name="T44" fmla="*/ 68 w 137"/>
                  <a:gd name="T45" fmla="*/ 89 h 184"/>
                  <a:gd name="T46" fmla="*/ 73 w 137"/>
                  <a:gd name="T47" fmla="*/ 96 h 184"/>
                  <a:gd name="T48" fmla="*/ 73 w 137"/>
                  <a:gd name="T49" fmla="*/ 176 h 184"/>
                  <a:gd name="T50" fmla="*/ 73 w 137"/>
                  <a:gd name="T51" fmla="*/ 176 h 184"/>
                  <a:gd name="T52" fmla="*/ 81 w 137"/>
                  <a:gd name="T53" fmla="*/ 184 h 184"/>
                  <a:gd name="T54" fmla="*/ 90 w 137"/>
                  <a:gd name="T55" fmla="*/ 175 h 184"/>
                  <a:gd name="T56" fmla="*/ 90 w 137"/>
                  <a:gd name="T57" fmla="*/ 175 h 184"/>
                  <a:gd name="T58" fmla="*/ 90 w 137"/>
                  <a:gd name="T59" fmla="*/ 31 h 184"/>
                  <a:gd name="T60" fmla="*/ 94 w 137"/>
                  <a:gd name="T61" fmla="*/ 31 h 184"/>
                  <a:gd name="T62" fmla="*/ 94 w 137"/>
                  <a:gd name="T63" fmla="*/ 63 h 184"/>
                  <a:gd name="T64" fmla="*/ 131 w 137"/>
                  <a:gd name="T65" fmla="*/ 45 h 184"/>
                  <a:gd name="T66" fmla="*/ 135 w 137"/>
                  <a:gd name="T67" fmla="*/ 35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37" h="184">
                    <a:moveTo>
                      <a:pt x="135" y="35"/>
                    </a:moveTo>
                    <a:cubicBezTo>
                      <a:pt x="134" y="31"/>
                      <a:pt x="129" y="30"/>
                      <a:pt x="125" y="32"/>
                    </a:cubicBezTo>
                    <a:cubicBezTo>
                      <a:pt x="109" y="39"/>
                      <a:pt x="109" y="39"/>
                      <a:pt x="109" y="39"/>
                    </a:cubicBezTo>
                    <a:cubicBezTo>
                      <a:pt x="109" y="23"/>
                      <a:pt x="109" y="23"/>
                      <a:pt x="109" y="23"/>
                    </a:cubicBezTo>
                    <a:cubicBezTo>
                      <a:pt x="109" y="23"/>
                      <a:pt x="109" y="23"/>
                      <a:pt x="109" y="23"/>
                    </a:cubicBezTo>
                    <a:cubicBezTo>
                      <a:pt x="108" y="1"/>
                      <a:pt x="89" y="0"/>
                      <a:pt x="68" y="0"/>
                    </a:cubicBezTo>
                    <a:cubicBezTo>
                      <a:pt x="48" y="0"/>
                      <a:pt x="29" y="1"/>
                      <a:pt x="28" y="23"/>
                    </a:cubicBezTo>
                    <a:cubicBezTo>
                      <a:pt x="28" y="23"/>
                      <a:pt x="28" y="23"/>
                      <a:pt x="28" y="23"/>
                    </a:cubicBezTo>
                    <a:cubicBezTo>
                      <a:pt x="28" y="39"/>
                      <a:pt x="28" y="39"/>
                      <a:pt x="28" y="39"/>
                    </a:cubicBezTo>
                    <a:cubicBezTo>
                      <a:pt x="12" y="32"/>
                      <a:pt x="12" y="32"/>
                      <a:pt x="12" y="32"/>
                    </a:cubicBezTo>
                    <a:cubicBezTo>
                      <a:pt x="8" y="30"/>
                      <a:pt x="3" y="31"/>
                      <a:pt x="2" y="35"/>
                    </a:cubicBezTo>
                    <a:cubicBezTo>
                      <a:pt x="0" y="38"/>
                      <a:pt x="2" y="43"/>
                      <a:pt x="6" y="45"/>
                    </a:cubicBezTo>
                    <a:cubicBezTo>
                      <a:pt x="43" y="63"/>
                      <a:pt x="43" y="63"/>
                      <a:pt x="43" y="63"/>
                    </a:cubicBezTo>
                    <a:cubicBezTo>
                      <a:pt x="43" y="31"/>
                      <a:pt x="43" y="31"/>
                      <a:pt x="43" y="31"/>
                    </a:cubicBezTo>
                    <a:cubicBezTo>
                      <a:pt x="47" y="31"/>
                      <a:pt x="47" y="31"/>
                      <a:pt x="47" y="31"/>
                    </a:cubicBezTo>
                    <a:cubicBezTo>
                      <a:pt x="47" y="175"/>
                      <a:pt x="47" y="175"/>
                      <a:pt x="47" y="175"/>
                    </a:cubicBezTo>
                    <a:cubicBezTo>
                      <a:pt x="47" y="175"/>
                      <a:pt x="47" y="175"/>
                      <a:pt x="47" y="175"/>
                    </a:cubicBezTo>
                    <a:cubicBezTo>
                      <a:pt x="47" y="175"/>
                      <a:pt x="47" y="175"/>
                      <a:pt x="47" y="175"/>
                    </a:cubicBezTo>
                    <a:cubicBezTo>
                      <a:pt x="47" y="180"/>
                      <a:pt x="51" y="184"/>
                      <a:pt x="56" y="184"/>
                    </a:cubicBezTo>
                    <a:cubicBezTo>
                      <a:pt x="60" y="184"/>
                      <a:pt x="64" y="181"/>
                      <a:pt x="64" y="176"/>
                    </a:cubicBezTo>
                    <a:cubicBezTo>
                      <a:pt x="64" y="176"/>
                      <a:pt x="64" y="176"/>
                      <a:pt x="64" y="176"/>
                    </a:cubicBezTo>
                    <a:cubicBezTo>
                      <a:pt x="64" y="96"/>
                      <a:pt x="64" y="96"/>
                      <a:pt x="64" y="96"/>
                    </a:cubicBezTo>
                    <a:cubicBezTo>
                      <a:pt x="64" y="92"/>
                      <a:pt x="65" y="89"/>
                      <a:pt x="68" y="89"/>
                    </a:cubicBezTo>
                    <a:cubicBezTo>
                      <a:pt x="72" y="89"/>
                      <a:pt x="73" y="92"/>
                      <a:pt x="73" y="96"/>
                    </a:cubicBezTo>
                    <a:cubicBezTo>
                      <a:pt x="73" y="176"/>
                      <a:pt x="73" y="176"/>
                      <a:pt x="73" y="176"/>
                    </a:cubicBezTo>
                    <a:cubicBezTo>
                      <a:pt x="73" y="176"/>
                      <a:pt x="73" y="176"/>
                      <a:pt x="73" y="176"/>
                    </a:cubicBezTo>
                    <a:cubicBezTo>
                      <a:pt x="73" y="181"/>
                      <a:pt x="77" y="184"/>
                      <a:pt x="81" y="184"/>
                    </a:cubicBezTo>
                    <a:cubicBezTo>
                      <a:pt x="86" y="184"/>
                      <a:pt x="90" y="180"/>
                      <a:pt x="90" y="175"/>
                    </a:cubicBezTo>
                    <a:cubicBezTo>
                      <a:pt x="90" y="175"/>
                      <a:pt x="90" y="175"/>
                      <a:pt x="90" y="175"/>
                    </a:cubicBezTo>
                    <a:cubicBezTo>
                      <a:pt x="90" y="31"/>
                      <a:pt x="90" y="31"/>
                      <a:pt x="90" y="31"/>
                    </a:cubicBezTo>
                    <a:cubicBezTo>
                      <a:pt x="94" y="31"/>
                      <a:pt x="94" y="31"/>
                      <a:pt x="94" y="31"/>
                    </a:cubicBezTo>
                    <a:cubicBezTo>
                      <a:pt x="94" y="63"/>
                      <a:pt x="94" y="63"/>
                      <a:pt x="94" y="63"/>
                    </a:cubicBezTo>
                    <a:cubicBezTo>
                      <a:pt x="131" y="45"/>
                      <a:pt x="131" y="45"/>
                      <a:pt x="131" y="45"/>
                    </a:cubicBezTo>
                    <a:cubicBezTo>
                      <a:pt x="135" y="43"/>
                      <a:pt x="137" y="38"/>
                      <a:pt x="135" y="35"/>
                    </a:cubicBezTo>
                    <a:close/>
                  </a:path>
                </a:pathLst>
              </a:custGeom>
              <a:solidFill>
                <a:srgbClr val="C8161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pPr>
                <a:endParaRPr lang="zh-CN" altLang="en-US" sz="1350">
                  <a:solidFill>
                    <a:prstClr val="black"/>
                  </a:solidFill>
                  <a:cs typeface="+mn-ea"/>
                </a:endParaRPr>
              </a:p>
            </p:txBody>
          </p:sp>
        </p:grpSp>
        <p:sp>
          <p:nvSpPr>
            <p:cNvPr id="9" name="Freeform 16"/>
            <p:cNvSpPr/>
            <p:nvPr/>
          </p:nvSpPr>
          <p:spPr bwMode="auto">
            <a:xfrm>
              <a:off x="8218292" y="2734800"/>
              <a:ext cx="1601032" cy="662041"/>
            </a:xfrm>
            <a:custGeom>
              <a:avLst/>
              <a:gdLst>
                <a:gd name="T0" fmla="*/ 255 w 256"/>
                <a:gd name="T1" fmla="*/ 0 h 106"/>
                <a:gd name="T2" fmla="*/ 130 w 256"/>
                <a:gd name="T3" fmla="*/ 3 h 106"/>
                <a:gd name="T4" fmla="*/ 0 w 256"/>
                <a:gd name="T5" fmla="*/ 96 h 106"/>
                <a:gd name="T6" fmla="*/ 4 w 256"/>
                <a:gd name="T7" fmla="*/ 106 h 106"/>
                <a:gd name="T8" fmla="*/ 133 w 256"/>
                <a:gd name="T9" fmla="*/ 14 h 106"/>
                <a:gd name="T10" fmla="*/ 256 w 256"/>
                <a:gd name="T11" fmla="*/ 11 h 106"/>
                <a:gd name="T12" fmla="*/ 255 w 256"/>
                <a:gd name="T13" fmla="*/ 0 h 106"/>
              </a:gdLst>
              <a:ahLst/>
              <a:cxnLst>
                <a:cxn ang="0">
                  <a:pos x="T0" y="T1"/>
                </a:cxn>
                <a:cxn ang="0">
                  <a:pos x="T2" y="T3"/>
                </a:cxn>
                <a:cxn ang="0">
                  <a:pos x="T4" y="T5"/>
                </a:cxn>
                <a:cxn ang="0">
                  <a:pos x="T6" y="T7"/>
                </a:cxn>
                <a:cxn ang="0">
                  <a:pos x="T8" y="T9"/>
                </a:cxn>
                <a:cxn ang="0">
                  <a:pos x="T10" y="T11"/>
                </a:cxn>
                <a:cxn ang="0">
                  <a:pos x="T12" y="T13"/>
                </a:cxn>
              </a:cxnLst>
              <a:rect l="0" t="0" r="r" b="b"/>
              <a:pathLst>
                <a:path w="256" h="106">
                  <a:moveTo>
                    <a:pt x="255" y="0"/>
                  </a:moveTo>
                  <a:cubicBezTo>
                    <a:pt x="130" y="3"/>
                    <a:pt x="130" y="3"/>
                    <a:pt x="130" y="3"/>
                  </a:cubicBezTo>
                  <a:cubicBezTo>
                    <a:pt x="0" y="96"/>
                    <a:pt x="0" y="96"/>
                    <a:pt x="0" y="96"/>
                  </a:cubicBezTo>
                  <a:cubicBezTo>
                    <a:pt x="4" y="106"/>
                    <a:pt x="4" y="106"/>
                    <a:pt x="4" y="106"/>
                  </a:cubicBezTo>
                  <a:cubicBezTo>
                    <a:pt x="133" y="14"/>
                    <a:pt x="133" y="14"/>
                    <a:pt x="133" y="14"/>
                  </a:cubicBezTo>
                  <a:cubicBezTo>
                    <a:pt x="256" y="11"/>
                    <a:pt x="256" y="11"/>
                    <a:pt x="256" y="11"/>
                  </a:cubicBezTo>
                  <a:cubicBezTo>
                    <a:pt x="256" y="7"/>
                    <a:pt x="255" y="3"/>
                    <a:pt x="255" y="0"/>
                  </a:cubicBezTo>
                  <a:close/>
                </a:path>
              </a:pathLst>
            </a:custGeom>
            <a:solidFill>
              <a:srgbClr val="C8161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pPr>
              <a:endParaRPr lang="zh-CN" altLang="en-US" sz="1350">
                <a:solidFill>
                  <a:prstClr val="black"/>
                </a:solidFill>
                <a:cs typeface="+mn-ea"/>
              </a:endParaRPr>
            </a:p>
          </p:txBody>
        </p:sp>
        <p:sp>
          <p:nvSpPr>
            <p:cNvPr id="10" name="Freeform 131"/>
            <p:cNvSpPr>
              <a:spLocks noEditPoints="1"/>
            </p:cNvSpPr>
            <p:nvPr/>
          </p:nvSpPr>
          <p:spPr bwMode="auto">
            <a:xfrm>
              <a:off x="5923540" y="3698267"/>
              <a:ext cx="437844" cy="437844"/>
            </a:xfrm>
            <a:custGeom>
              <a:avLst/>
              <a:gdLst>
                <a:gd name="T0" fmla="*/ 35 w 70"/>
                <a:gd name="T1" fmla="*/ 0 h 70"/>
                <a:gd name="T2" fmla="*/ 0 w 70"/>
                <a:gd name="T3" fmla="*/ 35 h 70"/>
                <a:gd name="T4" fmla="*/ 35 w 70"/>
                <a:gd name="T5" fmla="*/ 70 h 70"/>
                <a:gd name="T6" fmla="*/ 70 w 70"/>
                <a:gd name="T7" fmla="*/ 35 h 70"/>
                <a:gd name="T8" fmla="*/ 35 w 70"/>
                <a:gd name="T9" fmla="*/ 0 h 70"/>
                <a:gd name="T10" fmla="*/ 59 w 70"/>
                <a:gd name="T11" fmla="*/ 40 h 70"/>
                <a:gd name="T12" fmla="*/ 40 w 70"/>
                <a:gd name="T13" fmla="*/ 40 h 70"/>
                <a:gd name="T14" fmla="*/ 40 w 70"/>
                <a:gd name="T15" fmla="*/ 58 h 70"/>
                <a:gd name="T16" fmla="*/ 30 w 70"/>
                <a:gd name="T17" fmla="*/ 58 h 70"/>
                <a:gd name="T18" fmla="*/ 30 w 70"/>
                <a:gd name="T19" fmla="*/ 40 h 70"/>
                <a:gd name="T20" fmla="*/ 12 w 70"/>
                <a:gd name="T21" fmla="*/ 40 h 70"/>
                <a:gd name="T22" fmla="*/ 12 w 70"/>
                <a:gd name="T23" fmla="*/ 30 h 70"/>
                <a:gd name="T24" fmla="*/ 30 w 70"/>
                <a:gd name="T25" fmla="*/ 30 h 70"/>
                <a:gd name="T26" fmla="*/ 30 w 70"/>
                <a:gd name="T27" fmla="*/ 11 h 70"/>
                <a:gd name="T28" fmla="*/ 40 w 70"/>
                <a:gd name="T29" fmla="*/ 11 h 70"/>
                <a:gd name="T30" fmla="*/ 40 w 70"/>
                <a:gd name="T31" fmla="*/ 30 h 70"/>
                <a:gd name="T32" fmla="*/ 59 w 70"/>
                <a:gd name="T33" fmla="*/ 30 h 70"/>
                <a:gd name="T34" fmla="*/ 59 w 70"/>
                <a:gd name="T35" fmla="*/ 4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0" h="70">
                  <a:moveTo>
                    <a:pt x="35" y="0"/>
                  </a:moveTo>
                  <a:cubicBezTo>
                    <a:pt x="16" y="0"/>
                    <a:pt x="0" y="15"/>
                    <a:pt x="0" y="35"/>
                  </a:cubicBezTo>
                  <a:cubicBezTo>
                    <a:pt x="0" y="54"/>
                    <a:pt x="16" y="70"/>
                    <a:pt x="35" y="70"/>
                  </a:cubicBezTo>
                  <a:cubicBezTo>
                    <a:pt x="55" y="70"/>
                    <a:pt x="70" y="54"/>
                    <a:pt x="70" y="35"/>
                  </a:cubicBezTo>
                  <a:cubicBezTo>
                    <a:pt x="70" y="15"/>
                    <a:pt x="55" y="0"/>
                    <a:pt x="35" y="0"/>
                  </a:cubicBezTo>
                  <a:close/>
                  <a:moveTo>
                    <a:pt x="59" y="40"/>
                  </a:moveTo>
                  <a:cubicBezTo>
                    <a:pt x="40" y="40"/>
                    <a:pt x="40" y="40"/>
                    <a:pt x="40" y="40"/>
                  </a:cubicBezTo>
                  <a:cubicBezTo>
                    <a:pt x="40" y="58"/>
                    <a:pt x="40" y="58"/>
                    <a:pt x="40" y="58"/>
                  </a:cubicBezTo>
                  <a:cubicBezTo>
                    <a:pt x="30" y="58"/>
                    <a:pt x="30" y="58"/>
                    <a:pt x="30" y="58"/>
                  </a:cubicBezTo>
                  <a:cubicBezTo>
                    <a:pt x="30" y="40"/>
                    <a:pt x="30" y="40"/>
                    <a:pt x="30" y="40"/>
                  </a:cubicBezTo>
                  <a:cubicBezTo>
                    <a:pt x="12" y="40"/>
                    <a:pt x="12" y="40"/>
                    <a:pt x="12" y="40"/>
                  </a:cubicBezTo>
                  <a:cubicBezTo>
                    <a:pt x="12" y="30"/>
                    <a:pt x="12" y="30"/>
                    <a:pt x="12" y="30"/>
                  </a:cubicBezTo>
                  <a:cubicBezTo>
                    <a:pt x="30" y="30"/>
                    <a:pt x="30" y="30"/>
                    <a:pt x="30" y="30"/>
                  </a:cubicBezTo>
                  <a:cubicBezTo>
                    <a:pt x="30" y="11"/>
                    <a:pt x="30" y="11"/>
                    <a:pt x="30" y="11"/>
                  </a:cubicBezTo>
                  <a:cubicBezTo>
                    <a:pt x="40" y="11"/>
                    <a:pt x="40" y="11"/>
                    <a:pt x="40" y="11"/>
                  </a:cubicBezTo>
                  <a:cubicBezTo>
                    <a:pt x="40" y="30"/>
                    <a:pt x="40" y="30"/>
                    <a:pt x="40" y="30"/>
                  </a:cubicBezTo>
                  <a:cubicBezTo>
                    <a:pt x="59" y="30"/>
                    <a:pt x="59" y="30"/>
                    <a:pt x="59" y="30"/>
                  </a:cubicBezTo>
                  <a:lnTo>
                    <a:pt x="59" y="40"/>
                  </a:lnTo>
                  <a:close/>
                </a:path>
              </a:pathLst>
            </a:custGeom>
            <a:solidFill>
              <a:srgbClr val="C8161C"/>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pPr>
              <a:endParaRPr lang="zh-CN" altLang="en-US" sz="1350">
                <a:solidFill>
                  <a:prstClr val="black"/>
                </a:solidFill>
                <a:cs typeface="+mn-ea"/>
              </a:endParaRPr>
            </a:p>
          </p:txBody>
        </p:sp>
        <p:sp>
          <p:nvSpPr>
            <p:cNvPr id="11" name="Freeform 204"/>
            <p:cNvSpPr>
              <a:spLocks noEditPoints="1"/>
            </p:cNvSpPr>
            <p:nvPr/>
          </p:nvSpPr>
          <p:spPr bwMode="auto">
            <a:xfrm>
              <a:off x="3931812" y="4280775"/>
              <a:ext cx="437844" cy="437844"/>
            </a:xfrm>
            <a:custGeom>
              <a:avLst/>
              <a:gdLst>
                <a:gd name="T0" fmla="*/ 35 w 70"/>
                <a:gd name="T1" fmla="*/ 0 h 70"/>
                <a:gd name="T2" fmla="*/ 0 w 70"/>
                <a:gd name="T3" fmla="*/ 35 h 70"/>
                <a:gd name="T4" fmla="*/ 35 w 70"/>
                <a:gd name="T5" fmla="*/ 70 h 70"/>
                <a:gd name="T6" fmla="*/ 70 w 70"/>
                <a:gd name="T7" fmla="*/ 35 h 70"/>
                <a:gd name="T8" fmla="*/ 35 w 70"/>
                <a:gd name="T9" fmla="*/ 0 h 70"/>
                <a:gd name="T10" fmla="*/ 58 w 70"/>
                <a:gd name="T11" fmla="*/ 40 h 70"/>
                <a:gd name="T12" fmla="*/ 40 w 70"/>
                <a:gd name="T13" fmla="*/ 40 h 70"/>
                <a:gd name="T14" fmla="*/ 40 w 70"/>
                <a:gd name="T15" fmla="*/ 58 h 70"/>
                <a:gd name="T16" fmla="*/ 30 w 70"/>
                <a:gd name="T17" fmla="*/ 58 h 70"/>
                <a:gd name="T18" fmla="*/ 30 w 70"/>
                <a:gd name="T19" fmla="*/ 40 h 70"/>
                <a:gd name="T20" fmla="*/ 11 w 70"/>
                <a:gd name="T21" fmla="*/ 40 h 70"/>
                <a:gd name="T22" fmla="*/ 11 w 70"/>
                <a:gd name="T23" fmla="*/ 30 h 70"/>
                <a:gd name="T24" fmla="*/ 30 w 70"/>
                <a:gd name="T25" fmla="*/ 30 h 70"/>
                <a:gd name="T26" fmla="*/ 30 w 70"/>
                <a:gd name="T27" fmla="*/ 11 h 70"/>
                <a:gd name="T28" fmla="*/ 40 w 70"/>
                <a:gd name="T29" fmla="*/ 11 h 70"/>
                <a:gd name="T30" fmla="*/ 40 w 70"/>
                <a:gd name="T31" fmla="*/ 30 h 70"/>
                <a:gd name="T32" fmla="*/ 58 w 70"/>
                <a:gd name="T33" fmla="*/ 30 h 70"/>
                <a:gd name="T34" fmla="*/ 58 w 70"/>
                <a:gd name="T35" fmla="*/ 4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0" h="70">
                  <a:moveTo>
                    <a:pt x="35" y="0"/>
                  </a:moveTo>
                  <a:cubicBezTo>
                    <a:pt x="15" y="0"/>
                    <a:pt x="0" y="15"/>
                    <a:pt x="0" y="35"/>
                  </a:cubicBezTo>
                  <a:cubicBezTo>
                    <a:pt x="0" y="54"/>
                    <a:pt x="15" y="70"/>
                    <a:pt x="35" y="70"/>
                  </a:cubicBezTo>
                  <a:cubicBezTo>
                    <a:pt x="54" y="70"/>
                    <a:pt x="70" y="54"/>
                    <a:pt x="70" y="35"/>
                  </a:cubicBezTo>
                  <a:cubicBezTo>
                    <a:pt x="70" y="15"/>
                    <a:pt x="54" y="0"/>
                    <a:pt x="35" y="0"/>
                  </a:cubicBezTo>
                  <a:close/>
                  <a:moveTo>
                    <a:pt x="58" y="40"/>
                  </a:moveTo>
                  <a:cubicBezTo>
                    <a:pt x="40" y="40"/>
                    <a:pt x="40" y="40"/>
                    <a:pt x="40" y="40"/>
                  </a:cubicBezTo>
                  <a:cubicBezTo>
                    <a:pt x="40" y="58"/>
                    <a:pt x="40" y="58"/>
                    <a:pt x="40" y="58"/>
                  </a:cubicBezTo>
                  <a:cubicBezTo>
                    <a:pt x="30" y="58"/>
                    <a:pt x="30" y="58"/>
                    <a:pt x="30" y="58"/>
                  </a:cubicBezTo>
                  <a:cubicBezTo>
                    <a:pt x="30" y="40"/>
                    <a:pt x="30" y="40"/>
                    <a:pt x="30" y="40"/>
                  </a:cubicBezTo>
                  <a:cubicBezTo>
                    <a:pt x="11" y="40"/>
                    <a:pt x="11" y="40"/>
                    <a:pt x="11" y="40"/>
                  </a:cubicBezTo>
                  <a:cubicBezTo>
                    <a:pt x="11" y="30"/>
                    <a:pt x="11" y="30"/>
                    <a:pt x="11" y="30"/>
                  </a:cubicBezTo>
                  <a:cubicBezTo>
                    <a:pt x="30" y="30"/>
                    <a:pt x="30" y="30"/>
                    <a:pt x="30" y="30"/>
                  </a:cubicBezTo>
                  <a:cubicBezTo>
                    <a:pt x="30" y="11"/>
                    <a:pt x="30" y="11"/>
                    <a:pt x="30" y="11"/>
                  </a:cubicBezTo>
                  <a:cubicBezTo>
                    <a:pt x="40" y="11"/>
                    <a:pt x="40" y="11"/>
                    <a:pt x="40" y="11"/>
                  </a:cubicBezTo>
                  <a:cubicBezTo>
                    <a:pt x="40" y="30"/>
                    <a:pt x="40" y="30"/>
                    <a:pt x="40" y="30"/>
                  </a:cubicBezTo>
                  <a:cubicBezTo>
                    <a:pt x="58" y="30"/>
                    <a:pt x="58" y="30"/>
                    <a:pt x="58" y="30"/>
                  </a:cubicBezTo>
                  <a:lnTo>
                    <a:pt x="58" y="40"/>
                  </a:lnTo>
                  <a:close/>
                </a:path>
              </a:pathLst>
            </a:custGeom>
            <a:solidFill>
              <a:srgbClr val="C8161C"/>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pPr>
              <a:endParaRPr lang="zh-CN" altLang="en-US" sz="1350">
                <a:solidFill>
                  <a:prstClr val="black"/>
                </a:solidFill>
                <a:cs typeface="+mn-ea"/>
              </a:endParaRPr>
            </a:p>
          </p:txBody>
        </p:sp>
        <p:sp>
          <p:nvSpPr>
            <p:cNvPr id="12" name="Freeform 278"/>
            <p:cNvSpPr>
              <a:spLocks noEditPoints="1"/>
            </p:cNvSpPr>
            <p:nvPr/>
          </p:nvSpPr>
          <p:spPr bwMode="auto">
            <a:xfrm>
              <a:off x="7866773" y="3117322"/>
              <a:ext cx="437844" cy="437844"/>
            </a:xfrm>
            <a:custGeom>
              <a:avLst/>
              <a:gdLst>
                <a:gd name="T0" fmla="*/ 35 w 70"/>
                <a:gd name="T1" fmla="*/ 0 h 70"/>
                <a:gd name="T2" fmla="*/ 0 w 70"/>
                <a:gd name="T3" fmla="*/ 35 h 70"/>
                <a:gd name="T4" fmla="*/ 35 w 70"/>
                <a:gd name="T5" fmla="*/ 70 h 70"/>
                <a:gd name="T6" fmla="*/ 70 w 70"/>
                <a:gd name="T7" fmla="*/ 35 h 70"/>
                <a:gd name="T8" fmla="*/ 35 w 70"/>
                <a:gd name="T9" fmla="*/ 0 h 70"/>
                <a:gd name="T10" fmla="*/ 58 w 70"/>
                <a:gd name="T11" fmla="*/ 40 h 70"/>
                <a:gd name="T12" fmla="*/ 40 w 70"/>
                <a:gd name="T13" fmla="*/ 40 h 70"/>
                <a:gd name="T14" fmla="*/ 40 w 70"/>
                <a:gd name="T15" fmla="*/ 58 h 70"/>
                <a:gd name="T16" fmla="*/ 30 w 70"/>
                <a:gd name="T17" fmla="*/ 58 h 70"/>
                <a:gd name="T18" fmla="*/ 30 w 70"/>
                <a:gd name="T19" fmla="*/ 40 h 70"/>
                <a:gd name="T20" fmla="*/ 11 w 70"/>
                <a:gd name="T21" fmla="*/ 40 h 70"/>
                <a:gd name="T22" fmla="*/ 11 w 70"/>
                <a:gd name="T23" fmla="*/ 30 h 70"/>
                <a:gd name="T24" fmla="*/ 30 w 70"/>
                <a:gd name="T25" fmla="*/ 30 h 70"/>
                <a:gd name="T26" fmla="*/ 30 w 70"/>
                <a:gd name="T27" fmla="*/ 11 h 70"/>
                <a:gd name="T28" fmla="*/ 40 w 70"/>
                <a:gd name="T29" fmla="*/ 11 h 70"/>
                <a:gd name="T30" fmla="*/ 40 w 70"/>
                <a:gd name="T31" fmla="*/ 30 h 70"/>
                <a:gd name="T32" fmla="*/ 58 w 70"/>
                <a:gd name="T33" fmla="*/ 30 h 70"/>
                <a:gd name="T34" fmla="*/ 58 w 70"/>
                <a:gd name="T35" fmla="*/ 4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0" h="70">
                  <a:moveTo>
                    <a:pt x="35" y="0"/>
                  </a:moveTo>
                  <a:cubicBezTo>
                    <a:pt x="15" y="0"/>
                    <a:pt x="0" y="15"/>
                    <a:pt x="0" y="35"/>
                  </a:cubicBezTo>
                  <a:cubicBezTo>
                    <a:pt x="0" y="54"/>
                    <a:pt x="15" y="70"/>
                    <a:pt x="35" y="70"/>
                  </a:cubicBezTo>
                  <a:cubicBezTo>
                    <a:pt x="54" y="70"/>
                    <a:pt x="70" y="54"/>
                    <a:pt x="70" y="35"/>
                  </a:cubicBezTo>
                  <a:cubicBezTo>
                    <a:pt x="70" y="15"/>
                    <a:pt x="54" y="0"/>
                    <a:pt x="35" y="0"/>
                  </a:cubicBezTo>
                  <a:close/>
                  <a:moveTo>
                    <a:pt x="58" y="40"/>
                  </a:moveTo>
                  <a:cubicBezTo>
                    <a:pt x="40" y="40"/>
                    <a:pt x="40" y="40"/>
                    <a:pt x="40" y="40"/>
                  </a:cubicBezTo>
                  <a:cubicBezTo>
                    <a:pt x="40" y="58"/>
                    <a:pt x="40" y="58"/>
                    <a:pt x="40" y="58"/>
                  </a:cubicBezTo>
                  <a:cubicBezTo>
                    <a:pt x="30" y="58"/>
                    <a:pt x="30" y="58"/>
                    <a:pt x="30" y="58"/>
                  </a:cubicBezTo>
                  <a:cubicBezTo>
                    <a:pt x="30" y="40"/>
                    <a:pt x="30" y="40"/>
                    <a:pt x="30" y="40"/>
                  </a:cubicBezTo>
                  <a:cubicBezTo>
                    <a:pt x="11" y="40"/>
                    <a:pt x="11" y="40"/>
                    <a:pt x="11" y="40"/>
                  </a:cubicBezTo>
                  <a:cubicBezTo>
                    <a:pt x="11" y="30"/>
                    <a:pt x="11" y="30"/>
                    <a:pt x="11" y="30"/>
                  </a:cubicBezTo>
                  <a:cubicBezTo>
                    <a:pt x="30" y="30"/>
                    <a:pt x="30" y="30"/>
                    <a:pt x="30" y="30"/>
                  </a:cubicBezTo>
                  <a:cubicBezTo>
                    <a:pt x="30" y="11"/>
                    <a:pt x="30" y="11"/>
                    <a:pt x="30" y="11"/>
                  </a:cubicBezTo>
                  <a:cubicBezTo>
                    <a:pt x="40" y="11"/>
                    <a:pt x="40" y="11"/>
                    <a:pt x="40" y="11"/>
                  </a:cubicBezTo>
                  <a:cubicBezTo>
                    <a:pt x="40" y="30"/>
                    <a:pt x="40" y="30"/>
                    <a:pt x="40" y="30"/>
                  </a:cubicBezTo>
                  <a:cubicBezTo>
                    <a:pt x="58" y="30"/>
                    <a:pt x="58" y="30"/>
                    <a:pt x="58" y="30"/>
                  </a:cubicBezTo>
                  <a:lnTo>
                    <a:pt x="58" y="40"/>
                  </a:lnTo>
                  <a:close/>
                </a:path>
              </a:pathLst>
            </a:custGeom>
            <a:solidFill>
              <a:srgbClr val="C8161C"/>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pPr>
              <a:endParaRPr lang="zh-CN" altLang="en-US" sz="1350">
                <a:solidFill>
                  <a:prstClr val="black"/>
                </a:solidFill>
                <a:cs typeface="+mn-ea"/>
              </a:endParaRPr>
            </a:p>
          </p:txBody>
        </p:sp>
        <p:cxnSp>
          <p:nvCxnSpPr>
            <p:cNvPr id="14" name="直接连接符 13"/>
            <p:cNvCxnSpPr/>
            <p:nvPr/>
          </p:nvCxnSpPr>
          <p:spPr>
            <a:xfrm>
              <a:off x="6816556" y="4179792"/>
              <a:ext cx="2371239" cy="0"/>
            </a:xfrm>
            <a:prstGeom prst="line">
              <a:avLst/>
            </a:prstGeom>
            <a:ln>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grpSp>
      <p:sp>
        <p:nvSpPr>
          <p:cNvPr id="26" name="Rectangle 89" descr="e7d195523061f1c0205959036996ad55c215b892a7aac5c0B9ADEF7896FB48F2EF97163A2DE1401E1875DEDC438B7864AD24CA23553DBBBD975DAF4CAD4A2592689FFB6CEE59FFA55B2702D0E5EE29CDDE744B5A58D848E290B0F3363EEEFF85AEACDB2C4783B3CFD20D9E72AC2F528B09A88B84C6E73CDEC5D6CB26D43C2398027A14BE9DBFE415"/>
          <p:cNvSpPr/>
          <p:nvPr/>
        </p:nvSpPr>
        <p:spPr>
          <a:xfrm>
            <a:off x="3102828" y="3574158"/>
            <a:ext cx="2594636" cy="658001"/>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lnSpc>
                <a:spcPct val="200000"/>
              </a:lnSpc>
              <a:spcBef>
                <a:spcPts val="0"/>
              </a:spcBef>
              <a:spcAft>
                <a:spcPts val="0"/>
              </a:spcAft>
            </a:pPr>
            <a:r>
              <a:rPr lang="en-US" altLang="zh-CN" sz="1050" b="1" dirty="0">
                <a:solidFill>
                  <a:srgbClr val="C8161D"/>
                </a:solidFill>
                <a:latin typeface="Open Sans" panose="020B0606030504020204" pitchFamily="34" charset="0"/>
                <a:ea typeface="Open Sans" panose="020B0606030504020204" pitchFamily="34" charset="0"/>
                <a:cs typeface="Open Sans" panose="020B0606030504020204" pitchFamily="34" charset="0"/>
              </a:rPr>
              <a:t>Key Words Here</a:t>
            </a:r>
            <a:endParaRPr lang="en-US" sz="788" dirty="0">
              <a:solidFill>
                <a:srgbClr val="C8161D"/>
              </a:solidFill>
              <a:latin typeface="Open Sans" panose="020B0606030504020204" pitchFamily="34" charset="0"/>
              <a:ea typeface="Open Sans" panose="020B0606030504020204" pitchFamily="34" charset="0"/>
              <a:cs typeface="Open Sans" panose="020B0606030504020204" pitchFamily="34" charset="0"/>
            </a:endParaRPr>
          </a:p>
          <a:p>
            <a:pPr fontAlgn="auto">
              <a:spcBef>
                <a:spcPts val="0"/>
              </a:spcBef>
              <a:spcAft>
                <a:spcPts val="0"/>
              </a:spcAft>
            </a:pPr>
            <a:r>
              <a:rPr lang="en-US" sz="788" dirty="0">
                <a:solidFill>
                  <a:prstClr val="black">
                    <a:lumMod val="50000"/>
                    <a:lumOff val="50000"/>
                  </a:prstClr>
                </a:solidFill>
                <a:latin typeface="Open Sans" panose="020B0606030504020204" pitchFamily="34" charset="0"/>
                <a:ea typeface="Open Sans" panose="020B0606030504020204" pitchFamily="34" charset="0"/>
                <a:cs typeface="Open Sans" panose="020B0606030504020204" pitchFamily="34" charset="0"/>
              </a:rPr>
              <a:t>Vivamus Quam Dolor, Tempor Ac Gravida Sit Amet, Porta Fermentum Magna. Aliquam Euismod.</a:t>
            </a:r>
          </a:p>
        </p:txBody>
      </p:sp>
      <p:sp>
        <p:nvSpPr>
          <p:cNvPr id="27" name="Rectangle 89" descr="e7d195523061f1c0205959036996ad55c215b892a7aac5c0B9ADEF7896FB48F2EF97163A2DE1401E1875DEDC438B7864AD24CA23553DBBBD975DAF4CAD4A2592689FFB6CEE59FFA55B2702D0E5EE29CDDE744B5A58D848E290B0F3363EEEFF85AEACDB2C4783B3CFD20D9E72AC2F528B09A88B84C6E73CDEC5D6CB26D43C2398027A14BE9DBFE415"/>
          <p:cNvSpPr/>
          <p:nvPr/>
        </p:nvSpPr>
        <p:spPr>
          <a:xfrm>
            <a:off x="5276562" y="3005390"/>
            <a:ext cx="2594636" cy="658001"/>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lnSpc>
                <a:spcPct val="200000"/>
              </a:lnSpc>
              <a:spcBef>
                <a:spcPts val="0"/>
              </a:spcBef>
              <a:spcAft>
                <a:spcPts val="0"/>
              </a:spcAft>
            </a:pPr>
            <a:r>
              <a:rPr lang="en-US" altLang="zh-CN" sz="1050" b="1" dirty="0">
                <a:solidFill>
                  <a:srgbClr val="C8161D"/>
                </a:solidFill>
                <a:latin typeface="Open Sans" panose="020B0606030504020204" pitchFamily="34" charset="0"/>
                <a:ea typeface="Open Sans" panose="020B0606030504020204" pitchFamily="34" charset="0"/>
                <a:cs typeface="Open Sans" panose="020B0606030504020204" pitchFamily="34" charset="0"/>
              </a:rPr>
              <a:t>Key Words Here</a:t>
            </a:r>
            <a:endParaRPr lang="en-US" sz="788" dirty="0">
              <a:solidFill>
                <a:srgbClr val="C8161D"/>
              </a:solidFill>
              <a:latin typeface="Open Sans" panose="020B0606030504020204" pitchFamily="34" charset="0"/>
              <a:ea typeface="Open Sans" panose="020B0606030504020204" pitchFamily="34" charset="0"/>
              <a:cs typeface="Open Sans" panose="020B0606030504020204" pitchFamily="34" charset="0"/>
            </a:endParaRPr>
          </a:p>
          <a:p>
            <a:pPr fontAlgn="auto">
              <a:spcBef>
                <a:spcPts val="0"/>
              </a:spcBef>
              <a:spcAft>
                <a:spcPts val="0"/>
              </a:spcAft>
            </a:pPr>
            <a:r>
              <a:rPr lang="en-US" sz="788" dirty="0">
                <a:solidFill>
                  <a:prstClr val="black">
                    <a:lumMod val="50000"/>
                    <a:lumOff val="50000"/>
                  </a:prstClr>
                </a:solidFill>
                <a:latin typeface="Open Sans" panose="020B0606030504020204" pitchFamily="34" charset="0"/>
                <a:ea typeface="Open Sans" panose="020B0606030504020204" pitchFamily="34" charset="0"/>
                <a:cs typeface="Open Sans" panose="020B0606030504020204" pitchFamily="34" charset="0"/>
              </a:rPr>
              <a:t>Vivamus Quam Dolor, Tempor Ac Gravida Sit Amet, Porta Fermentum Magna. Aliquam Euismod.</a:t>
            </a:r>
          </a:p>
        </p:txBody>
      </p:sp>
      <p:sp>
        <p:nvSpPr>
          <p:cNvPr id="28" name="Rectangle 89" descr="e7d195523061f1c0205959036996ad55c215b892a7aac5c0B9ADEF7896FB48F2EF97163A2DE1401E1875DEDC438B7864AD24CA23553DBBBD975DAF4CAD4A2592689FFB6CEE59FFA55B2702D0E5EE29CDDE744B5A58D848E290B0F3363EEEFF85AEACDB2C4783B3CFD20D9E72AC2F528B09A88B84C6E73CDEC5D6CB26D43C2398027A14BE9DBFE415"/>
          <p:cNvSpPr/>
          <p:nvPr/>
        </p:nvSpPr>
        <p:spPr>
          <a:xfrm>
            <a:off x="7135380" y="2285679"/>
            <a:ext cx="2034675" cy="779252"/>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lnSpc>
                <a:spcPct val="200000"/>
              </a:lnSpc>
              <a:spcBef>
                <a:spcPts val="0"/>
              </a:spcBef>
              <a:spcAft>
                <a:spcPts val="0"/>
              </a:spcAft>
            </a:pPr>
            <a:r>
              <a:rPr lang="en-US" altLang="zh-CN" sz="1050" b="1" dirty="0">
                <a:solidFill>
                  <a:srgbClr val="C8161D"/>
                </a:solidFill>
                <a:latin typeface="Open Sans" panose="020B0606030504020204" pitchFamily="34" charset="0"/>
                <a:ea typeface="Open Sans" panose="020B0606030504020204" pitchFamily="34" charset="0"/>
                <a:cs typeface="Open Sans" panose="020B0606030504020204" pitchFamily="34" charset="0"/>
              </a:rPr>
              <a:t>Key Words Here</a:t>
            </a:r>
            <a:endParaRPr lang="en-US" sz="788" dirty="0">
              <a:solidFill>
                <a:srgbClr val="C8161D"/>
              </a:solidFill>
              <a:latin typeface="Open Sans" panose="020B0606030504020204" pitchFamily="34" charset="0"/>
              <a:ea typeface="Open Sans" panose="020B0606030504020204" pitchFamily="34" charset="0"/>
              <a:cs typeface="Open Sans" panose="020B0606030504020204" pitchFamily="34" charset="0"/>
            </a:endParaRPr>
          </a:p>
          <a:p>
            <a:pPr fontAlgn="auto">
              <a:spcBef>
                <a:spcPts val="0"/>
              </a:spcBef>
              <a:spcAft>
                <a:spcPts val="0"/>
              </a:spcAft>
            </a:pPr>
            <a:r>
              <a:rPr lang="en-US" sz="788" dirty="0">
                <a:solidFill>
                  <a:prstClr val="black">
                    <a:lumMod val="50000"/>
                    <a:lumOff val="50000"/>
                  </a:prstClr>
                </a:solidFill>
                <a:latin typeface="Open Sans" panose="020B0606030504020204" pitchFamily="34" charset="0"/>
                <a:ea typeface="Open Sans" panose="020B0606030504020204" pitchFamily="34" charset="0"/>
                <a:cs typeface="Open Sans" panose="020B0606030504020204" pitchFamily="34" charset="0"/>
              </a:rPr>
              <a:t>Vivamus Quam Dolor, Tempor Ac Gravida Sit Amet, Porta Fermentum Magna. Aliquam Euismod.</a:t>
            </a:r>
          </a:p>
        </p:txBody>
      </p:sp>
      <p:sp>
        <p:nvSpPr>
          <p:cNvPr id="29" name="Rectangle 89" descr="e7d195523061f1c0205959036996ad55c215b892a7aac5c0B9ADEF7896FB48F2EF97163A2DE1401E1875DEDC438B7864AD24CA23553DBBBD975DAF4CAD4A2592689FFB6CEE59FFA55B2702D0E5EE29CDDE744B5A58D848E290B0F3363EEEFF85AEACDB2C4783B3CFD20D9E72AC2F528B09A88B84C6E73CDEC5D6CB26D43C2398027A14BE9DBFE415"/>
          <p:cNvSpPr/>
          <p:nvPr/>
        </p:nvSpPr>
        <p:spPr>
          <a:xfrm>
            <a:off x="560306" y="2056434"/>
            <a:ext cx="2034675" cy="779252"/>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lnSpc>
                <a:spcPct val="200000"/>
              </a:lnSpc>
              <a:spcBef>
                <a:spcPts val="0"/>
              </a:spcBef>
              <a:spcAft>
                <a:spcPts val="0"/>
              </a:spcAft>
            </a:pPr>
            <a:r>
              <a:rPr lang="en-US" altLang="zh-CN" sz="1050" b="1" dirty="0">
                <a:solidFill>
                  <a:srgbClr val="C8161D"/>
                </a:solidFill>
                <a:latin typeface="Open Sans" panose="020B0606030504020204" pitchFamily="34" charset="0"/>
                <a:ea typeface="Open Sans" panose="020B0606030504020204" pitchFamily="34" charset="0"/>
                <a:cs typeface="Open Sans" panose="020B0606030504020204" pitchFamily="34" charset="0"/>
              </a:rPr>
              <a:t>Key Words Here</a:t>
            </a:r>
            <a:endParaRPr lang="en-US" sz="788" dirty="0">
              <a:solidFill>
                <a:srgbClr val="C8161D"/>
              </a:solidFill>
              <a:latin typeface="Open Sans" panose="020B0606030504020204" pitchFamily="34" charset="0"/>
              <a:ea typeface="Open Sans" panose="020B0606030504020204" pitchFamily="34" charset="0"/>
              <a:cs typeface="Open Sans" panose="020B0606030504020204" pitchFamily="34" charset="0"/>
            </a:endParaRPr>
          </a:p>
          <a:p>
            <a:pPr fontAlgn="auto">
              <a:spcBef>
                <a:spcPts val="0"/>
              </a:spcBef>
              <a:spcAft>
                <a:spcPts val="0"/>
              </a:spcAft>
            </a:pPr>
            <a:r>
              <a:rPr lang="en-US" sz="788" dirty="0">
                <a:solidFill>
                  <a:prstClr val="black">
                    <a:lumMod val="50000"/>
                    <a:lumOff val="50000"/>
                  </a:prstClr>
                </a:solidFill>
                <a:latin typeface="Open Sans" panose="020B0606030504020204" pitchFamily="34" charset="0"/>
                <a:ea typeface="Open Sans" panose="020B0606030504020204" pitchFamily="34" charset="0"/>
                <a:cs typeface="Open Sans" panose="020B0606030504020204" pitchFamily="34" charset="0"/>
              </a:rPr>
              <a:t>Vivamus Quam Dolor, Tempor Ac Gravida Sit Amet, Porta Fermentum Magna. Aliquam Euismod.</a:t>
            </a:r>
          </a:p>
        </p:txBody>
      </p:sp>
    </p:spTree>
    <p:extLst>
      <p:ext uri="{BB962C8B-B14F-4D97-AF65-F5344CB8AC3E}">
        <p14:creationId xmlns:p14="http://schemas.microsoft.com/office/powerpoint/2010/main" val="2052588963"/>
      </p:ext>
    </p:extLst>
  </p:cSld>
  <p:clrMapOvr>
    <a:masterClrMapping/>
  </p:clrMapOvr>
  <p:transition>
    <p:random/>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4"/>
          <p:cNvGrpSpPr/>
          <p:nvPr/>
        </p:nvGrpSpPr>
        <p:grpSpPr>
          <a:xfrm>
            <a:off x="453870" y="3480643"/>
            <a:ext cx="1996565" cy="924054"/>
            <a:chOff x="550863" y="4554020"/>
            <a:chExt cx="3152457" cy="1459028"/>
          </a:xfrm>
          <a:solidFill>
            <a:srgbClr val="C8161C"/>
          </a:solidFill>
        </p:grpSpPr>
        <p:sp>
          <p:nvSpPr>
            <p:cNvPr id="33" name="Rectangle 3"/>
            <p:cNvSpPr/>
            <p:nvPr/>
          </p:nvSpPr>
          <p:spPr>
            <a:xfrm>
              <a:off x="550863" y="4767178"/>
              <a:ext cx="213157" cy="124587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auto">
                <a:spcBef>
                  <a:spcPts val="0"/>
                </a:spcBef>
                <a:spcAft>
                  <a:spcPts val="0"/>
                </a:spcAft>
              </a:pPr>
              <a:endParaRPr lang="ko-KR" altLang="en-US" sz="1013">
                <a:solidFill>
                  <a:prstClr val="white"/>
                </a:solidFill>
              </a:endParaRPr>
            </a:p>
          </p:txBody>
        </p:sp>
        <p:sp>
          <p:nvSpPr>
            <p:cNvPr id="34" name="Rectangle 6"/>
            <p:cNvSpPr/>
            <p:nvPr/>
          </p:nvSpPr>
          <p:spPr>
            <a:xfrm rot="5400000">
              <a:off x="2020513" y="3084371"/>
              <a:ext cx="213157" cy="315245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auto">
                <a:spcBef>
                  <a:spcPts val="0"/>
                </a:spcBef>
                <a:spcAft>
                  <a:spcPts val="0"/>
                </a:spcAft>
              </a:pPr>
              <a:endParaRPr lang="ko-KR" altLang="en-US" sz="1013">
                <a:solidFill>
                  <a:prstClr val="white"/>
                </a:solidFill>
              </a:endParaRPr>
            </a:p>
          </p:txBody>
        </p:sp>
      </p:grpSp>
      <p:sp>
        <p:nvSpPr>
          <p:cNvPr id="3" name="Right Triangle 7"/>
          <p:cNvSpPr/>
          <p:nvPr/>
        </p:nvSpPr>
        <p:spPr>
          <a:xfrm flipH="1">
            <a:off x="2273222" y="2880987"/>
            <a:ext cx="177213" cy="177213"/>
          </a:xfrm>
          <a:prstGeom prst="rtTriangle">
            <a:avLst/>
          </a:prstGeom>
          <a:solidFill>
            <a:srgbClr val="C816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r" fontAlgn="auto">
              <a:spcBef>
                <a:spcPts val="0"/>
              </a:spcBef>
              <a:spcAft>
                <a:spcPts val="0"/>
              </a:spcAft>
            </a:pPr>
            <a:endParaRPr lang="ko-KR" altLang="en-US" sz="1013">
              <a:solidFill>
                <a:prstClr val="white"/>
              </a:solidFill>
            </a:endParaRPr>
          </a:p>
        </p:txBody>
      </p:sp>
      <p:grpSp>
        <p:nvGrpSpPr>
          <p:cNvPr id="4" name="Group 19"/>
          <p:cNvGrpSpPr/>
          <p:nvPr/>
        </p:nvGrpSpPr>
        <p:grpSpPr>
          <a:xfrm>
            <a:off x="2563402" y="2869570"/>
            <a:ext cx="1996565" cy="924054"/>
            <a:chOff x="550863" y="4554020"/>
            <a:chExt cx="3152457" cy="1459028"/>
          </a:xfrm>
          <a:solidFill>
            <a:srgbClr val="C8161C"/>
          </a:solidFill>
        </p:grpSpPr>
        <p:sp>
          <p:nvSpPr>
            <p:cNvPr id="31" name="Rectangle 20"/>
            <p:cNvSpPr/>
            <p:nvPr/>
          </p:nvSpPr>
          <p:spPr>
            <a:xfrm>
              <a:off x="550863" y="4767178"/>
              <a:ext cx="213157" cy="124587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auto">
                <a:spcBef>
                  <a:spcPts val="0"/>
                </a:spcBef>
                <a:spcAft>
                  <a:spcPts val="0"/>
                </a:spcAft>
              </a:pPr>
              <a:endParaRPr lang="ko-KR" altLang="en-US" sz="1013">
                <a:solidFill>
                  <a:prstClr val="white"/>
                </a:solidFill>
              </a:endParaRPr>
            </a:p>
          </p:txBody>
        </p:sp>
        <p:sp>
          <p:nvSpPr>
            <p:cNvPr id="32" name="Rectangle 21"/>
            <p:cNvSpPr/>
            <p:nvPr/>
          </p:nvSpPr>
          <p:spPr>
            <a:xfrm rot="5400000">
              <a:off x="2020513" y="3084371"/>
              <a:ext cx="213157" cy="315245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auto">
                <a:spcBef>
                  <a:spcPts val="0"/>
                </a:spcBef>
                <a:spcAft>
                  <a:spcPts val="0"/>
                </a:spcAft>
              </a:pPr>
              <a:endParaRPr lang="ko-KR" altLang="en-US" sz="1013">
                <a:solidFill>
                  <a:prstClr val="white"/>
                </a:solidFill>
              </a:endParaRPr>
            </a:p>
          </p:txBody>
        </p:sp>
      </p:grpSp>
      <p:grpSp>
        <p:nvGrpSpPr>
          <p:cNvPr id="5" name="Group 22"/>
          <p:cNvGrpSpPr/>
          <p:nvPr/>
        </p:nvGrpSpPr>
        <p:grpSpPr>
          <a:xfrm>
            <a:off x="4672934" y="2258497"/>
            <a:ext cx="1996565" cy="924054"/>
            <a:chOff x="550863" y="4554020"/>
            <a:chExt cx="3152457" cy="1459028"/>
          </a:xfrm>
          <a:solidFill>
            <a:srgbClr val="C8161C"/>
          </a:solidFill>
        </p:grpSpPr>
        <p:sp>
          <p:nvSpPr>
            <p:cNvPr id="29" name="Rectangle 23"/>
            <p:cNvSpPr/>
            <p:nvPr/>
          </p:nvSpPr>
          <p:spPr>
            <a:xfrm>
              <a:off x="550863" y="4767178"/>
              <a:ext cx="213157" cy="124587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auto">
                <a:spcBef>
                  <a:spcPts val="0"/>
                </a:spcBef>
                <a:spcAft>
                  <a:spcPts val="0"/>
                </a:spcAft>
              </a:pPr>
              <a:endParaRPr lang="ko-KR" altLang="en-US" sz="1013">
                <a:solidFill>
                  <a:prstClr val="white"/>
                </a:solidFill>
              </a:endParaRPr>
            </a:p>
          </p:txBody>
        </p:sp>
        <p:sp>
          <p:nvSpPr>
            <p:cNvPr id="30" name="Rectangle 24"/>
            <p:cNvSpPr/>
            <p:nvPr/>
          </p:nvSpPr>
          <p:spPr>
            <a:xfrm rot="5400000">
              <a:off x="2020513" y="3084371"/>
              <a:ext cx="213157" cy="315245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auto">
                <a:spcBef>
                  <a:spcPts val="0"/>
                </a:spcBef>
                <a:spcAft>
                  <a:spcPts val="0"/>
                </a:spcAft>
              </a:pPr>
              <a:endParaRPr lang="ko-KR" altLang="en-US" sz="1013">
                <a:solidFill>
                  <a:prstClr val="white"/>
                </a:solidFill>
              </a:endParaRPr>
            </a:p>
          </p:txBody>
        </p:sp>
      </p:grpSp>
      <p:grpSp>
        <p:nvGrpSpPr>
          <p:cNvPr id="6" name="Group 25"/>
          <p:cNvGrpSpPr/>
          <p:nvPr/>
        </p:nvGrpSpPr>
        <p:grpSpPr>
          <a:xfrm>
            <a:off x="6782466" y="1647422"/>
            <a:ext cx="1996565" cy="924054"/>
            <a:chOff x="550863" y="4554020"/>
            <a:chExt cx="3152457" cy="1459028"/>
          </a:xfrm>
          <a:solidFill>
            <a:srgbClr val="C8161C"/>
          </a:solidFill>
        </p:grpSpPr>
        <p:sp>
          <p:nvSpPr>
            <p:cNvPr id="27" name="Rectangle 26"/>
            <p:cNvSpPr/>
            <p:nvPr/>
          </p:nvSpPr>
          <p:spPr>
            <a:xfrm>
              <a:off x="550863" y="4767178"/>
              <a:ext cx="213157" cy="124587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auto">
                <a:spcBef>
                  <a:spcPts val="0"/>
                </a:spcBef>
                <a:spcAft>
                  <a:spcPts val="0"/>
                </a:spcAft>
              </a:pPr>
              <a:endParaRPr lang="ko-KR" altLang="en-US" sz="1013">
                <a:solidFill>
                  <a:prstClr val="white"/>
                </a:solidFill>
              </a:endParaRPr>
            </a:p>
          </p:txBody>
        </p:sp>
        <p:sp>
          <p:nvSpPr>
            <p:cNvPr id="28" name="Rectangle 27"/>
            <p:cNvSpPr/>
            <p:nvPr/>
          </p:nvSpPr>
          <p:spPr>
            <a:xfrm rot="5400000">
              <a:off x="2020513" y="3084371"/>
              <a:ext cx="213157" cy="315245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auto">
                <a:spcBef>
                  <a:spcPts val="0"/>
                </a:spcBef>
                <a:spcAft>
                  <a:spcPts val="0"/>
                </a:spcAft>
              </a:pPr>
              <a:endParaRPr lang="ko-KR" altLang="en-US" sz="1013">
                <a:solidFill>
                  <a:prstClr val="white"/>
                </a:solidFill>
              </a:endParaRPr>
            </a:p>
          </p:txBody>
        </p:sp>
      </p:grpSp>
      <p:sp>
        <p:nvSpPr>
          <p:cNvPr id="7" name="Right Triangle 28"/>
          <p:cNvSpPr/>
          <p:nvPr/>
        </p:nvSpPr>
        <p:spPr>
          <a:xfrm flipH="1">
            <a:off x="4382754" y="2270791"/>
            <a:ext cx="177213" cy="177213"/>
          </a:xfrm>
          <a:prstGeom prst="rtTriangle">
            <a:avLst/>
          </a:prstGeom>
          <a:solidFill>
            <a:srgbClr val="C816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auto">
              <a:spcBef>
                <a:spcPts val="0"/>
              </a:spcBef>
              <a:spcAft>
                <a:spcPts val="0"/>
              </a:spcAft>
            </a:pPr>
            <a:endParaRPr lang="ko-KR" altLang="en-US" sz="1013">
              <a:solidFill>
                <a:prstClr val="white"/>
              </a:solidFill>
            </a:endParaRPr>
          </a:p>
        </p:txBody>
      </p:sp>
      <p:sp>
        <p:nvSpPr>
          <p:cNvPr id="8" name="Right Triangle 29"/>
          <p:cNvSpPr/>
          <p:nvPr/>
        </p:nvSpPr>
        <p:spPr>
          <a:xfrm flipH="1">
            <a:off x="6492285" y="1659717"/>
            <a:ext cx="177213" cy="177213"/>
          </a:xfrm>
          <a:prstGeom prst="rtTriangle">
            <a:avLst/>
          </a:prstGeom>
          <a:solidFill>
            <a:srgbClr val="C816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auto">
              <a:spcBef>
                <a:spcPts val="0"/>
              </a:spcBef>
              <a:spcAft>
                <a:spcPts val="0"/>
              </a:spcAft>
            </a:pPr>
            <a:endParaRPr lang="ko-KR" altLang="en-US" sz="1013">
              <a:solidFill>
                <a:prstClr val="white"/>
              </a:solidFill>
            </a:endParaRPr>
          </a:p>
        </p:txBody>
      </p:sp>
      <p:sp>
        <p:nvSpPr>
          <p:cNvPr id="10" name="Rectangle 3"/>
          <p:cNvSpPr txBox="1">
            <a:spLocks noChangeArrowheads="1"/>
          </p:cNvSpPr>
          <p:nvPr/>
        </p:nvSpPr>
        <p:spPr bwMode="auto">
          <a:xfrm>
            <a:off x="453871" y="2823676"/>
            <a:ext cx="1727932" cy="278635"/>
          </a:xfrm>
          <a:prstGeom prst="rect">
            <a:avLst/>
          </a:prstGeom>
          <a:noFill/>
        </p:spPr>
        <p:txBody>
          <a:bodyPr wrap="square" lIns="67500" tIns="35100" rIns="67500" bIns="351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anose="020B0604030504040204" charset="0"/>
                <a:ea typeface="Tahoma" panose="020B0604030504040204" charset="0"/>
                <a:cs typeface="Tahoma" panose="020B0604030504040204" charset="0"/>
              </a:defRPr>
            </a:lvl1pPr>
          </a:lstStyle>
          <a:p>
            <a:pPr algn="r" fontAlgn="auto">
              <a:spcAft>
                <a:spcPts val="0"/>
              </a:spcAft>
            </a:pPr>
            <a:r>
              <a:rPr lang="en-US" altLang="ko-KR" sz="1350">
                <a:solidFill>
                  <a:srgbClr val="C8161C"/>
                </a:solidFill>
                <a:effectLst/>
                <a:latin typeface="Calibri" charset="0"/>
              </a:rPr>
              <a:t>STYLISH DESIGN</a:t>
            </a:r>
          </a:p>
        </p:txBody>
      </p:sp>
      <p:sp>
        <p:nvSpPr>
          <p:cNvPr id="12" name="Rectangle 3"/>
          <p:cNvSpPr txBox="1">
            <a:spLocks noChangeArrowheads="1"/>
          </p:cNvSpPr>
          <p:nvPr/>
        </p:nvSpPr>
        <p:spPr bwMode="auto">
          <a:xfrm>
            <a:off x="2563402" y="2213479"/>
            <a:ext cx="1727932" cy="486384"/>
          </a:xfrm>
          <a:prstGeom prst="rect">
            <a:avLst/>
          </a:prstGeom>
          <a:noFill/>
        </p:spPr>
        <p:txBody>
          <a:bodyPr wrap="square" lIns="67500" tIns="35100" rIns="67500" bIns="351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anose="020B0604030504040204" charset="0"/>
                <a:ea typeface="Tahoma" panose="020B0604030504040204" charset="0"/>
                <a:cs typeface="Tahoma" panose="020B0604030504040204" charset="0"/>
              </a:defRPr>
            </a:lvl1pPr>
          </a:lstStyle>
          <a:p>
            <a:pPr algn="r" fontAlgn="auto">
              <a:spcAft>
                <a:spcPts val="0"/>
              </a:spcAft>
            </a:pPr>
            <a:r>
              <a:rPr lang="en-US" altLang="ko-KR" sz="1350">
                <a:solidFill>
                  <a:srgbClr val="C8161C"/>
                </a:solidFill>
                <a:effectLst/>
                <a:latin typeface="Calibri" charset="0"/>
              </a:rPr>
              <a:t>TOP QUALITY DESIGN</a:t>
            </a:r>
          </a:p>
        </p:txBody>
      </p:sp>
      <p:sp>
        <p:nvSpPr>
          <p:cNvPr id="14" name="Rectangle 3"/>
          <p:cNvSpPr txBox="1">
            <a:spLocks noChangeArrowheads="1"/>
          </p:cNvSpPr>
          <p:nvPr/>
        </p:nvSpPr>
        <p:spPr bwMode="auto">
          <a:xfrm>
            <a:off x="4672935" y="1602406"/>
            <a:ext cx="1727932" cy="486384"/>
          </a:xfrm>
          <a:prstGeom prst="rect">
            <a:avLst/>
          </a:prstGeom>
          <a:noFill/>
        </p:spPr>
        <p:txBody>
          <a:bodyPr wrap="square" lIns="67500" tIns="35100" rIns="67500" bIns="351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anose="020B0604030504040204" charset="0"/>
                <a:ea typeface="Tahoma" panose="020B0604030504040204" charset="0"/>
                <a:cs typeface="Tahoma" panose="020B0604030504040204" charset="0"/>
              </a:defRPr>
            </a:lvl1pPr>
          </a:lstStyle>
          <a:p>
            <a:pPr algn="r" fontAlgn="auto">
              <a:spcAft>
                <a:spcPts val="0"/>
              </a:spcAft>
            </a:pPr>
            <a:r>
              <a:rPr lang="en-US" altLang="ko-KR" sz="1350">
                <a:solidFill>
                  <a:srgbClr val="C8161C"/>
                </a:solidFill>
                <a:effectLst/>
                <a:latin typeface="Calibri" charset="0"/>
              </a:rPr>
              <a:t>EYE-CATCHING VISUAL</a:t>
            </a:r>
          </a:p>
        </p:txBody>
      </p:sp>
      <p:sp>
        <p:nvSpPr>
          <p:cNvPr id="16" name="Freeform 7"/>
          <p:cNvSpPr>
            <a:spLocks noEditPoints="1"/>
          </p:cNvSpPr>
          <p:nvPr/>
        </p:nvSpPr>
        <p:spPr bwMode="auto">
          <a:xfrm>
            <a:off x="4911823" y="2453724"/>
            <a:ext cx="242068" cy="214523"/>
          </a:xfrm>
          <a:custGeom>
            <a:avLst/>
            <a:gdLst>
              <a:gd name="T0" fmla="*/ 102 w 457"/>
              <a:gd name="T1" fmla="*/ 205 h 405"/>
              <a:gd name="T2" fmla="*/ 85 w 457"/>
              <a:gd name="T3" fmla="*/ 196 h 405"/>
              <a:gd name="T4" fmla="*/ 77 w 457"/>
              <a:gd name="T5" fmla="*/ 180 h 405"/>
              <a:gd name="T6" fmla="*/ 77 w 457"/>
              <a:gd name="T7" fmla="*/ 166 h 405"/>
              <a:gd name="T8" fmla="*/ 85 w 457"/>
              <a:gd name="T9" fmla="*/ 149 h 405"/>
              <a:gd name="T10" fmla="*/ 102 w 457"/>
              <a:gd name="T11" fmla="*/ 139 h 405"/>
              <a:gd name="T12" fmla="*/ 116 w 457"/>
              <a:gd name="T13" fmla="*/ 139 h 405"/>
              <a:gd name="T14" fmla="*/ 134 w 457"/>
              <a:gd name="T15" fmla="*/ 149 h 405"/>
              <a:gd name="T16" fmla="*/ 141 w 457"/>
              <a:gd name="T17" fmla="*/ 166 h 405"/>
              <a:gd name="T18" fmla="*/ 141 w 457"/>
              <a:gd name="T19" fmla="*/ 180 h 405"/>
              <a:gd name="T20" fmla="*/ 134 w 457"/>
              <a:gd name="T21" fmla="*/ 196 h 405"/>
              <a:gd name="T22" fmla="*/ 116 w 457"/>
              <a:gd name="T23" fmla="*/ 205 h 405"/>
              <a:gd name="T24" fmla="*/ 228 w 457"/>
              <a:gd name="T25" fmla="*/ 205 h 405"/>
              <a:gd name="T26" fmla="*/ 210 w 457"/>
              <a:gd name="T27" fmla="*/ 200 h 405"/>
              <a:gd name="T28" fmla="*/ 198 w 457"/>
              <a:gd name="T29" fmla="*/ 186 h 405"/>
              <a:gd name="T30" fmla="*/ 194 w 457"/>
              <a:gd name="T31" fmla="*/ 172 h 405"/>
              <a:gd name="T32" fmla="*/ 200 w 457"/>
              <a:gd name="T33" fmla="*/ 153 h 405"/>
              <a:gd name="T34" fmla="*/ 216 w 457"/>
              <a:gd name="T35" fmla="*/ 141 h 405"/>
              <a:gd name="T36" fmla="*/ 228 w 457"/>
              <a:gd name="T37" fmla="*/ 139 h 405"/>
              <a:gd name="T38" fmla="*/ 247 w 457"/>
              <a:gd name="T39" fmla="*/ 145 h 405"/>
              <a:gd name="T40" fmla="*/ 259 w 457"/>
              <a:gd name="T41" fmla="*/ 158 h 405"/>
              <a:gd name="T42" fmla="*/ 263 w 457"/>
              <a:gd name="T43" fmla="*/ 172 h 405"/>
              <a:gd name="T44" fmla="*/ 257 w 457"/>
              <a:gd name="T45" fmla="*/ 192 h 405"/>
              <a:gd name="T46" fmla="*/ 241 w 457"/>
              <a:gd name="T47" fmla="*/ 203 h 405"/>
              <a:gd name="T48" fmla="*/ 349 w 457"/>
              <a:gd name="T49" fmla="*/ 205 h 405"/>
              <a:gd name="T50" fmla="*/ 335 w 457"/>
              <a:gd name="T51" fmla="*/ 203 h 405"/>
              <a:gd name="T52" fmla="*/ 320 w 457"/>
              <a:gd name="T53" fmla="*/ 192 h 405"/>
              <a:gd name="T54" fmla="*/ 314 w 457"/>
              <a:gd name="T55" fmla="*/ 172 h 405"/>
              <a:gd name="T56" fmla="*/ 318 w 457"/>
              <a:gd name="T57" fmla="*/ 158 h 405"/>
              <a:gd name="T58" fmla="*/ 330 w 457"/>
              <a:gd name="T59" fmla="*/ 145 h 405"/>
              <a:gd name="T60" fmla="*/ 349 w 457"/>
              <a:gd name="T61" fmla="*/ 139 h 405"/>
              <a:gd name="T62" fmla="*/ 361 w 457"/>
              <a:gd name="T63" fmla="*/ 141 h 405"/>
              <a:gd name="T64" fmla="*/ 377 w 457"/>
              <a:gd name="T65" fmla="*/ 153 h 405"/>
              <a:gd name="T66" fmla="*/ 383 w 457"/>
              <a:gd name="T67" fmla="*/ 172 h 405"/>
              <a:gd name="T68" fmla="*/ 379 w 457"/>
              <a:gd name="T69" fmla="*/ 186 h 405"/>
              <a:gd name="T70" fmla="*/ 367 w 457"/>
              <a:gd name="T71" fmla="*/ 200 h 405"/>
              <a:gd name="T72" fmla="*/ 349 w 457"/>
              <a:gd name="T73" fmla="*/ 205 h 405"/>
              <a:gd name="T74" fmla="*/ 83 w 457"/>
              <a:gd name="T75" fmla="*/ 0 h 405"/>
              <a:gd name="T76" fmla="*/ 37 w 457"/>
              <a:gd name="T77" fmla="*/ 13 h 405"/>
              <a:gd name="T78" fmla="*/ 6 w 457"/>
              <a:gd name="T79" fmla="*/ 51 h 405"/>
              <a:gd name="T80" fmla="*/ 0 w 457"/>
              <a:gd name="T81" fmla="*/ 396 h 405"/>
              <a:gd name="T82" fmla="*/ 4 w 457"/>
              <a:gd name="T83" fmla="*/ 403 h 405"/>
              <a:gd name="T84" fmla="*/ 12 w 457"/>
              <a:gd name="T85" fmla="*/ 403 h 405"/>
              <a:gd name="T86" fmla="*/ 22 w 457"/>
              <a:gd name="T87" fmla="*/ 394 h 405"/>
              <a:gd name="T88" fmla="*/ 59 w 457"/>
              <a:gd name="T89" fmla="*/ 360 h 405"/>
              <a:gd name="T90" fmla="*/ 100 w 457"/>
              <a:gd name="T91" fmla="*/ 345 h 405"/>
              <a:gd name="T92" fmla="*/ 375 w 457"/>
              <a:gd name="T93" fmla="*/ 345 h 405"/>
              <a:gd name="T94" fmla="*/ 420 w 457"/>
              <a:gd name="T95" fmla="*/ 331 h 405"/>
              <a:gd name="T96" fmla="*/ 451 w 457"/>
              <a:gd name="T97" fmla="*/ 296 h 405"/>
              <a:gd name="T98" fmla="*/ 457 w 457"/>
              <a:gd name="T99" fmla="*/ 82 h 405"/>
              <a:gd name="T100" fmla="*/ 451 w 457"/>
              <a:gd name="T101" fmla="*/ 51 h 405"/>
              <a:gd name="T102" fmla="*/ 420 w 457"/>
              <a:gd name="T103" fmla="*/ 13 h 405"/>
              <a:gd name="T104" fmla="*/ 375 w 457"/>
              <a:gd name="T105" fmla="*/ 0 h 4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457" h="405">
                <a:moveTo>
                  <a:pt x="108" y="205"/>
                </a:moveTo>
                <a:lnTo>
                  <a:pt x="108" y="205"/>
                </a:lnTo>
                <a:lnTo>
                  <a:pt x="102" y="205"/>
                </a:lnTo>
                <a:lnTo>
                  <a:pt x="96" y="203"/>
                </a:lnTo>
                <a:lnTo>
                  <a:pt x="90" y="200"/>
                </a:lnTo>
                <a:lnTo>
                  <a:pt x="85" y="196"/>
                </a:lnTo>
                <a:lnTo>
                  <a:pt x="81" y="192"/>
                </a:lnTo>
                <a:lnTo>
                  <a:pt x="79" y="186"/>
                </a:lnTo>
                <a:lnTo>
                  <a:pt x="77" y="180"/>
                </a:lnTo>
                <a:lnTo>
                  <a:pt x="75" y="172"/>
                </a:lnTo>
                <a:lnTo>
                  <a:pt x="75" y="172"/>
                </a:lnTo>
                <a:lnTo>
                  <a:pt x="77" y="166"/>
                </a:lnTo>
                <a:lnTo>
                  <a:pt x="79" y="158"/>
                </a:lnTo>
                <a:lnTo>
                  <a:pt x="81" y="153"/>
                </a:lnTo>
                <a:lnTo>
                  <a:pt x="85" y="149"/>
                </a:lnTo>
                <a:lnTo>
                  <a:pt x="90" y="145"/>
                </a:lnTo>
                <a:lnTo>
                  <a:pt x="96" y="141"/>
                </a:lnTo>
                <a:lnTo>
                  <a:pt x="102" y="139"/>
                </a:lnTo>
                <a:lnTo>
                  <a:pt x="108" y="139"/>
                </a:lnTo>
                <a:lnTo>
                  <a:pt x="108" y="139"/>
                </a:lnTo>
                <a:lnTo>
                  <a:pt x="116" y="139"/>
                </a:lnTo>
                <a:lnTo>
                  <a:pt x="122" y="141"/>
                </a:lnTo>
                <a:lnTo>
                  <a:pt x="128" y="145"/>
                </a:lnTo>
                <a:lnTo>
                  <a:pt x="134" y="149"/>
                </a:lnTo>
                <a:lnTo>
                  <a:pt x="137" y="153"/>
                </a:lnTo>
                <a:lnTo>
                  <a:pt x="139" y="158"/>
                </a:lnTo>
                <a:lnTo>
                  <a:pt x="141" y="166"/>
                </a:lnTo>
                <a:lnTo>
                  <a:pt x="143" y="172"/>
                </a:lnTo>
                <a:lnTo>
                  <a:pt x="143" y="172"/>
                </a:lnTo>
                <a:lnTo>
                  <a:pt x="141" y="180"/>
                </a:lnTo>
                <a:lnTo>
                  <a:pt x="139" y="186"/>
                </a:lnTo>
                <a:lnTo>
                  <a:pt x="137" y="192"/>
                </a:lnTo>
                <a:lnTo>
                  <a:pt x="134" y="196"/>
                </a:lnTo>
                <a:lnTo>
                  <a:pt x="128" y="200"/>
                </a:lnTo>
                <a:lnTo>
                  <a:pt x="122" y="203"/>
                </a:lnTo>
                <a:lnTo>
                  <a:pt x="116" y="205"/>
                </a:lnTo>
                <a:lnTo>
                  <a:pt x="108" y="205"/>
                </a:lnTo>
                <a:close/>
                <a:moveTo>
                  <a:pt x="228" y="205"/>
                </a:moveTo>
                <a:lnTo>
                  <a:pt x="228" y="205"/>
                </a:lnTo>
                <a:lnTo>
                  <a:pt x="222" y="205"/>
                </a:lnTo>
                <a:lnTo>
                  <a:pt x="216" y="203"/>
                </a:lnTo>
                <a:lnTo>
                  <a:pt x="210" y="200"/>
                </a:lnTo>
                <a:lnTo>
                  <a:pt x="204" y="196"/>
                </a:lnTo>
                <a:lnTo>
                  <a:pt x="200" y="192"/>
                </a:lnTo>
                <a:lnTo>
                  <a:pt x="198" y="186"/>
                </a:lnTo>
                <a:lnTo>
                  <a:pt x="196" y="180"/>
                </a:lnTo>
                <a:lnTo>
                  <a:pt x="194" y="172"/>
                </a:lnTo>
                <a:lnTo>
                  <a:pt x="194" y="172"/>
                </a:lnTo>
                <a:lnTo>
                  <a:pt x="196" y="166"/>
                </a:lnTo>
                <a:lnTo>
                  <a:pt x="198" y="158"/>
                </a:lnTo>
                <a:lnTo>
                  <a:pt x="200" y="153"/>
                </a:lnTo>
                <a:lnTo>
                  <a:pt x="204" y="149"/>
                </a:lnTo>
                <a:lnTo>
                  <a:pt x="210" y="145"/>
                </a:lnTo>
                <a:lnTo>
                  <a:pt x="216" y="141"/>
                </a:lnTo>
                <a:lnTo>
                  <a:pt x="222" y="139"/>
                </a:lnTo>
                <a:lnTo>
                  <a:pt x="228" y="139"/>
                </a:lnTo>
                <a:lnTo>
                  <a:pt x="228" y="139"/>
                </a:lnTo>
                <a:lnTo>
                  <a:pt x="235" y="139"/>
                </a:lnTo>
                <a:lnTo>
                  <a:pt x="241" y="141"/>
                </a:lnTo>
                <a:lnTo>
                  <a:pt x="247" y="145"/>
                </a:lnTo>
                <a:lnTo>
                  <a:pt x="253" y="149"/>
                </a:lnTo>
                <a:lnTo>
                  <a:pt x="257" y="153"/>
                </a:lnTo>
                <a:lnTo>
                  <a:pt x="259" y="158"/>
                </a:lnTo>
                <a:lnTo>
                  <a:pt x="261" y="166"/>
                </a:lnTo>
                <a:lnTo>
                  <a:pt x="263" y="172"/>
                </a:lnTo>
                <a:lnTo>
                  <a:pt x="263" y="172"/>
                </a:lnTo>
                <a:lnTo>
                  <a:pt x="261" y="180"/>
                </a:lnTo>
                <a:lnTo>
                  <a:pt x="259" y="186"/>
                </a:lnTo>
                <a:lnTo>
                  <a:pt x="257" y="192"/>
                </a:lnTo>
                <a:lnTo>
                  <a:pt x="253" y="196"/>
                </a:lnTo>
                <a:lnTo>
                  <a:pt x="247" y="200"/>
                </a:lnTo>
                <a:lnTo>
                  <a:pt x="241" y="203"/>
                </a:lnTo>
                <a:lnTo>
                  <a:pt x="235" y="205"/>
                </a:lnTo>
                <a:lnTo>
                  <a:pt x="228" y="205"/>
                </a:lnTo>
                <a:close/>
                <a:moveTo>
                  <a:pt x="349" y="205"/>
                </a:moveTo>
                <a:lnTo>
                  <a:pt x="349" y="205"/>
                </a:lnTo>
                <a:lnTo>
                  <a:pt x="341" y="205"/>
                </a:lnTo>
                <a:lnTo>
                  <a:pt x="335" y="203"/>
                </a:lnTo>
                <a:lnTo>
                  <a:pt x="330" y="200"/>
                </a:lnTo>
                <a:lnTo>
                  <a:pt x="324" y="196"/>
                </a:lnTo>
                <a:lnTo>
                  <a:pt x="320" y="192"/>
                </a:lnTo>
                <a:lnTo>
                  <a:pt x="318" y="186"/>
                </a:lnTo>
                <a:lnTo>
                  <a:pt x="316" y="180"/>
                </a:lnTo>
                <a:lnTo>
                  <a:pt x="314" y="172"/>
                </a:lnTo>
                <a:lnTo>
                  <a:pt x="314" y="172"/>
                </a:lnTo>
                <a:lnTo>
                  <a:pt x="316" y="166"/>
                </a:lnTo>
                <a:lnTo>
                  <a:pt x="318" y="158"/>
                </a:lnTo>
                <a:lnTo>
                  <a:pt x="320" y="153"/>
                </a:lnTo>
                <a:lnTo>
                  <a:pt x="324" y="149"/>
                </a:lnTo>
                <a:lnTo>
                  <a:pt x="330" y="145"/>
                </a:lnTo>
                <a:lnTo>
                  <a:pt x="335" y="141"/>
                </a:lnTo>
                <a:lnTo>
                  <a:pt x="341" y="139"/>
                </a:lnTo>
                <a:lnTo>
                  <a:pt x="349" y="139"/>
                </a:lnTo>
                <a:lnTo>
                  <a:pt x="349" y="139"/>
                </a:lnTo>
                <a:lnTo>
                  <a:pt x="355" y="139"/>
                </a:lnTo>
                <a:lnTo>
                  <a:pt x="361" y="141"/>
                </a:lnTo>
                <a:lnTo>
                  <a:pt x="367" y="145"/>
                </a:lnTo>
                <a:lnTo>
                  <a:pt x="373" y="149"/>
                </a:lnTo>
                <a:lnTo>
                  <a:pt x="377" y="153"/>
                </a:lnTo>
                <a:lnTo>
                  <a:pt x="379" y="158"/>
                </a:lnTo>
                <a:lnTo>
                  <a:pt x="381" y="166"/>
                </a:lnTo>
                <a:lnTo>
                  <a:pt x="383" y="172"/>
                </a:lnTo>
                <a:lnTo>
                  <a:pt x="383" y="172"/>
                </a:lnTo>
                <a:lnTo>
                  <a:pt x="381" y="180"/>
                </a:lnTo>
                <a:lnTo>
                  <a:pt x="379" y="186"/>
                </a:lnTo>
                <a:lnTo>
                  <a:pt x="377" y="192"/>
                </a:lnTo>
                <a:lnTo>
                  <a:pt x="373" y="196"/>
                </a:lnTo>
                <a:lnTo>
                  <a:pt x="367" y="200"/>
                </a:lnTo>
                <a:lnTo>
                  <a:pt x="361" y="203"/>
                </a:lnTo>
                <a:lnTo>
                  <a:pt x="355" y="205"/>
                </a:lnTo>
                <a:lnTo>
                  <a:pt x="349" y="205"/>
                </a:lnTo>
                <a:close/>
                <a:moveTo>
                  <a:pt x="375" y="0"/>
                </a:moveTo>
                <a:lnTo>
                  <a:pt x="83" y="0"/>
                </a:lnTo>
                <a:lnTo>
                  <a:pt x="83" y="0"/>
                </a:lnTo>
                <a:lnTo>
                  <a:pt x="65" y="2"/>
                </a:lnTo>
                <a:lnTo>
                  <a:pt x="51" y="5"/>
                </a:lnTo>
                <a:lnTo>
                  <a:pt x="37" y="13"/>
                </a:lnTo>
                <a:lnTo>
                  <a:pt x="24" y="23"/>
                </a:lnTo>
                <a:lnTo>
                  <a:pt x="14" y="37"/>
                </a:lnTo>
                <a:lnTo>
                  <a:pt x="6" y="51"/>
                </a:lnTo>
                <a:lnTo>
                  <a:pt x="2" y="64"/>
                </a:lnTo>
                <a:lnTo>
                  <a:pt x="0" y="82"/>
                </a:lnTo>
                <a:lnTo>
                  <a:pt x="0" y="396"/>
                </a:lnTo>
                <a:lnTo>
                  <a:pt x="0" y="396"/>
                </a:lnTo>
                <a:lnTo>
                  <a:pt x="2" y="401"/>
                </a:lnTo>
                <a:lnTo>
                  <a:pt x="4" y="403"/>
                </a:lnTo>
                <a:lnTo>
                  <a:pt x="8" y="405"/>
                </a:lnTo>
                <a:lnTo>
                  <a:pt x="8" y="405"/>
                </a:lnTo>
                <a:lnTo>
                  <a:pt x="12" y="403"/>
                </a:lnTo>
                <a:lnTo>
                  <a:pt x="16" y="401"/>
                </a:lnTo>
                <a:lnTo>
                  <a:pt x="22" y="394"/>
                </a:lnTo>
                <a:lnTo>
                  <a:pt x="22" y="394"/>
                </a:lnTo>
                <a:lnTo>
                  <a:pt x="39" y="376"/>
                </a:lnTo>
                <a:lnTo>
                  <a:pt x="49" y="368"/>
                </a:lnTo>
                <a:lnTo>
                  <a:pt x="59" y="360"/>
                </a:lnTo>
                <a:lnTo>
                  <a:pt x="73" y="354"/>
                </a:lnTo>
                <a:lnTo>
                  <a:pt x="86" y="349"/>
                </a:lnTo>
                <a:lnTo>
                  <a:pt x="100" y="345"/>
                </a:lnTo>
                <a:lnTo>
                  <a:pt x="118" y="345"/>
                </a:lnTo>
                <a:lnTo>
                  <a:pt x="375" y="345"/>
                </a:lnTo>
                <a:lnTo>
                  <a:pt x="375" y="345"/>
                </a:lnTo>
                <a:lnTo>
                  <a:pt x="392" y="343"/>
                </a:lnTo>
                <a:lnTo>
                  <a:pt x="406" y="339"/>
                </a:lnTo>
                <a:lnTo>
                  <a:pt x="420" y="331"/>
                </a:lnTo>
                <a:lnTo>
                  <a:pt x="433" y="321"/>
                </a:lnTo>
                <a:lnTo>
                  <a:pt x="443" y="309"/>
                </a:lnTo>
                <a:lnTo>
                  <a:pt x="451" y="296"/>
                </a:lnTo>
                <a:lnTo>
                  <a:pt x="455" y="280"/>
                </a:lnTo>
                <a:lnTo>
                  <a:pt x="457" y="262"/>
                </a:lnTo>
                <a:lnTo>
                  <a:pt x="457" y="82"/>
                </a:lnTo>
                <a:lnTo>
                  <a:pt x="457" y="82"/>
                </a:lnTo>
                <a:lnTo>
                  <a:pt x="455" y="64"/>
                </a:lnTo>
                <a:lnTo>
                  <a:pt x="451" y="51"/>
                </a:lnTo>
                <a:lnTo>
                  <a:pt x="443" y="37"/>
                </a:lnTo>
                <a:lnTo>
                  <a:pt x="433" y="23"/>
                </a:lnTo>
                <a:lnTo>
                  <a:pt x="420" y="13"/>
                </a:lnTo>
                <a:lnTo>
                  <a:pt x="406" y="5"/>
                </a:lnTo>
                <a:lnTo>
                  <a:pt x="392" y="2"/>
                </a:lnTo>
                <a:lnTo>
                  <a:pt x="375" y="0"/>
                </a:lnTo>
                <a:close/>
              </a:path>
            </a:pathLst>
          </a:custGeom>
          <a:solidFill>
            <a:srgbClr val="C8161C"/>
          </a:solidFill>
          <a:ln>
            <a:noFill/>
          </a:ln>
        </p:spPr>
        <p:txBody>
          <a:bodyPr vert="horz" wrap="square" lIns="68580" tIns="34290" rIns="68580" bIns="3429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pPr>
            <a:endParaRPr lang="ko-KR" altLang="en-US" sz="1013">
              <a:solidFill>
                <a:prstClr val="black"/>
              </a:solidFill>
            </a:endParaRPr>
          </a:p>
        </p:txBody>
      </p:sp>
      <p:sp>
        <p:nvSpPr>
          <p:cNvPr id="17" name="Freeform 14"/>
          <p:cNvSpPr>
            <a:spLocks noEditPoints="1"/>
          </p:cNvSpPr>
          <p:nvPr/>
        </p:nvSpPr>
        <p:spPr bwMode="auto">
          <a:xfrm>
            <a:off x="671716" y="3737884"/>
            <a:ext cx="178329" cy="248766"/>
          </a:xfrm>
          <a:custGeom>
            <a:avLst/>
            <a:gdLst>
              <a:gd name="T0" fmla="*/ 160 w 319"/>
              <a:gd name="T1" fmla="*/ 231 h 445"/>
              <a:gd name="T2" fmla="*/ 133 w 319"/>
              <a:gd name="T3" fmla="*/ 225 h 445"/>
              <a:gd name="T4" fmla="*/ 110 w 319"/>
              <a:gd name="T5" fmla="*/ 210 h 445"/>
              <a:gd name="T6" fmla="*/ 96 w 319"/>
              <a:gd name="T7" fmla="*/ 188 h 445"/>
              <a:gd name="T8" fmla="*/ 90 w 319"/>
              <a:gd name="T9" fmla="*/ 161 h 445"/>
              <a:gd name="T10" fmla="*/ 92 w 319"/>
              <a:gd name="T11" fmla="*/ 147 h 445"/>
              <a:gd name="T12" fmla="*/ 102 w 319"/>
              <a:gd name="T13" fmla="*/ 122 h 445"/>
              <a:gd name="T14" fmla="*/ 121 w 319"/>
              <a:gd name="T15" fmla="*/ 102 h 445"/>
              <a:gd name="T16" fmla="*/ 147 w 319"/>
              <a:gd name="T17" fmla="*/ 92 h 445"/>
              <a:gd name="T18" fmla="*/ 160 w 319"/>
              <a:gd name="T19" fmla="*/ 90 h 445"/>
              <a:gd name="T20" fmla="*/ 188 w 319"/>
              <a:gd name="T21" fmla="*/ 96 h 445"/>
              <a:gd name="T22" fmla="*/ 209 w 319"/>
              <a:gd name="T23" fmla="*/ 110 h 445"/>
              <a:gd name="T24" fmla="*/ 225 w 319"/>
              <a:gd name="T25" fmla="*/ 133 h 445"/>
              <a:gd name="T26" fmla="*/ 231 w 319"/>
              <a:gd name="T27" fmla="*/ 161 h 445"/>
              <a:gd name="T28" fmla="*/ 229 w 319"/>
              <a:gd name="T29" fmla="*/ 174 h 445"/>
              <a:gd name="T30" fmla="*/ 217 w 319"/>
              <a:gd name="T31" fmla="*/ 200 h 445"/>
              <a:gd name="T32" fmla="*/ 200 w 319"/>
              <a:gd name="T33" fmla="*/ 220 h 445"/>
              <a:gd name="T34" fmla="*/ 174 w 319"/>
              <a:gd name="T35" fmla="*/ 229 h 445"/>
              <a:gd name="T36" fmla="*/ 160 w 319"/>
              <a:gd name="T37" fmla="*/ 0 h 445"/>
              <a:gd name="T38" fmla="*/ 143 w 319"/>
              <a:gd name="T39" fmla="*/ 2 h 445"/>
              <a:gd name="T40" fmla="*/ 113 w 319"/>
              <a:gd name="T41" fmla="*/ 8 h 445"/>
              <a:gd name="T42" fmla="*/ 84 w 319"/>
              <a:gd name="T43" fmla="*/ 20 h 445"/>
              <a:gd name="T44" fmla="*/ 59 w 319"/>
              <a:gd name="T45" fmla="*/ 37 h 445"/>
              <a:gd name="T46" fmla="*/ 37 w 319"/>
              <a:gd name="T47" fmla="*/ 59 h 445"/>
              <a:gd name="T48" fmla="*/ 19 w 319"/>
              <a:gd name="T49" fmla="*/ 84 h 445"/>
              <a:gd name="T50" fmla="*/ 8 w 319"/>
              <a:gd name="T51" fmla="*/ 114 h 445"/>
              <a:gd name="T52" fmla="*/ 2 w 319"/>
              <a:gd name="T53" fmla="*/ 143 h 445"/>
              <a:gd name="T54" fmla="*/ 0 w 319"/>
              <a:gd name="T55" fmla="*/ 161 h 445"/>
              <a:gd name="T56" fmla="*/ 8 w 319"/>
              <a:gd name="T57" fmla="*/ 198 h 445"/>
              <a:gd name="T58" fmla="*/ 25 w 319"/>
              <a:gd name="T59" fmla="*/ 243 h 445"/>
              <a:gd name="T60" fmla="*/ 80 w 319"/>
              <a:gd name="T61" fmla="*/ 335 h 445"/>
              <a:gd name="T62" fmla="*/ 135 w 319"/>
              <a:gd name="T63" fmla="*/ 414 h 445"/>
              <a:gd name="T64" fmla="*/ 160 w 319"/>
              <a:gd name="T65" fmla="*/ 445 h 445"/>
              <a:gd name="T66" fmla="*/ 211 w 319"/>
              <a:gd name="T67" fmla="*/ 378 h 445"/>
              <a:gd name="T68" fmla="*/ 270 w 319"/>
              <a:gd name="T69" fmla="*/ 290 h 445"/>
              <a:gd name="T70" fmla="*/ 306 w 319"/>
              <a:gd name="T71" fmla="*/ 220 h 445"/>
              <a:gd name="T72" fmla="*/ 319 w 319"/>
              <a:gd name="T73" fmla="*/ 178 h 445"/>
              <a:gd name="T74" fmla="*/ 319 w 319"/>
              <a:gd name="T75" fmla="*/ 161 h 445"/>
              <a:gd name="T76" fmla="*/ 317 w 319"/>
              <a:gd name="T77" fmla="*/ 127 h 445"/>
              <a:gd name="T78" fmla="*/ 308 w 319"/>
              <a:gd name="T79" fmla="*/ 98 h 445"/>
              <a:gd name="T80" fmla="*/ 294 w 319"/>
              <a:gd name="T81" fmla="*/ 71 h 445"/>
              <a:gd name="T82" fmla="*/ 274 w 319"/>
              <a:gd name="T83" fmla="*/ 47 h 445"/>
              <a:gd name="T84" fmla="*/ 249 w 319"/>
              <a:gd name="T85" fmla="*/ 27 h 445"/>
              <a:gd name="T86" fmla="*/ 223 w 319"/>
              <a:gd name="T87" fmla="*/ 14 h 445"/>
              <a:gd name="T88" fmla="*/ 192 w 319"/>
              <a:gd name="T89" fmla="*/ 4 h 445"/>
              <a:gd name="T90" fmla="*/ 160 w 319"/>
              <a:gd name="T91" fmla="*/ 0 h 4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19" h="445">
                <a:moveTo>
                  <a:pt x="160" y="231"/>
                </a:moveTo>
                <a:lnTo>
                  <a:pt x="160" y="231"/>
                </a:lnTo>
                <a:lnTo>
                  <a:pt x="147" y="229"/>
                </a:lnTo>
                <a:lnTo>
                  <a:pt x="133" y="225"/>
                </a:lnTo>
                <a:lnTo>
                  <a:pt x="121" y="220"/>
                </a:lnTo>
                <a:lnTo>
                  <a:pt x="110" y="210"/>
                </a:lnTo>
                <a:lnTo>
                  <a:pt x="102" y="200"/>
                </a:lnTo>
                <a:lnTo>
                  <a:pt x="96" y="188"/>
                </a:lnTo>
                <a:lnTo>
                  <a:pt x="92" y="174"/>
                </a:lnTo>
                <a:lnTo>
                  <a:pt x="90" y="161"/>
                </a:lnTo>
                <a:lnTo>
                  <a:pt x="90" y="161"/>
                </a:lnTo>
                <a:lnTo>
                  <a:pt x="92" y="147"/>
                </a:lnTo>
                <a:lnTo>
                  <a:pt x="96" y="133"/>
                </a:lnTo>
                <a:lnTo>
                  <a:pt x="102" y="122"/>
                </a:lnTo>
                <a:lnTo>
                  <a:pt x="110" y="110"/>
                </a:lnTo>
                <a:lnTo>
                  <a:pt x="121" y="102"/>
                </a:lnTo>
                <a:lnTo>
                  <a:pt x="133" y="96"/>
                </a:lnTo>
                <a:lnTo>
                  <a:pt x="147" y="92"/>
                </a:lnTo>
                <a:lnTo>
                  <a:pt x="160" y="90"/>
                </a:lnTo>
                <a:lnTo>
                  <a:pt x="160" y="90"/>
                </a:lnTo>
                <a:lnTo>
                  <a:pt x="174" y="92"/>
                </a:lnTo>
                <a:lnTo>
                  <a:pt x="188" y="96"/>
                </a:lnTo>
                <a:lnTo>
                  <a:pt x="200" y="102"/>
                </a:lnTo>
                <a:lnTo>
                  <a:pt x="209" y="110"/>
                </a:lnTo>
                <a:lnTo>
                  <a:pt x="217" y="122"/>
                </a:lnTo>
                <a:lnTo>
                  <a:pt x="225" y="133"/>
                </a:lnTo>
                <a:lnTo>
                  <a:pt x="229" y="147"/>
                </a:lnTo>
                <a:lnTo>
                  <a:pt x="231" y="161"/>
                </a:lnTo>
                <a:lnTo>
                  <a:pt x="231" y="161"/>
                </a:lnTo>
                <a:lnTo>
                  <a:pt x="229" y="174"/>
                </a:lnTo>
                <a:lnTo>
                  <a:pt x="225" y="188"/>
                </a:lnTo>
                <a:lnTo>
                  <a:pt x="217" y="200"/>
                </a:lnTo>
                <a:lnTo>
                  <a:pt x="209" y="210"/>
                </a:lnTo>
                <a:lnTo>
                  <a:pt x="200" y="220"/>
                </a:lnTo>
                <a:lnTo>
                  <a:pt x="188" y="225"/>
                </a:lnTo>
                <a:lnTo>
                  <a:pt x="174" y="229"/>
                </a:lnTo>
                <a:lnTo>
                  <a:pt x="160" y="231"/>
                </a:lnTo>
                <a:close/>
                <a:moveTo>
                  <a:pt x="160" y="0"/>
                </a:moveTo>
                <a:lnTo>
                  <a:pt x="160" y="0"/>
                </a:lnTo>
                <a:lnTo>
                  <a:pt x="143" y="2"/>
                </a:lnTo>
                <a:lnTo>
                  <a:pt x="127" y="4"/>
                </a:lnTo>
                <a:lnTo>
                  <a:pt x="113" y="8"/>
                </a:lnTo>
                <a:lnTo>
                  <a:pt x="98" y="14"/>
                </a:lnTo>
                <a:lnTo>
                  <a:pt x="84" y="20"/>
                </a:lnTo>
                <a:lnTo>
                  <a:pt x="70" y="27"/>
                </a:lnTo>
                <a:lnTo>
                  <a:pt x="59" y="37"/>
                </a:lnTo>
                <a:lnTo>
                  <a:pt x="47" y="47"/>
                </a:lnTo>
                <a:lnTo>
                  <a:pt x="37" y="59"/>
                </a:lnTo>
                <a:lnTo>
                  <a:pt x="27" y="71"/>
                </a:lnTo>
                <a:lnTo>
                  <a:pt x="19" y="84"/>
                </a:lnTo>
                <a:lnTo>
                  <a:pt x="13" y="98"/>
                </a:lnTo>
                <a:lnTo>
                  <a:pt x="8" y="114"/>
                </a:lnTo>
                <a:lnTo>
                  <a:pt x="4" y="127"/>
                </a:lnTo>
                <a:lnTo>
                  <a:pt x="2" y="143"/>
                </a:lnTo>
                <a:lnTo>
                  <a:pt x="0" y="161"/>
                </a:lnTo>
                <a:lnTo>
                  <a:pt x="0" y="161"/>
                </a:lnTo>
                <a:lnTo>
                  <a:pt x="2" y="178"/>
                </a:lnTo>
                <a:lnTo>
                  <a:pt x="8" y="198"/>
                </a:lnTo>
                <a:lnTo>
                  <a:pt x="15" y="220"/>
                </a:lnTo>
                <a:lnTo>
                  <a:pt x="25" y="243"/>
                </a:lnTo>
                <a:lnTo>
                  <a:pt x="51" y="290"/>
                </a:lnTo>
                <a:lnTo>
                  <a:pt x="80" y="335"/>
                </a:lnTo>
                <a:lnTo>
                  <a:pt x="110" y="378"/>
                </a:lnTo>
                <a:lnTo>
                  <a:pt x="135" y="414"/>
                </a:lnTo>
                <a:lnTo>
                  <a:pt x="160" y="445"/>
                </a:lnTo>
                <a:lnTo>
                  <a:pt x="160" y="445"/>
                </a:lnTo>
                <a:lnTo>
                  <a:pt x="186" y="414"/>
                </a:lnTo>
                <a:lnTo>
                  <a:pt x="211" y="378"/>
                </a:lnTo>
                <a:lnTo>
                  <a:pt x="241" y="335"/>
                </a:lnTo>
                <a:lnTo>
                  <a:pt x="270" y="290"/>
                </a:lnTo>
                <a:lnTo>
                  <a:pt x="296" y="243"/>
                </a:lnTo>
                <a:lnTo>
                  <a:pt x="306" y="220"/>
                </a:lnTo>
                <a:lnTo>
                  <a:pt x="313" y="198"/>
                </a:lnTo>
                <a:lnTo>
                  <a:pt x="319" y="178"/>
                </a:lnTo>
                <a:lnTo>
                  <a:pt x="319" y="161"/>
                </a:lnTo>
                <a:lnTo>
                  <a:pt x="319" y="161"/>
                </a:lnTo>
                <a:lnTo>
                  <a:pt x="319" y="143"/>
                </a:lnTo>
                <a:lnTo>
                  <a:pt x="317" y="127"/>
                </a:lnTo>
                <a:lnTo>
                  <a:pt x="313" y="114"/>
                </a:lnTo>
                <a:lnTo>
                  <a:pt x="308" y="98"/>
                </a:lnTo>
                <a:lnTo>
                  <a:pt x="302" y="84"/>
                </a:lnTo>
                <a:lnTo>
                  <a:pt x="294" y="71"/>
                </a:lnTo>
                <a:lnTo>
                  <a:pt x="284" y="59"/>
                </a:lnTo>
                <a:lnTo>
                  <a:pt x="274" y="47"/>
                </a:lnTo>
                <a:lnTo>
                  <a:pt x="262" y="37"/>
                </a:lnTo>
                <a:lnTo>
                  <a:pt x="249" y="27"/>
                </a:lnTo>
                <a:lnTo>
                  <a:pt x="237" y="20"/>
                </a:lnTo>
                <a:lnTo>
                  <a:pt x="223" y="14"/>
                </a:lnTo>
                <a:lnTo>
                  <a:pt x="208" y="8"/>
                </a:lnTo>
                <a:lnTo>
                  <a:pt x="192" y="4"/>
                </a:lnTo>
                <a:lnTo>
                  <a:pt x="176" y="2"/>
                </a:lnTo>
                <a:lnTo>
                  <a:pt x="160" y="0"/>
                </a:lnTo>
                <a:close/>
              </a:path>
            </a:pathLst>
          </a:custGeom>
          <a:solidFill>
            <a:srgbClr val="C8161C"/>
          </a:solidFill>
          <a:ln>
            <a:noFill/>
          </a:ln>
        </p:spPr>
        <p:txBody>
          <a:bodyPr vert="horz" wrap="square" lIns="68580" tIns="34290" rIns="68580" bIns="3429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pPr>
            <a:endParaRPr lang="ko-KR" altLang="en-US" sz="1013">
              <a:solidFill>
                <a:prstClr val="black"/>
              </a:solidFill>
            </a:endParaRPr>
          </a:p>
        </p:txBody>
      </p:sp>
      <p:grpSp>
        <p:nvGrpSpPr>
          <p:cNvPr id="18" name="Group 45"/>
          <p:cNvGrpSpPr/>
          <p:nvPr/>
        </p:nvGrpSpPr>
        <p:grpSpPr>
          <a:xfrm>
            <a:off x="2811299" y="3085956"/>
            <a:ext cx="234231" cy="248765"/>
            <a:chOff x="2519363" y="3748088"/>
            <a:chExt cx="665163" cy="706437"/>
          </a:xfrm>
          <a:solidFill>
            <a:srgbClr val="C8161C"/>
          </a:solidFill>
        </p:grpSpPr>
        <p:sp>
          <p:nvSpPr>
            <p:cNvPr id="22" name="Freeform 17"/>
            <p:cNvSpPr/>
            <p:nvPr/>
          </p:nvSpPr>
          <p:spPr bwMode="auto">
            <a:xfrm>
              <a:off x="2671763" y="3748088"/>
              <a:ext cx="58738" cy="168275"/>
            </a:xfrm>
            <a:custGeom>
              <a:avLst/>
              <a:gdLst>
                <a:gd name="T0" fmla="*/ 19 w 37"/>
                <a:gd name="T1" fmla="*/ 0 h 106"/>
                <a:gd name="T2" fmla="*/ 19 w 37"/>
                <a:gd name="T3" fmla="*/ 0 h 106"/>
                <a:gd name="T4" fmla="*/ 11 w 37"/>
                <a:gd name="T5" fmla="*/ 2 h 106"/>
                <a:gd name="T6" fmla="*/ 6 w 37"/>
                <a:gd name="T7" fmla="*/ 6 h 106"/>
                <a:gd name="T8" fmla="*/ 2 w 37"/>
                <a:gd name="T9" fmla="*/ 12 h 106"/>
                <a:gd name="T10" fmla="*/ 0 w 37"/>
                <a:gd name="T11" fmla="*/ 20 h 106"/>
                <a:gd name="T12" fmla="*/ 0 w 37"/>
                <a:gd name="T13" fmla="*/ 86 h 106"/>
                <a:gd name="T14" fmla="*/ 0 w 37"/>
                <a:gd name="T15" fmla="*/ 86 h 106"/>
                <a:gd name="T16" fmla="*/ 2 w 37"/>
                <a:gd name="T17" fmla="*/ 94 h 106"/>
                <a:gd name="T18" fmla="*/ 6 w 37"/>
                <a:gd name="T19" fmla="*/ 100 h 106"/>
                <a:gd name="T20" fmla="*/ 11 w 37"/>
                <a:gd name="T21" fmla="*/ 104 h 106"/>
                <a:gd name="T22" fmla="*/ 19 w 37"/>
                <a:gd name="T23" fmla="*/ 106 h 106"/>
                <a:gd name="T24" fmla="*/ 19 w 37"/>
                <a:gd name="T25" fmla="*/ 106 h 106"/>
                <a:gd name="T26" fmla="*/ 25 w 37"/>
                <a:gd name="T27" fmla="*/ 104 h 106"/>
                <a:gd name="T28" fmla="*/ 31 w 37"/>
                <a:gd name="T29" fmla="*/ 100 h 106"/>
                <a:gd name="T30" fmla="*/ 35 w 37"/>
                <a:gd name="T31" fmla="*/ 94 h 106"/>
                <a:gd name="T32" fmla="*/ 37 w 37"/>
                <a:gd name="T33" fmla="*/ 86 h 106"/>
                <a:gd name="T34" fmla="*/ 37 w 37"/>
                <a:gd name="T35" fmla="*/ 20 h 106"/>
                <a:gd name="T36" fmla="*/ 37 w 37"/>
                <a:gd name="T37" fmla="*/ 20 h 106"/>
                <a:gd name="T38" fmla="*/ 35 w 37"/>
                <a:gd name="T39" fmla="*/ 12 h 106"/>
                <a:gd name="T40" fmla="*/ 31 w 37"/>
                <a:gd name="T41" fmla="*/ 6 h 106"/>
                <a:gd name="T42" fmla="*/ 25 w 37"/>
                <a:gd name="T43" fmla="*/ 2 h 106"/>
                <a:gd name="T44" fmla="*/ 19 w 37"/>
                <a:gd name="T45" fmla="*/ 0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7" h="106">
                  <a:moveTo>
                    <a:pt x="19" y="0"/>
                  </a:moveTo>
                  <a:lnTo>
                    <a:pt x="19" y="0"/>
                  </a:lnTo>
                  <a:lnTo>
                    <a:pt x="11" y="2"/>
                  </a:lnTo>
                  <a:lnTo>
                    <a:pt x="6" y="6"/>
                  </a:lnTo>
                  <a:lnTo>
                    <a:pt x="2" y="12"/>
                  </a:lnTo>
                  <a:lnTo>
                    <a:pt x="0" y="20"/>
                  </a:lnTo>
                  <a:lnTo>
                    <a:pt x="0" y="86"/>
                  </a:lnTo>
                  <a:lnTo>
                    <a:pt x="0" y="86"/>
                  </a:lnTo>
                  <a:lnTo>
                    <a:pt x="2" y="94"/>
                  </a:lnTo>
                  <a:lnTo>
                    <a:pt x="6" y="100"/>
                  </a:lnTo>
                  <a:lnTo>
                    <a:pt x="11" y="104"/>
                  </a:lnTo>
                  <a:lnTo>
                    <a:pt x="19" y="106"/>
                  </a:lnTo>
                  <a:lnTo>
                    <a:pt x="19" y="106"/>
                  </a:lnTo>
                  <a:lnTo>
                    <a:pt x="25" y="104"/>
                  </a:lnTo>
                  <a:lnTo>
                    <a:pt x="31" y="100"/>
                  </a:lnTo>
                  <a:lnTo>
                    <a:pt x="35" y="94"/>
                  </a:lnTo>
                  <a:lnTo>
                    <a:pt x="37" y="86"/>
                  </a:lnTo>
                  <a:lnTo>
                    <a:pt x="37" y="20"/>
                  </a:lnTo>
                  <a:lnTo>
                    <a:pt x="37" y="20"/>
                  </a:lnTo>
                  <a:lnTo>
                    <a:pt x="35" y="12"/>
                  </a:lnTo>
                  <a:lnTo>
                    <a:pt x="31" y="6"/>
                  </a:lnTo>
                  <a:lnTo>
                    <a:pt x="25" y="2"/>
                  </a:lnTo>
                  <a:lnTo>
                    <a:pt x="19"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pPr>
              <a:endParaRPr lang="ko-KR" altLang="en-US" sz="1013">
                <a:solidFill>
                  <a:prstClr val="black"/>
                </a:solidFill>
              </a:endParaRPr>
            </a:p>
          </p:txBody>
        </p:sp>
        <p:sp>
          <p:nvSpPr>
            <p:cNvPr id="23" name="Freeform 19"/>
            <p:cNvSpPr/>
            <p:nvPr/>
          </p:nvSpPr>
          <p:spPr bwMode="auto">
            <a:xfrm>
              <a:off x="2973388" y="3748088"/>
              <a:ext cx="58738" cy="168275"/>
            </a:xfrm>
            <a:custGeom>
              <a:avLst/>
              <a:gdLst>
                <a:gd name="T0" fmla="*/ 19 w 37"/>
                <a:gd name="T1" fmla="*/ 0 h 106"/>
                <a:gd name="T2" fmla="*/ 19 w 37"/>
                <a:gd name="T3" fmla="*/ 0 h 106"/>
                <a:gd name="T4" fmla="*/ 12 w 37"/>
                <a:gd name="T5" fmla="*/ 2 h 106"/>
                <a:gd name="T6" fmla="*/ 6 w 37"/>
                <a:gd name="T7" fmla="*/ 6 h 106"/>
                <a:gd name="T8" fmla="*/ 2 w 37"/>
                <a:gd name="T9" fmla="*/ 12 h 106"/>
                <a:gd name="T10" fmla="*/ 0 w 37"/>
                <a:gd name="T11" fmla="*/ 20 h 106"/>
                <a:gd name="T12" fmla="*/ 0 w 37"/>
                <a:gd name="T13" fmla="*/ 86 h 106"/>
                <a:gd name="T14" fmla="*/ 0 w 37"/>
                <a:gd name="T15" fmla="*/ 86 h 106"/>
                <a:gd name="T16" fmla="*/ 2 w 37"/>
                <a:gd name="T17" fmla="*/ 94 h 106"/>
                <a:gd name="T18" fmla="*/ 6 w 37"/>
                <a:gd name="T19" fmla="*/ 100 h 106"/>
                <a:gd name="T20" fmla="*/ 12 w 37"/>
                <a:gd name="T21" fmla="*/ 104 h 106"/>
                <a:gd name="T22" fmla="*/ 19 w 37"/>
                <a:gd name="T23" fmla="*/ 106 h 106"/>
                <a:gd name="T24" fmla="*/ 19 w 37"/>
                <a:gd name="T25" fmla="*/ 106 h 106"/>
                <a:gd name="T26" fmla="*/ 25 w 37"/>
                <a:gd name="T27" fmla="*/ 104 h 106"/>
                <a:gd name="T28" fmla="*/ 31 w 37"/>
                <a:gd name="T29" fmla="*/ 100 h 106"/>
                <a:gd name="T30" fmla="*/ 35 w 37"/>
                <a:gd name="T31" fmla="*/ 94 h 106"/>
                <a:gd name="T32" fmla="*/ 37 w 37"/>
                <a:gd name="T33" fmla="*/ 86 h 106"/>
                <a:gd name="T34" fmla="*/ 37 w 37"/>
                <a:gd name="T35" fmla="*/ 20 h 106"/>
                <a:gd name="T36" fmla="*/ 37 w 37"/>
                <a:gd name="T37" fmla="*/ 20 h 106"/>
                <a:gd name="T38" fmla="*/ 35 w 37"/>
                <a:gd name="T39" fmla="*/ 12 h 106"/>
                <a:gd name="T40" fmla="*/ 31 w 37"/>
                <a:gd name="T41" fmla="*/ 6 h 106"/>
                <a:gd name="T42" fmla="*/ 25 w 37"/>
                <a:gd name="T43" fmla="*/ 2 h 106"/>
                <a:gd name="T44" fmla="*/ 19 w 37"/>
                <a:gd name="T45" fmla="*/ 0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7" h="106">
                  <a:moveTo>
                    <a:pt x="19" y="0"/>
                  </a:moveTo>
                  <a:lnTo>
                    <a:pt x="19" y="0"/>
                  </a:lnTo>
                  <a:lnTo>
                    <a:pt x="12" y="2"/>
                  </a:lnTo>
                  <a:lnTo>
                    <a:pt x="6" y="6"/>
                  </a:lnTo>
                  <a:lnTo>
                    <a:pt x="2" y="12"/>
                  </a:lnTo>
                  <a:lnTo>
                    <a:pt x="0" y="20"/>
                  </a:lnTo>
                  <a:lnTo>
                    <a:pt x="0" y="86"/>
                  </a:lnTo>
                  <a:lnTo>
                    <a:pt x="0" y="86"/>
                  </a:lnTo>
                  <a:lnTo>
                    <a:pt x="2" y="94"/>
                  </a:lnTo>
                  <a:lnTo>
                    <a:pt x="6" y="100"/>
                  </a:lnTo>
                  <a:lnTo>
                    <a:pt x="12" y="104"/>
                  </a:lnTo>
                  <a:lnTo>
                    <a:pt x="19" y="106"/>
                  </a:lnTo>
                  <a:lnTo>
                    <a:pt x="19" y="106"/>
                  </a:lnTo>
                  <a:lnTo>
                    <a:pt x="25" y="104"/>
                  </a:lnTo>
                  <a:lnTo>
                    <a:pt x="31" y="100"/>
                  </a:lnTo>
                  <a:lnTo>
                    <a:pt x="35" y="94"/>
                  </a:lnTo>
                  <a:lnTo>
                    <a:pt x="37" y="86"/>
                  </a:lnTo>
                  <a:lnTo>
                    <a:pt x="37" y="20"/>
                  </a:lnTo>
                  <a:lnTo>
                    <a:pt x="37" y="20"/>
                  </a:lnTo>
                  <a:lnTo>
                    <a:pt x="35" y="12"/>
                  </a:lnTo>
                  <a:lnTo>
                    <a:pt x="31" y="6"/>
                  </a:lnTo>
                  <a:lnTo>
                    <a:pt x="25" y="2"/>
                  </a:lnTo>
                  <a:lnTo>
                    <a:pt x="19"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pPr>
              <a:endParaRPr lang="ko-KR" altLang="en-US" sz="1013">
                <a:solidFill>
                  <a:prstClr val="black"/>
                </a:solidFill>
              </a:endParaRPr>
            </a:p>
          </p:txBody>
        </p:sp>
        <p:sp>
          <p:nvSpPr>
            <p:cNvPr id="24" name="Freeform 21"/>
            <p:cNvSpPr>
              <a:spLocks noEditPoints="1"/>
            </p:cNvSpPr>
            <p:nvPr/>
          </p:nvSpPr>
          <p:spPr bwMode="auto">
            <a:xfrm>
              <a:off x="2519363" y="3832225"/>
              <a:ext cx="665163" cy="622300"/>
            </a:xfrm>
            <a:custGeom>
              <a:avLst/>
              <a:gdLst>
                <a:gd name="T0" fmla="*/ 66 w 419"/>
                <a:gd name="T1" fmla="*/ 355 h 392"/>
                <a:gd name="T2" fmla="*/ 47 w 419"/>
                <a:gd name="T3" fmla="*/ 345 h 392"/>
                <a:gd name="T4" fmla="*/ 39 w 419"/>
                <a:gd name="T5" fmla="*/ 325 h 392"/>
                <a:gd name="T6" fmla="*/ 382 w 419"/>
                <a:gd name="T7" fmla="*/ 102 h 392"/>
                <a:gd name="T8" fmla="*/ 382 w 419"/>
                <a:gd name="T9" fmla="*/ 325 h 392"/>
                <a:gd name="T10" fmla="*/ 378 w 419"/>
                <a:gd name="T11" fmla="*/ 337 h 392"/>
                <a:gd name="T12" fmla="*/ 364 w 419"/>
                <a:gd name="T13" fmla="*/ 351 h 392"/>
                <a:gd name="T14" fmla="*/ 66 w 419"/>
                <a:gd name="T15" fmla="*/ 355 h 392"/>
                <a:gd name="T16" fmla="*/ 347 w 419"/>
                <a:gd name="T17" fmla="*/ 0 h 392"/>
                <a:gd name="T18" fmla="*/ 347 w 419"/>
                <a:gd name="T19" fmla="*/ 33 h 392"/>
                <a:gd name="T20" fmla="*/ 343 w 419"/>
                <a:gd name="T21" fmla="*/ 49 h 392"/>
                <a:gd name="T22" fmla="*/ 335 w 419"/>
                <a:gd name="T23" fmla="*/ 63 h 392"/>
                <a:gd name="T24" fmla="*/ 321 w 419"/>
                <a:gd name="T25" fmla="*/ 71 h 392"/>
                <a:gd name="T26" fmla="*/ 305 w 419"/>
                <a:gd name="T27" fmla="*/ 74 h 392"/>
                <a:gd name="T28" fmla="*/ 296 w 419"/>
                <a:gd name="T29" fmla="*/ 74 h 392"/>
                <a:gd name="T30" fmla="*/ 282 w 419"/>
                <a:gd name="T31" fmla="*/ 67 h 392"/>
                <a:gd name="T32" fmla="*/ 270 w 419"/>
                <a:gd name="T33" fmla="*/ 57 h 392"/>
                <a:gd name="T34" fmla="*/ 264 w 419"/>
                <a:gd name="T35" fmla="*/ 41 h 392"/>
                <a:gd name="T36" fmla="*/ 262 w 419"/>
                <a:gd name="T37" fmla="*/ 0 h 392"/>
                <a:gd name="T38" fmla="*/ 156 w 419"/>
                <a:gd name="T39" fmla="*/ 33 h 392"/>
                <a:gd name="T40" fmla="*/ 154 w 419"/>
                <a:gd name="T41" fmla="*/ 41 h 392"/>
                <a:gd name="T42" fmla="*/ 149 w 419"/>
                <a:gd name="T43" fmla="*/ 57 h 392"/>
                <a:gd name="T44" fmla="*/ 137 w 419"/>
                <a:gd name="T45" fmla="*/ 67 h 392"/>
                <a:gd name="T46" fmla="*/ 123 w 419"/>
                <a:gd name="T47" fmla="*/ 74 h 392"/>
                <a:gd name="T48" fmla="*/ 115 w 419"/>
                <a:gd name="T49" fmla="*/ 74 h 392"/>
                <a:gd name="T50" fmla="*/ 98 w 419"/>
                <a:gd name="T51" fmla="*/ 71 h 392"/>
                <a:gd name="T52" fmla="*/ 86 w 419"/>
                <a:gd name="T53" fmla="*/ 63 h 392"/>
                <a:gd name="T54" fmla="*/ 76 w 419"/>
                <a:gd name="T55" fmla="*/ 49 h 392"/>
                <a:gd name="T56" fmla="*/ 72 w 419"/>
                <a:gd name="T57" fmla="*/ 33 h 392"/>
                <a:gd name="T58" fmla="*/ 70 w 419"/>
                <a:gd name="T59" fmla="*/ 0 h 392"/>
                <a:gd name="T60" fmla="*/ 56 w 419"/>
                <a:gd name="T61" fmla="*/ 2 h 392"/>
                <a:gd name="T62" fmla="*/ 31 w 419"/>
                <a:gd name="T63" fmla="*/ 12 h 392"/>
                <a:gd name="T64" fmla="*/ 13 w 419"/>
                <a:gd name="T65" fmla="*/ 31 h 392"/>
                <a:gd name="T66" fmla="*/ 2 w 419"/>
                <a:gd name="T67" fmla="*/ 57 h 392"/>
                <a:gd name="T68" fmla="*/ 0 w 419"/>
                <a:gd name="T69" fmla="*/ 323 h 392"/>
                <a:gd name="T70" fmla="*/ 2 w 419"/>
                <a:gd name="T71" fmla="*/ 337 h 392"/>
                <a:gd name="T72" fmla="*/ 13 w 419"/>
                <a:gd name="T73" fmla="*/ 361 h 392"/>
                <a:gd name="T74" fmla="*/ 31 w 419"/>
                <a:gd name="T75" fmla="*/ 380 h 392"/>
                <a:gd name="T76" fmla="*/ 56 w 419"/>
                <a:gd name="T77" fmla="*/ 390 h 392"/>
                <a:gd name="T78" fmla="*/ 349 w 419"/>
                <a:gd name="T79" fmla="*/ 392 h 392"/>
                <a:gd name="T80" fmla="*/ 362 w 419"/>
                <a:gd name="T81" fmla="*/ 390 h 392"/>
                <a:gd name="T82" fmla="*/ 388 w 419"/>
                <a:gd name="T83" fmla="*/ 380 h 392"/>
                <a:gd name="T84" fmla="*/ 407 w 419"/>
                <a:gd name="T85" fmla="*/ 361 h 392"/>
                <a:gd name="T86" fmla="*/ 417 w 419"/>
                <a:gd name="T87" fmla="*/ 337 h 392"/>
                <a:gd name="T88" fmla="*/ 419 w 419"/>
                <a:gd name="T89" fmla="*/ 71 h 392"/>
                <a:gd name="T90" fmla="*/ 417 w 419"/>
                <a:gd name="T91" fmla="*/ 57 h 392"/>
                <a:gd name="T92" fmla="*/ 407 w 419"/>
                <a:gd name="T93" fmla="*/ 31 h 392"/>
                <a:gd name="T94" fmla="*/ 388 w 419"/>
                <a:gd name="T95" fmla="*/ 12 h 392"/>
                <a:gd name="T96" fmla="*/ 362 w 419"/>
                <a:gd name="T97" fmla="*/ 2 h 3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19" h="392">
                  <a:moveTo>
                    <a:pt x="66" y="355"/>
                  </a:moveTo>
                  <a:lnTo>
                    <a:pt x="66" y="355"/>
                  </a:lnTo>
                  <a:lnTo>
                    <a:pt x="56" y="351"/>
                  </a:lnTo>
                  <a:lnTo>
                    <a:pt x="47" y="345"/>
                  </a:lnTo>
                  <a:lnTo>
                    <a:pt x="41" y="337"/>
                  </a:lnTo>
                  <a:lnTo>
                    <a:pt x="39" y="325"/>
                  </a:lnTo>
                  <a:lnTo>
                    <a:pt x="39" y="102"/>
                  </a:lnTo>
                  <a:lnTo>
                    <a:pt x="382" y="102"/>
                  </a:lnTo>
                  <a:lnTo>
                    <a:pt x="382" y="325"/>
                  </a:lnTo>
                  <a:lnTo>
                    <a:pt x="382" y="325"/>
                  </a:lnTo>
                  <a:lnTo>
                    <a:pt x="380" y="331"/>
                  </a:lnTo>
                  <a:lnTo>
                    <a:pt x="378" y="337"/>
                  </a:lnTo>
                  <a:lnTo>
                    <a:pt x="372" y="345"/>
                  </a:lnTo>
                  <a:lnTo>
                    <a:pt x="364" y="351"/>
                  </a:lnTo>
                  <a:lnTo>
                    <a:pt x="352" y="355"/>
                  </a:lnTo>
                  <a:lnTo>
                    <a:pt x="66" y="355"/>
                  </a:lnTo>
                  <a:close/>
                  <a:moveTo>
                    <a:pt x="349" y="0"/>
                  </a:moveTo>
                  <a:lnTo>
                    <a:pt x="347" y="0"/>
                  </a:lnTo>
                  <a:lnTo>
                    <a:pt x="347" y="33"/>
                  </a:lnTo>
                  <a:lnTo>
                    <a:pt x="347" y="33"/>
                  </a:lnTo>
                  <a:lnTo>
                    <a:pt x="345" y="41"/>
                  </a:lnTo>
                  <a:lnTo>
                    <a:pt x="343" y="49"/>
                  </a:lnTo>
                  <a:lnTo>
                    <a:pt x="339" y="57"/>
                  </a:lnTo>
                  <a:lnTo>
                    <a:pt x="335" y="63"/>
                  </a:lnTo>
                  <a:lnTo>
                    <a:pt x="327" y="67"/>
                  </a:lnTo>
                  <a:lnTo>
                    <a:pt x="321" y="71"/>
                  </a:lnTo>
                  <a:lnTo>
                    <a:pt x="313" y="74"/>
                  </a:lnTo>
                  <a:lnTo>
                    <a:pt x="305" y="74"/>
                  </a:lnTo>
                  <a:lnTo>
                    <a:pt x="305" y="74"/>
                  </a:lnTo>
                  <a:lnTo>
                    <a:pt x="296" y="74"/>
                  </a:lnTo>
                  <a:lnTo>
                    <a:pt x="288" y="71"/>
                  </a:lnTo>
                  <a:lnTo>
                    <a:pt x="282" y="67"/>
                  </a:lnTo>
                  <a:lnTo>
                    <a:pt x="276" y="63"/>
                  </a:lnTo>
                  <a:lnTo>
                    <a:pt x="270" y="57"/>
                  </a:lnTo>
                  <a:lnTo>
                    <a:pt x="266" y="49"/>
                  </a:lnTo>
                  <a:lnTo>
                    <a:pt x="264" y="41"/>
                  </a:lnTo>
                  <a:lnTo>
                    <a:pt x="262" y="33"/>
                  </a:lnTo>
                  <a:lnTo>
                    <a:pt x="262" y="0"/>
                  </a:lnTo>
                  <a:lnTo>
                    <a:pt x="156" y="0"/>
                  </a:lnTo>
                  <a:lnTo>
                    <a:pt x="156" y="33"/>
                  </a:lnTo>
                  <a:lnTo>
                    <a:pt x="156" y="33"/>
                  </a:lnTo>
                  <a:lnTo>
                    <a:pt x="154" y="41"/>
                  </a:lnTo>
                  <a:lnTo>
                    <a:pt x="153" y="49"/>
                  </a:lnTo>
                  <a:lnTo>
                    <a:pt x="149" y="57"/>
                  </a:lnTo>
                  <a:lnTo>
                    <a:pt x="145" y="63"/>
                  </a:lnTo>
                  <a:lnTo>
                    <a:pt x="137" y="67"/>
                  </a:lnTo>
                  <a:lnTo>
                    <a:pt x="131" y="71"/>
                  </a:lnTo>
                  <a:lnTo>
                    <a:pt x="123" y="74"/>
                  </a:lnTo>
                  <a:lnTo>
                    <a:pt x="115" y="74"/>
                  </a:lnTo>
                  <a:lnTo>
                    <a:pt x="115" y="74"/>
                  </a:lnTo>
                  <a:lnTo>
                    <a:pt x="105" y="74"/>
                  </a:lnTo>
                  <a:lnTo>
                    <a:pt x="98" y="71"/>
                  </a:lnTo>
                  <a:lnTo>
                    <a:pt x="92" y="67"/>
                  </a:lnTo>
                  <a:lnTo>
                    <a:pt x="86" y="63"/>
                  </a:lnTo>
                  <a:lnTo>
                    <a:pt x="80" y="57"/>
                  </a:lnTo>
                  <a:lnTo>
                    <a:pt x="76" y="49"/>
                  </a:lnTo>
                  <a:lnTo>
                    <a:pt x="74" y="41"/>
                  </a:lnTo>
                  <a:lnTo>
                    <a:pt x="72" y="33"/>
                  </a:lnTo>
                  <a:lnTo>
                    <a:pt x="72" y="0"/>
                  </a:lnTo>
                  <a:lnTo>
                    <a:pt x="70" y="0"/>
                  </a:lnTo>
                  <a:lnTo>
                    <a:pt x="70" y="0"/>
                  </a:lnTo>
                  <a:lnTo>
                    <a:pt x="56" y="2"/>
                  </a:lnTo>
                  <a:lnTo>
                    <a:pt x="43" y="6"/>
                  </a:lnTo>
                  <a:lnTo>
                    <a:pt x="31" y="12"/>
                  </a:lnTo>
                  <a:lnTo>
                    <a:pt x="21" y="21"/>
                  </a:lnTo>
                  <a:lnTo>
                    <a:pt x="13" y="31"/>
                  </a:lnTo>
                  <a:lnTo>
                    <a:pt x="5" y="43"/>
                  </a:lnTo>
                  <a:lnTo>
                    <a:pt x="2" y="57"/>
                  </a:lnTo>
                  <a:lnTo>
                    <a:pt x="0" y="71"/>
                  </a:lnTo>
                  <a:lnTo>
                    <a:pt x="0" y="323"/>
                  </a:lnTo>
                  <a:lnTo>
                    <a:pt x="0" y="323"/>
                  </a:lnTo>
                  <a:lnTo>
                    <a:pt x="2" y="337"/>
                  </a:lnTo>
                  <a:lnTo>
                    <a:pt x="5" y="349"/>
                  </a:lnTo>
                  <a:lnTo>
                    <a:pt x="13" y="361"/>
                  </a:lnTo>
                  <a:lnTo>
                    <a:pt x="21" y="372"/>
                  </a:lnTo>
                  <a:lnTo>
                    <a:pt x="31" y="380"/>
                  </a:lnTo>
                  <a:lnTo>
                    <a:pt x="43" y="386"/>
                  </a:lnTo>
                  <a:lnTo>
                    <a:pt x="56" y="390"/>
                  </a:lnTo>
                  <a:lnTo>
                    <a:pt x="70" y="392"/>
                  </a:lnTo>
                  <a:lnTo>
                    <a:pt x="349" y="392"/>
                  </a:lnTo>
                  <a:lnTo>
                    <a:pt x="349" y="392"/>
                  </a:lnTo>
                  <a:lnTo>
                    <a:pt x="362" y="390"/>
                  </a:lnTo>
                  <a:lnTo>
                    <a:pt x="376" y="386"/>
                  </a:lnTo>
                  <a:lnTo>
                    <a:pt x="388" y="380"/>
                  </a:lnTo>
                  <a:lnTo>
                    <a:pt x="398" y="372"/>
                  </a:lnTo>
                  <a:lnTo>
                    <a:pt x="407" y="361"/>
                  </a:lnTo>
                  <a:lnTo>
                    <a:pt x="413" y="349"/>
                  </a:lnTo>
                  <a:lnTo>
                    <a:pt x="417" y="337"/>
                  </a:lnTo>
                  <a:lnTo>
                    <a:pt x="419" y="323"/>
                  </a:lnTo>
                  <a:lnTo>
                    <a:pt x="419" y="71"/>
                  </a:lnTo>
                  <a:lnTo>
                    <a:pt x="419" y="71"/>
                  </a:lnTo>
                  <a:lnTo>
                    <a:pt x="417" y="57"/>
                  </a:lnTo>
                  <a:lnTo>
                    <a:pt x="413" y="43"/>
                  </a:lnTo>
                  <a:lnTo>
                    <a:pt x="407" y="31"/>
                  </a:lnTo>
                  <a:lnTo>
                    <a:pt x="398" y="21"/>
                  </a:lnTo>
                  <a:lnTo>
                    <a:pt x="388" y="12"/>
                  </a:lnTo>
                  <a:lnTo>
                    <a:pt x="376" y="6"/>
                  </a:lnTo>
                  <a:lnTo>
                    <a:pt x="362" y="2"/>
                  </a:lnTo>
                  <a:lnTo>
                    <a:pt x="349"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pPr>
              <a:endParaRPr lang="ko-KR" altLang="en-US" sz="1013">
                <a:solidFill>
                  <a:prstClr val="black"/>
                </a:solidFill>
              </a:endParaRPr>
            </a:p>
          </p:txBody>
        </p:sp>
        <p:sp>
          <p:nvSpPr>
            <p:cNvPr id="25" name="Freeform 24"/>
            <p:cNvSpPr/>
            <p:nvPr/>
          </p:nvSpPr>
          <p:spPr bwMode="auto">
            <a:xfrm>
              <a:off x="2681288" y="4071938"/>
              <a:ext cx="158750" cy="233362"/>
            </a:xfrm>
            <a:custGeom>
              <a:avLst/>
              <a:gdLst>
                <a:gd name="T0" fmla="*/ 51 w 100"/>
                <a:gd name="T1" fmla="*/ 0 h 147"/>
                <a:gd name="T2" fmla="*/ 29 w 100"/>
                <a:gd name="T3" fmla="*/ 2 h 147"/>
                <a:gd name="T4" fmla="*/ 21 w 100"/>
                <a:gd name="T5" fmla="*/ 6 h 147"/>
                <a:gd name="T6" fmla="*/ 15 w 100"/>
                <a:gd name="T7" fmla="*/ 12 h 147"/>
                <a:gd name="T8" fmla="*/ 5 w 100"/>
                <a:gd name="T9" fmla="*/ 23 h 147"/>
                <a:gd name="T10" fmla="*/ 3 w 100"/>
                <a:gd name="T11" fmla="*/ 31 h 147"/>
                <a:gd name="T12" fmla="*/ 23 w 100"/>
                <a:gd name="T13" fmla="*/ 41 h 147"/>
                <a:gd name="T14" fmla="*/ 27 w 100"/>
                <a:gd name="T15" fmla="*/ 31 h 147"/>
                <a:gd name="T16" fmla="*/ 33 w 100"/>
                <a:gd name="T17" fmla="*/ 23 h 147"/>
                <a:gd name="T18" fmla="*/ 41 w 100"/>
                <a:gd name="T19" fmla="*/ 19 h 147"/>
                <a:gd name="T20" fmla="*/ 51 w 100"/>
                <a:gd name="T21" fmla="*/ 18 h 147"/>
                <a:gd name="T22" fmla="*/ 60 w 100"/>
                <a:gd name="T23" fmla="*/ 19 h 147"/>
                <a:gd name="T24" fmla="*/ 68 w 100"/>
                <a:gd name="T25" fmla="*/ 23 h 147"/>
                <a:gd name="T26" fmla="*/ 72 w 100"/>
                <a:gd name="T27" fmla="*/ 29 h 147"/>
                <a:gd name="T28" fmla="*/ 74 w 100"/>
                <a:gd name="T29" fmla="*/ 39 h 147"/>
                <a:gd name="T30" fmla="*/ 74 w 100"/>
                <a:gd name="T31" fmla="*/ 45 h 147"/>
                <a:gd name="T32" fmla="*/ 72 w 100"/>
                <a:gd name="T33" fmla="*/ 51 h 147"/>
                <a:gd name="T34" fmla="*/ 66 w 100"/>
                <a:gd name="T35" fmla="*/ 61 h 147"/>
                <a:gd name="T36" fmla="*/ 56 w 100"/>
                <a:gd name="T37" fmla="*/ 70 h 147"/>
                <a:gd name="T38" fmla="*/ 45 w 100"/>
                <a:gd name="T39" fmla="*/ 82 h 147"/>
                <a:gd name="T40" fmla="*/ 31 w 100"/>
                <a:gd name="T41" fmla="*/ 92 h 147"/>
                <a:gd name="T42" fmla="*/ 19 w 100"/>
                <a:gd name="T43" fmla="*/ 104 h 147"/>
                <a:gd name="T44" fmla="*/ 9 w 100"/>
                <a:gd name="T45" fmla="*/ 117 h 147"/>
                <a:gd name="T46" fmla="*/ 0 w 100"/>
                <a:gd name="T47" fmla="*/ 147 h 147"/>
                <a:gd name="T48" fmla="*/ 100 w 100"/>
                <a:gd name="T49" fmla="*/ 129 h 147"/>
                <a:gd name="T50" fmla="*/ 25 w 100"/>
                <a:gd name="T51" fmla="*/ 129 h 147"/>
                <a:gd name="T52" fmla="*/ 33 w 100"/>
                <a:gd name="T53" fmla="*/ 119 h 147"/>
                <a:gd name="T54" fmla="*/ 43 w 100"/>
                <a:gd name="T55" fmla="*/ 108 h 147"/>
                <a:gd name="T56" fmla="*/ 54 w 100"/>
                <a:gd name="T57" fmla="*/ 98 h 147"/>
                <a:gd name="T58" fmla="*/ 66 w 100"/>
                <a:gd name="T59" fmla="*/ 88 h 147"/>
                <a:gd name="T60" fmla="*/ 78 w 100"/>
                <a:gd name="T61" fmla="*/ 78 h 147"/>
                <a:gd name="T62" fmla="*/ 88 w 100"/>
                <a:gd name="T63" fmla="*/ 67 h 147"/>
                <a:gd name="T64" fmla="*/ 96 w 100"/>
                <a:gd name="T65" fmla="*/ 55 h 147"/>
                <a:gd name="T66" fmla="*/ 98 w 100"/>
                <a:gd name="T67" fmla="*/ 39 h 147"/>
                <a:gd name="T68" fmla="*/ 98 w 100"/>
                <a:gd name="T69" fmla="*/ 31 h 147"/>
                <a:gd name="T70" fmla="*/ 94 w 100"/>
                <a:gd name="T71" fmla="*/ 21 h 147"/>
                <a:gd name="T72" fmla="*/ 84 w 100"/>
                <a:gd name="T73" fmla="*/ 10 h 147"/>
                <a:gd name="T74" fmla="*/ 78 w 100"/>
                <a:gd name="T75" fmla="*/ 6 h 147"/>
                <a:gd name="T76" fmla="*/ 70 w 100"/>
                <a:gd name="T77" fmla="*/ 2 h 147"/>
                <a:gd name="T78" fmla="*/ 51 w 100"/>
                <a:gd name="T79" fmla="*/ 0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00" h="147">
                  <a:moveTo>
                    <a:pt x="51" y="0"/>
                  </a:moveTo>
                  <a:lnTo>
                    <a:pt x="51" y="0"/>
                  </a:lnTo>
                  <a:lnTo>
                    <a:pt x="39" y="0"/>
                  </a:lnTo>
                  <a:lnTo>
                    <a:pt x="29" y="2"/>
                  </a:lnTo>
                  <a:lnTo>
                    <a:pt x="29" y="2"/>
                  </a:lnTo>
                  <a:lnTo>
                    <a:pt x="21" y="6"/>
                  </a:lnTo>
                  <a:lnTo>
                    <a:pt x="15" y="12"/>
                  </a:lnTo>
                  <a:lnTo>
                    <a:pt x="15" y="12"/>
                  </a:lnTo>
                  <a:lnTo>
                    <a:pt x="9" y="18"/>
                  </a:lnTo>
                  <a:lnTo>
                    <a:pt x="5" y="23"/>
                  </a:lnTo>
                  <a:lnTo>
                    <a:pt x="5" y="23"/>
                  </a:lnTo>
                  <a:lnTo>
                    <a:pt x="3" y="31"/>
                  </a:lnTo>
                  <a:lnTo>
                    <a:pt x="1" y="39"/>
                  </a:lnTo>
                  <a:lnTo>
                    <a:pt x="23" y="41"/>
                  </a:lnTo>
                  <a:lnTo>
                    <a:pt x="23" y="41"/>
                  </a:lnTo>
                  <a:lnTo>
                    <a:pt x="27" y="31"/>
                  </a:lnTo>
                  <a:lnTo>
                    <a:pt x="27" y="31"/>
                  </a:lnTo>
                  <a:lnTo>
                    <a:pt x="33" y="23"/>
                  </a:lnTo>
                  <a:lnTo>
                    <a:pt x="33" y="23"/>
                  </a:lnTo>
                  <a:lnTo>
                    <a:pt x="41" y="19"/>
                  </a:lnTo>
                  <a:lnTo>
                    <a:pt x="41" y="19"/>
                  </a:lnTo>
                  <a:lnTo>
                    <a:pt x="51" y="18"/>
                  </a:lnTo>
                  <a:lnTo>
                    <a:pt x="51" y="18"/>
                  </a:lnTo>
                  <a:lnTo>
                    <a:pt x="60" y="19"/>
                  </a:lnTo>
                  <a:lnTo>
                    <a:pt x="60" y="19"/>
                  </a:lnTo>
                  <a:lnTo>
                    <a:pt x="68" y="23"/>
                  </a:lnTo>
                  <a:lnTo>
                    <a:pt x="68" y="23"/>
                  </a:lnTo>
                  <a:lnTo>
                    <a:pt x="72" y="29"/>
                  </a:lnTo>
                  <a:lnTo>
                    <a:pt x="72" y="29"/>
                  </a:lnTo>
                  <a:lnTo>
                    <a:pt x="74" y="39"/>
                  </a:lnTo>
                  <a:lnTo>
                    <a:pt x="74" y="39"/>
                  </a:lnTo>
                  <a:lnTo>
                    <a:pt x="74" y="45"/>
                  </a:lnTo>
                  <a:lnTo>
                    <a:pt x="72" y="51"/>
                  </a:lnTo>
                  <a:lnTo>
                    <a:pt x="72" y="51"/>
                  </a:lnTo>
                  <a:lnTo>
                    <a:pt x="66" y="61"/>
                  </a:lnTo>
                  <a:lnTo>
                    <a:pt x="66" y="61"/>
                  </a:lnTo>
                  <a:lnTo>
                    <a:pt x="56" y="70"/>
                  </a:lnTo>
                  <a:lnTo>
                    <a:pt x="56" y="70"/>
                  </a:lnTo>
                  <a:lnTo>
                    <a:pt x="45" y="82"/>
                  </a:lnTo>
                  <a:lnTo>
                    <a:pt x="45" y="82"/>
                  </a:lnTo>
                  <a:lnTo>
                    <a:pt x="31" y="92"/>
                  </a:lnTo>
                  <a:lnTo>
                    <a:pt x="31" y="92"/>
                  </a:lnTo>
                  <a:lnTo>
                    <a:pt x="19" y="104"/>
                  </a:lnTo>
                  <a:lnTo>
                    <a:pt x="19" y="104"/>
                  </a:lnTo>
                  <a:lnTo>
                    <a:pt x="9" y="117"/>
                  </a:lnTo>
                  <a:lnTo>
                    <a:pt x="9" y="117"/>
                  </a:lnTo>
                  <a:lnTo>
                    <a:pt x="0" y="133"/>
                  </a:lnTo>
                  <a:lnTo>
                    <a:pt x="0" y="147"/>
                  </a:lnTo>
                  <a:lnTo>
                    <a:pt x="100" y="147"/>
                  </a:lnTo>
                  <a:lnTo>
                    <a:pt x="100" y="129"/>
                  </a:lnTo>
                  <a:lnTo>
                    <a:pt x="25" y="129"/>
                  </a:lnTo>
                  <a:lnTo>
                    <a:pt x="25" y="129"/>
                  </a:lnTo>
                  <a:lnTo>
                    <a:pt x="33" y="119"/>
                  </a:lnTo>
                  <a:lnTo>
                    <a:pt x="33" y="119"/>
                  </a:lnTo>
                  <a:lnTo>
                    <a:pt x="43" y="108"/>
                  </a:lnTo>
                  <a:lnTo>
                    <a:pt x="43" y="108"/>
                  </a:lnTo>
                  <a:lnTo>
                    <a:pt x="54" y="98"/>
                  </a:lnTo>
                  <a:lnTo>
                    <a:pt x="54" y="98"/>
                  </a:lnTo>
                  <a:lnTo>
                    <a:pt x="66" y="88"/>
                  </a:lnTo>
                  <a:lnTo>
                    <a:pt x="66" y="88"/>
                  </a:lnTo>
                  <a:lnTo>
                    <a:pt x="78" y="78"/>
                  </a:lnTo>
                  <a:lnTo>
                    <a:pt x="78" y="78"/>
                  </a:lnTo>
                  <a:lnTo>
                    <a:pt x="88" y="67"/>
                  </a:lnTo>
                  <a:lnTo>
                    <a:pt x="88" y="67"/>
                  </a:lnTo>
                  <a:lnTo>
                    <a:pt x="96" y="55"/>
                  </a:lnTo>
                  <a:lnTo>
                    <a:pt x="96" y="55"/>
                  </a:lnTo>
                  <a:lnTo>
                    <a:pt x="98" y="47"/>
                  </a:lnTo>
                  <a:lnTo>
                    <a:pt x="98" y="39"/>
                  </a:lnTo>
                  <a:lnTo>
                    <a:pt x="98" y="39"/>
                  </a:lnTo>
                  <a:lnTo>
                    <a:pt x="98" y="31"/>
                  </a:lnTo>
                  <a:lnTo>
                    <a:pt x="94" y="21"/>
                  </a:lnTo>
                  <a:lnTo>
                    <a:pt x="94" y="21"/>
                  </a:lnTo>
                  <a:lnTo>
                    <a:pt x="90" y="16"/>
                  </a:lnTo>
                  <a:lnTo>
                    <a:pt x="84" y="10"/>
                  </a:lnTo>
                  <a:lnTo>
                    <a:pt x="84" y="10"/>
                  </a:lnTo>
                  <a:lnTo>
                    <a:pt x="78" y="6"/>
                  </a:lnTo>
                  <a:lnTo>
                    <a:pt x="70" y="2"/>
                  </a:lnTo>
                  <a:lnTo>
                    <a:pt x="70" y="2"/>
                  </a:lnTo>
                  <a:lnTo>
                    <a:pt x="60" y="0"/>
                  </a:lnTo>
                  <a:lnTo>
                    <a:pt x="5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pPr>
              <a:endParaRPr lang="ko-KR" altLang="en-US" sz="1013">
                <a:solidFill>
                  <a:prstClr val="black"/>
                </a:solidFill>
              </a:endParaRPr>
            </a:p>
          </p:txBody>
        </p:sp>
        <p:sp>
          <p:nvSpPr>
            <p:cNvPr id="26" name="Freeform 26"/>
            <p:cNvSpPr>
              <a:spLocks noEditPoints="1"/>
            </p:cNvSpPr>
            <p:nvPr/>
          </p:nvSpPr>
          <p:spPr bwMode="auto">
            <a:xfrm>
              <a:off x="2851150" y="4075113"/>
              <a:ext cx="171450" cy="230187"/>
            </a:xfrm>
            <a:custGeom>
              <a:avLst/>
              <a:gdLst>
                <a:gd name="T0" fmla="*/ 18 w 108"/>
                <a:gd name="T1" fmla="*/ 96 h 145"/>
                <a:gd name="T2" fmla="*/ 67 w 108"/>
                <a:gd name="T3" fmla="*/ 23 h 145"/>
                <a:gd name="T4" fmla="*/ 67 w 108"/>
                <a:gd name="T5" fmla="*/ 96 h 145"/>
                <a:gd name="T6" fmla="*/ 18 w 108"/>
                <a:gd name="T7" fmla="*/ 96 h 145"/>
                <a:gd name="T8" fmla="*/ 89 w 108"/>
                <a:gd name="T9" fmla="*/ 0 h 145"/>
                <a:gd name="T10" fmla="*/ 65 w 108"/>
                <a:gd name="T11" fmla="*/ 0 h 145"/>
                <a:gd name="T12" fmla="*/ 0 w 108"/>
                <a:gd name="T13" fmla="*/ 96 h 145"/>
                <a:gd name="T14" fmla="*/ 0 w 108"/>
                <a:gd name="T15" fmla="*/ 114 h 145"/>
                <a:gd name="T16" fmla="*/ 67 w 108"/>
                <a:gd name="T17" fmla="*/ 114 h 145"/>
                <a:gd name="T18" fmla="*/ 67 w 108"/>
                <a:gd name="T19" fmla="*/ 145 h 145"/>
                <a:gd name="T20" fmla="*/ 89 w 108"/>
                <a:gd name="T21" fmla="*/ 145 h 145"/>
                <a:gd name="T22" fmla="*/ 89 w 108"/>
                <a:gd name="T23" fmla="*/ 114 h 145"/>
                <a:gd name="T24" fmla="*/ 108 w 108"/>
                <a:gd name="T25" fmla="*/ 114 h 145"/>
                <a:gd name="T26" fmla="*/ 108 w 108"/>
                <a:gd name="T27" fmla="*/ 96 h 145"/>
                <a:gd name="T28" fmla="*/ 89 w 108"/>
                <a:gd name="T29" fmla="*/ 96 h 145"/>
                <a:gd name="T30" fmla="*/ 89 w 108"/>
                <a:gd name="T31" fmla="*/ 0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8" h="145">
                  <a:moveTo>
                    <a:pt x="18" y="96"/>
                  </a:moveTo>
                  <a:lnTo>
                    <a:pt x="67" y="23"/>
                  </a:lnTo>
                  <a:lnTo>
                    <a:pt x="67" y="96"/>
                  </a:lnTo>
                  <a:lnTo>
                    <a:pt x="18" y="96"/>
                  </a:lnTo>
                  <a:close/>
                  <a:moveTo>
                    <a:pt x="89" y="0"/>
                  </a:moveTo>
                  <a:lnTo>
                    <a:pt x="65" y="0"/>
                  </a:lnTo>
                  <a:lnTo>
                    <a:pt x="0" y="96"/>
                  </a:lnTo>
                  <a:lnTo>
                    <a:pt x="0" y="114"/>
                  </a:lnTo>
                  <a:lnTo>
                    <a:pt x="67" y="114"/>
                  </a:lnTo>
                  <a:lnTo>
                    <a:pt x="67" y="145"/>
                  </a:lnTo>
                  <a:lnTo>
                    <a:pt x="89" y="145"/>
                  </a:lnTo>
                  <a:lnTo>
                    <a:pt x="89" y="114"/>
                  </a:lnTo>
                  <a:lnTo>
                    <a:pt x="108" y="114"/>
                  </a:lnTo>
                  <a:lnTo>
                    <a:pt x="108" y="96"/>
                  </a:lnTo>
                  <a:lnTo>
                    <a:pt x="89" y="96"/>
                  </a:lnTo>
                  <a:lnTo>
                    <a:pt x="89"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pPr>
              <a:endParaRPr lang="ko-KR" altLang="en-US" sz="1013">
                <a:solidFill>
                  <a:prstClr val="black"/>
                </a:solidFill>
              </a:endParaRPr>
            </a:p>
          </p:txBody>
        </p:sp>
      </p:grpSp>
      <p:grpSp>
        <p:nvGrpSpPr>
          <p:cNvPr id="19" name="Group 51"/>
          <p:cNvGrpSpPr/>
          <p:nvPr/>
        </p:nvGrpSpPr>
        <p:grpSpPr>
          <a:xfrm>
            <a:off x="6963759" y="1903947"/>
            <a:ext cx="268891" cy="233112"/>
            <a:chOff x="5714206" y="2200851"/>
            <a:chExt cx="763588" cy="661987"/>
          </a:xfrm>
          <a:solidFill>
            <a:srgbClr val="C8161C"/>
          </a:solidFill>
        </p:grpSpPr>
        <p:sp>
          <p:nvSpPr>
            <p:cNvPr id="20" name="Freeform 29"/>
            <p:cNvSpPr/>
            <p:nvPr/>
          </p:nvSpPr>
          <p:spPr bwMode="auto">
            <a:xfrm>
              <a:off x="5714206" y="2200851"/>
              <a:ext cx="763588" cy="422275"/>
            </a:xfrm>
            <a:custGeom>
              <a:avLst/>
              <a:gdLst>
                <a:gd name="T0" fmla="*/ 239 w 481"/>
                <a:gd name="T1" fmla="*/ 0 h 266"/>
                <a:gd name="T2" fmla="*/ 239 w 481"/>
                <a:gd name="T3" fmla="*/ 0 h 266"/>
                <a:gd name="T4" fmla="*/ 232 w 481"/>
                <a:gd name="T5" fmla="*/ 2 h 266"/>
                <a:gd name="T6" fmla="*/ 222 w 481"/>
                <a:gd name="T7" fmla="*/ 8 h 266"/>
                <a:gd name="T8" fmla="*/ 6 w 481"/>
                <a:gd name="T9" fmla="*/ 223 h 266"/>
                <a:gd name="T10" fmla="*/ 6 w 481"/>
                <a:gd name="T11" fmla="*/ 223 h 266"/>
                <a:gd name="T12" fmla="*/ 2 w 481"/>
                <a:gd name="T13" fmla="*/ 231 h 266"/>
                <a:gd name="T14" fmla="*/ 0 w 481"/>
                <a:gd name="T15" fmla="*/ 241 h 266"/>
                <a:gd name="T16" fmla="*/ 2 w 481"/>
                <a:gd name="T17" fmla="*/ 251 h 266"/>
                <a:gd name="T18" fmla="*/ 6 w 481"/>
                <a:gd name="T19" fmla="*/ 258 h 266"/>
                <a:gd name="T20" fmla="*/ 6 w 481"/>
                <a:gd name="T21" fmla="*/ 258 h 266"/>
                <a:gd name="T22" fmla="*/ 16 w 481"/>
                <a:gd name="T23" fmla="*/ 264 h 266"/>
                <a:gd name="T24" fmla="*/ 24 w 481"/>
                <a:gd name="T25" fmla="*/ 266 h 266"/>
                <a:gd name="T26" fmla="*/ 24 w 481"/>
                <a:gd name="T27" fmla="*/ 266 h 266"/>
                <a:gd name="T28" fmla="*/ 34 w 481"/>
                <a:gd name="T29" fmla="*/ 264 h 266"/>
                <a:gd name="T30" fmla="*/ 41 w 481"/>
                <a:gd name="T31" fmla="*/ 258 h 266"/>
                <a:gd name="T32" fmla="*/ 239 w 481"/>
                <a:gd name="T33" fmla="*/ 60 h 266"/>
                <a:gd name="T34" fmla="*/ 439 w 481"/>
                <a:gd name="T35" fmla="*/ 258 h 266"/>
                <a:gd name="T36" fmla="*/ 439 w 481"/>
                <a:gd name="T37" fmla="*/ 258 h 266"/>
                <a:gd name="T38" fmla="*/ 447 w 481"/>
                <a:gd name="T39" fmla="*/ 264 h 266"/>
                <a:gd name="T40" fmla="*/ 457 w 481"/>
                <a:gd name="T41" fmla="*/ 266 h 266"/>
                <a:gd name="T42" fmla="*/ 457 w 481"/>
                <a:gd name="T43" fmla="*/ 266 h 266"/>
                <a:gd name="T44" fmla="*/ 465 w 481"/>
                <a:gd name="T45" fmla="*/ 264 h 266"/>
                <a:gd name="T46" fmla="*/ 473 w 481"/>
                <a:gd name="T47" fmla="*/ 258 h 266"/>
                <a:gd name="T48" fmla="*/ 473 w 481"/>
                <a:gd name="T49" fmla="*/ 258 h 266"/>
                <a:gd name="T50" fmla="*/ 479 w 481"/>
                <a:gd name="T51" fmla="*/ 251 h 266"/>
                <a:gd name="T52" fmla="*/ 481 w 481"/>
                <a:gd name="T53" fmla="*/ 241 h 266"/>
                <a:gd name="T54" fmla="*/ 479 w 481"/>
                <a:gd name="T55" fmla="*/ 231 h 266"/>
                <a:gd name="T56" fmla="*/ 473 w 481"/>
                <a:gd name="T57" fmla="*/ 223 h 266"/>
                <a:gd name="T58" fmla="*/ 257 w 481"/>
                <a:gd name="T59" fmla="*/ 8 h 266"/>
                <a:gd name="T60" fmla="*/ 257 w 481"/>
                <a:gd name="T61" fmla="*/ 8 h 266"/>
                <a:gd name="T62" fmla="*/ 249 w 481"/>
                <a:gd name="T63" fmla="*/ 2 h 266"/>
                <a:gd name="T64" fmla="*/ 239 w 481"/>
                <a:gd name="T65" fmla="*/ 0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81" h="266">
                  <a:moveTo>
                    <a:pt x="239" y="0"/>
                  </a:moveTo>
                  <a:lnTo>
                    <a:pt x="239" y="0"/>
                  </a:lnTo>
                  <a:lnTo>
                    <a:pt x="232" y="2"/>
                  </a:lnTo>
                  <a:lnTo>
                    <a:pt x="222" y="8"/>
                  </a:lnTo>
                  <a:lnTo>
                    <a:pt x="6" y="223"/>
                  </a:lnTo>
                  <a:lnTo>
                    <a:pt x="6" y="223"/>
                  </a:lnTo>
                  <a:lnTo>
                    <a:pt x="2" y="231"/>
                  </a:lnTo>
                  <a:lnTo>
                    <a:pt x="0" y="241"/>
                  </a:lnTo>
                  <a:lnTo>
                    <a:pt x="2" y="251"/>
                  </a:lnTo>
                  <a:lnTo>
                    <a:pt x="6" y="258"/>
                  </a:lnTo>
                  <a:lnTo>
                    <a:pt x="6" y="258"/>
                  </a:lnTo>
                  <a:lnTo>
                    <a:pt x="16" y="264"/>
                  </a:lnTo>
                  <a:lnTo>
                    <a:pt x="24" y="266"/>
                  </a:lnTo>
                  <a:lnTo>
                    <a:pt x="24" y="266"/>
                  </a:lnTo>
                  <a:lnTo>
                    <a:pt x="34" y="264"/>
                  </a:lnTo>
                  <a:lnTo>
                    <a:pt x="41" y="258"/>
                  </a:lnTo>
                  <a:lnTo>
                    <a:pt x="239" y="60"/>
                  </a:lnTo>
                  <a:lnTo>
                    <a:pt x="439" y="258"/>
                  </a:lnTo>
                  <a:lnTo>
                    <a:pt x="439" y="258"/>
                  </a:lnTo>
                  <a:lnTo>
                    <a:pt x="447" y="264"/>
                  </a:lnTo>
                  <a:lnTo>
                    <a:pt x="457" y="266"/>
                  </a:lnTo>
                  <a:lnTo>
                    <a:pt x="457" y="266"/>
                  </a:lnTo>
                  <a:lnTo>
                    <a:pt x="465" y="264"/>
                  </a:lnTo>
                  <a:lnTo>
                    <a:pt x="473" y="258"/>
                  </a:lnTo>
                  <a:lnTo>
                    <a:pt x="473" y="258"/>
                  </a:lnTo>
                  <a:lnTo>
                    <a:pt x="479" y="251"/>
                  </a:lnTo>
                  <a:lnTo>
                    <a:pt x="481" y="241"/>
                  </a:lnTo>
                  <a:lnTo>
                    <a:pt x="479" y="231"/>
                  </a:lnTo>
                  <a:lnTo>
                    <a:pt x="473" y="223"/>
                  </a:lnTo>
                  <a:lnTo>
                    <a:pt x="257" y="8"/>
                  </a:lnTo>
                  <a:lnTo>
                    <a:pt x="257" y="8"/>
                  </a:lnTo>
                  <a:lnTo>
                    <a:pt x="249" y="2"/>
                  </a:lnTo>
                  <a:lnTo>
                    <a:pt x="239"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pPr>
              <a:endParaRPr lang="ko-KR" altLang="en-US" sz="1013">
                <a:solidFill>
                  <a:prstClr val="black"/>
                </a:solidFill>
              </a:endParaRPr>
            </a:p>
          </p:txBody>
        </p:sp>
        <p:sp>
          <p:nvSpPr>
            <p:cNvPr id="21" name="Freeform 31"/>
            <p:cNvSpPr/>
            <p:nvPr/>
          </p:nvSpPr>
          <p:spPr bwMode="auto">
            <a:xfrm>
              <a:off x="5817393" y="2353251"/>
              <a:ext cx="557213" cy="509587"/>
            </a:xfrm>
            <a:custGeom>
              <a:avLst/>
              <a:gdLst>
                <a:gd name="T0" fmla="*/ 174 w 351"/>
                <a:gd name="T1" fmla="*/ 0 h 321"/>
                <a:gd name="T2" fmla="*/ 0 w 351"/>
                <a:gd name="T3" fmla="*/ 174 h 321"/>
                <a:gd name="T4" fmla="*/ 0 w 351"/>
                <a:gd name="T5" fmla="*/ 296 h 321"/>
                <a:gd name="T6" fmla="*/ 0 w 351"/>
                <a:gd name="T7" fmla="*/ 296 h 321"/>
                <a:gd name="T8" fmla="*/ 2 w 351"/>
                <a:gd name="T9" fmla="*/ 306 h 321"/>
                <a:gd name="T10" fmla="*/ 8 w 351"/>
                <a:gd name="T11" fmla="*/ 313 h 321"/>
                <a:gd name="T12" fmla="*/ 16 w 351"/>
                <a:gd name="T13" fmla="*/ 319 h 321"/>
                <a:gd name="T14" fmla="*/ 25 w 351"/>
                <a:gd name="T15" fmla="*/ 321 h 321"/>
                <a:gd name="T16" fmla="*/ 133 w 351"/>
                <a:gd name="T17" fmla="*/ 321 h 321"/>
                <a:gd name="T18" fmla="*/ 133 w 351"/>
                <a:gd name="T19" fmla="*/ 198 h 321"/>
                <a:gd name="T20" fmla="*/ 218 w 351"/>
                <a:gd name="T21" fmla="*/ 198 h 321"/>
                <a:gd name="T22" fmla="*/ 218 w 351"/>
                <a:gd name="T23" fmla="*/ 321 h 321"/>
                <a:gd name="T24" fmla="*/ 325 w 351"/>
                <a:gd name="T25" fmla="*/ 321 h 321"/>
                <a:gd name="T26" fmla="*/ 325 w 351"/>
                <a:gd name="T27" fmla="*/ 321 h 321"/>
                <a:gd name="T28" fmla="*/ 335 w 351"/>
                <a:gd name="T29" fmla="*/ 319 h 321"/>
                <a:gd name="T30" fmla="*/ 343 w 351"/>
                <a:gd name="T31" fmla="*/ 313 h 321"/>
                <a:gd name="T32" fmla="*/ 349 w 351"/>
                <a:gd name="T33" fmla="*/ 306 h 321"/>
                <a:gd name="T34" fmla="*/ 351 w 351"/>
                <a:gd name="T35" fmla="*/ 296 h 321"/>
                <a:gd name="T36" fmla="*/ 351 w 351"/>
                <a:gd name="T37" fmla="*/ 174 h 321"/>
                <a:gd name="T38" fmla="*/ 174 w 351"/>
                <a:gd name="T39" fmla="*/ 0 h 3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51" h="321">
                  <a:moveTo>
                    <a:pt x="174" y="0"/>
                  </a:moveTo>
                  <a:lnTo>
                    <a:pt x="0" y="174"/>
                  </a:lnTo>
                  <a:lnTo>
                    <a:pt x="0" y="296"/>
                  </a:lnTo>
                  <a:lnTo>
                    <a:pt x="0" y="296"/>
                  </a:lnTo>
                  <a:lnTo>
                    <a:pt x="2" y="306"/>
                  </a:lnTo>
                  <a:lnTo>
                    <a:pt x="8" y="313"/>
                  </a:lnTo>
                  <a:lnTo>
                    <a:pt x="16" y="319"/>
                  </a:lnTo>
                  <a:lnTo>
                    <a:pt x="25" y="321"/>
                  </a:lnTo>
                  <a:lnTo>
                    <a:pt x="133" y="321"/>
                  </a:lnTo>
                  <a:lnTo>
                    <a:pt x="133" y="198"/>
                  </a:lnTo>
                  <a:lnTo>
                    <a:pt x="218" y="198"/>
                  </a:lnTo>
                  <a:lnTo>
                    <a:pt x="218" y="321"/>
                  </a:lnTo>
                  <a:lnTo>
                    <a:pt x="325" y="321"/>
                  </a:lnTo>
                  <a:lnTo>
                    <a:pt x="325" y="321"/>
                  </a:lnTo>
                  <a:lnTo>
                    <a:pt x="335" y="319"/>
                  </a:lnTo>
                  <a:lnTo>
                    <a:pt x="343" y="313"/>
                  </a:lnTo>
                  <a:lnTo>
                    <a:pt x="349" y="306"/>
                  </a:lnTo>
                  <a:lnTo>
                    <a:pt x="351" y="296"/>
                  </a:lnTo>
                  <a:lnTo>
                    <a:pt x="351" y="174"/>
                  </a:lnTo>
                  <a:lnTo>
                    <a:pt x="174"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pPr>
              <a:endParaRPr lang="ko-KR" altLang="en-US" sz="1013">
                <a:solidFill>
                  <a:prstClr val="black"/>
                </a:solidFill>
              </a:endParaRPr>
            </a:p>
          </p:txBody>
        </p:sp>
      </p:grpSp>
      <p:sp>
        <p:nvSpPr>
          <p:cNvPr id="35" name="Rectangle 89" descr="e7d195523061f1c0205959036996ad55c215b892a7aac5c0B9ADEF7896FB48F2EF97163A2DE1401E1875DEDC438B7864AD24CA23553DBBBD975DAF4CAD4A2592689FFB6CEE59FFA55B2702D0E5EE29CDDE744B5A58D848E290B0F3363EEEFF85AEACDB2C4783B3CFD20D9E72AC2F528B09A88B84C6E73CDEC5D6CB26D43C2398027A14BE9DBFE415"/>
          <p:cNvSpPr/>
          <p:nvPr/>
        </p:nvSpPr>
        <p:spPr>
          <a:xfrm>
            <a:off x="850045" y="3660099"/>
            <a:ext cx="1813022" cy="779252"/>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lnSpc>
                <a:spcPct val="200000"/>
              </a:lnSpc>
              <a:spcBef>
                <a:spcPts val="0"/>
              </a:spcBef>
              <a:spcAft>
                <a:spcPts val="0"/>
              </a:spcAft>
            </a:pPr>
            <a:r>
              <a:rPr lang="en-US" altLang="zh-CN" sz="1050" b="1" dirty="0">
                <a:solidFill>
                  <a:srgbClr val="C8161D"/>
                </a:solidFill>
                <a:latin typeface="Open Sans" panose="020B0606030504020204" pitchFamily="34" charset="0"/>
                <a:ea typeface="Open Sans" panose="020B0606030504020204" pitchFamily="34" charset="0"/>
                <a:cs typeface="Open Sans" panose="020B0606030504020204" pitchFamily="34" charset="0"/>
              </a:rPr>
              <a:t>Key Words Here</a:t>
            </a:r>
            <a:endParaRPr lang="en-US" sz="788" dirty="0">
              <a:solidFill>
                <a:srgbClr val="C8161D"/>
              </a:solidFill>
              <a:latin typeface="Open Sans" panose="020B0606030504020204" pitchFamily="34" charset="0"/>
              <a:ea typeface="Open Sans" panose="020B0606030504020204" pitchFamily="34" charset="0"/>
              <a:cs typeface="Open Sans" panose="020B0606030504020204" pitchFamily="34" charset="0"/>
            </a:endParaRPr>
          </a:p>
          <a:p>
            <a:pPr fontAlgn="auto">
              <a:spcBef>
                <a:spcPts val="0"/>
              </a:spcBef>
              <a:spcAft>
                <a:spcPts val="0"/>
              </a:spcAft>
            </a:pPr>
            <a:r>
              <a:rPr lang="en-US" sz="788" dirty="0">
                <a:solidFill>
                  <a:prstClr val="black">
                    <a:lumMod val="50000"/>
                    <a:lumOff val="50000"/>
                  </a:prstClr>
                </a:solidFill>
                <a:latin typeface="Open Sans" panose="020B0606030504020204" pitchFamily="34" charset="0"/>
                <a:ea typeface="Open Sans" panose="020B0606030504020204" pitchFamily="34" charset="0"/>
                <a:cs typeface="Open Sans" panose="020B0606030504020204" pitchFamily="34" charset="0"/>
              </a:rPr>
              <a:t>Vivamus Quam Dolor, Tempor Ac Gravida Sit Amet, Porta Fermentum Magna. Aliquam Euismod.</a:t>
            </a:r>
          </a:p>
        </p:txBody>
      </p:sp>
      <p:sp>
        <p:nvSpPr>
          <p:cNvPr id="36" name="Rectangle 89" descr="e7d195523061f1c0205959036996ad55c215b892a7aac5c0B9ADEF7896FB48F2EF97163A2DE1401E1875DEDC438B7864AD24CA23553DBBBD975DAF4CAD4A2592689FFB6CEE59FFA55B2702D0E5EE29CDDE744B5A58D848E290B0F3363EEEFF85AEACDB2C4783B3CFD20D9E72AC2F528B09A88B84C6E73CDEC5D6CB26D43C2398027A14BE9DBFE415"/>
          <p:cNvSpPr/>
          <p:nvPr/>
        </p:nvSpPr>
        <p:spPr>
          <a:xfrm>
            <a:off x="3062112" y="3022309"/>
            <a:ext cx="1813022" cy="779252"/>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lnSpc>
                <a:spcPct val="200000"/>
              </a:lnSpc>
              <a:spcBef>
                <a:spcPts val="0"/>
              </a:spcBef>
              <a:spcAft>
                <a:spcPts val="0"/>
              </a:spcAft>
            </a:pPr>
            <a:r>
              <a:rPr lang="en-US" altLang="zh-CN" sz="1050" b="1" dirty="0">
                <a:solidFill>
                  <a:srgbClr val="C8161D"/>
                </a:solidFill>
                <a:latin typeface="Open Sans" panose="020B0606030504020204" pitchFamily="34" charset="0"/>
                <a:ea typeface="Open Sans" panose="020B0606030504020204" pitchFamily="34" charset="0"/>
                <a:cs typeface="Open Sans" panose="020B0606030504020204" pitchFamily="34" charset="0"/>
              </a:rPr>
              <a:t>Key Words Here</a:t>
            </a:r>
            <a:endParaRPr lang="en-US" sz="788" dirty="0">
              <a:solidFill>
                <a:srgbClr val="C8161D"/>
              </a:solidFill>
              <a:latin typeface="Open Sans" panose="020B0606030504020204" pitchFamily="34" charset="0"/>
              <a:ea typeface="Open Sans" panose="020B0606030504020204" pitchFamily="34" charset="0"/>
              <a:cs typeface="Open Sans" panose="020B0606030504020204" pitchFamily="34" charset="0"/>
            </a:endParaRPr>
          </a:p>
          <a:p>
            <a:pPr fontAlgn="auto">
              <a:spcBef>
                <a:spcPts val="0"/>
              </a:spcBef>
              <a:spcAft>
                <a:spcPts val="0"/>
              </a:spcAft>
            </a:pPr>
            <a:r>
              <a:rPr lang="en-US" sz="788" dirty="0">
                <a:solidFill>
                  <a:prstClr val="black">
                    <a:lumMod val="50000"/>
                    <a:lumOff val="50000"/>
                  </a:prstClr>
                </a:solidFill>
                <a:latin typeface="Open Sans" panose="020B0606030504020204" pitchFamily="34" charset="0"/>
                <a:ea typeface="Open Sans" panose="020B0606030504020204" pitchFamily="34" charset="0"/>
                <a:cs typeface="Open Sans" panose="020B0606030504020204" pitchFamily="34" charset="0"/>
              </a:rPr>
              <a:t>Vivamus Quam Dolor, Tempor Ac Gravida Sit Amet, Porta Fermentum Magna. Aliquam Euismod.</a:t>
            </a:r>
          </a:p>
        </p:txBody>
      </p:sp>
      <p:sp>
        <p:nvSpPr>
          <p:cNvPr id="37" name="Rectangle 89" descr="e7d195523061f1c0205959036996ad55c215b892a7aac5c0B9ADEF7896FB48F2EF97163A2DE1401E1875DEDC438B7864AD24CA23553DBBBD975DAF4CAD4A2592689FFB6CEE59FFA55B2702D0E5EE29CDDE744B5A58D848E290B0F3363EEEFF85AEACDB2C4783B3CFD20D9E72AC2F528B09A88B84C6E73CDEC5D6CB26D43C2398027A14BE9DBFE415"/>
          <p:cNvSpPr/>
          <p:nvPr/>
        </p:nvSpPr>
        <p:spPr>
          <a:xfrm>
            <a:off x="5147301" y="2382612"/>
            <a:ext cx="1813022" cy="779252"/>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lnSpc>
                <a:spcPct val="200000"/>
              </a:lnSpc>
              <a:spcBef>
                <a:spcPts val="0"/>
              </a:spcBef>
              <a:spcAft>
                <a:spcPts val="0"/>
              </a:spcAft>
            </a:pPr>
            <a:r>
              <a:rPr lang="en-US" altLang="zh-CN" sz="1050" b="1" dirty="0">
                <a:solidFill>
                  <a:srgbClr val="C8161D"/>
                </a:solidFill>
                <a:latin typeface="Open Sans" panose="020B0606030504020204" pitchFamily="34" charset="0"/>
                <a:ea typeface="Open Sans" panose="020B0606030504020204" pitchFamily="34" charset="0"/>
                <a:cs typeface="Open Sans" panose="020B0606030504020204" pitchFamily="34" charset="0"/>
              </a:rPr>
              <a:t>Key Words Here</a:t>
            </a:r>
            <a:endParaRPr lang="en-US" sz="788" dirty="0">
              <a:solidFill>
                <a:srgbClr val="C8161D"/>
              </a:solidFill>
              <a:latin typeface="Open Sans" panose="020B0606030504020204" pitchFamily="34" charset="0"/>
              <a:ea typeface="Open Sans" panose="020B0606030504020204" pitchFamily="34" charset="0"/>
              <a:cs typeface="Open Sans" panose="020B0606030504020204" pitchFamily="34" charset="0"/>
            </a:endParaRPr>
          </a:p>
          <a:p>
            <a:pPr fontAlgn="auto">
              <a:spcBef>
                <a:spcPts val="0"/>
              </a:spcBef>
              <a:spcAft>
                <a:spcPts val="0"/>
              </a:spcAft>
            </a:pPr>
            <a:r>
              <a:rPr lang="en-US" sz="788" dirty="0">
                <a:solidFill>
                  <a:prstClr val="black">
                    <a:lumMod val="50000"/>
                    <a:lumOff val="50000"/>
                  </a:prstClr>
                </a:solidFill>
                <a:latin typeface="Open Sans" panose="020B0606030504020204" pitchFamily="34" charset="0"/>
                <a:ea typeface="Open Sans" panose="020B0606030504020204" pitchFamily="34" charset="0"/>
                <a:cs typeface="Open Sans" panose="020B0606030504020204" pitchFamily="34" charset="0"/>
              </a:rPr>
              <a:t>Vivamus Quam Dolor, Tempor Ac Gravida Sit Amet, Porta Fermentum Magna. Aliquam Euismod.</a:t>
            </a:r>
          </a:p>
        </p:txBody>
      </p:sp>
      <p:sp>
        <p:nvSpPr>
          <p:cNvPr id="38" name="Rectangle 89" descr="e7d195523061f1c0205959036996ad55c215b892a7aac5c0B9ADEF7896FB48F2EF97163A2DE1401E1875DEDC438B7864AD24CA23553DBBBD975DAF4CAD4A2592689FFB6CEE59FFA55B2702D0E5EE29CDDE744B5A58D848E290B0F3363EEEFF85AEACDB2C4783B3CFD20D9E72AC2F528B09A88B84C6E73CDEC5D6CB26D43C2398027A14BE9DBFE415"/>
          <p:cNvSpPr/>
          <p:nvPr/>
        </p:nvSpPr>
        <p:spPr>
          <a:xfrm>
            <a:off x="7268987" y="1815500"/>
            <a:ext cx="1575604" cy="779252"/>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lnSpc>
                <a:spcPct val="200000"/>
              </a:lnSpc>
              <a:spcBef>
                <a:spcPts val="0"/>
              </a:spcBef>
              <a:spcAft>
                <a:spcPts val="0"/>
              </a:spcAft>
            </a:pPr>
            <a:r>
              <a:rPr lang="en-US" altLang="zh-CN" sz="1050" b="1" dirty="0">
                <a:solidFill>
                  <a:srgbClr val="C8161D"/>
                </a:solidFill>
                <a:latin typeface="Open Sans" panose="020B0606030504020204" pitchFamily="34" charset="0"/>
                <a:ea typeface="Open Sans" panose="020B0606030504020204" pitchFamily="34" charset="0"/>
                <a:cs typeface="Open Sans" panose="020B0606030504020204" pitchFamily="34" charset="0"/>
              </a:rPr>
              <a:t>Key Words Here</a:t>
            </a:r>
            <a:endParaRPr lang="en-US" sz="788" dirty="0">
              <a:solidFill>
                <a:srgbClr val="C8161D"/>
              </a:solidFill>
              <a:latin typeface="Open Sans" panose="020B0606030504020204" pitchFamily="34" charset="0"/>
              <a:ea typeface="Open Sans" panose="020B0606030504020204" pitchFamily="34" charset="0"/>
              <a:cs typeface="Open Sans" panose="020B0606030504020204" pitchFamily="34" charset="0"/>
            </a:endParaRPr>
          </a:p>
          <a:p>
            <a:pPr fontAlgn="auto">
              <a:spcBef>
                <a:spcPts val="0"/>
              </a:spcBef>
              <a:spcAft>
                <a:spcPts val="0"/>
              </a:spcAft>
            </a:pPr>
            <a:r>
              <a:rPr lang="en-US" sz="788" dirty="0">
                <a:solidFill>
                  <a:prstClr val="black">
                    <a:lumMod val="50000"/>
                    <a:lumOff val="50000"/>
                  </a:prstClr>
                </a:solidFill>
                <a:latin typeface="Open Sans" panose="020B0606030504020204" pitchFamily="34" charset="0"/>
                <a:ea typeface="Open Sans" panose="020B0606030504020204" pitchFamily="34" charset="0"/>
                <a:cs typeface="Open Sans" panose="020B0606030504020204" pitchFamily="34" charset="0"/>
              </a:rPr>
              <a:t>Vivamus Quam Dolor, Tempor Ac Gravida Sit Amet, Porta Fermentum Magna. Aliquam Euismod.</a:t>
            </a:r>
          </a:p>
        </p:txBody>
      </p:sp>
    </p:spTree>
    <p:extLst>
      <p:ext uri="{BB962C8B-B14F-4D97-AF65-F5344CB8AC3E}">
        <p14:creationId xmlns:p14="http://schemas.microsoft.com/office/powerpoint/2010/main" val="2398755104"/>
      </p:ext>
    </p:extLst>
  </p:cSld>
  <p:clrMapOvr>
    <a:masterClrMapping/>
  </p:clrMapOvr>
  <p:transition>
    <p:random/>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215053" y="1214803"/>
            <a:ext cx="2713895" cy="2713895"/>
            <a:chOff x="3603171" y="936171"/>
            <a:chExt cx="4985658" cy="4985658"/>
          </a:xfrm>
        </p:grpSpPr>
        <p:sp>
          <p:nvSpPr>
            <p:cNvPr id="114" name="椭圆 113"/>
            <p:cNvSpPr/>
            <p:nvPr/>
          </p:nvSpPr>
          <p:spPr>
            <a:xfrm>
              <a:off x="3852132" y="1185132"/>
              <a:ext cx="4487736" cy="4487736"/>
            </a:xfrm>
            <a:prstGeom prst="ellipse">
              <a:avLst/>
            </a:prstGeom>
            <a:noFill/>
            <a:ln w="25400">
              <a:solidFill>
                <a:srgbClr val="C8161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auto">
                <a:spcBef>
                  <a:spcPts val="0"/>
                </a:spcBef>
                <a:spcAft>
                  <a:spcPts val="0"/>
                </a:spcAft>
              </a:pPr>
              <a:endParaRPr lang="zh-CN" altLang="en-US" sz="1350">
                <a:solidFill>
                  <a:prstClr val="white"/>
                </a:solidFill>
              </a:endParaRPr>
            </a:p>
          </p:txBody>
        </p:sp>
        <p:sp>
          <p:nvSpPr>
            <p:cNvPr id="115" name="任意多边形 114"/>
            <p:cNvSpPr/>
            <p:nvPr/>
          </p:nvSpPr>
          <p:spPr>
            <a:xfrm>
              <a:off x="3603171" y="936171"/>
              <a:ext cx="4985658" cy="4985658"/>
            </a:xfrm>
            <a:custGeom>
              <a:avLst/>
              <a:gdLst>
                <a:gd name="connsiteX0" fmla="*/ 2492829 w 4985658"/>
                <a:gd name="connsiteY0" fmla="*/ 248961 h 4985658"/>
                <a:gd name="connsiteX1" fmla="*/ 248961 w 4985658"/>
                <a:gd name="connsiteY1" fmla="*/ 2492829 h 4985658"/>
                <a:gd name="connsiteX2" fmla="*/ 2492829 w 4985658"/>
                <a:gd name="connsiteY2" fmla="*/ 4736697 h 4985658"/>
                <a:gd name="connsiteX3" fmla="*/ 4736697 w 4985658"/>
                <a:gd name="connsiteY3" fmla="*/ 2492829 h 4985658"/>
                <a:gd name="connsiteX4" fmla="*/ 2492829 w 4985658"/>
                <a:gd name="connsiteY4" fmla="*/ 248961 h 4985658"/>
                <a:gd name="connsiteX5" fmla="*/ 2492829 w 4985658"/>
                <a:gd name="connsiteY5" fmla="*/ 0 h 4985658"/>
                <a:gd name="connsiteX6" fmla="*/ 4985658 w 4985658"/>
                <a:gd name="connsiteY6" fmla="*/ 2492829 h 4985658"/>
                <a:gd name="connsiteX7" fmla="*/ 2492829 w 4985658"/>
                <a:gd name="connsiteY7" fmla="*/ 4985658 h 4985658"/>
                <a:gd name="connsiteX8" fmla="*/ 0 w 4985658"/>
                <a:gd name="connsiteY8" fmla="*/ 2492829 h 4985658"/>
                <a:gd name="connsiteX9" fmla="*/ 2492829 w 4985658"/>
                <a:gd name="connsiteY9" fmla="*/ 0 h 49856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985658" h="4985658">
                  <a:moveTo>
                    <a:pt x="2492829" y="248961"/>
                  </a:moveTo>
                  <a:cubicBezTo>
                    <a:pt x="1253575" y="248961"/>
                    <a:pt x="248961" y="1253575"/>
                    <a:pt x="248961" y="2492829"/>
                  </a:cubicBezTo>
                  <a:cubicBezTo>
                    <a:pt x="248961" y="3732083"/>
                    <a:pt x="1253575" y="4736697"/>
                    <a:pt x="2492829" y="4736697"/>
                  </a:cubicBezTo>
                  <a:cubicBezTo>
                    <a:pt x="3732083" y="4736697"/>
                    <a:pt x="4736697" y="3732083"/>
                    <a:pt x="4736697" y="2492829"/>
                  </a:cubicBezTo>
                  <a:cubicBezTo>
                    <a:pt x="4736697" y="1253575"/>
                    <a:pt x="3732083" y="248961"/>
                    <a:pt x="2492829" y="248961"/>
                  </a:cubicBezTo>
                  <a:close/>
                  <a:moveTo>
                    <a:pt x="2492829" y="0"/>
                  </a:moveTo>
                  <a:cubicBezTo>
                    <a:pt x="3869580" y="0"/>
                    <a:pt x="4985658" y="1116078"/>
                    <a:pt x="4985658" y="2492829"/>
                  </a:cubicBezTo>
                  <a:cubicBezTo>
                    <a:pt x="4985658" y="3869580"/>
                    <a:pt x="3869580" y="4985658"/>
                    <a:pt x="2492829" y="4985658"/>
                  </a:cubicBezTo>
                  <a:cubicBezTo>
                    <a:pt x="1116078" y="4985658"/>
                    <a:pt x="0" y="3869580"/>
                    <a:pt x="0" y="2492829"/>
                  </a:cubicBezTo>
                  <a:cubicBezTo>
                    <a:pt x="0" y="1116078"/>
                    <a:pt x="1116078" y="0"/>
                    <a:pt x="2492829" y="0"/>
                  </a:cubicBezTo>
                  <a:close/>
                </a:path>
              </a:pathLst>
            </a:custGeom>
            <a:solidFill>
              <a:srgbClr val="C8161C"/>
            </a:solidFill>
            <a:ln>
              <a:solidFill>
                <a:srgbClr val="C8161C"/>
              </a:solidFill>
            </a:ln>
            <a:effectLst>
              <a:innerShdw blurRad="1016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auto">
                <a:spcBef>
                  <a:spcPts val="0"/>
                </a:spcBef>
                <a:spcAft>
                  <a:spcPts val="0"/>
                </a:spcAft>
              </a:pPr>
              <a:endParaRPr lang="zh-CN" altLang="en-US" sz="1350">
                <a:solidFill>
                  <a:prstClr val="white"/>
                </a:solidFill>
              </a:endParaRPr>
            </a:p>
          </p:txBody>
        </p:sp>
        <p:sp>
          <p:nvSpPr>
            <p:cNvPr id="116" name="椭圆 115"/>
            <p:cNvSpPr/>
            <p:nvPr/>
          </p:nvSpPr>
          <p:spPr>
            <a:xfrm>
              <a:off x="3603171" y="936171"/>
              <a:ext cx="4985658" cy="4985658"/>
            </a:xfrm>
            <a:prstGeom prst="ellipse">
              <a:avLst/>
            </a:prstGeom>
            <a:noFill/>
            <a:ln w="25400">
              <a:solidFill>
                <a:srgbClr val="C8161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auto">
                <a:spcBef>
                  <a:spcPts val="0"/>
                </a:spcBef>
                <a:spcAft>
                  <a:spcPts val="0"/>
                </a:spcAft>
              </a:pPr>
              <a:endParaRPr lang="zh-CN" altLang="en-US" sz="1350">
                <a:solidFill>
                  <a:prstClr val="white"/>
                </a:solidFill>
              </a:endParaRPr>
            </a:p>
          </p:txBody>
        </p:sp>
      </p:grpSp>
      <p:grpSp>
        <p:nvGrpSpPr>
          <p:cNvPr id="3" name="组合 2"/>
          <p:cNvGrpSpPr/>
          <p:nvPr/>
        </p:nvGrpSpPr>
        <p:grpSpPr>
          <a:xfrm>
            <a:off x="3649592" y="1649341"/>
            <a:ext cx="1844817" cy="1844817"/>
            <a:chOff x="3860800" y="1193800"/>
            <a:chExt cx="4470400" cy="4470400"/>
          </a:xfrm>
        </p:grpSpPr>
        <p:sp>
          <p:nvSpPr>
            <p:cNvPr id="100" name="椭圆 99"/>
            <p:cNvSpPr/>
            <p:nvPr/>
          </p:nvSpPr>
          <p:spPr>
            <a:xfrm>
              <a:off x="3860800" y="1193800"/>
              <a:ext cx="4470400" cy="4470400"/>
            </a:xfrm>
            <a:prstGeom prst="ellipse">
              <a:avLst/>
            </a:prstGeom>
            <a:solidFill>
              <a:srgbClr val="C8161C"/>
            </a:solidFill>
            <a:ln w="25400">
              <a:gradFill flip="none" rotWithShape="1">
                <a:gsLst>
                  <a:gs pos="0">
                    <a:schemeClr val="bg1"/>
                  </a:gs>
                  <a:gs pos="100000">
                    <a:schemeClr val="bg1">
                      <a:lumMod val="75000"/>
                    </a:schemeClr>
                  </a:gs>
                </a:gsLst>
                <a:lin ang="2700000" scaled="1"/>
                <a:tileRect/>
              </a:gradFill>
            </a:ln>
            <a:effectLst>
              <a:outerShdw blurRad="292100" dist="114300" dir="2700000" algn="tl" rotWithShape="0">
                <a:prstClr val="black">
                  <a:alpha val="4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auto">
                <a:spcBef>
                  <a:spcPts val="0"/>
                </a:spcBef>
                <a:spcAft>
                  <a:spcPts val="0"/>
                </a:spcAft>
              </a:pPr>
              <a:endParaRPr lang="zh-CN" altLang="en-US" sz="1350">
                <a:solidFill>
                  <a:prstClr val="white"/>
                </a:solidFill>
              </a:endParaRPr>
            </a:p>
          </p:txBody>
        </p:sp>
        <p:sp>
          <p:nvSpPr>
            <p:cNvPr id="101" name="椭圆 100"/>
            <p:cNvSpPr/>
            <p:nvPr/>
          </p:nvSpPr>
          <p:spPr>
            <a:xfrm>
              <a:off x="4223657" y="1556657"/>
              <a:ext cx="3744686" cy="3744686"/>
            </a:xfrm>
            <a:prstGeom prst="ellipse">
              <a:avLst/>
            </a:prstGeom>
            <a:solidFill>
              <a:schemeClr val="bg1">
                <a:lumMod val="95000"/>
              </a:schemeClr>
            </a:solidFill>
            <a:ln>
              <a:noFill/>
            </a:ln>
            <a:effectLst>
              <a:innerShdw blurRad="1524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auto">
                <a:spcBef>
                  <a:spcPts val="0"/>
                </a:spcBef>
                <a:spcAft>
                  <a:spcPts val="0"/>
                </a:spcAft>
              </a:pPr>
              <a:endParaRPr lang="zh-CN" altLang="en-US" sz="1350">
                <a:solidFill>
                  <a:prstClr val="white"/>
                </a:solidFill>
              </a:endParaRPr>
            </a:p>
          </p:txBody>
        </p:sp>
        <p:sp>
          <p:nvSpPr>
            <p:cNvPr id="102" name="文本框 27"/>
            <p:cNvSpPr txBox="1"/>
            <p:nvPr/>
          </p:nvSpPr>
          <p:spPr>
            <a:xfrm>
              <a:off x="5684594" y="1756307"/>
              <a:ext cx="817556" cy="134246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auto">
                <a:spcBef>
                  <a:spcPts val="0"/>
                </a:spcBef>
                <a:spcAft>
                  <a:spcPts val="0"/>
                </a:spcAft>
              </a:pPr>
              <a:r>
                <a:rPr lang="en-US" altLang="zh-CN" sz="1500" dirty="0">
                  <a:solidFill>
                    <a:prstClr val="black">
                      <a:lumMod val="75000"/>
                      <a:lumOff val="25000"/>
                    </a:prstClr>
                  </a:solidFill>
                  <a:latin typeface="Impact" panose="020B0806030902050204" pitchFamily="34" charset="0"/>
                </a:rPr>
                <a:t>12</a:t>
              </a:r>
              <a:endParaRPr lang="zh-CN" altLang="en-US" sz="1500" dirty="0">
                <a:solidFill>
                  <a:prstClr val="black">
                    <a:lumMod val="75000"/>
                    <a:lumOff val="25000"/>
                  </a:prstClr>
                </a:solidFill>
                <a:latin typeface="Impact" panose="020B0806030902050204" pitchFamily="34" charset="0"/>
              </a:endParaRPr>
            </a:p>
          </p:txBody>
        </p:sp>
        <p:sp>
          <p:nvSpPr>
            <p:cNvPr id="103" name="文本框 28"/>
            <p:cNvSpPr txBox="1"/>
            <p:nvPr/>
          </p:nvSpPr>
          <p:spPr>
            <a:xfrm>
              <a:off x="5788303" y="4454467"/>
              <a:ext cx="605485" cy="78310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auto">
                <a:spcBef>
                  <a:spcPts val="0"/>
                </a:spcBef>
                <a:spcAft>
                  <a:spcPts val="0"/>
                </a:spcAft>
              </a:pPr>
              <a:r>
                <a:rPr lang="en-US" altLang="zh-CN" sz="1500" dirty="0">
                  <a:solidFill>
                    <a:prstClr val="black">
                      <a:lumMod val="75000"/>
                      <a:lumOff val="25000"/>
                    </a:prstClr>
                  </a:solidFill>
                  <a:latin typeface="Impact" panose="020B0806030902050204" pitchFamily="34" charset="0"/>
                </a:rPr>
                <a:t>6</a:t>
              </a:r>
              <a:endParaRPr lang="zh-CN" altLang="en-US" sz="1500" dirty="0">
                <a:solidFill>
                  <a:prstClr val="black">
                    <a:lumMod val="75000"/>
                    <a:lumOff val="25000"/>
                  </a:prstClr>
                </a:solidFill>
                <a:latin typeface="Impact" panose="020B0806030902050204" pitchFamily="34" charset="0"/>
              </a:endParaRPr>
            </a:p>
          </p:txBody>
        </p:sp>
        <p:sp>
          <p:nvSpPr>
            <p:cNvPr id="104" name="文本框 31"/>
            <p:cNvSpPr txBox="1"/>
            <p:nvPr/>
          </p:nvSpPr>
          <p:spPr>
            <a:xfrm>
              <a:off x="4416181" y="3084184"/>
              <a:ext cx="621997" cy="78310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auto">
                <a:spcBef>
                  <a:spcPts val="0"/>
                </a:spcBef>
                <a:spcAft>
                  <a:spcPts val="0"/>
                </a:spcAft>
              </a:pPr>
              <a:r>
                <a:rPr lang="en-US" altLang="zh-CN" sz="1500" dirty="0">
                  <a:solidFill>
                    <a:prstClr val="black">
                      <a:lumMod val="75000"/>
                      <a:lumOff val="25000"/>
                    </a:prstClr>
                  </a:solidFill>
                  <a:latin typeface="Impact" panose="020B0806030902050204" pitchFamily="34" charset="0"/>
                </a:rPr>
                <a:t>9</a:t>
              </a:r>
              <a:endParaRPr lang="zh-CN" altLang="en-US" sz="1500" dirty="0">
                <a:solidFill>
                  <a:prstClr val="black">
                    <a:lumMod val="75000"/>
                    <a:lumOff val="25000"/>
                  </a:prstClr>
                </a:solidFill>
                <a:latin typeface="Impact" panose="020B0806030902050204" pitchFamily="34" charset="0"/>
              </a:endParaRPr>
            </a:p>
          </p:txBody>
        </p:sp>
        <p:sp>
          <p:nvSpPr>
            <p:cNvPr id="105" name="文本框 36"/>
            <p:cNvSpPr txBox="1"/>
            <p:nvPr/>
          </p:nvSpPr>
          <p:spPr>
            <a:xfrm>
              <a:off x="7218093" y="3097190"/>
              <a:ext cx="596769" cy="78310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auto">
                <a:spcBef>
                  <a:spcPts val="0"/>
                </a:spcBef>
                <a:spcAft>
                  <a:spcPts val="0"/>
                </a:spcAft>
              </a:pPr>
              <a:r>
                <a:rPr lang="en-US" altLang="zh-CN" sz="1500" dirty="0">
                  <a:solidFill>
                    <a:prstClr val="black">
                      <a:lumMod val="75000"/>
                      <a:lumOff val="25000"/>
                    </a:prstClr>
                  </a:solidFill>
                  <a:latin typeface="Impact" panose="020B0806030902050204" pitchFamily="34" charset="0"/>
                </a:rPr>
                <a:t>3</a:t>
              </a:r>
              <a:endParaRPr lang="zh-CN" altLang="en-US" sz="1500" dirty="0">
                <a:solidFill>
                  <a:prstClr val="black">
                    <a:lumMod val="75000"/>
                    <a:lumOff val="25000"/>
                  </a:prstClr>
                </a:solidFill>
                <a:latin typeface="Impact" panose="020B0806030902050204" pitchFamily="34" charset="0"/>
              </a:endParaRPr>
            </a:p>
          </p:txBody>
        </p:sp>
        <p:sp>
          <p:nvSpPr>
            <p:cNvPr id="106" name="任意多边形 105"/>
            <p:cNvSpPr/>
            <p:nvPr/>
          </p:nvSpPr>
          <p:spPr>
            <a:xfrm rot="-900000">
              <a:off x="5915667" y="1984289"/>
              <a:ext cx="76000" cy="1862122"/>
            </a:xfrm>
            <a:custGeom>
              <a:avLst/>
              <a:gdLst>
                <a:gd name="connsiteX0" fmla="*/ 0 w 122399"/>
                <a:gd name="connsiteY0" fmla="*/ 2073869 h 2726332"/>
                <a:gd name="connsiteX1" fmla="*/ 4810 w 122399"/>
                <a:gd name="connsiteY1" fmla="*/ 1819901 h 2726332"/>
                <a:gd name="connsiteX2" fmla="*/ 8318 w 122399"/>
                <a:gd name="connsiteY2" fmla="*/ 1764433 h 2726332"/>
                <a:gd name="connsiteX3" fmla="*/ 61200 w 122399"/>
                <a:gd name="connsiteY3" fmla="*/ 0 h 2726332"/>
                <a:gd name="connsiteX4" fmla="*/ 114082 w 122399"/>
                <a:gd name="connsiteY4" fmla="*/ 1764436 h 2726332"/>
                <a:gd name="connsiteX5" fmla="*/ 117589 w 122399"/>
                <a:gd name="connsiteY5" fmla="*/ 1819901 h 2726332"/>
                <a:gd name="connsiteX6" fmla="*/ 122399 w 122399"/>
                <a:gd name="connsiteY6" fmla="*/ 2073869 h 2726332"/>
                <a:gd name="connsiteX7" fmla="*/ 61200 w 122399"/>
                <a:gd name="connsiteY7" fmla="*/ 2726332 h 2726332"/>
                <a:gd name="connsiteX8" fmla="*/ 0 w 122399"/>
                <a:gd name="connsiteY8" fmla="*/ 2073869 h 27263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2399" h="2726332">
                  <a:moveTo>
                    <a:pt x="0" y="2073869"/>
                  </a:moveTo>
                  <a:cubicBezTo>
                    <a:pt x="0" y="1983782"/>
                    <a:pt x="1713" y="1897960"/>
                    <a:pt x="4810" y="1819901"/>
                  </a:cubicBezTo>
                  <a:lnTo>
                    <a:pt x="8318" y="1764433"/>
                  </a:lnTo>
                  <a:lnTo>
                    <a:pt x="61200" y="0"/>
                  </a:lnTo>
                  <a:lnTo>
                    <a:pt x="114082" y="1764436"/>
                  </a:lnTo>
                  <a:lnTo>
                    <a:pt x="117589" y="1819901"/>
                  </a:lnTo>
                  <a:cubicBezTo>
                    <a:pt x="120686" y="1897960"/>
                    <a:pt x="122399" y="1983782"/>
                    <a:pt x="122399" y="2073869"/>
                  </a:cubicBezTo>
                  <a:cubicBezTo>
                    <a:pt x="122399" y="2434214"/>
                    <a:pt x="94999" y="2726332"/>
                    <a:pt x="61200" y="2726332"/>
                  </a:cubicBezTo>
                  <a:cubicBezTo>
                    <a:pt x="27401" y="2726332"/>
                    <a:pt x="0" y="2434214"/>
                    <a:pt x="0" y="2073869"/>
                  </a:cubicBezTo>
                  <a:close/>
                </a:path>
              </a:pathLst>
            </a:custGeom>
            <a:solidFill>
              <a:schemeClr val="bg1"/>
            </a:solidFill>
            <a:ln>
              <a:noFill/>
            </a:ln>
            <a:effectLst>
              <a:outerShdw blurRad="635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auto">
                <a:spcBef>
                  <a:spcPts val="0"/>
                </a:spcBef>
                <a:spcAft>
                  <a:spcPts val="0"/>
                </a:spcAft>
              </a:pPr>
              <a:endParaRPr lang="zh-CN" altLang="en-US" sz="1350">
                <a:solidFill>
                  <a:prstClr val="white"/>
                </a:solidFill>
              </a:endParaRPr>
            </a:p>
          </p:txBody>
        </p:sp>
        <p:sp>
          <p:nvSpPr>
            <p:cNvPr id="107" name="任意多边形 106"/>
            <p:cNvSpPr/>
            <p:nvPr/>
          </p:nvSpPr>
          <p:spPr>
            <a:xfrm rot="5400000">
              <a:off x="6297925" y="2729480"/>
              <a:ext cx="69091" cy="1399040"/>
            </a:xfrm>
            <a:custGeom>
              <a:avLst/>
              <a:gdLst>
                <a:gd name="connsiteX0" fmla="*/ 0 w 122399"/>
                <a:gd name="connsiteY0" fmla="*/ 2073869 h 2726332"/>
                <a:gd name="connsiteX1" fmla="*/ 4810 w 122399"/>
                <a:gd name="connsiteY1" fmla="*/ 1819901 h 2726332"/>
                <a:gd name="connsiteX2" fmla="*/ 8318 w 122399"/>
                <a:gd name="connsiteY2" fmla="*/ 1764433 h 2726332"/>
                <a:gd name="connsiteX3" fmla="*/ 61200 w 122399"/>
                <a:gd name="connsiteY3" fmla="*/ 0 h 2726332"/>
                <a:gd name="connsiteX4" fmla="*/ 114082 w 122399"/>
                <a:gd name="connsiteY4" fmla="*/ 1764436 h 2726332"/>
                <a:gd name="connsiteX5" fmla="*/ 117589 w 122399"/>
                <a:gd name="connsiteY5" fmla="*/ 1819901 h 2726332"/>
                <a:gd name="connsiteX6" fmla="*/ 122399 w 122399"/>
                <a:gd name="connsiteY6" fmla="*/ 2073869 h 2726332"/>
                <a:gd name="connsiteX7" fmla="*/ 61200 w 122399"/>
                <a:gd name="connsiteY7" fmla="*/ 2726332 h 2726332"/>
                <a:gd name="connsiteX8" fmla="*/ 0 w 122399"/>
                <a:gd name="connsiteY8" fmla="*/ 2073869 h 27263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2399" h="2726332">
                  <a:moveTo>
                    <a:pt x="0" y="2073869"/>
                  </a:moveTo>
                  <a:cubicBezTo>
                    <a:pt x="0" y="1983782"/>
                    <a:pt x="1713" y="1897960"/>
                    <a:pt x="4810" y="1819901"/>
                  </a:cubicBezTo>
                  <a:lnTo>
                    <a:pt x="8318" y="1764433"/>
                  </a:lnTo>
                  <a:lnTo>
                    <a:pt x="61200" y="0"/>
                  </a:lnTo>
                  <a:lnTo>
                    <a:pt x="114082" y="1764436"/>
                  </a:lnTo>
                  <a:lnTo>
                    <a:pt x="117589" y="1819901"/>
                  </a:lnTo>
                  <a:cubicBezTo>
                    <a:pt x="120686" y="1897960"/>
                    <a:pt x="122399" y="1983782"/>
                    <a:pt x="122399" y="2073869"/>
                  </a:cubicBezTo>
                  <a:cubicBezTo>
                    <a:pt x="122399" y="2434214"/>
                    <a:pt x="94999" y="2726332"/>
                    <a:pt x="61200" y="2726332"/>
                  </a:cubicBezTo>
                  <a:cubicBezTo>
                    <a:pt x="27401" y="2726332"/>
                    <a:pt x="0" y="2434214"/>
                    <a:pt x="0" y="2073869"/>
                  </a:cubicBezTo>
                  <a:close/>
                </a:path>
              </a:pathLst>
            </a:custGeom>
            <a:solidFill>
              <a:schemeClr val="bg1"/>
            </a:solidFill>
            <a:ln>
              <a:noFill/>
            </a:ln>
            <a:effectLst>
              <a:outerShdw blurRad="635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auto">
                <a:spcBef>
                  <a:spcPts val="0"/>
                </a:spcBef>
                <a:spcAft>
                  <a:spcPts val="0"/>
                </a:spcAft>
              </a:pPr>
              <a:endParaRPr lang="zh-CN" altLang="en-US" sz="1350">
                <a:solidFill>
                  <a:prstClr val="white"/>
                </a:solidFill>
              </a:endParaRPr>
            </a:p>
          </p:txBody>
        </p:sp>
        <p:grpSp>
          <p:nvGrpSpPr>
            <p:cNvPr id="108" name="组合 107"/>
            <p:cNvGrpSpPr/>
            <p:nvPr/>
          </p:nvGrpSpPr>
          <p:grpSpPr>
            <a:xfrm>
              <a:off x="6029858" y="3362853"/>
              <a:ext cx="132297" cy="132297"/>
              <a:chOff x="8936533" y="2738955"/>
              <a:chExt cx="211667" cy="211667"/>
            </a:xfrm>
          </p:grpSpPr>
          <p:sp>
            <p:nvSpPr>
              <p:cNvPr id="112" name="椭圆 111"/>
              <p:cNvSpPr/>
              <p:nvPr/>
            </p:nvSpPr>
            <p:spPr>
              <a:xfrm>
                <a:off x="8936533" y="2738955"/>
                <a:ext cx="211667" cy="211667"/>
              </a:xfrm>
              <a:prstGeom prst="ellipse">
                <a:avLst/>
              </a:prstGeom>
              <a:solidFill>
                <a:srgbClr val="E456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auto">
                  <a:spcBef>
                    <a:spcPts val="0"/>
                  </a:spcBef>
                  <a:spcAft>
                    <a:spcPts val="0"/>
                  </a:spcAft>
                </a:pPr>
                <a:endParaRPr lang="zh-CN" altLang="en-US" sz="1350">
                  <a:solidFill>
                    <a:prstClr val="white"/>
                  </a:solidFill>
                </a:endParaRPr>
              </a:p>
            </p:txBody>
          </p:sp>
          <p:sp>
            <p:nvSpPr>
              <p:cNvPr id="113" name="椭圆 112"/>
              <p:cNvSpPr/>
              <p:nvPr/>
            </p:nvSpPr>
            <p:spPr>
              <a:xfrm>
                <a:off x="8982254" y="2786595"/>
                <a:ext cx="116410" cy="11641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auto">
                  <a:spcBef>
                    <a:spcPts val="0"/>
                  </a:spcBef>
                  <a:spcAft>
                    <a:spcPts val="0"/>
                  </a:spcAft>
                </a:pPr>
                <a:endParaRPr lang="zh-CN" altLang="en-US" sz="1350">
                  <a:solidFill>
                    <a:prstClr val="white"/>
                  </a:solidFill>
                </a:endParaRPr>
              </a:p>
            </p:txBody>
          </p:sp>
        </p:grpSp>
        <p:sp>
          <p:nvSpPr>
            <p:cNvPr id="109" name="椭圆 108"/>
            <p:cNvSpPr/>
            <p:nvPr/>
          </p:nvSpPr>
          <p:spPr>
            <a:xfrm rot="18000000">
              <a:off x="5335147" y="3019241"/>
              <a:ext cx="1991334" cy="16024"/>
            </a:xfrm>
            <a:prstGeom prst="ellipse">
              <a:avLst/>
            </a:prstGeom>
            <a:solidFill>
              <a:srgbClr val="E456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auto">
                <a:spcBef>
                  <a:spcPts val="0"/>
                </a:spcBef>
                <a:spcAft>
                  <a:spcPts val="0"/>
                </a:spcAft>
              </a:pPr>
              <a:endParaRPr lang="zh-CN" altLang="en-US" sz="1350">
                <a:solidFill>
                  <a:prstClr val="white"/>
                </a:solidFill>
              </a:endParaRPr>
            </a:p>
          </p:txBody>
        </p:sp>
        <p:sp>
          <p:nvSpPr>
            <p:cNvPr id="110" name="椭圆 109"/>
            <p:cNvSpPr/>
            <p:nvPr/>
          </p:nvSpPr>
          <p:spPr>
            <a:xfrm>
              <a:off x="4222642" y="1556657"/>
              <a:ext cx="3744343" cy="3751986"/>
            </a:xfrm>
            <a:prstGeom prst="ellipse">
              <a:avLst/>
            </a:prstGeom>
            <a:gradFill flip="none" rotWithShape="1">
              <a:gsLst>
                <a:gs pos="50000">
                  <a:schemeClr val="tx1">
                    <a:alpha val="4000"/>
                  </a:schemeClr>
                </a:gs>
                <a:gs pos="0">
                  <a:schemeClr val="bg1">
                    <a:lumMod val="95000"/>
                    <a:alpha val="0"/>
                  </a:schemeClr>
                </a:gs>
                <a:gs pos="100000">
                  <a:schemeClr val="tx1">
                    <a:alpha val="15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auto">
                <a:spcBef>
                  <a:spcPts val="0"/>
                </a:spcBef>
                <a:spcAft>
                  <a:spcPts val="0"/>
                </a:spcAft>
              </a:pPr>
              <a:endParaRPr lang="zh-CN" altLang="en-US" sz="1350">
                <a:solidFill>
                  <a:prstClr val="white"/>
                </a:solidFill>
              </a:endParaRPr>
            </a:p>
          </p:txBody>
        </p:sp>
        <p:sp>
          <p:nvSpPr>
            <p:cNvPr id="111" name="任意多边形 110"/>
            <p:cNvSpPr/>
            <p:nvPr/>
          </p:nvSpPr>
          <p:spPr>
            <a:xfrm rot="19800000" flipH="1">
              <a:off x="4224759" y="1557843"/>
              <a:ext cx="3742484" cy="3742315"/>
            </a:xfrm>
            <a:custGeom>
              <a:avLst/>
              <a:gdLst>
                <a:gd name="connsiteX0" fmla="*/ 2728883 w 3742484"/>
                <a:gd name="connsiteY0" fmla="*/ 3343109 h 3742315"/>
                <a:gd name="connsiteX1" fmla="*/ 2717169 w 3742484"/>
                <a:gd name="connsiteY1" fmla="*/ 3349872 h 3742315"/>
                <a:gd name="connsiteX2" fmla="*/ 2710573 w 3742484"/>
                <a:gd name="connsiteY2" fmla="*/ 3374489 h 3742315"/>
                <a:gd name="connsiteX3" fmla="*/ 2785153 w 3742484"/>
                <a:gd name="connsiteY3" fmla="*/ 3503665 h 3742315"/>
                <a:gd name="connsiteX4" fmla="*/ 2807242 w 3742484"/>
                <a:gd name="connsiteY4" fmla="*/ 3492357 h 3742315"/>
                <a:gd name="connsiteX5" fmla="*/ 2828080 w 3742484"/>
                <a:gd name="connsiteY5" fmla="*/ 3478881 h 3742315"/>
                <a:gd name="connsiteX6" fmla="*/ 2753500 w 3742484"/>
                <a:gd name="connsiteY6" fmla="*/ 3349705 h 3742315"/>
                <a:gd name="connsiteX7" fmla="*/ 2728883 w 3742484"/>
                <a:gd name="connsiteY7" fmla="*/ 3343109 h 3742315"/>
                <a:gd name="connsiteX8" fmla="*/ 3360899 w 3742484"/>
                <a:gd name="connsiteY8" fmla="*/ 2708687 h 3742315"/>
                <a:gd name="connsiteX9" fmla="*/ 3349956 w 3742484"/>
                <a:gd name="connsiteY9" fmla="*/ 2717084 h 3742315"/>
                <a:gd name="connsiteX10" fmla="*/ 3343194 w 3742484"/>
                <a:gd name="connsiteY10" fmla="*/ 2728797 h 3742315"/>
                <a:gd name="connsiteX11" fmla="*/ 3349790 w 3742484"/>
                <a:gd name="connsiteY11" fmla="*/ 2753415 h 3742315"/>
                <a:gd name="connsiteX12" fmla="*/ 3479320 w 3742484"/>
                <a:gd name="connsiteY12" fmla="*/ 2828199 h 3742315"/>
                <a:gd name="connsiteX13" fmla="*/ 3503148 w 3742484"/>
                <a:gd name="connsiteY13" fmla="*/ 2784719 h 3742315"/>
                <a:gd name="connsiteX14" fmla="*/ 3374574 w 3742484"/>
                <a:gd name="connsiteY14" fmla="*/ 2710487 h 3742315"/>
                <a:gd name="connsiteX15" fmla="*/ 3360899 w 3742484"/>
                <a:gd name="connsiteY15" fmla="*/ 2708687 h 3742315"/>
                <a:gd name="connsiteX16" fmla="*/ 1851736 w 3742484"/>
                <a:gd name="connsiteY16" fmla="*/ 3580002 h 3742315"/>
                <a:gd name="connsiteX17" fmla="*/ 1846458 w 3742484"/>
                <a:gd name="connsiteY17" fmla="*/ 3592745 h 3742315"/>
                <a:gd name="connsiteX18" fmla="*/ 1846458 w 3742484"/>
                <a:gd name="connsiteY18" fmla="*/ 3741210 h 3742315"/>
                <a:gd name="connsiteX19" fmla="*/ 1896026 w 3742484"/>
                <a:gd name="connsiteY19" fmla="*/ 3742315 h 3742315"/>
                <a:gd name="connsiteX20" fmla="*/ 1896026 w 3742484"/>
                <a:gd name="connsiteY20" fmla="*/ 3592745 h 3742315"/>
                <a:gd name="connsiteX21" fmla="*/ 1878005 w 3742484"/>
                <a:gd name="connsiteY21" fmla="*/ 3574724 h 3742315"/>
                <a:gd name="connsiteX22" fmla="*/ 1864480 w 3742484"/>
                <a:gd name="connsiteY22" fmla="*/ 3574724 h 3742315"/>
                <a:gd name="connsiteX23" fmla="*/ 1851736 w 3742484"/>
                <a:gd name="connsiteY23" fmla="*/ 3580002 h 3742315"/>
                <a:gd name="connsiteX24" fmla="*/ 999927 w 3742484"/>
                <a:gd name="connsiteY24" fmla="*/ 3341307 h 3742315"/>
                <a:gd name="connsiteX25" fmla="*/ 988985 w 3742484"/>
                <a:gd name="connsiteY25" fmla="*/ 3349703 h 3742315"/>
                <a:gd name="connsiteX26" fmla="*/ 914158 w 3742484"/>
                <a:gd name="connsiteY26" fmla="*/ 3479308 h 3742315"/>
                <a:gd name="connsiteX27" fmla="*/ 957640 w 3742484"/>
                <a:gd name="connsiteY27" fmla="*/ 3503132 h 3742315"/>
                <a:gd name="connsiteX28" fmla="*/ 1031912 w 3742484"/>
                <a:gd name="connsiteY28" fmla="*/ 3374488 h 3742315"/>
                <a:gd name="connsiteX29" fmla="*/ 1025316 w 3742484"/>
                <a:gd name="connsiteY29" fmla="*/ 3349870 h 3742315"/>
                <a:gd name="connsiteX30" fmla="*/ 1013602 w 3742484"/>
                <a:gd name="connsiteY30" fmla="*/ 3343108 h 3742315"/>
                <a:gd name="connsiteX31" fmla="*/ 999927 w 3742484"/>
                <a:gd name="connsiteY31" fmla="*/ 3341307 h 3742315"/>
                <a:gd name="connsiteX32" fmla="*/ 3580087 w 3742484"/>
                <a:gd name="connsiteY32" fmla="*/ 1851651 h 3742315"/>
                <a:gd name="connsiteX33" fmla="*/ 3574809 w 3742484"/>
                <a:gd name="connsiteY33" fmla="*/ 1864394 h 3742315"/>
                <a:gd name="connsiteX34" fmla="*/ 3574809 w 3742484"/>
                <a:gd name="connsiteY34" fmla="*/ 1877920 h 3742315"/>
                <a:gd name="connsiteX35" fmla="*/ 3592830 w 3742484"/>
                <a:gd name="connsiteY35" fmla="*/ 1895941 h 3742315"/>
                <a:gd name="connsiteX36" fmla="*/ 3741375 w 3742484"/>
                <a:gd name="connsiteY36" fmla="*/ 1895941 h 3742315"/>
                <a:gd name="connsiteX37" fmla="*/ 3742484 w 3742484"/>
                <a:gd name="connsiteY37" fmla="*/ 1846373 h 3742315"/>
                <a:gd name="connsiteX38" fmla="*/ 3592830 w 3742484"/>
                <a:gd name="connsiteY38" fmla="*/ 1846373 h 3742315"/>
                <a:gd name="connsiteX39" fmla="*/ 3580087 w 3742484"/>
                <a:gd name="connsiteY39" fmla="*/ 1851651 h 3742315"/>
                <a:gd name="connsiteX40" fmla="*/ 3349789 w 3742484"/>
                <a:gd name="connsiteY40" fmla="*/ 988899 h 3742315"/>
                <a:gd name="connsiteX41" fmla="*/ 3343193 w 3742484"/>
                <a:gd name="connsiteY41" fmla="*/ 1013517 h 3742315"/>
                <a:gd name="connsiteX42" fmla="*/ 3349956 w 3742484"/>
                <a:gd name="connsiteY42" fmla="*/ 1025230 h 3742315"/>
                <a:gd name="connsiteX43" fmla="*/ 3374573 w 3742484"/>
                <a:gd name="connsiteY43" fmla="*/ 1031827 h 3742315"/>
                <a:gd name="connsiteX44" fmla="*/ 3503899 w 3742484"/>
                <a:gd name="connsiteY44" fmla="*/ 957161 h 3742315"/>
                <a:gd name="connsiteX45" fmla="*/ 3492591 w 3742484"/>
                <a:gd name="connsiteY45" fmla="*/ 935071 h 3742315"/>
                <a:gd name="connsiteX46" fmla="*/ 3479115 w 3742484"/>
                <a:gd name="connsiteY46" fmla="*/ 914233 h 3742315"/>
                <a:gd name="connsiteX47" fmla="*/ 367911 w 3742484"/>
                <a:gd name="connsiteY47" fmla="*/ 2710487 h 3742315"/>
                <a:gd name="connsiteX48" fmla="*/ 238585 w 3742484"/>
                <a:gd name="connsiteY48" fmla="*/ 2785154 h 3742315"/>
                <a:gd name="connsiteX49" fmla="*/ 249894 w 3742484"/>
                <a:gd name="connsiteY49" fmla="*/ 2807243 h 3742315"/>
                <a:gd name="connsiteX50" fmla="*/ 263369 w 3742484"/>
                <a:gd name="connsiteY50" fmla="*/ 2828081 h 3742315"/>
                <a:gd name="connsiteX51" fmla="*/ 392695 w 3742484"/>
                <a:gd name="connsiteY51" fmla="*/ 2753415 h 3742315"/>
                <a:gd name="connsiteX52" fmla="*/ 399292 w 3742484"/>
                <a:gd name="connsiteY52" fmla="*/ 2728797 h 3742315"/>
                <a:gd name="connsiteX53" fmla="*/ 392529 w 3742484"/>
                <a:gd name="connsiteY53" fmla="*/ 2717084 h 3742315"/>
                <a:gd name="connsiteX54" fmla="*/ 367911 w 3742484"/>
                <a:gd name="connsiteY54" fmla="*/ 2710487 h 3742315"/>
                <a:gd name="connsiteX55" fmla="*/ 2784845 w 3742484"/>
                <a:gd name="connsiteY55" fmla="*/ 239183 h 3742315"/>
                <a:gd name="connsiteX56" fmla="*/ 2710573 w 3742484"/>
                <a:gd name="connsiteY56" fmla="*/ 367826 h 3742315"/>
                <a:gd name="connsiteX57" fmla="*/ 2717169 w 3742484"/>
                <a:gd name="connsiteY57" fmla="*/ 392443 h 3742315"/>
                <a:gd name="connsiteX58" fmla="*/ 2728883 w 3742484"/>
                <a:gd name="connsiteY58" fmla="*/ 399207 h 3742315"/>
                <a:gd name="connsiteX59" fmla="*/ 2753500 w 3742484"/>
                <a:gd name="connsiteY59" fmla="*/ 392610 h 3742315"/>
                <a:gd name="connsiteX60" fmla="*/ 2828327 w 3742484"/>
                <a:gd name="connsiteY60" fmla="*/ 263006 h 3742315"/>
                <a:gd name="connsiteX61" fmla="*/ 1109 w 3742484"/>
                <a:gd name="connsiteY61" fmla="*/ 1846373 h 3742315"/>
                <a:gd name="connsiteX62" fmla="*/ 0 w 3742484"/>
                <a:gd name="connsiteY62" fmla="*/ 1895941 h 3742315"/>
                <a:gd name="connsiteX63" fmla="*/ 149655 w 3742484"/>
                <a:gd name="connsiteY63" fmla="*/ 1895941 h 3742315"/>
                <a:gd name="connsiteX64" fmla="*/ 167676 w 3742484"/>
                <a:gd name="connsiteY64" fmla="*/ 1877920 h 3742315"/>
                <a:gd name="connsiteX65" fmla="*/ 167676 w 3742484"/>
                <a:gd name="connsiteY65" fmla="*/ 1864394 h 3742315"/>
                <a:gd name="connsiteX66" fmla="*/ 149655 w 3742484"/>
                <a:gd name="connsiteY66" fmla="*/ 1846373 h 3742315"/>
                <a:gd name="connsiteX67" fmla="*/ 1846459 w 3742484"/>
                <a:gd name="connsiteY67" fmla="*/ 0 h 3742315"/>
                <a:gd name="connsiteX68" fmla="*/ 1846459 w 3742484"/>
                <a:gd name="connsiteY68" fmla="*/ 149569 h 3742315"/>
                <a:gd name="connsiteX69" fmla="*/ 1864480 w 3742484"/>
                <a:gd name="connsiteY69" fmla="*/ 167590 h 3742315"/>
                <a:gd name="connsiteX70" fmla="*/ 1878005 w 3742484"/>
                <a:gd name="connsiteY70" fmla="*/ 167590 h 3742315"/>
                <a:gd name="connsiteX71" fmla="*/ 1896027 w 3742484"/>
                <a:gd name="connsiteY71" fmla="*/ 149569 h 3742315"/>
                <a:gd name="connsiteX72" fmla="*/ 1896027 w 3742484"/>
                <a:gd name="connsiteY72" fmla="*/ 1105 h 3742315"/>
                <a:gd name="connsiteX73" fmla="*/ 263165 w 3742484"/>
                <a:gd name="connsiteY73" fmla="*/ 914115 h 3742315"/>
                <a:gd name="connsiteX74" fmla="*/ 239337 w 3742484"/>
                <a:gd name="connsiteY74" fmla="*/ 957595 h 3742315"/>
                <a:gd name="connsiteX75" fmla="*/ 367911 w 3742484"/>
                <a:gd name="connsiteY75" fmla="*/ 1031827 h 3742315"/>
                <a:gd name="connsiteX76" fmla="*/ 392529 w 3742484"/>
                <a:gd name="connsiteY76" fmla="*/ 1025230 h 3742315"/>
                <a:gd name="connsiteX77" fmla="*/ 399291 w 3742484"/>
                <a:gd name="connsiteY77" fmla="*/ 1013517 h 3742315"/>
                <a:gd name="connsiteX78" fmla="*/ 392695 w 3742484"/>
                <a:gd name="connsiteY78" fmla="*/ 988899 h 3742315"/>
                <a:gd name="connsiteX79" fmla="*/ 935242 w 3742484"/>
                <a:gd name="connsiteY79" fmla="*/ 249958 h 3742315"/>
                <a:gd name="connsiteX80" fmla="*/ 914404 w 3742484"/>
                <a:gd name="connsiteY80" fmla="*/ 263434 h 3742315"/>
                <a:gd name="connsiteX81" fmla="*/ 988985 w 3742484"/>
                <a:gd name="connsiteY81" fmla="*/ 392612 h 3742315"/>
                <a:gd name="connsiteX82" fmla="*/ 1013602 w 3742484"/>
                <a:gd name="connsiteY82" fmla="*/ 399208 h 3742315"/>
                <a:gd name="connsiteX83" fmla="*/ 1025316 w 3742484"/>
                <a:gd name="connsiteY83" fmla="*/ 392445 h 3742315"/>
                <a:gd name="connsiteX84" fmla="*/ 1031912 w 3742484"/>
                <a:gd name="connsiteY84" fmla="*/ 367828 h 3742315"/>
                <a:gd name="connsiteX85" fmla="*/ 957331 w 3742484"/>
                <a:gd name="connsiteY85" fmla="*/ 238650 h 37423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3742484" h="3742315">
                  <a:moveTo>
                    <a:pt x="2728883" y="3343109"/>
                  </a:moveTo>
                  <a:lnTo>
                    <a:pt x="2717169" y="3349872"/>
                  </a:lnTo>
                  <a:cubicBezTo>
                    <a:pt x="2708549" y="3354848"/>
                    <a:pt x="2705596" y="3365869"/>
                    <a:pt x="2710573" y="3374489"/>
                  </a:cubicBezTo>
                  <a:lnTo>
                    <a:pt x="2785153" y="3503665"/>
                  </a:lnTo>
                  <a:lnTo>
                    <a:pt x="2807242" y="3492357"/>
                  </a:lnTo>
                  <a:lnTo>
                    <a:pt x="2828080" y="3478881"/>
                  </a:lnTo>
                  <a:lnTo>
                    <a:pt x="2753500" y="3349705"/>
                  </a:lnTo>
                  <a:cubicBezTo>
                    <a:pt x="2748523" y="3341085"/>
                    <a:pt x="2737502" y="3338132"/>
                    <a:pt x="2728883" y="3343109"/>
                  </a:cubicBezTo>
                  <a:close/>
                  <a:moveTo>
                    <a:pt x="3360899" y="2708687"/>
                  </a:moveTo>
                  <a:cubicBezTo>
                    <a:pt x="3356444" y="2709881"/>
                    <a:pt x="3352445" y="2712774"/>
                    <a:pt x="3349956" y="2717084"/>
                  </a:cubicBezTo>
                  <a:lnTo>
                    <a:pt x="3343194" y="2728797"/>
                  </a:lnTo>
                  <a:cubicBezTo>
                    <a:pt x="3338217" y="2737417"/>
                    <a:pt x="3341170" y="2748438"/>
                    <a:pt x="3349790" y="2753415"/>
                  </a:cubicBezTo>
                  <a:lnTo>
                    <a:pt x="3479320" y="2828199"/>
                  </a:lnTo>
                  <a:lnTo>
                    <a:pt x="3503148" y="2784719"/>
                  </a:lnTo>
                  <a:lnTo>
                    <a:pt x="3374574" y="2710487"/>
                  </a:lnTo>
                  <a:cubicBezTo>
                    <a:pt x="3370264" y="2707999"/>
                    <a:pt x="3365354" y="2707493"/>
                    <a:pt x="3360899" y="2708687"/>
                  </a:cubicBezTo>
                  <a:close/>
                  <a:moveTo>
                    <a:pt x="1851736" y="3580002"/>
                  </a:moveTo>
                  <a:cubicBezTo>
                    <a:pt x="1848475" y="3583264"/>
                    <a:pt x="1846458" y="3587769"/>
                    <a:pt x="1846458" y="3592745"/>
                  </a:cubicBezTo>
                  <a:lnTo>
                    <a:pt x="1846458" y="3741210"/>
                  </a:lnTo>
                  <a:lnTo>
                    <a:pt x="1896026" y="3742315"/>
                  </a:lnTo>
                  <a:lnTo>
                    <a:pt x="1896026" y="3592745"/>
                  </a:lnTo>
                  <a:cubicBezTo>
                    <a:pt x="1896026" y="3582792"/>
                    <a:pt x="1887958" y="3574724"/>
                    <a:pt x="1878005" y="3574724"/>
                  </a:cubicBezTo>
                  <a:lnTo>
                    <a:pt x="1864480" y="3574724"/>
                  </a:lnTo>
                  <a:cubicBezTo>
                    <a:pt x="1859503" y="3574725"/>
                    <a:pt x="1854998" y="3576741"/>
                    <a:pt x="1851736" y="3580002"/>
                  </a:cubicBezTo>
                  <a:close/>
                  <a:moveTo>
                    <a:pt x="999927" y="3341307"/>
                  </a:moveTo>
                  <a:cubicBezTo>
                    <a:pt x="995473" y="3342501"/>
                    <a:pt x="991473" y="3345393"/>
                    <a:pt x="988985" y="3349703"/>
                  </a:cubicBezTo>
                  <a:lnTo>
                    <a:pt x="914158" y="3479308"/>
                  </a:lnTo>
                  <a:lnTo>
                    <a:pt x="957640" y="3503132"/>
                  </a:lnTo>
                  <a:lnTo>
                    <a:pt x="1031912" y="3374488"/>
                  </a:lnTo>
                  <a:cubicBezTo>
                    <a:pt x="1036889" y="3365868"/>
                    <a:pt x="1033935" y="3354847"/>
                    <a:pt x="1025316" y="3349870"/>
                  </a:cubicBezTo>
                  <a:lnTo>
                    <a:pt x="1013602" y="3343108"/>
                  </a:lnTo>
                  <a:cubicBezTo>
                    <a:pt x="1009292" y="3340620"/>
                    <a:pt x="1004382" y="3340113"/>
                    <a:pt x="999927" y="3341307"/>
                  </a:cubicBezTo>
                  <a:close/>
                  <a:moveTo>
                    <a:pt x="3580087" y="1851651"/>
                  </a:moveTo>
                  <a:cubicBezTo>
                    <a:pt x="3576826" y="1854912"/>
                    <a:pt x="3574809" y="1859417"/>
                    <a:pt x="3574809" y="1864394"/>
                  </a:cubicBezTo>
                  <a:lnTo>
                    <a:pt x="3574809" y="1877920"/>
                  </a:lnTo>
                  <a:cubicBezTo>
                    <a:pt x="3574809" y="1887873"/>
                    <a:pt x="3582877" y="1895941"/>
                    <a:pt x="3592830" y="1895941"/>
                  </a:cubicBezTo>
                  <a:lnTo>
                    <a:pt x="3741375" y="1895941"/>
                  </a:lnTo>
                  <a:lnTo>
                    <a:pt x="3742484" y="1846373"/>
                  </a:lnTo>
                  <a:lnTo>
                    <a:pt x="3592830" y="1846373"/>
                  </a:lnTo>
                  <a:cubicBezTo>
                    <a:pt x="3587854" y="1846373"/>
                    <a:pt x="3583348" y="1848390"/>
                    <a:pt x="3580087" y="1851651"/>
                  </a:cubicBezTo>
                  <a:close/>
                  <a:moveTo>
                    <a:pt x="3349789" y="988899"/>
                  </a:moveTo>
                  <a:cubicBezTo>
                    <a:pt x="3341170" y="993876"/>
                    <a:pt x="3338217" y="1004897"/>
                    <a:pt x="3343193" y="1013517"/>
                  </a:cubicBezTo>
                  <a:lnTo>
                    <a:pt x="3349956" y="1025230"/>
                  </a:lnTo>
                  <a:cubicBezTo>
                    <a:pt x="3354933" y="1033850"/>
                    <a:pt x="3365954" y="1036803"/>
                    <a:pt x="3374573" y="1031827"/>
                  </a:cubicBezTo>
                  <a:lnTo>
                    <a:pt x="3503899" y="957161"/>
                  </a:lnTo>
                  <a:lnTo>
                    <a:pt x="3492591" y="935071"/>
                  </a:lnTo>
                  <a:lnTo>
                    <a:pt x="3479115" y="914233"/>
                  </a:lnTo>
                  <a:close/>
                  <a:moveTo>
                    <a:pt x="367911" y="2710487"/>
                  </a:moveTo>
                  <a:lnTo>
                    <a:pt x="238585" y="2785154"/>
                  </a:lnTo>
                  <a:lnTo>
                    <a:pt x="249894" y="2807243"/>
                  </a:lnTo>
                  <a:lnTo>
                    <a:pt x="263369" y="2828081"/>
                  </a:lnTo>
                  <a:lnTo>
                    <a:pt x="392695" y="2753415"/>
                  </a:lnTo>
                  <a:cubicBezTo>
                    <a:pt x="401315" y="2748438"/>
                    <a:pt x="404268" y="2737417"/>
                    <a:pt x="399292" y="2728797"/>
                  </a:cubicBezTo>
                  <a:lnTo>
                    <a:pt x="392529" y="2717084"/>
                  </a:lnTo>
                  <a:cubicBezTo>
                    <a:pt x="387552" y="2708464"/>
                    <a:pt x="376531" y="2705511"/>
                    <a:pt x="367911" y="2710487"/>
                  </a:cubicBezTo>
                  <a:close/>
                  <a:moveTo>
                    <a:pt x="2784845" y="239183"/>
                  </a:moveTo>
                  <a:lnTo>
                    <a:pt x="2710573" y="367826"/>
                  </a:lnTo>
                  <a:cubicBezTo>
                    <a:pt x="2705596" y="376446"/>
                    <a:pt x="2708549" y="387467"/>
                    <a:pt x="2717169" y="392443"/>
                  </a:cubicBezTo>
                  <a:lnTo>
                    <a:pt x="2728883" y="399207"/>
                  </a:lnTo>
                  <a:cubicBezTo>
                    <a:pt x="2737502" y="404183"/>
                    <a:pt x="2748523" y="401230"/>
                    <a:pt x="2753500" y="392610"/>
                  </a:cubicBezTo>
                  <a:lnTo>
                    <a:pt x="2828327" y="263006"/>
                  </a:lnTo>
                  <a:close/>
                  <a:moveTo>
                    <a:pt x="1109" y="1846373"/>
                  </a:moveTo>
                  <a:lnTo>
                    <a:pt x="0" y="1895941"/>
                  </a:lnTo>
                  <a:lnTo>
                    <a:pt x="149655" y="1895941"/>
                  </a:lnTo>
                  <a:cubicBezTo>
                    <a:pt x="159608" y="1895941"/>
                    <a:pt x="167676" y="1887873"/>
                    <a:pt x="167676" y="1877920"/>
                  </a:cubicBezTo>
                  <a:lnTo>
                    <a:pt x="167676" y="1864394"/>
                  </a:lnTo>
                  <a:cubicBezTo>
                    <a:pt x="167676" y="1854441"/>
                    <a:pt x="159608" y="1846373"/>
                    <a:pt x="149655" y="1846373"/>
                  </a:cubicBezTo>
                  <a:close/>
                  <a:moveTo>
                    <a:pt x="1846459" y="0"/>
                  </a:moveTo>
                  <a:lnTo>
                    <a:pt x="1846459" y="149569"/>
                  </a:lnTo>
                  <a:cubicBezTo>
                    <a:pt x="1846459" y="159522"/>
                    <a:pt x="1854527" y="167590"/>
                    <a:pt x="1864480" y="167590"/>
                  </a:cubicBezTo>
                  <a:lnTo>
                    <a:pt x="1878005" y="167590"/>
                  </a:lnTo>
                  <a:cubicBezTo>
                    <a:pt x="1887958" y="167590"/>
                    <a:pt x="1896027" y="159522"/>
                    <a:pt x="1896027" y="149569"/>
                  </a:cubicBezTo>
                  <a:lnTo>
                    <a:pt x="1896027" y="1105"/>
                  </a:lnTo>
                  <a:close/>
                  <a:moveTo>
                    <a:pt x="263165" y="914115"/>
                  </a:moveTo>
                  <a:lnTo>
                    <a:pt x="239337" y="957595"/>
                  </a:lnTo>
                  <a:lnTo>
                    <a:pt x="367911" y="1031827"/>
                  </a:lnTo>
                  <a:cubicBezTo>
                    <a:pt x="376531" y="1036803"/>
                    <a:pt x="387552" y="1033850"/>
                    <a:pt x="392529" y="1025230"/>
                  </a:cubicBezTo>
                  <a:lnTo>
                    <a:pt x="399291" y="1013517"/>
                  </a:lnTo>
                  <a:cubicBezTo>
                    <a:pt x="404268" y="1004897"/>
                    <a:pt x="401315" y="993876"/>
                    <a:pt x="392695" y="988899"/>
                  </a:cubicBezTo>
                  <a:close/>
                  <a:moveTo>
                    <a:pt x="935242" y="249958"/>
                  </a:moveTo>
                  <a:lnTo>
                    <a:pt x="914404" y="263434"/>
                  </a:lnTo>
                  <a:lnTo>
                    <a:pt x="988985" y="392612"/>
                  </a:lnTo>
                  <a:cubicBezTo>
                    <a:pt x="993961" y="401230"/>
                    <a:pt x="1004983" y="404184"/>
                    <a:pt x="1013602" y="399208"/>
                  </a:cubicBezTo>
                  <a:lnTo>
                    <a:pt x="1025316" y="392445"/>
                  </a:lnTo>
                  <a:cubicBezTo>
                    <a:pt x="1033936" y="387468"/>
                    <a:pt x="1036888" y="376446"/>
                    <a:pt x="1031912" y="367828"/>
                  </a:cubicBezTo>
                  <a:lnTo>
                    <a:pt x="957331" y="238650"/>
                  </a:ln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auto">
                <a:spcBef>
                  <a:spcPts val="0"/>
                </a:spcBef>
                <a:spcAft>
                  <a:spcPts val="0"/>
                </a:spcAft>
              </a:pPr>
              <a:endParaRPr lang="zh-CN" altLang="en-US" sz="1350">
                <a:solidFill>
                  <a:prstClr val="black">
                    <a:lumMod val="75000"/>
                    <a:lumOff val="25000"/>
                  </a:prstClr>
                </a:solidFill>
              </a:endParaRPr>
            </a:p>
          </p:txBody>
        </p:sp>
      </p:grpSp>
      <p:grpSp>
        <p:nvGrpSpPr>
          <p:cNvPr id="4" name="组合 3"/>
          <p:cNvGrpSpPr/>
          <p:nvPr/>
        </p:nvGrpSpPr>
        <p:grpSpPr>
          <a:xfrm>
            <a:off x="4353518" y="971232"/>
            <a:ext cx="431912" cy="431911"/>
            <a:chOff x="4390177" y="951588"/>
            <a:chExt cx="793458" cy="793456"/>
          </a:xfrm>
        </p:grpSpPr>
        <p:sp>
          <p:nvSpPr>
            <p:cNvPr id="99" name="椭圆 98"/>
            <p:cNvSpPr/>
            <p:nvPr/>
          </p:nvSpPr>
          <p:spPr>
            <a:xfrm>
              <a:off x="4390177" y="951588"/>
              <a:ext cx="793458" cy="793456"/>
            </a:xfrm>
            <a:prstGeom prst="ellipse">
              <a:avLst/>
            </a:prstGeom>
            <a:gradFill>
              <a:gsLst>
                <a:gs pos="0">
                  <a:srgbClr val="D3D3D3"/>
                </a:gs>
                <a:gs pos="100000">
                  <a:srgbClr val="F7F7F7"/>
                </a:gs>
              </a:gsLst>
              <a:lin ang="2700000" scaled="1"/>
            </a:gradFill>
            <a:ln w="19050">
              <a:gradFill flip="none" rotWithShape="1">
                <a:gsLst>
                  <a:gs pos="0">
                    <a:schemeClr val="bg1"/>
                  </a:gs>
                  <a:gs pos="100000">
                    <a:schemeClr val="bg1">
                      <a:lumMod val="75000"/>
                    </a:schemeClr>
                  </a:gs>
                </a:gsLst>
                <a:lin ang="2700000" scaled="1"/>
                <a:tileRect/>
              </a:gradFill>
            </a:ln>
            <a:effectLst>
              <a:outerShdw blurRad="304800" dist="127000" dir="2700000" algn="tl"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auto">
                <a:spcBef>
                  <a:spcPts val="0"/>
                </a:spcBef>
                <a:spcAft>
                  <a:spcPts val="0"/>
                </a:spcAft>
              </a:pPr>
              <a:endParaRPr lang="zh-CN" altLang="en-US" sz="1350">
                <a:solidFill>
                  <a:prstClr val="white"/>
                </a:solidFill>
              </a:endParaRPr>
            </a:p>
          </p:txBody>
        </p:sp>
        <p:sp>
          <p:nvSpPr>
            <p:cNvPr id="97" name="椭圆 96"/>
            <p:cNvSpPr/>
            <p:nvPr/>
          </p:nvSpPr>
          <p:spPr>
            <a:xfrm>
              <a:off x="4489651" y="1046853"/>
              <a:ext cx="596224" cy="596225"/>
            </a:xfrm>
            <a:prstGeom prst="ellipse">
              <a:avLst/>
            </a:prstGeom>
            <a:gradFill>
              <a:gsLst>
                <a:gs pos="0">
                  <a:srgbClr val="D3D3D3"/>
                </a:gs>
                <a:gs pos="100000">
                  <a:srgbClr val="F7F7F7"/>
                </a:gs>
              </a:gsLst>
              <a:lin ang="2700000" scaled="1"/>
            </a:gradFill>
            <a:ln w="19050">
              <a:gradFill flip="none" rotWithShape="1">
                <a:gsLst>
                  <a:gs pos="0">
                    <a:schemeClr val="bg1"/>
                  </a:gs>
                  <a:gs pos="100000">
                    <a:schemeClr val="bg1">
                      <a:lumMod val="75000"/>
                    </a:schemeClr>
                  </a:gs>
                </a:gsLst>
                <a:lin ang="2700000" scaled="1"/>
                <a:tileRect/>
              </a:gradFill>
            </a:ln>
            <a:effectLst>
              <a:outerShdw blurRad="254000" dist="114300" dir="2700000" algn="tl"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auto">
                <a:spcBef>
                  <a:spcPts val="0"/>
                </a:spcBef>
                <a:spcAft>
                  <a:spcPts val="0"/>
                </a:spcAft>
              </a:pPr>
              <a:endParaRPr lang="zh-CN" altLang="en-US" sz="1350">
                <a:solidFill>
                  <a:prstClr val="white"/>
                </a:solidFill>
              </a:endParaRPr>
            </a:p>
          </p:txBody>
        </p:sp>
      </p:grpSp>
      <p:sp>
        <p:nvSpPr>
          <p:cNvPr id="93" name="椭圆 92"/>
          <p:cNvSpPr/>
          <p:nvPr/>
        </p:nvSpPr>
        <p:spPr>
          <a:xfrm>
            <a:off x="5333598" y="1365735"/>
            <a:ext cx="431912" cy="431911"/>
          </a:xfrm>
          <a:prstGeom prst="ellipse">
            <a:avLst/>
          </a:prstGeom>
          <a:gradFill>
            <a:gsLst>
              <a:gs pos="0">
                <a:srgbClr val="D3D3D3"/>
              </a:gs>
              <a:gs pos="100000">
                <a:srgbClr val="F7F7F7"/>
              </a:gs>
            </a:gsLst>
            <a:lin ang="2700000" scaled="1"/>
          </a:gradFill>
          <a:ln w="19050">
            <a:gradFill flip="none" rotWithShape="1">
              <a:gsLst>
                <a:gs pos="0">
                  <a:schemeClr val="bg1"/>
                </a:gs>
                <a:gs pos="100000">
                  <a:schemeClr val="bg1">
                    <a:lumMod val="75000"/>
                  </a:schemeClr>
                </a:gs>
              </a:gsLst>
              <a:lin ang="2700000" scaled="1"/>
              <a:tileRect/>
            </a:gradFill>
          </a:ln>
          <a:effectLst>
            <a:outerShdw blurRad="304800" dist="127000" dir="2700000" algn="tl"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auto">
              <a:spcBef>
                <a:spcPts val="0"/>
              </a:spcBef>
              <a:spcAft>
                <a:spcPts val="0"/>
              </a:spcAft>
            </a:pPr>
            <a:endParaRPr lang="zh-CN" altLang="en-US" sz="1350">
              <a:solidFill>
                <a:prstClr val="white"/>
              </a:solidFill>
            </a:endParaRPr>
          </a:p>
        </p:txBody>
      </p:sp>
      <p:sp>
        <p:nvSpPr>
          <p:cNvPr id="91" name="椭圆 90"/>
          <p:cNvSpPr/>
          <p:nvPr/>
        </p:nvSpPr>
        <p:spPr>
          <a:xfrm>
            <a:off x="5387745" y="1417592"/>
            <a:ext cx="324550" cy="324550"/>
          </a:xfrm>
          <a:prstGeom prst="ellipse">
            <a:avLst/>
          </a:prstGeom>
          <a:gradFill>
            <a:gsLst>
              <a:gs pos="0">
                <a:srgbClr val="D3D3D3"/>
              </a:gs>
              <a:gs pos="100000">
                <a:srgbClr val="F7F7F7"/>
              </a:gs>
            </a:gsLst>
            <a:lin ang="2700000" scaled="1"/>
          </a:gradFill>
          <a:ln w="19050">
            <a:gradFill flip="none" rotWithShape="1">
              <a:gsLst>
                <a:gs pos="0">
                  <a:schemeClr val="bg1"/>
                </a:gs>
                <a:gs pos="100000">
                  <a:schemeClr val="bg1">
                    <a:lumMod val="75000"/>
                  </a:schemeClr>
                </a:gs>
              </a:gsLst>
              <a:lin ang="2700000" scaled="1"/>
              <a:tileRect/>
            </a:gradFill>
          </a:ln>
          <a:effectLst>
            <a:outerShdw blurRad="254000" dist="114300" dir="2700000" algn="tl"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auto">
              <a:spcBef>
                <a:spcPts val="0"/>
              </a:spcBef>
              <a:spcAft>
                <a:spcPts val="0"/>
              </a:spcAft>
            </a:pPr>
            <a:endParaRPr lang="zh-CN" altLang="en-US" sz="1350">
              <a:solidFill>
                <a:prstClr val="white"/>
              </a:solidFill>
            </a:endParaRPr>
          </a:p>
        </p:txBody>
      </p:sp>
      <p:grpSp>
        <p:nvGrpSpPr>
          <p:cNvPr id="6" name="组合 5"/>
          <p:cNvGrpSpPr/>
          <p:nvPr/>
        </p:nvGrpSpPr>
        <p:grpSpPr>
          <a:xfrm>
            <a:off x="5736526" y="2328783"/>
            <a:ext cx="431912" cy="431911"/>
            <a:chOff x="4390177" y="951588"/>
            <a:chExt cx="793458" cy="793456"/>
          </a:xfrm>
        </p:grpSpPr>
        <p:sp>
          <p:nvSpPr>
            <p:cNvPr id="87" name="椭圆 86"/>
            <p:cNvSpPr/>
            <p:nvPr/>
          </p:nvSpPr>
          <p:spPr>
            <a:xfrm>
              <a:off x="4390177" y="951588"/>
              <a:ext cx="793458" cy="793456"/>
            </a:xfrm>
            <a:prstGeom prst="ellipse">
              <a:avLst/>
            </a:prstGeom>
            <a:gradFill>
              <a:gsLst>
                <a:gs pos="0">
                  <a:srgbClr val="D3D3D3"/>
                </a:gs>
                <a:gs pos="100000">
                  <a:srgbClr val="F7F7F7"/>
                </a:gs>
              </a:gsLst>
              <a:lin ang="2700000" scaled="1"/>
            </a:gradFill>
            <a:ln w="19050">
              <a:gradFill flip="none" rotWithShape="1">
                <a:gsLst>
                  <a:gs pos="0">
                    <a:schemeClr val="bg1"/>
                  </a:gs>
                  <a:gs pos="100000">
                    <a:schemeClr val="bg1">
                      <a:lumMod val="75000"/>
                    </a:schemeClr>
                  </a:gs>
                </a:gsLst>
                <a:lin ang="2700000" scaled="1"/>
                <a:tileRect/>
              </a:gradFill>
            </a:ln>
            <a:effectLst>
              <a:outerShdw blurRad="304800" dist="127000" dir="2700000" algn="tl"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auto">
                <a:spcBef>
                  <a:spcPts val="0"/>
                </a:spcBef>
                <a:spcAft>
                  <a:spcPts val="0"/>
                </a:spcAft>
              </a:pPr>
              <a:endParaRPr lang="zh-CN" altLang="en-US" sz="1350">
                <a:solidFill>
                  <a:prstClr val="white"/>
                </a:solidFill>
              </a:endParaRPr>
            </a:p>
          </p:txBody>
        </p:sp>
        <p:sp>
          <p:nvSpPr>
            <p:cNvPr id="85" name="椭圆 84"/>
            <p:cNvSpPr/>
            <p:nvPr/>
          </p:nvSpPr>
          <p:spPr>
            <a:xfrm>
              <a:off x="4489651" y="1046853"/>
              <a:ext cx="596224" cy="596225"/>
            </a:xfrm>
            <a:prstGeom prst="ellipse">
              <a:avLst/>
            </a:prstGeom>
            <a:gradFill>
              <a:gsLst>
                <a:gs pos="0">
                  <a:srgbClr val="D3D3D3"/>
                </a:gs>
                <a:gs pos="100000">
                  <a:srgbClr val="F7F7F7"/>
                </a:gs>
              </a:gsLst>
              <a:lin ang="2700000" scaled="1"/>
            </a:gradFill>
            <a:ln w="19050">
              <a:gradFill flip="none" rotWithShape="1">
                <a:gsLst>
                  <a:gs pos="0">
                    <a:schemeClr val="bg1"/>
                  </a:gs>
                  <a:gs pos="100000">
                    <a:schemeClr val="bg1">
                      <a:lumMod val="75000"/>
                    </a:schemeClr>
                  </a:gs>
                </a:gsLst>
                <a:lin ang="2700000" scaled="1"/>
                <a:tileRect/>
              </a:gradFill>
            </a:ln>
            <a:effectLst>
              <a:outerShdw blurRad="254000" dist="114300" dir="2700000" algn="tl"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auto">
                <a:spcBef>
                  <a:spcPts val="0"/>
                </a:spcBef>
                <a:spcAft>
                  <a:spcPts val="0"/>
                </a:spcAft>
              </a:pPr>
              <a:endParaRPr lang="zh-CN" altLang="en-US" sz="1350">
                <a:solidFill>
                  <a:prstClr val="white"/>
                </a:solidFill>
              </a:endParaRPr>
            </a:p>
          </p:txBody>
        </p:sp>
      </p:grpSp>
      <p:grpSp>
        <p:nvGrpSpPr>
          <p:cNvPr id="7" name="组合 6"/>
          <p:cNvGrpSpPr/>
          <p:nvPr/>
        </p:nvGrpSpPr>
        <p:grpSpPr>
          <a:xfrm>
            <a:off x="5324971" y="3301973"/>
            <a:ext cx="431912" cy="431911"/>
            <a:chOff x="4390177" y="951588"/>
            <a:chExt cx="793458" cy="793456"/>
          </a:xfrm>
        </p:grpSpPr>
        <p:sp>
          <p:nvSpPr>
            <p:cNvPr id="81" name="椭圆 80"/>
            <p:cNvSpPr/>
            <p:nvPr/>
          </p:nvSpPr>
          <p:spPr>
            <a:xfrm>
              <a:off x="4390177" y="951588"/>
              <a:ext cx="793458" cy="793456"/>
            </a:xfrm>
            <a:prstGeom prst="ellipse">
              <a:avLst/>
            </a:prstGeom>
            <a:gradFill>
              <a:gsLst>
                <a:gs pos="0">
                  <a:srgbClr val="D3D3D3"/>
                </a:gs>
                <a:gs pos="100000">
                  <a:srgbClr val="F7F7F7"/>
                </a:gs>
              </a:gsLst>
              <a:lin ang="2700000" scaled="1"/>
            </a:gradFill>
            <a:ln w="19050">
              <a:gradFill flip="none" rotWithShape="1">
                <a:gsLst>
                  <a:gs pos="0">
                    <a:schemeClr val="bg1"/>
                  </a:gs>
                  <a:gs pos="100000">
                    <a:schemeClr val="bg1">
                      <a:lumMod val="75000"/>
                    </a:schemeClr>
                  </a:gs>
                </a:gsLst>
                <a:lin ang="2700000" scaled="1"/>
                <a:tileRect/>
              </a:gradFill>
            </a:ln>
            <a:effectLst>
              <a:outerShdw blurRad="304800" dist="127000" dir="2700000" algn="tl"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auto">
                <a:spcBef>
                  <a:spcPts val="0"/>
                </a:spcBef>
                <a:spcAft>
                  <a:spcPts val="0"/>
                </a:spcAft>
              </a:pPr>
              <a:endParaRPr lang="zh-CN" altLang="en-US" sz="1350">
                <a:solidFill>
                  <a:prstClr val="white"/>
                </a:solidFill>
              </a:endParaRPr>
            </a:p>
          </p:txBody>
        </p:sp>
        <p:sp>
          <p:nvSpPr>
            <p:cNvPr id="79" name="椭圆 78"/>
            <p:cNvSpPr/>
            <p:nvPr/>
          </p:nvSpPr>
          <p:spPr>
            <a:xfrm>
              <a:off x="4489651" y="1046853"/>
              <a:ext cx="596224" cy="596225"/>
            </a:xfrm>
            <a:prstGeom prst="ellipse">
              <a:avLst/>
            </a:prstGeom>
            <a:gradFill>
              <a:gsLst>
                <a:gs pos="0">
                  <a:srgbClr val="D3D3D3"/>
                </a:gs>
                <a:gs pos="100000">
                  <a:srgbClr val="F7F7F7"/>
                </a:gs>
              </a:gsLst>
              <a:lin ang="2700000" scaled="1"/>
            </a:gradFill>
            <a:ln w="19050">
              <a:gradFill flip="none" rotWithShape="1">
                <a:gsLst>
                  <a:gs pos="0">
                    <a:schemeClr val="bg1"/>
                  </a:gs>
                  <a:gs pos="100000">
                    <a:schemeClr val="bg1">
                      <a:lumMod val="75000"/>
                    </a:schemeClr>
                  </a:gs>
                </a:gsLst>
                <a:lin ang="2700000" scaled="1"/>
                <a:tileRect/>
              </a:gradFill>
            </a:ln>
            <a:effectLst>
              <a:outerShdw blurRad="254000" dist="114300" dir="2700000" algn="tl"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auto">
                <a:spcBef>
                  <a:spcPts val="0"/>
                </a:spcBef>
                <a:spcAft>
                  <a:spcPts val="0"/>
                </a:spcAft>
              </a:pPr>
              <a:endParaRPr lang="zh-CN" altLang="en-US" sz="1350">
                <a:solidFill>
                  <a:prstClr val="white"/>
                </a:solidFill>
              </a:endParaRPr>
            </a:p>
          </p:txBody>
        </p:sp>
      </p:grpSp>
      <p:grpSp>
        <p:nvGrpSpPr>
          <p:cNvPr id="8" name="组合 7"/>
          <p:cNvGrpSpPr/>
          <p:nvPr/>
        </p:nvGrpSpPr>
        <p:grpSpPr>
          <a:xfrm>
            <a:off x="4374622" y="3682620"/>
            <a:ext cx="431912" cy="431911"/>
            <a:chOff x="4390177" y="951588"/>
            <a:chExt cx="793458" cy="793456"/>
          </a:xfrm>
        </p:grpSpPr>
        <p:sp>
          <p:nvSpPr>
            <p:cNvPr id="75" name="椭圆 74"/>
            <p:cNvSpPr/>
            <p:nvPr/>
          </p:nvSpPr>
          <p:spPr>
            <a:xfrm>
              <a:off x="4390177" y="951588"/>
              <a:ext cx="793458" cy="793456"/>
            </a:xfrm>
            <a:prstGeom prst="ellipse">
              <a:avLst/>
            </a:prstGeom>
            <a:gradFill>
              <a:gsLst>
                <a:gs pos="0">
                  <a:srgbClr val="D3D3D3"/>
                </a:gs>
                <a:gs pos="100000">
                  <a:srgbClr val="F7F7F7"/>
                </a:gs>
              </a:gsLst>
              <a:lin ang="2700000" scaled="1"/>
            </a:gradFill>
            <a:ln w="19050">
              <a:gradFill flip="none" rotWithShape="1">
                <a:gsLst>
                  <a:gs pos="0">
                    <a:schemeClr val="bg1"/>
                  </a:gs>
                  <a:gs pos="100000">
                    <a:schemeClr val="bg1">
                      <a:lumMod val="75000"/>
                    </a:schemeClr>
                  </a:gs>
                </a:gsLst>
                <a:lin ang="2700000" scaled="1"/>
                <a:tileRect/>
              </a:gradFill>
            </a:ln>
            <a:effectLst>
              <a:outerShdw blurRad="304800" dist="127000" dir="2700000" algn="tl"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auto">
                <a:spcBef>
                  <a:spcPts val="0"/>
                </a:spcBef>
                <a:spcAft>
                  <a:spcPts val="0"/>
                </a:spcAft>
              </a:pPr>
              <a:endParaRPr lang="zh-CN" altLang="en-US" sz="1350">
                <a:solidFill>
                  <a:prstClr val="white"/>
                </a:solidFill>
              </a:endParaRPr>
            </a:p>
          </p:txBody>
        </p:sp>
        <p:sp>
          <p:nvSpPr>
            <p:cNvPr id="73" name="椭圆 72"/>
            <p:cNvSpPr/>
            <p:nvPr/>
          </p:nvSpPr>
          <p:spPr>
            <a:xfrm>
              <a:off x="4489651" y="1046853"/>
              <a:ext cx="596224" cy="596225"/>
            </a:xfrm>
            <a:prstGeom prst="ellipse">
              <a:avLst/>
            </a:prstGeom>
            <a:gradFill>
              <a:gsLst>
                <a:gs pos="0">
                  <a:srgbClr val="D3D3D3"/>
                </a:gs>
                <a:gs pos="100000">
                  <a:srgbClr val="F7F7F7"/>
                </a:gs>
              </a:gsLst>
              <a:lin ang="2700000" scaled="1"/>
            </a:gradFill>
            <a:ln w="19050">
              <a:gradFill flip="none" rotWithShape="1">
                <a:gsLst>
                  <a:gs pos="0">
                    <a:schemeClr val="bg1"/>
                  </a:gs>
                  <a:gs pos="100000">
                    <a:schemeClr val="bg1">
                      <a:lumMod val="75000"/>
                    </a:schemeClr>
                  </a:gs>
                </a:gsLst>
                <a:lin ang="2700000" scaled="1"/>
                <a:tileRect/>
              </a:gradFill>
            </a:ln>
            <a:effectLst>
              <a:outerShdw blurRad="254000" dist="114300" dir="2700000" algn="tl"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auto">
                <a:spcBef>
                  <a:spcPts val="0"/>
                </a:spcBef>
                <a:spcAft>
                  <a:spcPts val="0"/>
                </a:spcAft>
              </a:pPr>
              <a:endParaRPr lang="zh-CN" altLang="en-US" sz="1350">
                <a:solidFill>
                  <a:prstClr val="white"/>
                </a:solidFill>
              </a:endParaRPr>
            </a:p>
          </p:txBody>
        </p:sp>
      </p:grpSp>
      <p:grpSp>
        <p:nvGrpSpPr>
          <p:cNvPr id="9" name="组合 8"/>
          <p:cNvGrpSpPr/>
          <p:nvPr/>
        </p:nvGrpSpPr>
        <p:grpSpPr>
          <a:xfrm>
            <a:off x="3370943" y="3299887"/>
            <a:ext cx="431912" cy="431911"/>
            <a:chOff x="4390177" y="951588"/>
            <a:chExt cx="793458" cy="793456"/>
          </a:xfrm>
        </p:grpSpPr>
        <p:sp>
          <p:nvSpPr>
            <p:cNvPr id="69" name="椭圆 68"/>
            <p:cNvSpPr/>
            <p:nvPr/>
          </p:nvSpPr>
          <p:spPr>
            <a:xfrm>
              <a:off x="4390177" y="951588"/>
              <a:ext cx="793458" cy="793456"/>
            </a:xfrm>
            <a:prstGeom prst="ellipse">
              <a:avLst/>
            </a:prstGeom>
            <a:gradFill>
              <a:gsLst>
                <a:gs pos="0">
                  <a:srgbClr val="D3D3D3"/>
                </a:gs>
                <a:gs pos="100000">
                  <a:srgbClr val="F7F7F7"/>
                </a:gs>
              </a:gsLst>
              <a:lin ang="2700000" scaled="1"/>
            </a:gradFill>
            <a:ln w="19050">
              <a:gradFill flip="none" rotWithShape="1">
                <a:gsLst>
                  <a:gs pos="0">
                    <a:schemeClr val="bg1"/>
                  </a:gs>
                  <a:gs pos="100000">
                    <a:schemeClr val="bg1">
                      <a:lumMod val="75000"/>
                    </a:schemeClr>
                  </a:gs>
                </a:gsLst>
                <a:lin ang="2700000" scaled="1"/>
                <a:tileRect/>
              </a:gradFill>
            </a:ln>
            <a:effectLst>
              <a:outerShdw blurRad="304800" dist="127000" dir="2700000" algn="tl"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auto">
                <a:spcBef>
                  <a:spcPts val="0"/>
                </a:spcBef>
                <a:spcAft>
                  <a:spcPts val="0"/>
                </a:spcAft>
              </a:pPr>
              <a:endParaRPr lang="zh-CN" altLang="en-US" sz="1350">
                <a:solidFill>
                  <a:prstClr val="white"/>
                </a:solidFill>
              </a:endParaRPr>
            </a:p>
          </p:txBody>
        </p:sp>
        <p:sp>
          <p:nvSpPr>
            <p:cNvPr id="67" name="椭圆 66"/>
            <p:cNvSpPr/>
            <p:nvPr/>
          </p:nvSpPr>
          <p:spPr>
            <a:xfrm>
              <a:off x="4489651" y="1046853"/>
              <a:ext cx="596224" cy="596225"/>
            </a:xfrm>
            <a:prstGeom prst="ellipse">
              <a:avLst/>
            </a:prstGeom>
            <a:gradFill>
              <a:gsLst>
                <a:gs pos="0">
                  <a:srgbClr val="D3D3D3"/>
                </a:gs>
                <a:gs pos="100000">
                  <a:srgbClr val="F7F7F7"/>
                </a:gs>
              </a:gsLst>
              <a:lin ang="2700000" scaled="1"/>
            </a:gradFill>
            <a:ln w="19050">
              <a:gradFill flip="none" rotWithShape="1">
                <a:gsLst>
                  <a:gs pos="0">
                    <a:schemeClr val="bg1"/>
                  </a:gs>
                  <a:gs pos="100000">
                    <a:schemeClr val="bg1">
                      <a:lumMod val="75000"/>
                    </a:schemeClr>
                  </a:gs>
                </a:gsLst>
                <a:lin ang="2700000" scaled="1"/>
                <a:tileRect/>
              </a:gradFill>
            </a:ln>
            <a:effectLst>
              <a:outerShdw blurRad="254000" dist="114300" dir="2700000" algn="tl"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auto">
                <a:spcBef>
                  <a:spcPts val="0"/>
                </a:spcBef>
                <a:spcAft>
                  <a:spcPts val="0"/>
                </a:spcAft>
              </a:pPr>
              <a:endParaRPr lang="zh-CN" altLang="en-US" sz="1350">
                <a:solidFill>
                  <a:prstClr val="white"/>
                </a:solidFill>
              </a:endParaRPr>
            </a:p>
          </p:txBody>
        </p:sp>
      </p:grpSp>
      <p:grpSp>
        <p:nvGrpSpPr>
          <p:cNvPr id="10" name="组合 9"/>
          <p:cNvGrpSpPr/>
          <p:nvPr/>
        </p:nvGrpSpPr>
        <p:grpSpPr>
          <a:xfrm>
            <a:off x="2988532" y="2342877"/>
            <a:ext cx="431912" cy="431911"/>
            <a:chOff x="4390177" y="951588"/>
            <a:chExt cx="793458" cy="793456"/>
          </a:xfrm>
        </p:grpSpPr>
        <p:sp>
          <p:nvSpPr>
            <p:cNvPr id="63" name="椭圆 62"/>
            <p:cNvSpPr/>
            <p:nvPr/>
          </p:nvSpPr>
          <p:spPr>
            <a:xfrm>
              <a:off x="4390177" y="951588"/>
              <a:ext cx="793458" cy="793456"/>
            </a:xfrm>
            <a:prstGeom prst="ellipse">
              <a:avLst/>
            </a:prstGeom>
            <a:gradFill>
              <a:gsLst>
                <a:gs pos="0">
                  <a:srgbClr val="D3D3D3"/>
                </a:gs>
                <a:gs pos="100000">
                  <a:srgbClr val="F7F7F7"/>
                </a:gs>
              </a:gsLst>
              <a:lin ang="2700000" scaled="1"/>
            </a:gradFill>
            <a:ln w="19050">
              <a:gradFill flip="none" rotWithShape="1">
                <a:gsLst>
                  <a:gs pos="0">
                    <a:schemeClr val="bg1"/>
                  </a:gs>
                  <a:gs pos="100000">
                    <a:schemeClr val="bg1">
                      <a:lumMod val="75000"/>
                    </a:schemeClr>
                  </a:gs>
                </a:gsLst>
                <a:lin ang="2700000" scaled="1"/>
                <a:tileRect/>
              </a:gradFill>
            </a:ln>
            <a:effectLst>
              <a:outerShdw blurRad="304800" dist="127000" dir="2700000" algn="tl"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auto">
                <a:spcBef>
                  <a:spcPts val="0"/>
                </a:spcBef>
                <a:spcAft>
                  <a:spcPts val="0"/>
                </a:spcAft>
              </a:pPr>
              <a:endParaRPr lang="zh-CN" altLang="en-US" sz="1350">
                <a:solidFill>
                  <a:prstClr val="white"/>
                </a:solidFill>
              </a:endParaRPr>
            </a:p>
          </p:txBody>
        </p:sp>
        <p:sp>
          <p:nvSpPr>
            <p:cNvPr id="61" name="椭圆 60"/>
            <p:cNvSpPr/>
            <p:nvPr/>
          </p:nvSpPr>
          <p:spPr>
            <a:xfrm>
              <a:off x="4489651" y="1046853"/>
              <a:ext cx="596224" cy="596225"/>
            </a:xfrm>
            <a:prstGeom prst="ellipse">
              <a:avLst/>
            </a:prstGeom>
            <a:gradFill>
              <a:gsLst>
                <a:gs pos="0">
                  <a:srgbClr val="D3D3D3"/>
                </a:gs>
                <a:gs pos="100000">
                  <a:srgbClr val="F7F7F7"/>
                </a:gs>
              </a:gsLst>
              <a:lin ang="2700000" scaled="1"/>
            </a:gradFill>
            <a:ln w="19050">
              <a:gradFill flip="none" rotWithShape="1">
                <a:gsLst>
                  <a:gs pos="0">
                    <a:schemeClr val="bg1"/>
                  </a:gs>
                  <a:gs pos="100000">
                    <a:schemeClr val="bg1">
                      <a:lumMod val="75000"/>
                    </a:schemeClr>
                  </a:gs>
                </a:gsLst>
                <a:lin ang="2700000" scaled="1"/>
                <a:tileRect/>
              </a:gradFill>
            </a:ln>
            <a:effectLst>
              <a:outerShdw blurRad="254000" dist="114300" dir="2700000" algn="tl"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auto">
                <a:spcBef>
                  <a:spcPts val="0"/>
                </a:spcBef>
                <a:spcAft>
                  <a:spcPts val="0"/>
                </a:spcAft>
              </a:pPr>
              <a:endParaRPr lang="zh-CN" altLang="en-US" sz="1350">
                <a:solidFill>
                  <a:prstClr val="white"/>
                </a:solidFill>
              </a:endParaRPr>
            </a:p>
          </p:txBody>
        </p:sp>
      </p:grpSp>
      <p:grpSp>
        <p:nvGrpSpPr>
          <p:cNvPr id="11" name="组合 10"/>
          <p:cNvGrpSpPr/>
          <p:nvPr/>
        </p:nvGrpSpPr>
        <p:grpSpPr>
          <a:xfrm>
            <a:off x="3384223" y="1374548"/>
            <a:ext cx="431912" cy="431911"/>
            <a:chOff x="4390177" y="951588"/>
            <a:chExt cx="793458" cy="793456"/>
          </a:xfrm>
        </p:grpSpPr>
        <p:sp>
          <p:nvSpPr>
            <p:cNvPr id="57" name="椭圆 56"/>
            <p:cNvSpPr/>
            <p:nvPr/>
          </p:nvSpPr>
          <p:spPr>
            <a:xfrm>
              <a:off x="4390177" y="951588"/>
              <a:ext cx="793458" cy="793456"/>
            </a:xfrm>
            <a:prstGeom prst="ellipse">
              <a:avLst/>
            </a:prstGeom>
            <a:gradFill>
              <a:gsLst>
                <a:gs pos="0">
                  <a:srgbClr val="D3D3D3"/>
                </a:gs>
                <a:gs pos="100000">
                  <a:srgbClr val="F7F7F7"/>
                </a:gs>
              </a:gsLst>
              <a:lin ang="2700000" scaled="1"/>
            </a:gradFill>
            <a:ln w="19050">
              <a:gradFill flip="none" rotWithShape="1">
                <a:gsLst>
                  <a:gs pos="0">
                    <a:schemeClr val="bg1"/>
                  </a:gs>
                  <a:gs pos="100000">
                    <a:schemeClr val="bg1">
                      <a:lumMod val="75000"/>
                    </a:schemeClr>
                  </a:gs>
                </a:gsLst>
                <a:lin ang="2700000" scaled="1"/>
                <a:tileRect/>
              </a:gradFill>
            </a:ln>
            <a:effectLst>
              <a:outerShdw blurRad="304800" dist="127000" dir="2700000" algn="tl"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auto">
                <a:spcBef>
                  <a:spcPts val="0"/>
                </a:spcBef>
                <a:spcAft>
                  <a:spcPts val="0"/>
                </a:spcAft>
              </a:pPr>
              <a:endParaRPr lang="zh-CN" altLang="en-US" sz="1350">
                <a:solidFill>
                  <a:prstClr val="white"/>
                </a:solidFill>
              </a:endParaRPr>
            </a:p>
          </p:txBody>
        </p:sp>
        <p:sp>
          <p:nvSpPr>
            <p:cNvPr id="55" name="椭圆 54"/>
            <p:cNvSpPr/>
            <p:nvPr/>
          </p:nvSpPr>
          <p:spPr>
            <a:xfrm>
              <a:off x="4489651" y="1046853"/>
              <a:ext cx="596224" cy="596225"/>
            </a:xfrm>
            <a:prstGeom prst="ellipse">
              <a:avLst/>
            </a:prstGeom>
            <a:gradFill>
              <a:gsLst>
                <a:gs pos="0">
                  <a:srgbClr val="D3D3D3"/>
                </a:gs>
                <a:gs pos="100000">
                  <a:srgbClr val="F7F7F7"/>
                </a:gs>
              </a:gsLst>
              <a:lin ang="2700000" scaled="1"/>
            </a:gradFill>
            <a:ln w="19050">
              <a:gradFill flip="none" rotWithShape="1">
                <a:gsLst>
                  <a:gs pos="0">
                    <a:schemeClr val="bg1"/>
                  </a:gs>
                  <a:gs pos="100000">
                    <a:schemeClr val="bg1">
                      <a:lumMod val="75000"/>
                    </a:schemeClr>
                  </a:gs>
                </a:gsLst>
                <a:lin ang="2700000" scaled="1"/>
                <a:tileRect/>
              </a:gradFill>
            </a:ln>
            <a:effectLst>
              <a:outerShdw blurRad="254000" dist="114300" dir="2700000" algn="tl"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auto">
                <a:spcBef>
                  <a:spcPts val="0"/>
                </a:spcBef>
                <a:spcAft>
                  <a:spcPts val="0"/>
                </a:spcAft>
              </a:pPr>
              <a:endParaRPr lang="zh-CN" altLang="en-US" sz="1350">
                <a:solidFill>
                  <a:prstClr val="white"/>
                </a:solidFill>
              </a:endParaRPr>
            </a:p>
          </p:txBody>
        </p:sp>
      </p:grpSp>
      <p:grpSp>
        <p:nvGrpSpPr>
          <p:cNvPr id="12" name="Group 8"/>
          <p:cNvGrpSpPr>
            <a:grpSpLocks noChangeAspect="1"/>
          </p:cNvGrpSpPr>
          <p:nvPr/>
        </p:nvGrpSpPr>
        <p:grpSpPr bwMode="auto">
          <a:xfrm>
            <a:off x="4483587" y="1071482"/>
            <a:ext cx="169548" cy="185779"/>
            <a:chOff x="3437" y="2282"/>
            <a:chExt cx="679" cy="744"/>
          </a:xfrm>
          <a:solidFill>
            <a:srgbClr val="C8161C"/>
          </a:solidFill>
        </p:grpSpPr>
        <p:sp>
          <p:nvSpPr>
            <p:cNvPr id="50" name="Freeform 9"/>
            <p:cNvSpPr/>
            <p:nvPr/>
          </p:nvSpPr>
          <p:spPr bwMode="auto">
            <a:xfrm>
              <a:off x="3595" y="2282"/>
              <a:ext cx="364" cy="379"/>
            </a:xfrm>
            <a:custGeom>
              <a:avLst/>
              <a:gdLst>
                <a:gd name="T0" fmla="*/ 50 w 152"/>
                <a:gd name="T1" fmla="*/ 147 h 159"/>
                <a:gd name="T2" fmla="*/ 39 w 152"/>
                <a:gd name="T3" fmla="*/ 147 h 159"/>
                <a:gd name="T4" fmla="*/ 76 w 152"/>
                <a:gd name="T5" fmla="*/ 159 h 159"/>
                <a:gd name="T6" fmla="*/ 114 w 152"/>
                <a:gd name="T7" fmla="*/ 147 h 159"/>
                <a:gd name="T8" fmla="*/ 103 w 152"/>
                <a:gd name="T9" fmla="*/ 147 h 159"/>
                <a:gd name="T10" fmla="*/ 152 w 152"/>
                <a:gd name="T11" fmla="*/ 76 h 159"/>
                <a:gd name="T12" fmla="*/ 76 w 152"/>
                <a:gd name="T13" fmla="*/ 0 h 159"/>
                <a:gd name="T14" fmla="*/ 0 w 152"/>
                <a:gd name="T15" fmla="*/ 76 h 159"/>
                <a:gd name="T16" fmla="*/ 50 w 152"/>
                <a:gd name="T17" fmla="*/ 147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2" h="159">
                  <a:moveTo>
                    <a:pt x="50" y="147"/>
                  </a:moveTo>
                  <a:cubicBezTo>
                    <a:pt x="39" y="147"/>
                    <a:pt x="39" y="147"/>
                    <a:pt x="39" y="147"/>
                  </a:cubicBezTo>
                  <a:cubicBezTo>
                    <a:pt x="39" y="152"/>
                    <a:pt x="53" y="159"/>
                    <a:pt x="76" y="159"/>
                  </a:cubicBezTo>
                  <a:cubicBezTo>
                    <a:pt x="99" y="159"/>
                    <a:pt x="113" y="152"/>
                    <a:pt x="114" y="147"/>
                  </a:cubicBezTo>
                  <a:cubicBezTo>
                    <a:pt x="103" y="147"/>
                    <a:pt x="103" y="147"/>
                    <a:pt x="103" y="147"/>
                  </a:cubicBezTo>
                  <a:cubicBezTo>
                    <a:pt x="131" y="136"/>
                    <a:pt x="152" y="108"/>
                    <a:pt x="152" y="76"/>
                  </a:cubicBezTo>
                  <a:cubicBezTo>
                    <a:pt x="152" y="34"/>
                    <a:pt x="118" y="0"/>
                    <a:pt x="76" y="0"/>
                  </a:cubicBezTo>
                  <a:cubicBezTo>
                    <a:pt x="34" y="0"/>
                    <a:pt x="0" y="34"/>
                    <a:pt x="0" y="76"/>
                  </a:cubicBezTo>
                  <a:cubicBezTo>
                    <a:pt x="0" y="108"/>
                    <a:pt x="21" y="136"/>
                    <a:pt x="50" y="14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pPr>
              <a:endParaRPr lang="zh-CN" altLang="en-US" sz="1350">
                <a:solidFill>
                  <a:prstClr val="black"/>
                </a:solidFill>
              </a:endParaRPr>
            </a:p>
          </p:txBody>
        </p:sp>
        <p:sp>
          <p:nvSpPr>
            <p:cNvPr id="51" name="Freeform 10"/>
            <p:cNvSpPr/>
            <p:nvPr/>
          </p:nvSpPr>
          <p:spPr bwMode="auto">
            <a:xfrm>
              <a:off x="3437" y="2633"/>
              <a:ext cx="679" cy="393"/>
            </a:xfrm>
            <a:custGeom>
              <a:avLst/>
              <a:gdLst>
                <a:gd name="T0" fmla="*/ 222 w 284"/>
                <a:gd name="T1" fmla="*/ 0 h 165"/>
                <a:gd name="T2" fmla="*/ 188 w 284"/>
                <a:gd name="T3" fmla="*/ 0 h 165"/>
                <a:gd name="T4" fmla="*/ 154 w 284"/>
                <a:gd name="T5" fmla="*/ 19 h 165"/>
                <a:gd name="T6" fmla="*/ 154 w 284"/>
                <a:gd name="T7" fmla="*/ 134 h 165"/>
                <a:gd name="T8" fmla="*/ 143 w 284"/>
                <a:gd name="T9" fmla="*/ 146 h 165"/>
                <a:gd name="T10" fmla="*/ 131 w 284"/>
                <a:gd name="T11" fmla="*/ 134 h 165"/>
                <a:gd name="T12" fmla="*/ 131 w 284"/>
                <a:gd name="T13" fmla="*/ 19 h 165"/>
                <a:gd name="T14" fmla="*/ 97 w 284"/>
                <a:gd name="T15" fmla="*/ 0 h 165"/>
                <a:gd name="T16" fmla="*/ 63 w 284"/>
                <a:gd name="T17" fmla="*/ 0 h 165"/>
                <a:gd name="T18" fmla="*/ 0 w 284"/>
                <a:gd name="T19" fmla="*/ 86 h 165"/>
                <a:gd name="T20" fmla="*/ 0 w 284"/>
                <a:gd name="T21" fmla="*/ 165 h 165"/>
                <a:gd name="T22" fmla="*/ 284 w 284"/>
                <a:gd name="T23" fmla="*/ 165 h 165"/>
                <a:gd name="T24" fmla="*/ 284 w 284"/>
                <a:gd name="T25" fmla="*/ 86 h 165"/>
                <a:gd name="T26" fmla="*/ 222 w 284"/>
                <a:gd name="T27" fmla="*/ 0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84" h="165">
                  <a:moveTo>
                    <a:pt x="222" y="0"/>
                  </a:moveTo>
                  <a:cubicBezTo>
                    <a:pt x="188" y="0"/>
                    <a:pt x="188" y="0"/>
                    <a:pt x="188" y="0"/>
                  </a:cubicBezTo>
                  <a:cubicBezTo>
                    <a:pt x="188" y="10"/>
                    <a:pt x="172" y="17"/>
                    <a:pt x="154" y="19"/>
                  </a:cubicBezTo>
                  <a:cubicBezTo>
                    <a:pt x="154" y="134"/>
                    <a:pt x="154" y="134"/>
                    <a:pt x="154" y="134"/>
                  </a:cubicBezTo>
                  <a:cubicBezTo>
                    <a:pt x="154" y="140"/>
                    <a:pt x="149" y="146"/>
                    <a:pt x="143" y="146"/>
                  </a:cubicBezTo>
                  <a:cubicBezTo>
                    <a:pt x="136" y="146"/>
                    <a:pt x="131" y="140"/>
                    <a:pt x="131" y="134"/>
                  </a:cubicBezTo>
                  <a:cubicBezTo>
                    <a:pt x="131" y="19"/>
                    <a:pt x="131" y="19"/>
                    <a:pt x="131" y="19"/>
                  </a:cubicBezTo>
                  <a:cubicBezTo>
                    <a:pt x="113" y="17"/>
                    <a:pt x="97" y="11"/>
                    <a:pt x="97" y="0"/>
                  </a:cubicBezTo>
                  <a:cubicBezTo>
                    <a:pt x="63" y="0"/>
                    <a:pt x="63" y="0"/>
                    <a:pt x="63" y="0"/>
                  </a:cubicBezTo>
                  <a:cubicBezTo>
                    <a:pt x="28" y="0"/>
                    <a:pt x="0" y="39"/>
                    <a:pt x="0" y="86"/>
                  </a:cubicBezTo>
                  <a:cubicBezTo>
                    <a:pt x="0" y="165"/>
                    <a:pt x="0" y="165"/>
                    <a:pt x="0" y="165"/>
                  </a:cubicBezTo>
                  <a:cubicBezTo>
                    <a:pt x="284" y="165"/>
                    <a:pt x="284" y="165"/>
                    <a:pt x="284" y="165"/>
                  </a:cubicBezTo>
                  <a:cubicBezTo>
                    <a:pt x="284" y="86"/>
                    <a:pt x="284" y="86"/>
                    <a:pt x="284" y="86"/>
                  </a:cubicBezTo>
                  <a:cubicBezTo>
                    <a:pt x="284" y="39"/>
                    <a:pt x="256" y="0"/>
                    <a:pt x="22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pPr>
              <a:endParaRPr lang="zh-CN" altLang="en-US" sz="1350">
                <a:solidFill>
                  <a:prstClr val="black"/>
                </a:solidFill>
              </a:endParaRPr>
            </a:p>
          </p:txBody>
        </p:sp>
      </p:grpSp>
      <p:grpSp>
        <p:nvGrpSpPr>
          <p:cNvPr id="13" name="Group 13"/>
          <p:cNvGrpSpPr>
            <a:grpSpLocks noChangeAspect="1"/>
          </p:cNvGrpSpPr>
          <p:nvPr/>
        </p:nvGrpSpPr>
        <p:grpSpPr bwMode="auto">
          <a:xfrm>
            <a:off x="5438955" y="1470610"/>
            <a:ext cx="185922" cy="188117"/>
            <a:chOff x="2426" y="2781"/>
            <a:chExt cx="593" cy="600"/>
          </a:xfrm>
          <a:solidFill>
            <a:srgbClr val="C8161C"/>
          </a:solidFill>
        </p:grpSpPr>
        <p:sp>
          <p:nvSpPr>
            <p:cNvPr id="48" name="Freeform 14"/>
            <p:cNvSpPr/>
            <p:nvPr/>
          </p:nvSpPr>
          <p:spPr bwMode="auto">
            <a:xfrm>
              <a:off x="2442" y="2805"/>
              <a:ext cx="577" cy="576"/>
            </a:xfrm>
            <a:custGeom>
              <a:avLst/>
              <a:gdLst>
                <a:gd name="T0" fmla="*/ 0 w 241"/>
                <a:gd name="T1" fmla="*/ 115 h 241"/>
                <a:gd name="T2" fmla="*/ 0 w 241"/>
                <a:gd name="T3" fmla="*/ 121 h 241"/>
                <a:gd name="T4" fmla="*/ 121 w 241"/>
                <a:gd name="T5" fmla="*/ 241 h 241"/>
                <a:gd name="T6" fmla="*/ 241 w 241"/>
                <a:gd name="T7" fmla="*/ 121 h 241"/>
                <a:gd name="T8" fmla="*/ 121 w 241"/>
                <a:gd name="T9" fmla="*/ 0 h 241"/>
                <a:gd name="T10" fmla="*/ 121 w 241"/>
                <a:gd name="T11" fmla="*/ 115 h 241"/>
                <a:gd name="T12" fmla="*/ 0 w 241"/>
                <a:gd name="T13" fmla="*/ 115 h 241"/>
              </a:gdLst>
              <a:ahLst/>
              <a:cxnLst>
                <a:cxn ang="0">
                  <a:pos x="T0" y="T1"/>
                </a:cxn>
                <a:cxn ang="0">
                  <a:pos x="T2" y="T3"/>
                </a:cxn>
                <a:cxn ang="0">
                  <a:pos x="T4" y="T5"/>
                </a:cxn>
                <a:cxn ang="0">
                  <a:pos x="T6" y="T7"/>
                </a:cxn>
                <a:cxn ang="0">
                  <a:pos x="T8" y="T9"/>
                </a:cxn>
                <a:cxn ang="0">
                  <a:pos x="T10" y="T11"/>
                </a:cxn>
                <a:cxn ang="0">
                  <a:pos x="T12" y="T13"/>
                </a:cxn>
              </a:cxnLst>
              <a:rect l="0" t="0" r="r" b="b"/>
              <a:pathLst>
                <a:path w="241" h="241">
                  <a:moveTo>
                    <a:pt x="0" y="115"/>
                  </a:moveTo>
                  <a:cubicBezTo>
                    <a:pt x="0" y="117"/>
                    <a:pt x="0" y="119"/>
                    <a:pt x="0" y="121"/>
                  </a:cubicBezTo>
                  <a:cubicBezTo>
                    <a:pt x="0" y="187"/>
                    <a:pt x="54" y="241"/>
                    <a:pt x="121" y="241"/>
                  </a:cubicBezTo>
                  <a:cubicBezTo>
                    <a:pt x="187" y="241"/>
                    <a:pt x="241" y="187"/>
                    <a:pt x="241" y="121"/>
                  </a:cubicBezTo>
                  <a:cubicBezTo>
                    <a:pt x="241" y="54"/>
                    <a:pt x="187" y="0"/>
                    <a:pt x="121" y="0"/>
                  </a:cubicBezTo>
                  <a:cubicBezTo>
                    <a:pt x="121" y="115"/>
                    <a:pt x="121" y="115"/>
                    <a:pt x="121" y="115"/>
                  </a:cubicBezTo>
                  <a:lnTo>
                    <a:pt x="0" y="11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pPr>
              <a:endParaRPr lang="zh-CN" altLang="en-US" sz="1350">
                <a:solidFill>
                  <a:prstClr val="black"/>
                </a:solidFill>
              </a:endParaRPr>
            </a:p>
          </p:txBody>
        </p:sp>
        <p:sp>
          <p:nvSpPr>
            <p:cNvPr id="49" name="Freeform 15"/>
            <p:cNvSpPr>
              <a:spLocks noEditPoints="1"/>
            </p:cNvSpPr>
            <p:nvPr/>
          </p:nvSpPr>
          <p:spPr bwMode="auto">
            <a:xfrm>
              <a:off x="2426" y="2781"/>
              <a:ext cx="275" cy="273"/>
            </a:xfrm>
            <a:custGeom>
              <a:avLst/>
              <a:gdLst>
                <a:gd name="T0" fmla="*/ 0 w 115"/>
                <a:gd name="T1" fmla="*/ 114 h 114"/>
                <a:gd name="T2" fmla="*/ 115 w 115"/>
                <a:gd name="T3" fmla="*/ 114 h 114"/>
                <a:gd name="T4" fmla="*/ 115 w 115"/>
                <a:gd name="T5" fmla="*/ 0 h 114"/>
                <a:gd name="T6" fmla="*/ 0 w 115"/>
                <a:gd name="T7" fmla="*/ 114 h 114"/>
                <a:gd name="T8" fmla="*/ 15 w 115"/>
                <a:gd name="T9" fmla="*/ 104 h 114"/>
                <a:gd name="T10" fmla="*/ 104 w 115"/>
                <a:gd name="T11" fmla="*/ 14 h 114"/>
                <a:gd name="T12" fmla="*/ 104 w 115"/>
                <a:gd name="T13" fmla="*/ 104 h 114"/>
                <a:gd name="T14" fmla="*/ 15 w 115"/>
                <a:gd name="T15" fmla="*/ 104 h 1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5" h="114">
                  <a:moveTo>
                    <a:pt x="0" y="114"/>
                  </a:moveTo>
                  <a:cubicBezTo>
                    <a:pt x="115" y="114"/>
                    <a:pt x="115" y="114"/>
                    <a:pt x="115" y="114"/>
                  </a:cubicBezTo>
                  <a:cubicBezTo>
                    <a:pt x="115" y="0"/>
                    <a:pt x="115" y="0"/>
                    <a:pt x="115" y="0"/>
                  </a:cubicBezTo>
                  <a:cubicBezTo>
                    <a:pt x="51" y="0"/>
                    <a:pt x="0" y="51"/>
                    <a:pt x="0" y="114"/>
                  </a:cubicBezTo>
                  <a:close/>
                  <a:moveTo>
                    <a:pt x="15" y="104"/>
                  </a:moveTo>
                  <a:cubicBezTo>
                    <a:pt x="15" y="54"/>
                    <a:pt x="55" y="14"/>
                    <a:pt x="104" y="14"/>
                  </a:cubicBezTo>
                  <a:cubicBezTo>
                    <a:pt x="104" y="104"/>
                    <a:pt x="104" y="104"/>
                    <a:pt x="104" y="104"/>
                  </a:cubicBezTo>
                  <a:lnTo>
                    <a:pt x="15" y="10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pPr>
              <a:endParaRPr lang="zh-CN" altLang="en-US" sz="1350">
                <a:solidFill>
                  <a:prstClr val="black"/>
                </a:solidFill>
              </a:endParaRPr>
            </a:p>
          </p:txBody>
        </p:sp>
      </p:grpSp>
      <p:grpSp>
        <p:nvGrpSpPr>
          <p:cNvPr id="14" name="Group 18"/>
          <p:cNvGrpSpPr>
            <a:grpSpLocks noChangeAspect="1"/>
          </p:cNvGrpSpPr>
          <p:nvPr/>
        </p:nvGrpSpPr>
        <p:grpSpPr bwMode="auto">
          <a:xfrm>
            <a:off x="5836792" y="2437416"/>
            <a:ext cx="193133" cy="179966"/>
            <a:chOff x="3802" y="2858"/>
            <a:chExt cx="616" cy="574"/>
          </a:xfrm>
          <a:solidFill>
            <a:srgbClr val="C8161C"/>
          </a:solidFill>
        </p:grpSpPr>
        <p:sp>
          <p:nvSpPr>
            <p:cNvPr id="43" name="Rectangle 19"/>
            <p:cNvSpPr>
              <a:spLocks noChangeArrowheads="1"/>
            </p:cNvSpPr>
            <p:nvPr/>
          </p:nvSpPr>
          <p:spPr bwMode="auto">
            <a:xfrm>
              <a:off x="3802" y="3205"/>
              <a:ext cx="129" cy="22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pPr>
              <a:endParaRPr lang="zh-CN" altLang="en-US" sz="1350">
                <a:solidFill>
                  <a:prstClr val="black"/>
                </a:solidFill>
              </a:endParaRPr>
            </a:p>
          </p:txBody>
        </p:sp>
        <p:sp>
          <p:nvSpPr>
            <p:cNvPr id="44" name="Rectangle 20"/>
            <p:cNvSpPr>
              <a:spLocks noChangeArrowheads="1"/>
            </p:cNvSpPr>
            <p:nvPr/>
          </p:nvSpPr>
          <p:spPr bwMode="auto">
            <a:xfrm>
              <a:off x="3964" y="3174"/>
              <a:ext cx="129" cy="25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pPr>
              <a:endParaRPr lang="zh-CN" altLang="en-US" sz="1350">
                <a:solidFill>
                  <a:prstClr val="black"/>
                </a:solidFill>
              </a:endParaRPr>
            </a:p>
          </p:txBody>
        </p:sp>
        <p:sp>
          <p:nvSpPr>
            <p:cNvPr id="45" name="Rectangle 21"/>
            <p:cNvSpPr>
              <a:spLocks noChangeArrowheads="1"/>
            </p:cNvSpPr>
            <p:nvPr/>
          </p:nvSpPr>
          <p:spPr bwMode="auto">
            <a:xfrm>
              <a:off x="4129" y="3131"/>
              <a:ext cx="129" cy="30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pPr>
              <a:endParaRPr lang="zh-CN" altLang="en-US" sz="1350">
                <a:solidFill>
                  <a:prstClr val="black"/>
                </a:solidFill>
              </a:endParaRPr>
            </a:p>
          </p:txBody>
        </p:sp>
        <p:sp>
          <p:nvSpPr>
            <p:cNvPr id="46" name="Rectangle 22"/>
            <p:cNvSpPr>
              <a:spLocks noChangeArrowheads="1"/>
            </p:cNvSpPr>
            <p:nvPr/>
          </p:nvSpPr>
          <p:spPr bwMode="auto">
            <a:xfrm>
              <a:off x="4289" y="3078"/>
              <a:ext cx="129" cy="35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pPr>
              <a:endParaRPr lang="zh-CN" altLang="en-US" sz="1350">
                <a:solidFill>
                  <a:prstClr val="black"/>
                </a:solidFill>
              </a:endParaRPr>
            </a:p>
          </p:txBody>
        </p:sp>
        <p:sp>
          <p:nvSpPr>
            <p:cNvPr id="47" name="Freeform 23"/>
            <p:cNvSpPr/>
            <p:nvPr/>
          </p:nvSpPr>
          <p:spPr bwMode="auto">
            <a:xfrm>
              <a:off x="3888" y="2858"/>
              <a:ext cx="370" cy="270"/>
            </a:xfrm>
            <a:custGeom>
              <a:avLst/>
              <a:gdLst>
                <a:gd name="T0" fmla="*/ 94 w 155"/>
                <a:gd name="T1" fmla="*/ 21 h 113"/>
                <a:gd name="T2" fmla="*/ 0 w 155"/>
                <a:gd name="T3" fmla="*/ 72 h 113"/>
                <a:gd name="T4" fmla="*/ 114 w 155"/>
                <a:gd name="T5" fmla="*/ 63 h 113"/>
                <a:gd name="T6" fmla="*/ 122 w 155"/>
                <a:gd name="T7" fmla="*/ 82 h 113"/>
                <a:gd name="T8" fmla="*/ 155 w 155"/>
                <a:gd name="T9" fmla="*/ 0 h 113"/>
                <a:gd name="T10" fmla="*/ 85 w 155"/>
                <a:gd name="T11" fmla="*/ 2 h 113"/>
                <a:gd name="T12" fmla="*/ 94 w 155"/>
                <a:gd name="T13" fmla="*/ 21 h 113"/>
              </a:gdLst>
              <a:ahLst/>
              <a:cxnLst>
                <a:cxn ang="0">
                  <a:pos x="T0" y="T1"/>
                </a:cxn>
                <a:cxn ang="0">
                  <a:pos x="T2" y="T3"/>
                </a:cxn>
                <a:cxn ang="0">
                  <a:pos x="T4" y="T5"/>
                </a:cxn>
                <a:cxn ang="0">
                  <a:pos x="T6" y="T7"/>
                </a:cxn>
                <a:cxn ang="0">
                  <a:pos x="T8" y="T9"/>
                </a:cxn>
                <a:cxn ang="0">
                  <a:pos x="T10" y="T11"/>
                </a:cxn>
                <a:cxn ang="0">
                  <a:pos x="T12" y="T13"/>
                </a:cxn>
              </a:cxnLst>
              <a:rect l="0" t="0" r="r" b="b"/>
              <a:pathLst>
                <a:path w="155" h="113">
                  <a:moveTo>
                    <a:pt x="94" y="21"/>
                  </a:moveTo>
                  <a:cubicBezTo>
                    <a:pt x="85" y="33"/>
                    <a:pt x="53" y="68"/>
                    <a:pt x="0" y="72"/>
                  </a:cubicBezTo>
                  <a:cubicBezTo>
                    <a:pt x="0" y="72"/>
                    <a:pt x="31" y="113"/>
                    <a:pt x="114" y="63"/>
                  </a:cubicBezTo>
                  <a:cubicBezTo>
                    <a:pt x="122" y="82"/>
                    <a:pt x="122" y="82"/>
                    <a:pt x="122" y="82"/>
                  </a:cubicBezTo>
                  <a:cubicBezTo>
                    <a:pt x="155" y="0"/>
                    <a:pt x="155" y="0"/>
                    <a:pt x="155" y="0"/>
                  </a:cubicBezTo>
                  <a:cubicBezTo>
                    <a:pt x="85" y="2"/>
                    <a:pt x="85" y="2"/>
                    <a:pt x="85" y="2"/>
                  </a:cubicBezTo>
                  <a:lnTo>
                    <a:pt x="94" y="2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pPr>
              <a:endParaRPr lang="zh-CN" altLang="en-US" sz="1350">
                <a:solidFill>
                  <a:prstClr val="black"/>
                </a:solidFill>
              </a:endParaRPr>
            </a:p>
          </p:txBody>
        </p:sp>
      </p:grpSp>
      <p:grpSp>
        <p:nvGrpSpPr>
          <p:cNvPr id="15" name="Group 26"/>
          <p:cNvGrpSpPr>
            <a:grpSpLocks noChangeAspect="1"/>
          </p:cNvGrpSpPr>
          <p:nvPr/>
        </p:nvGrpSpPr>
        <p:grpSpPr bwMode="auto">
          <a:xfrm>
            <a:off x="5408350" y="3432230"/>
            <a:ext cx="249928" cy="123904"/>
            <a:chOff x="5676" y="2597"/>
            <a:chExt cx="1061" cy="526"/>
          </a:xfrm>
          <a:solidFill>
            <a:srgbClr val="C8161C"/>
          </a:solidFill>
        </p:grpSpPr>
        <p:sp>
          <p:nvSpPr>
            <p:cNvPr id="28" name="Freeform 27"/>
            <p:cNvSpPr/>
            <p:nvPr/>
          </p:nvSpPr>
          <p:spPr bwMode="auto">
            <a:xfrm>
              <a:off x="5747" y="2597"/>
              <a:ext cx="181" cy="115"/>
            </a:xfrm>
            <a:custGeom>
              <a:avLst/>
              <a:gdLst>
                <a:gd name="T0" fmla="*/ 25 w 76"/>
                <a:gd name="T1" fmla="*/ 48 h 48"/>
                <a:gd name="T2" fmla="*/ 64 w 76"/>
                <a:gd name="T3" fmla="*/ 44 h 48"/>
                <a:gd name="T4" fmla="*/ 76 w 76"/>
                <a:gd name="T5" fmla="*/ 13 h 48"/>
                <a:gd name="T6" fmla="*/ 39 w 76"/>
                <a:gd name="T7" fmla="*/ 15 h 48"/>
                <a:gd name="T8" fmla="*/ 23 w 76"/>
                <a:gd name="T9" fmla="*/ 10 h 48"/>
                <a:gd name="T10" fmla="*/ 7 w 76"/>
                <a:gd name="T11" fmla="*/ 20 h 48"/>
                <a:gd name="T12" fmla="*/ 25 w 76"/>
                <a:gd name="T13" fmla="*/ 48 h 48"/>
              </a:gdLst>
              <a:ahLst/>
              <a:cxnLst>
                <a:cxn ang="0">
                  <a:pos x="T0" y="T1"/>
                </a:cxn>
                <a:cxn ang="0">
                  <a:pos x="T2" y="T3"/>
                </a:cxn>
                <a:cxn ang="0">
                  <a:pos x="T4" y="T5"/>
                </a:cxn>
                <a:cxn ang="0">
                  <a:pos x="T6" y="T7"/>
                </a:cxn>
                <a:cxn ang="0">
                  <a:pos x="T8" y="T9"/>
                </a:cxn>
                <a:cxn ang="0">
                  <a:pos x="T10" y="T11"/>
                </a:cxn>
                <a:cxn ang="0">
                  <a:pos x="T12" y="T13"/>
                </a:cxn>
              </a:cxnLst>
              <a:rect l="0" t="0" r="r" b="b"/>
              <a:pathLst>
                <a:path w="76" h="48">
                  <a:moveTo>
                    <a:pt x="25" y="48"/>
                  </a:moveTo>
                  <a:cubicBezTo>
                    <a:pt x="64" y="44"/>
                    <a:pt x="64" y="44"/>
                    <a:pt x="64" y="44"/>
                  </a:cubicBezTo>
                  <a:cubicBezTo>
                    <a:pt x="66" y="36"/>
                    <a:pt x="69" y="26"/>
                    <a:pt x="76" y="13"/>
                  </a:cubicBezTo>
                  <a:cubicBezTo>
                    <a:pt x="76" y="13"/>
                    <a:pt x="70" y="0"/>
                    <a:pt x="39" y="15"/>
                  </a:cubicBezTo>
                  <a:cubicBezTo>
                    <a:pt x="39" y="15"/>
                    <a:pt x="32" y="14"/>
                    <a:pt x="23" y="10"/>
                  </a:cubicBezTo>
                  <a:cubicBezTo>
                    <a:pt x="23" y="10"/>
                    <a:pt x="0" y="4"/>
                    <a:pt x="7" y="20"/>
                  </a:cubicBezTo>
                  <a:lnTo>
                    <a:pt x="25" y="4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pPr>
              <a:endParaRPr lang="zh-CN" altLang="en-US" sz="1350">
                <a:solidFill>
                  <a:prstClr val="black"/>
                </a:solidFill>
              </a:endParaRPr>
            </a:p>
          </p:txBody>
        </p:sp>
        <p:sp>
          <p:nvSpPr>
            <p:cNvPr id="29" name="Freeform 28"/>
            <p:cNvSpPr>
              <a:spLocks noEditPoints="1"/>
            </p:cNvSpPr>
            <p:nvPr/>
          </p:nvSpPr>
          <p:spPr bwMode="auto">
            <a:xfrm>
              <a:off x="5759" y="2613"/>
              <a:ext cx="169" cy="101"/>
            </a:xfrm>
            <a:custGeom>
              <a:avLst/>
              <a:gdLst>
                <a:gd name="T0" fmla="*/ 20 w 71"/>
                <a:gd name="T1" fmla="*/ 42 h 42"/>
                <a:gd name="T2" fmla="*/ 2 w 71"/>
                <a:gd name="T3" fmla="*/ 13 h 42"/>
                <a:gd name="T4" fmla="*/ 1 w 71"/>
                <a:gd name="T5" fmla="*/ 4 h 42"/>
                <a:gd name="T6" fmla="*/ 10 w 71"/>
                <a:gd name="T7" fmla="*/ 1 h 42"/>
                <a:gd name="T8" fmla="*/ 18 w 71"/>
                <a:gd name="T9" fmla="*/ 2 h 42"/>
                <a:gd name="T10" fmla="*/ 18 w 71"/>
                <a:gd name="T11" fmla="*/ 2 h 42"/>
                <a:gd name="T12" fmla="*/ 34 w 71"/>
                <a:gd name="T13" fmla="*/ 8 h 42"/>
                <a:gd name="T14" fmla="*/ 59 w 71"/>
                <a:gd name="T15" fmla="*/ 0 h 42"/>
                <a:gd name="T16" fmla="*/ 71 w 71"/>
                <a:gd name="T17" fmla="*/ 6 h 42"/>
                <a:gd name="T18" fmla="*/ 71 w 71"/>
                <a:gd name="T19" fmla="*/ 6 h 42"/>
                <a:gd name="T20" fmla="*/ 71 w 71"/>
                <a:gd name="T21" fmla="*/ 6 h 42"/>
                <a:gd name="T22" fmla="*/ 60 w 71"/>
                <a:gd name="T23" fmla="*/ 37 h 42"/>
                <a:gd name="T24" fmla="*/ 60 w 71"/>
                <a:gd name="T25" fmla="*/ 37 h 42"/>
                <a:gd name="T26" fmla="*/ 20 w 71"/>
                <a:gd name="T27" fmla="*/ 42 h 42"/>
                <a:gd name="T28" fmla="*/ 10 w 71"/>
                <a:gd name="T29" fmla="*/ 2 h 42"/>
                <a:gd name="T30" fmla="*/ 2 w 71"/>
                <a:gd name="T31" fmla="*/ 5 h 42"/>
                <a:gd name="T32" fmla="*/ 3 w 71"/>
                <a:gd name="T33" fmla="*/ 13 h 42"/>
                <a:gd name="T34" fmla="*/ 20 w 71"/>
                <a:gd name="T35" fmla="*/ 40 h 42"/>
                <a:gd name="T36" fmla="*/ 59 w 71"/>
                <a:gd name="T37" fmla="*/ 36 h 42"/>
                <a:gd name="T38" fmla="*/ 70 w 71"/>
                <a:gd name="T39" fmla="*/ 6 h 42"/>
                <a:gd name="T40" fmla="*/ 59 w 71"/>
                <a:gd name="T41" fmla="*/ 1 h 42"/>
                <a:gd name="T42" fmla="*/ 34 w 71"/>
                <a:gd name="T43" fmla="*/ 9 h 42"/>
                <a:gd name="T44" fmla="*/ 34 w 71"/>
                <a:gd name="T45" fmla="*/ 9 h 42"/>
                <a:gd name="T46" fmla="*/ 34 w 71"/>
                <a:gd name="T47" fmla="*/ 9 h 42"/>
                <a:gd name="T48" fmla="*/ 18 w 71"/>
                <a:gd name="T49" fmla="*/ 3 h 42"/>
                <a:gd name="T50" fmla="*/ 10 w 71"/>
                <a:gd name="T51" fmla="*/ 2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71" h="42">
                  <a:moveTo>
                    <a:pt x="20" y="42"/>
                  </a:moveTo>
                  <a:cubicBezTo>
                    <a:pt x="2" y="13"/>
                    <a:pt x="2" y="13"/>
                    <a:pt x="2" y="13"/>
                  </a:cubicBezTo>
                  <a:cubicBezTo>
                    <a:pt x="0" y="9"/>
                    <a:pt x="0" y="6"/>
                    <a:pt x="1" y="4"/>
                  </a:cubicBezTo>
                  <a:cubicBezTo>
                    <a:pt x="3" y="2"/>
                    <a:pt x="6" y="1"/>
                    <a:pt x="10" y="1"/>
                  </a:cubicBezTo>
                  <a:cubicBezTo>
                    <a:pt x="14" y="1"/>
                    <a:pt x="18" y="2"/>
                    <a:pt x="18" y="2"/>
                  </a:cubicBezTo>
                  <a:cubicBezTo>
                    <a:pt x="18" y="2"/>
                    <a:pt x="18" y="2"/>
                    <a:pt x="18" y="2"/>
                  </a:cubicBezTo>
                  <a:cubicBezTo>
                    <a:pt x="26" y="6"/>
                    <a:pt x="33" y="7"/>
                    <a:pt x="34" y="8"/>
                  </a:cubicBezTo>
                  <a:cubicBezTo>
                    <a:pt x="44" y="3"/>
                    <a:pt x="52" y="0"/>
                    <a:pt x="59" y="0"/>
                  </a:cubicBezTo>
                  <a:cubicBezTo>
                    <a:pt x="69" y="0"/>
                    <a:pt x="71" y="6"/>
                    <a:pt x="71" y="6"/>
                  </a:cubicBezTo>
                  <a:cubicBezTo>
                    <a:pt x="71" y="6"/>
                    <a:pt x="71" y="6"/>
                    <a:pt x="71" y="6"/>
                  </a:cubicBezTo>
                  <a:cubicBezTo>
                    <a:pt x="71" y="6"/>
                    <a:pt x="71" y="6"/>
                    <a:pt x="71" y="6"/>
                  </a:cubicBezTo>
                  <a:cubicBezTo>
                    <a:pt x="66" y="17"/>
                    <a:pt x="62" y="28"/>
                    <a:pt x="60" y="37"/>
                  </a:cubicBezTo>
                  <a:cubicBezTo>
                    <a:pt x="60" y="37"/>
                    <a:pt x="60" y="37"/>
                    <a:pt x="60" y="37"/>
                  </a:cubicBezTo>
                  <a:lnTo>
                    <a:pt x="20" y="42"/>
                  </a:lnTo>
                  <a:close/>
                  <a:moveTo>
                    <a:pt x="10" y="2"/>
                  </a:moveTo>
                  <a:cubicBezTo>
                    <a:pt x="7" y="2"/>
                    <a:pt x="4" y="3"/>
                    <a:pt x="2" y="5"/>
                  </a:cubicBezTo>
                  <a:cubicBezTo>
                    <a:pt x="1" y="7"/>
                    <a:pt x="1" y="9"/>
                    <a:pt x="3" y="13"/>
                  </a:cubicBezTo>
                  <a:cubicBezTo>
                    <a:pt x="20" y="40"/>
                    <a:pt x="20" y="40"/>
                    <a:pt x="20" y="40"/>
                  </a:cubicBezTo>
                  <a:cubicBezTo>
                    <a:pt x="59" y="36"/>
                    <a:pt x="59" y="36"/>
                    <a:pt x="59" y="36"/>
                  </a:cubicBezTo>
                  <a:cubicBezTo>
                    <a:pt x="61" y="27"/>
                    <a:pt x="64" y="17"/>
                    <a:pt x="70" y="6"/>
                  </a:cubicBezTo>
                  <a:cubicBezTo>
                    <a:pt x="70" y="5"/>
                    <a:pt x="67" y="1"/>
                    <a:pt x="59" y="1"/>
                  </a:cubicBezTo>
                  <a:cubicBezTo>
                    <a:pt x="52" y="1"/>
                    <a:pt x="44" y="4"/>
                    <a:pt x="34" y="9"/>
                  </a:cubicBezTo>
                  <a:cubicBezTo>
                    <a:pt x="34" y="9"/>
                    <a:pt x="34" y="9"/>
                    <a:pt x="34" y="9"/>
                  </a:cubicBezTo>
                  <a:cubicBezTo>
                    <a:pt x="34" y="9"/>
                    <a:pt x="34" y="9"/>
                    <a:pt x="34" y="9"/>
                  </a:cubicBezTo>
                  <a:cubicBezTo>
                    <a:pt x="34" y="9"/>
                    <a:pt x="27" y="8"/>
                    <a:pt x="18" y="3"/>
                  </a:cubicBezTo>
                  <a:cubicBezTo>
                    <a:pt x="17" y="3"/>
                    <a:pt x="14" y="2"/>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pPr>
              <a:endParaRPr lang="zh-CN" altLang="en-US" sz="1350">
                <a:solidFill>
                  <a:prstClr val="black"/>
                </a:solidFill>
              </a:endParaRPr>
            </a:p>
          </p:txBody>
        </p:sp>
        <p:sp>
          <p:nvSpPr>
            <p:cNvPr id="30" name="Freeform 29"/>
            <p:cNvSpPr/>
            <p:nvPr/>
          </p:nvSpPr>
          <p:spPr bwMode="auto">
            <a:xfrm>
              <a:off x="5795" y="2709"/>
              <a:ext cx="119" cy="43"/>
            </a:xfrm>
            <a:custGeom>
              <a:avLst/>
              <a:gdLst>
                <a:gd name="T0" fmla="*/ 41 w 50"/>
                <a:gd name="T1" fmla="*/ 0 h 18"/>
                <a:gd name="T2" fmla="*/ 7 w 50"/>
                <a:gd name="T3" fmla="*/ 4 h 18"/>
                <a:gd name="T4" fmla="*/ 1 w 50"/>
                <a:gd name="T5" fmla="*/ 12 h 18"/>
                <a:gd name="T6" fmla="*/ 8 w 50"/>
                <a:gd name="T7" fmla="*/ 17 h 18"/>
                <a:gd name="T8" fmla="*/ 43 w 50"/>
                <a:gd name="T9" fmla="*/ 14 h 18"/>
                <a:gd name="T10" fmla="*/ 49 w 50"/>
                <a:gd name="T11" fmla="*/ 6 h 18"/>
                <a:gd name="T12" fmla="*/ 41 w 50"/>
                <a:gd name="T13" fmla="*/ 0 h 18"/>
              </a:gdLst>
              <a:ahLst/>
              <a:cxnLst>
                <a:cxn ang="0">
                  <a:pos x="T0" y="T1"/>
                </a:cxn>
                <a:cxn ang="0">
                  <a:pos x="T2" y="T3"/>
                </a:cxn>
                <a:cxn ang="0">
                  <a:pos x="T4" y="T5"/>
                </a:cxn>
                <a:cxn ang="0">
                  <a:pos x="T6" y="T7"/>
                </a:cxn>
                <a:cxn ang="0">
                  <a:pos x="T8" y="T9"/>
                </a:cxn>
                <a:cxn ang="0">
                  <a:pos x="T10" y="T11"/>
                </a:cxn>
                <a:cxn ang="0">
                  <a:pos x="T12" y="T13"/>
                </a:cxn>
              </a:cxnLst>
              <a:rect l="0" t="0" r="r" b="b"/>
              <a:pathLst>
                <a:path w="50" h="18">
                  <a:moveTo>
                    <a:pt x="41" y="0"/>
                  </a:moveTo>
                  <a:cubicBezTo>
                    <a:pt x="7" y="4"/>
                    <a:pt x="7" y="4"/>
                    <a:pt x="7" y="4"/>
                  </a:cubicBezTo>
                  <a:cubicBezTo>
                    <a:pt x="3" y="5"/>
                    <a:pt x="0" y="8"/>
                    <a:pt x="1" y="12"/>
                  </a:cubicBezTo>
                  <a:cubicBezTo>
                    <a:pt x="1" y="15"/>
                    <a:pt x="5" y="18"/>
                    <a:pt x="8" y="17"/>
                  </a:cubicBezTo>
                  <a:cubicBezTo>
                    <a:pt x="43" y="14"/>
                    <a:pt x="43" y="14"/>
                    <a:pt x="43" y="14"/>
                  </a:cubicBezTo>
                  <a:cubicBezTo>
                    <a:pt x="47" y="13"/>
                    <a:pt x="50" y="10"/>
                    <a:pt x="49" y="6"/>
                  </a:cubicBezTo>
                  <a:cubicBezTo>
                    <a:pt x="49" y="3"/>
                    <a:pt x="45" y="0"/>
                    <a:pt x="4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pPr>
              <a:endParaRPr lang="zh-CN" altLang="en-US" sz="1350">
                <a:solidFill>
                  <a:prstClr val="black"/>
                </a:solidFill>
              </a:endParaRPr>
            </a:p>
          </p:txBody>
        </p:sp>
        <p:sp>
          <p:nvSpPr>
            <p:cNvPr id="31" name="Freeform 30"/>
            <p:cNvSpPr>
              <a:spLocks noEditPoints="1"/>
            </p:cNvSpPr>
            <p:nvPr/>
          </p:nvSpPr>
          <p:spPr bwMode="auto">
            <a:xfrm>
              <a:off x="5795" y="2707"/>
              <a:ext cx="119" cy="45"/>
            </a:xfrm>
            <a:custGeom>
              <a:avLst/>
              <a:gdLst>
                <a:gd name="T0" fmla="*/ 8 w 50"/>
                <a:gd name="T1" fmla="*/ 19 h 19"/>
                <a:gd name="T2" fmla="*/ 0 w 50"/>
                <a:gd name="T3" fmla="*/ 13 h 19"/>
                <a:gd name="T4" fmla="*/ 2 w 50"/>
                <a:gd name="T5" fmla="*/ 7 h 19"/>
                <a:gd name="T6" fmla="*/ 7 w 50"/>
                <a:gd name="T7" fmla="*/ 5 h 19"/>
                <a:gd name="T8" fmla="*/ 41 w 50"/>
                <a:gd name="T9" fmla="*/ 1 h 19"/>
                <a:gd name="T10" fmla="*/ 50 w 50"/>
                <a:gd name="T11" fmla="*/ 7 h 19"/>
                <a:gd name="T12" fmla="*/ 48 w 50"/>
                <a:gd name="T13" fmla="*/ 12 h 19"/>
                <a:gd name="T14" fmla="*/ 43 w 50"/>
                <a:gd name="T15" fmla="*/ 15 h 19"/>
                <a:gd name="T16" fmla="*/ 9 w 50"/>
                <a:gd name="T17" fmla="*/ 19 h 19"/>
                <a:gd name="T18" fmla="*/ 8 w 50"/>
                <a:gd name="T19" fmla="*/ 19 h 19"/>
                <a:gd name="T20" fmla="*/ 42 w 50"/>
                <a:gd name="T21" fmla="*/ 2 h 19"/>
                <a:gd name="T22" fmla="*/ 41 w 50"/>
                <a:gd name="T23" fmla="*/ 2 h 19"/>
                <a:gd name="T24" fmla="*/ 7 w 50"/>
                <a:gd name="T25" fmla="*/ 6 h 19"/>
                <a:gd name="T26" fmla="*/ 3 w 50"/>
                <a:gd name="T27" fmla="*/ 8 h 19"/>
                <a:gd name="T28" fmla="*/ 1 w 50"/>
                <a:gd name="T29" fmla="*/ 12 h 19"/>
                <a:gd name="T30" fmla="*/ 8 w 50"/>
                <a:gd name="T31" fmla="*/ 18 h 19"/>
                <a:gd name="T32" fmla="*/ 43 w 50"/>
                <a:gd name="T33" fmla="*/ 14 h 19"/>
                <a:gd name="T34" fmla="*/ 47 w 50"/>
                <a:gd name="T35" fmla="*/ 12 h 19"/>
                <a:gd name="T36" fmla="*/ 49 w 50"/>
                <a:gd name="T37" fmla="*/ 7 h 19"/>
                <a:gd name="T38" fmla="*/ 42 w 50"/>
                <a:gd name="T39" fmla="*/ 2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0" h="19">
                  <a:moveTo>
                    <a:pt x="8" y="19"/>
                  </a:moveTo>
                  <a:cubicBezTo>
                    <a:pt x="4" y="19"/>
                    <a:pt x="0" y="16"/>
                    <a:pt x="0" y="13"/>
                  </a:cubicBezTo>
                  <a:cubicBezTo>
                    <a:pt x="0" y="11"/>
                    <a:pt x="0" y="9"/>
                    <a:pt x="2" y="7"/>
                  </a:cubicBezTo>
                  <a:cubicBezTo>
                    <a:pt x="3" y="6"/>
                    <a:pt x="5" y="5"/>
                    <a:pt x="7" y="5"/>
                  </a:cubicBezTo>
                  <a:cubicBezTo>
                    <a:pt x="41" y="1"/>
                    <a:pt x="41" y="1"/>
                    <a:pt x="41" y="1"/>
                  </a:cubicBezTo>
                  <a:cubicBezTo>
                    <a:pt x="45" y="0"/>
                    <a:pt x="49" y="3"/>
                    <a:pt x="50" y="7"/>
                  </a:cubicBezTo>
                  <a:cubicBezTo>
                    <a:pt x="50" y="9"/>
                    <a:pt x="49" y="11"/>
                    <a:pt x="48" y="12"/>
                  </a:cubicBezTo>
                  <a:cubicBezTo>
                    <a:pt x="47" y="14"/>
                    <a:pt x="45" y="15"/>
                    <a:pt x="43" y="15"/>
                  </a:cubicBezTo>
                  <a:cubicBezTo>
                    <a:pt x="9" y="19"/>
                    <a:pt x="9" y="19"/>
                    <a:pt x="9" y="19"/>
                  </a:cubicBezTo>
                  <a:cubicBezTo>
                    <a:pt x="8" y="19"/>
                    <a:pt x="8" y="19"/>
                    <a:pt x="8" y="19"/>
                  </a:cubicBezTo>
                  <a:close/>
                  <a:moveTo>
                    <a:pt x="42" y="2"/>
                  </a:moveTo>
                  <a:cubicBezTo>
                    <a:pt x="42" y="2"/>
                    <a:pt x="42" y="2"/>
                    <a:pt x="41" y="2"/>
                  </a:cubicBezTo>
                  <a:cubicBezTo>
                    <a:pt x="7" y="6"/>
                    <a:pt x="7" y="6"/>
                    <a:pt x="7" y="6"/>
                  </a:cubicBezTo>
                  <a:cubicBezTo>
                    <a:pt x="5" y="6"/>
                    <a:pt x="4" y="7"/>
                    <a:pt x="3" y="8"/>
                  </a:cubicBezTo>
                  <a:cubicBezTo>
                    <a:pt x="1" y="9"/>
                    <a:pt x="1" y="11"/>
                    <a:pt x="1" y="12"/>
                  </a:cubicBezTo>
                  <a:cubicBezTo>
                    <a:pt x="2" y="16"/>
                    <a:pt x="5" y="18"/>
                    <a:pt x="8" y="18"/>
                  </a:cubicBezTo>
                  <a:cubicBezTo>
                    <a:pt x="43" y="14"/>
                    <a:pt x="43" y="14"/>
                    <a:pt x="43" y="14"/>
                  </a:cubicBezTo>
                  <a:cubicBezTo>
                    <a:pt x="45" y="14"/>
                    <a:pt x="46" y="13"/>
                    <a:pt x="47" y="12"/>
                  </a:cubicBezTo>
                  <a:cubicBezTo>
                    <a:pt x="48" y="10"/>
                    <a:pt x="49" y="9"/>
                    <a:pt x="49" y="7"/>
                  </a:cubicBezTo>
                  <a:cubicBezTo>
                    <a:pt x="48" y="4"/>
                    <a:pt x="45" y="2"/>
                    <a:pt x="42"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pPr>
              <a:endParaRPr lang="zh-CN" altLang="en-US" sz="1350">
                <a:solidFill>
                  <a:prstClr val="black"/>
                </a:solidFill>
              </a:endParaRPr>
            </a:p>
          </p:txBody>
        </p:sp>
        <p:sp>
          <p:nvSpPr>
            <p:cNvPr id="32" name="Freeform 31"/>
            <p:cNvSpPr>
              <a:spLocks noEditPoints="1"/>
            </p:cNvSpPr>
            <p:nvPr/>
          </p:nvSpPr>
          <p:spPr bwMode="auto">
            <a:xfrm>
              <a:off x="5676" y="2752"/>
              <a:ext cx="424" cy="371"/>
            </a:xfrm>
            <a:custGeom>
              <a:avLst/>
              <a:gdLst>
                <a:gd name="T0" fmla="*/ 153 w 178"/>
                <a:gd name="T1" fmla="*/ 137 h 155"/>
                <a:gd name="T2" fmla="*/ 157 w 178"/>
                <a:gd name="T3" fmla="*/ 137 h 155"/>
                <a:gd name="T4" fmla="*/ 165 w 178"/>
                <a:gd name="T5" fmla="*/ 138 h 155"/>
                <a:gd name="T6" fmla="*/ 168 w 178"/>
                <a:gd name="T7" fmla="*/ 139 h 155"/>
                <a:gd name="T8" fmla="*/ 176 w 178"/>
                <a:gd name="T9" fmla="*/ 135 h 155"/>
                <a:gd name="T10" fmla="*/ 172 w 178"/>
                <a:gd name="T11" fmla="*/ 128 h 155"/>
                <a:gd name="T12" fmla="*/ 166 w 178"/>
                <a:gd name="T13" fmla="*/ 105 h 155"/>
                <a:gd name="T14" fmla="*/ 134 w 178"/>
                <a:gd name="T15" fmla="*/ 34 h 155"/>
                <a:gd name="T16" fmla="*/ 95 w 178"/>
                <a:gd name="T17" fmla="*/ 2 h 155"/>
                <a:gd name="T18" fmla="*/ 94 w 178"/>
                <a:gd name="T19" fmla="*/ 0 h 155"/>
                <a:gd name="T20" fmla="*/ 58 w 178"/>
                <a:gd name="T21" fmla="*/ 4 h 155"/>
                <a:gd name="T22" fmla="*/ 35 w 178"/>
                <a:gd name="T23" fmla="*/ 37 h 155"/>
                <a:gd name="T24" fmla="*/ 21 w 178"/>
                <a:gd name="T25" fmla="*/ 133 h 155"/>
                <a:gd name="T26" fmla="*/ 15 w 178"/>
                <a:gd name="T27" fmla="*/ 148 h 155"/>
                <a:gd name="T28" fmla="*/ 15 w 178"/>
                <a:gd name="T29" fmla="*/ 153 h 155"/>
                <a:gd name="T30" fmla="*/ 24 w 178"/>
                <a:gd name="T31" fmla="*/ 153 h 155"/>
                <a:gd name="T32" fmla="*/ 36 w 178"/>
                <a:gd name="T33" fmla="*/ 150 h 155"/>
                <a:gd name="T34" fmla="*/ 36 w 178"/>
                <a:gd name="T35" fmla="*/ 150 h 155"/>
                <a:gd name="T36" fmla="*/ 36 w 178"/>
                <a:gd name="T37" fmla="*/ 150 h 155"/>
                <a:gd name="T38" fmla="*/ 68 w 178"/>
                <a:gd name="T39" fmla="*/ 153 h 155"/>
                <a:gd name="T40" fmla="*/ 153 w 178"/>
                <a:gd name="T41" fmla="*/ 137 h 155"/>
                <a:gd name="T42" fmla="*/ 67 w 178"/>
                <a:gd name="T43" fmla="*/ 57 h 155"/>
                <a:gd name="T44" fmla="*/ 81 w 178"/>
                <a:gd name="T45" fmla="*/ 50 h 155"/>
                <a:gd name="T46" fmla="*/ 80 w 178"/>
                <a:gd name="T47" fmla="*/ 42 h 155"/>
                <a:gd name="T48" fmla="*/ 86 w 178"/>
                <a:gd name="T49" fmla="*/ 41 h 155"/>
                <a:gd name="T50" fmla="*/ 88 w 178"/>
                <a:gd name="T51" fmla="*/ 49 h 155"/>
                <a:gd name="T52" fmla="*/ 102 w 178"/>
                <a:gd name="T53" fmla="*/ 50 h 155"/>
                <a:gd name="T54" fmla="*/ 100 w 178"/>
                <a:gd name="T55" fmla="*/ 55 h 155"/>
                <a:gd name="T56" fmla="*/ 75 w 178"/>
                <a:gd name="T57" fmla="*/ 62 h 155"/>
                <a:gd name="T58" fmla="*/ 92 w 178"/>
                <a:gd name="T59" fmla="*/ 70 h 155"/>
                <a:gd name="T60" fmla="*/ 106 w 178"/>
                <a:gd name="T61" fmla="*/ 92 h 155"/>
                <a:gd name="T62" fmla="*/ 93 w 178"/>
                <a:gd name="T63" fmla="*/ 98 h 155"/>
                <a:gd name="T64" fmla="*/ 94 w 178"/>
                <a:gd name="T65" fmla="*/ 106 h 155"/>
                <a:gd name="T66" fmla="*/ 87 w 178"/>
                <a:gd name="T67" fmla="*/ 107 h 155"/>
                <a:gd name="T68" fmla="*/ 86 w 178"/>
                <a:gd name="T69" fmla="*/ 99 h 155"/>
                <a:gd name="T70" fmla="*/ 69 w 178"/>
                <a:gd name="T71" fmla="*/ 97 h 155"/>
                <a:gd name="T72" fmla="*/ 70 w 178"/>
                <a:gd name="T73" fmla="*/ 92 h 155"/>
                <a:gd name="T74" fmla="*/ 97 w 178"/>
                <a:gd name="T75" fmla="*/ 90 h 155"/>
                <a:gd name="T76" fmla="*/ 93 w 178"/>
                <a:gd name="T77" fmla="*/ 78 h 155"/>
                <a:gd name="T78" fmla="*/ 78 w 178"/>
                <a:gd name="T79" fmla="*/ 74 h 155"/>
                <a:gd name="T80" fmla="*/ 67 w 178"/>
                <a:gd name="T81" fmla="*/ 5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78" h="155">
                  <a:moveTo>
                    <a:pt x="153" y="137"/>
                  </a:moveTo>
                  <a:cubicBezTo>
                    <a:pt x="153" y="137"/>
                    <a:pt x="154" y="137"/>
                    <a:pt x="157" y="137"/>
                  </a:cubicBezTo>
                  <a:cubicBezTo>
                    <a:pt x="160" y="137"/>
                    <a:pt x="162" y="137"/>
                    <a:pt x="165" y="138"/>
                  </a:cubicBezTo>
                  <a:cubicBezTo>
                    <a:pt x="165" y="138"/>
                    <a:pt x="166" y="139"/>
                    <a:pt x="168" y="139"/>
                  </a:cubicBezTo>
                  <a:cubicBezTo>
                    <a:pt x="172" y="139"/>
                    <a:pt x="174" y="137"/>
                    <a:pt x="176" y="135"/>
                  </a:cubicBezTo>
                  <a:cubicBezTo>
                    <a:pt x="176" y="135"/>
                    <a:pt x="178" y="132"/>
                    <a:pt x="172" y="128"/>
                  </a:cubicBezTo>
                  <a:cubicBezTo>
                    <a:pt x="172" y="128"/>
                    <a:pt x="162" y="123"/>
                    <a:pt x="166" y="105"/>
                  </a:cubicBezTo>
                  <a:cubicBezTo>
                    <a:pt x="166" y="105"/>
                    <a:pt x="171" y="57"/>
                    <a:pt x="134" y="34"/>
                  </a:cubicBezTo>
                  <a:cubicBezTo>
                    <a:pt x="133" y="33"/>
                    <a:pt x="96" y="10"/>
                    <a:pt x="95" y="2"/>
                  </a:cubicBezTo>
                  <a:cubicBezTo>
                    <a:pt x="95" y="2"/>
                    <a:pt x="95" y="1"/>
                    <a:pt x="94" y="0"/>
                  </a:cubicBezTo>
                  <a:cubicBezTo>
                    <a:pt x="58" y="4"/>
                    <a:pt x="58" y="4"/>
                    <a:pt x="58" y="4"/>
                  </a:cubicBezTo>
                  <a:cubicBezTo>
                    <a:pt x="54" y="12"/>
                    <a:pt x="46" y="24"/>
                    <a:pt x="35" y="37"/>
                  </a:cubicBezTo>
                  <a:cubicBezTo>
                    <a:pt x="35" y="37"/>
                    <a:pt x="0" y="78"/>
                    <a:pt x="21" y="133"/>
                  </a:cubicBezTo>
                  <a:cubicBezTo>
                    <a:pt x="21" y="134"/>
                    <a:pt x="22" y="137"/>
                    <a:pt x="15" y="148"/>
                  </a:cubicBezTo>
                  <a:cubicBezTo>
                    <a:pt x="15" y="148"/>
                    <a:pt x="14" y="151"/>
                    <a:pt x="15" y="153"/>
                  </a:cubicBezTo>
                  <a:cubicBezTo>
                    <a:pt x="16" y="155"/>
                    <a:pt x="19" y="155"/>
                    <a:pt x="24" y="153"/>
                  </a:cubicBezTo>
                  <a:cubicBezTo>
                    <a:pt x="24" y="153"/>
                    <a:pt x="28" y="151"/>
                    <a:pt x="36" y="150"/>
                  </a:cubicBezTo>
                  <a:cubicBezTo>
                    <a:pt x="36" y="150"/>
                    <a:pt x="36" y="150"/>
                    <a:pt x="36" y="150"/>
                  </a:cubicBezTo>
                  <a:cubicBezTo>
                    <a:pt x="36" y="150"/>
                    <a:pt x="36" y="150"/>
                    <a:pt x="36" y="150"/>
                  </a:cubicBezTo>
                  <a:cubicBezTo>
                    <a:pt x="36" y="150"/>
                    <a:pt x="49" y="153"/>
                    <a:pt x="68" y="153"/>
                  </a:cubicBezTo>
                  <a:cubicBezTo>
                    <a:pt x="88" y="153"/>
                    <a:pt x="119" y="150"/>
                    <a:pt x="153" y="137"/>
                  </a:cubicBezTo>
                  <a:close/>
                  <a:moveTo>
                    <a:pt x="67" y="57"/>
                  </a:moveTo>
                  <a:cubicBezTo>
                    <a:pt x="67" y="57"/>
                    <a:pt x="69" y="52"/>
                    <a:pt x="81" y="50"/>
                  </a:cubicBezTo>
                  <a:cubicBezTo>
                    <a:pt x="80" y="42"/>
                    <a:pt x="80" y="42"/>
                    <a:pt x="80" y="42"/>
                  </a:cubicBezTo>
                  <a:cubicBezTo>
                    <a:pt x="86" y="41"/>
                    <a:pt x="86" y="41"/>
                    <a:pt x="86" y="41"/>
                  </a:cubicBezTo>
                  <a:cubicBezTo>
                    <a:pt x="88" y="49"/>
                    <a:pt x="88" y="49"/>
                    <a:pt x="88" y="49"/>
                  </a:cubicBezTo>
                  <a:cubicBezTo>
                    <a:pt x="88" y="49"/>
                    <a:pt x="96" y="48"/>
                    <a:pt x="102" y="50"/>
                  </a:cubicBezTo>
                  <a:cubicBezTo>
                    <a:pt x="100" y="55"/>
                    <a:pt x="100" y="55"/>
                    <a:pt x="100" y="55"/>
                  </a:cubicBezTo>
                  <a:cubicBezTo>
                    <a:pt x="100" y="55"/>
                    <a:pt x="78" y="52"/>
                    <a:pt x="75" y="62"/>
                  </a:cubicBezTo>
                  <a:cubicBezTo>
                    <a:pt x="75" y="62"/>
                    <a:pt x="73" y="69"/>
                    <a:pt x="92" y="70"/>
                  </a:cubicBezTo>
                  <a:cubicBezTo>
                    <a:pt x="92" y="70"/>
                    <a:pt x="119" y="73"/>
                    <a:pt x="106" y="92"/>
                  </a:cubicBezTo>
                  <a:cubicBezTo>
                    <a:pt x="106" y="92"/>
                    <a:pt x="102" y="97"/>
                    <a:pt x="93" y="98"/>
                  </a:cubicBezTo>
                  <a:cubicBezTo>
                    <a:pt x="94" y="106"/>
                    <a:pt x="94" y="106"/>
                    <a:pt x="94" y="106"/>
                  </a:cubicBezTo>
                  <a:cubicBezTo>
                    <a:pt x="87" y="107"/>
                    <a:pt x="87" y="107"/>
                    <a:pt x="87" y="107"/>
                  </a:cubicBezTo>
                  <a:cubicBezTo>
                    <a:pt x="86" y="99"/>
                    <a:pt x="86" y="99"/>
                    <a:pt x="86" y="99"/>
                  </a:cubicBezTo>
                  <a:cubicBezTo>
                    <a:pt x="86" y="99"/>
                    <a:pt x="75" y="100"/>
                    <a:pt x="69" y="97"/>
                  </a:cubicBezTo>
                  <a:cubicBezTo>
                    <a:pt x="70" y="92"/>
                    <a:pt x="70" y="92"/>
                    <a:pt x="70" y="92"/>
                  </a:cubicBezTo>
                  <a:cubicBezTo>
                    <a:pt x="70" y="92"/>
                    <a:pt x="84" y="98"/>
                    <a:pt x="97" y="90"/>
                  </a:cubicBezTo>
                  <a:cubicBezTo>
                    <a:pt x="97" y="90"/>
                    <a:pt x="108" y="82"/>
                    <a:pt x="93" y="78"/>
                  </a:cubicBezTo>
                  <a:cubicBezTo>
                    <a:pt x="93" y="78"/>
                    <a:pt x="85" y="76"/>
                    <a:pt x="78" y="74"/>
                  </a:cubicBezTo>
                  <a:cubicBezTo>
                    <a:pt x="78" y="74"/>
                    <a:pt x="60" y="70"/>
                    <a:pt x="67" y="5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pPr>
              <a:endParaRPr lang="zh-CN" altLang="en-US" sz="1350">
                <a:solidFill>
                  <a:prstClr val="black"/>
                </a:solidFill>
              </a:endParaRPr>
            </a:p>
          </p:txBody>
        </p:sp>
        <p:sp>
          <p:nvSpPr>
            <p:cNvPr id="33" name="Freeform 32"/>
            <p:cNvSpPr/>
            <p:nvPr/>
          </p:nvSpPr>
          <p:spPr bwMode="auto">
            <a:xfrm>
              <a:off x="6433" y="2606"/>
              <a:ext cx="176" cy="108"/>
            </a:xfrm>
            <a:custGeom>
              <a:avLst/>
              <a:gdLst>
                <a:gd name="T0" fmla="*/ 21 w 74"/>
                <a:gd name="T1" fmla="*/ 45 h 45"/>
                <a:gd name="T2" fmla="*/ 60 w 74"/>
                <a:gd name="T3" fmla="*/ 44 h 45"/>
                <a:gd name="T4" fmla="*/ 74 w 74"/>
                <a:gd name="T5" fmla="*/ 15 h 45"/>
                <a:gd name="T6" fmla="*/ 38 w 74"/>
                <a:gd name="T7" fmla="*/ 14 h 45"/>
                <a:gd name="T8" fmla="*/ 23 w 74"/>
                <a:gd name="T9" fmla="*/ 8 h 45"/>
                <a:gd name="T10" fmla="*/ 6 w 74"/>
                <a:gd name="T11" fmla="*/ 17 h 45"/>
                <a:gd name="T12" fmla="*/ 21 w 74"/>
                <a:gd name="T13" fmla="*/ 45 h 45"/>
              </a:gdLst>
              <a:ahLst/>
              <a:cxnLst>
                <a:cxn ang="0">
                  <a:pos x="T0" y="T1"/>
                </a:cxn>
                <a:cxn ang="0">
                  <a:pos x="T2" y="T3"/>
                </a:cxn>
                <a:cxn ang="0">
                  <a:pos x="T4" y="T5"/>
                </a:cxn>
                <a:cxn ang="0">
                  <a:pos x="T6" y="T7"/>
                </a:cxn>
                <a:cxn ang="0">
                  <a:pos x="T8" y="T9"/>
                </a:cxn>
                <a:cxn ang="0">
                  <a:pos x="T10" y="T11"/>
                </a:cxn>
                <a:cxn ang="0">
                  <a:pos x="T12" y="T13"/>
                </a:cxn>
              </a:cxnLst>
              <a:rect l="0" t="0" r="r" b="b"/>
              <a:pathLst>
                <a:path w="74" h="45">
                  <a:moveTo>
                    <a:pt x="21" y="45"/>
                  </a:moveTo>
                  <a:cubicBezTo>
                    <a:pt x="60" y="44"/>
                    <a:pt x="60" y="44"/>
                    <a:pt x="60" y="44"/>
                  </a:cubicBezTo>
                  <a:cubicBezTo>
                    <a:pt x="62" y="37"/>
                    <a:pt x="66" y="27"/>
                    <a:pt x="74" y="15"/>
                  </a:cubicBezTo>
                  <a:cubicBezTo>
                    <a:pt x="74" y="15"/>
                    <a:pt x="69" y="2"/>
                    <a:pt x="38" y="14"/>
                  </a:cubicBezTo>
                  <a:cubicBezTo>
                    <a:pt x="38" y="14"/>
                    <a:pt x="31" y="13"/>
                    <a:pt x="23" y="8"/>
                  </a:cubicBezTo>
                  <a:cubicBezTo>
                    <a:pt x="23" y="8"/>
                    <a:pt x="0" y="0"/>
                    <a:pt x="6" y="17"/>
                  </a:cubicBezTo>
                  <a:lnTo>
                    <a:pt x="21" y="4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pPr>
              <a:endParaRPr lang="zh-CN" altLang="en-US" sz="1350">
                <a:solidFill>
                  <a:prstClr val="black"/>
                </a:solidFill>
              </a:endParaRPr>
            </a:p>
          </p:txBody>
        </p:sp>
        <p:sp>
          <p:nvSpPr>
            <p:cNvPr id="34" name="Freeform 33"/>
            <p:cNvSpPr>
              <a:spLocks noEditPoints="1"/>
            </p:cNvSpPr>
            <p:nvPr/>
          </p:nvSpPr>
          <p:spPr bwMode="auto">
            <a:xfrm>
              <a:off x="6442" y="2621"/>
              <a:ext cx="167" cy="95"/>
            </a:xfrm>
            <a:custGeom>
              <a:avLst/>
              <a:gdLst>
                <a:gd name="T0" fmla="*/ 17 w 70"/>
                <a:gd name="T1" fmla="*/ 40 h 40"/>
                <a:gd name="T2" fmla="*/ 2 w 70"/>
                <a:gd name="T3" fmla="*/ 11 h 40"/>
                <a:gd name="T4" fmla="*/ 2 w 70"/>
                <a:gd name="T5" fmla="*/ 2 h 40"/>
                <a:gd name="T6" fmla="*/ 9 w 70"/>
                <a:gd name="T7" fmla="*/ 0 h 40"/>
                <a:gd name="T8" fmla="*/ 19 w 70"/>
                <a:gd name="T9" fmla="*/ 1 h 40"/>
                <a:gd name="T10" fmla="*/ 19 w 70"/>
                <a:gd name="T11" fmla="*/ 1 h 40"/>
                <a:gd name="T12" fmla="*/ 34 w 70"/>
                <a:gd name="T13" fmla="*/ 8 h 40"/>
                <a:gd name="T14" fmla="*/ 56 w 70"/>
                <a:gd name="T15" fmla="*/ 2 h 40"/>
                <a:gd name="T16" fmla="*/ 70 w 70"/>
                <a:gd name="T17" fmla="*/ 9 h 40"/>
                <a:gd name="T18" fmla="*/ 70 w 70"/>
                <a:gd name="T19" fmla="*/ 9 h 40"/>
                <a:gd name="T20" fmla="*/ 70 w 70"/>
                <a:gd name="T21" fmla="*/ 10 h 40"/>
                <a:gd name="T22" fmla="*/ 56 w 70"/>
                <a:gd name="T23" fmla="*/ 39 h 40"/>
                <a:gd name="T24" fmla="*/ 56 w 70"/>
                <a:gd name="T25" fmla="*/ 39 h 40"/>
                <a:gd name="T26" fmla="*/ 17 w 70"/>
                <a:gd name="T27" fmla="*/ 40 h 40"/>
                <a:gd name="T28" fmla="*/ 9 w 70"/>
                <a:gd name="T29" fmla="*/ 1 h 40"/>
                <a:gd name="T30" fmla="*/ 3 w 70"/>
                <a:gd name="T31" fmla="*/ 3 h 40"/>
                <a:gd name="T32" fmla="*/ 3 w 70"/>
                <a:gd name="T33" fmla="*/ 11 h 40"/>
                <a:gd name="T34" fmla="*/ 17 w 70"/>
                <a:gd name="T35" fmla="*/ 39 h 40"/>
                <a:gd name="T36" fmla="*/ 55 w 70"/>
                <a:gd name="T37" fmla="*/ 38 h 40"/>
                <a:gd name="T38" fmla="*/ 69 w 70"/>
                <a:gd name="T39" fmla="*/ 9 h 40"/>
                <a:gd name="T40" fmla="*/ 56 w 70"/>
                <a:gd name="T41" fmla="*/ 4 h 40"/>
                <a:gd name="T42" fmla="*/ 34 w 70"/>
                <a:gd name="T43" fmla="*/ 9 h 40"/>
                <a:gd name="T44" fmla="*/ 34 w 70"/>
                <a:gd name="T45" fmla="*/ 9 h 40"/>
                <a:gd name="T46" fmla="*/ 34 w 70"/>
                <a:gd name="T47" fmla="*/ 9 h 40"/>
                <a:gd name="T48" fmla="*/ 18 w 70"/>
                <a:gd name="T49" fmla="*/ 2 h 40"/>
                <a:gd name="T50" fmla="*/ 9 w 70"/>
                <a:gd name="T51" fmla="*/ 1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70" h="40">
                  <a:moveTo>
                    <a:pt x="17" y="40"/>
                  </a:moveTo>
                  <a:cubicBezTo>
                    <a:pt x="2" y="11"/>
                    <a:pt x="2" y="11"/>
                    <a:pt x="2" y="11"/>
                  </a:cubicBezTo>
                  <a:cubicBezTo>
                    <a:pt x="0" y="7"/>
                    <a:pt x="0" y="4"/>
                    <a:pt x="2" y="2"/>
                  </a:cubicBezTo>
                  <a:cubicBezTo>
                    <a:pt x="3" y="0"/>
                    <a:pt x="5" y="0"/>
                    <a:pt x="9" y="0"/>
                  </a:cubicBezTo>
                  <a:cubicBezTo>
                    <a:pt x="14" y="0"/>
                    <a:pt x="19" y="1"/>
                    <a:pt x="19" y="1"/>
                  </a:cubicBezTo>
                  <a:cubicBezTo>
                    <a:pt x="19" y="1"/>
                    <a:pt x="19" y="1"/>
                    <a:pt x="19" y="1"/>
                  </a:cubicBezTo>
                  <a:cubicBezTo>
                    <a:pt x="26" y="6"/>
                    <a:pt x="33" y="8"/>
                    <a:pt x="34" y="8"/>
                  </a:cubicBezTo>
                  <a:cubicBezTo>
                    <a:pt x="43" y="4"/>
                    <a:pt x="50" y="2"/>
                    <a:pt x="56" y="2"/>
                  </a:cubicBezTo>
                  <a:cubicBezTo>
                    <a:pt x="68" y="2"/>
                    <a:pt x="70" y="9"/>
                    <a:pt x="70" y="9"/>
                  </a:cubicBezTo>
                  <a:cubicBezTo>
                    <a:pt x="70" y="9"/>
                    <a:pt x="70" y="9"/>
                    <a:pt x="70" y="9"/>
                  </a:cubicBezTo>
                  <a:cubicBezTo>
                    <a:pt x="70" y="10"/>
                    <a:pt x="70" y="10"/>
                    <a:pt x="70" y="10"/>
                  </a:cubicBezTo>
                  <a:cubicBezTo>
                    <a:pt x="64" y="20"/>
                    <a:pt x="59" y="30"/>
                    <a:pt x="56" y="39"/>
                  </a:cubicBezTo>
                  <a:cubicBezTo>
                    <a:pt x="56" y="39"/>
                    <a:pt x="56" y="39"/>
                    <a:pt x="56" y="39"/>
                  </a:cubicBezTo>
                  <a:lnTo>
                    <a:pt x="17" y="40"/>
                  </a:lnTo>
                  <a:close/>
                  <a:moveTo>
                    <a:pt x="9" y="1"/>
                  </a:moveTo>
                  <a:cubicBezTo>
                    <a:pt x="6" y="1"/>
                    <a:pt x="4" y="1"/>
                    <a:pt x="3" y="3"/>
                  </a:cubicBezTo>
                  <a:cubicBezTo>
                    <a:pt x="1" y="4"/>
                    <a:pt x="1" y="7"/>
                    <a:pt x="3" y="11"/>
                  </a:cubicBezTo>
                  <a:cubicBezTo>
                    <a:pt x="17" y="39"/>
                    <a:pt x="17" y="39"/>
                    <a:pt x="17" y="39"/>
                  </a:cubicBezTo>
                  <a:cubicBezTo>
                    <a:pt x="55" y="38"/>
                    <a:pt x="55" y="38"/>
                    <a:pt x="55" y="38"/>
                  </a:cubicBezTo>
                  <a:cubicBezTo>
                    <a:pt x="58" y="29"/>
                    <a:pt x="63" y="19"/>
                    <a:pt x="69" y="9"/>
                  </a:cubicBezTo>
                  <a:cubicBezTo>
                    <a:pt x="69" y="8"/>
                    <a:pt x="66" y="4"/>
                    <a:pt x="56" y="4"/>
                  </a:cubicBezTo>
                  <a:cubicBezTo>
                    <a:pt x="50" y="4"/>
                    <a:pt x="43" y="5"/>
                    <a:pt x="34" y="9"/>
                  </a:cubicBezTo>
                  <a:cubicBezTo>
                    <a:pt x="34" y="9"/>
                    <a:pt x="34" y="9"/>
                    <a:pt x="34" y="9"/>
                  </a:cubicBezTo>
                  <a:cubicBezTo>
                    <a:pt x="34" y="9"/>
                    <a:pt x="34" y="9"/>
                    <a:pt x="34" y="9"/>
                  </a:cubicBezTo>
                  <a:cubicBezTo>
                    <a:pt x="33" y="9"/>
                    <a:pt x="27" y="8"/>
                    <a:pt x="18" y="2"/>
                  </a:cubicBezTo>
                  <a:cubicBezTo>
                    <a:pt x="18" y="2"/>
                    <a:pt x="13" y="1"/>
                    <a:pt x="9"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pPr>
              <a:endParaRPr lang="zh-CN" altLang="en-US" sz="1350">
                <a:solidFill>
                  <a:prstClr val="black"/>
                </a:solidFill>
              </a:endParaRPr>
            </a:p>
          </p:txBody>
        </p:sp>
        <p:sp>
          <p:nvSpPr>
            <p:cNvPr id="35" name="Freeform 34"/>
            <p:cNvSpPr/>
            <p:nvPr/>
          </p:nvSpPr>
          <p:spPr bwMode="auto">
            <a:xfrm>
              <a:off x="6471" y="2721"/>
              <a:ext cx="114" cy="34"/>
            </a:xfrm>
            <a:custGeom>
              <a:avLst/>
              <a:gdLst>
                <a:gd name="T0" fmla="*/ 40 w 48"/>
                <a:gd name="T1" fmla="*/ 0 h 14"/>
                <a:gd name="T2" fmla="*/ 6 w 48"/>
                <a:gd name="T3" fmla="*/ 1 h 14"/>
                <a:gd name="T4" fmla="*/ 0 w 48"/>
                <a:gd name="T5" fmla="*/ 7 h 14"/>
                <a:gd name="T6" fmla="*/ 7 w 48"/>
                <a:gd name="T7" fmla="*/ 14 h 14"/>
                <a:gd name="T8" fmla="*/ 41 w 48"/>
                <a:gd name="T9" fmla="*/ 13 h 14"/>
                <a:gd name="T10" fmla="*/ 48 w 48"/>
                <a:gd name="T11" fmla="*/ 6 h 14"/>
                <a:gd name="T12" fmla="*/ 40 w 48"/>
                <a:gd name="T13" fmla="*/ 0 h 14"/>
              </a:gdLst>
              <a:ahLst/>
              <a:cxnLst>
                <a:cxn ang="0">
                  <a:pos x="T0" y="T1"/>
                </a:cxn>
                <a:cxn ang="0">
                  <a:pos x="T2" y="T3"/>
                </a:cxn>
                <a:cxn ang="0">
                  <a:pos x="T4" y="T5"/>
                </a:cxn>
                <a:cxn ang="0">
                  <a:pos x="T6" y="T7"/>
                </a:cxn>
                <a:cxn ang="0">
                  <a:pos x="T8" y="T9"/>
                </a:cxn>
                <a:cxn ang="0">
                  <a:pos x="T10" y="T11"/>
                </a:cxn>
                <a:cxn ang="0">
                  <a:pos x="T12" y="T13"/>
                </a:cxn>
              </a:cxnLst>
              <a:rect l="0" t="0" r="r" b="b"/>
              <a:pathLst>
                <a:path w="48" h="14">
                  <a:moveTo>
                    <a:pt x="40" y="0"/>
                  </a:moveTo>
                  <a:cubicBezTo>
                    <a:pt x="6" y="1"/>
                    <a:pt x="6" y="1"/>
                    <a:pt x="6" y="1"/>
                  </a:cubicBezTo>
                  <a:cubicBezTo>
                    <a:pt x="3" y="1"/>
                    <a:pt x="0" y="4"/>
                    <a:pt x="0" y="7"/>
                  </a:cubicBezTo>
                  <a:cubicBezTo>
                    <a:pt x="0" y="11"/>
                    <a:pt x="3" y="14"/>
                    <a:pt x="7" y="14"/>
                  </a:cubicBezTo>
                  <a:cubicBezTo>
                    <a:pt x="41" y="13"/>
                    <a:pt x="41" y="13"/>
                    <a:pt x="41" y="13"/>
                  </a:cubicBezTo>
                  <a:cubicBezTo>
                    <a:pt x="45" y="12"/>
                    <a:pt x="48" y="10"/>
                    <a:pt x="48" y="6"/>
                  </a:cubicBezTo>
                  <a:cubicBezTo>
                    <a:pt x="47" y="2"/>
                    <a:pt x="44" y="0"/>
                    <a:pt x="4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pPr>
              <a:endParaRPr lang="zh-CN" altLang="en-US" sz="1350">
                <a:solidFill>
                  <a:prstClr val="black"/>
                </a:solidFill>
              </a:endParaRPr>
            </a:p>
          </p:txBody>
        </p:sp>
        <p:sp>
          <p:nvSpPr>
            <p:cNvPr id="36" name="Freeform 35"/>
            <p:cNvSpPr>
              <a:spLocks noEditPoints="1"/>
            </p:cNvSpPr>
            <p:nvPr/>
          </p:nvSpPr>
          <p:spPr bwMode="auto">
            <a:xfrm>
              <a:off x="6468" y="2719"/>
              <a:ext cx="117" cy="36"/>
            </a:xfrm>
            <a:custGeom>
              <a:avLst/>
              <a:gdLst>
                <a:gd name="T0" fmla="*/ 8 w 49"/>
                <a:gd name="T1" fmla="*/ 15 h 15"/>
                <a:gd name="T2" fmla="*/ 0 w 49"/>
                <a:gd name="T3" fmla="*/ 8 h 15"/>
                <a:gd name="T4" fmla="*/ 2 w 49"/>
                <a:gd name="T5" fmla="*/ 3 h 15"/>
                <a:gd name="T6" fmla="*/ 7 w 49"/>
                <a:gd name="T7" fmla="*/ 1 h 15"/>
                <a:gd name="T8" fmla="*/ 42 w 49"/>
                <a:gd name="T9" fmla="*/ 0 h 15"/>
                <a:gd name="T10" fmla="*/ 49 w 49"/>
                <a:gd name="T11" fmla="*/ 7 h 15"/>
                <a:gd name="T12" fmla="*/ 42 w 49"/>
                <a:gd name="T13" fmla="*/ 14 h 15"/>
                <a:gd name="T14" fmla="*/ 8 w 49"/>
                <a:gd name="T15" fmla="*/ 15 h 15"/>
                <a:gd name="T16" fmla="*/ 42 w 49"/>
                <a:gd name="T17" fmla="*/ 1 h 15"/>
                <a:gd name="T18" fmla="*/ 41 w 49"/>
                <a:gd name="T19" fmla="*/ 1 h 15"/>
                <a:gd name="T20" fmla="*/ 7 w 49"/>
                <a:gd name="T21" fmla="*/ 2 h 15"/>
                <a:gd name="T22" fmla="*/ 3 w 49"/>
                <a:gd name="T23" fmla="*/ 4 h 15"/>
                <a:gd name="T24" fmla="*/ 1 w 49"/>
                <a:gd name="T25" fmla="*/ 8 h 15"/>
                <a:gd name="T26" fmla="*/ 8 w 49"/>
                <a:gd name="T27" fmla="*/ 14 h 15"/>
                <a:gd name="T28" fmla="*/ 8 w 49"/>
                <a:gd name="T29" fmla="*/ 14 h 15"/>
                <a:gd name="T30" fmla="*/ 42 w 49"/>
                <a:gd name="T31" fmla="*/ 13 h 15"/>
                <a:gd name="T32" fmla="*/ 48 w 49"/>
                <a:gd name="T33" fmla="*/ 7 h 15"/>
                <a:gd name="T34" fmla="*/ 42 w 49"/>
                <a:gd name="T35" fmla="*/ 1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 h="15">
                  <a:moveTo>
                    <a:pt x="8" y="15"/>
                  </a:moveTo>
                  <a:cubicBezTo>
                    <a:pt x="4" y="15"/>
                    <a:pt x="0" y="12"/>
                    <a:pt x="0" y="8"/>
                  </a:cubicBezTo>
                  <a:cubicBezTo>
                    <a:pt x="0" y="6"/>
                    <a:pt x="1" y="5"/>
                    <a:pt x="2" y="3"/>
                  </a:cubicBezTo>
                  <a:cubicBezTo>
                    <a:pt x="4" y="2"/>
                    <a:pt x="5" y="1"/>
                    <a:pt x="7" y="1"/>
                  </a:cubicBezTo>
                  <a:cubicBezTo>
                    <a:pt x="42" y="0"/>
                    <a:pt x="42" y="0"/>
                    <a:pt x="42" y="0"/>
                  </a:cubicBezTo>
                  <a:cubicBezTo>
                    <a:pt x="46" y="0"/>
                    <a:pt x="49" y="3"/>
                    <a:pt x="49" y="7"/>
                  </a:cubicBezTo>
                  <a:cubicBezTo>
                    <a:pt x="49" y="11"/>
                    <a:pt x="46" y="14"/>
                    <a:pt x="42" y="14"/>
                  </a:cubicBezTo>
                  <a:lnTo>
                    <a:pt x="8" y="15"/>
                  </a:lnTo>
                  <a:close/>
                  <a:moveTo>
                    <a:pt x="42" y="1"/>
                  </a:moveTo>
                  <a:cubicBezTo>
                    <a:pt x="41" y="1"/>
                    <a:pt x="41" y="1"/>
                    <a:pt x="41" y="1"/>
                  </a:cubicBezTo>
                  <a:cubicBezTo>
                    <a:pt x="7" y="2"/>
                    <a:pt x="7" y="2"/>
                    <a:pt x="7" y="2"/>
                  </a:cubicBezTo>
                  <a:cubicBezTo>
                    <a:pt x="6" y="2"/>
                    <a:pt x="4" y="3"/>
                    <a:pt x="3" y="4"/>
                  </a:cubicBezTo>
                  <a:cubicBezTo>
                    <a:pt x="2" y="5"/>
                    <a:pt x="1" y="7"/>
                    <a:pt x="1" y="8"/>
                  </a:cubicBezTo>
                  <a:cubicBezTo>
                    <a:pt x="1" y="12"/>
                    <a:pt x="4" y="14"/>
                    <a:pt x="8" y="14"/>
                  </a:cubicBezTo>
                  <a:cubicBezTo>
                    <a:pt x="8" y="14"/>
                    <a:pt x="8" y="14"/>
                    <a:pt x="8" y="14"/>
                  </a:cubicBezTo>
                  <a:cubicBezTo>
                    <a:pt x="42" y="13"/>
                    <a:pt x="42" y="13"/>
                    <a:pt x="42" y="13"/>
                  </a:cubicBezTo>
                  <a:cubicBezTo>
                    <a:pt x="45" y="13"/>
                    <a:pt x="48" y="10"/>
                    <a:pt x="48" y="7"/>
                  </a:cubicBezTo>
                  <a:cubicBezTo>
                    <a:pt x="48" y="4"/>
                    <a:pt x="45" y="1"/>
                    <a:pt x="4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pPr>
              <a:endParaRPr lang="zh-CN" altLang="en-US" sz="1350">
                <a:solidFill>
                  <a:prstClr val="black"/>
                </a:solidFill>
              </a:endParaRPr>
            </a:p>
          </p:txBody>
        </p:sp>
        <p:sp>
          <p:nvSpPr>
            <p:cNvPr id="37" name="Freeform 36"/>
            <p:cNvSpPr>
              <a:spLocks noEditPoints="1"/>
            </p:cNvSpPr>
            <p:nvPr/>
          </p:nvSpPr>
          <p:spPr bwMode="auto">
            <a:xfrm>
              <a:off x="6335" y="2762"/>
              <a:ext cx="402" cy="354"/>
            </a:xfrm>
            <a:custGeom>
              <a:avLst/>
              <a:gdLst>
                <a:gd name="T0" fmla="*/ 163 w 169"/>
                <a:gd name="T1" fmla="*/ 131 h 148"/>
                <a:gd name="T2" fmla="*/ 159 w 169"/>
                <a:gd name="T3" fmla="*/ 108 h 148"/>
                <a:gd name="T4" fmla="*/ 135 w 169"/>
                <a:gd name="T5" fmla="*/ 36 h 148"/>
                <a:gd name="T6" fmla="*/ 99 w 169"/>
                <a:gd name="T7" fmla="*/ 2 h 148"/>
                <a:gd name="T8" fmla="*/ 99 w 169"/>
                <a:gd name="T9" fmla="*/ 0 h 148"/>
                <a:gd name="T10" fmla="*/ 63 w 169"/>
                <a:gd name="T11" fmla="*/ 1 h 148"/>
                <a:gd name="T12" fmla="*/ 38 w 169"/>
                <a:gd name="T13" fmla="*/ 31 h 148"/>
                <a:gd name="T14" fmla="*/ 15 w 169"/>
                <a:gd name="T15" fmla="*/ 124 h 148"/>
                <a:gd name="T16" fmla="*/ 8 w 169"/>
                <a:gd name="T17" fmla="*/ 139 h 148"/>
                <a:gd name="T18" fmla="*/ 8 w 169"/>
                <a:gd name="T19" fmla="*/ 139 h 148"/>
                <a:gd name="T20" fmla="*/ 7 w 169"/>
                <a:gd name="T21" fmla="*/ 143 h 148"/>
                <a:gd name="T22" fmla="*/ 16 w 169"/>
                <a:gd name="T23" fmla="*/ 144 h 148"/>
                <a:gd name="T24" fmla="*/ 28 w 169"/>
                <a:gd name="T25" fmla="*/ 142 h 148"/>
                <a:gd name="T26" fmla="*/ 28 w 169"/>
                <a:gd name="T27" fmla="*/ 142 h 148"/>
                <a:gd name="T28" fmla="*/ 29 w 169"/>
                <a:gd name="T29" fmla="*/ 142 h 148"/>
                <a:gd name="T30" fmla="*/ 78 w 169"/>
                <a:gd name="T31" fmla="*/ 148 h 148"/>
                <a:gd name="T32" fmla="*/ 143 w 169"/>
                <a:gd name="T33" fmla="*/ 139 h 148"/>
                <a:gd name="T34" fmla="*/ 155 w 169"/>
                <a:gd name="T35" fmla="*/ 141 h 148"/>
                <a:gd name="T36" fmla="*/ 159 w 169"/>
                <a:gd name="T37" fmla="*/ 142 h 148"/>
                <a:gd name="T38" fmla="*/ 167 w 169"/>
                <a:gd name="T39" fmla="*/ 138 h 148"/>
                <a:gd name="T40" fmla="*/ 163 w 169"/>
                <a:gd name="T41" fmla="*/ 131 h 148"/>
                <a:gd name="T42" fmla="*/ 107 w 169"/>
                <a:gd name="T43" fmla="*/ 101 h 148"/>
                <a:gd name="T44" fmla="*/ 56 w 169"/>
                <a:gd name="T45" fmla="*/ 100 h 148"/>
                <a:gd name="T46" fmla="*/ 56 w 169"/>
                <a:gd name="T47" fmla="*/ 96 h 148"/>
                <a:gd name="T48" fmla="*/ 70 w 169"/>
                <a:gd name="T49" fmla="*/ 79 h 148"/>
                <a:gd name="T50" fmla="*/ 70 w 169"/>
                <a:gd name="T51" fmla="*/ 73 h 148"/>
                <a:gd name="T52" fmla="*/ 57 w 169"/>
                <a:gd name="T53" fmla="*/ 73 h 148"/>
                <a:gd name="T54" fmla="*/ 57 w 169"/>
                <a:gd name="T55" fmla="*/ 67 h 148"/>
                <a:gd name="T56" fmla="*/ 68 w 169"/>
                <a:gd name="T57" fmla="*/ 67 h 148"/>
                <a:gd name="T58" fmla="*/ 67 w 169"/>
                <a:gd name="T59" fmla="*/ 57 h 148"/>
                <a:gd name="T60" fmla="*/ 91 w 169"/>
                <a:gd name="T61" fmla="*/ 39 h 148"/>
                <a:gd name="T62" fmla="*/ 104 w 169"/>
                <a:gd name="T63" fmla="*/ 41 h 148"/>
                <a:gd name="T64" fmla="*/ 102 w 169"/>
                <a:gd name="T65" fmla="*/ 47 h 148"/>
                <a:gd name="T66" fmla="*/ 91 w 169"/>
                <a:gd name="T67" fmla="*/ 45 h 148"/>
                <a:gd name="T68" fmla="*/ 77 w 169"/>
                <a:gd name="T69" fmla="*/ 57 h 148"/>
                <a:gd name="T70" fmla="*/ 79 w 169"/>
                <a:gd name="T71" fmla="*/ 67 h 148"/>
                <a:gd name="T72" fmla="*/ 97 w 169"/>
                <a:gd name="T73" fmla="*/ 67 h 148"/>
                <a:gd name="T74" fmla="*/ 96 w 169"/>
                <a:gd name="T75" fmla="*/ 73 h 148"/>
                <a:gd name="T76" fmla="*/ 80 w 169"/>
                <a:gd name="T77" fmla="*/ 73 h 148"/>
                <a:gd name="T78" fmla="*/ 79 w 169"/>
                <a:gd name="T79" fmla="*/ 83 h 148"/>
                <a:gd name="T80" fmla="*/ 71 w 169"/>
                <a:gd name="T81" fmla="*/ 93 h 148"/>
                <a:gd name="T82" fmla="*/ 71 w 169"/>
                <a:gd name="T83" fmla="*/ 94 h 148"/>
                <a:gd name="T84" fmla="*/ 107 w 169"/>
                <a:gd name="T85" fmla="*/ 94 h 148"/>
                <a:gd name="T86" fmla="*/ 107 w 169"/>
                <a:gd name="T87" fmla="*/ 101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69" h="148">
                  <a:moveTo>
                    <a:pt x="163" y="131"/>
                  </a:moveTo>
                  <a:cubicBezTo>
                    <a:pt x="163" y="131"/>
                    <a:pt x="154" y="125"/>
                    <a:pt x="159" y="108"/>
                  </a:cubicBezTo>
                  <a:cubicBezTo>
                    <a:pt x="159" y="108"/>
                    <a:pt x="168" y="62"/>
                    <a:pt x="135" y="36"/>
                  </a:cubicBezTo>
                  <a:cubicBezTo>
                    <a:pt x="133" y="35"/>
                    <a:pt x="100" y="10"/>
                    <a:pt x="99" y="2"/>
                  </a:cubicBezTo>
                  <a:cubicBezTo>
                    <a:pt x="99" y="2"/>
                    <a:pt x="99" y="1"/>
                    <a:pt x="99" y="0"/>
                  </a:cubicBezTo>
                  <a:cubicBezTo>
                    <a:pt x="63" y="1"/>
                    <a:pt x="63" y="1"/>
                    <a:pt x="63" y="1"/>
                  </a:cubicBezTo>
                  <a:cubicBezTo>
                    <a:pt x="58" y="9"/>
                    <a:pt x="50" y="19"/>
                    <a:pt x="38" y="31"/>
                  </a:cubicBezTo>
                  <a:cubicBezTo>
                    <a:pt x="37" y="32"/>
                    <a:pt x="0" y="69"/>
                    <a:pt x="15" y="124"/>
                  </a:cubicBezTo>
                  <a:cubicBezTo>
                    <a:pt x="15" y="125"/>
                    <a:pt x="16" y="128"/>
                    <a:pt x="8" y="139"/>
                  </a:cubicBezTo>
                  <a:cubicBezTo>
                    <a:pt x="8" y="139"/>
                    <a:pt x="8" y="139"/>
                    <a:pt x="8" y="139"/>
                  </a:cubicBezTo>
                  <a:cubicBezTo>
                    <a:pt x="8" y="139"/>
                    <a:pt x="6" y="142"/>
                    <a:pt x="7" y="143"/>
                  </a:cubicBezTo>
                  <a:cubicBezTo>
                    <a:pt x="9" y="145"/>
                    <a:pt x="12" y="145"/>
                    <a:pt x="16" y="144"/>
                  </a:cubicBezTo>
                  <a:cubicBezTo>
                    <a:pt x="16" y="144"/>
                    <a:pt x="21" y="143"/>
                    <a:pt x="28" y="142"/>
                  </a:cubicBezTo>
                  <a:cubicBezTo>
                    <a:pt x="28" y="142"/>
                    <a:pt x="28" y="142"/>
                    <a:pt x="28" y="142"/>
                  </a:cubicBezTo>
                  <a:cubicBezTo>
                    <a:pt x="29" y="142"/>
                    <a:pt x="29" y="142"/>
                    <a:pt x="29" y="142"/>
                  </a:cubicBezTo>
                  <a:cubicBezTo>
                    <a:pt x="29" y="142"/>
                    <a:pt x="48" y="148"/>
                    <a:pt x="78" y="148"/>
                  </a:cubicBezTo>
                  <a:cubicBezTo>
                    <a:pt x="100" y="148"/>
                    <a:pt x="122" y="145"/>
                    <a:pt x="143" y="139"/>
                  </a:cubicBezTo>
                  <a:cubicBezTo>
                    <a:pt x="143" y="139"/>
                    <a:pt x="149" y="138"/>
                    <a:pt x="155" y="141"/>
                  </a:cubicBezTo>
                  <a:cubicBezTo>
                    <a:pt x="155" y="141"/>
                    <a:pt x="157" y="142"/>
                    <a:pt x="159" y="142"/>
                  </a:cubicBezTo>
                  <a:cubicBezTo>
                    <a:pt x="162" y="142"/>
                    <a:pt x="165" y="140"/>
                    <a:pt x="167" y="138"/>
                  </a:cubicBezTo>
                  <a:cubicBezTo>
                    <a:pt x="167" y="138"/>
                    <a:pt x="169" y="135"/>
                    <a:pt x="163" y="131"/>
                  </a:cubicBezTo>
                  <a:close/>
                  <a:moveTo>
                    <a:pt x="107" y="101"/>
                  </a:moveTo>
                  <a:cubicBezTo>
                    <a:pt x="56" y="100"/>
                    <a:pt x="56" y="100"/>
                    <a:pt x="56" y="100"/>
                  </a:cubicBezTo>
                  <a:cubicBezTo>
                    <a:pt x="56" y="96"/>
                    <a:pt x="56" y="96"/>
                    <a:pt x="56" y="96"/>
                  </a:cubicBezTo>
                  <a:cubicBezTo>
                    <a:pt x="64" y="93"/>
                    <a:pt x="70" y="86"/>
                    <a:pt x="70" y="79"/>
                  </a:cubicBezTo>
                  <a:cubicBezTo>
                    <a:pt x="70" y="77"/>
                    <a:pt x="70" y="75"/>
                    <a:pt x="70" y="73"/>
                  </a:cubicBezTo>
                  <a:cubicBezTo>
                    <a:pt x="57" y="73"/>
                    <a:pt x="57" y="73"/>
                    <a:pt x="57" y="73"/>
                  </a:cubicBezTo>
                  <a:cubicBezTo>
                    <a:pt x="57" y="67"/>
                    <a:pt x="57" y="67"/>
                    <a:pt x="57" y="67"/>
                  </a:cubicBezTo>
                  <a:cubicBezTo>
                    <a:pt x="68" y="67"/>
                    <a:pt x="68" y="67"/>
                    <a:pt x="68" y="67"/>
                  </a:cubicBezTo>
                  <a:cubicBezTo>
                    <a:pt x="68" y="64"/>
                    <a:pt x="67" y="61"/>
                    <a:pt x="67" y="57"/>
                  </a:cubicBezTo>
                  <a:cubicBezTo>
                    <a:pt x="67" y="46"/>
                    <a:pt x="77" y="39"/>
                    <a:pt x="91" y="39"/>
                  </a:cubicBezTo>
                  <a:cubicBezTo>
                    <a:pt x="97" y="39"/>
                    <a:pt x="102" y="40"/>
                    <a:pt x="104" y="41"/>
                  </a:cubicBezTo>
                  <a:cubicBezTo>
                    <a:pt x="102" y="47"/>
                    <a:pt x="102" y="47"/>
                    <a:pt x="102" y="47"/>
                  </a:cubicBezTo>
                  <a:cubicBezTo>
                    <a:pt x="100" y="46"/>
                    <a:pt x="96" y="45"/>
                    <a:pt x="91" y="45"/>
                  </a:cubicBezTo>
                  <a:cubicBezTo>
                    <a:pt x="81" y="45"/>
                    <a:pt x="77" y="50"/>
                    <a:pt x="77" y="57"/>
                  </a:cubicBezTo>
                  <a:cubicBezTo>
                    <a:pt x="77" y="61"/>
                    <a:pt x="78" y="64"/>
                    <a:pt x="79" y="67"/>
                  </a:cubicBezTo>
                  <a:cubicBezTo>
                    <a:pt x="97" y="67"/>
                    <a:pt x="97" y="67"/>
                    <a:pt x="97" y="67"/>
                  </a:cubicBezTo>
                  <a:cubicBezTo>
                    <a:pt x="96" y="73"/>
                    <a:pt x="96" y="73"/>
                    <a:pt x="96" y="73"/>
                  </a:cubicBezTo>
                  <a:cubicBezTo>
                    <a:pt x="80" y="73"/>
                    <a:pt x="80" y="73"/>
                    <a:pt x="80" y="73"/>
                  </a:cubicBezTo>
                  <a:cubicBezTo>
                    <a:pt x="80" y="76"/>
                    <a:pt x="80" y="80"/>
                    <a:pt x="79" y="83"/>
                  </a:cubicBezTo>
                  <a:cubicBezTo>
                    <a:pt x="78" y="87"/>
                    <a:pt x="75" y="91"/>
                    <a:pt x="71" y="93"/>
                  </a:cubicBezTo>
                  <a:cubicBezTo>
                    <a:pt x="71" y="94"/>
                    <a:pt x="71" y="94"/>
                    <a:pt x="71" y="94"/>
                  </a:cubicBezTo>
                  <a:cubicBezTo>
                    <a:pt x="107" y="94"/>
                    <a:pt x="107" y="94"/>
                    <a:pt x="107" y="94"/>
                  </a:cubicBezTo>
                  <a:lnTo>
                    <a:pt x="107" y="10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pPr>
              <a:endParaRPr lang="zh-CN" altLang="en-US" sz="1350">
                <a:solidFill>
                  <a:prstClr val="black"/>
                </a:solidFill>
              </a:endParaRPr>
            </a:p>
          </p:txBody>
        </p:sp>
        <p:sp>
          <p:nvSpPr>
            <p:cNvPr id="38" name="Freeform 37"/>
            <p:cNvSpPr/>
            <p:nvPr/>
          </p:nvSpPr>
          <p:spPr bwMode="auto">
            <a:xfrm>
              <a:off x="6147" y="2633"/>
              <a:ext cx="129" cy="81"/>
            </a:xfrm>
            <a:custGeom>
              <a:avLst/>
              <a:gdLst>
                <a:gd name="T0" fmla="*/ 14 w 54"/>
                <a:gd name="T1" fmla="*/ 34 h 34"/>
                <a:gd name="T2" fmla="*/ 43 w 54"/>
                <a:gd name="T3" fmla="*/ 34 h 34"/>
                <a:gd name="T4" fmla="*/ 54 w 54"/>
                <a:gd name="T5" fmla="*/ 13 h 34"/>
                <a:gd name="T6" fmla="*/ 28 w 54"/>
                <a:gd name="T7" fmla="*/ 12 h 34"/>
                <a:gd name="T8" fmla="*/ 16 w 54"/>
                <a:gd name="T9" fmla="*/ 6 h 34"/>
                <a:gd name="T10" fmla="*/ 4 w 54"/>
                <a:gd name="T11" fmla="*/ 13 h 34"/>
                <a:gd name="T12" fmla="*/ 14 w 54"/>
                <a:gd name="T13" fmla="*/ 34 h 34"/>
              </a:gdLst>
              <a:ahLst/>
              <a:cxnLst>
                <a:cxn ang="0">
                  <a:pos x="T0" y="T1"/>
                </a:cxn>
                <a:cxn ang="0">
                  <a:pos x="T2" y="T3"/>
                </a:cxn>
                <a:cxn ang="0">
                  <a:pos x="T4" y="T5"/>
                </a:cxn>
                <a:cxn ang="0">
                  <a:pos x="T6" y="T7"/>
                </a:cxn>
                <a:cxn ang="0">
                  <a:pos x="T8" y="T9"/>
                </a:cxn>
                <a:cxn ang="0">
                  <a:pos x="T10" y="T11"/>
                </a:cxn>
                <a:cxn ang="0">
                  <a:pos x="T12" y="T13"/>
                </a:cxn>
              </a:cxnLst>
              <a:rect l="0" t="0" r="r" b="b"/>
              <a:pathLst>
                <a:path w="54" h="34">
                  <a:moveTo>
                    <a:pt x="14" y="34"/>
                  </a:moveTo>
                  <a:cubicBezTo>
                    <a:pt x="43" y="34"/>
                    <a:pt x="43" y="34"/>
                    <a:pt x="43" y="34"/>
                  </a:cubicBezTo>
                  <a:cubicBezTo>
                    <a:pt x="45" y="29"/>
                    <a:pt x="48" y="22"/>
                    <a:pt x="54" y="13"/>
                  </a:cubicBezTo>
                  <a:cubicBezTo>
                    <a:pt x="54" y="13"/>
                    <a:pt x="51" y="3"/>
                    <a:pt x="28" y="12"/>
                  </a:cubicBezTo>
                  <a:cubicBezTo>
                    <a:pt x="28" y="12"/>
                    <a:pt x="22" y="11"/>
                    <a:pt x="16" y="6"/>
                  </a:cubicBezTo>
                  <a:cubicBezTo>
                    <a:pt x="16" y="6"/>
                    <a:pt x="0" y="0"/>
                    <a:pt x="4" y="13"/>
                  </a:cubicBezTo>
                  <a:lnTo>
                    <a:pt x="14" y="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pPr>
              <a:endParaRPr lang="zh-CN" altLang="en-US" sz="1350">
                <a:solidFill>
                  <a:prstClr val="black"/>
                </a:solidFill>
              </a:endParaRPr>
            </a:p>
          </p:txBody>
        </p:sp>
        <p:sp>
          <p:nvSpPr>
            <p:cNvPr id="39" name="Freeform 38"/>
            <p:cNvSpPr>
              <a:spLocks noEditPoints="1"/>
            </p:cNvSpPr>
            <p:nvPr/>
          </p:nvSpPr>
          <p:spPr bwMode="auto">
            <a:xfrm>
              <a:off x="6152" y="2642"/>
              <a:ext cx="126" cy="74"/>
            </a:xfrm>
            <a:custGeom>
              <a:avLst/>
              <a:gdLst>
                <a:gd name="T0" fmla="*/ 12 w 53"/>
                <a:gd name="T1" fmla="*/ 31 h 31"/>
                <a:gd name="T2" fmla="*/ 1 w 53"/>
                <a:gd name="T3" fmla="*/ 9 h 31"/>
                <a:gd name="T4" fmla="*/ 2 w 53"/>
                <a:gd name="T5" fmla="*/ 2 h 31"/>
                <a:gd name="T6" fmla="*/ 7 w 53"/>
                <a:gd name="T7" fmla="*/ 0 h 31"/>
                <a:gd name="T8" fmla="*/ 15 w 53"/>
                <a:gd name="T9" fmla="*/ 2 h 31"/>
                <a:gd name="T10" fmla="*/ 15 w 53"/>
                <a:gd name="T11" fmla="*/ 2 h 31"/>
                <a:gd name="T12" fmla="*/ 25 w 53"/>
                <a:gd name="T13" fmla="*/ 7 h 31"/>
                <a:gd name="T14" fmla="*/ 42 w 53"/>
                <a:gd name="T15" fmla="*/ 3 h 31"/>
                <a:gd name="T16" fmla="*/ 53 w 53"/>
                <a:gd name="T17" fmla="*/ 9 h 31"/>
                <a:gd name="T18" fmla="*/ 53 w 53"/>
                <a:gd name="T19" fmla="*/ 9 h 31"/>
                <a:gd name="T20" fmla="*/ 53 w 53"/>
                <a:gd name="T21" fmla="*/ 9 h 31"/>
                <a:gd name="T22" fmla="*/ 42 w 53"/>
                <a:gd name="T23" fmla="*/ 31 h 31"/>
                <a:gd name="T24" fmla="*/ 42 w 53"/>
                <a:gd name="T25" fmla="*/ 31 h 31"/>
                <a:gd name="T26" fmla="*/ 12 w 53"/>
                <a:gd name="T27" fmla="*/ 31 h 31"/>
                <a:gd name="T28" fmla="*/ 7 w 53"/>
                <a:gd name="T29" fmla="*/ 1 h 31"/>
                <a:gd name="T30" fmla="*/ 2 w 53"/>
                <a:gd name="T31" fmla="*/ 3 h 31"/>
                <a:gd name="T32" fmla="*/ 2 w 53"/>
                <a:gd name="T33" fmla="*/ 9 h 31"/>
                <a:gd name="T34" fmla="*/ 13 w 53"/>
                <a:gd name="T35" fmla="*/ 30 h 31"/>
                <a:gd name="T36" fmla="*/ 41 w 53"/>
                <a:gd name="T37" fmla="*/ 30 h 31"/>
                <a:gd name="T38" fmla="*/ 52 w 53"/>
                <a:gd name="T39" fmla="*/ 9 h 31"/>
                <a:gd name="T40" fmla="*/ 42 w 53"/>
                <a:gd name="T41" fmla="*/ 4 h 31"/>
                <a:gd name="T42" fmla="*/ 26 w 53"/>
                <a:gd name="T43" fmla="*/ 8 h 31"/>
                <a:gd name="T44" fmla="*/ 26 w 53"/>
                <a:gd name="T45" fmla="*/ 8 h 31"/>
                <a:gd name="T46" fmla="*/ 25 w 53"/>
                <a:gd name="T47" fmla="*/ 8 h 31"/>
                <a:gd name="T48" fmla="*/ 14 w 53"/>
                <a:gd name="T49" fmla="*/ 3 h 31"/>
                <a:gd name="T50" fmla="*/ 7 w 53"/>
                <a:gd name="T51" fmla="*/ 1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3" h="31">
                  <a:moveTo>
                    <a:pt x="12" y="31"/>
                  </a:moveTo>
                  <a:cubicBezTo>
                    <a:pt x="1" y="9"/>
                    <a:pt x="1" y="9"/>
                    <a:pt x="1" y="9"/>
                  </a:cubicBezTo>
                  <a:cubicBezTo>
                    <a:pt x="0" y="6"/>
                    <a:pt x="0" y="4"/>
                    <a:pt x="2" y="2"/>
                  </a:cubicBezTo>
                  <a:cubicBezTo>
                    <a:pt x="3" y="1"/>
                    <a:pt x="4" y="0"/>
                    <a:pt x="7" y="0"/>
                  </a:cubicBezTo>
                  <a:cubicBezTo>
                    <a:pt x="10" y="0"/>
                    <a:pt x="14" y="2"/>
                    <a:pt x="15" y="2"/>
                  </a:cubicBezTo>
                  <a:cubicBezTo>
                    <a:pt x="15" y="2"/>
                    <a:pt x="15" y="2"/>
                    <a:pt x="15" y="2"/>
                  </a:cubicBezTo>
                  <a:cubicBezTo>
                    <a:pt x="20" y="6"/>
                    <a:pt x="25" y="7"/>
                    <a:pt x="25" y="7"/>
                  </a:cubicBezTo>
                  <a:cubicBezTo>
                    <a:pt x="32" y="5"/>
                    <a:pt x="37" y="3"/>
                    <a:pt x="42" y="3"/>
                  </a:cubicBezTo>
                  <a:cubicBezTo>
                    <a:pt x="51" y="3"/>
                    <a:pt x="53" y="9"/>
                    <a:pt x="53" y="9"/>
                  </a:cubicBezTo>
                  <a:cubicBezTo>
                    <a:pt x="53" y="9"/>
                    <a:pt x="53" y="9"/>
                    <a:pt x="53" y="9"/>
                  </a:cubicBezTo>
                  <a:cubicBezTo>
                    <a:pt x="53" y="9"/>
                    <a:pt x="53" y="9"/>
                    <a:pt x="53" y="9"/>
                  </a:cubicBezTo>
                  <a:cubicBezTo>
                    <a:pt x="48" y="17"/>
                    <a:pt x="44" y="24"/>
                    <a:pt x="42" y="31"/>
                  </a:cubicBezTo>
                  <a:cubicBezTo>
                    <a:pt x="42" y="31"/>
                    <a:pt x="42" y="31"/>
                    <a:pt x="42" y="31"/>
                  </a:cubicBezTo>
                  <a:lnTo>
                    <a:pt x="12" y="31"/>
                  </a:lnTo>
                  <a:close/>
                  <a:moveTo>
                    <a:pt x="7" y="1"/>
                  </a:moveTo>
                  <a:cubicBezTo>
                    <a:pt x="5" y="1"/>
                    <a:pt x="3" y="2"/>
                    <a:pt x="2" y="3"/>
                  </a:cubicBezTo>
                  <a:cubicBezTo>
                    <a:pt x="1" y="4"/>
                    <a:pt x="1" y="6"/>
                    <a:pt x="2" y="9"/>
                  </a:cubicBezTo>
                  <a:cubicBezTo>
                    <a:pt x="13" y="30"/>
                    <a:pt x="13" y="30"/>
                    <a:pt x="13" y="30"/>
                  </a:cubicBezTo>
                  <a:cubicBezTo>
                    <a:pt x="41" y="30"/>
                    <a:pt x="41" y="30"/>
                    <a:pt x="41" y="30"/>
                  </a:cubicBezTo>
                  <a:cubicBezTo>
                    <a:pt x="43" y="23"/>
                    <a:pt x="47" y="16"/>
                    <a:pt x="52" y="9"/>
                  </a:cubicBezTo>
                  <a:cubicBezTo>
                    <a:pt x="51" y="8"/>
                    <a:pt x="49" y="4"/>
                    <a:pt x="42" y="4"/>
                  </a:cubicBezTo>
                  <a:cubicBezTo>
                    <a:pt x="37" y="4"/>
                    <a:pt x="32" y="6"/>
                    <a:pt x="26" y="8"/>
                  </a:cubicBezTo>
                  <a:cubicBezTo>
                    <a:pt x="26" y="8"/>
                    <a:pt x="26" y="8"/>
                    <a:pt x="26" y="8"/>
                  </a:cubicBezTo>
                  <a:cubicBezTo>
                    <a:pt x="25" y="8"/>
                    <a:pt x="25" y="8"/>
                    <a:pt x="25" y="8"/>
                  </a:cubicBezTo>
                  <a:cubicBezTo>
                    <a:pt x="25" y="8"/>
                    <a:pt x="20" y="7"/>
                    <a:pt x="14" y="3"/>
                  </a:cubicBezTo>
                  <a:cubicBezTo>
                    <a:pt x="14" y="3"/>
                    <a:pt x="10" y="1"/>
                    <a:pt x="7"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pPr>
              <a:endParaRPr lang="zh-CN" altLang="en-US" sz="1350">
                <a:solidFill>
                  <a:prstClr val="black"/>
                </a:solidFill>
              </a:endParaRPr>
            </a:p>
          </p:txBody>
        </p:sp>
        <p:sp>
          <p:nvSpPr>
            <p:cNvPr id="40" name="Freeform 39"/>
            <p:cNvSpPr/>
            <p:nvPr/>
          </p:nvSpPr>
          <p:spPr bwMode="auto">
            <a:xfrm>
              <a:off x="6171" y="2721"/>
              <a:ext cx="86" cy="24"/>
            </a:xfrm>
            <a:custGeom>
              <a:avLst/>
              <a:gdLst>
                <a:gd name="T0" fmla="*/ 31 w 36"/>
                <a:gd name="T1" fmla="*/ 0 h 10"/>
                <a:gd name="T2" fmla="*/ 5 w 36"/>
                <a:gd name="T3" fmla="*/ 0 h 10"/>
                <a:gd name="T4" fmla="*/ 0 w 36"/>
                <a:gd name="T5" fmla="*/ 5 h 10"/>
                <a:gd name="T6" fmla="*/ 5 w 36"/>
                <a:gd name="T7" fmla="*/ 10 h 10"/>
                <a:gd name="T8" fmla="*/ 31 w 36"/>
                <a:gd name="T9" fmla="*/ 10 h 10"/>
                <a:gd name="T10" fmla="*/ 36 w 36"/>
                <a:gd name="T11" fmla="*/ 5 h 10"/>
                <a:gd name="T12" fmla="*/ 31 w 36"/>
                <a:gd name="T13" fmla="*/ 0 h 10"/>
              </a:gdLst>
              <a:ahLst/>
              <a:cxnLst>
                <a:cxn ang="0">
                  <a:pos x="T0" y="T1"/>
                </a:cxn>
                <a:cxn ang="0">
                  <a:pos x="T2" y="T3"/>
                </a:cxn>
                <a:cxn ang="0">
                  <a:pos x="T4" y="T5"/>
                </a:cxn>
                <a:cxn ang="0">
                  <a:pos x="T6" y="T7"/>
                </a:cxn>
                <a:cxn ang="0">
                  <a:pos x="T8" y="T9"/>
                </a:cxn>
                <a:cxn ang="0">
                  <a:pos x="T10" y="T11"/>
                </a:cxn>
                <a:cxn ang="0">
                  <a:pos x="T12" y="T13"/>
                </a:cxn>
              </a:cxnLst>
              <a:rect l="0" t="0" r="r" b="b"/>
              <a:pathLst>
                <a:path w="36" h="10">
                  <a:moveTo>
                    <a:pt x="31" y="0"/>
                  </a:moveTo>
                  <a:cubicBezTo>
                    <a:pt x="5" y="0"/>
                    <a:pt x="5" y="0"/>
                    <a:pt x="5" y="0"/>
                  </a:cubicBezTo>
                  <a:cubicBezTo>
                    <a:pt x="2" y="0"/>
                    <a:pt x="0" y="2"/>
                    <a:pt x="0" y="5"/>
                  </a:cubicBezTo>
                  <a:cubicBezTo>
                    <a:pt x="0" y="7"/>
                    <a:pt x="2" y="10"/>
                    <a:pt x="5" y="10"/>
                  </a:cubicBezTo>
                  <a:cubicBezTo>
                    <a:pt x="31" y="10"/>
                    <a:pt x="31" y="10"/>
                    <a:pt x="31" y="10"/>
                  </a:cubicBezTo>
                  <a:cubicBezTo>
                    <a:pt x="34" y="10"/>
                    <a:pt x="36" y="7"/>
                    <a:pt x="36" y="5"/>
                  </a:cubicBezTo>
                  <a:cubicBezTo>
                    <a:pt x="36" y="2"/>
                    <a:pt x="34" y="0"/>
                    <a:pt x="3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pPr>
              <a:endParaRPr lang="zh-CN" altLang="en-US" sz="1350">
                <a:solidFill>
                  <a:prstClr val="black"/>
                </a:solidFill>
              </a:endParaRPr>
            </a:p>
          </p:txBody>
        </p:sp>
        <p:sp>
          <p:nvSpPr>
            <p:cNvPr id="41" name="Freeform 40"/>
            <p:cNvSpPr>
              <a:spLocks noEditPoints="1"/>
            </p:cNvSpPr>
            <p:nvPr/>
          </p:nvSpPr>
          <p:spPr bwMode="auto">
            <a:xfrm>
              <a:off x="6171" y="2719"/>
              <a:ext cx="86" cy="26"/>
            </a:xfrm>
            <a:custGeom>
              <a:avLst/>
              <a:gdLst>
                <a:gd name="T0" fmla="*/ 5 w 36"/>
                <a:gd name="T1" fmla="*/ 11 h 11"/>
                <a:gd name="T2" fmla="*/ 0 w 36"/>
                <a:gd name="T3" fmla="*/ 6 h 11"/>
                <a:gd name="T4" fmla="*/ 1 w 36"/>
                <a:gd name="T5" fmla="*/ 2 h 11"/>
                <a:gd name="T6" fmla="*/ 5 w 36"/>
                <a:gd name="T7" fmla="*/ 0 h 11"/>
                <a:gd name="T8" fmla="*/ 31 w 36"/>
                <a:gd name="T9" fmla="*/ 0 h 11"/>
                <a:gd name="T10" fmla="*/ 36 w 36"/>
                <a:gd name="T11" fmla="*/ 6 h 11"/>
                <a:gd name="T12" fmla="*/ 31 w 36"/>
                <a:gd name="T13" fmla="*/ 11 h 11"/>
                <a:gd name="T14" fmla="*/ 5 w 36"/>
                <a:gd name="T15" fmla="*/ 11 h 11"/>
                <a:gd name="T16" fmla="*/ 31 w 36"/>
                <a:gd name="T17" fmla="*/ 1 h 11"/>
                <a:gd name="T18" fmla="*/ 5 w 36"/>
                <a:gd name="T19" fmla="*/ 1 h 11"/>
                <a:gd name="T20" fmla="*/ 2 w 36"/>
                <a:gd name="T21" fmla="*/ 3 h 11"/>
                <a:gd name="T22" fmla="*/ 1 w 36"/>
                <a:gd name="T23" fmla="*/ 6 h 11"/>
                <a:gd name="T24" fmla="*/ 5 w 36"/>
                <a:gd name="T25" fmla="*/ 10 h 11"/>
                <a:gd name="T26" fmla="*/ 5 w 36"/>
                <a:gd name="T27" fmla="*/ 11 h 11"/>
                <a:gd name="T28" fmla="*/ 5 w 36"/>
                <a:gd name="T29" fmla="*/ 10 h 11"/>
                <a:gd name="T30" fmla="*/ 31 w 36"/>
                <a:gd name="T31" fmla="*/ 10 h 11"/>
                <a:gd name="T32" fmla="*/ 35 w 36"/>
                <a:gd name="T33" fmla="*/ 6 h 11"/>
                <a:gd name="T34" fmla="*/ 31 w 36"/>
                <a:gd name="T35" fmla="*/ 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6" h="11">
                  <a:moveTo>
                    <a:pt x="5" y="11"/>
                  </a:moveTo>
                  <a:cubicBezTo>
                    <a:pt x="2" y="11"/>
                    <a:pt x="0" y="9"/>
                    <a:pt x="0" y="6"/>
                  </a:cubicBezTo>
                  <a:cubicBezTo>
                    <a:pt x="0" y="4"/>
                    <a:pt x="0" y="3"/>
                    <a:pt x="1" y="2"/>
                  </a:cubicBezTo>
                  <a:cubicBezTo>
                    <a:pt x="2" y="1"/>
                    <a:pt x="4" y="0"/>
                    <a:pt x="5" y="0"/>
                  </a:cubicBezTo>
                  <a:cubicBezTo>
                    <a:pt x="31" y="0"/>
                    <a:pt x="31" y="0"/>
                    <a:pt x="31" y="0"/>
                  </a:cubicBezTo>
                  <a:cubicBezTo>
                    <a:pt x="34" y="0"/>
                    <a:pt x="36" y="3"/>
                    <a:pt x="36" y="6"/>
                  </a:cubicBezTo>
                  <a:cubicBezTo>
                    <a:pt x="36" y="9"/>
                    <a:pt x="34" y="11"/>
                    <a:pt x="31" y="11"/>
                  </a:cubicBezTo>
                  <a:lnTo>
                    <a:pt x="5" y="11"/>
                  </a:lnTo>
                  <a:close/>
                  <a:moveTo>
                    <a:pt x="31" y="1"/>
                  </a:moveTo>
                  <a:cubicBezTo>
                    <a:pt x="5" y="1"/>
                    <a:pt x="5" y="1"/>
                    <a:pt x="5" y="1"/>
                  </a:cubicBezTo>
                  <a:cubicBezTo>
                    <a:pt x="4" y="1"/>
                    <a:pt x="3" y="2"/>
                    <a:pt x="2" y="3"/>
                  </a:cubicBezTo>
                  <a:cubicBezTo>
                    <a:pt x="1" y="3"/>
                    <a:pt x="1" y="5"/>
                    <a:pt x="1" y="6"/>
                  </a:cubicBezTo>
                  <a:cubicBezTo>
                    <a:pt x="1" y="8"/>
                    <a:pt x="3" y="10"/>
                    <a:pt x="5" y="10"/>
                  </a:cubicBezTo>
                  <a:cubicBezTo>
                    <a:pt x="5" y="11"/>
                    <a:pt x="5" y="11"/>
                    <a:pt x="5" y="11"/>
                  </a:cubicBezTo>
                  <a:cubicBezTo>
                    <a:pt x="5" y="10"/>
                    <a:pt x="5" y="10"/>
                    <a:pt x="5" y="10"/>
                  </a:cubicBezTo>
                  <a:cubicBezTo>
                    <a:pt x="31" y="10"/>
                    <a:pt x="31" y="10"/>
                    <a:pt x="31" y="10"/>
                  </a:cubicBezTo>
                  <a:cubicBezTo>
                    <a:pt x="33" y="10"/>
                    <a:pt x="35" y="8"/>
                    <a:pt x="35" y="6"/>
                  </a:cubicBezTo>
                  <a:cubicBezTo>
                    <a:pt x="35" y="3"/>
                    <a:pt x="33" y="1"/>
                    <a:pt x="3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pPr>
              <a:endParaRPr lang="zh-CN" altLang="en-US" sz="1350">
                <a:solidFill>
                  <a:prstClr val="black"/>
                </a:solidFill>
              </a:endParaRPr>
            </a:p>
          </p:txBody>
        </p:sp>
        <p:sp>
          <p:nvSpPr>
            <p:cNvPr id="42" name="Freeform 41"/>
            <p:cNvSpPr>
              <a:spLocks noEditPoints="1"/>
            </p:cNvSpPr>
            <p:nvPr/>
          </p:nvSpPr>
          <p:spPr bwMode="auto">
            <a:xfrm>
              <a:off x="6066" y="2752"/>
              <a:ext cx="300" cy="264"/>
            </a:xfrm>
            <a:custGeom>
              <a:avLst/>
              <a:gdLst>
                <a:gd name="T0" fmla="*/ 120 w 126"/>
                <a:gd name="T1" fmla="*/ 99 h 110"/>
                <a:gd name="T2" fmla="*/ 118 w 126"/>
                <a:gd name="T3" fmla="*/ 82 h 110"/>
                <a:gd name="T4" fmla="*/ 101 w 126"/>
                <a:gd name="T5" fmla="*/ 28 h 110"/>
                <a:gd name="T6" fmla="*/ 76 w 126"/>
                <a:gd name="T7" fmla="*/ 2 h 110"/>
                <a:gd name="T8" fmla="*/ 75 w 126"/>
                <a:gd name="T9" fmla="*/ 0 h 110"/>
                <a:gd name="T10" fmla="*/ 48 w 126"/>
                <a:gd name="T11" fmla="*/ 0 h 110"/>
                <a:gd name="T12" fmla="*/ 29 w 126"/>
                <a:gd name="T13" fmla="*/ 22 h 110"/>
                <a:gd name="T14" fmla="*/ 10 w 126"/>
                <a:gd name="T15" fmla="*/ 91 h 110"/>
                <a:gd name="T16" fmla="*/ 4 w 126"/>
                <a:gd name="T17" fmla="*/ 102 h 110"/>
                <a:gd name="T18" fmla="*/ 4 w 126"/>
                <a:gd name="T19" fmla="*/ 105 h 110"/>
                <a:gd name="T20" fmla="*/ 10 w 126"/>
                <a:gd name="T21" fmla="*/ 106 h 110"/>
                <a:gd name="T22" fmla="*/ 19 w 126"/>
                <a:gd name="T23" fmla="*/ 105 h 110"/>
                <a:gd name="T24" fmla="*/ 19 w 126"/>
                <a:gd name="T25" fmla="*/ 105 h 110"/>
                <a:gd name="T26" fmla="*/ 20 w 126"/>
                <a:gd name="T27" fmla="*/ 105 h 110"/>
                <a:gd name="T28" fmla="*/ 61 w 126"/>
                <a:gd name="T29" fmla="*/ 110 h 110"/>
                <a:gd name="T30" fmla="*/ 105 w 126"/>
                <a:gd name="T31" fmla="*/ 104 h 110"/>
                <a:gd name="T32" fmla="*/ 107 w 126"/>
                <a:gd name="T33" fmla="*/ 104 h 110"/>
                <a:gd name="T34" fmla="*/ 114 w 126"/>
                <a:gd name="T35" fmla="*/ 106 h 110"/>
                <a:gd name="T36" fmla="*/ 118 w 126"/>
                <a:gd name="T37" fmla="*/ 107 h 110"/>
                <a:gd name="T38" fmla="*/ 123 w 126"/>
                <a:gd name="T39" fmla="*/ 104 h 110"/>
                <a:gd name="T40" fmla="*/ 120 w 126"/>
                <a:gd name="T41" fmla="*/ 99 h 110"/>
                <a:gd name="T42" fmla="*/ 81 w 126"/>
                <a:gd name="T43" fmla="*/ 55 h 110"/>
                <a:gd name="T44" fmla="*/ 81 w 126"/>
                <a:gd name="T45" fmla="*/ 58 h 110"/>
                <a:gd name="T46" fmla="*/ 53 w 126"/>
                <a:gd name="T47" fmla="*/ 57 h 110"/>
                <a:gd name="T48" fmla="*/ 53 w 126"/>
                <a:gd name="T49" fmla="*/ 62 h 110"/>
                <a:gd name="T50" fmla="*/ 81 w 126"/>
                <a:gd name="T51" fmla="*/ 62 h 110"/>
                <a:gd name="T52" fmla="*/ 81 w 126"/>
                <a:gd name="T53" fmla="*/ 66 h 110"/>
                <a:gd name="T54" fmla="*/ 53 w 126"/>
                <a:gd name="T55" fmla="*/ 65 h 110"/>
                <a:gd name="T56" fmla="*/ 67 w 126"/>
                <a:gd name="T57" fmla="*/ 80 h 110"/>
                <a:gd name="T58" fmla="*/ 83 w 126"/>
                <a:gd name="T59" fmla="*/ 78 h 110"/>
                <a:gd name="T60" fmla="*/ 85 w 126"/>
                <a:gd name="T61" fmla="*/ 83 h 110"/>
                <a:gd name="T62" fmla="*/ 54 w 126"/>
                <a:gd name="T63" fmla="*/ 81 h 110"/>
                <a:gd name="T64" fmla="*/ 45 w 126"/>
                <a:gd name="T65" fmla="*/ 65 h 110"/>
                <a:gd name="T66" fmla="*/ 38 w 126"/>
                <a:gd name="T67" fmla="*/ 65 h 110"/>
                <a:gd name="T68" fmla="*/ 39 w 126"/>
                <a:gd name="T69" fmla="*/ 61 h 110"/>
                <a:gd name="T70" fmla="*/ 44 w 126"/>
                <a:gd name="T71" fmla="*/ 61 h 110"/>
                <a:gd name="T72" fmla="*/ 45 w 126"/>
                <a:gd name="T73" fmla="*/ 58 h 110"/>
                <a:gd name="T74" fmla="*/ 39 w 126"/>
                <a:gd name="T75" fmla="*/ 57 h 110"/>
                <a:gd name="T76" fmla="*/ 39 w 126"/>
                <a:gd name="T77" fmla="*/ 53 h 110"/>
                <a:gd name="T78" fmla="*/ 45 w 126"/>
                <a:gd name="T79" fmla="*/ 53 h 110"/>
                <a:gd name="T80" fmla="*/ 67 w 126"/>
                <a:gd name="T81" fmla="*/ 35 h 110"/>
                <a:gd name="T82" fmla="*/ 86 w 126"/>
                <a:gd name="T83" fmla="*/ 38 h 110"/>
                <a:gd name="T84" fmla="*/ 83 w 126"/>
                <a:gd name="T85" fmla="*/ 43 h 110"/>
                <a:gd name="T86" fmla="*/ 54 w 126"/>
                <a:gd name="T87" fmla="*/ 54 h 110"/>
                <a:gd name="T88" fmla="*/ 81 w 126"/>
                <a:gd name="T89" fmla="*/ 55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26" h="110">
                  <a:moveTo>
                    <a:pt x="120" y="99"/>
                  </a:moveTo>
                  <a:cubicBezTo>
                    <a:pt x="120" y="99"/>
                    <a:pt x="114" y="94"/>
                    <a:pt x="118" y="82"/>
                  </a:cubicBezTo>
                  <a:cubicBezTo>
                    <a:pt x="118" y="82"/>
                    <a:pt x="126" y="48"/>
                    <a:pt x="101" y="28"/>
                  </a:cubicBezTo>
                  <a:cubicBezTo>
                    <a:pt x="99" y="26"/>
                    <a:pt x="76" y="7"/>
                    <a:pt x="76" y="2"/>
                  </a:cubicBezTo>
                  <a:cubicBezTo>
                    <a:pt x="76" y="1"/>
                    <a:pt x="75" y="1"/>
                    <a:pt x="75" y="0"/>
                  </a:cubicBezTo>
                  <a:cubicBezTo>
                    <a:pt x="48" y="0"/>
                    <a:pt x="48" y="0"/>
                    <a:pt x="48" y="0"/>
                  </a:cubicBezTo>
                  <a:cubicBezTo>
                    <a:pt x="45" y="6"/>
                    <a:pt x="38" y="13"/>
                    <a:pt x="29" y="22"/>
                  </a:cubicBezTo>
                  <a:cubicBezTo>
                    <a:pt x="29" y="22"/>
                    <a:pt x="0" y="49"/>
                    <a:pt x="10" y="91"/>
                  </a:cubicBezTo>
                  <a:cubicBezTo>
                    <a:pt x="10" y="92"/>
                    <a:pt x="10" y="94"/>
                    <a:pt x="4" y="102"/>
                  </a:cubicBezTo>
                  <a:cubicBezTo>
                    <a:pt x="4" y="102"/>
                    <a:pt x="3" y="104"/>
                    <a:pt x="4" y="105"/>
                  </a:cubicBezTo>
                  <a:cubicBezTo>
                    <a:pt x="5" y="106"/>
                    <a:pt x="7" y="107"/>
                    <a:pt x="10" y="106"/>
                  </a:cubicBezTo>
                  <a:cubicBezTo>
                    <a:pt x="10" y="106"/>
                    <a:pt x="14" y="105"/>
                    <a:pt x="19" y="105"/>
                  </a:cubicBezTo>
                  <a:cubicBezTo>
                    <a:pt x="19" y="105"/>
                    <a:pt x="19" y="105"/>
                    <a:pt x="19" y="105"/>
                  </a:cubicBezTo>
                  <a:cubicBezTo>
                    <a:pt x="20" y="105"/>
                    <a:pt x="20" y="105"/>
                    <a:pt x="20" y="105"/>
                  </a:cubicBezTo>
                  <a:cubicBezTo>
                    <a:pt x="20" y="105"/>
                    <a:pt x="36" y="110"/>
                    <a:pt x="61" y="110"/>
                  </a:cubicBezTo>
                  <a:cubicBezTo>
                    <a:pt x="76" y="110"/>
                    <a:pt x="91" y="108"/>
                    <a:pt x="105" y="104"/>
                  </a:cubicBezTo>
                  <a:cubicBezTo>
                    <a:pt x="105" y="104"/>
                    <a:pt x="106" y="104"/>
                    <a:pt x="107" y="104"/>
                  </a:cubicBezTo>
                  <a:cubicBezTo>
                    <a:pt x="109" y="104"/>
                    <a:pt x="112" y="105"/>
                    <a:pt x="114" y="106"/>
                  </a:cubicBezTo>
                  <a:cubicBezTo>
                    <a:pt x="114" y="106"/>
                    <a:pt x="116" y="107"/>
                    <a:pt x="118" y="107"/>
                  </a:cubicBezTo>
                  <a:cubicBezTo>
                    <a:pt x="119" y="107"/>
                    <a:pt x="121" y="106"/>
                    <a:pt x="123" y="104"/>
                  </a:cubicBezTo>
                  <a:cubicBezTo>
                    <a:pt x="123" y="104"/>
                    <a:pt x="125" y="102"/>
                    <a:pt x="120" y="99"/>
                  </a:cubicBezTo>
                  <a:close/>
                  <a:moveTo>
                    <a:pt x="81" y="55"/>
                  </a:moveTo>
                  <a:cubicBezTo>
                    <a:pt x="81" y="58"/>
                    <a:pt x="81" y="58"/>
                    <a:pt x="81" y="58"/>
                  </a:cubicBezTo>
                  <a:cubicBezTo>
                    <a:pt x="53" y="57"/>
                    <a:pt x="53" y="57"/>
                    <a:pt x="53" y="57"/>
                  </a:cubicBezTo>
                  <a:cubicBezTo>
                    <a:pt x="53" y="57"/>
                    <a:pt x="52" y="61"/>
                    <a:pt x="53" y="62"/>
                  </a:cubicBezTo>
                  <a:cubicBezTo>
                    <a:pt x="81" y="62"/>
                    <a:pt x="81" y="62"/>
                    <a:pt x="81" y="62"/>
                  </a:cubicBezTo>
                  <a:cubicBezTo>
                    <a:pt x="81" y="66"/>
                    <a:pt x="81" y="66"/>
                    <a:pt x="81" y="66"/>
                  </a:cubicBezTo>
                  <a:cubicBezTo>
                    <a:pt x="53" y="65"/>
                    <a:pt x="53" y="65"/>
                    <a:pt x="53" y="65"/>
                  </a:cubicBezTo>
                  <a:cubicBezTo>
                    <a:pt x="53" y="65"/>
                    <a:pt x="54" y="78"/>
                    <a:pt x="67" y="80"/>
                  </a:cubicBezTo>
                  <a:cubicBezTo>
                    <a:pt x="67" y="80"/>
                    <a:pt x="76" y="82"/>
                    <a:pt x="83" y="78"/>
                  </a:cubicBezTo>
                  <a:cubicBezTo>
                    <a:pt x="85" y="83"/>
                    <a:pt x="85" y="83"/>
                    <a:pt x="85" y="83"/>
                  </a:cubicBezTo>
                  <a:cubicBezTo>
                    <a:pt x="85" y="83"/>
                    <a:pt x="71" y="91"/>
                    <a:pt x="54" y="81"/>
                  </a:cubicBezTo>
                  <a:cubicBezTo>
                    <a:pt x="54" y="81"/>
                    <a:pt x="46" y="76"/>
                    <a:pt x="45" y="65"/>
                  </a:cubicBezTo>
                  <a:cubicBezTo>
                    <a:pt x="38" y="65"/>
                    <a:pt x="38" y="65"/>
                    <a:pt x="38" y="65"/>
                  </a:cubicBezTo>
                  <a:cubicBezTo>
                    <a:pt x="39" y="61"/>
                    <a:pt x="39" y="61"/>
                    <a:pt x="39" y="61"/>
                  </a:cubicBezTo>
                  <a:cubicBezTo>
                    <a:pt x="44" y="61"/>
                    <a:pt x="44" y="61"/>
                    <a:pt x="44" y="61"/>
                  </a:cubicBezTo>
                  <a:cubicBezTo>
                    <a:pt x="44" y="61"/>
                    <a:pt x="44" y="60"/>
                    <a:pt x="45" y="58"/>
                  </a:cubicBezTo>
                  <a:cubicBezTo>
                    <a:pt x="39" y="57"/>
                    <a:pt x="39" y="57"/>
                    <a:pt x="39" y="57"/>
                  </a:cubicBezTo>
                  <a:cubicBezTo>
                    <a:pt x="39" y="53"/>
                    <a:pt x="39" y="53"/>
                    <a:pt x="39" y="53"/>
                  </a:cubicBezTo>
                  <a:cubicBezTo>
                    <a:pt x="45" y="53"/>
                    <a:pt x="45" y="53"/>
                    <a:pt x="45" y="53"/>
                  </a:cubicBezTo>
                  <a:cubicBezTo>
                    <a:pt x="45" y="53"/>
                    <a:pt x="48" y="37"/>
                    <a:pt x="67" y="35"/>
                  </a:cubicBezTo>
                  <a:cubicBezTo>
                    <a:pt x="67" y="35"/>
                    <a:pt x="81" y="33"/>
                    <a:pt x="86" y="38"/>
                  </a:cubicBezTo>
                  <a:cubicBezTo>
                    <a:pt x="83" y="43"/>
                    <a:pt x="83" y="43"/>
                    <a:pt x="83" y="43"/>
                  </a:cubicBezTo>
                  <a:cubicBezTo>
                    <a:pt x="83" y="43"/>
                    <a:pt x="61" y="33"/>
                    <a:pt x="54" y="54"/>
                  </a:cubicBezTo>
                  <a:lnTo>
                    <a:pt x="81" y="5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pPr>
              <a:endParaRPr lang="zh-CN" altLang="en-US" sz="1350">
                <a:solidFill>
                  <a:prstClr val="black"/>
                </a:solidFill>
              </a:endParaRPr>
            </a:p>
          </p:txBody>
        </p:sp>
      </p:grpSp>
      <p:sp>
        <p:nvSpPr>
          <p:cNvPr id="16" name="Freeform 108"/>
          <p:cNvSpPr>
            <a:spLocks noEditPoints="1"/>
          </p:cNvSpPr>
          <p:nvPr/>
        </p:nvSpPr>
        <p:spPr bwMode="auto">
          <a:xfrm>
            <a:off x="4468592" y="3789926"/>
            <a:ext cx="207350" cy="208095"/>
          </a:xfrm>
          <a:custGeom>
            <a:avLst/>
            <a:gdLst>
              <a:gd name="T0" fmla="*/ 97 w 115"/>
              <a:gd name="T1" fmla="*/ 48 h 115"/>
              <a:gd name="T2" fmla="*/ 91 w 115"/>
              <a:gd name="T3" fmla="*/ 41 h 115"/>
              <a:gd name="T4" fmla="*/ 102 w 115"/>
              <a:gd name="T5" fmla="*/ 26 h 115"/>
              <a:gd name="T6" fmla="*/ 94 w 115"/>
              <a:gd name="T7" fmla="*/ 13 h 115"/>
              <a:gd name="T8" fmla="*/ 79 w 115"/>
              <a:gd name="T9" fmla="*/ 23 h 115"/>
              <a:gd name="T10" fmla="*/ 70 w 115"/>
              <a:gd name="T11" fmla="*/ 22 h 115"/>
              <a:gd name="T12" fmla="*/ 67 w 115"/>
              <a:gd name="T13" fmla="*/ 3 h 115"/>
              <a:gd name="T14" fmla="*/ 52 w 115"/>
              <a:gd name="T15" fmla="*/ 0 h 115"/>
              <a:gd name="T16" fmla="*/ 48 w 115"/>
              <a:gd name="T17" fmla="*/ 18 h 115"/>
              <a:gd name="T18" fmla="*/ 41 w 115"/>
              <a:gd name="T19" fmla="*/ 24 h 115"/>
              <a:gd name="T20" fmla="*/ 26 w 115"/>
              <a:gd name="T21" fmla="*/ 13 h 115"/>
              <a:gd name="T22" fmla="*/ 13 w 115"/>
              <a:gd name="T23" fmla="*/ 21 h 115"/>
              <a:gd name="T24" fmla="*/ 23 w 115"/>
              <a:gd name="T25" fmla="*/ 36 h 115"/>
              <a:gd name="T26" fmla="*/ 22 w 115"/>
              <a:gd name="T27" fmla="*/ 45 h 115"/>
              <a:gd name="T28" fmla="*/ 4 w 115"/>
              <a:gd name="T29" fmla="*/ 48 h 115"/>
              <a:gd name="T30" fmla="*/ 0 w 115"/>
              <a:gd name="T31" fmla="*/ 63 h 115"/>
              <a:gd name="T32" fmla="*/ 18 w 115"/>
              <a:gd name="T33" fmla="*/ 66 h 115"/>
              <a:gd name="T34" fmla="*/ 24 w 115"/>
              <a:gd name="T35" fmla="*/ 73 h 115"/>
              <a:gd name="T36" fmla="*/ 13 w 115"/>
              <a:gd name="T37" fmla="*/ 89 h 115"/>
              <a:gd name="T38" fmla="*/ 21 w 115"/>
              <a:gd name="T39" fmla="*/ 102 h 115"/>
              <a:gd name="T40" fmla="*/ 36 w 115"/>
              <a:gd name="T41" fmla="*/ 92 h 115"/>
              <a:gd name="T42" fmla="*/ 45 w 115"/>
              <a:gd name="T43" fmla="*/ 92 h 115"/>
              <a:gd name="T44" fmla="*/ 48 w 115"/>
              <a:gd name="T45" fmla="*/ 111 h 115"/>
              <a:gd name="T46" fmla="*/ 63 w 115"/>
              <a:gd name="T47" fmla="*/ 115 h 115"/>
              <a:gd name="T48" fmla="*/ 67 w 115"/>
              <a:gd name="T49" fmla="*/ 97 h 115"/>
              <a:gd name="T50" fmla="*/ 74 w 115"/>
              <a:gd name="T51" fmla="*/ 91 h 115"/>
              <a:gd name="T52" fmla="*/ 89 w 115"/>
              <a:gd name="T53" fmla="*/ 102 h 115"/>
              <a:gd name="T54" fmla="*/ 102 w 115"/>
              <a:gd name="T55" fmla="*/ 94 h 115"/>
              <a:gd name="T56" fmla="*/ 92 w 115"/>
              <a:gd name="T57" fmla="*/ 79 h 115"/>
              <a:gd name="T58" fmla="*/ 93 w 115"/>
              <a:gd name="T59" fmla="*/ 70 h 115"/>
              <a:gd name="T60" fmla="*/ 112 w 115"/>
              <a:gd name="T61" fmla="*/ 66 h 115"/>
              <a:gd name="T62" fmla="*/ 115 w 115"/>
              <a:gd name="T63" fmla="*/ 52 h 115"/>
              <a:gd name="T64" fmla="*/ 58 w 115"/>
              <a:gd name="T65" fmla="*/ 79 h 115"/>
              <a:gd name="T66" fmla="*/ 58 w 115"/>
              <a:gd name="T67" fmla="*/ 36 h 115"/>
              <a:gd name="T68" fmla="*/ 58 w 115"/>
              <a:gd name="T69" fmla="*/ 79 h 115"/>
              <a:gd name="T70" fmla="*/ 49 w 115"/>
              <a:gd name="T71" fmla="*/ 57 h 115"/>
              <a:gd name="T72" fmla="*/ 67 w 115"/>
              <a:gd name="T73" fmla="*/ 57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15" h="115">
                <a:moveTo>
                  <a:pt x="112" y="48"/>
                </a:moveTo>
                <a:cubicBezTo>
                  <a:pt x="97" y="48"/>
                  <a:pt x="97" y="48"/>
                  <a:pt x="97" y="48"/>
                </a:cubicBezTo>
                <a:cubicBezTo>
                  <a:pt x="95" y="48"/>
                  <a:pt x="93" y="47"/>
                  <a:pt x="93" y="45"/>
                </a:cubicBezTo>
                <a:cubicBezTo>
                  <a:pt x="91" y="41"/>
                  <a:pt x="91" y="41"/>
                  <a:pt x="91" y="41"/>
                </a:cubicBezTo>
                <a:cubicBezTo>
                  <a:pt x="90" y="40"/>
                  <a:pt x="91" y="37"/>
                  <a:pt x="92" y="36"/>
                </a:cubicBezTo>
                <a:cubicBezTo>
                  <a:pt x="102" y="26"/>
                  <a:pt x="102" y="26"/>
                  <a:pt x="102" y="26"/>
                </a:cubicBezTo>
                <a:cubicBezTo>
                  <a:pt x="104" y="24"/>
                  <a:pt x="104" y="22"/>
                  <a:pt x="102" y="21"/>
                </a:cubicBezTo>
                <a:cubicBezTo>
                  <a:pt x="94" y="13"/>
                  <a:pt x="94" y="13"/>
                  <a:pt x="94" y="13"/>
                </a:cubicBezTo>
                <a:cubicBezTo>
                  <a:pt x="93" y="11"/>
                  <a:pt x="91" y="11"/>
                  <a:pt x="89" y="13"/>
                </a:cubicBezTo>
                <a:cubicBezTo>
                  <a:pt x="79" y="23"/>
                  <a:pt x="79" y="23"/>
                  <a:pt x="79" y="23"/>
                </a:cubicBezTo>
                <a:cubicBezTo>
                  <a:pt x="78" y="24"/>
                  <a:pt x="75" y="25"/>
                  <a:pt x="74" y="24"/>
                </a:cubicBezTo>
                <a:cubicBezTo>
                  <a:pt x="70" y="22"/>
                  <a:pt x="70" y="22"/>
                  <a:pt x="70" y="22"/>
                </a:cubicBezTo>
                <a:cubicBezTo>
                  <a:pt x="68" y="22"/>
                  <a:pt x="67" y="20"/>
                  <a:pt x="67" y="18"/>
                </a:cubicBezTo>
                <a:cubicBezTo>
                  <a:pt x="67" y="3"/>
                  <a:pt x="67" y="3"/>
                  <a:pt x="67" y="3"/>
                </a:cubicBezTo>
                <a:cubicBezTo>
                  <a:pt x="67" y="1"/>
                  <a:pt x="65" y="0"/>
                  <a:pt x="63" y="0"/>
                </a:cubicBezTo>
                <a:cubicBezTo>
                  <a:pt x="52" y="0"/>
                  <a:pt x="52" y="0"/>
                  <a:pt x="52" y="0"/>
                </a:cubicBezTo>
                <a:cubicBezTo>
                  <a:pt x="50" y="0"/>
                  <a:pt x="48" y="1"/>
                  <a:pt x="48" y="3"/>
                </a:cubicBezTo>
                <a:cubicBezTo>
                  <a:pt x="48" y="18"/>
                  <a:pt x="48" y="18"/>
                  <a:pt x="48" y="18"/>
                </a:cubicBezTo>
                <a:cubicBezTo>
                  <a:pt x="48" y="20"/>
                  <a:pt x="47" y="22"/>
                  <a:pt x="45" y="22"/>
                </a:cubicBezTo>
                <a:cubicBezTo>
                  <a:pt x="41" y="24"/>
                  <a:pt x="41" y="24"/>
                  <a:pt x="41" y="24"/>
                </a:cubicBezTo>
                <a:cubicBezTo>
                  <a:pt x="40" y="25"/>
                  <a:pt x="37" y="24"/>
                  <a:pt x="36" y="23"/>
                </a:cubicBezTo>
                <a:cubicBezTo>
                  <a:pt x="26" y="13"/>
                  <a:pt x="26" y="13"/>
                  <a:pt x="26" y="13"/>
                </a:cubicBezTo>
                <a:cubicBezTo>
                  <a:pt x="25" y="11"/>
                  <a:pt x="22" y="11"/>
                  <a:pt x="21" y="13"/>
                </a:cubicBezTo>
                <a:cubicBezTo>
                  <a:pt x="13" y="21"/>
                  <a:pt x="13" y="21"/>
                  <a:pt x="13" y="21"/>
                </a:cubicBezTo>
                <a:cubicBezTo>
                  <a:pt x="12" y="22"/>
                  <a:pt x="12" y="24"/>
                  <a:pt x="13" y="26"/>
                </a:cubicBezTo>
                <a:cubicBezTo>
                  <a:pt x="23" y="36"/>
                  <a:pt x="23" y="36"/>
                  <a:pt x="23" y="36"/>
                </a:cubicBezTo>
                <a:cubicBezTo>
                  <a:pt x="24" y="37"/>
                  <a:pt x="25" y="40"/>
                  <a:pt x="24" y="41"/>
                </a:cubicBezTo>
                <a:cubicBezTo>
                  <a:pt x="22" y="45"/>
                  <a:pt x="22" y="45"/>
                  <a:pt x="22" y="45"/>
                </a:cubicBezTo>
                <a:cubicBezTo>
                  <a:pt x="22" y="47"/>
                  <a:pt x="20" y="48"/>
                  <a:pt x="18" y="48"/>
                </a:cubicBezTo>
                <a:cubicBezTo>
                  <a:pt x="4" y="48"/>
                  <a:pt x="4" y="48"/>
                  <a:pt x="4" y="48"/>
                </a:cubicBezTo>
                <a:cubicBezTo>
                  <a:pt x="2" y="48"/>
                  <a:pt x="0" y="50"/>
                  <a:pt x="0" y="52"/>
                </a:cubicBezTo>
                <a:cubicBezTo>
                  <a:pt x="0" y="63"/>
                  <a:pt x="0" y="63"/>
                  <a:pt x="0" y="63"/>
                </a:cubicBezTo>
                <a:cubicBezTo>
                  <a:pt x="0" y="65"/>
                  <a:pt x="2" y="66"/>
                  <a:pt x="4" y="66"/>
                </a:cubicBezTo>
                <a:cubicBezTo>
                  <a:pt x="18" y="66"/>
                  <a:pt x="18" y="66"/>
                  <a:pt x="18" y="66"/>
                </a:cubicBezTo>
                <a:cubicBezTo>
                  <a:pt x="20" y="66"/>
                  <a:pt x="22" y="68"/>
                  <a:pt x="22" y="70"/>
                </a:cubicBezTo>
                <a:cubicBezTo>
                  <a:pt x="24" y="73"/>
                  <a:pt x="24" y="73"/>
                  <a:pt x="24" y="73"/>
                </a:cubicBezTo>
                <a:cubicBezTo>
                  <a:pt x="25" y="75"/>
                  <a:pt x="24" y="78"/>
                  <a:pt x="23" y="79"/>
                </a:cubicBezTo>
                <a:cubicBezTo>
                  <a:pt x="13" y="89"/>
                  <a:pt x="13" y="89"/>
                  <a:pt x="13" y="89"/>
                </a:cubicBezTo>
                <a:cubicBezTo>
                  <a:pt x="12" y="90"/>
                  <a:pt x="12" y="93"/>
                  <a:pt x="13" y="94"/>
                </a:cubicBezTo>
                <a:cubicBezTo>
                  <a:pt x="21" y="102"/>
                  <a:pt x="21" y="102"/>
                  <a:pt x="21" y="102"/>
                </a:cubicBezTo>
                <a:cubicBezTo>
                  <a:pt x="22" y="103"/>
                  <a:pt x="25" y="103"/>
                  <a:pt x="26" y="102"/>
                </a:cubicBezTo>
                <a:cubicBezTo>
                  <a:pt x="36" y="92"/>
                  <a:pt x="36" y="92"/>
                  <a:pt x="36" y="92"/>
                </a:cubicBezTo>
                <a:cubicBezTo>
                  <a:pt x="37" y="90"/>
                  <a:pt x="40" y="90"/>
                  <a:pt x="41" y="91"/>
                </a:cubicBezTo>
                <a:cubicBezTo>
                  <a:pt x="45" y="92"/>
                  <a:pt x="45" y="92"/>
                  <a:pt x="45" y="92"/>
                </a:cubicBezTo>
                <a:cubicBezTo>
                  <a:pt x="47" y="93"/>
                  <a:pt x="48" y="95"/>
                  <a:pt x="48" y="97"/>
                </a:cubicBezTo>
                <a:cubicBezTo>
                  <a:pt x="48" y="111"/>
                  <a:pt x="48" y="111"/>
                  <a:pt x="48" y="111"/>
                </a:cubicBezTo>
                <a:cubicBezTo>
                  <a:pt x="48" y="113"/>
                  <a:pt x="50" y="115"/>
                  <a:pt x="52" y="115"/>
                </a:cubicBezTo>
                <a:cubicBezTo>
                  <a:pt x="63" y="115"/>
                  <a:pt x="63" y="115"/>
                  <a:pt x="63" y="115"/>
                </a:cubicBezTo>
                <a:cubicBezTo>
                  <a:pt x="65" y="115"/>
                  <a:pt x="67" y="113"/>
                  <a:pt x="67" y="111"/>
                </a:cubicBezTo>
                <a:cubicBezTo>
                  <a:pt x="67" y="97"/>
                  <a:pt x="67" y="97"/>
                  <a:pt x="67" y="97"/>
                </a:cubicBezTo>
                <a:cubicBezTo>
                  <a:pt x="67" y="95"/>
                  <a:pt x="68" y="93"/>
                  <a:pt x="70" y="92"/>
                </a:cubicBezTo>
                <a:cubicBezTo>
                  <a:pt x="74" y="91"/>
                  <a:pt x="74" y="91"/>
                  <a:pt x="74" y="91"/>
                </a:cubicBezTo>
                <a:cubicBezTo>
                  <a:pt x="75" y="90"/>
                  <a:pt x="78" y="90"/>
                  <a:pt x="79" y="92"/>
                </a:cubicBezTo>
                <a:cubicBezTo>
                  <a:pt x="89" y="102"/>
                  <a:pt x="89" y="102"/>
                  <a:pt x="89" y="102"/>
                </a:cubicBezTo>
                <a:cubicBezTo>
                  <a:pt x="91" y="103"/>
                  <a:pt x="93" y="103"/>
                  <a:pt x="94" y="102"/>
                </a:cubicBezTo>
                <a:cubicBezTo>
                  <a:pt x="102" y="94"/>
                  <a:pt x="102" y="94"/>
                  <a:pt x="102" y="94"/>
                </a:cubicBezTo>
                <a:cubicBezTo>
                  <a:pt x="104" y="93"/>
                  <a:pt x="104" y="90"/>
                  <a:pt x="102" y="89"/>
                </a:cubicBezTo>
                <a:cubicBezTo>
                  <a:pt x="92" y="79"/>
                  <a:pt x="92" y="79"/>
                  <a:pt x="92" y="79"/>
                </a:cubicBezTo>
                <a:cubicBezTo>
                  <a:pt x="91" y="78"/>
                  <a:pt x="90" y="75"/>
                  <a:pt x="91" y="73"/>
                </a:cubicBezTo>
                <a:cubicBezTo>
                  <a:pt x="93" y="70"/>
                  <a:pt x="93" y="70"/>
                  <a:pt x="93" y="70"/>
                </a:cubicBezTo>
                <a:cubicBezTo>
                  <a:pt x="93" y="68"/>
                  <a:pt x="95" y="66"/>
                  <a:pt x="97" y="66"/>
                </a:cubicBezTo>
                <a:cubicBezTo>
                  <a:pt x="112" y="66"/>
                  <a:pt x="112" y="66"/>
                  <a:pt x="112" y="66"/>
                </a:cubicBezTo>
                <a:cubicBezTo>
                  <a:pt x="113" y="66"/>
                  <a:pt x="115" y="65"/>
                  <a:pt x="115" y="63"/>
                </a:cubicBezTo>
                <a:cubicBezTo>
                  <a:pt x="115" y="52"/>
                  <a:pt x="115" y="52"/>
                  <a:pt x="115" y="52"/>
                </a:cubicBezTo>
                <a:cubicBezTo>
                  <a:pt x="115" y="50"/>
                  <a:pt x="113" y="48"/>
                  <a:pt x="112" y="48"/>
                </a:cubicBezTo>
                <a:close/>
                <a:moveTo>
                  <a:pt x="58" y="79"/>
                </a:moveTo>
                <a:cubicBezTo>
                  <a:pt x="46" y="79"/>
                  <a:pt x="36" y="69"/>
                  <a:pt x="36" y="57"/>
                </a:cubicBezTo>
                <a:cubicBezTo>
                  <a:pt x="36" y="46"/>
                  <a:pt x="46" y="36"/>
                  <a:pt x="58" y="36"/>
                </a:cubicBezTo>
                <a:cubicBezTo>
                  <a:pt x="69" y="36"/>
                  <a:pt x="79" y="46"/>
                  <a:pt x="79" y="57"/>
                </a:cubicBezTo>
                <a:cubicBezTo>
                  <a:pt x="79" y="69"/>
                  <a:pt x="69" y="79"/>
                  <a:pt x="58" y="79"/>
                </a:cubicBezTo>
                <a:close/>
                <a:moveTo>
                  <a:pt x="58" y="48"/>
                </a:moveTo>
                <a:cubicBezTo>
                  <a:pt x="53" y="48"/>
                  <a:pt x="49" y="52"/>
                  <a:pt x="49" y="57"/>
                </a:cubicBezTo>
                <a:cubicBezTo>
                  <a:pt x="49" y="62"/>
                  <a:pt x="53" y="66"/>
                  <a:pt x="58" y="66"/>
                </a:cubicBezTo>
                <a:cubicBezTo>
                  <a:pt x="63" y="66"/>
                  <a:pt x="67" y="62"/>
                  <a:pt x="67" y="57"/>
                </a:cubicBezTo>
                <a:cubicBezTo>
                  <a:pt x="67" y="52"/>
                  <a:pt x="63" y="48"/>
                  <a:pt x="58" y="48"/>
                </a:cubicBezTo>
                <a:close/>
              </a:path>
            </a:pathLst>
          </a:custGeom>
          <a:solidFill>
            <a:srgbClr val="C8161C"/>
          </a:solidFill>
          <a:ln>
            <a:noFill/>
          </a:ln>
        </p:spPr>
        <p:txBody>
          <a:bodyPr vert="horz" wrap="square" lIns="68580" tIns="34290" rIns="68580" bIns="3429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pPr>
            <a:endParaRPr lang="zh-CN" altLang="en-US" sz="1350">
              <a:solidFill>
                <a:prstClr val="black"/>
              </a:solidFill>
            </a:endParaRPr>
          </a:p>
        </p:txBody>
      </p:sp>
      <p:grpSp>
        <p:nvGrpSpPr>
          <p:cNvPr id="17" name="组合 16"/>
          <p:cNvGrpSpPr/>
          <p:nvPr/>
        </p:nvGrpSpPr>
        <p:grpSpPr>
          <a:xfrm>
            <a:off x="3523404" y="3404960"/>
            <a:ext cx="176539" cy="192115"/>
            <a:chOff x="4873626" y="1965325"/>
            <a:chExt cx="269876" cy="293688"/>
          </a:xfrm>
          <a:solidFill>
            <a:srgbClr val="C8161C"/>
          </a:solidFill>
        </p:grpSpPr>
        <p:sp>
          <p:nvSpPr>
            <p:cNvPr id="24" name="Freeform 502"/>
            <p:cNvSpPr/>
            <p:nvPr/>
          </p:nvSpPr>
          <p:spPr bwMode="auto">
            <a:xfrm>
              <a:off x="4873626" y="2127250"/>
              <a:ext cx="112713" cy="131763"/>
            </a:xfrm>
            <a:custGeom>
              <a:avLst/>
              <a:gdLst>
                <a:gd name="T0" fmla="*/ 2 w 30"/>
                <a:gd name="T1" fmla="*/ 0 h 35"/>
                <a:gd name="T2" fmla="*/ 28 w 30"/>
                <a:gd name="T3" fmla="*/ 0 h 35"/>
                <a:gd name="T4" fmla="*/ 30 w 30"/>
                <a:gd name="T5" fmla="*/ 1 h 35"/>
                <a:gd name="T6" fmla="*/ 28 w 30"/>
                <a:gd name="T7" fmla="*/ 3 h 35"/>
                <a:gd name="T8" fmla="*/ 3 w 30"/>
                <a:gd name="T9" fmla="*/ 3 h 35"/>
                <a:gd name="T10" fmla="*/ 3 w 30"/>
                <a:gd name="T11" fmla="*/ 33 h 35"/>
                <a:gd name="T12" fmla="*/ 2 w 30"/>
                <a:gd name="T13" fmla="*/ 35 h 35"/>
                <a:gd name="T14" fmla="*/ 0 w 30"/>
                <a:gd name="T15" fmla="*/ 33 h 35"/>
                <a:gd name="T16" fmla="*/ 0 w 30"/>
                <a:gd name="T17" fmla="*/ 1 h 35"/>
                <a:gd name="T18" fmla="*/ 2 w 30"/>
                <a:gd name="T19"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 h="35">
                  <a:moveTo>
                    <a:pt x="2" y="0"/>
                  </a:moveTo>
                  <a:cubicBezTo>
                    <a:pt x="28" y="0"/>
                    <a:pt x="28" y="0"/>
                    <a:pt x="28" y="0"/>
                  </a:cubicBezTo>
                  <a:cubicBezTo>
                    <a:pt x="29" y="0"/>
                    <a:pt x="30" y="1"/>
                    <a:pt x="30" y="1"/>
                  </a:cubicBezTo>
                  <a:cubicBezTo>
                    <a:pt x="30" y="2"/>
                    <a:pt x="29" y="3"/>
                    <a:pt x="28" y="3"/>
                  </a:cubicBezTo>
                  <a:cubicBezTo>
                    <a:pt x="3" y="3"/>
                    <a:pt x="3" y="3"/>
                    <a:pt x="3" y="3"/>
                  </a:cubicBezTo>
                  <a:cubicBezTo>
                    <a:pt x="3" y="33"/>
                    <a:pt x="3" y="33"/>
                    <a:pt x="3" y="33"/>
                  </a:cubicBezTo>
                  <a:cubicBezTo>
                    <a:pt x="3" y="34"/>
                    <a:pt x="3" y="35"/>
                    <a:pt x="2" y="35"/>
                  </a:cubicBezTo>
                  <a:cubicBezTo>
                    <a:pt x="1" y="35"/>
                    <a:pt x="0" y="34"/>
                    <a:pt x="0" y="33"/>
                  </a:cubicBezTo>
                  <a:cubicBezTo>
                    <a:pt x="0" y="1"/>
                    <a:pt x="0" y="1"/>
                    <a:pt x="0" y="1"/>
                  </a:cubicBezTo>
                  <a:cubicBezTo>
                    <a:pt x="0" y="1"/>
                    <a:pt x="1" y="0"/>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pPr>
              <a:endParaRPr lang="zh-CN" altLang="en-US" sz="1350">
                <a:solidFill>
                  <a:prstClr val="black"/>
                </a:solidFill>
              </a:endParaRPr>
            </a:p>
          </p:txBody>
        </p:sp>
        <p:sp>
          <p:nvSpPr>
            <p:cNvPr id="25" name="Freeform 503"/>
            <p:cNvSpPr/>
            <p:nvPr/>
          </p:nvSpPr>
          <p:spPr bwMode="auto">
            <a:xfrm>
              <a:off x="4884739" y="1973263"/>
              <a:ext cx="41275" cy="146050"/>
            </a:xfrm>
            <a:custGeom>
              <a:avLst/>
              <a:gdLst>
                <a:gd name="T0" fmla="*/ 11 w 11"/>
                <a:gd name="T1" fmla="*/ 34 h 39"/>
                <a:gd name="T2" fmla="*/ 11 w 11"/>
                <a:gd name="T3" fmla="*/ 6 h 39"/>
                <a:gd name="T4" fmla="*/ 5 w 11"/>
                <a:gd name="T5" fmla="*/ 0 h 39"/>
                <a:gd name="T6" fmla="*/ 0 w 11"/>
                <a:gd name="T7" fmla="*/ 6 h 39"/>
                <a:gd name="T8" fmla="*/ 0 w 11"/>
                <a:gd name="T9" fmla="*/ 34 h 39"/>
                <a:gd name="T10" fmla="*/ 5 w 11"/>
                <a:gd name="T11" fmla="*/ 39 h 39"/>
                <a:gd name="T12" fmla="*/ 11 w 11"/>
                <a:gd name="T13" fmla="*/ 34 h 39"/>
              </a:gdLst>
              <a:ahLst/>
              <a:cxnLst>
                <a:cxn ang="0">
                  <a:pos x="T0" y="T1"/>
                </a:cxn>
                <a:cxn ang="0">
                  <a:pos x="T2" y="T3"/>
                </a:cxn>
                <a:cxn ang="0">
                  <a:pos x="T4" y="T5"/>
                </a:cxn>
                <a:cxn ang="0">
                  <a:pos x="T6" y="T7"/>
                </a:cxn>
                <a:cxn ang="0">
                  <a:pos x="T8" y="T9"/>
                </a:cxn>
                <a:cxn ang="0">
                  <a:pos x="T10" y="T11"/>
                </a:cxn>
                <a:cxn ang="0">
                  <a:pos x="T12" y="T13"/>
                </a:cxn>
              </a:cxnLst>
              <a:rect l="0" t="0" r="r" b="b"/>
              <a:pathLst>
                <a:path w="11" h="39">
                  <a:moveTo>
                    <a:pt x="11" y="34"/>
                  </a:moveTo>
                  <a:cubicBezTo>
                    <a:pt x="11" y="6"/>
                    <a:pt x="11" y="6"/>
                    <a:pt x="11" y="6"/>
                  </a:cubicBezTo>
                  <a:cubicBezTo>
                    <a:pt x="11" y="3"/>
                    <a:pt x="9" y="0"/>
                    <a:pt x="5" y="0"/>
                  </a:cubicBezTo>
                  <a:cubicBezTo>
                    <a:pt x="2" y="0"/>
                    <a:pt x="0" y="3"/>
                    <a:pt x="0" y="6"/>
                  </a:cubicBezTo>
                  <a:cubicBezTo>
                    <a:pt x="0" y="34"/>
                    <a:pt x="0" y="34"/>
                    <a:pt x="0" y="34"/>
                  </a:cubicBezTo>
                  <a:cubicBezTo>
                    <a:pt x="0" y="37"/>
                    <a:pt x="2" y="39"/>
                    <a:pt x="5" y="39"/>
                  </a:cubicBezTo>
                  <a:cubicBezTo>
                    <a:pt x="9" y="39"/>
                    <a:pt x="11" y="37"/>
                    <a:pt x="11" y="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pPr>
              <a:endParaRPr lang="zh-CN" altLang="en-US" sz="1350">
                <a:solidFill>
                  <a:prstClr val="black"/>
                </a:solidFill>
              </a:endParaRPr>
            </a:p>
          </p:txBody>
        </p:sp>
        <p:sp>
          <p:nvSpPr>
            <p:cNvPr id="26" name="Freeform 504"/>
            <p:cNvSpPr/>
            <p:nvPr/>
          </p:nvSpPr>
          <p:spPr bwMode="auto">
            <a:xfrm>
              <a:off x="4940301" y="1965325"/>
              <a:ext cx="177800" cy="293688"/>
            </a:xfrm>
            <a:custGeom>
              <a:avLst/>
              <a:gdLst>
                <a:gd name="T0" fmla="*/ 5 w 47"/>
                <a:gd name="T1" fmla="*/ 69 h 78"/>
                <a:gd name="T2" fmla="*/ 6 w 47"/>
                <a:gd name="T3" fmla="*/ 77 h 78"/>
                <a:gd name="T4" fmla="*/ 9 w 47"/>
                <a:gd name="T5" fmla="*/ 78 h 78"/>
                <a:gd name="T6" fmla="*/ 14 w 47"/>
                <a:gd name="T7" fmla="*/ 76 h 78"/>
                <a:gd name="T8" fmla="*/ 26 w 47"/>
                <a:gd name="T9" fmla="*/ 57 h 78"/>
                <a:gd name="T10" fmla="*/ 46 w 47"/>
                <a:gd name="T11" fmla="*/ 57 h 78"/>
                <a:gd name="T12" fmla="*/ 47 w 47"/>
                <a:gd name="T13" fmla="*/ 56 h 78"/>
                <a:gd name="T14" fmla="*/ 47 w 47"/>
                <a:gd name="T15" fmla="*/ 42 h 78"/>
                <a:gd name="T16" fmla="*/ 32 w 47"/>
                <a:gd name="T17" fmla="*/ 19 h 78"/>
                <a:gd name="T18" fmla="*/ 30 w 47"/>
                <a:gd name="T19" fmla="*/ 20 h 78"/>
                <a:gd name="T20" fmla="*/ 35 w 47"/>
                <a:gd name="T21" fmla="*/ 10 h 78"/>
                <a:gd name="T22" fmla="*/ 24 w 47"/>
                <a:gd name="T23" fmla="*/ 0 h 78"/>
                <a:gd name="T24" fmla="*/ 14 w 47"/>
                <a:gd name="T25" fmla="*/ 10 h 78"/>
                <a:gd name="T26" fmla="*/ 24 w 47"/>
                <a:gd name="T27" fmla="*/ 21 h 78"/>
                <a:gd name="T28" fmla="*/ 27 w 47"/>
                <a:gd name="T29" fmla="*/ 20 h 78"/>
                <a:gd name="T30" fmla="*/ 21 w 47"/>
                <a:gd name="T31" fmla="*/ 27 h 78"/>
                <a:gd name="T32" fmla="*/ 5 w 47"/>
                <a:gd name="T33" fmla="*/ 31 h 78"/>
                <a:gd name="T34" fmla="*/ 1 w 47"/>
                <a:gd name="T35" fmla="*/ 34 h 78"/>
                <a:gd name="T36" fmla="*/ 1 w 47"/>
                <a:gd name="T37" fmla="*/ 38 h 78"/>
                <a:gd name="T38" fmla="*/ 6 w 47"/>
                <a:gd name="T39" fmla="*/ 42 h 78"/>
                <a:gd name="T40" fmla="*/ 8 w 47"/>
                <a:gd name="T41" fmla="*/ 42 h 78"/>
                <a:gd name="T42" fmla="*/ 17 w 47"/>
                <a:gd name="T43" fmla="*/ 40 h 78"/>
                <a:gd name="T44" fmla="*/ 17 w 47"/>
                <a:gd name="T45" fmla="*/ 43 h 78"/>
                <a:gd name="T46" fmla="*/ 17 w 47"/>
                <a:gd name="T47" fmla="*/ 47 h 78"/>
                <a:gd name="T48" fmla="*/ 5 w 47"/>
                <a:gd name="T49" fmla="*/ 6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7" h="78">
                  <a:moveTo>
                    <a:pt x="5" y="69"/>
                  </a:moveTo>
                  <a:cubicBezTo>
                    <a:pt x="3" y="72"/>
                    <a:pt x="3" y="76"/>
                    <a:pt x="6" y="77"/>
                  </a:cubicBezTo>
                  <a:cubicBezTo>
                    <a:pt x="7" y="78"/>
                    <a:pt x="8" y="78"/>
                    <a:pt x="9" y="78"/>
                  </a:cubicBezTo>
                  <a:cubicBezTo>
                    <a:pt x="11" y="78"/>
                    <a:pt x="13" y="77"/>
                    <a:pt x="14" y="76"/>
                  </a:cubicBezTo>
                  <a:cubicBezTo>
                    <a:pt x="26" y="57"/>
                    <a:pt x="26" y="57"/>
                    <a:pt x="26" y="57"/>
                  </a:cubicBezTo>
                  <a:cubicBezTo>
                    <a:pt x="46" y="57"/>
                    <a:pt x="46" y="57"/>
                    <a:pt x="46" y="57"/>
                  </a:cubicBezTo>
                  <a:cubicBezTo>
                    <a:pt x="47" y="57"/>
                    <a:pt x="47" y="57"/>
                    <a:pt x="47" y="56"/>
                  </a:cubicBezTo>
                  <a:cubicBezTo>
                    <a:pt x="47" y="42"/>
                    <a:pt x="47" y="42"/>
                    <a:pt x="47" y="42"/>
                  </a:cubicBezTo>
                  <a:cubicBezTo>
                    <a:pt x="47" y="29"/>
                    <a:pt x="41" y="19"/>
                    <a:pt x="32" y="19"/>
                  </a:cubicBezTo>
                  <a:cubicBezTo>
                    <a:pt x="31" y="19"/>
                    <a:pt x="30" y="19"/>
                    <a:pt x="30" y="20"/>
                  </a:cubicBezTo>
                  <a:cubicBezTo>
                    <a:pt x="33" y="18"/>
                    <a:pt x="35" y="14"/>
                    <a:pt x="35" y="10"/>
                  </a:cubicBezTo>
                  <a:cubicBezTo>
                    <a:pt x="35" y="5"/>
                    <a:pt x="30" y="0"/>
                    <a:pt x="24" y="0"/>
                  </a:cubicBezTo>
                  <a:cubicBezTo>
                    <a:pt x="19" y="0"/>
                    <a:pt x="14" y="5"/>
                    <a:pt x="14" y="10"/>
                  </a:cubicBezTo>
                  <a:cubicBezTo>
                    <a:pt x="14" y="16"/>
                    <a:pt x="19" y="21"/>
                    <a:pt x="24" y="21"/>
                  </a:cubicBezTo>
                  <a:cubicBezTo>
                    <a:pt x="25" y="21"/>
                    <a:pt x="26" y="21"/>
                    <a:pt x="27" y="20"/>
                  </a:cubicBezTo>
                  <a:cubicBezTo>
                    <a:pt x="25" y="22"/>
                    <a:pt x="23" y="24"/>
                    <a:pt x="21" y="27"/>
                  </a:cubicBezTo>
                  <a:cubicBezTo>
                    <a:pt x="5" y="31"/>
                    <a:pt x="5" y="31"/>
                    <a:pt x="5" y="31"/>
                  </a:cubicBezTo>
                  <a:cubicBezTo>
                    <a:pt x="3" y="32"/>
                    <a:pt x="2" y="32"/>
                    <a:pt x="1" y="34"/>
                  </a:cubicBezTo>
                  <a:cubicBezTo>
                    <a:pt x="1" y="35"/>
                    <a:pt x="0" y="37"/>
                    <a:pt x="1" y="38"/>
                  </a:cubicBezTo>
                  <a:cubicBezTo>
                    <a:pt x="1" y="41"/>
                    <a:pt x="4" y="42"/>
                    <a:pt x="6" y="42"/>
                  </a:cubicBezTo>
                  <a:cubicBezTo>
                    <a:pt x="7" y="42"/>
                    <a:pt x="7" y="42"/>
                    <a:pt x="8" y="42"/>
                  </a:cubicBezTo>
                  <a:cubicBezTo>
                    <a:pt x="17" y="40"/>
                    <a:pt x="17" y="40"/>
                    <a:pt x="17" y="40"/>
                  </a:cubicBezTo>
                  <a:cubicBezTo>
                    <a:pt x="17" y="41"/>
                    <a:pt x="17" y="42"/>
                    <a:pt x="17" y="43"/>
                  </a:cubicBezTo>
                  <a:cubicBezTo>
                    <a:pt x="17" y="47"/>
                    <a:pt x="17" y="47"/>
                    <a:pt x="17" y="47"/>
                  </a:cubicBezTo>
                  <a:lnTo>
                    <a:pt x="5" y="6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pPr>
              <a:endParaRPr lang="zh-CN" altLang="en-US" sz="1350">
                <a:solidFill>
                  <a:prstClr val="black"/>
                </a:solidFill>
              </a:endParaRPr>
            </a:p>
          </p:txBody>
        </p:sp>
        <p:sp>
          <p:nvSpPr>
            <p:cNvPr id="27" name="Freeform 505"/>
            <p:cNvSpPr/>
            <p:nvPr/>
          </p:nvSpPr>
          <p:spPr bwMode="auto">
            <a:xfrm>
              <a:off x="5046664" y="2093913"/>
              <a:ext cx="96838" cy="112713"/>
            </a:xfrm>
            <a:custGeom>
              <a:avLst/>
              <a:gdLst>
                <a:gd name="T0" fmla="*/ 1 w 26"/>
                <a:gd name="T1" fmla="*/ 27 h 30"/>
                <a:gd name="T2" fmla="*/ 23 w 26"/>
                <a:gd name="T3" fmla="*/ 27 h 30"/>
                <a:gd name="T4" fmla="*/ 23 w 26"/>
                <a:gd name="T5" fmla="*/ 2 h 30"/>
                <a:gd name="T6" fmla="*/ 24 w 26"/>
                <a:gd name="T7" fmla="*/ 0 h 30"/>
                <a:gd name="T8" fmla="*/ 26 w 26"/>
                <a:gd name="T9" fmla="*/ 2 h 30"/>
                <a:gd name="T10" fmla="*/ 26 w 26"/>
                <a:gd name="T11" fmla="*/ 28 h 30"/>
                <a:gd name="T12" fmla="*/ 24 w 26"/>
                <a:gd name="T13" fmla="*/ 30 h 30"/>
                <a:gd name="T14" fmla="*/ 1 w 26"/>
                <a:gd name="T15" fmla="*/ 30 h 30"/>
                <a:gd name="T16" fmla="*/ 0 w 26"/>
                <a:gd name="T17" fmla="*/ 28 h 30"/>
                <a:gd name="T18" fmla="*/ 1 w 26"/>
                <a:gd name="T19" fmla="*/ 27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 h="30">
                  <a:moveTo>
                    <a:pt x="1" y="27"/>
                  </a:moveTo>
                  <a:cubicBezTo>
                    <a:pt x="23" y="27"/>
                    <a:pt x="23" y="27"/>
                    <a:pt x="23" y="27"/>
                  </a:cubicBezTo>
                  <a:cubicBezTo>
                    <a:pt x="23" y="2"/>
                    <a:pt x="23" y="2"/>
                    <a:pt x="23" y="2"/>
                  </a:cubicBezTo>
                  <a:cubicBezTo>
                    <a:pt x="23" y="1"/>
                    <a:pt x="23" y="0"/>
                    <a:pt x="24" y="0"/>
                  </a:cubicBezTo>
                  <a:cubicBezTo>
                    <a:pt x="25" y="0"/>
                    <a:pt x="26" y="1"/>
                    <a:pt x="26" y="2"/>
                  </a:cubicBezTo>
                  <a:cubicBezTo>
                    <a:pt x="26" y="28"/>
                    <a:pt x="26" y="28"/>
                    <a:pt x="26" y="28"/>
                  </a:cubicBezTo>
                  <a:cubicBezTo>
                    <a:pt x="26" y="29"/>
                    <a:pt x="25" y="30"/>
                    <a:pt x="24" y="30"/>
                  </a:cubicBezTo>
                  <a:cubicBezTo>
                    <a:pt x="1" y="30"/>
                    <a:pt x="1" y="30"/>
                    <a:pt x="1" y="30"/>
                  </a:cubicBezTo>
                  <a:cubicBezTo>
                    <a:pt x="0" y="30"/>
                    <a:pt x="0" y="29"/>
                    <a:pt x="0" y="28"/>
                  </a:cubicBezTo>
                  <a:cubicBezTo>
                    <a:pt x="0" y="27"/>
                    <a:pt x="0" y="27"/>
                    <a:pt x="1" y="2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pPr>
              <a:endParaRPr lang="zh-CN" altLang="en-US" sz="1350">
                <a:solidFill>
                  <a:prstClr val="black"/>
                </a:solidFill>
              </a:endParaRPr>
            </a:p>
          </p:txBody>
        </p:sp>
      </p:grpSp>
      <p:grpSp>
        <p:nvGrpSpPr>
          <p:cNvPr id="18" name="Group 17"/>
          <p:cNvGrpSpPr>
            <a:grpSpLocks noChangeAspect="1"/>
          </p:cNvGrpSpPr>
          <p:nvPr/>
        </p:nvGrpSpPr>
        <p:grpSpPr bwMode="auto">
          <a:xfrm>
            <a:off x="3129443" y="2438706"/>
            <a:ext cx="167036" cy="179303"/>
            <a:chOff x="231" y="1205"/>
            <a:chExt cx="640" cy="687"/>
          </a:xfrm>
          <a:solidFill>
            <a:srgbClr val="C8161C"/>
          </a:solidFill>
          <a:effectLst/>
        </p:grpSpPr>
        <p:sp>
          <p:nvSpPr>
            <p:cNvPr id="22" name="Freeform 18"/>
            <p:cNvSpPr/>
            <p:nvPr/>
          </p:nvSpPr>
          <p:spPr bwMode="auto">
            <a:xfrm>
              <a:off x="231" y="1205"/>
              <a:ext cx="499" cy="687"/>
            </a:xfrm>
            <a:custGeom>
              <a:avLst/>
              <a:gdLst>
                <a:gd name="T0" fmla="*/ 442 w 499"/>
                <a:gd name="T1" fmla="*/ 629 h 687"/>
                <a:gd name="T2" fmla="*/ 57 w 499"/>
                <a:gd name="T3" fmla="*/ 629 h 687"/>
                <a:gd name="T4" fmla="*/ 57 w 499"/>
                <a:gd name="T5" fmla="*/ 200 h 687"/>
                <a:gd name="T6" fmla="*/ 200 w 499"/>
                <a:gd name="T7" fmla="*/ 200 h 687"/>
                <a:gd name="T8" fmla="*/ 200 w 499"/>
                <a:gd name="T9" fmla="*/ 57 h 687"/>
                <a:gd name="T10" fmla="*/ 442 w 499"/>
                <a:gd name="T11" fmla="*/ 57 h 687"/>
                <a:gd name="T12" fmla="*/ 442 w 499"/>
                <a:gd name="T13" fmla="*/ 116 h 687"/>
                <a:gd name="T14" fmla="*/ 494 w 499"/>
                <a:gd name="T15" fmla="*/ 64 h 687"/>
                <a:gd name="T16" fmla="*/ 499 w 499"/>
                <a:gd name="T17" fmla="*/ 59 h 687"/>
                <a:gd name="T18" fmla="*/ 499 w 499"/>
                <a:gd name="T19" fmla="*/ 0 h 687"/>
                <a:gd name="T20" fmla="*/ 143 w 499"/>
                <a:gd name="T21" fmla="*/ 0 h 687"/>
                <a:gd name="T22" fmla="*/ 143 w 499"/>
                <a:gd name="T23" fmla="*/ 0 h 687"/>
                <a:gd name="T24" fmla="*/ 0 w 499"/>
                <a:gd name="T25" fmla="*/ 143 h 687"/>
                <a:gd name="T26" fmla="*/ 0 w 499"/>
                <a:gd name="T27" fmla="*/ 687 h 687"/>
                <a:gd name="T28" fmla="*/ 499 w 499"/>
                <a:gd name="T29" fmla="*/ 687 h 687"/>
                <a:gd name="T30" fmla="*/ 499 w 499"/>
                <a:gd name="T31" fmla="*/ 429 h 687"/>
                <a:gd name="T32" fmla="*/ 442 w 499"/>
                <a:gd name="T33" fmla="*/ 486 h 687"/>
                <a:gd name="T34" fmla="*/ 442 w 499"/>
                <a:gd name="T35" fmla="*/ 629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9" h="687">
                  <a:moveTo>
                    <a:pt x="442" y="629"/>
                  </a:moveTo>
                  <a:lnTo>
                    <a:pt x="57" y="629"/>
                  </a:lnTo>
                  <a:lnTo>
                    <a:pt x="57" y="200"/>
                  </a:lnTo>
                  <a:lnTo>
                    <a:pt x="200" y="200"/>
                  </a:lnTo>
                  <a:lnTo>
                    <a:pt x="200" y="57"/>
                  </a:lnTo>
                  <a:lnTo>
                    <a:pt x="442" y="57"/>
                  </a:lnTo>
                  <a:lnTo>
                    <a:pt x="442" y="116"/>
                  </a:lnTo>
                  <a:lnTo>
                    <a:pt x="494" y="64"/>
                  </a:lnTo>
                  <a:lnTo>
                    <a:pt x="499" y="59"/>
                  </a:lnTo>
                  <a:lnTo>
                    <a:pt x="499" y="0"/>
                  </a:lnTo>
                  <a:lnTo>
                    <a:pt x="143" y="0"/>
                  </a:lnTo>
                  <a:lnTo>
                    <a:pt x="143" y="0"/>
                  </a:lnTo>
                  <a:lnTo>
                    <a:pt x="0" y="143"/>
                  </a:lnTo>
                  <a:lnTo>
                    <a:pt x="0" y="687"/>
                  </a:lnTo>
                  <a:lnTo>
                    <a:pt x="499" y="687"/>
                  </a:lnTo>
                  <a:lnTo>
                    <a:pt x="499" y="429"/>
                  </a:lnTo>
                  <a:lnTo>
                    <a:pt x="442" y="486"/>
                  </a:lnTo>
                  <a:lnTo>
                    <a:pt x="442" y="62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pPr>
              <a:endParaRPr lang="zh-CN" altLang="en-US" sz="1350">
                <a:solidFill>
                  <a:srgbClr val="FBAE75"/>
                </a:solidFill>
              </a:endParaRPr>
            </a:p>
          </p:txBody>
        </p:sp>
        <p:sp>
          <p:nvSpPr>
            <p:cNvPr id="23" name="Freeform 19"/>
            <p:cNvSpPr>
              <a:spLocks noEditPoints="1"/>
            </p:cNvSpPr>
            <p:nvPr/>
          </p:nvSpPr>
          <p:spPr bwMode="auto">
            <a:xfrm>
              <a:off x="436" y="1310"/>
              <a:ext cx="435" cy="431"/>
            </a:xfrm>
            <a:custGeom>
              <a:avLst/>
              <a:gdLst>
                <a:gd name="T0" fmla="*/ 50 w 435"/>
                <a:gd name="T1" fmla="*/ 279 h 431"/>
                <a:gd name="T2" fmla="*/ 50 w 435"/>
                <a:gd name="T3" fmla="*/ 279 h 431"/>
                <a:gd name="T4" fmla="*/ 50 w 435"/>
                <a:gd name="T5" fmla="*/ 279 h 431"/>
                <a:gd name="T6" fmla="*/ 50 w 435"/>
                <a:gd name="T7" fmla="*/ 279 h 431"/>
                <a:gd name="T8" fmla="*/ 0 w 435"/>
                <a:gd name="T9" fmla="*/ 431 h 431"/>
                <a:gd name="T10" fmla="*/ 155 w 435"/>
                <a:gd name="T11" fmla="*/ 381 h 431"/>
                <a:gd name="T12" fmla="*/ 155 w 435"/>
                <a:gd name="T13" fmla="*/ 381 h 431"/>
                <a:gd name="T14" fmla="*/ 155 w 435"/>
                <a:gd name="T15" fmla="*/ 381 h 431"/>
                <a:gd name="T16" fmla="*/ 155 w 435"/>
                <a:gd name="T17" fmla="*/ 381 h 431"/>
                <a:gd name="T18" fmla="*/ 435 w 435"/>
                <a:gd name="T19" fmla="*/ 102 h 431"/>
                <a:gd name="T20" fmla="*/ 330 w 435"/>
                <a:gd name="T21" fmla="*/ 0 h 431"/>
                <a:gd name="T22" fmla="*/ 50 w 435"/>
                <a:gd name="T23" fmla="*/ 279 h 431"/>
                <a:gd name="T24" fmla="*/ 50 w 435"/>
                <a:gd name="T25" fmla="*/ 279 h 431"/>
                <a:gd name="T26" fmla="*/ 141 w 435"/>
                <a:gd name="T27" fmla="*/ 360 h 431"/>
                <a:gd name="T28" fmla="*/ 38 w 435"/>
                <a:gd name="T29" fmla="*/ 396 h 431"/>
                <a:gd name="T30" fmla="*/ 72 w 435"/>
                <a:gd name="T31" fmla="*/ 291 h 431"/>
                <a:gd name="T32" fmla="*/ 141 w 435"/>
                <a:gd name="T33" fmla="*/ 360 h 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5" h="431">
                  <a:moveTo>
                    <a:pt x="50" y="279"/>
                  </a:moveTo>
                  <a:lnTo>
                    <a:pt x="50" y="279"/>
                  </a:lnTo>
                  <a:lnTo>
                    <a:pt x="50" y="279"/>
                  </a:lnTo>
                  <a:lnTo>
                    <a:pt x="50" y="279"/>
                  </a:lnTo>
                  <a:lnTo>
                    <a:pt x="0" y="431"/>
                  </a:lnTo>
                  <a:lnTo>
                    <a:pt x="155" y="381"/>
                  </a:lnTo>
                  <a:lnTo>
                    <a:pt x="155" y="381"/>
                  </a:lnTo>
                  <a:lnTo>
                    <a:pt x="155" y="381"/>
                  </a:lnTo>
                  <a:lnTo>
                    <a:pt x="155" y="381"/>
                  </a:lnTo>
                  <a:lnTo>
                    <a:pt x="435" y="102"/>
                  </a:lnTo>
                  <a:lnTo>
                    <a:pt x="330" y="0"/>
                  </a:lnTo>
                  <a:lnTo>
                    <a:pt x="50" y="279"/>
                  </a:lnTo>
                  <a:lnTo>
                    <a:pt x="50" y="279"/>
                  </a:lnTo>
                  <a:close/>
                  <a:moveTo>
                    <a:pt x="141" y="360"/>
                  </a:moveTo>
                  <a:lnTo>
                    <a:pt x="38" y="396"/>
                  </a:lnTo>
                  <a:lnTo>
                    <a:pt x="72" y="291"/>
                  </a:lnTo>
                  <a:lnTo>
                    <a:pt x="141" y="36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pPr>
              <a:endParaRPr lang="zh-CN" altLang="en-US" sz="1350">
                <a:solidFill>
                  <a:srgbClr val="FBAE75"/>
                </a:solidFill>
              </a:endParaRPr>
            </a:p>
          </p:txBody>
        </p:sp>
      </p:grpSp>
      <p:grpSp>
        <p:nvGrpSpPr>
          <p:cNvPr id="19" name="组合 18"/>
          <p:cNvGrpSpPr/>
          <p:nvPr/>
        </p:nvGrpSpPr>
        <p:grpSpPr>
          <a:xfrm>
            <a:off x="3522781" y="1471461"/>
            <a:ext cx="168399" cy="190045"/>
            <a:chOff x="10815638" y="1174750"/>
            <a:chExt cx="728663" cy="822325"/>
          </a:xfrm>
          <a:solidFill>
            <a:srgbClr val="C8161C"/>
          </a:solidFill>
        </p:grpSpPr>
        <p:sp>
          <p:nvSpPr>
            <p:cNvPr id="20" name="Freeform 33"/>
            <p:cNvSpPr>
              <a:spLocks noEditPoints="1"/>
            </p:cNvSpPr>
            <p:nvPr/>
          </p:nvSpPr>
          <p:spPr bwMode="auto">
            <a:xfrm>
              <a:off x="10815638" y="1174750"/>
              <a:ext cx="728663" cy="822325"/>
            </a:xfrm>
            <a:custGeom>
              <a:avLst/>
              <a:gdLst>
                <a:gd name="T0" fmla="*/ 103 w 194"/>
                <a:gd name="T1" fmla="*/ 26 h 219"/>
                <a:gd name="T2" fmla="*/ 103 w 194"/>
                <a:gd name="T3" fmla="*/ 18 h 219"/>
                <a:gd name="T4" fmla="*/ 120 w 194"/>
                <a:gd name="T5" fmla="*/ 18 h 219"/>
                <a:gd name="T6" fmla="*/ 120 w 194"/>
                <a:gd name="T7" fmla="*/ 0 h 219"/>
                <a:gd name="T8" fmla="*/ 74 w 194"/>
                <a:gd name="T9" fmla="*/ 0 h 219"/>
                <a:gd name="T10" fmla="*/ 74 w 194"/>
                <a:gd name="T11" fmla="*/ 18 h 219"/>
                <a:gd name="T12" fmla="*/ 91 w 194"/>
                <a:gd name="T13" fmla="*/ 18 h 219"/>
                <a:gd name="T14" fmla="*/ 91 w 194"/>
                <a:gd name="T15" fmla="*/ 26 h 219"/>
                <a:gd name="T16" fmla="*/ 0 w 194"/>
                <a:gd name="T17" fmla="*/ 122 h 219"/>
                <a:gd name="T18" fmla="*/ 97 w 194"/>
                <a:gd name="T19" fmla="*/ 219 h 219"/>
                <a:gd name="T20" fmla="*/ 194 w 194"/>
                <a:gd name="T21" fmla="*/ 122 h 219"/>
                <a:gd name="T22" fmla="*/ 103 w 194"/>
                <a:gd name="T23" fmla="*/ 26 h 219"/>
                <a:gd name="T24" fmla="*/ 158 w 194"/>
                <a:gd name="T25" fmla="*/ 180 h 219"/>
                <a:gd name="T26" fmla="*/ 145 w 194"/>
                <a:gd name="T27" fmla="*/ 167 h 219"/>
                <a:gd name="T28" fmla="*/ 142 w 194"/>
                <a:gd name="T29" fmla="*/ 171 h 219"/>
                <a:gd name="T30" fmla="*/ 154 w 194"/>
                <a:gd name="T31" fmla="*/ 183 h 219"/>
                <a:gd name="T32" fmla="*/ 100 w 194"/>
                <a:gd name="T33" fmla="*/ 206 h 219"/>
                <a:gd name="T34" fmla="*/ 100 w 194"/>
                <a:gd name="T35" fmla="*/ 188 h 219"/>
                <a:gd name="T36" fmla="*/ 95 w 194"/>
                <a:gd name="T37" fmla="*/ 188 h 219"/>
                <a:gd name="T38" fmla="*/ 95 w 194"/>
                <a:gd name="T39" fmla="*/ 206 h 219"/>
                <a:gd name="T40" fmla="*/ 40 w 194"/>
                <a:gd name="T41" fmla="*/ 183 h 219"/>
                <a:gd name="T42" fmla="*/ 52 w 194"/>
                <a:gd name="T43" fmla="*/ 171 h 219"/>
                <a:gd name="T44" fmla="*/ 49 w 194"/>
                <a:gd name="T45" fmla="*/ 167 h 219"/>
                <a:gd name="T46" fmla="*/ 36 w 194"/>
                <a:gd name="T47" fmla="*/ 180 h 219"/>
                <a:gd name="T48" fmla="*/ 14 w 194"/>
                <a:gd name="T49" fmla="*/ 125 h 219"/>
                <a:gd name="T50" fmla="*/ 31 w 194"/>
                <a:gd name="T51" fmla="*/ 125 h 219"/>
                <a:gd name="T52" fmla="*/ 31 w 194"/>
                <a:gd name="T53" fmla="*/ 120 h 219"/>
                <a:gd name="T54" fmla="*/ 14 w 194"/>
                <a:gd name="T55" fmla="*/ 120 h 219"/>
                <a:gd name="T56" fmla="*/ 36 w 194"/>
                <a:gd name="T57" fmla="*/ 65 h 219"/>
                <a:gd name="T58" fmla="*/ 49 w 194"/>
                <a:gd name="T59" fmla="*/ 78 h 219"/>
                <a:gd name="T60" fmla="*/ 52 w 194"/>
                <a:gd name="T61" fmla="*/ 74 h 219"/>
                <a:gd name="T62" fmla="*/ 40 w 194"/>
                <a:gd name="T63" fmla="*/ 62 h 219"/>
                <a:gd name="T64" fmla="*/ 95 w 194"/>
                <a:gd name="T65" fmla="*/ 39 h 219"/>
                <a:gd name="T66" fmla="*/ 95 w 194"/>
                <a:gd name="T67" fmla="*/ 56 h 219"/>
                <a:gd name="T68" fmla="*/ 100 w 194"/>
                <a:gd name="T69" fmla="*/ 56 h 219"/>
                <a:gd name="T70" fmla="*/ 100 w 194"/>
                <a:gd name="T71" fmla="*/ 39 h 219"/>
                <a:gd name="T72" fmla="*/ 154 w 194"/>
                <a:gd name="T73" fmla="*/ 62 h 219"/>
                <a:gd name="T74" fmla="*/ 142 w 194"/>
                <a:gd name="T75" fmla="*/ 74 h 219"/>
                <a:gd name="T76" fmla="*/ 145 w 194"/>
                <a:gd name="T77" fmla="*/ 78 h 219"/>
                <a:gd name="T78" fmla="*/ 158 w 194"/>
                <a:gd name="T79" fmla="*/ 65 h 219"/>
                <a:gd name="T80" fmla="*/ 180 w 194"/>
                <a:gd name="T81" fmla="*/ 120 h 219"/>
                <a:gd name="T82" fmla="*/ 163 w 194"/>
                <a:gd name="T83" fmla="*/ 120 h 219"/>
                <a:gd name="T84" fmla="*/ 163 w 194"/>
                <a:gd name="T85" fmla="*/ 125 h 219"/>
                <a:gd name="T86" fmla="*/ 180 w 194"/>
                <a:gd name="T87" fmla="*/ 125 h 219"/>
                <a:gd name="T88" fmla="*/ 158 w 194"/>
                <a:gd name="T89" fmla="*/ 180 h 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94" h="219">
                  <a:moveTo>
                    <a:pt x="103" y="26"/>
                  </a:moveTo>
                  <a:cubicBezTo>
                    <a:pt x="103" y="18"/>
                    <a:pt x="103" y="18"/>
                    <a:pt x="103" y="18"/>
                  </a:cubicBezTo>
                  <a:cubicBezTo>
                    <a:pt x="120" y="18"/>
                    <a:pt x="120" y="18"/>
                    <a:pt x="120" y="18"/>
                  </a:cubicBezTo>
                  <a:cubicBezTo>
                    <a:pt x="120" y="0"/>
                    <a:pt x="120" y="0"/>
                    <a:pt x="120" y="0"/>
                  </a:cubicBezTo>
                  <a:cubicBezTo>
                    <a:pt x="74" y="0"/>
                    <a:pt x="74" y="0"/>
                    <a:pt x="74" y="0"/>
                  </a:cubicBezTo>
                  <a:cubicBezTo>
                    <a:pt x="74" y="18"/>
                    <a:pt x="74" y="18"/>
                    <a:pt x="74" y="18"/>
                  </a:cubicBezTo>
                  <a:cubicBezTo>
                    <a:pt x="91" y="18"/>
                    <a:pt x="91" y="18"/>
                    <a:pt x="91" y="18"/>
                  </a:cubicBezTo>
                  <a:cubicBezTo>
                    <a:pt x="91" y="26"/>
                    <a:pt x="91" y="26"/>
                    <a:pt x="91" y="26"/>
                  </a:cubicBezTo>
                  <a:cubicBezTo>
                    <a:pt x="41" y="29"/>
                    <a:pt x="0" y="71"/>
                    <a:pt x="0" y="122"/>
                  </a:cubicBezTo>
                  <a:cubicBezTo>
                    <a:pt x="0" y="176"/>
                    <a:pt x="44" y="219"/>
                    <a:pt x="97" y="219"/>
                  </a:cubicBezTo>
                  <a:cubicBezTo>
                    <a:pt x="150" y="219"/>
                    <a:pt x="194" y="176"/>
                    <a:pt x="194" y="122"/>
                  </a:cubicBezTo>
                  <a:cubicBezTo>
                    <a:pt x="194" y="71"/>
                    <a:pt x="154" y="29"/>
                    <a:pt x="103" y="26"/>
                  </a:cubicBezTo>
                  <a:close/>
                  <a:moveTo>
                    <a:pt x="158" y="180"/>
                  </a:moveTo>
                  <a:cubicBezTo>
                    <a:pt x="145" y="167"/>
                    <a:pt x="145" y="167"/>
                    <a:pt x="145" y="167"/>
                  </a:cubicBezTo>
                  <a:cubicBezTo>
                    <a:pt x="142" y="171"/>
                    <a:pt x="142" y="171"/>
                    <a:pt x="142" y="171"/>
                  </a:cubicBezTo>
                  <a:cubicBezTo>
                    <a:pt x="154" y="183"/>
                    <a:pt x="154" y="183"/>
                    <a:pt x="154" y="183"/>
                  </a:cubicBezTo>
                  <a:cubicBezTo>
                    <a:pt x="140" y="197"/>
                    <a:pt x="121" y="205"/>
                    <a:pt x="100" y="206"/>
                  </a:cubicBezTo>
                  <a:cubicBezTo>
                    <a:pt x="100" y="188"/>
                    <a:pt x="100" y="188"/>
                    <a:pt x="100" y="188"/>
                  </a:cubicBezTo>
                  <a:cubicBezTo>
                    <a:pt x="95" y="188"/>
                    <a:pt x="95" y="188"/>
                    <a:pt x="95" y="188"/>
                  </a:cubicBezTo>
                  <a:cubicBezTo>
                    <a:pt x="95" y="206"/>
                    <a:pt x="95" y="206"/>
                    <a:pt x="95" y="206"/>
                  </a:cubicBezTo>
                  <a:cubicBezTo>
                    <a:pt x="73" y="205"/>
                    <a:pt x="54" y="197"/>
                    <a:pt x="40" y="183"/>
                  </a:cubicBezTo>
                  <a:cubicBezTo>
                    <a:pt x="52" y="171"/>
                    <a:pt x="52" y="171"/>
                    <a:pt x="52" y="171"/>
                  </a:cubicBezTo>
                  <a:cubicBezTo>
                    <a:pt x="49" y="167"/>
                    <a:pt x="49" y="167"/>
                    <a:pt x="49" y="167"/>
                  </a:cubicBezTo>
                  <a:cubicBezTo>
                    <a:pt x="36" y="180"/>
                    <a:pt x="36" y="180"/>
                    <a:pt x="36" y="180"/>
                  </a:cubicBezTo>
                  <a:cubicBezTo>
                    <a:pt x="23" y="165"/>
                    <a:pt x="14" y="146"/>
                    <a:pt x="14" y="125"/>
                  </a:cubicBezTo>
                  <a:cubicBezTo>
                    <a:pt x="31" y="125"/>
                    <a:pt x="31" y="125"/>
                    <a:pt x="31" y="125"/>
                  </a:cubicBezTo>
                  <a:cubicBezTo>
                    <a:pt x="31" y="120"/>
                    <a:pt x="31" y="120"/>
                    <a:pt x="31" y="120"/>
                  </a:cubicBezTo>
                  <a:cubicBezTo>
                    <a:pt x="14" y="120"/>
                    <a:pt x="14" y="120"/>
                    <a:pt x="14" y="120"/>
                  </a:cubicBezTo>
                  <a:cubicBezTo>
                    <a:pt x="14" y="99"/>
                    <a:pt x="23" y="80"/>
                    <a:pt x="36" y="65"/>
                  </a:cubicBezTo>
                  <a:cubicBezTo>
                    <a:pt x="49" y="78"/>
                    <a:pt x="49" y="78"/>
                    <a:pt x="49" y="78"/>
                  </a:cubicBezTo>
                  <a:cubicBezTo>
                    <a:pt x="52" y="74"/>
                    <a:pt x="52" y="74"/>
                    <a:pt x="52" y="74"/>
                  </a:cubicBezTo>
                  <a:cubicBezTo>
                    <a:pt x="40" y="62"/>
                    <a:pt x="40" y="62"/>
                    <a:pt x="40" y="62"/>
                  </a:cubicBezTo>
                  <a:cubicBezTo>
                    <a:pt x="54" y="48"/>
                    <a:pt x="73" y="40"/>
                    <a:pt x="95" y="39"/>
                  </a:cubicBezTo>
                  <a:cubicBezTo>
                    <a:pt x="95" y="56"/>
                    <a:pt x="95" y="56"/>
                    <a:pt x="95" y="56"/>
                  </a:cubicBezTo>
                  <a:cubicBezTo>
                    <a:pt x="100" y="56"/>
                    <a:pt x="100" y="56"/>
                    <a:pt x="100" y="56"/>
                  </a:cubicBezTo>
                  <a:cubicBezTo>
                    <a:pt x="100" y="39"/>
                    <a:pt x="100" y="39"/>
                    <a:pt x="100" y="39"/>
                  </a:cubicBezTo>
                  <a:cubicBezTo>
                    <a:pt x="121" y="40"/>
                    <a:pt x="140" y="48"/>
                    <a:pt x="154" y="62"/>
                  </a:cubicBezTo>
                  <a:cubicBezTo>
                    <a:pt x="142" y="74"/>
                    <a:pt x="142" y="74"/>
                    <a:pt x="142" y="74"/>
                  </a:cubicBezTo>
                  <a:cubicBezTo>
                    <a:pt x="145" y="78"/>
                    <a:pt x="145" y="78"/>
                    <a:pt x="145" y="78"/>
                  </a:cubicBezTo>
                  <a:cubicBezTo>
                    <a:pt x="158" y="65"/>
                    <a:pt x="158" y="65"/>
                    <a:pt x="158" y="65"/>
                  </a:cubicBezTo>
                  <a:cubicBezTo>
                    <a:pt x="171" y="80"/>
                    <a:pt x="180" y="99"/>
                    <a:pt x="180" y="120"/>
                  </a:cubicBezTo>
                  <a:cubicBezTo>
                    <a:pt x="163" y="120"/>
                    <a:pt x="163" y="120"/>
                    <a:pt x="163" y="120"/>
                  </a:cubicBezTo>
                  <a:cubicBezTo>
                    <a:pt x="163" y="125"/>
                    <a:pt x="163" y="125"/>
                    <a:pt x="163" y="125"/>
                  </a:cubicBezTo>
                  <a:cubicBezTo>
                    <a:pt x="180" y="125"/>
                    <a:pt x="180" y="125"/>
                    <a:pt x="180" y="125"/>
                  </a:cubicBezTo>
                  <a:cubicBezTo>
                    <a:pt x="180" y="146"/>
                    <a:pt x="171" y="165"/>
                    <a:pt x="158" y="18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pPr>
              <a:endParaRPr lang="zh-CN" altLang="en-US" sz="1350">
                <a:solidFill>
                  <a:prstClr val="black"/>
                </a:solidFill>
              </a:endParaRPr>
            </a:p>
          </p:txBody>
        </p:sp>
        <p:sp>
          <p:nvSpPr>
            <p:cNvPr id="21" name="Freeform 34"/>
            <p:cNvSpPr/>
            <p:nvPr/>
          </p:nvSpPr>
          <p:spPr bwMode="auto">
            <a:xfrm>
              <a:off x="11153775" y="1404937"/>
              <a:ext cx="160338" cy="273050"/>
            </a:xfrm>
            <a:custGeom>
              <a:avLst/>
              <a:gdLst>
                <a:gd name="T0" fmla="*/ 101 w 101"/>
                <a:gd name="T1" fmla="*/ 66 h 172"/>
                <a:gd name="T2" fmla="*/ 94 w 101"/>
                <a:gd name="T3" fmla="*/ 59 h 172"/>
                <a:gd name="T4" fmla="*/ 21 w 101"/>
                <a:gd name="T5" fmla="*/ 132 h 172"/>
                <a:gd name="T6" fmla="*/ 21 w 101"/>
                <a:gd name="T7" fmla="*/ 0 h 172"/>
                <a:gd name="T8" fmla="*/ 11 w 101"/>
                <a:gd name="T9" fmla="*/ 0 h 172"/>
                <a:gd name="T10" fmla="*/ 11 w 101"/>
                <a:gd name="T11" fmla="*/ 141 h 172"/>
                <a:gd name="T12" fmla="*/ 0 w 101"/>
                <a:gd name="T13" fmla="*/ 153 h 172"/>
                <a:gd name="T14" fmla="*/ 7 w 101"/>
                <a:gd name="T15" fmla="*/ 163 h 172"/>
                <a:gd name="T16" fmla="*/ 11 w 101"/>
                <a:gd name="T17" fmla="*/ 158 h 172"/>
                <a:gd name="T18" fmla="*/ 11 w 101"/>
                <a:gd name="T19" fmla="*/ 172 h 172"/>
                <a:gd name="T20" fmla="*/ 21 w 101"/>
                <a:gd name="T21" fmla="*/ 172 h 172"/>
                <a:gd name="T22" fmla="*/ 21 w 101"/>
                <a:gd name="T23" fmla="*/ 146 h 172"/>
                <a:gd name="T24" fmla="*/ 101 w 101"/>
                <a:gd name="T25" fmla="*/ 66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1" h="172">
                  <a:moveTo>
                    <a:pt x="101" y="66"/>
                  </a:moveTo>
                  <a:lnTo>
                    <a:pt x="94" y="59"/>
                  </a:lnTo>
                  <a:lnTo>
                    <a:pt x="21" y="132"/>
                  </a:lnTo>
                  <a:lnTo>
                    <a:pt x="21" y="0"/>
                  </a:lnTo>
                  <a:lnTo>
                    <a:pt x="11" y="0"/>
                  </a:lnTo>
                  <a:lnTo>
                    <a:pt x="11" y="141"/>
                  </a:lnTo>
                  <a:lnTo>
                    <a:pt x="0" y="153"/>
                  </a:lnTo>
                  <a:lnTo>
                    <a:pt x="7" y="163"/>
                  </a:lnTo>
                  <a:lnTo>
                    <a:pt x="11" y="158"/>
                  </a:lnTo>
                  <a:lnTo>
                    <a:pt x="11" y="172"/>
                  </a:lnTo>
                  <a:lnTo>
                    <a:pt x="21" y="172"/>
                  </a:lnTo>
                  <a:lnTo>
                    <a:pt x="21" y="146"/>
                  </a:lnTo>
                  <a:lnTo>
                    <a:pt x="101" y="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pPr>
              <a:endParaRPr lang="zh-CN" altLang="en-US" sz="1350">
                <a:solidFill>
                  <a:prstClr val="black"/>
                </a:solidFill>
              </a:endParaRPr>
            </a:p>
          </p:txBody>
        </p:sp>
      </p:grpSp>
      <p:sp>
        <p:nvSpPr>
          <p:cNvPr id="122" name="Rectangle 89" descr="e7d195523061f1c0205959036996ad55c215b892a7aac5c0B9ADEF7896FB48F2EF97163A2DE1401E1875DEDC438B7864AD24CA23553DBBBD975DAF4CAD4A2592689FFB6CEE59FFA55B2702D0E5EE29CDDE744B5A58D848E290B0F3363EEEFF85AEACDB2C4783B3CFD20D9E72AC2F528B09A88B84C6E73CDEC5D6CB26D43C2398027A14BE9DBFE415"/>
          <p:cNvSpPr/>
          <p:nvPr/>
        </p:nvSpPr>
        <p:spPr>
          <a:xfrm>
            <a:off x="5823330" y="1281727"/>
            <a:ext cx="2594636" cy="658001"/>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lnSpc>
                <a:spcPct val="200000"/>
              </a:lnSpc>
              <a:spcBef>
                <a:spcPts val="0"/>
              </a:spcBef>
              <a:spcAft>
                <a:spcPts val="0"/>
              </a:spcAft>
            </a:pPr>
            <a:r>
              <a:rPr lang="en-US" altLang="zh-CN" sz="1050" b="1" dirty="0">
                <a:solidFill>
                  <a:srgbClr val="C8161D"/>
                </a:solidFill>
                <a:latin typeface="Open Sans" panose="020B0606030504020204" pitchFamily="34" charset="0"/>
                <a:ea typeface="Open Sans" panose="020B0606030504020204" pitchFamily="34" charset="0"/>
                <a:cs typeface="Open Sans" panose="020B0606030504020204" pitchFamily="34" charset="0"/>
              </a:rPr>
              <a:t>Key Words Here</a:t>
            </a:r>
            <a:endParaRPr lang="en-US" sz="788" dirty="0">
              <a:solidFill>
                <a:srgbClr val="C8161D"/>
              </a:solidFill>
              <a:latin typeface="Open Sans" panose="020B0606030504020204" pitchFamily="34" charset="0"/>
              <a:ea typeface="Open Sans" panose="020B0606030504020204" pitchFamily="34" charset="0"/>
              <a:cs typeface="Open Sans" panose="020B0606030504020204" pitchFamily="34" charset="0"/>
            </a:endParaRPr>
          </a:p>
          <a:p>
            <a:pPr fontAlgn="auto">
              <a:spcBef>
                <a:spcPts val="0"/>
              </a:spcBef>
              <a:spcAft>
                <a:spcPts val="0"/>
              </a:spcAft>
            </a:pPr>
            <a:r>
              <a:rPr lang="en-US" sz="788" dirty="0">
                <a:solidFill>
                  <a:prstClr val="black">
                    <a:lumMod val="50000"/>
                    <a:lumOff val="50000"/>
                  </a:prstClr>
                </a:solidFill>
                <a:latin typeface="Open Sans" panose="020B0606030504020204" pitchFamily="34" charset="0"/>
                <a:ea typeface="Open Sans" panose="020B0606030504020204" pitchFamily="34" charset="0"/>
                <a:cs typeface="Open Sans" panose="020B0606030504020204" pitchFamily="34" charset="0"/>
              </a:rPr>
              <a:t>Vivamus Quam Dolor, Tempor Ac Gravida Sit Amet, Porta Fermentum Magna. Aliquam Euismod.</a:t>
            </a:r>
          </a:p>
        </p:txBody>
      </p:sp>
      <p:sp>
        <p:nvSpPr>
          <p:cNvPr id="123" name="Rectangle 89" descr="e7d195523061f1c0205959036996ad55c215b892a7aac5c0B9ADEF7896FB48F2EF97163A2DE1401E1875DEDC438B7864AD24CA23553DBBBD975DAF4CAD4A2592689FFB6CEE59FFA55B2702D0E5EE29CDDE744B5A58D848E290B0F3363EEEFF85AEACDB2C4783B3CFD20D9E72AC2F528B09A88B84C6E73CDEC5D6CB26D43C2398027A14BE9DBFE415"/>
          <p:cNvSpPr/>
          <p:nvPr/>
        </p:nvSpPr>
        <p:spPr>
          <a:xfrm>
            <a:off x="6227928" y="2506392"/>
            <a:ext cx="2594636" cy="658001"/>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lnSpc>
                <a:spcPct val="200000"/>
              </a:lnSpc>
              <a:spcBef>
                <a:spcPts val="0"/>
              </a:spcBef>
              <a:spcAft>
                <a:spcPts val="0"/>
              </a:spcAft>
            </a:pPr>
            <a:r>
              <a:rPr lang="en-US" altLang="zh-CN" sz="1050" b="1" dirty="0">
                <a:solidFill>
                  <a:srgbClr val="C8161D"/>
                </a:solidFill>
                <a:latin typeface="Open Sans" panose="020B0606030504020204" pitchFamily="34" charset="0"/>
                <a:ea typeface="Open Sans" panose="020B0606030504020204" pitchFamily="34" charset="0"/>
                <a:cs typeface="Open Sans" panose="020B0606030504020204" pitchFamily="34" charset="0"/>
              </a:rPr>
              <a:t>Key Words Here</a:t>
            </a:r>
            <a:endParaRPr lang="en-US" sz="788" dirty="0">
              <a:solidFill>
                <a:srgbClr val="C8161D"/>
              </a:solidFill>
              <a:latin typeface="Open Sans" panose="020B0606030504020204" pitchFamily="34" charset="0"/>
              <a:ea typeface="Open Sans" panose="020B0606030504020204" pitchFamily="34" charset="0"/>
              <a:cs typeface="Open Sans" panose="020B0606030504020204" pitchFamily="34" charset="0"/>
            </a:endParaRPr>
          </a:p>
          <a:p>
            <a:pPr fontAlgn="auto">
              <a:spcBef>
                <a:spcPts val="0"/>
              </a:spcBef>
              <a:spcAft>
                <a:spcPts val="0"/>
              </a:spcAft>
            </a:pPr>
            <a:r>
              <a:rPr lang="en-US" sz="788" dirty="0">
                <a:solidFill>
                  <a:prstClr val="black">
                    <a:lumMod val="50000"/>
                    <a:lumOff val="50000"/>
                  </a:prstClr>
                </a:solidFill>
                <a:latin typeface="Open Sans" panose="020B0606030504020204" pitchFamily="34" charset="0"/>
                <a:ea typeface="Open Sans" panose="020B0606030504020204" pitchFamily="34" charset="0"/>
                <a:cs typeface="Open Sans" panose="020B0606030504020204" pitchFamily="34" charset="0"/>
              </a:rPr>
              <a:t>Vivamus Quam Dolor, Tempor Ac Gravida Sit Amet, Porta Fermentum Magna. Aliquam Euismod.</a:t>
            </a:r>
          </a:p>
        </p:txBody>
      </p:sp>
      <p:sp>
        <p:nvSpPr>
          <p:cNvPr id="124" name="Rectangle 89" descr="e7d195523061f1c0205959036996ad55c215b892a7aac5c0B9ADEF7896FB48F2EF97163A2DE1401E1875DEDC438B7864AD24CA23553DBBBD975DAF4CAD4A2592689FFB6CEE59FFA55B2702D0E5EE29CDDE744B5A58D848E290B0F3363EEEFF85AEACDB2C4783B3CFD20D9E72AC2F528B09A88B84C6E73CDEC5D6CB26D43C2398027A14BE9DBFE415"/>
          <p:cNvSpPr/>
          <p:nvPr/>
        </p:nvSpPr>
        <p:spPr>
          <a:xfrm>
            <a:off x="3259181" y="4064217"/>
            <a:ext cx="2594636" cy="658001"/>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auto">
              <a:lnSpc>
                <a:spcPct val="200000"/>
              </a:lnSpc>
              <a:spcBef>
                <a:spcPts val="0"/>
              </a:spcBef>
              <a:spcAft>
                <a:spcPts val="0"/>
              </a:spcAft>
            </a:pPr>
            <a:r>
              <a:rPr lang="en-US" altLang="zh-CN" sz="1050" b="1" dirty="0">
                <a:solidFill>
                  <a:srgbClr val="C8161D"/>
                </a:solidFill>
                <a:latin typeface="Open Sans" panose="020B0606030504020204" pitchFamily="34" charset="0"/>
                <a:ea typeface="Open Sans" panose="020B0606030504020204" pitchFamily="34" charset="0"/>
                <a:cs typeface="Open Sans" panose="020B0606030504020204" pitchFamily="34" charset="0"/>
              </a:rPr>
              <a:t>Key Words Here</a:t>
            </a:r>
            <a:endParaRPr lang="en-US" sz="788" dirty="0">
              <a:solidFill>
                <a:srgbClr val="C8161D"/>
              </a:solidFill>
              <a:latin typeface="Open Sans" panose="020B0606030504020204" pitchFamily="34" charset="0"/>
              <a:ea typeface="Open Sans" panose="020B0606030504020204" pitchFamily="34" charset="0"/>
              <a:cs typeface="Open Sans" panose="020B0606030504020204" pitchFamily="34" charset="0"/>
            </a:endParaRPr>
          </a:p>
          <a:p>
            <a:pPr algn="ctr" fontAlgn="auto">
              <a:spcBef>
                <a:spcPts val="0"/>
              </a:spcBef>
              <a:spcAft>
                <a:spcPts val="0"/>
              </a:spcAft>
            </a:pPr>
            <a:r>
              <a:rPr lang="en-US" sz="788" dirty="0">
                <a:solidFill>
                  <a:prstClr val="black">
                    <a:lumMod val="50000"/>
                    <a:lumOff val="50000"/>
                  </a:prstClr>
                </a:solidFill>
                <a:latin typeface="Open Sans" panose="020B0606030504020204" pitchFamily="34" charset="0"/>
                <a:ea typeface="Open Sans" panose="020B0606030504020204" pitchFamily="34" charset="0"/>
                <a:cs typeface="Open Sans" panose="020B0606030504020204" pitchFamily="34" charset="0"/>
              </a:rPr>
              <a:t>Vivamus Quam Dolor, Tempor Ac Gravida Sit Amet, Porta Fermentum Magna. Aliquam Euismod.</a:t>
            </a:r>
          </a:p>
        </p:txBody>
      </p:sp>
      <p:sp>
        <p:nvSpPr>
          <p:cNvPr id="125" name="Rectangle 89" descr="e7d195523061f1c0205959036996ad55c215b892a7aac5c0B9ADEF7896FB48F2EF97163A2DE1401E1875DEDC438B7864AD24CA23553DBBBD975DAF4CAD4A2592689FFB6CEE59FFA55B2702D0E5EE29CDDE744B5A58D848E290B0F3363EEEFF85AEACDB2C4783B3CFD20D9E72AC2F528B09A88B84C6E73CDEC5D6CB26D43C2398027A14BE9DBFE415"/>
          <p:cNvSpPr/>
          <p:nvPr/>
        </p:nvSpPr>
        <p:spPr>
          <a:xfrm>
            <a:off x="5570886" y="3677922"/>
            <a:ext cx="2594636" cy="658001"/>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lnSpc>
                <a:spcPct val="200000"/>
              </a:lnSpc>
              <a:spcBef>
                <a:spcPts val="0"/>
              </a:spcBef>
              <a:spcAft>
                <a:spcPts val="0"/>
              </a:spcAft>
            </a:pPr>
            <a:r>
              <a:rPr lang="en-US" altLang="zh-CN" sz="1050" b="1" dirty="0">
                <a:solidFill>
                  <a:srgbClr val="C8161D"/>
                </a:solidFill>
                <a:latin typeface="Open Sans" panose="020B0606030504020204" pitchFamily="34" charset="0"/>
                <a:ea typeface="Open Sans" panose="020B0606030504020204" pitchFamily="34" charset="0"/>
                <a:cs typeface="Open Sans" panose="020B0606030504020204" pitchFamily="34" charset="0"/>
              </a:rPr>
              <a:t>Key Words Here</a:t>
            </a:r>
            <a:endParaRPr lang="en-US" sz="788" dirty="0">
              <a:solidFill>
                <a:srgbClr val="C8161D"/>
              </a:solidFill>
              <a:latin typeface="Open Sans" panose="020B0606030504020204" pitchFamily="34" charset="0"/>
              <a:ea typeface="Open Sans" panose="020B0606030504020204" pitchFamily="34" charset="0"/>
              <a:cs typeface="Open Sans" panose="020B0606030504020204" pitchFamily="34" charset="0"/>
            </a:endParaRPr>
          </a:p>
          <a:p>
            <a:pPr fontAlgn="auto">
              <a:spcBef>
                <a:spcPts val="0"/>
              </a:spcBef>
              <a:spcAft>
                <a:spcPts val="0"/>
              </a:spcAft>
            </a:pPr>
            <a:r>
              <a:rPr lang="en-US" sz="788" dirty="0">
                <a:solidFill>
                  <a:prstClr val="black">
                    <a:lumMod val="50000"/>
                    <a:lumOff val="50000"/>
                  </a:prstClr>
                </a:solidFill>
                <a:latin typeface="Open Sans" panose="020B0606030504020204" pitchFamily="34" charset="0"/>
                <a:ea typeface="Open Sans" panose="020B0606030504020204" pitchFamily="34" charset="0"/>
                <a:cs typeface="Open Sans" panose="020B0606030504020204" pitchFamily="34" charset="0"/>
              </a:rPr>
              <a:t>Vivamus Quam Dolor, Tempor Ac Gravida Sit Amet, Porta Fermentum Magna. Aliquam Euismod.</a:t>
            </a:r>
          </a:p>
        </p:txBody>
      </p:sp>
      <p:sp>
        <p:nvSpPr>
          <p:cNvPr id="126" name="Rectangle 89" descr="e7d195523061f1c0205959036996ad55c215b892a7aac5c0B9ADEF7896FB48F2EF97163A2DE1401E1875DEDC438B7864AD24CA23553DBBBD975DAF4CAD4A2592689FFB6CEE59FFA55B2702D0E5EE29CDDE744B5A58D848E290B0F3363EEEFF85AEACDB2C4783B3CFD20D9E72AC2F528B09A88B84C6E73CDEC5D6CB26D43C2398027A14BE9DBFE415"/>
          <p:cNvSpPr/>
          <p:nvPr/>
        </p:nvSpPr>
        <p:spPr>
          <a:xfrm>
            <a:off x="660050" y="3166065"/>
            <a:ext cx="2594636" cy="658001"/>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fontAlgn="auto">
              <a:lnSpc>
                <a:spcPct val="200000"/>
              </a:lnSpc>
              <a:spcBef>
                <a:spcPts val="0"/>
              </a:spcBef>
              <a:spcAft>
                <a:spcPts val="0"/>
              </a:spcAft>
            </a:pPr>
            <a:r>
              <a:rPr lang="en-US" altLang="zh-CN" sz="1050" b="1" dirty="0">
                <a:solidFill>
                  <a:srgbClr val="C8161D"/>
                </a:solidFill>
                <a:latin typeface="Open Sans" panose="020B0606030504020204" pitchFamily="34" charset="0"/>
                <a:ea typeface="Open Sans" panose="020B0606030504020204" pitchFamily="34" charset="0"/>
                <a:cs typeface="Open Sans" panose="020B0606030504020204" pitchFamily="34" charset="0"/>
              </a:rPr>
              <a:t>Key Words Here</a:t>
            </a:r>
            <a:endParaRPr lang="en-US" sz="788" dirty="0">
              <a:solidFill>
                <a:srgbClr val="C8161D"/>
              </a:solidFill>
              <a:latin typeface="Open Sans" panose="020B0606030504020204" pitchFamily="34" charset="0"/>
              <a:ea typeface="Open Sans" panose="020B0606030504020204" pitchFamily="34" charset="0"/>
              <a:cs typeface="Open Sans" panose="020B0606030504020204" pitchFamily="34" charset="0"/>
            </a:endParaRPr>
          </a:p>
          <a:p>
            <a:pPr algn="r" fontAlgn="auto">
              <a:spcBef>
                <a:spcPts val="0"/>
              </a:spcBef>
              <a:spcAft>
                <a:spcPts val="0"/>
              </a:spcAft>
            </a:pPr>
            <a:r>
              <a:rPr lang="en-US" sz="788" dirty="0">
                <a:solidFill>
                  <a:prstClr val="black">
                    <a:lumMod val="50000"/>
                    <a:lumOff val="50000"/>
                  </a:prstClr>
                </a:solidFill>
                <a:latin typeface="Open Sans" panose="020B0606030504020204" pitchFamily="34" charset="0"/>
                <a:ea typeface="Open Sans" panose="020B0606030504020204" pitchFamily="34" charset="0"/>
                <a:cs typeface="Open Sans" panose="020B0606030504020204" pitchFamily="34" charset="0"/>
              </a:rPr>
              <a:t>Vivamus Quam Dolor, Tempor Ac Gravida Sit Amet, Porta Fermentum Magna. Aliquam Euismod.</a:t>
            </a:r>
          </a:p>
        </p:txBody>
      </p:sp>
      <p:sp>
        <p:nvSpPr>
          <p:cNvPr id="127" name="Rectangle 89" descr="e7d195523061f1c0205959036996ad55c215b892a7aac5c0B9ADEF7896FB48F2EF97163A2DE1401E1875DEDC438B7864AD24CA23553DBBBD975DAF4CAD4A2592689FFB6CEE59FFA55B2702D0E5EE29CDDE744B5A58D848E290B0F3363EEEFF85AEACDB2C4783B3CFD20D9E72AC2F528B09A88B84C6E73CDEC5D6CB26D43C2398027A14BE9DBFE415"/>
          <p:cNvSpPr/>
          <p:nvPr/>
        </p:nvSpPr>
        <p:spPr>
          <a:xfrm>
            <a:off x="361858" y="2387794"/>
            <a:ext cx="2594636" cy="658001"/>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fontAlgn="auto">
              <a:lnSpc>
                <a:spcPct val="200000"/>
              </a:lnSpc>
              <a:spcBef>
                <a:spcPts val="0"/>
              </a:spcBef>
              <a:spcAft>
                <a:spcPts val="0"/>
              </a:spcAft>
            </a:pPr>
            <a:r>
              <a:rPr lang="en-US" altLang="zh-CN" sz="1050" b="1" dirty="0">
                <a:solidFill>
                  <a:srgbClr val="C8161D"/>
                </a:solidFill>
                <a:latin typeface="Open Sans" panose="020B0606030504020204" pitchFamily="34" charset="0"/>
                <a:ea typeface="Open Sans" panose="020B0606030504020204" pitchFamily="34" charset="0"/>
                <a:cs typeface="Open Sans" panose="020B0606030504020204" pitchFamily="34" charset="0"/>
              </a:rPr>
              <a:t>Key Words Here</a:t>
            </a:r>
            <a:endParaRPr lang="en-US" sz="788" dirty="0">
              <a:solidFill>
                <a:srgbClr val="C8161D"/>
              </a:solidFill>
              <a:latin typeface="Open Sans" panose="020B0606030504020204" pitchFamily="34" charset="0"/>
              <a:ea typeface="Open Sans" panose="020B0606030504020204" pitchFamily="34" charset="0"/>
              <a:cs typeface="Open Sans" panose="020B0606030504020204" pitchFamily="34" charset="0"/>
            </a:endParaRPr>
          </a:p>
          <a:p>
            <a:pPr algn="r" fontAlgn="auto">
              <a:spcBef>
                <a:spcPts val="0"/>
              </a:spcBef>
              <a:spcAft>
                <a:spcPts val="0"/>
              </a:spcAft>
            </a:pPr>
            <a:r>
              <a:rPr lang="en-US" sz="788" dirty="0">
                <a:solidFill>
                  <a:prstClr val="black">
                    <a:lumMod val="50000"/>
                    <a:lumOff val="50000"/>
                  </a:prstClr>
                </a:solidFill>
                <a:latin typeface="Open Sans" panose="020B0606030504020204" pitchFamily="34" charset="0"/>
                <a:ea typeface="Open Sans" panose="020B0606030504020204" pitchFamily="34" charset="0"/>
                <a:cs typeface="Open Sans" panose="020B0606030504020204" pitchFamily="34" charset="0"/>
              </a:rPr>
              <a:t>Vivamus Quam Dolor, Tempor Ac Gravida Sit Amet, Porta Fermentum Magna. Aliquam Euismod.</a:t>
            </a:r>
          </a:p>
        </p:txBody>
      </p:sp>
      <p:sp>
        <p:nvSpPr>
          <p:cNvPr id="128" name="Rectangle 89" descr="e7d195523061f1c0205959036996ad55c215b892a7aac5c0B9ADEF7896FB48F2EF97163A2DE1401E1875DEDC438B7864AD24CA23553DBBBD975DAF4CAD4A2592689FFB6CEE59FFA55B2702D0E5EE29CDDE744B5A58D848E290B0F3363EEEFF85AEACDB2C4783B3CFD20D9E72AC2F528B09A88B84C6E73CDEC5D6CB26D43C2398027A14BE9DBFE415"/>
          <p:cNvSpPr/>
          <p:nvPr/>
        </p:nvSpPr>
        <p:spPr>
          <a:xfrm>
            <a:off x="3194561" y="321282"/>
            <a:ext cx="2594636" cy="658001"/>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auto">
              <a:lnSpc>
                <a:spcPct val="200000"/>
              </a:lnSpc>
              <a:spcBef>
                <a:spcPts val="0"/>
              </a:spcBef>
              <a:spcAft>
                <a:spcPts val="0"/>
              </a:spcAft>
            </a:pPr>
            <a:r>
              <a:rPr lang="en-US" altLang="zh-CN" sz="1050" b="1" dirty="0">
                <a:solidFill>
                  <a:srgbClr val="C8161D"/>
                </a:solidFill>
                <a:latin typeface="Open Sans" panose="020B0606030504020204" pitchFamily="34" charset="0"/>
                <a:ea typeface="Open Sans" panose="020B0606030504020204" pitchFamily="34" charset="0"/>
                <a:cs typeface="Open Sans" panose="020B0606030504020204" pitchFamily="34" charset="0"/>
              </a:rPr>
              <a:t>Key Words Here</a:t>
            </a:r>
            <a:endParaRPr lang="en-US" sz="788" dirty="0">
              <a:solidFill>
                <a:srgbClr val="C8161D"/>
              </a:solidFill>
              <a:latin typeface="Open Sans" panose="020B0606030504020204" pitchFamily="34" charset="0"/>
              <a:ea typeface="Open Sans" panose="020B0606030504020204" pitchFamily="34" charset="0"/>
              <a:cs typeface="Open Sans" panose="020B0606030504020204" pitchFamily="34" charset="0"/>
            </a:endParaRPr>
          </a:p>
          <a:p>
            <a:pPr algn="ctr" fontAlgn="auto">
              <a:spcBef>
                <a:spcPts val="0"/>
              </a:spcBef>
              <a:spcAft>
                <a:spcPts val="0"/>
              </a:spcAft>
            </a:pPr>
            <a:r>
              <a:rPr lang="en-US" sz="788" dirty="0">
                <a:solidFill>
                  <a:prstClr val="black">
                    <a:lumMod val="50000"/>
                    <a:lumOff val="50000"/>
                  </a:prstClr>
                </a:solidFill>
                <a:latin typeface="Open Sans" panose="020B0606030504020204" pitchFamily="34" charset="0"/>
                <a:ea typeface="Open Sans" panose="020B0606030504020204" pitchFamily="34" charset="0"/>
                <a:cs typeface="Open Sans" panose="020B0606030504020204" pitchFamily="34" charset="0"/>
              </a:rPr>
              <a:t>Vivamus Quam Dolor, Tempor Ac Gravida Sit Amet, Porta Fermentum Magna. Aliquam Euismod.</a:t>
            </a:r>
          </a:p>
        </p:txBody>
      </p:sp>
      <p:sp>
        <p:nvSpPr>
          <p:cNvPr id="129" name="Rectangle 89" descr="e7d195523061f1c0205959036996ad55c215b892a7aac5c0B9ADEF7896FB48F2EF97163A2DE1401E1875DEDC438B7864AD24CA23553DBBBD975DAF4CAD4A2592689FFB6CEE59FFA55B2702D0E5EE29CDDE744B5A58D848E290B0F3363EEEFF85AEACDB2C4783B3CFD20D9E72AC2F528B09A88B84C6E73CDEC5D6CB26D43C2398027A14BE9DBFE415"/>
          <p:cNvSpPr/>
          <p:nvPr/>
        </p:nvSpPr>
        <p:spPr>
          <a:xfrm>
            <a:off x="656111" y="1316811"/>
            <a:ext cx="2594636" cy="658001"/>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fontAlgn="auto">
              <a:lnSpc>
                <a:spcPct val="200000"/>
              </a:lnSpc>
              <a:spcBef>
                <a:spcPts val="0"/>
              </a:spcBef>
              <a:spcAft>
                <a:spcPts val="0"/>
              </a:spcAft>
            </a:pPr>
            <a:r>
              <a:rPr lang="en-US" altLang="zh-CN" sz="1050" b="1" dirty="0">
                <a:solidFill>
                  <a:srgbClr val="C8161D"/>
                </a:solidFill>
                <a:latin typeface="Open Sans" panose="020B0606030504020204" pitchFamily="34" charset="0"/>
                <a:ea typeface="Open Sans" panose="020B0606030504020204" pitchFamily="34" charset="0"/>
                <a:cs typeface="Open Sans" panose="020B0606030504020204" pitchFamily="34" charset="0"/>
              </a:rPr>
              <a:t>Key Words Here</a:t>
            </a:r>
            <a:endParaRPr lang="en-US" sz="788" dirty="0">
              <a:solidFill>
                <a:srgbClr val="C8161D"/>
              </a:solidFill>
              <a:latin typeface="Open Sans" panose="020B0606030504020204" pitchFamily="34" charset="0"/>
              <a:ea typeface="Open Sans" panose="020B0606030504020204" pitchFamily="34" charset="0"/>
              <a:cs typeface="Open Sans" panose="020B0606030504020204" pitchFamily="34" charset="0"/>
            </a:endParaRPr>
          </a:p>
          <a:p>
            <a:pPr algn="r" fontAlgn="auto">
              <a:spcBef>
                <a:spcPts val="0"/>
              </a:spcBef>
              <a:spcAft>
                <a:spcPts val="0"/>
              </a:spcAft>
            </a:pPr>
            <a:r>
              <a:rPr lang="en-US" sz="788" dirty="0">
                <a:solidFill>
                  <a:prstClr val="black">
                    <a:lumMod val="50000"/>
                    <a:lumOff val="50000"/>
                  </a:prstClr>
                </a:solidFill>
                <a:latin typeface="Open Sans" panose="020B0606030504020204" pitchFamily="34" charset="0"/>
                <a:ea typeface="Open Sans" panose="020B0606030504020204" pitchFamily="34" charset="0"/>
                <a:cs typeface="Open Sans" panose="020B0606030504020204" pitchFamily="34" charset="0"/>
              </a:rPr>
              <a:t>Vivamus Quam Dolor, Tempor Ac Gravida Sit Amet, Porta Fermentum Magna. Aliquam Euismod.</a:t>
            </a:r>
          </a:p>
        </p:txBody>
      </p:sp>
    </p:spTree>
    <p:extLst>
      <p:ext uri="{BB962C8B-B14F-4D97-AF65-F5344CB8AC3E}">
        <p14:creationId xmlns:p14="http://schemas.microsoft.com/office/powerpoint/2010/main" val="1167965703"/>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010132" y="687060"/>
            <a:ext cx="5185858" cy="3963222"/>
            <a:chOff x="2338388" y="1046163"/>
            <a:chExt cx="4376737" cy="3344862"/>
          </a:xfrm>
        </p:grpSpPr>
        <p:sp>
          <p:nvSpPr>
            <p:cNvPr id="3" name="矩形 2"/>
            <p:cNvSpPr/>
            <p:nvPr/>
          </p:nvSpPr>
          <p:spPr>
            <a:xfrm>
              <a:off x="3547238" y="1229805"/>
              <a:ext cx="1728192" cy="2638089"/>
            </a:xfrm>
            <a:prstGeom prst="rect">
              <a:avLst/>
            </a:prstGeom>
            <a:noFill/>
            <a:ln w="12700">
              <a:solidFill>
                <a:srgbClr val="D3381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lnSpc>
                  <a:spcPct val="120000"/>
                </a:lnSpc>
              </a:pPr>
              <a:endParaRPr lang="zh-CN" altLang="en-US" sz="1350" noProof="1">
                <a:cs typeface="+mn-ea"/>
                <a:sym typeface="+mn-lt"/>
              </a:endParaRPr>
            </a:p>
          </p:txBody>
        </p:sp>
        <p:sp>
          <p:nvSpPr>
            <p:cNvPr id="12" name="文本框 11"/>
            <p:cNvSpPr txBox="1"/>
            <p:nvPr/>
          </p:nvSpPr>
          <p:spPr>
            <a:xfrm>
              <a:off x="3511234" y="1287299"/>
              <a:ext cx="1800200" cy="933823"/>
            </a:xfrm>
            <a:prstGeom prst="rect">
              <a:avLst/>
            </a:prstGeom>
            <a:noFill/>
            <a:ln>
              <a:noFill/>
            </a:ln>
          </p:spPr>
          <p:txBody>
            <a:bodyPr>
              <a:spAutoFit/>
            </a:bodyPr>
            <a:lstStyle/>
            <a:p>
              <a:pPr algn="ctr" fontAlgn="auto">
                <a:lnSpc>
                  <a:spcPct val="120000"/>
                </a:lnSpc>
              </a:pPr>
              <a:r>
                <a:rPr lang="en-US" altLang="zh-CN" sz="6000" b="1" noProof="1" smtClean="0">
                  <a:solidFill>
                    <a:srgbClr val="D3381C"/>
                  </a:solidFill>
                  <a:latin typeface="微软雅黑" panose="020B0503020204020204" pitchFamily="34" charset="-122"/>
                  <a:cs typeface="+mn-ea"/>
                  <a:sym typeface="+mn-lt"/>
                </a:rPr>
                <a:t>2020</a:t>
              </a:r>
              <a:endParaRPr lang="zh-CN" altLang="en-US" sz="6000" b="1" noProof="1">
                <a:solidFill>
                  <a:srgbClr val="D3381C"/>
                </a:solidFill>
                <a:latin typeface="微软雅黑" panose="020B0503020204020204" pitchFamily="34" charset="-122"/>
                <a:cs typeface="+mn-ea"/>
                <a:sym typeface="+mn-lt"/>
              </a:endParaRPr>
            </a:p>
          </p:txBody>
        </p:sp>
        <p:cxnSp>
          <p:nvCxnSpPr>
            <p:cNvPr id="7" name="直接连接符 6"/>
            <p:cNvCxnSpPr/>
            <p:nvPr/>
          </p:nvCxnSpPr>
          <p:spPr>
            <a:xfrm flipV="1">
              <a:off x="2338388" y="3743325"/>
              <a:ext cx="647700" cy="647700"/>
            </a:xfrm>
            <a:prstGeom prst="line">
              <a:avLst/>
            </a:prstGeom>
            <a:ln>
              <a:solidFill>
                <a:srgbClr val="D3381C"/>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flipV="1">
              <a:off x="6067425" y="1046163"/>
              <a:ext cx="647700" cy="647700"/>
            </a:xfrm>
            <a:prstGeom prst="line">
              <a:avLst/>
            </a:prstGeom>
            <a:ln>
              <a:solidFill>
                <a:srgbClr val="D3381C"/>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flipV="1">
              <a:off x="5635625" y="1370013"/>
              <a:ext cx="414338" cy="414337"/>
            </a:xfrm>
            <a:prstGeom prst="line">
              <a:avLst/>
            </a:prstGeom>
            <a:ln>
              <a:solidFill>
                <a:srgbClr val="D3381C"/>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flipV="1">
              <a:off x="2986088" y="3500438"/>
              <a:ext cx="396875" cy="395287"/>
            </a:xfrm>
            <a:prstGeom prst="line">
              <a:avLst/>
            </a:prstGeom>
            <a:ln>
              <a:solidFill>
                <a:srgbClr val="D3381C"/>
              </a:solidFill>
            </a:ln>
          </p:spPr>
          <p:style>
            <a:lnRef idx="1">
              <a:schemeClr val="accent1"/>
            </a:lnRef>
            <a:fillRef idx="0">
              <a:schemeClr val="accent1"/>
            </a:fillRef>
            <a:effectRef idx="0">
              <a:schemeClr val="accent1"/>
            </a:effectRef>
            <a:fontRef idx="minor">
              <a:schemeClr val="tx1"/>
            </a:fontRef>
          </p:style>
        </p:cxnSp>
      </p:grpSp>
      <p:sp>
        <p:nvSpPr>
          <p:cNvPr id="5" name="矩形 4"/>
          <p:cNvSpPr/>
          <p:nvPr/>
        </p:nvSpPr>
        <p:spPr>
          <a:xfrm>
            <a:off x="0" y="2218217"/>
            <a:ext cx="9144000" cy="1188558"/>
          </a:xfrm>
          <a:prstGeom prst="rect">
            <a:avLst/>
          </a:prstGeom>
          <a:solidFill>
            <a:srgbClr val="D3381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lnSpc>
                <a:spcPct val="120000"/>
              </a:lnSpc>
            </a:pPr>
            <a:endParaRPr lang="zh-CN" altLang="en-US" noProof="1">
              <a:cs typeface="+mn-ea"/>
              <a:sym typeface="+mn-lt"/>
            </a:endParaRPr>
          </a:p>
        </p:txBody>
      </p:sp>
      <p:sp>
        <p:nvSpPr>
          <p:cNvPr id="54" name="文本框 53"/>
          <p:cNvSpPr txBox="1"/>
          <p:nvPr/>
        </p:nvSpPr>
        <p:spPr>
          <a:xfrm>
            <a:off x="827688" y="2172768"/>
            <a:ext cx="7776647" cy="1311128"/>
          </a:xfrm>
          <a:prstGeom prst="rect">
            <a:avLst/>
          </a:prstGeom>
          <a:noFill/>
          <a:ln>
            <a:noFill/>
          </a:ln>
        </p:spPr>
        <p:txBody>
          <a:bodyPr wrap="square">
            <a:spAutoFit/>
          </a:bodyPr>
          <a:lstStyle/>
          <a:p>
            <a:pPr algn="ctr" fontAlgn="auto">
              <a:lnSpc>
                <a:spcPct val="120000"/>
              </a:lnSpc>
            </a:pPr>
            <a:r>
              <a:rPr lang="en-US" altLang="zh-CN" sz="6600" b="1" noProof="1" smtClean="0">
                <a:solidFill>
                  <a:schemeClr val="bg1"/>
                </a:solidFill>
                <a:latin typeface="+mn-lt"/>
                <a:ea typeface="+mn-ea"/>
                <a:cs typeface="+mn-ea"/>
                <a:sym typeface="+mn-lt"/>
              </a:rPr>
              <a:t>THAKN YOU</a:t>
            </a:r>
            <a:endParaRPr lang="zh-CN" altLang="en-US" sz="6600" b="1" noProof="1">
              <a:solidFill>
                <a:schemeClr val="bg1"/>
              </a:solidFill>
              <a:cs typeface="+mn-ea"/>
              <a:sym typeface="+mn-lt"/>
            </a:endParaRPr>
          </a:p>
        </p:txBody>
      </p:sp>
      <p:grpSp>
        <p:nvGrpSpPr>
          <p:cNvPr id="13" name="组合 12"/>
          <p:cNvGrpSpPr/>
          <p:nvPr/>
        </p:nvGrpSpPr>
        <p:grpSpPr>
          <a:xfrm>
            <a:off x="2914853" y="4503474"/>
            <a:ext cx="2228284" cy="425647"/>
            <a:chOff x="4654427" y="4718860"/>
            <a:chExt cx="1663809" cy="317821"/>
          </a:xfrm>
        </p:grpSpPr>
        <p:grpSp>
          <p:nvGrpSpPr>
            <p:cNvPr id="22" name="组合 21"/>
            <p:cNvGrpSpPr/>
            <p:nvPr/>
          </p:nvGrpSpPr>
          <p:grpSpPr>
            <a:xfrm>
              <a:off x="4654427" y="4718860"/>
              <a:ext cx="276971" cy="276971"/>
              <a:chOff x="3725237" y="4930504"/>
              <a:chExt cx="531780" cy="531780"/>
            </a:xfrm>
          </p:grpSpPr>
          <p:sp>
            <p:nvSpPr>
              <p:cNvPr id="24" name="圆角矩形 2"/>
              <p:cNvSpPr/>
              <p:nvPr/>
            </p:nvSpPr>
            <p:spPr>
              <a:xfrm>
                <a:off x="3725237" y="4930504"/>
                <a:ext cx="531780" cy="531780"/>
              </a:xfrm>
              <a:prstGeom prst="ellipse">
                <a:avLst/>
              </a:prstGeom>
              <a:solidFill>
                <a:srgbClr val="D3381C"/>
              </a:solidFill>
              <a:ln w="25400" cap="flat" cmpd="sng" algn="ctr">
                <a:noFill/>
                <a:prstDash val="solid"/>
                <a:miter lim="800000"/>
              </a:ln>
              <a:effectLst>
                <a:outerShdw blurRad="177800" dist="101600" dir="8100000" algn="tr" rotWithShape="0">
                  <a:prstClr val="black">
                    <a:alpha val="30000"/>
                  </a:prstClr>
                </a:outerShdw>
              </a:effectLst>
            </p:spPr>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srgbClr val="FFFFFF"/>
                  </a:solidFill>
                  <a:effectLst/>
                  <a:uLnTx/>
                  <a:uFillTx/>
                  <a:latin typeface="Arial" panose="020B0604020202020204"/>
                  <a:ea typeface="微软雅黑" panose="020B0503020204020204" pitchFamily="34" charset="-122"/>
                  <a:cs typeface="+mn-ea"/>
                  <a:sym typeface="+mn-lt"/>
                </a:endParaRPr>
              </a:p>
            </p:txBody>
          </p:sp>
          <p:sp>
            <p:nvSpPr>
              <p:cNvPr id="25" name="student-graduation-cap-shape_52041"/>
              <p:cNvSpPr>
                <a:spLocks noChangeAspect="1"/>
              </p:cNvSpPr>
              <p:nvPr/>
            </p:nvSpPr>
            <p:spPr bwMode="auto">
              <a:xfrm>
                <a:off x="3875605" y="5054575"/>
                <a:ext cx="219840" cy="264806"/>
              </a:xfrm>
              <a:custGeom>
                <a:avLst/>
                <a:gdLst>
                  <a:gd name="connsiteX0" fmla="*/ 56671 w 279400"/>
                  <a:gd name="connsiteY0" fmla="*/ 192087 h 336550"/>
                  <a:gd name="connsiteX1" fmla="*/ 224047 w 279400"/>
                  <a:gd name="connsiteY1" fmla="*/ 192087 h 336550"/>
                  <a:gd name="connsiteX2" fmla="*/ 279400 w 279400"/>
                  <a:gd name="connsiteY2" fmla="*/ 247752 h 336550"/>
                  <a:gd name="connsiteX3" fmla="*/ 279400 w 279400"/>
                  <a:gd name="connsiteY3" fmla="*/ 336550 h 336550"/>
                  <a:gd name="connsiteX4" fmla="*/ 176602 w 279400"/>
                  <a:gd name="connsiteY4" fmla="*/ 336550 h 336550"/>
                  <a:gd name="connsiteX5" fmla="*/ 158151 w 279400"/>
                  <a:gd name="connsiteY5" fmla="*/ 245101 h 336550"/>
                  <a:gd name="connsiteX6" fmla="*/ 151562 w 279400"/>
                  <a:gd name="connsiteY6" fmla="*/ 239800 h 336550"/>
                  <a:gd name="connsiteX7" fmla="*/ 167377 w 279400"/>
                  <a:gd name="connsiteY7" fmla="*/ 213293 h 336550"/>
                  <a:gd name="connsiteX8" fmla="*/ 167377 w 279400"/>
                  <a:gd name="connsiteY8" fmla="*/ 209317 h 336550"/>
                  <a:gd name="connsiteX9" fmla="*/ 163423 w 279400"/>
                  <a:gd name="connsiteY9" fmla="*/ 207991 h 336550"/>
                  <a:gd name="connsiteX10" fmla="*/ 121249 w 279400"/>
                  <a:gd name="connsiteY10" fmla="*/ 207991 h 336550"/>
                  <a:gd name="connsiteX11" fmla="*/ 118613 w 279400"/>
                  <a:gd name="connsiteY11" fmla="*/ 209317 h 336550"/>
                  <a:gd name="connsiteX12" fmla="*/ 118613 w 279400"/>
                  <a:gd name="connsiteY12" fmla="*/ 213293 h 336550"/>
                  <a:gd name="connsiteX13" fmla="*/ 134429 w 279400"/>
                  <a:gd name="connsiteY13" fmla="*/ 239800 h 336550"/>
                  <a:gd name="connsiteX14" fmla="*/ 126521 w 279400"/>
                  <a:gd name="connsiteY14" fmla="*/ 245101 h 336550"/>
                  <a:gd name="connsiteX15" fmla="*/ 110706 w 279400"/>
                  <a:gd name="connsiteY15" fmla="*/ 336550 h 336550"/>
                  <a:gd name="connsiteX16" fmla="*/ 0 w 279400"/>
                  <a:gd name="connsiteY16" fmla="*/ 336550 h 336550"/>
                  <a:gd name="connsiteX17" fmla="*/ 0 w 279400"/>
                  <a:gd name="connsiteY17" fmla="*/ 247752 h 336550"/>
                  <a:gd name="connsiteX18" fmla="*/ 56671 w 279400"/>
                  <a:gd name="connsiteY18" fmla="*/ 192087 h 336550"/>
                  <a:gd name="connsiteX19" fmla="*/ 138907 w 279400"/>
                  <a:gd name="connsiteY19" fmla="*/ 0 h 336550"/>
                  <a:gd name="connsiteX20" fmla="*/ 219076 w 279400"/>
                  <a:gd name="connsiteY20" fmla="*/ 80169 h 336550"/>
                  <a:gd name="connsiteX21" fmla="*/ 138907 w 279400"/>
                  <a:gd name="connsiteY21" fmla="*/ 160338 h 336550"/>
                  <a:gd name="connsiteX22" fmla="*/ 58738 w 279400"/>
                  <a:gd name="connsiteY22" fmla="*/ 80169 h 336550"/>
                  <a:gd name="connsiteX23" fmla="*/ 138907 w 279400"/>
                  <a:gd name="connsiteY23"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79400" h="336550">
                    <a:moveTo>
                      <a:pt x="56671" y="192087"/>
                    </a:moveTo>
                    <a:cubicBezTo>
                      <a:pt x="56671" y="192087"/>
                      <a:pt x="56671" y="192087"/>
                      <a:pt x="224047" y="192087"/>
                    </a:cubicBezTo>
                    <a:cubicBezTo>
                      <a:pt x="254360" y="192087"/>
                      <a:pt x="279400" y="217269"/>
                      <a:pt x="279400" y="247752"/>
                    </a:cubicBezTo>
                    <a:cubicBezTo>
                      <a:pt x="279400" y="247752"/>
                      <a:pt x="279400" y="247752"/>
                      <a:pt x="279400" y="336550"/>
                    </a:cubicBezTo>
                    <a:cubicBezTo>
                      <a:pt x="279400" y="336550"/>
                      <a:pt x="279400" y="336550"/>
                      <a:pt x="176602" y="336550"/>
                    </a:cubicBezTo>
                    <a:cubicBezTo>
                      <a:pt x="176602" y="336550"/>
                      <a:pt x="176602" y="336550"/>
                      <a:pt x="158151" y="245101"/>
                    </a:cubicBezTo>
                    <a:cubicBezTo>
                      <a:pt x="158151" y="242450"/>
                      <a:pt x="154197" y="239800"/>
                      <a:pt x="151562" y="239800"/>
                    </a:cubicBezTo>
                    <a:cubicBezTo>
                      <a:pt x="151562" y="239800"/>
                      <a:pt x="151562" y="239800"/>
                      <a:pt x="167377" y="213293"/>
                    </a:cubicBezTo>
                    <a:cubicBezTo>
                      <a:pt x="167377" y="211967"/>
                      <a:pt x="167377" y="210642"/>
                      <a:pt x="167377" y="209317"/>
                    </a:cubicBezTo>
                    <a:cubicBezTo>
                      <a:pt x="166059" y="207991"/>
                      <a:pt x="164741" y="207991"/>
                      <a:pt x="163423" y="207991"/>
                    </a:cubicBezTo>
                    <a:cubicBezTo>
                      <a:pt x="163423" y="207991"/>
                      <a:pt x="163423" y="207991"/>
                      <a:pt x="121249" y="207991"/>
                    </a:cubicBezTo>
                    <a:cubicBezTo>
                      <a:pt x="119931" y="207991"/>
                      <a:pt x="118613" y="207991"/>
                      <a:pt x="118613" y="209317"/>
                    </a:cubicBezTo>
                    <a:cubicBezTo>
                      <a:pt x="117296" y="210642"/>
                      <a:pt x="117296" y="211967"/>
                      <a:pt x="118613" y="213293"/>
                    </a:cubicBezTo>
                    <a:cubicBezTo>
                      <a:pt x="118613" y="213293"/>
                      <a:pt x="118613" y="213293"/>
                      <a:pt x="134429" y="239800"/>
                    </a:cubicBezTo>
                    <a:cubicBezTo>
                      <a:pt x="130475" y="239800"/>
                      <a:pt x="127839" y="242450"/>
                      <a:pt x="126521" y="245101"/>
                    </a:cubicBezTo>
                    <a:cubicBezTo>
                      <a:pt x="126521" y="245101"/>
                      <a:pt x="126521" y="245101"/>
                      <a:pt x="110706" y="336550"/>
                    </a:cubicBezTo>
                    <a:cubicBezTo>
                      <a:pt x="110706" y="336550"/>
                      <a:pt x="110706" y="336550"/>
                      <a:pt x="0" y="336550"/>
                    </a:cubicBezTo>
                    <a:cubicBezTo>
                      <a:pt x="0" y="336550"/>
                      <a:pt x="0" y="336550"/>
                      <a:pt x="0" y="247752"/>
                    </a:cubicBezTo>
                    <a:cubicBezTo>
                      <a:pt x="0" y="217269"/>
                      <a:pt x="25040" y="192087"/>
                      <a:pt x="56671" y="192087"/>
                    </a:cubicBezTo>
                    <a:close/>
                    <a:moveTo>
                      <a:pt x="138907" y="0"/>
                    </a:moveTo>
                    <a:cubicBezTo>
                      <a:pt x="183183" y="0"/>
                      <a:pt x="219076" y="35893"/>
                      <a:pt x="219076" y="80169"/>
                    </a:cubicBezTo>
                    <a:cubicBezTo>
                      <a:pt x="219076" y="124445"/>
                      <a:pt x="183183" y="160338"/>
                      <a:pt x="138907" y="160338"/>
                    </a:cubicBezTo>
                    <a:cubicBezTo>
                      <a:pt x="94631" y="160338"/>
                      <a:pt x="58738" y="124445"/>
                      <a:pt x="58738" y="80169"/>
                    </a:cubicBezTo>
                    <a:cubicBezTo>
                      <a:pt x="58738" y="35893"/>
                      <a:pt x="94631" y="0"/>
                      <a:pt x="138907" y="0"/>
                    </a:cubicBezTo>
                    <a:close/>
                  </a:path>
                </a:pathLst>
              </a:custGeom>
              <a:solidFill>
                <a:sysClr val="window" lastClr="FFFFFF"/>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dirty="0">
                  <a:ln>
                    <a:noFill/>
                  </a:ln>
                  <a:solidFill>
                    <a:srgbClr val="000000"/>
                  </a:solidFill>
                  <a:effectLst/>
                  <a:uLnTx/>
                  <a:uFillTx/>
                  <a:latin typeface="Arial" panose="020B0604020202020204"/>
                  <a:ea typeface="微软雅黑" panose="020B0503020204020204" pitchFamily="34" charset="-122"/>
                  <a:cs typeface="+mn-ea"/>
                  <a:sym typeface="+mn-lt"/>
                </a:endParaRPr>
              </a:p>
            </p:txBody>
          </p:sp>
        </p:grpSp>
        <p:sp>
          <p:nvSpPr>
            <p:cNvPr id="23" name="文本框 22"/>
            <p:cNvSpPr txBox="1"/>
            <p:nvPr/>
          </p:nvSpPr>
          <p:spPr>
            <a:xfrm>
              <a:off x="4925563" y="4806871"/>
              <a:ext cx="1392673" cy="22981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400" b="1" i="0" u="none" strike="noStrike" kern="1200" cap="none" spc="0" normalizeH="0" baseline="0" noProof="0" dirty="0" smtClean="0">
                  <a:ln>
                    <a:noFill/>
                  </a:ln>
                  <a:solidFill>
                    <a:sysClr val="windowText" lastClr="000000">
                      <a:lumMod val="75000"/>
                      <a:lumOff val="25000"/>
                    </a:sysClr>
                  </a:solidFill>
                  <a:effectLst/>
                  <a:uLnTx/>
                  <a:uFillTx/>
                  <a:latin typeface="Arial" panose="020B0604020202020204"/>
                  <a:ea typeface="微软雅黑" panose="020B0503020204020204" pitchFamily="34" charset="-122"/>
                  <a:cs typeface="+mn-ea"/>
                  <a:sym typeface="+mn-lt"/>
                </a:rPr>
                <a:t>汇报人：</a:t>
              </a:r>
              <a:endParaRPr kumimoji="0" lang="zh-CN" altLang="en-US" sz="1400" b="1" i="0" u="none" strike="noStrike" kern="1200" cap="none" spc="0" normalizeH="0" baseline="0" noProof="0" dirty="0">
                <a:ln>
                  <a:noFill/>
                </a:ln>
                <a:solidFill>
                  <a:sysClr val="windowText" lastClr="000000">
                    <a:lumMod val="75000"/>
                    <a:lumOff val="25000"/>
                  </a:sysClr>
                </a:solidFill>
                <a:effectLst/>
                <a:uLnTx/>
                <a:uFillTx/>
                <a:latin typeface="Arial" panose="020B0604020202020204"/>
                <a:ea typeface="微软雅黑" panose="020B0503020204020204" pitchFamily="34" charset="-122"/>
                <a:cs typeface="+mn-ea"/>
                <a:sym typeface="+mn-lt"/>
              </a:endParaRPr>
            </a:p>
          </p:txBody>
        </p:sp>
      </p:grpSp>
      <p:grpSp>
        <p:nvGrpSpPr>
          <p:cNvPr id="14" name="组合 13"/>
          <p:cNvGrpSpPr/>
          <p:nvPr/>
        </p:nvGrpSpPr>
        <p:grpSpPr>
          <a:xfrm>
            <a:off x="4932030" y="4540523"/>
            <a:ext cx="2700141" cy="388598"/>
            <a:chOff x="6395842" y="4718860"/>
            <a:chExt cx="2016134" cy="290158"/>
          </a:xfrm>
        </p:grpSpPr>
        <p:grpSp>
          <p:nvGrpSpPr>
            <p:cNvPr id="17" name="组合 16"/>
            <p:cNvGrpSpPr/>
            <p:nvPr/>
          </p:nvGrpSpPr>
          <p:grpSpPr>
            <a:xfrm>
              <a:off x="6395842" y="4718860"/>
              <a:ext cx="276971" cy="276971"/>
              <a:chOff x="6392770" y="4930504"/>
              <a:chExt cx="531780" cy="531780"/>
            </a:xfrm>
          </p:grpSpPr>
          <p:sp>
            <p:nvSpPr>
              <p:cNvPr id="20" name="圆角矩形 2"/>
              <p:cNvSpPr/>
              <p:nvPr/>
            </p:nvSpPr>
            <p:spPr>
              <a:xfrm>
                <a:off x="6392770" y="4930504"/>
                <a:ext cx="531780" cy="531780"/>
              </a:xfrm>
              <a:prstGeom prst="ellipse">
                <a:avLst/>
              </a:prstGeom>
              <a:solidFill>
                <a:srgbClr val="D3381C"/>
              </a:solidFill>
              <a:ln w="25400" cap="flat" cmpd="sng" algn="ctr">
                <a:noFill/>
                <a:prstDash val="solid"/>
                <a:miter lim="800000"/>
              </a:ln>
              <a:effectLst>
                <a:outerShdw blurRad="177800" dist="101600" dir="8100000" algn="tr" rotWithShape="0">
                  <a:prstClr val="black">
                    <a:alpha val="30000"/>
                  </a:prstClr>
                </a:outerShdw>
              </a:effectLst>
            </p:spPr>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srgbClr val="FFFFFF"/>
                  </a:solidFill>
                  <a:effectLst/>
                  <a:uLnTx/>
                  <a:uFillTx/>
                  <a:latin typeface="Arial" panose="020B0604020202020204"/>
                  <a:ea typeface="微软雅黑" panose="020B0503020204020204" pitchFamily="34" charset="-122"/>
                  <a:cs typeface="+mn-ea"/>
                  <a:sym typeface="+mn-lt"/>
                </a:endParaRPr>
              </a:p>
            </p:txBody>
          </p:sp>
          <p:sp>
            <p:nvSpPr>
              <p:cNvPr id="21" name="student-graduation-cap-shape_52041"/>
              <p:cNvSpPr>
                <a:spLocks noChangeAspect="1"/>
              </p:cNvSpPr>
              <p:nvPr/>
            </p:nvSpPr>
            <p:spPr bwMode="auto">
              <a:xfrm>
                <a:off x="6527005" y="5064598"/>
                <a:ext cx="256066" cy="264808"/>
              </a:xfrm>
              <a:custGeom>
                <a:avLst/>
                <a:gdLst>
                  <a:gd name="connsiteX0" fmla="*/ 233363 w 325438"/>
                  <a:gd name="connsiteY0" fmla="*/ 249238 h 336550"/>
                  <a:gd name="connsiteX1" fmla="*/ 279401 w 325438"/>
                  <a:gd name="connsiteY1" fmla="*/ 249238 h 336550"/>
                  <a:gd name="connsiteX2" fmla="*/ 279401 w 325438"/>
                  <a:gd name="connsiteY2" fmla="*/ 290513 h 336550"/>
                  <a:gd name="connsiteX3" fmla="*/ 233363 w 325438"/>
                  <a:gd name="connsiteY3" fmla="*/ 290513 h 336550"/>
                  <a:gd name="connsiteX4" fmla="*/ 171450 w 325438"/>
                  <a:gd name="connsiteY4" fmla="*/ 249238 h 336550"/>
                  <a:gd name="connsiteX5" fmla="*/ 217488 w 325438"/>
                  <a:gd name="connsiteY5" fmla="*/ 249238 h 336550"/>
                  <a:gd name="connsiteX6" fmla="*/ 217488 w 325438"/>
                  <a:gd name="connsiteY6" fmla="*/ 290513 h 336550"/>
                  <a:gd name="connsiteX7" fmla="*/ 171450 w 325438"/>
                  <a:gd name="connsiteY7" fmla="*/ 290513 h 336550"/>
                  <a:gd name="connsiteX8" fmla="*/ 107950 w 325438"/>
                  <a:gd name="connsiteY8" fmla="*/ 249238 h 336550"/>
                  <a:gd name="connsiteX9" fmla="*/ 155575 w 325438"/>
                  <a:gd name="connsiteY9" fmla="*/ 249238 h 336550"/>
                  <a:gd name="connsiteX10" fmla="*/ 155575 w 325438"/>
                  <a:gd name="connsiteY10" fmla="*/ 290513 h 336550"/>
                  <a:gd name="connsiteX11" fmla="*/ 107950 w 325438"/>
                  <a:gd name="connsiteY11" fmla="*/ 290513 h 336550"/>
                  <a:gd name="connsiteX12" fmla="*/ 46038 w 325438"/>
                  <a:gd name="connsiteY12" fmla="*/ 249238 h 336550"/>
                  <a:gd name="connsiteX13" fmla="*/ 93663 w 325438"/>
                  <a:gd name="connsiteY13" fmla="*/ 249238 h 336550"/>
                  <a:gd name="connsiteX14" fmla="*/ 93663 w 325438"/>
                  <a:gd name="connsiteY14" fmla="*/ 290513 h 336550"/>
                  <a:gd name="connsiteX15" fmla="*/ 46038 w 325438"/>
                  <a:gd name="connsiteY15" fmla="*/ 290513 h 336550"/>
                  <a:gd name="connsiteX16" fmla="*/ 233363 w 325438"/>
                  <a:gd name="connsiteY16" fmla="*/ 195263 h 336550"/>
                  <a:gd name="connsiteX17" fmla="*/ 279401 w 325438"/>
                  <a:gd name="connsiteY17" fmla="*/ 195263 h 336550"/>
                  <a:gd name="connsiteX18" fmla="*/ 279401 w 325438"/>
                  <a:gd name="connsiteY18" fmla="*/ 234951 h 336550"/>
                  <a:gd name="connsiteX19" fmla="*/ 233363 w 325438"/>
                  <a:gd name="connsiteY19" fmla="*/ 234951 h 336550"/>
                  <a:gd name="connsiteX20" fmla="*/ 171450 w 325438"/>
                  <a:gd name="connsiteY20" fmla="*/ 195263 h 336550"/>
                  <a:gd name="connsiteX21" fmla="*/ 217488 w 325438"/>
                  <a:gd name="connsiteY21" fmla="*/ 195263 h 336550"/>
                  <a:gd name="connsiteX22" fmla="*/ 217488 w 325438"/>
                  <a:gd name="connsiteY22" fmla="*/ 234951 h 336550"/>
                  <a:gd name="connsiteX23" fmla="*/ 171450 w 325438"/>
                  <a:gd name="connsiteY23" fmla="*/ 234951 h 336550"/>
                  <a:gd name="connsiteX24" fmla="*/ 107950 w 325438"/>
                  <a:gd name="connsiteY24" fmla="*/ 195263 h 336550"/>
                  <a:gd name="connsiteX25" fmla="*/ 155575 w 325438"/>
                  <a:gd name="connsiteY25" fmla="*/ 195263 h 336550"/>
                  <a:gd name="connsiteX26" fmla="*/ 155575 w 325438"/>
                  <a:gd name="connsiteY26" fmla="*/ 234951 h 336550"/>
                  <a:gd name="connsiteX27" fmla="*/ 107950 w 325438"/>
                  <a:gd name="connsiteY27" fmla="*/ 234951 h 336550"/>
                  <a:gd name="connsiteX28" fmla="*/ 46038 w 325438"/>
                  <a:gd name="connsiteY28" fmla="*/ 195263 h 336550"/>
                  <a:gd name="connsiteX29" fmla="*/ 93663 w 325438"/>
                  <a:gd name="connsiteY29" fmla="*/ 195263 h 336550"/>
                  <a:gd name="connsiteX30" fmla="*/ 93663 w 325438"/>
                  <a:gd name="connsiteY30" fmla="*/ 234951 h 336550"/>
                  <a:gd name="connsiteX31" fmla="*/ 46038 w 325438"/>
                  <a:gd name="connsiteY31" fmla="*/ 234951 h 336550"/>
                  <a:gd name="connsiteX32" fmla="*/ 233363 w 325438"/>
                  <a:gd name="connsiteY32" fmla="*/ 139700 h 336550"/>
                  <a:gd name="connsiteX33" fmla="*/ 279401 w 325438"/>
                  <a:gd name="connsiteY33" fmla="*/ 139700 h 336550"/>
                  <a:gd name="connsiteX34" fmla="*/ 279401 w 325438"/>
                  <a:gd name="connsiteY34" fmla="*/ 180975 h 336550"/>
                  <a:gd name="connsiteX35" fmla="*/ 233363 w 325438"/>
                  <a:gd name="connsiteY35" fmla="*/ 180975 h 336550"/>
                  <a:gd name="connsiteX36" fmla="*/ 171450 w 325438"/>
                  <a:gd name="connsiteY36" fmla="*/ 139700 h 336550"/>
                  <a:gd name="connsiteX37" fmla="*/ 217488 w 325438"/>
                  <a:gd name="connsiteY37" fmla="*/ 139700 h 336550"/>
                  <a:gd name="connsiteX38" fmla="*/ 217488 w 325438"/>
                  <a:gd name="connsiteY38" fmla="*/ 180975 h 336550"/>
                  <a:gd name="connsiteX39" fmla="*/ 171450 w 325438"/>
                  <a:gd name="connsiteY39" fmla="*/ 180975 h 336550"/>
                  <a:gd name="connsiteX40" fmla="*/ 107950 w 325438"/>
                  <a:gd name="connsiteY40" fmla="*/ 139700 h 336550"/>
                  <a:gd name="connsiteX41" fmla="*/ 155575 w 325438"/>
                  <a:gd name="connsiteY41" fmla="*/ 139700 h 336550"/>
                  <a:gd name="connsiteX42" fmla="*/ 155575 w 325438"/>
                  <a:gd name="connsiteY42" fmla="*/ 180975 h 336550"/>
                  <a:gd name="connsiteX43" fmla="*/ 107950 w 325438"/>
                  <a:gd name="connsiteY43" fmla="*/ 180975 h 336550"/>
                  <a:gd name="connsiteX44" fmla="*/ 49167 w 325438"/>
                  <a:gd name="connsiteY44" fmla="*/ 38100 h 336550"/>
                  <a:gd name="connsiteX45" fmla="*/ 25400 w 325438"/>
                  <a:gd name="connsiteY45" fmla="*/ 61753 h 336550"/>
                  <a:gd name="connsiteX46" fmla="*/ 25400 w 325438"/>
                  <a:gd name="connsiteY46" fmla="*/ 289085 h 336550"/>
                  <a:gd name="connsiteX47" fmla="*/ 49167 w 325438"/>
                  <a:gd name="connsiteY47" fmla="*/ 312738 h 336550"/>
                  <a:gd name="connsiteX48" fmla="*/ 276271 w 325438"/>
                  <a:gd name="connsiteY48" fmla="*/ 312738 h 336550"/>
                  <a:gd name="connsiteX49" fmla="*/ 300038 w 325438"/>
                  <a:gd name="connsiteY49" fmla="*/ 289085 h 336550"/>
                  <a:gd name="connsiteX50" fmla="*/ 300038 w 325438"/>
                  <a:gd name="connsiteY50" fmla="*/ 61753 h 336550"/>
                  <a:gd name="connsiteX51" fmla="*/ 276271 w 325438"/>
                  <a:gd name="connsiteY51" fmla="*/ 38100 h 336550"/>
                  <a:gd name="connsiteX52" fmla="*/ 269669 w 325438"/>
                  <a:gd name="connsiteY52" fmla="*/ 38100 h 336550"/>
                  <a:gd name="connsiteX53" fmla="*/ 269669 w 325438"/>
                  <a:gd name="connsiteY53" fmla="*/ 63067 h 336550"/>
                  <a:gd name="connsiteX54" fmla="*/ 276271 w 325438"/>
                  <a:gd name="connsiteY54" fmla="*/ 74894 h 336550"/>
                  <a:gd name="connsiteX55" fmla="*/ 260427 w 325438"/>
                  <a:gd name="connsiteY55" fmla="*/ 90662 h 336550"/>
                  <a:gd name="connsiteX56" fmla="*/ 244582 w 325438"/>
                  <a:gd name="connsiteY56" fmla="*/ 74894 h 336550"/>
                  <a:gd name="connsiteX57" fmla="*/ 249864 w 325438"/>
                  <a:gd name="connsiteY57" fmla="*/ 63067 h 336550"/>
                  <a:gd name="connsiteX58" fmla="*/ 249864 w 325438"/>
                  <a:gd name="connsiteY58" fmla="*/ 38100 h 336550"/>
                  <a:gd name="connsiteX59" fmla="*/ 231379 w 325438"/>
                  <a:gd name="connsiteY59" fmla="*/ 38100 h 336550"/>
                  <a:gd name="connsiteX60" fmla="*/ 231379 w 325438"/>
                  <a:gd name="connsiteY60" fmla="*/ 63067 h 336550"/>
                  <a:gd name="connsiteX61" fmla="*/ 236660 w 325438"/>
                  <a:gd name="connsiteY61" fmla="*/ 74894 h 336550"/>
                  <a:gd name="connsiteX62" fmla="*/ 220816 w 325438"/>
                  <a:gd name="connsiteY62" fmla="*/ 90662 h 336550"/>
                  <a:gd name="connsiteX63" fmla="*/ 204971 w 325438"/>
                  <a:gd name="connsiteY63" fmla="*/ 74894 h 336550"/>
                  <a:gd name="connsiteX64" fmla="*/ 210253 w 325438"/>
                  <a:gd name="connsiteY64" fmla="*/ 63067 h 336550"/>
                  <a:gd name="connsiteX65" fmla="*/ 210253 w 325438"/>
                  <a:gd name="connsiteY65" fmla="*/ 38100 h 336550"/>
                  <a:gd name="connsiteX66" fmla="*/ 191767 w 325438"/>
                  <a:gd name="connsiteY66" fmla="*/ 38100 h 336550"/>
                  <a:gd name="connsiteX67" fmla="*/ 191767 w 325438"/>
                  <a:gd name="connsiteY67" fmla="*/ 63067 h 336550"/>
                  <a:gd name="connsiteX68" fmla="*/ 198369 w 325438"/>
                  <a:gd name="connsiteY68" fmla="*/ 74894 h 336550"/>
                  <a:gd name="connsiteX69" fmla="*/ 182525 w 325438"/>
                  <a:gd name="connsiteY69" fmla="*/ 90662 h 336550"/>
                  <a:gd name="connsiteX70" fmla="*/ 166680 w 325438"/>
                  <a:gd name="connsiteY70" fmla="*/ 74894 h 336550"/>
                  <a:gd name="connsiteX71" fmla="*/ 171962 w 325438"/>
                  <a:gd name="connsiteY71" fmla="*/ 63067 h 336550"/>
                  <a:gd name="connsiteX72" fmla="*/ 171962 w 325438"/>
                  <a:gd name="connsiteY72" fmla="*/ 38100 h 336550"/>
                  <a:gd name="connsiteX73" fmla="*/ 153476 w 325438"/>
                  <a:gd name="connsiteY73" fmla="*/ 38100 h 336550"/>
                  <a:gd name="connsiteX74" fmla="*/ 153476 w 325438"/>
                  <a:gd name="connsiteY74" fmla="*/ 63067 h 336550"/>
                  <a:gd name="connsiteX75" fmla="*/ 158758 w 325438"/>
                  <a:gd name="connsiteY75" fmla="*/ 74894 h 336550"/>
                  <a:gd name="connsiteX76" fmla="*/ 142913 w 325438"/>
                  <a:gd name="connsiteY76" fmla="*/ 90662 h 336550"/>
                  <a:gd name="connsiteX77" fmla="*/ 127069 w 325438"/>
                  <a:gd name="connsiteY77" fmla="*/ 74894 h 336550"/>
                  <a:gd name="connsiteX78" fmla="*/ 133671 w 325438"/>
                  <a:gd name="connsiteY78" fmla="*/ 63067 h 336550"/>
                  <a:gd name="connsiteX79" fmla="*/ 133671 w 325438"/>
                  <a:gd name="connsiteY79" fmla="*/ 38100 h 336550"/>
                  <a:gd name="connsiteX80" fmla="*/ 115186 w 325438"/>
                  <a:gd name="connsiteY80" fmla="*/ 38100 h 336550"/>
                  <a:gd name="connsiteX81" fmla="*/ 115186 w 325438"/>
                  <a:gd name="connsiteY81" fmla="*/ 63067 h 336550"/>
                  <a:gd name="connsiteX82" fmla="*/ 120467 w 325438"/>
                  <a:gd name="connsiteY82" fmla="*/ 74894 h 336550"/>
                  <a:gd name="connsiteX83" fmla="*/ 104623 w 325438"/>
                  <a:gd name="connsiteY83" fmla="*/ 90662 h 336550"/>
                  <a:gd name="connsiteX84" fmla="*/ 88778 w 325438"/>
                  <a:gd name="connsiteY84" fmla="*/ 74894 h 336550"/>
                  <a:gd name="connsiteX85" fmla="*/ 94060 w 325438"/>
                  <a:gd name="connsiteY85" fmla="*/ 63067 h 336550"/>
                  <a:gd name="connsiteX86" fmla="*/ 94060 w 325438"/>
                  <a:gd name="connsiteY86" fmla="*/ 38100 h 336550"/>
                  <a:gd name="connsiteX87" fmla="*/ 75574 w 325438"/>
                  <a:gd name="connsiteY87" fmla="*/ 38100 h 336550"/>
                  <a:gd name="connsiteX88" fmla="*/ 75574 w 325438"/>
                  <a:gd name="connsiteY88" fmla="*/ 63067 h 336550"/>
                  <a:gd name="connsiteX89" fmla="*/ 80856 w 325438"/>
                  <a:gd name="connsiteY89" fmla="*/ 74894 h 336550"/>
                  <a:gd name="connsiteX90" fmla="*/ 65011 w 325438"/>
                  <a:gd name="connsiteY90" fmla="*/ 90662 h 336550"/>
                  <a:gd name="connsiteX91" fmla="*/ 49167 w 325438"/>
                  <a:gd name="connsiteY91" fmla="*/ 74894 h 336550"/>
                  <a:gd name="connsiteX92" fmla="*/ 55769 w 325438"/>
                  <a:gd name="connsiteY92" fmla="*/ 63067 h 336550"/>
                  <a:gd name="connsiteX93" fmla="*/ 55769 w 325438"/>
                  <a:gd name="connsiteY93" fmla="*/ 38100 h 336550"/>
                  <a:gd name="connsiteX94" fmla="*/ 49167 w 325438"/>
                  <a:gd name="connsiteY94" fmla="*/ 38100 h 336550"/>
                  <a:gd name="connsiteX95" fmla="*/ 65315 w 325438"/>
                  <a:gd name="connsiteY95" fmla="*/ 4763 h 336550"/>
                  <a:gd name="connsiteX96" fmla="*/ 61913 w 325438"/>
                  <a:gd name="connsiteY96" fmla="*/ 10110 h 336550"/>
                  <a:gd name="connsiteX97" fmla="*/ 61913 w 325438"/>
                  <a:gd name="connsiteY97" fmla="*/ 75616 h 336550"/>
                  <a:gd name="connsiteX98" fmla="*/ 65315 w 325438"/>
                  <a:gd name="connsiteY98" fmla="*/ 80963 h 336550"/>
                  <a:gd name="connsiteX99" fmla="*/ 69851 w 325438"/>
                  <a:gd name="connsiteY99" fmla="*/ 75616 h 336550"/>
                  <a:gd name="connsiteX100" fmla="*/ 69851 w 325438"/>
                  <a:gd name="connsiteY100" fmla="*/ 10110 h 336550"/>
                  <a:gd name="connsiteX101" fmla="*/ 65315 w 325438"/>
                  <a:gd name="connsiteY101" fmla="*/ 4763 h 336550"/>
                  <a:gd name="connsiteX102" fmla="*/ 104776 w 325438"/>
                  <a:gd name="connsiteY102" fmla="*/ 4763 h 336550"/>
                  <a:gd name="connsiteX103" fmla="*/ 100013 w 325438"/>
                  <a:gd name="connsiteY103" fmla="*/ 10110 h 336550"/>
                  <a:gd name="connsiteX104" fmla="*/ 100013 w 325438"/>
                  <a:gd name="connsiteY104" fmla="*/ 75616 h 336550"/>
                  <a:gd name="connsiteX105" fmla="*/ 104776 w 325438"/>
                  <a:gd name="connsiteY105" fmla="*/ 80963 h 336550"/>
                  <a:gd name="connsiteX106" fmla="*/ 109538 w 325438"/>
                  <a:gd name="connsiteY106" fmla="*/ 75616 h 336550"/>
                  <a:gd name="connsiteX107" fmla="*/ 109538 w 325438"/>
                  <a:gd name="connsiteY107" fmla="*/ 10110 h 336550"/>
                  <a:gd name="connsiteX108" fmla="*/ 104776 w 325438"/>
                  <a:gd name="connsiteY108" fmla="*/ 4763 h 336550"/>
                  <a:gd name="connsiteX109" fmla="*/ 142876 w 325438"/>
                  <a:gd name="connsiteY109" fmla="*/ 4763 h 336550"/>
                  <a:gd name="connsiteX110" fmla="*/ 138113 w 325438"/>
                  <a:gd name="connsiteY110" fmla="*/ 10110 h 336550"/>
                  <a:gd name="connsiteX111" fmla="*/ 138113 w 325438"/>
                  <a:gd name="connsiteY111" fmla="*/ 75616 h 336550"/>
                  <a:gd name="connsiteX112" fmla="*/ 142876 w 325438"/>
                  <a:gd name="connsiteY112" fmla="*/ 80963 h 336550"/>
                  <a:gd name="connsiteX113" fmla="*/ 147638 w 325438"/>
                  <a:gd name="connsiteY113" fmla="*/ 75616 h 336550"/>
                  <a:gd name="connsiteX114" fmla="*/ 147638 w 325438"/>
                  <a:gd name="connsiteY114" fmla="*/ 10110 h 336550"/>
                  <a:gd name="connsiteX115" fmla="*/ 142876 w 325438"/>
                  <a:gd name="connsiteY115" fmla="*/ 4763 h 336550"/>
                  <a:gd name="connsiteX116" fmla="*/ 182563 w 325438"/>
                  <a:gd name="connsiteY116" fmla="*/ 4763 h 336550"/>
                  <a:gd name="connsiteX117" fmla="*/ 177800 w 325438"/>
                  <a:gd name="connsiteY117" fmla="*/ 10110 h 336550"/>
                  <a:gd name="connsiteX118" fmla="*/ 177800 w 325438"/>
                  <a:gd name="connsiteY118" fmla="*/ 75616 h 336550"/>
                  <a:gd name="connsiteX119" fmla="*/ 182563 w 325438"/>
                  <a:gd name="connsiteY119" fmla="*/ 80963 h 336550"/>
                  <a:gd name="connsiteX120" fmla="*/ 187325 w 325438"/>
                  <a:gd name="connsiteY120" fmla="*/ 75616 h 336550"/>
                  <a:gd name="connsiteX121" fmla="*/ 187325 w 325438"/>
                  <a:gd name="connsiteY121" fmla="*/ 10110 h 336550"/>
                  <a:gd name="connsiteX122" fmla="*/ 182563 w 325438"/>
                  <a:gd name="connsiteY122" fmla="*/ 4763 h 336550"/>
                  <a:gd name="connsiteX123" fmla="*/ 220663 w 325438"/>
                  <a:gd name="connsiteY123" fmla="*/ 4763 h 336550"/>
                  <a:gd name="connsiteX124" fmla="*/ 215900 w 325438"/>
                  <a:gd name="connsiteY124" fmla="*/ 10110 h 336550"/>
                  <a:gd name="connsiteX125" fmla="*/ 215900 w 325438"/>
                  <a:gd name="connsiteY125" fmla="*/ 75616 h 336550"/>
                  <a:gd name="connsiteX126" fmla="*/ 220663 w 325438"/>
                  <a:gd name="connsiteY126" fmla="*/ 80963 h 336550"/>
                  <a:gd name="connsiteX127" fmla="*/ 225425 w 325438"/>
                  <a:gd name="connsiteY127" fmla="*/ 75616 h 336550"/>
                  <a:gd name="connsiteX128" fmla="*/ 225425 w 325438"/>
                  <a:gd name="connsiteY128" fmla="*/ 10110 h 336550"/>
                  <a:gd name="connsiteX129" fmla="*/ 220663 w 325438"/>
                  <a:gd name="connsiteY129" fmla="*/ 4763 h 336550"/>
                  <a:gd name="connsiteX130" fmla="*/ 260124 w 325438"/>
                  <a:gd name="connsiteY130" fmla="*/ 4763 h 336550"/>
                  <a:gd name="connsiteX131" fmla="*/ 255588 w 325438"/>
                  <a:gd name="connsiteY131" fmla="*/ 10110 h 336550"/>
                  <a:gd name="connsiteX132" fmla="*/ 255588 w 325438"/>
                  <a:gd name="connsiteY132" fmla="*/ 75616 h 336550"/>
                  <a:gd name="connsiteX133" fmla="*/ 260124 w 325438"/>
                  <a:gd name="connsiteY133" fmla="*/ 80963 h 336550"/>
                  <a:gd name="connsiteX134" fmla="*/ 263526 w 325438"/>
                  <a:gd name="connsiteY134" fmla="*/ 75616 h 336550"/>
                  <a:gd name="connsiteX135" fmla="*/ 263526 w 325438"/>
                  <a:gd name="connsiteY135" fmla="*/ 10110 h 336550"/>
                  <a:gd name="connsiteX136" fmla="*/ 260124 w 325438"/>
                  <a:gd name="connsiteY136" fmla="*/ 4763 h 336550"/>
                  <a:gd name="connsiteX137" fmla="*/ 64823 w 325438"/>
                  <a:gd name="connsiteY137" fmla="*/ 0 h 336550"/>
                  <a:gd name="connsiteX138" fmla="*/ 75406 w 325438"/>
                  <a:gd name="connsiteY138" fmla="*/ 10517 h 336550"/>
                  <a:gd name="connsiteX139" fmla="*/ 75406 w 325438"/>
                  <a:gd name="connsiteY139" fmla="*/ 14461 h 336550"/>
                  <a:gd name="connsiteX140" fmla="*/ 93927 w 325438"/>
                  <a:gd name="connsiteY140" fmla="*/ 14461 h 336550"/>
                  <a:gd name="connsiteX141" fmla="*/ 93927 w 325438"/>
                  <a:gd name="connsiteY141" fmla="*/ 10517 h 336550"/>
                  <a:gd name="connsiteX142" fmla="*/ 104511 w 325438"/>
                  <a:gd name="connsiteY142" fmla="*/ 0 h 336550"/>
                  <a:gd name="connsiteX143" fmla="*/ 115094 w 325438"/>
                  <a:gd name="connsiteY143" fmla="*/ 10517 h 336550"/>
                  <a:gd name="connsiteX144" fmla="*/ 115094 w 325438"/>
                  <a:gd name="connsiteY144" fmla="*/ 14461 h 336550"/>
                  <a:gd name="connsiteX145" fmla="*/ 133615 w 325438"/>
                  <a:gd name="connsiteY145" fmla="*/ 14461 h 336550"/>
                  <a:gd name="connsiteX146" fmla="*/ 133615 w 325438"/>
                  <a:gd name="connsiteY146" fmla="*/ 10517 h 336550"/>
                  <a:gd name="connsiteX147" fmla="*/ 142875 w 325438"/>
                  <a:gd name="connsiteY147" fmla="*/ 0 h 336550"/>
                  <a:gd name="connsiteX148" fmla="*/ 153459 w 325438"/>
                  <a:gd name="connsiteY148" fmla="*/ 10517 h 336550"/>
                  <a:gd name="connsiteX149" fmla="*/ 153459 w 325438"/>
                  <a:gd name="connsiteY149" fmla="*/ 14461 h 336550"/>
                  <a:gd name="connsiteX150" fmla="*/ 171980 w 325438"/>
                  <a:gd name="connsiteY150" fmla="*/ 14461 h 336550"/>
                  <a:gd name="connsiteX151" fmla="*/ 171980 w 325438"/>
                  <a:gd name="connsiteY151" fmla="*/ 10517 h 336550"/>
                  <a:gd name="connsiteX152" fmla="*/ 182563 w 325438"/>
                  <a:gd name="connsiteY152" fmla="*/ 0 h 336550"/>
                  <a:gd name="connsiteX153" fmla="*/ 191823 w 325438"/>
                  <a:gd name="connsiteY153" fmla="*/ 10517 h 336550"/>
                  <a:gd name="connsiteX154" fmla="*/ 191823 w 325438"/>
                  <a:gd name="connsiteY154" fmla="*/ 14461 h 336550"/>
                  <a:gd name="connsiteX155" fmla="*/ 210344 w 325438"/>
                  <a:gd name="connsiteY155" fmla="*/ 14461 h 336550"/>
                  <a:gd name="connsiteX156" fmla="*/ 210344 w 325438"/>
                  <a:gd name="connsiteY156" fmla="*/ 10517 h 336550"/>
                  <a:gd name="connsiteX157" fmla="*/ 220927 w 325438"/>
                  <a:gd name="connsiteY157" fmla="*/ 0 h 336550"/>
                  <a:gd name="connsiteX158" fmla="*/ 231511 w 325438"/>
                  <a:gd name="connsiteY158" fmla="*/ 10517 h 336550"/>
                  <a:gd name="connsiteX159" fmla="*/ 231511 w 325438"/>
                  <a:gd name="connsiteY159" fmla="*/ 14461 h 336550"/>
                  <a:gd name="connsiteX160" fmla="*/ 250032 w 325438"/>
                  <a:gd name="connsiteY160" fmla="*/ 14461 h 336550"/>
                  <a:gd name="connsiteX161" fmla="*/ 250032 w 325438"/>
                  <a:gd name="connsiteY161" fmla="*/ 10517 h 336550"/>
                  <a:gd name="connsiteX162" fmla="*/ 260615 w 325438"/>
                  <a:gd name="connsiteY162" fmla="*/ 0 h 336550"/>
                  <a:gd name="connsiteX163" fmla="*/ 269875 w 325438"/>
                  <a:gd name="connsiteY163" fmla="*/ 10517 h 336550"/>
                  <a:gd name="connsiteX164" fmla="*/ 269875 w 325438"/>
                  <a:gd name="connsiteY164" fmla="*/ 14461 h 336550"/>
                  <a:gd name="connsiteX165" fmla="*/ 276490 w 325438"/>
                  <a:gd name="connsiteY165" fmla="*/ 14461 h 336550"/>
                  <a:gd name="connsiteX166" fmla="*/ 325438 w 325438"/>
                  <a:gd name="connsiteY166" fmla="*/ 61789 h 336550"/>
                  <a:gd name="connsiteX167" fmla="*/ 325438 w 325438"/>
                  <a:gd name="connsiteY167" fmla="*/ 289223 h 336550"/>
                  <a:gd name="connsiteX168" fmla="*/ 276490 w 325438"/>
                  <a:gd name="connsiteY168" fmla="*/ 336550 h 336550"/>
                  <a:gd name="connsiteX169" fmla="*/ 48948 w 325438"/>
                  <a:gd name="connsiteY169" fmla="*/ 336550 h 336550"/>
                  <a:gd name="connsiteX170" fmla="*/ 0 w 325438"/>
                  <a:gd name="connsiteY170" fmla="*/ 289223 h 336550"/>
                  <a:gd name="connsiteX171" fmla="*/ 0 w 325438"/>
                  <a:gd name="connsiteY171" fmla="*/ 61789 h 336550"/>
                  <a:gd name="connsiteX172" fmla="*/ 48948 w 325438"/>
                  <a:gd name="connsiteY172" fmla="*/ 14461 h 336550"/>
                  <a:gd name="connsiteX173" fmla="*/ 55563 w 325438"/>
                  <a:gd name="connsiteY173" fmla="*/ 14461 h 336550"/>
                  <a:gd name="connsiteX174" fmla="*/ 55563 w 325438"/>
                  <a:gd name="connsiteY174" fmla="*/ 10517 h 336550"/>
                  <a:gd name="connsiteX175" fmla="*/ 64823 w 325438"/>
                  <a:gd name="connsiteY175"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Lst>
                <a:rect l="l" t="t" r="r" b="b"/>
                <a:pathLst>
                  <a:path w="325438" h="336550">
                    <a:moveTo>
                      <a:pt x="233363" y="249238"/>
                    </a:moveTo>
                    <a:lnTo>
                      <a:pt x="279401" y="249238"/>
                    </a:lnTo>
                    <a:lnTo>
                      <a:pt x="279401" y="290513"/>
                    </a:lnTo>
                    <a:lnTo>
                      <a:pt x="233363" y="290513"/>
                    </a:lnTo>
                    <a:close/>
                    <a:moveTo>
                      <a:pt x="171450" y="249238"/>
                    </a:moveTo>
                    <a:lnTo>
                      <a:pt x="217488" y="249238"/>
                    </a:lnTo>
                    <a:lnTo>
                      <a:pt x="217488" y="290513"/>
                    </a:lnTo>
                    <a:lnTo>
                      <a:pt x="171450" y="290513"/>
                    </a:lnTo>
                    <a:close/>
                    <a:moveTo>
                      <a:pt x="107950" y="249238"/>
                    </a:moveTo>
                    <a:lnTo>
                      <a:pt x="155575" y="249238"/>
                    </a:lnTo>
                    <a:lnTo>
                      <a:pt x="155575" y="290513"/>
                    </a:lnTo>
                    <a:lnTo>
                      <a:pt x="107950" y="290513"/>
                    </a:lnTo>
                    <a:close/>
                    <a:moveTo>
                      <a:pt x="46038" y="249238"/>
                    </a:moveTo>
                    <a:lnTo>
                      <a:pt x="93663" y="249238"/>
                    </a:lnTo>
                    <a:lnTo>
                      <a:pt x="93663" y="290513"/>
                    </a:lnTo>
                    <a:lnTo>
                      <a:pt x="46038" y="290513"/>
                    </a:lnTo>
                    <a:close/>
                    <a:moveTo>
                      <a:pt x="233363" y="195263"/>
                    </a:moveTo>
                    <a:lnTo>
                      <a:pt x="279401" y="195263"/>
                    </a:lnTo>
                    <a:lnTo>
                      <a:pt x="279401" y="234951"/>
                    </a:lnTo>
                    <a:lnTo>
                      <a:pt x="233363" y="234951"/>
                    </a:lnTo>
                    <a:close/>
                    <a:moveTo>
                      <a:pt x="171450" y="195263"/>
                    </a:moveTo>
                    <a:lnTo>
                      <a:pt x="217488" y="195263"/>
                    </a:lnTo>
                    <a:lnTo>
                      <a:pt x="217488" y="234951"/>
                    </a:lnTo>
                    <a:lnTo>
                      <a:pt x="171450" y="234951"/>
                    </a:lnTo>
                    <a:close/>
                    <a:moveTo>
                      <a:pt x="107950" y="195263"/>
                    </a:moveTo>
                    <a:lnTo>
                      <a:pt x="155575" y="195263"/>
                    </a:lnTo>
                    <a:lnTo>
                      <a:pt x="155575" y="234951"/>
                    </a:lnTo>
                    <a:lnTo>
                      <a:pt x="107950" y="234951"/>
                    </a:lnTo>
                    <a:close/>
                    <a:moveTo>
                      <a:pt x="46038" y="195263"/>
                    </a:moveTo>
                    <a:lnTo>
                      <a:pt x="93663" y="195263"/>
                    </a:lnTo>
                    <a:lnTo>
                      <a:pt x="93663" y="234951"/>
                    </a:lnTo>
                    <a:lnTo>
                      <a:pt x="46038" y="234951"/>
                    </a:lnTo>
                    <a:close/>
                    <a:moveTo>
                      <a:pt x="233363" y="139700"/>
                    </a:moveTo>
                    <a:lnTo>
                      <a:pt x="279401" y="139700"/>
                    </a:lnTo>
                    <a:lnTo>
                      <a:pt x="279401" y="180975"/>
                    </a:lnTo>
                    <a:lnTo>
                      <a:pt x="233363" y="180975"/>
                    </a:lnTo>
                    <a:close/>
                    <a:moveTo>
                      <a:pt x="171450" y="139700"/>
                    </a:moveTo>
                    <a:lnTo>
                      <a:pt x="217488" y="139700"/>
                    </a:lnTo>
                    <a:lnTo>
                      <a:pt x="217488" y="180975"/>
                    </a:lnTo>
                    <a:lnTo>
                      <a:pt x="171450" y="180975"/>
                    </a:lnTo>
                    <a:close/>
                    <a:moveTo>
                      <a:pt x="107950" y="139700"/>
                    </a:moveTo>
                    <a:lnTo>
                      <a:pt x="155575" y="139700"/>
                    </a:lnTo>
                    <a:lnTo>
                      <a:pt x="155575" y="180975"/>
                    </a:lnTo>
                    <a:lnTo>
                      <a:pt x="107950" y="180975"/>
                    </a:lnTo>
                    <a:close/>
                    <a:moveTo>
                      <a:pt x="49167" y="38100"/>
                    </a:moveTo>
                    <a:cubicBezTo>
                      <a:pt x="35963" y="38100"/>
                      <a:pt x="25400" y="48613"/>
                      <a:pt x="25400" y="61753"/>
                    </a:cubicBezTo>
                    <a:cubicBezTo>
                      <a:pt x="25400" y="61753"/>
                      <a:pt x="25400" y="61753"/>
                      <a:pt x="25400" y="289085"/>
                    </a:cubicBezTo>
                    <a:cubicBezTo>
                      <a:pt x="25400" y="302226"/>
                      <a:pt x="35963" y="312738"/>
                      <a:pt x="49167" y="312738"/>
                    </a:cubicBezTo>
                    <a:cubicBezTo>
                      <a:pt x="49167" y="312738"/>
                      <a:pt x="49167" y="312738"/>
                      <a:pt x="276271" y="312738"/>
                    </a:cubicBezTo>
                    <a:cubicBezTo>
                      <a:pt x="289475" y="312738"/>
                      <a:pt x="300038" y="302226"/>
                      <a:pt x="300038" y="289085"/>
                    </a:cubicBezTo>
                    <a:cubicBezTo>
                      <a:pt x="300038" y="289085"/>
                      <a:pt x="300038" y="289085"/>
                      <a:pt x="300038" y="61753"/>
                    </a:cubicBezTo>
                    <a:cubicBezTo>
                      <a:pt x="300038" y="48613"/>
                      <a:pt x="289475" y="38100"/>
                      <a:pt x="276271" y="38100"/>
                    </a:cubicBezTo>
                    <a:cubicBezTo>
                      <a:pt x="276271" y="38100"/>
                      <a:pt x="276271" y="38100"/>
                      <a:pt x="269669" y="38100"/>
                    </a:cubicBezTo>
                    <a:cubicBezTo>
                      <a:pt x="269669" y="38100"/>
                      <a:pt x="269669" y="38100"/>
                      <a:pt x="269669" y="63067"/>
                    </a:cubicBezTo>
                    <a:cubicBezTo>
                      <a:pt x="273631" y="65695"/>
                      <a:pt x="276271" y="70951"/>
                      <a:pt x="276271" y="74894"/>
                    </a:cubicBezTo>
                    <a:cubicBezTo>
                      <a:pt x="276271" y="84092"/>
                      <a:pt x="268349" y="90662"/>
                      <a:pt x="260427" y="90662"/>
                    </a:cubicBezTo>
                    <a:cubicBezTo>
                      <a:pt x="251184" y="90662"/>
                      <a:pt x="244582" y="84092"/>
                      <a:pt x="244582" y="74894"/>
                    </a:cubicBezTo>
                    <a:cubicBezTo>
                      <a:pt x="244582" y="70951"/>
                      <a:pt x="245903" y="65695"/>
                      <a:pt x="249864" y="63067"/>
                    </a:cubicBezTo>
                    <a:cubicBezTo>
                      <a:pt x="249864" y="63067"/>
                      <a:pt x="249864" y="63067"/>
                      <a:pt x="249864" y="38100"/>
                    </a:cubicBezTo>
                    <a:cubicBezTo>
                      <a:pt x="249864" y="38100"/>
                      <a:pt x="249864" y="38100"/>
                      <a:pt x="231379" y="38100"/>
                    </a:cubicBezTo>
                    <a:cubicBezTo>
                      <a:pt x="231379" y="38100"/>
                      <a:pt x="231379" y="38100"/>
                      <a:pt x="231379" y="63067"/>
                    </a:cubicBezTo>
                    <a:cubicBezTo>
                      <a:pt x="234019" y="65695"/>
                      <a:pt x="236660" y="70951"/>
                      <a:pt x="236660" y="74894"/>
                    </a:cubicBezTo>
                    <a:cubicBezTo>
                      <a:pt x="236660" y="84092"/>
                      <a:pt x="230058" y="90662"/>
                      <a:pt x="220816" y="90662"/>
                    </a:cubicBezTo>
                    <a:cubicBezTo>
                      <a:pt x="212893" y="90662"/>
                      <a:pt x="204971" y="84092"/>
                      <a:pt x="204971" y="74894"/>
                    </a:cubicBezTo>
                    <a:cubicBezTo>
                      <a:pt x="204971" y="70951"/>
                      <a:pt x="207612" y="65695"/>
                      <a:pt x="210253" y="63067"/>
                    </a:cubicBezTo>
                    <a:cubicBezTo>
                      <a:pt x="210253" y="63067"/>
                      <a:pt x="210253" y="63067"/>
                      <a:pt x="210253" y="38100"/>
                    </a:cubicBezTo>
                    <a:cubicBezTo>
                      <a:pt x="210253" y="38100"/>
                      <a:pt x="210253" y="38100"/>
                      <a:pt x="191767" y="38100"/>
                    </a:cubicBezTo>
                    <a:cubicBezTo>
                      <a:pt x="191767" y="38100"/>
                      <a:pt x="191767" y="38100"/>
                      <a:pt x="191767" y="63067"/>
                    </a:cubicBezTo>
                    <a:cubicBezTo>
                      <a:pt x="195728" y="65695"/>
                      <a:pt x="198369" y="70951"/>
                      <a:pt x="198369" y="74894"/>
                    </a:cubicBezTo>
                    <a:cubicBezTo>
                      <a:pt x="198369" y="84092"/>
                      <a:pt x="190447" y="90662"/>
                      <a:pt x="182525" y="90662"/>
                    </a:cubicBezTo>
                    <a:cubicBezTo>
                      <a:pt x="173282" y="90662"/>
                      <a:pt x="166680" y="84092"/>
                      <a:pt x="166680" y="74894"/>
                    </a:cubicBezTo>
                    <a:cubicBezTo>
                      <a:pt x="166680" y="70951"/>
                      <a:pt x="168001" y="65695"/>
                      <a:pt x="171962" y="63067"/>
                    </a:cubicBezTo>
                    <a:cubicBezTo>
                      <a:pt x="171962" y="63067"/>
                      <a:pt x="171962" y="63067"/>
                      <a:pt x="171962" y="38100"/>
                    </a:cubicBezTo>
                    <a:cubicBezTo>
                      <a:pt x="171962" y="38100"/>
                      <a:pt x="171962" y="38100"/>
                      <a:pt x="153476" y="38100"/>
                    </a:cubicBezTo>
                    <a:cubicBezTo>
                      <a:pt x="153476" y="38100"/>
                      <a:pt x="153476" y="38100"/>
                      <a:pt x="153476" y="63067"/>
                    </a:cubicBezTo>
                    <a:cubicBezTo>
                      <a:pt x="157438" y="65695"/>
                      <a:pt x="158758" y="70951"/>
                      <a:pt x="158758" y="74894"/>
                    </a:cubicBezTo>
                    <a:cubicBezTo>
                      <a:pt x="158758" y="84092"/>
                      <a:pt x="152156" y="90662"/>
                      <a:pt x="142913" y="90662"/>
                    </a:cubicBezTo>
                    <a:cubicBezTo>
                      <a:pt x="134991" y="90662"/>
                      <a:pt x="127069" y="84092"/>
                      <a:pt x="127069" y="74894"/>
                    </a:cubicBezTo>
                    <a:cubicBezTo>
                      <a:pt x="127069" y="70951"/>
                      <a:pt x="129710" y="65695"/>
                      <a:pt x="133671" y="63067"/>
                    </a:cubicBezTo>
                    <a:cubicBezTo>
                      <a:pt x="133671" y="63067"/>
                      <a:pt x="133671" y="63067"/>
                      <a:pt x="133671" y="38100"/>
                    </a:cubicBezTo>
                    <a:cubicBezTo>
                      <a:pt x="133671" y="38100"/>
                      <a:pt x="133671" y="38100"/>
                      <a:pt x="115186" y="38100"/>
                    </a:cubicBezTo>
                    <a:cubicBezTo>
                      <a:pt x="115186" y="38100"/>
                      <a:pt x="115186" y="38100"/>
                      <a:pt x="115186" y="63067"/>
                    </a:cubicBezTo>
                    <a:cubicBezTo>
                      <a:pt x="117826" y="65695"/>
                      <a:pt x="120467" y="70951"/>
                      <a:pt x="120467" y="74894"/>
                    </a:cubicBezTo>
                    <a:cubicBezTo>
                      <a:pt x="120467" y="84092"/>
                      <a:pt x="112545" y="90662"/>
                      <a:pt x="104623" y="90662"/>
                    </a:cubicBezTo>
                    <a:cubicBezTo>
                      <a:pt x="95380" y="90662"/>
                      <a:pt x="88778" y="84092"/>
                      <a:pt x="88778" y="74894"/>
                    </a:cubicBezTo>
                    <a:cubicBezTo>
                      <a:pt x="88778" y="70951"/>
                      <a:pt x="91419" y="65695"/>
                      <a:pt x="94060" y="63067"/>
                    </a:cubicBezTo>
                    <a:cubicBezTo>
                      <a:pt x="94060" y="63067"/>
                      <a:pt x="94060" y="63067"/>
                      <a:pt x="94060" y="38100"/>
                    </a:cubicBezTo>
                    <a:cubicBezTo>
                      <a:pt x="94060" y="38100"/>
                      <a:pt x="94060" y="38100"/>
                      <a:pt x="75574" y="38100"/>
                    </a:cubicBezTo>
                    <a:cubicBezTo>
                      <a:pt x="75574" y="38100"/>
                      <a:pt x="75574" y="38100"/>
                      <a:pt x="75574" y="63067"/>
                    </a:cubicBezTo>
                    <a:cubicBezTo>
                      <a:pt x="79535" y="65695"/>
                      <a:pt x="80856" y="70951"/>
                      <a:pt x="80856" y="74894"/>
                    </a:cubicBezTo>
                    <a:cubicBezTo>
                      <a:pt x="80856" y="84092"/>
                      <a:pt x="74254" y="90662"/>
                      <a:pt x="65011" y="90662"/>
                    </a:cubicBezTo>
                    <a:cubicBezTo>
                      <a:pt x="57089" y="90662"/>
                      <a:pt x="49167" y="84092"/>
                      <a:pt x="49167" y="74894"/>
                    </a:cubicBezTo>
                    <a:cubicBezTo>
                      <a:pt x="49167" y="70951"/>
                      <a:pt x="51808" y="65695"/>
                      <a:pt x="55769" y="63067"/>
                    </a:cubicBezTo>
                    <a:cubicBezTo>
                      <a:pt x="55769" y="63067"/>
                      <a:pt x="55769" y="63067"/>
                      <a:pt x="55769" y="38100"/>
                    </a:cubicBezTo>
                    <a:cubicBezTo>
                      <a:pt x="55769" y="38100"/>
                      <a:pt x="55769" y="38100"/>
                      <a:pt x="49167" y="38100"/>
                    </a:cubicBezTo>
                    <a:close/>
                    <a:moveTo>
                      <a:pt x="65315" y="4763"/>
                    </a:moveTo>
                    <a:cubicBezTo>
                      <a:pt x="63047" y="4763"/>
                      <a:pt x="61913" y="7437"/>
                      <a:pt x="61913" y="10110"/>
                    </a:cubicBezTo>
                    <a:lnTo>
                      <a:pt x="61913" y="75616"/>
                    </a:lnTo>
                    <a:cubicBezTo>
                      <a:pt x="61913" y="79626"/>
                      <a:pt x="63047" y="80963"/>
                      <a:pt x="65315" y="80963"/>
                    </a:cubicBezTo>
                    <a:cubicBezTo>
                      <a:pt x="68717" y="80963"/>
                      <a:pt x="69851" y="79626"/>
                      <a:pt x="69851" y="75616"/>
                    </a:cubicBezTo>
                    <a:cubicBezTo>
                      <a:pt x="69851" y="75616"/>
                      <a:pt x="69851" y="75616"/>
                      <a:pt x="69851" y="10110"/>
                    </a:cubicBezTo>
                    <a:cubicBezTo>
                      <a:pt x="69851" y="7437"/>
                      <a:pt x="68717" y="4763"/>
                      <a:pt x="65315" y="4763"/>
                    </a:cubicBezTo>
                    <a:close/>
                    <a:moveTo>
                      <a:pt x="104776" y="4763"/>
                    </a:moveTo>
                    <a:cubicBezTo>
                      <a:pt x="102394" y="4763"/>
                      <a:pt x="100013" y="7437"/>
                      <a:pt x="100013" y="10110"/>
                    </a:cubicBezTo>
                    <a:lnTo>
                      <a:pt x="100013" y="75616"/>
                    </a:lnTo>
                    <a:cubicBezTo>
                      <a:pt x="100013" y="79626"/>
                      <a:pt x="102394" y="80963"/>
                      <a:pt x="104776" y="80963"/>
                    </a:cubicBezTo>
                    <a:cubicBezTo>
                      <a:pt x="107157" y="80963"/>
                      <a:pt x="109538" y="79626"/>
                      <a:pt x="109538" y="75616"/>
                    </a:cubicBezTo>
                    <a:cubicBezTo>
                      <a:pt x="109538" y="75616"/>
                      <a:pt x="109538" y="75616"/>
                      <a:pt x="109538" y="10110"/>
                    </a:cubicBezTo>
                    <a:cubicBezTo>
                      <a:pt x="109538" y="7437"/>
                      <a:pt x="107157" y="4763"/>
                      <a:pt x="104776" y="4763"/>
                    </a:cubicBezTo>
                    <a:close/>
                    <a:moveTo>
                      <a:pt x="142876" y="4763"/>
                    </a:moveTo>
                    <a:cubicBezTo>
                      <a:pt x="140494" y="4763"/>
                      <a:pt x="138113" y="7437"/>
                      <a:pt x="138113" y="10110"/>
                    </a:cubicBezTo>
                    <a:lnTo>
                      <a:pt x="138113" y="75616"/>
                    </a:lnTo>
                    <a:cubicBezTo>
                      <a:pt x="138113" y="79626"/>
                      <a:pt x="140494" y="80963"/>
                      <a:pt x="142876" y="80963"/>
                    </a:cubicBezTo>
                    <a:cubicBezTo>
                      <a:pt x="145257" y="80963"/>
                      <a:pt x="147638" y="79626"/>
                      <a:pt x="147638" y="75616"/>
                    </a:cubicBezTo>
                    <a:cubicBezTo>
                      <a:pt x="147638" y="75616"/>
                      <a:pt x="147638" y="75616"/>
                      <a:pt x="147638" y="10110"/>
                    </a:cubicBezTo>
                    <a:cubicBezTo>
                      <a:pt x="147638" y="7437"/>
                      <a:pt x="145257" y="4763"/>
                      <a:pt x="142876" y="4763"/>
                    </a:cubicBezTo>
                    <a:close/>
                    <a:moveTo>
                      <a:pt x="182563" y="4763"/>
                    </a:moveTo>
                    <a:cubicBezTo>
                      <a:pt x="180181" y="4763"/>
                      <a:pt x="177800" y="7437"/>
                      <a:pt x="177800" y="10110"/>
                    </a:cubicBezTo>
                    <a:lnTo>
                      <a:pt x="177800" y="75616"/>
                    </a:lnTo>
                    <a:cubicBezTo>
                      <a:pt x="177800" y="79626"/>
                      <a:pt x="180181" y="80963"/>
                      <a:pt x="182563" y="80963"/>
                    </a:cubicBezTo>
                    <a:cubicBezTo>
                      <a:pt x="184944" y="80963"/>
                      <a:pt x="187325" y="79626"/>
                      <a:pt x="187325" y="75616"/>
                    </a:cubicBezTo>
                    <a:cubicBezTo>
                      <a:pt x="187325" y="75616"/>
                      <a:pt x="187325" y="75616"/>
                      <a:pt x="187325" y="10110"/>
                    </a:cubicBezTo>
                    <a:cubicBezTo>
                      <a:pt x="187325" y="7437"/>
                      <a:pt x="184944" y="4763"/>
                      <a:pt x="182563" y="4763"/>
                    </a:cubicBezTo>
                    <a:close/>
                    <a:moveTo>
                      <a:pt x="220663" y="4763"/>
                    </a:moveTo>
                    <a:cubicBezTo>
                      <a:pt x="218281" y="4763"/>
                      <a:pt x="215900" y="7437"/>
                      <a:pt x="215900" y="10110"/>
                    </a:cubicBezTo>
                    <a:lnTo>
                      <a:pt x="215900" y="75616"/>
                    </a:lnTo>
                    <a:cubicBezTo>
                      <a:pt x="215900" y="79626"/>
                      <a:pt x="218281" y="80963"/>
                      <a:pt x="220663" y="80963"/>
                    </a:cubicBezTo>
                    <a:cubicBezTo>
                      <a:pt x="223044" y="80963"/>
                      <a:pt x="225425" y="79626"/>
                      <a:pt x="225425" y="75616"/>
                    </a:cubicBezTo>
                    <a:cubicBezTo>
                      <a:pt x="225425" y="75616"/>
                      <a:pt x="225425" y="75616"/>
                      <a:pt x="225425" y="10110"/>
                    </a:cubicBezTo>
                    <a:cubicBezTo>
                      <a:pt x="225425" y="7437"/>
                      <a:pt x="223044" y="4763"/>
                      <a:pt x="220663" y="4763"/>
                    </a:cubicBezTo>
                    <a:close/>
                    <a:moveTo>
                      <a:pt x="260124" y="4763"/>
                    </a:moveTo>
                    <a:cubicBezTo>
                      <a:pt x="256722" y="4763"/>
                      <a:pt x="255588" y="7437"/>
                      <a:pt x="255588" y="10110"/>
                    </a:cubicBezTo>
                    <a:lnTo>
                      <a:pt x="255588" y="75616"/>
                    </a:lnTo>
                    <a:cubicBezTo>
                      <a:pt x="255588" y="79626"/>
                      <a:pt x="256722" y="80963"/>
                      <a:pt x="260124" y="80963"/>
                    </a:cubicBezTo>
                    <a:cubicBezTo>
                      <a:pt x="262392" y="80963"/>
                      <a:pt x="263526" y="79626"/>
                      <a:pt x="263526" y="75616"/>
                    </a:cubicBezTo>
                    <a:cubicBezTo>
                      <a:pt x="263526" y="75616"/>
                      <a:pt x="263526" y="75616"/>
                      <a:pt x="263526" y="10110"/>
                    </a:cubicBezTo>
                    <a:cubicBezTo>
                      <a:pt x="263526" y="7437"/>
                      <a:pt x="262392" y="4763"/>
                      <a:pt x="260124" y="4763"/>
                    </a:cubicBezTo>
                    <a:close/>
                    <a:moveTo>
                      <a:pt x="64823" y="0"/>
                    </a:moveTo>
                    <a:cubicBezTo>
                      <a:pt x="71438" y="0"/>
                      <a:pt x="75406" y="3944"/>
                      <a:pt x="75406" y="10517"/>
                    </a:cubicBezTo>
                    <a:cubicBezTo>
                      <a:pt x="75406" y="10517"/>
                      <a:pt x="75406" y="10517"/>
                      <a:pt x="75406" y="14461"/>
                    </a:cubicBezTo>
                    <a:cubicBezTo>
                      <a:pt x="75406" y="14461"/>
                      <a:pt x="75406" y="14461"/>
                      <a:pt x="93927" y="14461"/>
                    </a:cubicBezTo>
                    <a:cubicBezTo>
                      <a:pt x="93927" y="14461"/>
                      <a:pt x="93927" y="14461"/>
                      <a:pt x="93927" y="10517"/>
                    </a:cubicBezTo>
                    <a:cubicBezTo>
                      <a:pt x="93927" y="3944"/>
                      <a:pt x="99219" y="0"/>
                      <a:pt x="104511" y="0"/>
                    </a:cubicBezTo>
                    <a:cubicBezTo>
                      <a:pt x="109802" y="0"/>
                      <a:pt x="115094" y="3944"/>
                      <a:pt x="115094" y="10517"/>
                    </a:cubicBezTo>
                    <a:cubicBezTo>
                      <a:pt x="115094" y="10517"/>
                      <a:pt x="115094" y="10517"/>
                      <a:pt x="115094" y="14461"/>
                    </a:cubicBezTo>
                    <a:cubicBezTo>
                      <a:pt x="115094" y="14461"/>
                      <a:pt x="115094" y="14461"/>
                      <a:pt x="133615" y="14461"/>
                    </a:cubicBezTo>
                    <a:cubicBezTo>
                      <a:pt x="133615" y="14461"/>
                      <a:pt x="133615" y="14461"/>
                      <a:pt x="133615" y="10517"/>
                    </a:cubicBezTo>
                    <a:cubicBezTo>
                      <a:pt x="133615" y="3944"/>
                      <a:pt x="137584" y="0"/>
                      <a:pt x="142875" y="0"/>
                    </a:cubicBezTo>
                    <a:cubicBezTo>
                      <a:pt x="149490" y="0"/>
                      <a:pt x="153459" y="3944"/>
                      <a:pt x="153459" y="10517"/>
                    </a:cubicBezTo>
                    <a:cubicBezTo>
                      <a:pt x="153459" y="10517"/>
                      <a:pt x="153459" y="10517"/>
                      <a:pt x="153459" y="14461"/>
                    </a:cubicBezTo>
                    <a:cubicBezTo>
                      <a:pt x="153459" y="14461"/>
                      <a:pt x="153459" y="14461"/>
                      <a:pt x="171980" y="14461"/>
                    </a:cubicBezTo>
                    <a:cubicBezTo>
                      <a:pt x="171980" y="14461"/>
                      <a:pt x="171980" y="14461"/>
                      <a:pt x="171980" y="10517"/>
                    </a:cubicBezTo>
                    <a:cubicBezTo>
                      <a:pt x="171980" y="3944"/>
                      <a:pt x="175948" y="0"/>
                      <a:pt x="182563" y="0"/>
                    </a:cubicBezTo>
                    <a:cubicBezTo>
                      <a:pt x="187855" y="0"/>
                      <a:pt x="191823" y="3944"/>
                      <a:pt x="191823" y="10517"/>
                    </a:cubicBezTo>
                    <a:cubicBezTo>
                      <a:pt x="191823" y="10517"/>
                      <a:pt x="191823" y="10517"/>
                      <a:pt x="191823" y="14461"/>
                    </a:cubicBezTo>
                    <a:cubicBezTo>
                      <a:pt x="191823" y="14461"/>
                      <a:pt x="191823" y="14461"/>
                      <a:pt x="210344" y="14461"/>
                    </a:cubicBezTo>
                    <a:cubicBezTo>
                      <a:pt x="210344" y="14461"/>
                      <a:pt x="210344" y="14461"/>
                      <a:pt x="210344" y="10517"/>
                    </a:cubicBezTo>
                    <a:cubicBezTo>
                      <a:pt x="210344" y="3944"/>
                      <a:pt x="215636" y="0"/>
                      <a:pt x="220927" y="0"/>
                    </a:cubicBezTo>
                    <a:cubicBezTo>
                      <a:pt x="226219" y="0"/>
                      <a:pt x="231511" y="3944"/>
                      <a:pt x="231511" y="10517"/>
                    </a:cubicBezTo>
                    <a:cubicBezTo>
                      <a:pt x="231511" y="10517"/>
                      <a:pt x="231511" y="10517"/>
                      <a:pt x="231511" y="14461"/>
                    </a:cubicBezTo>
                    <a:cubicBezTo>
                      <a:pt x="231511" y="14461"/>
                      <a:pt x="231511" y="14461"/>
                      <a:pt x="250032" y="14461"/>
                    </a:cubicBezTo>
                    <a:cubicBezTo>
                      <a:pt x="250032" y="14461"/>
                      <a:pt x="250032" y="14461"/>
                      <a:pt x="250032" y="10517"/>
                    </a:cubicBezTo>
                    <a:cubicBezTo>
                      <a:pt x="250032" y="3944"/>
                      <a:pt x="254000" y="0"/>
                      <a:pt x="260615" y="0"/>
                    </a:cubicBezTo>
                    <a:cubicBezTo>
                      <a:pt x="265907" y="0"/>
                      <a:pt x="269875" y="3944"/>
                      <a:pt x="269875" y="10517"/>
                    </a:cubicBezTo>
                    <a:cubicBezTo>
                      <a:pt x="269875" y="10517"/>
                      <a:pt x="269875" y="10517"/>
                      <a:pt x="269875" y="14461"/>
                    </a:cubicBezTo>
                    <a:cubicBezTo>
                      <a:pt x="269875" y="14461"/>
                      <a:pt x="269875" y="14461"/>
                      <a:pt x="276490" y="14461"/>
                    </a:cubicBezTo>
                    <a:cubicBezTo>
                      <a:pt x="302948" y="14461"/>
                      <a:pt x="325438" y="35496"/>
                      <a:pt x="325438" y="61789"/>
                    </a:cubicBezTo>
                    <a:cubicBezTo>
                      <a:pt x="325438" y="61789"/>
                      <a:pt x="325438" y="61789"/>
                      <a:pt x="325438" y="289223"/>
                    </a:cubicBezTo>
                    <a:cubicBezTo>
                      <a:pt x="325438" y="315516"/>
                      <a:pt x="302948" y="336550"/>
                      <a:pt x="276490" y="336550"/>
                    </a:cubicBezTo>
                    <a:cubicBezTo>
                      <a:pt x="276490" y="336550"/>
                      <a:pt x="276490" y="336550"/>
                      <a:pt x="48948" y="336550"/>
                    </a:cubicBezTo>
                    <a:cubicBezTo>
                      <a:pt x="22490" y="336550"/>
                      <a:pt x="0" y="315516"/>
                      <a:pt x="0" y="289223"/>
                    </a:cubicBezTo>
                    <a:cubicBezTo>
                      <a:pt x="0" y="289223"/>
                      <a:pt x="0" y="289223"/>
                      <a:pt x="0" y="61789"/>
                    </a:cubicBezTo>
                    <a:cubicBezTo>
                      <a:pt x="0" y="35496"/>
                      <a:pt x="22490" y="14461"/>
                      <a:pt x="48948" y="14461"/>
                    </a:cubicBezTo>
                    <a:cubicBezTo>
                      <a:pt x="48948" y="14461"/>
                      <a:pt x="48948" y="14461"/>
                      <a:pt x="55563" y="14461"/>
                    </a:cubicBezTo>
                    <a:cubicBezTo>
                      <a:pt x="55563" y="14461"/>
                      <a:pt x="55563" y="14461"/>
                      <a:pt x="55563" y="10517"/>
                    </a:cubicBezTo>
                    <a:cubicBezTo>
                      <a:pt x="55563" y="3944"/>
                      <a:pt x="59531" y="0"/>
                      <a:pt x="64823" y="0"/>
                    </a:cubicBezTo>
                    <a:close/>
                  </a:path>
                </a:pathLst>
              </a:custGeom>
              <a:solidFill>
                <a:sysClr val="window" lastClr="FFFFFF"/>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dirty="0">
                  <a:ln>
                    <a:noFill/>
                  </a:ln>
                  <a:solidFill>
                    <a:srgbClr val="000000"/>
                  </a:solidFill>
                  <a:effectLst/>
                  <a:uLnTx/>
                  <a:uFillTx/>
                  <a:latin typeface="Arial" panose="020B0604020202020204"/>
                  <a:ea typeface="微软雅黑" panose="020B0503020204020204" pitchFamily="34" charset="-122"/>
                  <a:cs typeface="+mn-ea"/>
                  <a:sym typeface="+mn-lt"/>
                </a:endParaRPr>
              </a:p>
            </p:txBody>
          </p:sp>
        </p:grpSp>
        <p:sp>
          <p:nvSpPr>
            <p:cNvPr id="19" name="文本框 27"/>
            <p:cNvSpPr txBox="1"/>
            <p:nvPr/>
          </p:nvSpPr>
          <p:spPr>
            <a:xfrm>
              <a:off x="6669040" y="4779208"/>
              <a:ext cx="1742936" cy="22981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400" b="1" i="0" u="none" strike="noStrike" kern="1200" cap="none" spc="0" normalizeH="0" baseline="0" noProof="0" dirty="0" smtClean="0">
                  <a:ln>
                    <a:noFill/>
                  </a:ln>
                  <a:solidFill>
                    <a:sysClr val="windowText" lastClr="000000">
                      <a:lumMod val="75000"/>
                      <a:lumOff val="25000"/>
                    </a:sysClr>
                  </a:solidFill>
                  <a:effectLst/>
                  <a:uLnTx/>
                  <a:uFillTx/>
                  <a:latin typeface="Arial" panose="020B0604020202020204"/>
                  <a:ea typeface="微软雅黑" panose="020B0503020204020204" pitchFamily="34" charset="-122"/>
                  <a:cs typeface="+mn-ea"/>
                  <a:sym typeface="+mn-lt"/>
                </a:rPr>
                <a:t>时间：</a:t>
              </a:r>
              <a:endParaRPr kumimoji="0" lang="zh-CN" altLang="en-US" sz="1400" b="1" i="0" u="none" strike="noStrike" kern="1200" cap="none" spc="0" normalizeH="0" baseline="0" noProof="0" dirty="0">
                <a:ln>
                  <a:noFill/>
                </a:ln>
                <a:solidFill>
                  <a:sysClr val="windowText" lastClr="000000">
                    <a:lumMod val="75000"/>
                    <a:lumOff val="25000"/>
                  </a:sysClr>
                </a:solidFill>
                <a:effectLst/>
                <a:uLnTx/>
                <a:uFillTx/>
                <a:latin typeface="Arial" panose="020B0604020202020204"/>
                <a:ea typeface="微软雅黑" panose="020B0503020204020204" pitchFamily="34" charset="-122"/>
                <a:cs typeface="+mn-ea"/>
                <a:sym typeface="+mn-lt"/>
              </a:endParaRPr>
            </a:p>
          </p:txBody>
        </p:sp>
      </p:grpSp>
    </p:spTree>
    <p:extLst>
      <p:ext uri="{BB962C8B-B14F-4D97-AF65-F5344CB8AC3E}">
        <p14:creationId xmlns:p14="http://schemas.microsoft.com/office/powerpoint/2010/main" val="608287971"/>
      </p:ext>
    </p:extLst>
  </p:cSld>
  <p:clrMapOvr>
    <a:masterClrMapping/>
  </p:clrMapOvr>
  <p:transition spd="slow">
    <p:fade/>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1322" y="744"/>
            <a:ext cx="9141356" cy="5142013"/>
            <a:chOff x="-2011680" y="-2207623"/>
            <a:chExt cx="12192000" cy="6858000"/>
          </a:xfrm>
        </p:grpSpPr>
        <p:sp>
          <p:nvSpPr>
            <p:cNvPr id="2" name="矩形 1"/>
            <p:cNvSpPr/>
            <p:nvPr/>
          </p:nvSpPr>
          <p:spPr>
            <a:xfrm>
              <a:off x="4053840" y="-2207623"/>
              <a:ext cx="6126480" cy="6858000"/>
            </a:xfrm>
            <a:prstGeom prst="rect">
              <a:avLst/>
            </a:prstGeom>
            <a:solidFill>
              <a:srgbClr val="FED1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49"/>
            </a:p>
          </p:txBody>
        </p:sp>
        <p:sp>
          <p:nvSpPr>
            <p:cNvPr id="3" name="矩形 2"/>
            <p:cNvSpPr/>
            <p:nvPr/>
          </p:nvSpPr>
          <p:spPr>
            <a:xfrm>
              <a:off x="-2011680" y="-2207623"/>
              <a:ext cx="6065520" cy="6858000"/>
            </a:xfrm>
            <a:prstGeom prst="rect">
              <a:avLst/>
            </a:prstGeom>
            <a:solidFill>
              <a:srgbClr val="1D50A2"/>
            </a:solidFill>
            <a:ln>
              <a:solidFill>
                <a:srgbClr val="1177B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49"/>
            </a:p>
          </p:txBody>
        </p:sp>
      </p:grpSp>
      <p:sp>
        <p:nvSpPr>
          <p:cNvPr id="13" name="文本框 12"/>
          <p:cNvSpPr txBox="1"/>
          <p:nvPr/>
        </p:nvSpPr>
        <p:spPr>
          <a:xfrm>
            <a:off x="963745" y="3596916"/>
            <a:ext cx="3283271" cy="1282787"/>
          </a:xfrm>
          <a:prstGeom prst="rect">
            <a:avLst/>
          </a:prstGeom>
          <a:noFill/>
        </p:spPr>
        <p:txBody>
          <a:bodyPr wrap="square" rtlCol="0">
            <a:spAutoFit/>
          </a:bodyPr>
          <a:lstStyle/>
          <a:p>
            <a:pPr>
              <a:lnSpc>
                <a:spcPct val="120000"/>
              </a:lnSpc>
            </a:pPr>
            <a:r>
              <a:rPr lang="zh-CN" altLang="en-US" sz="1199" b="1" dirty="0">
                <a:solidFill>
                  <a:schemeClr val="bg1"/>
                </a:solidFill>
                <a:latin typeface="微软雅黑" panose="020B0503020204020204" charset="-122"/>
                <a:ea typeface="微软雅黑" panose="020B0503020204020204" charset="-122"/>
              </a:rPr>
              <a:t>付费</a:t>
            </a:r>
            <a:r>
              <a:rPr lang="en-US" altLang="zh-CN" sz="1199" b="1" dirty="0">
                <a:solidFill>
                  <a:schemeClr val="bg1"/>
                </a:solidFill>
                <a:latin typeface="微软雅黑" panose="020B0503020204020204" charset="-122"/>
                <a:ea typeface="微软雅黑" panose="020B0503020204020204" charset="-122"/>
              </a:rPr>
              <a:t>PPT</a:t>
            </a:r>
            <a:r>
              <a:rPr lang="zh-CN" altLang="en-US" sz="1199" b="1" dirty="0">
                <a:solidFill>
                  <a:schemeClr val="bg1"/>
                </a:solidFill>
                <a:latin typeface="微软雅黑" panose="020B0503020204020204" charset="-122"/>
                <a:ea typeface="微软雅黑" panose="020B0503020204020204" charset="-122"/>
              </a:rPr>
              <a:t>定制</a:t>
            </a:r>
            <a:r>
              <a:rPr lang="en-US" altLang="zh-CN" sz="1199" b="1" dirty="0">
                <a:solidFill>
                  <a:schemeClr val="bg1"/>
                </a:solidFill>
                <a:latin typeface="微软雅黑" panose="020B0503020204020204" charset="-122"/>
                <a:ea typeface="微软雅黑" panose="020B0503020204020204" charset="-122"/>
              </a:rPr>
              <a:t>/</a:t>
            </a:r>
            <a:r>
              <a:rPr lang="zh-CN" altLang="en-US" sz="1199" b="1" dirty="0">
                <a:solidFill>
                  <a:schemeClr val="bg1"/>
                </a:solidFill>
                <a:latin typeface="微软雅黑" panose="020B0503020204020204" charset="-122"/>
                <a:ea typeface="微软雅黑" panose="020B0503020204020204" charset="-122"/>
              </a:rPr>
              <a:t>排版美化服务（备注</a:t>
            </a:r>
            <a:r>
              <a:rPr lang="en-US" altLang="zh-CN" sz="1199" b="1" dirty="0">
                <a:solidFill>
                  <a:schemeClr val="bg1"/>
                </a:solidFill>
                <a:latin typeface="微软雅黑" panose="020B0503020204020204" charset="-122"/>
                <a:ea typeface="微软雅黑" panose="020B0503020204020204" charset="-122"/>
              </a:rPr>
              <a:t>PPT</a:t>
            </a:r>
            <a:r>
              <a:rPr lang="zh-CN" altLang="en-US" sz="1199" b="1" dirty="0">
                <a:solidFill>
                  <a:schemeClr val="bg1"/>
                </a:solidFill>
                <a:latin typeface="微软雅黑" panose="020B0503020204020204" charset="-122"/>
                <a:ea typeface="微软雅黑" panose="020B0503020204020204" charset="-122"/>
              </a:rPr>
              <a:t>）</a:t>
            </a:r>
            <a:endParaRPr lang="en-US" altLang="zh-CN" sz="1199" b="1" dirty="0">
              <a:solidFill>
                <a:schemeClr val="bg1"/>
              </a:solidFill>
              <a:latin typeface="微软雅黑" panose="020B0503020204020204" charset="-122"/>
              <a:ea typeface="微软雅黑" panose="020B0503020204020204" charset="-122"/>
            </a:endParaRPr>
          </a:p>
          <a:p>
            <a:pPr>
              <a:lnSpc>
                <a:spcPct val="120000"/>
              </a:lnSpc>
            </a:pPr>
            <a:endParaRPr lang="en-US" altLang="zh-CN" sz="450" b="1" dirty="0">
              <a:solidFill>
                <a:schemeClr val="bg1"/>
              </a:solidFill>
              <a:latin typeface="微软雅黑" panose="020B0503020204020204" charset="-122"/>
              <a:ea typeface="微软雅黑" panose="020B0503020204020204" charset="-122"/>
            </a:endParaRPr>
          </a:p>
          <a:p>
            <a:pPr marL="257099" indent="-257099">
              <a:lnSpc>
                <a:spcPct val="120000"/>
              </a:lnSpc>
              <a:buSzPct val="87000"/>
              <a:buFont typeface="Wingdings" panose="05000000000000000000" pitchFamily="2" charset="2"/>
              <a:buChar char="n"/>
            </a:pPr>
            <a:r>
              <a:rPr lang="zh-CN" altLang="en-US" sz="1199" dirty="0">
                <a:solidFill>
                  <a:schemeClr val="bg1"/>
                </a:solidFill>
                <a:latin typeface="微软雅黑" panose="020B0503020204020204" charset="-122"/>
                <a:ea typeface="微软雅黑" panose="020B0503020204020204" charset="-122"/>
              </a:rPr>
              <a:t>专注汇报</a:t>
            </a:r>
            <a:r>
              <a:rPr lang="en-US" altLang="zh-CN" sz="1199" dirty="0">
                <a:solidFill>
                  <a:schemeClr val="bg1"/>
                </a:solidFill>
                <a:latin typeface="微软雅黑" panose="020B0503020204020204" charset="-122"/>
                <a:ea typeface="微软雅黑" panose="020B0503020204020204" charset="-122"/>
              </a:rPr>
              <a:t>/</a:t>
            </a:r>
            <a:r>
              <a:rPr lang="zh-CN" altLang="en-US" sz="1199" dirty="0">
                <a:solidFill>
                  <a:schemeClr val="bg1"/>
                </a:solidFill>
                <a:latin typeface="微软雅黑" panose="020B0503020204020204" charset="-122"/>
                <a:ea typeface="微软雅黑" panose="020B0503020204020204" charset="-122"/>
              </a:rPr>
              <a:t>总结</a:t>
            </a:r>
            <a:r>
              <a:rPr lang="en-US" altLang="zh-CN" sz="1199" dirty="0">
                <a:solidFill>
                  <a:schemeClr val="bg1"/>
                </a:solidFill>
                <a:latin typeface="微软雅黑" panose="020B0503020204020204" charset="-122"/>
                <a:ea typeface="微软雅黑" panose="020B0503020204020204" charset="-122"/>
              </a:rPr>
              <a:t>/</a:t>
            </a:r>
            <a:r>
              <a:rPr lang="zh-CN" altLang="en-US" sz="1199" dirty="0">
                <a:solidFill>
                  <a:schemeClr val="bg1"/>
                </a:solidFill>
                <a:latin typeface="微软雅黑" panose="020B0503020204020204" charset="-122"/>
                <a:ea typeface="微软雅黑" panose="020B0503020204020204" charset="-122"/>
              </a:rPr>
              <a:t>计划</a:t>
            </a:r>
            <a:r>
              <a:rPr lang="en-US" altLang="zh-CN" sz="1199" dirty="0">
                <a:solidFill>
                  <a:schemeClr val="bg1"/>
                </a:solidFill>
                <a:latin typeface="微软雅黑" panose="020B0503020204020204" charset="-122"/>
                <a:ea typeface="微软雅黑" panose="020B0503020204020204" charset="-122"/>
              </a:rPr>
              <a:t>PPT</a:t>
            </a:r>
            <a:r>
              <a:rPr lang="zh-CN" altLang="en-US" sz="1199" dirty="0">
                <a:solidFill>
                  <a:schemeClr val="bg1"/>
                </a:solidFill>
                <a:latin typeface="微软雅黑" panose="020B0503020204020204" charset="-122"/>
                <a:ea typeface="微软雅黑" panose="020B0503020204020204" charset="-122"/>
              </a:rPr>
              <a:t>排版设计</a:t>
            </a:r>
            <a:endParaRPr lang="en-US" altLang="zh-CN" sz="1199" dirty="0">
              <a:solidFill>
                <a:schemeClr val="bg1"/>
              </a:solidFill>
              <a:latin typeface="微软雅黑" panose="020B0503020204020204" charset="-122"/>
              <a:ea typeface="微软雅黑" panose="020B0503020204020204" charset="-122"/>
            </a:endParaRPr>
          </a:p>
          <a:p>
            <a:pPr marL="257099" indent="-257099">
              <a:lnSpc>
                <a:spcPct val="120000"/>
              </a:lnSpc>
              <a:buSzPct val="87000"/>
              <a:buFont typeface="Wingdings" panose="05000000000000000000" pitchFamily="2" charset="2"/>
              <a:buChar char="n"/>
            </a:pPr>
            <a:r>
              <a:rPr lang="en-US" altLang="zh-CN" sz="1199" dirty="0">
                <a:solidFill>
                  <a:schemeClr val="bg1"/>
                </a:solidFill>
                <a:latin typeface="微软雅黑" panose="020B0503020204020204" charset="-122"/>
                <a:ea typeface="微软雅黑" panose="020B0503020204020204" charset="-122"/>
              </a:rPr>
              <a:t>10+</a:t>
            </a:r>
            <a:r>
              <a:rPr lang="zh-CN" altLang="en-US" sz="1199" dirty="0">
                <a:solidFill>
                  <a:schemeClr val="bg1"/>
                </a:solidFill>
                <a:latin typeface="微软雅黑" panose="020B0503020204020204" charset="-122"/>
                <a:ea typeface="微软雅黑" panose="020B0503020204020204" charset="-122"/>
              </a:rPr>
              <a:t>年制造业企业工作经验</a:t>
            </a:r>
            <a:endParaRPr lang="en-US" altLang="zh-CN" sz="1199" dirty="0">
              <a:solidFill>
                <a:schemeClr val="bg1"/>
              </a:solidFill>
              <a:latin typeface="微软雅黑" panose="020B0503020204020204" charset="-122"/>
              <a:ea typeface="微软雅黑" panose="020B0503020204020204" charset="-122"/>
            </a:endParaRPr>
          </a:p>
          <a:p>
            <a:pPr marL="257099" indent="-257099">
              <a:lnSpc>
                <a:spcPct val="120000"/>
              </a:lnSpc>
              <a:buSzPct val="87000"/>
              <a:buFont typeface="Wingdings" panose="05000000000000000000" pitchFamily="2" charset="2"/>
              <a:buChar char="n"/>
            </a:pPr>
            <a:r>
              <a:rPr lang="en-US" altLang="zh-CN" sz="1199" dirty="0">
                <a:solidFill>
                  <a:schemeClr val="bg1"/>
                </a:solidFill>
                <a:latin typeface="微软雅黑" panose="020B0503020204020204" charset="-122"/>
                <a:ea typeface="微软雅黑" panose="020B0503020204020204" charset="-122"/>
              </a:rPr>
              <a:t>600+</a:t>
            </a:r>
            <a:r>
              <a:rPr lang="zh-CN" altLang="en-US" sz="1199" dirty="0">
                <a:solidFill>
                  <a:schemeClr val="bg1"/>
                </a:solidFill>
                <a:latin typeface="微软雅黑" panose="020B0503020204020204" charset="-122"/>
                <a:ea typeface="微软雅黑" panose="020B0503020204020204" charset="-122"/>
              </a:rPr>
              <a:t>套</a:t>
            </a:r>
            <a:r>
              <a:rPr lang="en-US" altLang="zh-CN" sz="1199" dirty="0">
                <a:solidFill>
                  <a:schemeClr val="bg1"/>
                </a:solidFill>
                <a:latin typeface="微软雅黑" panose="020B0503020204020204" charset="-122"/>
                <a:ea typeface="微软雅黑" panose="020B0503020204020204" charset="-122"/>
              </a:rPr>
              <a:t>PPT</a:t>
            </a:r>
            <a:r>
              <a:rPr lang="zh-CN" altLang="en-US" sz="1199" dirty="0">
                <a:solidFill>
                  <a:schemeClr val="bg1"/>
                </a:solidFill>
                <a:latin typeface="微软雅黑" panose="020B0503020204020204" charset="-122"/>
                <a:ea typeface="微软雅黑" panose="020B0503020204020204" charset="-122"/>
              </a:rPr>
              <a:t>模板设计经验</a:t>
            </a:r>
            <a:endParaRPr lang="en-US" altLang="zh-CN" sz="1199" dirty="0">
              <a:solidFill>
                <a:schemeClr val="bg1"/>
              </a:solidFill>
              <a:latin typeface="微软雅黑" panose="020B0503020204020204" charset="-122"/>
              <a:ea typeface="微软雅黑" panose="020B0503020204020204" charset="-122"/>
            </a:endParaRPr>
          </a:p>
          <a:p>
            <a:pPr marL="257099" indent="-257099">
              <a:lnSpc>
                <a:spcPct val="120000"/>
              </a:lnSpc>
              <a:buSzPct val="87000"/>
              <a:buFont typeface="Wingdings" panose="05000000000000000000" pitchFamily="2" charset="2"/>
              <a:buChar char="n"/>
            </a:pPr>
            <a:r>
              <a:rPr lang="en-US" altLang="zh-CN" sz="1199" dirty="0">
                <a:solidFill>
                  <a:schemeClr val="bg1"/>
                </a:solidFill>
                <a:latin typeface="微软雅黑" panose="020B0503020204020204" charset="-122"/>
                <a:ea typeface="微软雅黑" panose="020B0503020204020204" charset="-122"/>
              </a:rPr>
              <a:t>4000+</a:t>
            </a:r>
            <a:r>
              <a:rPr lang="zh-CN" altLang="en-US" sz="1199" dirty="0">
                <a:solidFill>
                  <a:schemeClr val="bg1"/>
                </a:solidFill>
                <a:latin typeface="微软雅黑" panose="020B0503020204020204" charset="-122"/>
                <a:ea typeface="微软雅黑" panose="020B0503020204020204" charset="-122"/>
              </a:rPr>
              <a:t>套精美</a:t>
            </a:r>
            <a:r>
              <a:rPr lang="en-US" altLang="zh-CN" sz="1199" dirty="0">
                <a:solidFill>
                  <a:schemeClr val="bg1"/>
                </a:solidFill>
                <a:latin typeface="微软雅黑" panose="020B0503020204020204" charset="-122"/>
                <a:ea typeface="微软雅黑" panose="020B0503020204020204" charset="-122"/>
              </a:rPr>
              <a:t>PPT</a:t>
            </a:r>
            <a:r>
              <a:rPr lang="zh-CN" altLang="en-US" sz="1199" dirty="0">
                <a:solidFill>
                  <a:schemeClr val="bg1"/>
                </a:solidFill>
                <a:latin typeface="微软雅黑" panose="020B0503020204020204" charset="-122"/>
                <a:ea typeface="微软雅黑" panose="020B0503020204020204" charset="-122"/>
              </a:rPr>
              <a:t>图表</a:t>
            </a:r>
            <a:endParaRPr lang="en-US" altLang="zh-CN" sz="1199" dirty="0">
              <a:solidFill>
                <a:schemeClr val="bg1"/>
              </a:solidFill>
              <a:latin typeface="微软雅黑" panose="020B0503020204020204" charset="-122"/>
              <a:ea typeface="微软雅黑" panose="020B0503020204020204" charset="-122"/>
            </a:endParaRPr>
          </a:p>
        </p:txBody>
      </p:sp>
      <p:sp>
        <p:nvSpPr>
          <p:cNvPr id="10" name="矩形 9"/>
          <p:cNvSpPr/>
          <p:nvPr/>
        </p:nvSpPr>
        <p:spPr>
          <a:xfrm>
            <a:off x="982102" y="3210848"/>
            <a:ext cx="2719014" cy="299954"/>
          </a:xfrm>
          <a:prstGeom prst="rect">
            <a:avLst/>
          </a:prstGeom>
        </p:spPr>
        <p:txBody>
          <a:bodyPr wrap="none">
            <a:spAutoFit/>
          </a:bodyPr>
          <a:lstStyle/>
          <a:p>
            <a:r>
              <a:rPr lang="zh-CN" altLang="en-US" sz="1349" b="1" spc="225" dirty="0">
                <a:solidFill>
                  <a:schemeClr val="bg1"/>
                </a:solidFill>
                <a:latin typeface="+mj-ea"/>
                <a:ea typeface="+mj-ea"/>
              </a:rPr>
              <a:t>扫一扫 加</a:t>
            </a:r>
            <a:r>
              <a:rPr lang="en-US" altLang="zh-CN" sz="1349" b="1" spc="225" dirty="0">
                <a:solidFill>
                  <a:schemeClr val="bg1"/>
                </a:solidFill>
                <a:latin typeface="+mj-ea"/>
                <a:ea typeface="+mj-ea"/>
              </a:rPr>
              <a:t>QQ </a:t>
            </a:r>
            <a:r>
              <a:rPr lang="en-US" altLang="zh-CN" sz="1349" b="1" spc="225" dirty="0">
                <a:solidFill>
                  <a:schemeClr val="bg1"/>
                </a:solidFill>
                <a:latin typeface="微软雅黑" panose="020B0503020204020204" charset="-122"/>
                <a:ea typeface="微软雅黑" panose="020B0503020204020204" charset="-122"/>
              </a:rPr>
              <a:t>418157732</a:t>
            </a:r>
            <a:endParaRPr lang="zh-CN" altLang="en-US" sz="1349" b="1" spc="225" dirty="0">
              <a:solidFill>
                <a:schemeClr val="bg1"/>
              </a:solidFill>
              <a:latin typeface="+mj-ea"/>
              <a:ea typeface="+mj-ea"/>
            </a:endParaRPr>
          </a:p>
        </p:txBody>
      </p:sp>
      <p:sp>
        <p:nvSpPr>
          <p:cNvPr id="12" name="文本框 11"/>
          <p:cNvSpPr txBox="1"/>
          <p:nvPr/>
        </p:nvSpPr>
        <p:spPr>
          <a:xfrm>
            <a:off x="5511569" y="3596916"/>
            <a:ext cx="3283271" cy="1282787"/>
          </a:xfrm>
          <a:prstGeom prst="rect">
            <a:avLst/>
          </a:prstGeom>
          <a:noFill/>
        </p:spPr>
        <p:txBody>
          <a:bodyPr wrap="square" rtlCol="0">
            <a:spAutoFit/>
          </a:bodyPr>
          <a:lstStyle/>
          <a:p>
            <a:pPr>
              <a:lnSpc>
                <a:spcPct val="120000"/>
              </a:lnSpc>
            </a:pPr>
            <a:r>
              <a:rPr lang="zh-CN" altLang="en-US" sz="1199" b="1" dirty="0">
                <a:latin typeface="微软雅黑" panose="020B0503020204020204" charset="-122"/>
                <a:ea typeface="微软雅黑" panose="020B0503020204020204" charset="-122"/>
              </a:rPr>
              <a:t>免费模板</a:t>
            </a:r>
            <a:r>
              <a:rPr lang="en-US" altLang="zh-CN" sz="1199" b="1" dirty="0">
                <a:latin typeface="微软雅黑" panose="020B0503020204020204" charset="-122"/>
                <a:ea typeface="微软雅黑" panose="020B0503020204020204" charset="-122"/>
              </a:rPr>
              <a:t>+</a:t>
            </a:r>
            <a:r>
              <a:rPr lang="zh-CN" altLang="en-US" sz="1199" b="1" dirty="0">
                <a:latin typeface="微软雅黑" panose="020B0503020204020204" charset="-122"/>
                <a:ea typeface="微软雅黑" panose="020B0503020204020204" charset="-122"/>
              </a:rPr>
              <a:t>教程视频赠送（备注</a:t>
            </a:r>
            <a:r>
              <a:rPr lang="en-US" altLang="zh-CN" sz="1199" b="1" dirty="0">
                <a:latin typeface="微软雅黑" panose="020B0503020204020204" charset="-122"/>
                <a:ea typeface="微软雅黑" panose="020B0503020204020204" charset="-122"/>
              </a:rPr>
              <a:t>PPT</a:t>
            </a:r>
            <a:r>
              <a:rPr lang="zh-CN" altLang="en-US" sz="1199" b="1" dirty="0">
                <a:latin typeface="微软雅黑" panose="020B0503020204020204" charset="-122"/>
                <a:ea typeface="微软雅黑" panose="020B0503020204020204" charset="-122"/>
              </a:rPr>
              <a:t>）</a:t>
            </a:r>
            <a:endParaRPr lang="en-US" altLang="zh-CN" sz="1199" b="1" dirty="0">
              <a:latin typeface="微软雅黑" panose="020B0503020204020204" charset="-122"/>
              <a:ea typeface="微软雅黑" panose="020B0503020204020204" charset="-122"/>
            </a:endParaRPr>
          </a:p>
          <a:p>
            <a:pPr>
              <a:lnSpc>
                <a:spcPct val="120000"/>
              </a:lnSpc>
            </a:pPr>
            <a:endParaRPr lang="en-US" altLang="zh-CN" sz="450" b="1" dirty="0">
              <a:latin typeface="微软雅黑" panose="020B0503020204020204" charset="-122"/>
              <a:ea typeface="微软雅黑" panose="020B0503020204020204" charset="-122"/>
            </a:endParaRPr>
          </a:p>
          <a:p>
            <a:pPr marL="257099" indent="-257099">
              <a:lnSpc>
                <a:spcPct val="120000"/>
              </a:lnSpc>
              <a:buSzPct val="87000"/>
              <a:buFont typeface="Wingdings" panose="05000000000000000000" pitchFamily="2" charset="2"/>
              <a:buChar char="n"/>
            </a:pPr>
            <a:r>
              <a:rPr lang="en-US" altLang="zh-CN" sz="1199" dirty="0">
                <a:latin typeface="微软雅黑" panose="020B0503020204020204" charset="-122"/>
                <a:ea typeface="微软雅黑" panose="020B0503020204020204" charset="-122"/>
              </a:rPr>
              <a:t>500</a:t>
            </a:r>
            <a:r>
              <a:rPr lang="zh-CN" altLang="en-US" sz="1199" dirty="0">
                <a:latin typeface="微软雅黑" panose="020B0503020204020204" charset="-122"/>
                <a:ea typeface="微软雅黑" panose="020B0503020204020204" charset="-122"/>
              </a:rPr>
              <a:t>套微立体</a:t>
            </a:r>
            <a:r>
              <a:rPr lang="en-US" altLang="zh-CN" sz="1199" dirty="0">
                <a:latin typeface="微软雅黑" panose="020B0503020204020204" charset="-122"/>
                <a:ea typeface="微软雅黑" panose="020B0503020204020204" charset="-122"/>
              </a:rPr>
              <a:t>PPT</a:t>
            </a:r>
            <a:r>
              <a:rPr lang="zh-CN" altLang="en-US" sz="1199" dirty="0">
                <a:latin typeface="微软雅黑" panose="020B0503020204020204" charset="-122"/>
                <a:ea typeface="微软雅黑" panose="020B0503020204020204" charset="-122"/>
              </a:rPr>
              <a:t>图表</a:t>
            </a:r>
            <a:endParaRPr lang="en-US" altLang="zh-CN" sz="1199" dirty="0">
              <a:latin typeface="微软雅黑" panose="020B0503020204020204" charset="-122"/>
              <a:ea typeface="微软雅黑" panose="020B0503020204020204" charset="-122"/>
            </a:endParaRPr>
          </a:p>
          <a:p>
            <a:pPr marL="257099" indent="-257099">
              <a:lnSpc>
                <a:spcPct val="120000"/>
              </a:lnSpc>
              <a:buSzPct val="87000"/>
              <a:buFont typeface="Wingdings" panose="05000000000000000000" pitchFamily="2" charset="2"/>
              <a:buChar char="n"/>
            </a:pPr>
            <a:r>
              <a:rPr lang="en-US" altLang="zh-CN" sz="1199" dirty="0">
                <a:latin typeface="微软雅黑" panose="020B0503020204020204" charset="-122"/>
                <a:ea typeface="微软雅黑" panose="020B0503020204020204" charset="-122"/>
              </a:rPr>
              <a:t>40GB </a:t>
            </a:r>
            <a:r>
              <a:rPr lang="zh-CN" altLang="en-US" sz="1199" dirty="0">
                <a:latin typeface="微软雅黑" panose="020B0503020204020204" charset="-122"/>
                <a:ea typeface="微软雅黑" panose="020B0503020204020204" charset="-122"/>
              </a:rPr>
              <a:t>培训教程</a:t>
            </a:r>
            <a:r>
              <a:rPr lang="en-US" altLang="zh-CN" sz="1199" dirty="0">
                <a:latin typeface="微软雅黑" panose="020B0503020204020204" charset="-122"/>
                <a:ea typeface="微软雅黑" panose="020B0503020204020204" charset="-122"/>
              </a:rPr>
              <a:t>+</a:t>
            </a:r>
            <a:r>
              <a:rPr lang="zh-CN" altLang="en-US" sz="1199" dirty="0">
                <a:latin typeface="微软雅黑" panose="020B0503020204020204" charset="-122"/>
                <a:ea typeface="微软雅黑" panose="020B0503020204020204" charset="-122"/>
              </a:rPr>
              <a:t>书籍（配色、版式等）</a:t>
            </a:r>
            <a:endParaRPr lang="en-US" altLang="zh-CN" sz="1199" dirty="0">
              <a:latin typeface="微软雅黑" panose="020B0503020204020204" charset="-122"/>
              <a:ea typeface="微软雅黑" panose="020B0503020204020204" charset="-122"/>
            </a:endParaRPr>
          </a:p>
          <a:p>
            <a:pPr marL="257099" indent="-257099">
              <a:lnSpc>
                <a:spcPct val="120000"/>
              </a:lnSpc>
              <a:buSzPct val="87000"/>
              <a:buFont typeface="Wingdings" panose="05000000000000000000" pitchFamily="2" charset="2"/>
              <a:buChar char="n"/>
            </a:pPr>
            <a:r>
              <a:rPr lang="en-US" altLang="zh-CN" sz="1199" dirty="0">
                <a:latin typeface="微软雅黑" panose="020B0503020204020204" charset="-122"/>
                <a:ea typeface="微软雅黑" panose="020B0503020204020204" charset="-122"/>
              </a:rPr>
              <a:t>70</a:t>
            </a:r>
            <a:r>
              <a:rPr lang="zh-CN" altLang="en-US" sz="1199" dirty="0">
                <a:latin typeface="微软雅黑" panose="020B0503020204020204" charset="-122"/>
                <a:ea typeface="微软雅黑" panose="020B0503020204020204" charset="-122"/>
              </a:rPr>
              <a:t>套鼠年新年</a:t>
            </a:r>
            <a:r>
              <a:rPr lang="en-US" altLang="zh-CN" sz="1199" dirty="0">
                <a:latin typeface="微软雅黑" panose="020B0503020204020204" charset="-122"/>
                <a:ea typeface="微软雅黑" panose="020B0503020204020204" charset="-122"/>
              </a:rPr>
              <a:t>PPT</a:t>
            </a:r>
            <a:r>
              <a:rPr lang="zh-CN" altLang="en-US" sz="1199" dirty="0">
                <a:latin typeface="微软雅黑" panose="020B0503020204020204" charset="-122"/>
                <a:ea typeface="微软雅黑" panose="020B0503020204020204" charset="-122"/>
              </a:rPr>
              <a:t>模板</a:t>
            </a:r>
            <a:endParaRPr lang="en-US" altLang="zh-CN" sz="1199" dirty="0">
              <a:latin typeface="微软雅黑" panose="020B0503020204020204" charset="-122"/>
              <a:ea typeface="微软雅黑" panose="020B0503020204020204" charset="-122"/>
            </a:endParaRPr>
          </a:p>
          <a:p>
            <a:pPr marL="257099" indent="-257099">
              <a:lnSpc>
                <a:spcPct val="120000"/>
              </a:lnSpc>
              <a:buSzPct val="87000"/>
              <a:buFont typeface="Wingdings" panose="05000000000000000000" pitchFamily="2" charset="2"/>
              <a:buChar char="n"/>
            </a:pPr>
            <a:r>
              <a:rPr lang="en-US" altLang="zh-CN" sz="1199" dirty="0">
                <a:latin typeface="微软雅黑" panose="020B0503020204020204" charset="-122"/>
                <a:ea typeface="微软雅黑" panose="020B0503020204020204" charset="-122"/>
              </a:rPr>
              <a:t>300+</a:t>
            </a:r>
            <a:r>
              <a:rPr lang="zh-CN" altLang="en-US" sz="1199" dirty="0">
                <a:latin typeface="微软雅黑" panose="020B0503020204020204" charset="-122"/>
                <a:ea typeface="微软雅黑" panose="020B0503020204020204" charset="-122"/>
              </a:rPr>
              <a:t>套汇报</a:t>
            </a:r>
            <a:r>
              <a:rPr lang="en-US" altLang="zh-CN" sz="1199" dirty="0">
                <a:latin typeface="微软雅黑" panose="020B0503020204020204" charset="-122"/>
                <a:ea typeface="微软雅黑" panose="020B0503020204020204" charset="-122"/>
              </a:rPr>
              <a:t>/</a:t>
            </a:r>
            <a:r>
              <a:rPr lang="zh-CN" altLang="en-US" sz="1199" dirty="0">
                <a:latin typeface="微软雅黑" panose="020B0503020204020204" charset="-122"/>
                <a:ea typeface="微软雅黑" panose="020B0503020204020204" charset="-122"/>
              </a:rPr>
              <a:t>总结</a:t>
            </a:r>
            <a:r>
              <a:rPr lang="en-US" altLang="zh-CN" sz="1199" dirty="0">
                <a:latin typeface="微软雅黑" panose="020B0503020204020204" charset="-122"/>
                <a:ea typeface="微软雅黑" panose="020B0503020204020204" charset="-122"/>
              </a:rPr>
              <a:t>/</a:t>
            </a:r>
            <a:r>
              <a:rPr lang="zh-CN" altLang="en-US" sz="1199" dirty="0">
                <a:latin typeface="微软雅黑" panose="020B0503020204020204" charset="-122"/>
                <a:ea typeface="微软雅黑" panose="020B0503020204020204" charset="-122"/>
              </a:rPr>
              <a:t>计划</a:t>
            </a:r>
            <a:r>
              <a:rPr lang="en-US" altLang="zh-CN" sz="1199" dirty="0">
                <a:latin typeface="微软雅黑" panose="020B0503020204020204" charset="-122"/>
                <a:ea typeface="微软雅黑" panose="020B0503020204020204" charset="-122"/>
              </a:rPr>
              <a:t>PPT</a:t>
            </a:r>
            <a:r>
              <a:rPr lang="zh-CN" altLang="en-US" sz="1199" dirty="0">
                <a:latin typeface="微软雅黑" panose="020B0503020204020204" charset="-122"/>
                <a:ea typeface="微软雅黑" panose="020B0503020204020204" charset="-122"/>
              </a:rPr>
              <a:t>模板</a:t>
            </a:r>
            <a:endParaRPr lang="en-US" altLang="zh-CN" sz="1199" dirty="0">
              <a:latin typeface="微软雅黑" panose="020B0503020204020204" charset="-122"/>
              <a:ea typeface="微软雅黑" panose="020B0503020204020204" charset="-122"/>
            </a:endParaRPr>
          </a:p>
        </p:txBody>
      </p:sp>
      <p:sp>
        <p:nvSpPr>
          <p:cNvPr id="14" name="矩形 13"/>
          <p:cNvSpPr/>
          <p:nvPr/>
        </p:nvSpPr>
        <p:spPr>
          <a:xfrm>
            <a:off x="4936979" y="303093"/>
            <a:ext cx="330000" cy="34280"/>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49">
              <a:solidFill>
                <a:schemeClr val="tx1"/>
              </a:solidFill>
            </a:endParaRPr>
          </a:p>
        </p:txBody>
      </p:sp>
      <p:sp>
        <p:nvSpPr>
          <p:cNvPr id="15" name="矩形 14"/>
          <p:cNvSpPr/>
          <p:nvPr/>
        </p:nvSpPr>
        <p:spPr>
          <a:xfrm>
            <a:off x="-5009929" y="614167"/>
            <a:ext cx="2368182" cy="276999"/>
          </a:xfrm>
          <a:prstGeom prst="rect">
            <a:avLst/>
          </a:prstGeom>
        </p:spPr>
        <p:txBody>
          <a:bodyPr wrap="square">
            <a:spAutoFit/>
          </a:bodyPr>
          <a:lstStyle/>
          <a:p>
            <a:r>
              <a:rPr lang="zh-CN" altLang="en-US" sz="600" dirty="0">
                <a:solidFill>
                  <a:schemeClr val="bg1"/>
                </a:solidFill>
              </a:rPr>
              <a:t>LOREM IPSUM DOLOR SIT AMET, CONSECTETUR ADIPISICING ELIT</a:t>
            </a:r>
          </a:p>
        </p:txBody>
      </p:sp>
      <p:sp>
        <p:nvSpPr>
          <p:cNvPr id="16" name="文本框 15"/>
          <p:cNvSpPr txBox="1"/>
          <p:nvPr/>
        </p:nvSpPr>
        <p:spPr>
          <a:xfrm>
            <a:off x="4851279" y="374034"/>
            <a:ext cx="1951213" cy="323037"/>
          </a:xfrm>
          <a:prstGeom prst="rect">
            <a:avLst/>
          </a:prstGeom>
          <a:noFill/>
        </p:spPr>
        <p:txBody>
          <a:bodyPr wrap="square" rtlCol="0">
            <a:spAutoFit/>
          </a:bodyPr>
          <a:lstStyle/>
          <a:p>
            <a:r>
              <a:rPr lang="zh-CN" altLang="en-US" sz="1499" b="1" dirty="0">
                <a:latin typeface="微软雅黑" panose="020B0503020204020204" charset="-122"/>
                <a:ea typeface="微软雅黑" panose="020B0503020204020204" charset="-122"/>
              </a:rPr>
              <a:t>免费模版联系方式</a:t>
            </a:r>
            <a:endParaRPr lang="en-US" altLang="zh-CN" sz="1499" b="1" dirty="0">
              <a:latin typeface="微软雅黑" panose="020B0503020204020204" charset="-122"/>
              <a:ea typeface="微软雅黑" panose="020B0503020204020204" charset="-122"/>
            </a:endParaRPr>
          </a:p>
        </p:txBody>
      </p:sp>
      <p:pic>
        <p:nvPicPr>
          <p:cNvPr id="17" name="图片 1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415237" y="1170865"/>
            <a:ext cx="1804604" cy="1793323"/>
          </a:xfrm>
          <a:prstGeom prst="rect">
            <a:avLst/>
          </a:prstGeom>
        </p:spPr>
      </p:pic>
      <p:sp>
        <p:nvSpPr>
          <p:cNvPr id="18" name="矩形 17"/>
          <p:cNvSpPr/>
          <p:nvPr/>
        </p:nvSpPr>
        <p:spPr>
          <a:xfrm>
            <a:off x="5449780" y="3164200"/>
            <a:ext cx="2840842" cy="299954"/>
          </a:xfrm>
          <a:prstGeom prst="rect">
            <a:avLst/>
          </a:prstGeom>
        </p:spPr>
        <p:txBody>
          <a:bodyPr wrap="none">
            <a:spAutoFit/>
          </a:bodyPr>
          <a:lstStyle/>
          <a:p>
            <a:r>
              <a:rPr lang="zh-CN" altLang="en-US" sz="1349" b="1" spc="225" dirty="0">
                <a:latin typeface="+mj-ea"/>
                <a:ea typeface="+mj-ea"/>
              </a:rPr>
              <a:t>扫一扫 加</a:t>
            </a:r>
            <a:r>
              <a:rPr lang="en-US" altLang="zh-CN" sz="1349" b="1" spc="225" dirty="0">
                <a:latin typeface="+mj-ea"/>
                <a:ea typeface="+mj-ea"/>
              </a:rPr>
              <a:t>QQ</a:t>
            </a:r>
            <a:r>
              <a:rPr lang="zh-CN" altLang="en-US" sz="1349" b="1" spc="225" dirty="0">
                <a:latin typeface="+mj-ea"/>
                <a:ea typeface="+mj-ea"/>
              </a:rPr>
              <a:t>群</a:t>
            </a:r>
            <a:r>
              <a:rPr lang="en-US" altLang="zh-CN" sz="1349" b="1" spc="225" dirty="0">
                <a:latin typeface="+mj-ea"/>
                <a:ea typeface="+mj-ea"/>
              </a:rPr>
              <a:t>838482973</a:t>
            </a:r>
            <a:endParaRPr lang="zh-CN" altLang="en-US" sz="1349" b="1" spc="225" dirty="0">
              <a:latin typeface="+mj-ea"/>
              <a:ea typeface="+mj-ea"/>
            </a:endParaRPr>
          </a:p>
        </p:txBody>
      </p:sp>
      <p:pic>
        <p:nvPicPr>
          <p:cNvPr id="6" name="图片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036321" y="1170865"/>
            <a:ext cx="1849396" cy="1837541"/>
          </a:xfrm>
          <a:prstGeom prst="rect">
            <a:avLst/>
          </a:prstGeom>
        </p:spPr>
      </p:pic>
      <p:sp>
        <p:nvSpPr>
          <p:cNvPr id="19" name="矩形 18"/>
          <p:cNvSpPr/>
          <p:nvPr/>
        </p:nvSpPr>
        <p:spPr>
          <a:xfrm>
            <a:off x="315793" y="276350"/>
            <a:ext cx="556100" cy="2713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49">
              <a:solidFill>
                <a:schemeClr val="bg1"/>
              </a:solidFill>
            </a:endParaRPr>
          </a:p>
        </p:txBody>
      </p:sp>
      <p:sp>
        <p:nvSpPr>
          <p:cNvPr id="20" name="文本框 19"/>
          <p:cNvSpPr txBox="1"/>
          <p:nvPr/>
        </p:nvSpPr>
        <p:spPr>
          <a:xfrm>
            <a:off x="230095" y="347290"/>
            <a:ext cx="3548344" cy="323037"/>
          </a:xfrm>
          <a:prstGeom prst="rect">
            <a:avLst/>
          </a:prstGeom>
          <a:noFill/>
        </p:spPr>
        <p:txBody>
          <a:bodyPr wrap="square" rtlCol="0">
            <a:spAutoFit/>
          </a:bodyPr>
          <a:lstStyle/>
          <a:p>
            <a:r>
              <a:rPr lang="zh-CN" altLang="en-US" sz="1499" b="1" dirty="0">
                <a:solidFill>
                  <a:schemeClr val="bg1"/>
                </a:solidFill>
                <a:latin typeface="微软雅黑" panose="020B0503020204020204" charset="-122"/>
                <a:ea typeface="微软雅黑" panose="020B0503020204020204" charset="-122"/>
              </a:rPr>
              <a:t>付费模版联系方式</a:t>
            </a:r>
            <a:endParaRPr lang="en-US" altLang="zh-CN" sz="1499" b="1" dirty="0">
              <a:solidFill>
                <a:schemeClr val="bg1"/>
              </a:solidFill>
              <a:latin typeface="微软雅黑" panose="020B0503020204020204" charset="-122"/>
              <a:ea typeface="微软雅黑" panose="020B0503020204020204" charset="-122"/>
            </a:endParaRPr>
          </a:p>
        </p:txBody>
      </p:sp>
    </p:spTree>
    <p:extLst>
      <p:ext uri="{BB962C8B-B14F-4D97-AF65-F5344CB8AC3E}">
        <p14:creationId xmlns:p14="http://schemas.microsoft.com/office/powerpoint/2010/main" val="1020382124"/>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79576" y="3576290"/>
            <a:ext cx="3964611" cy="1130438"/>
          </a:xfrm>
          <a:prstGeom prst="rect">
            <a:avLst/>
          </a:prstGeom>
        </p:spPr>
        <p:txBody>
          <a:bodyPr wrap="none">
            <a:spAutoFit/>
          </a:bodyPr>
          <a:lstStyle/>
          <a:p>
            <a:r>
              <a:rPr lang="en-US" altLang="zh-CN" sz="1349" dirty="0" err="1">
                <a:hlinkClick r:id="rId2"/>
              </a:rPr>
              <a:t>StephenZhu</a:t>
            </a:r>
            <a:r>
              <a:rPr lang="en-US" altLang="zh-CN" sz="1349" dirty="0"/>
              <a:t>    </a:t>
            </a:r>
            <a:r>
              <a:rPr lang="zh-CN" altLang="en-US" sz="1349" dirty="0"/>
              <a:t>作品</a:t>
            </a:r>
            <a:endParaRPr lang="en-US" altLang="zh-CN" sz="1349" dirty="0"/>
          </a:p>
          <a:p>
            <a:endParaRPr lang="en-US" altLang="zh-CN" sz="1349" dirty="0"/>
          </a:p>
          <a:p>
            <a:endParaRPr lang="en-US" altLang="zh-CN" sz="1349" dirty="0"/>
          </a:p>
          <a:p>
            <a:endParaRPr lang="en-US" altLang="zh-CN" sz="1349" dirty="0"/>
          </a:p>
          <a:p>
            <a:r>
              <a:rPr lang="en-US" altLang="zh-CN" sz="1349" dirty="0"/>
              <a:t>51PPT</a:t>
            </a:r>
            <a:r>
              <a:rPr lang="zh-CN" altLang="en-US" sz="1349" dirty="0"/>
              <a:t>模板网   </a:t>
            </a:r>
            <a:r>
              <a:rPr lang="en-US" altLang="zh-CN" sz="1349" dirty="0">
                <a:hlinkClick r:id="rId3"/>
              </a:rPr>
              <a:t>www.51pptmoban.com</a:t>
            </a:r>
            <a:r>
              <a:rPr lang="en-US" altLang="zh-CN" sz="1349" dirty="0"/>
              <a:t>   </a:t>
            </a:r>
            <a:r>
              <a:rPr lang="zh-CN" altLang="en-US" sz="1349" dirty="0"/>
              <a:t>授权发布</a:t>
            </a:r>
          </a:p>
        </p:txBody>
      </p:sp>
    </p:spTree>
    <p:extLst>
      <p:ext uri="{BB962C8B-B14F-4D97-AF65-F5344CB8AC3E}">
        <p14:creationId xmlns:p14="http://schemas.microsoft.com/office/powerpoint/2010/main" val="4112913314"/>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文本框 45"/>
          <p:cNvSpPr>
            <a:spLocks noChangeArrowheads="1"/>
          </p:cNvSpPr>
          <p:nvPr/>
        </p:nvSpPr>
        <p:spPr bwMode="auto">
          <a:xfrm rot="5400000">
            <a:off x="1822279" y="2198901"/>
            <a:ext cx="1440160" cy="3054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41" tIns="34270" rIns="68541" bIns="34270">
            <a:spAutoFit/>
          </a:bodyPr>
          <a:lstStyle/>
          <a:p>
            <a:pPr fontAlgn="auto">
              <a:lnSpc>
                <a:spcPct val="120000"/>
              </a:lnSpc>
              <a:defRPr/>
            </a:pPr>
            <a:r>
              <a:rPr lang="zh-CN" altLang="en-US" sz="1400" noProof="1">
                <a:solidFill>
                  <a:srgbClr val="D3381C"/>
                </a:solidFill>
                <a:latin typeface="+mn-lt"/>
                <a:ea typeface="+mn-ea"/>
                <a:cs typeface="+mn-ea"/>
                <a:sym typeface="+mn-lt"/>
              </a:rPr>
              <a:t>目录 </a:t>
            </a:r>
            <a:r>
              <a:rPr lang="en-US" altLang="zh-CN" sz="1200" noProof="1">
                <a:solidFill>
                  <a:srgbClr val="D3381C"/>
                </a:solidFill>
                <a:latin typeface="+mn-lt"/>
                <a:ea typeface="+mn-ea"/>
                <a:cs typeface="+mn-ea"/>
                <a:sym typeface="+mn-lt"/>
              </a:rPr>
              <a:t>Contents</a:t>
            </a:r>
            <a:endParaRPr lang="zh-CN" altLang="en-US" sz="1200" noProof="1">
              <a:solidFill>
                <a:srgbClr val="D3381C"/>
              </a:solidFill>
              <a:cs typeface="+mn-ea"/>
              <a:sym typeface="+mn-lt"/>
            </a:endParaRPr>
          </a:p>
        </p:txBody>
      </p:sp>
      <p:sp>
        <p:nvSpPr>
          <p:cNvPr id="23" name="Text Box 10"/>
          <p:cNvSpPr txBox="1">
            <a:spLocks noChangeArrowheads="1"/>
          </p:cNvSpPr>
          <p:nvPr/>
        </p:nvSpPr>
        <p:spPr bwMode="auto">
          <a:xfrm>
            <a:off x="4234347" y="1676058"/>
            <a:ext cx="2664296" cy="538609"/>
          </a:xfrm>
          <a:prstGeom prst="rect">
            <a:avLst/>
          </a:prstGeom>
          <a:noFill/>
          <a:ln w="9525">
            <a:noFill/>
            <a:miter lim="800000"/>
          </a:ln>
        </p:spPr>
        <p:txBody>
          <a:bodyPr lIns="45720" tIns="22860" rIns="45720" bIns="22860">
            <a:spAutoFit/>
          </a:bodyPr>
          <a:lstStyle/>
          <a:p>
            <a:pPr algn="ctr"/>
            <a:r>
              <a:rPr lang="zh-CN" altLang="en-US" sz="3200" b="1" spc="100" dirty="0" smtClean="0">
                <a:solidFill>
                  <a:srgbClr val="D3381C"/>
                </a:solidFill>
                <a:latin typeface="微软雅黑" panose="020B0503020204020204" pitchFamily="34" charset="-122"/>
                <a:cs typeface="+mn-ea"/>
                <a:sym typeface="+mn-lt"/>
              </a:rPr>
              <a:t>年终工作概述</a:t>
            </a:r>
            <a:endParaRPr lang="zh-CN" altLang="en-US" sz="3200" b="1" spc="100" dirty="0">
              <a:solidFill>
                <a:srgbClr val="D3381C"/>
              </a:solidFill>
              <a:latin typeface="微软雅黑" panose="020B0503020204020204" pitchFamily="34" charset="-122"/>
              <a:cs typeface="+mn-ea"/>
              <a:sym typeface="+mn-lt"/>
            </a:endParaRPr>
          </a:p>
        </p:txBody>
      </p:sp>
      <p:sp>
        <p:nvSpPr>
          <p:cNvPr id="24" name="Rectangle 380"/>
          <p:cNvSpPr/>
          <p:nvPr/>
        </p:nvSpPr>
        <p:spPr>
          <a:xfrm>
            <a:off x="4234347" y="2367084"/>
            <a:ext cx="2491554" cy="867930"/>
          </a:xfrm>
          <a:prstGeom prst="rect">
            <a:avLst/>
          </a:prstGeom>
        </p:spPr>
        <p:txBody>
          <a:bodyPr wrap="square">
            <a:spAutoFit/>
          </a:bodyPr>
          <a:lstStyle/>
          <a:p>
            <a:pPr marL="171450" indent="-171450" fontAlgn="auto">
              <a:lnSpc>
                <a:spcPct val="120000"/>
              </a:lnSpc>
              <a:buFont typeface="Arial" panose="020B0604020202020204" pitchFamily="34" charset="0"/>
              <a:buChar char="•"/>
            </a:pPr>
            <a:r>
              <a:rPr lang="zh-CN" altLang="en-US" sz="1050" noProof="1">
                <a:solidFill>
                  <a:srgbClr val="D3381C"/>
                </a:solidFill>
                <a:cs typeface="+mn-ea"/>
                <a:sym typeface="+mn-lt"/>
              </a:rPr>
              <a:t>年终工作概述</a:t>
            </a:r>
          </a:p>
          <a:p>
            <a:pPr marL="171450" indent="-171450" fontAlgn="auto">
              <a:lnSpc>
                <a:spcPct val="120000"/>
              </a:lnSpc>
              <a:buFont typeface="Arial" panose="020B0604020202020204" pitchFamily="34" charset="0"/>
              <a:buChar char="•"/>
            </a:pPr>
            <a:r>
              <a:rPr lang="zh-CN" altLang="en-US" sz="1050" noProof="1">
                <a:solidFill>
                  <a:srgbClr val="D3381C"/>
                </a:solidFill>
                <a:cs typeface="+mn-ea"/>
                <a:sym typeface="+mn-lt"/>
              </a:rPr>
              <a:t>年终工作概述</a:t>
            </a:r>
          </a:p>
          <a:p>
            <a:pPr marL="171450" indent="-171450" fontAlgn="auto">
              <a:lnSpc>
                <a:spcPct val="120000"/>
              </a:lnSpc>
              <a:buFont typeface="Arial" panose="020B0604020202020204" pitchFamily="34" charset="0"/>
              <a:buChar char="•"/>
            </a:pPr>
            <a:r>
              <a:rPr lang="zh-CN" altLang="en-US" sz="1050" noProof="1" smtClean="0">
                <a:solidFill>
                  <a:srgbClr val="D3381C"/>
                </a:solidFill>
                <a:cs typeface="+mn-ea"/>
                <a:sym typeface="+mn-lt"/>
              </a:rPr>
              <a:t>年终工作概述</a:t>
            </a:r>
          </a:p>
          <a:p>
            <a:pPr fontAlgn="auto">
              <a:lnSpc>
                <a:spcPct val="120000"/>
              </a:lnSpc>
            </a:pPr>
            <a:endParaRPr lang="en-US" altLang="zh-CN" sz="1050" noProof="1">
              <a:solidFill>
                <a:srgbClr val="D3381C"/>
              </a:solidFill>
              <a:cs typeface="+mn-ea"/>
              <a:sym typeface="+mn-lt"/>
            </a:endParaRPr>
          </a:p>
        </p:txBody>
      </p:sp>
      <p:sp>
        <p:nvSpPr>
          <p:cNvPr id="54" name="矩形 53"/>
          <p:cNvSpPr/>
          <p:nvPr/>
        </p:nvSpPr>
        <p:spPr>
          <a:xfrm>
            <a:off x="2794000" y="1676400"/>
            <a:ext cx="1035050" cy="1587500"/>
          </a:xfrm>
          <a:prstGeom prst="rect">
            <a:avLst/>
          </a:prstGeom>
          <a:noFill/>
          <a:ln w="12700">
            <a:solidFill>
              <a:srgbClr val="D3381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lnSpc>
                <a:spcPct val="120000"/>
              </a:lnSpc>
            </a:pPr>
            <a:endParaRPr lang="zh-CN" altLang="en-US" noProof="1">
              <a:cs typeface="+mn-ea"/>
              <a:sym typeface="+mn-lt"/>
            </a:endParaRPr>
          </a:p>
        </p:txBody>
      </p:sp>
      <p:sp>
        <p:nvSpPr>
          <p:cNvPr id="36" name="矩形 35"/>
          <p:cNvSpPr/>
          <p:nvPr/>
        </p:nvSpPr>
        <p:spPr>
          <a:xfrm>
            <a:off x="2987675" y="2427288"/>
            <a:ext cx="647700" cy="646112"/>
          </a:xfrm>
          <a:prstGeom prst="rect">
            <a:avLst/>
          </a:prstGeom>
          <a:solidFill>
            <a:srgbClr val="D3381C"/>
          </a:solidFill>
          <a:ln>
            <a:solidFill>
              <a:srgbClr val="D3381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lnSpc>
                <a:spcPct val="120000"/>
              </a:lnSpc>
            </a:pPr>
            <a:endParaRPr lang="zh-CN" altLang="en-US" noProof="1">
              <a:cs typeface="+mn-ea"/>
              <a:sym typeface="+mn-lt"/>
            </a:endParaRPr>
          </a:p>
        </p:txBody>
      </p:sp>
      <p:sp>
        <p:nvSpPr>
          <p:cNvPr id="55" name="Text Box 10"/>
          <p:cNvSpPr txBox="1">
            <a:spLocks noChangeArrowheads="1"/>
          </p:cNvSpPr>
          <p:nvPr/>
        </p:nvSpPr>
        <p:spPr bwMode="auto">
          <a:xfrm>
            <a:off x="3025282" y="1784296"/>
            <a:ext cx="572541" cy="582788"/>
          </a:xfrm>
          <a:prstGeom prst="rect">
            <a:avLst/>
          </a:prstGeom>
          <a:noFill/>
          <a:ln w="9525">
            <a:noFill/>
            <a:miter lim="800000"/>
          </a:ln>
        </p:spPr>
        <p:txBody>
          <a:bodyPr lIns="45720" tIns="22860" rIns="45720" bIns="22860">
            <a:spAutoFit/>
          </a:bodyPr>
          <a:lstStyle/>
          <a:p>
            <a:pPr algn="ctr" fontAlgn="auto">
              <a:lnSpc>
                <a:spcPct val="120000"/>
              </a:lnSpc>
            </a:pPr>
            <a:r>
              <a:rPr lang="en-US" altLang="zh-CN" sz="3200" noProof="1">
                <a:solidFill>
                  <a:srgbClr val="D3381C"/>
                </a:solidFill>
                <a:latin typeface="+mn-lt"/>
                <a:ea typeface="+mn-ea"/>
                <a:cs typeface="+mn-ea"/>
                <a:sym typeface="+mn-lt"/>
              </a:rPr>
              <a:t>01</a:t>
            </a:r>
            <a:endParaRPr lang="zh-CN" altLang="en-US" sz="3200" noProof="1">
              <a:solidFill>
                <a:srgbClr val="D3381C"/>
              </a:solidFill>
              <a:cs typeface="+mn-ea"/>
              <a:sym typeface="+mn-lt"/>
            </a:endParaRPr>
          </a:p>
        </p:txBody>
      </p:sp>
      <p:grpSp>
        <p:nvGrpSpPr>
          <p:cNvPr id="7" name="组合 6"/>
          <p:cNvGrpSpPr/>
          <p:nvPr/>
        </p:nvGrpSpPr>
        <p:grpSpPr bwMode="auto">
          <a:xfrm>
            <a:off x="3135313" y="2578100"/>
            <a:ext cx="352425" cy="341313"/>
            <a:chOff x="254016" y="2562921"/>
            <a:chExt cx="451304" cy="435144"/>
          </a:xfrm>
        </p:grpSpPr>
        <p:sp>
          <p:nvSpPr>
            <p:cNvPr id="5" name="Freeform 252"/>
            <p:cNvSpPr/>
            <p:nvPr/>
          </p:nvSpPr>
          <p:spPr bwMode="auto">
            <a:xfrm>
              <a:off x="325167" y="2662094"/>
              <a:ext cx="309001" cy="335971"/>
            </a:xfrm>
            <a:custGeom>
              <a:avLst/>
              <a:gdLst>
                <a:gd name="T0" fmla="*/ 0 w 57"/>
                <a:gd name="T1" fmla="*/ 26 h 62"/>
                <a:gd name="T2" fmla="*/ 0 w 57"/>
                <a:gd name="T3" fmla="*/ 59 h 62"/>
                <a:gd name="T4" fmla="*/ 2 w 57"/>
                <a:gd name="T5" fmla="*/ 62 h 62"/>
                <a:gd name="T6" fmla="*/ 4 w 57"/>
                <a:gd name="T7" fmla="*/ 62 h 62"/>
                <a:gd name="T8" fmla="*/ 19 w 57"/>
                <a:gd name="T9" fmla="*/ 62 h 62"/>
                <a:gd name="T10" fmla="*/ 21 w 57"/>
                <a:gd name="T11" fmla="*/ 62 h 62"/>
                <a:gd name="T12" fmla="*/ 21 w 57"/>
                <a:gd name="T13" fmla="*/ 61 h 62"/>
                <a:gd name="T14" fmla="*/ 21 w 57"/>
                <a:gd name="T15" fmla="*/ 45 h 62"/>
                <a:gd name="T16" fmla="*/ 36 w 57"/>
                <a:gd name="T17" fmla="*/ 45 h 62"/>
                <a:gd name="T18" fmla="*/ 36 w 57"/>
                <a:gd name="T19" fmla="*/ 61 h 62"/>
                <a:gd name="T20" fmla="*/ 37 w 57"/>
                <a:gd name="T21" fmla="*/ 62 h 62"/>
                <a:gd name="T22" fmla="*/ 38 w 57"/>
                <a:gd name="T23" fmla="*/ 62 h 62"/>
                <a:gd name="T24" fmla="*/ 53 w 57"/>
                <a:gd name="T25" fmla="*/ 62 h 62"/>
                <a:gd name="T26" fmla="*/ 56 w 57"/>
                <a:gd name="T27" fmla="*/ 62 h 62"/>
                <a:gd name="T28" fmla="*/ 57 w 57"/>
                <a:gd name="T29" fmla="*/ 59 h 62"/>
                <a:gd name="T30" fmla="*/ 57 w 57"/>
                <a:gd name="T31" fmla="*/ 26 h 62"/>
                <a:gd name="T32" fmla="*/ 29 w 57"/>
                <a:gd name="T33" fmla="*/ 0 h 62"/>
                <a:gd name="T34" fmla="*/ 0 w 57"/>
                <a:gd name="T35" fmla="*/ 26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7" h="62">
                  <a:moveTo>
                    <a:pt x="0" y="26"/>
                  </a:moveTo>
                  <a:cubicBezTo>
                    <a:pt x="0" y="59"/>
                    <a:pt x="0" y="59"/>
                    <a:pt x="0" y="59"/>
                  </a:cubicBezTo>
                  <a:cubicBezTo>
                    <a:pt x="0" y="61"/>
                    <a:pt x="1" y="62"/>
                    <a:pt x="2" y="62"/>
                  </a:cubicBezTo>
                  <a:cubicBezTo>
                    <a:pt x="3" y="62"/>
                    <a:pt x="3" y="62"/>
                    <a:pt x="4" y="62"/>
                  </a:cubicBezTo>
                  <a:cubicBezTo>
                    <a:pt x="19" y="62"/>
                    <a:pt x="19" y="62"/>
                    <a:pt x="19" y="62"/>
                  </a:cubicBezTo>
                  <a:cubicBezTo>
                    <a:pt x="20" y="62"/>
                    <a:pt x="20" y="62"/>
                    <a:pt x="21" y="62"/>
                  </a:cubicBezTo>
                  <a:cubicBezTo>
                    <a:pt x="21" y="62"/>
                    <a:pt x="21" y="61"/>
                    <a:pt x="21" y="61"/>
                  </a:cubicBezTo>
                  <a:cubicBezTo>
                    <a:pt x="21" y="45"/>
                    <a:pt x="21" y="45"/>
                    <a:pt x="21" y="45"/>
                  </a:cubicBezTo>
                  <a:cubicBezTo>
                    <a:pt x="36" y="45"/>
                    <a:pt x="36" y="45"/>
                    <a:pt x="36" y="45"/>
                  </a:cubicBezTo>
                  <a:cubicBezTo>
                    <a:pt x="36" y="61"/>
                    <a:pt x="36" y="61"/>
                    <a:pt x="36" y="61"/>
                  </a:cubicBezTo>
                  <a:cubicBezTo>
                    <a:pt x="36" y="61"/>
                    <a:pt x="37" y="62"/>
                    <a:pt x="37" y="62"/>
                  </a:cubicBezTo>
                  <a:cubicBezTo>
                    <a:pt x="37" y="62"/>
                    <a:pt x="38" y="62"/>
                    <a:pt x="38" y="62"/>
                  </a:cubicBezTo>
                  <a:cubicBezTo>
                    <a:pt x="53" y="62"/>
                    <a:pt x="53" y="62"/>
                    <a:pt x="53" y="62"/>
                  </a:cubicBezTo>
                  <a:cubicBezTo>
                    <a:pt x="54" y="62"/>
                    <a:pt x="55" y="62"/>
                    <a:pt x="56" y="62"/>
                  </a:cubicBezTo>
                  <a:cubicBezTo>
                    <a:pt x="56" y="62"/>
                    <a:pt x="57" y="61"/>
                    <a:pt x="57" y="59"/>
                  </a:cubicBezTo>
                  <a:cubicBezTo>
                    <a:pt x="57" y="26"/>
                    <a:pt x="57" y="26"/>
                    <a:pt x="57" y="26"/>
                  </a:cubicBezTo>
                  <a:cubicBezTo>
                    <a:pt x="29" y="0"/>
                    <a:pt x="29" y="0"/>
                    <a:pt x="29" y="0"/>
                  </a:cubicBezTo>
                  <a:lnTo>
                    <a:pt x="0" y="26"/>
                  </a:lnTo>
                  <a:close/>
                </a:path>
              </a:pathLst>
            </a:custGeom>
            <a:solidFill>
              <a:schemeClr val="bg1"/>
            </a:solidFill>
            <a:ln w="9525">
              <a:noFill/>
            </a:ln>
            <a:effectLst/>
          </p:spPr>
          <p:style>
            <a:lnRef idx="2">
              <a:schemeClr val="accent1">
                <a:shade val="50000"/>
              </a:schemeClr>
            </a:lnRef>
            <a:fillRef idx="1">
              <a:schemeClr val="accent1"/>
            </a:fillRef>
            <a:effectRef idx="0">
              <a:schemeClr val="accent1"/>
            </a:effectRef>
            <a:fontRef idx="minor">
              <a:schemeClr val="lt1"/>
            </a:fontRef>
          </p:style>
          <p:txBody>
            <a:bodyPr lIns="51435" tIns="25718" rIns="51435" bIns="25718" anchor="ctr"/>
            <a:lstStyle/>
            <a:p>
              <a:pPr algn="ctr" fontAlgn="auto">
                <a:lnSpc>
                  <a:spcPct val="120000"/>
                </a:lnSpc>
              </a:pPr>
              <a:endParaRPr lang="zh-CN" altLang="en-US" sz="1015" noProof="1">
                <a:gradFill>
                  <a:gsLst>
                    <a:gs pos="47700">
                      <a:srgbClr val="F4DEBE"/>
                    </a:gs>
                    <a:gs pos="0">
                      <a:srgbClr val="D9A96A"/>
                    </a:gs>
                    <a:gs pos="100000">
                      <a:srgbClr val="F5E3C9"/>
                    </a:gs>
                  </a:gsLst>
                  <a:lin ang="5400000" scaled="0"/>
                </a:gradFill>
                <a:cs typeface="+mn-ea"/>
                <a:sym typeface="+mn-lt"/>
              </a:endParaRPr>
            </a:p>
          </p:txBody>
        </p:sp>
        <p:sp>
          <p:nvSpPr>
            <p:cNvPr id="6" name="Freeform 253"/>
            <p:cNvSpPr/>
            <p:nvPr/>
          </p:nvSpPr>
          <p:spPr bwMode="auto">
            <a:xfrm>
              <a:off x="254016" y="2562921"/>
              <a:ext cx="451304" cy="244895"/>
            </a:xfrm>
            <a:custGeom>
              <a:avLst/>
              <a:gdLst>
                <a:gd name="T0" fmla="*/ 81 w 83"/>
                <a:gd name="T1" fmla="*/ 35 h 45"/>
                <a:gd name="T2" fmla="*/ 68 w 83"/>
                <a:gd name="T3" fmla="*/ 23 h 45"/>
                <a:gd name="T4" fmla="*/ 68 w 83"/>
                <a:gd name="T5" fmla="*/ 4 h 45"/>
                <a:gd name="T6" fmla="*/ 66 w 83"/>
                <a:gd name="T7" fmla="*/ 2 h 45"/>
                <a:gd name="T8" fmla="*/ 61 w 83"/>
                <a:gd name="T9" fmla="*/ 2 h 45"/>
                <a:gd name="T10" fmla="*/ 59 w 83"/>
                <a:gd name="T11" fmla="*/ 4 h 45"/>
                <a:gd name="T12" fmla="*/ 59 w 83"/>
                <a:gd name="T13" fmla="*/ 15 h 45"/>
                <a:gd name="T14" fmla="*/ 45 w 83"/>
                <a:gd name="T15" fmla="*/ 2 h 45"/>
                <a:gd name="T16" fmla="*/ 38 w 83"/>
                <a:gd name="T17" fmla="*/ 2 h 45"/>
                <a:gd name="T18" fmla="*/ 2 w 83"/>
                <a:gd name="T19" fmla="*/ 35 h 45"/>
                <a:gd name="T20" fmla="*/ 2 w 83"/>
                <a:gd name="T21" fmla="*/ 43 h 45"/>
                <a:gd name="T22" fmla="*/ 6 w 83"/>
                <a:gd name="T23" fmla="*/ 44 h 45"/>
                <a:gd name="T24" fmla="*/ 10 w 83"/>
                <a:gd name="T25" fmla="*/ 43 h 45"/>
                <a:gd name="T26" fmla="*/ 42 w 83"/>
                <a:gd name="T27" fmla="*/ 13 h 45"/>
                <a:gd name="T28" fmla="*/ 74 w 83"/>
                <a:gd name="T29" fmla="*/ 43 h 45"/>
                <a:gd name="T30" fmla="*/ 81 w 83"/>
                <a:gd name="T31" fmla="*/ 43 h 45"/>
                <a:gd name="T32" fmla="*/ 81 w 83"/>
                <a:gd name="T33" fmla="*/ 35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3" h="45">
                  <a:moveTo>
                    <a:pt x="81" y="35"/>
                  </a:moveTo>
                  <a:cubicBezTo>
                    <a:pt x="68" y="23"/>
                    <a:pt x="68" y="23"/>
                    <a:pt x="68" y="23"/>
                  </a:cubicBezTo>
                  <a:cubicBezTo>
                    <a:pt x="68" y="4"/>
                    <a:pt x="68" y="4"/>
                    <a:pt x="68" y="4"/>
                  </a:cubicBezTo>
                  <a:cubicBezTo>
                    <a:pt x="68" y="3"/>
                    <a:pt x="67" y="2"/>
                    <a:pt x="66" y="2"/>
                  </a:cubicBezTo>
                  <a:cubicBezTo>
                    <a:pt x="61" y="2"/>
                    <a:pt x="61" y="2"/>
                    <a:pt x="61" y="2"/>
                  </a:cubicBezTo>
                  <a:cubicBezTo>
                    <a:pt x="60" y="2"/>
                    <a:pt x="59" y="3"/>
                    <a:pt x="59" y="4"/>
                  </a:cubicBezTo>
                  <a:cubicBezTo>
                    <a:pt x="59" y="15"/>
                    <a:pt x="59" y="15"/>
                    <a:pt x="59" y="15"/>
                  </a:cubicBezTo>
                  <a:cubicBezTo>
                    <a:pt x="45" y="2"/>
                    <a:pt x="45" y="2"/>
                    <a:pt x="45" y="2"/>
                  </a:cubicBezTo>
                  <a:cubicBezTo>
                    <a:pt x="43" y="0"/>
                    <a:pt x="40" y="0"/>
                    <a:pt x="38" y="2"/>
                  </a:cubicBezTo>
                  <a:cubicBezTo>
                    <a:pt x="2" y="35"/>
                    <a:pt x="2" y="35"/>
                    <a:pt x="2" y="35"/>
                  </a:cubicBezTo>
                  <a:cubicBezTo>
                    <a:pt x="0" y="37"/>
                    <a:pt x="0" y="40"/>
                    <a:pt x="2" y="43"/>
                  </a:cubicBezTo>
                  <a:cubicBezTo>
                    <a:pt x="3" y="44"/>
                    <a:pt x="5" y="44"/>
                    <a:pt x="6" y="44"/>
                  </a:cubicBezTo>
                  <a:cubicBezTo>
                    <a:pt x="7" y="44"/>
                    <a:pt x="9" y="44"/>
                    <a:pt x="10" y="43"/>
                  </a:cubicBezTo>
                  <a:cubicBezTo>
                    <a:pt x="42" y="13"/>
                    <a:pt x="42" y="13"/>
                    <a:pt x="42" y="13"/>
                  </a:cubicBezTo>
                  <a:cubicBezTo>
                    <a:pt x="74" y="43"/>
                    <a:pt x="74" y="43"/>
                    <a:pt x="74" y="43"/>
                  </a:cubicBezTo>
                  <a:cubicBezTo>
                    <a:pt x="76" y="45"/>
                    <a:pt x="80" y="45"/>
                    <a:pt x="81" y="43"/>
                  </a:cubicBezTo>
                  <a:cubicBezTo>
                    <a:pt x="83" y="40"/>
                    <a:pt x="83" y="37"/>
                    <a:pt x="81" y="35"/>
                  </a:cubicBezTo>
                  <a:close/>
                </a:path>
              </a:pathLst>
            </a:custGeom>
            <a:solidFill>
              <a:schemeClr val="bg1"/>
            </a:solidFill>
            <a:ln w="9525">
              <a:noFill/>
            </a:ln>
            <a:effectLst>
              <a:outerShdw blurRad="508000" dist="596900" dir="3600000" sx="89000" sy="89000" algn="tl" rotWithShape="0">
                <a:schemeClr val="bg1">
                  <a:lumMod val="50000"/>
                  <a:alpha val="2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51435" tIns="25718" rIns="51435" bIns="25718" anchor="ctr"/>
            <a:lstStyle/>
            <a:p>
              <a:pPr algn="ctr" fontAlgn="auto">
                <a:lnSpc>
                  <a:spcPct val="120000"/>
                </a:lnSpc>
              </a:pPr>
              <a:endParaRPr lang="zh-CN" altLang="en-US" sz="1015" noProof="1">
                <a:gradFill>
                  <a:gsLst>
                    <a:gs pos="47700">
                      <a:srgbClr val="F4DEBE"/>
                    </a:gs>
                    <a:gs pos="0">
                      <a:srgbClr val="D9A96A"/>
                    </a:gs>
                    <a:gs pos="100000">
                      <a:srgbClr val="F5E3C9"/>
                    </a:gs>
                  </a:gsLst>
                  <a:lin ang="5400000" scaled="0"/>
                </a:gradFill>
                <a:cs typeface="+mn-ea"/>
                <a:sym typeface="+mn-lt"/>
              </a:endParaRPr>
            </a:p>
          </p:txBody>
        </p:sp>
      </p:grpSp>
      <p:cxnSp>
        <p:nvCxnSpPr>
          <p:cNvPr id="66" name="直接连接符 65"/>
          <p:cNvCxnSpPr/>
          <p:nvPr/>
        </p:nvCxnSpPr>
        <p:spPr>
          <a:xfrm flipV="1">
            <a:off x="2328863" y="2859088"/>
            <a:ext cx="358775" cy="358775"/>
          </a:xfrm>
          <a:prstGeom prst="line">
            <a:avLst/>
          </a:prstGeom>
          <a:ln>
            <a:solidFill>
              <a:srgbClr val="D3381C"/>
            </a:solidFill>
          </a:ln>
        </p:spPr>
        <p:style>
          <a:lnRef idx="1">
            <a:schemeClr val="accent1"/>
          </a:lnRef>
          <a:fillRef idx="0">
            <a:schemeClr val="accent1"/>
          </a:fillRef>
          <a:effectRef idx="0">
            <a:schemeClr val="accent1"/>
          </a:effectRef>
          <a:fontRef idx="minor">
            <a:schemeClr val="tx1"/>
          </a:fontRef>
        </p:style>
      </p:cxnSp>
      <p:cxnSp>
        <p:nvCxnSpPr>
          <p:cNvPr id="67" name="直接连接符 66"/>
          <p:cNvCxnSpPr/>
          <p:nvPr/>
        </p:nvCxnSpPr>
        <p:spPr>
          <a:xfrm flipV="1">
            <a:off x="3900488" y="1676400"/>
            <a:ext cx="254000" cy="252413"/>
          </a:xfrm>
          <a:prstGeom prst="line">
            <a:avLst/>
          </a:prstGeom>
          <a:ln>
            <a:solidFill>
              <a:srgbClr val="D3381C"/>
            </a:solidFill>
          </a:ln>
        </p:spPr>
        <p:style>
          <a:lnRef idx="1">
            <a:schemeClr val="accent1"/>
          </a:lnRef>
          <a:fillRef idx="0">
            <a:schemeClr val="accent1"/>
          </a:fillRef>
          <a:effectRef idx="0">
            <a:schemeClr val="accent1"/>
          </a:effectRef>
          <a:fontRef idx="minor">
            <a:schemeClr val="tx1"/>
          </a:fontRef>
        </p:style>
      </p:cxnSp>
      <p:cxnSp>
        <p:nvCxnSpPr>
          <p:cNvPr id="73" name="直接连接符 72"/>
          <p:cNvCxnSpPr/>
          <p:nvPr/>
        </p:nvCxnSpPr>
        <p:spPr>
          <a:xfrm>
            <a:off x="4331951" y="2335710"/>
            <a:ext cx="2482706" cy="15905"/>
          </a:xfrm>
          <a:prstGeom prst="line">
            <a:avLst/>
          </a:prstGeom>
          <a:ln>
            <a:solidFill>
              <a:srgbClr val="D3381C"/>
            </a:solidFill>
          </a:ln>
        </p:spPr>
        <p:style>
          <a:lnRef idx="1">
            <a:schemeClr val="accent1"/>
          </a:lnRef>
          <a:fillRef idx="0">
            <a:schemeClr val="accent1"/>
          </a:fillRef>
          <a:effectRef idx="0">
            <a:schemeClr val="accent1"/>
          </a:effectRef>
          <a:fontRef idx="minor">
            <a:schemeClr val="tx1"/>
          </a:fontRef>
        </p:style>
      </p:cxnSp>
      <p:sp>
        <p:nvSpPr>
          <p:cNvPr id="15" name="Rectangle 380"/>
          <p:cNvSpPr/>
          <p:nvPr/>
        </p:nvSpPr>
        <p:spPr>
          <a:xfrm>
            <a:off x="5568880" y="2467367"/>
            <a:ext cx="2491554" cy="674031"/>
          </a:xfrm>
          <a:prstGeom prst="rect">
            <a:avLst/>
          </a:prstGeom>
        </p:spPr>
        <p:txBody>
          <a:bodyPr wrap="square">
            <a:spAutoFit/>
          </a:bodyPr>
          <a:lstStyle/>
          <a:p>
            <a:pPr marL="171450" indent="-171450" fontAlgn="auto">
              <a:lnSpc>
                <a:spcPct val="120000"/>
              </a:lnSpc>
              <a:buFont typeface="Arial" panose="020B0604020202020204" pitchFamily="34" charset="0"/>
              <a:buChar char="•"/>
            </a:pPr>
            <a:r>
              <a:rPr lang="zh-CN" altLang="en-US" sz="1050" noProof="1">
                <a:solidFill>
                  <a:srgbClr val="D3381C"/>
                </a:solidFill>
                <a:cs typeface="+mn-ea"/>
                <a:sym typeface="+mn-lt"/>
              </a:rPr>
              <a:t>年终工作概述</a:t>
            </a:r>
          </a:p>
          <a:p>
            <a:pPr marL="171450" indent="-171450" fontAlgn="auto">
              <a:lnSpc>
                <a:spcPct val="120000"/>
              </a:lnSpc>
              <a:buFont typeface="Arial" panose="020B0604020202020204" pitchFamily="34" charset="0"/>
              <a:buChar char="•"/>
            </a:pPr>
            <a:r>
              <a:rPr lang="zh-CN" altLang="en-US" sz="1050" noProof="1">
                <a:solidFill>
                  <a:srgbClr val="D3381C"/>
                </a:solidFill>
                <a:cs typeface="+mn-ea"/>
                <a:sym typeface="+mn-lt"/>
              </a:rPr>
              <a:t>年终工作概述</a:t>
            </a:r>
          </a:p>
          <a:p>
            <a:pPr fontAlgn="auto">
              <a:lnSpc>
                <a:spcPct val="120000"/>
              </a:lnSpc>
            </a:pPr>
            <a:endParaRPr lang="en-US" altLang="zh-CN" sz="1050" noProof="1">
              <a:solidFill>
                <a:srgbClr val="D3381C"/>
              </a:solidFill>
              <a:cs typeface="+mn-ea"/>
              <a:sym typeface="+mn-lt"/>
            </a:endParaRPr>
          </a:p>
        </p:txBody>
      </p:sp>
    </p:spTree>
    <p:extLst>
      <p:ext uri="{BB962C8B-B14F-4D97-AF65-F5344CB8AC3E}">
        <p14:creationId xmlns:p14="http://schemas.microsoft.com/office/powerpoint/2010/main" val="1492431103"/>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with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p:cTn id="7" dur="500" fill="hold"/>
                                        <p:tgtEl>
                                          <p:spTgt spid="36"/>
                                        </p:tgtEl>
                                        <p:attrNameLst>
                                          <p:attrName>ppt_w</p:attrName>
                                        </p:attrNameLst>
                                      </p:cBhvr>
                                      <p:tavLst>
                                        <p:tav tm="0">
                                          <p:val>
                                            <p:fltVal val="0"/>
                                          </p:val>
                                        </p:tav>
                                        <p:tav tm="100000">
                                          <p:val>
                                            <p:strVal val="#ppt_w"/>
                                          </p:val>
                                        </p:tav>
                                      </p:tavLst>
                                    </p:anim>
                                    <p:anim calcmode="lin" valueType="num">
                                      <p:cBhvr>
                                        <p:cTn id="8" dur="500" fill="hold"/>
                                        <p:tgtEl>
                                          <p:spTgt spid="36"/>
                                        </p:tgtEl>
                                        <p:attrNameLst>
                                          <p:attrName>ppt_h</p:attrName>
                                        </p:attrNameLst>
                                      </p:cBhvr>
                                      <p:tavLst>
                                        <p:tav tm="0">
                                          <p:val>
                                            <p:fltVal val="0"/>
                                          </p:val>
                                        </p:tav>
                                        <p:tav tm="100000">
                                          <p:val>
                                            <p:strVal val="#ppt_h"/>
                                          </p:val>
                                        </p:tav>
                                      </p:tavLst>
                                    </p:anim>
                                  </p:childTnLst>
                                </p:cTn>
                              </p:par>
                              <p:par>
                                <p:cTn id="9" presetID="23" presetClass="entr" presetSubtype="36" fill="hold" grpId="0" nodeType="withEffect">
                                  <p:stCondLst>
                                    <p:cond delay="0"/>
                                  </p:stCondLst>
                                  <p:childTnLst>
                                    <p:set>
                                      <p:cBhvr>
                                        <p:cTn id="10" dur="1" fill="hold">
                                          <p:stCondLst>
                                            <p:cond delay="0"/>
                                          </p:stCondLst>
                                        </p:cTn>
                                        <p:tgtEl>
                                          <p:spTgt spid="54"/>
                                        </p:tgtEl>
                                        <p:attrNameLst>
                                          <p:attrName>style.visibility</p:attrName>
                                        </p:attrNameLst>
                                      </p:cBhvr>
                                      <p:to>
                                        <p:strVal val="visible"/>
                                      </p:to>
                                    </p:set>
                                    <p:anim calcmode="lin" valueType="num">
                                      <p:cBhvr>
                                        <p:cTn id="11" dur="500" fill="hold"/>
                                        <p:tgtEl>
                                          <p:spTgt spid="54"/>
                                        </p:tgtEl>
                                        <p:attrNameLst>
                                          <p:attrName>ppt_w</p:attrName>
                                        </p:attrNameLst>
                                      </p:cBhvr>
                                      <p:tavLst>
                                        <p:tav tm="0">
                                          <p:val>
                                            <p:strVal val="(6*min(max(#ppt_w*#ppt_h,.3),1)-7.4)/-.7*#ppt_w"/>
                                          </p:val>
                                        </p:tav>
                                        <p:tav tm="100000">
                                          <p:val>
                                            <p:strVal val="#ppt_w"/>
                                          </p:val>
                                        </p:tav>
                                      </p:tavLst>
                                    </p:anim>
                                    <p:anim calcmode="lin" valueType="num">
                                      <p:cBhvr>
                                        <p:cTn id="12" dur="500" fill="hold"/>
                                        <p:tgtEl>
                                          <p:spTgt spid="54"/>
                                        </p:tgtEl>
                                        <p:attrNameLst>
                                          <p:attrName>ppt_h</p:attrName>
                                        </p:attrNameLst>
                                      </p:cBhvr>
                                      <p:tavLst>
                                        <p:tav tm="0">
                                          <p:val>
                                            <p:strVal val="(6*min(max(#ppt_w*#ppt_h,.3),1)-7.4)/-.7*#ppt_h"/>
                                          </p:val>
                                        </p:tav>
                                        <p:tav tm="100000">
                                          <p:val>
                                            <p:strVal val="#ppt_h"/>
                                          </p:val>
                                        </p:tav>
                                      </p:tavLst>
                                    </p:anim>
                                    <p:anim calcmode="lin" valueType="num">
                                      <p:cBhvr>
                                        <p:cTn id="13" dur="500" fill="hold"/>
                                        <p:tgtEl>
                                          <p:spTgt spid="54"/>
                                        </p:tgtEl>
                                        <p:attrNameLst>
                                          <p:attrName>ppt_x</p:attrName>
                                        </p:attrNameLst>
                                      </p:cBhvr>
                                      <p:tavLst>
                                        <p:tav tm="0">
                                          <p:val>
                                            <p:fltVal val="0.5"/>
                                          </p:val>
                                        </p:tav>
                                        <p:tav tm="100000">
                                          <p:val>
                                            <p:strVal val="#ppt_x"/>
                                          </p:val>
                                        </p:tav>
                                      </p:tavLst>
                                    </p:anim>
                                    <p:anim calcmode="lin" valueType="num">
                                      <p:cBhvr>
                                        <p:cTn id="14" dur="500" fill="hold"/>
                                        <p:tgtEl>
                                          <p:spTgt spid="54"/>
                                        </p:tgtEl>
                                        <p:attrNameLst>
                                          <p:attrName>ppt_y</p:attrName>
                                        </p:attrNameLst>
                                      </p:cBhvr>
                                      <p:tavLst>
                                        <p:tav tm="0">
                                          <p:val>
                                            <p:strVal val="1+(6*min(max(#ppt_w*#ppt_h,.3),1)-7.4)/-.7*#ppt_h/2"/>
                                          </p:val>
                                        </p:tav>
                                        <p:tav tm="100000">
                                          <p:val>
                                            <p:strVal val="#ppt_y"/>
                                          </p:val>
                                        </p:tav>
                                      </p:tavLst>
                                    </p:anim>
                                  </p:childTnLst>
                                </p:cTn>
                              </p:par>
                              <p:par>
                                <p:cTn id="15" presetID="47" presetClass="entr" presetSubtype="0" fill="hold" nodeType="withEffect">
                                  <p:stCondLst>
                                    <p:cond delay="60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1000"/>
                                        <p:tgtEl>
                                          <p:spTgt spid="7"/>
                                        </p:tgtEl>
                                      </p:cBhvr>
                                    </p:animEffect>
                                    <p:anim calcmode="lin" valueType="num">
                                      <p:cBhvr>
                                        <p:cTn id="18" dur="1000" fill="hold"/>
                                        <p:tgtEl>
                                          <p:spTgt spid="7"/>
                                        </p:tgtEl>
                                        <p:attrNameLst>
                                          <p:attrName>ppt_x</p:attrName>
                                        </p:attrNameLst>
                                      </p:cBhvr>
                                      <p:tavLst>
                                        <p:tav tm="0">
                                          <p:val>
                                            <p:strVal val="#ppt_x"/>
                                          </p:val>
                                        </p:tav>
                                        <p:tav tm="100000">
                                          <p:val>
                                            <p:strVal val="#ppt_x"/>
                                          </p:val>
                                        </p:tav>
                                      </p:tavLst>
                                    </p:anim>
                                    <p:anim calcmode="lin" valueType="num">
                                      <p:cBhvr>
                                        <p:cTn id="19" dur="1000" fill="hold"/>
                                        <p:tgtEl>
                                          <p:spTgt spid="7"/>
                                        </p:tgtEl>
                                        <p:attrNameLst>
                                          <p:attrName>ppt_y</p:attrName>
                                        </p:attrNameLst>
                                      </p:cBhvr>
                                      <p:tavLst>
                                        <p:tav tm="0">
                                          <p:val>
                                            <p:strVal val="#ppt_y-.1"/>
                                          </p:val>
                                        </p:tav>
                                        <p:tav tm="100000">
                                          <p:val>
                                            <p:strVal val="#ppt_y"/>
                                          </p:val>
                                        </p:tav>
                                      </p:tavLst>
                                    </p:anim>
                                  </p:childTnLst>
                                </p:cTn>
                              </p:par>
                              <p:par>
                                <p:cTn id="20" presetID="2" presetClass="entr" presetSubtype="4" fill="hold" grpId="0" nodeType="withEffect">
                                  <p:stCondLst>
                                    <p:cond delay="800"/>
                                  </p:stCondLst>
                                  <p:childTnLst>
                                    <p:set>
                                      <p:cBhvr>
                                        <p:cTn id="21" dur="1" fill="hold">
                                          <p:stCondLst>
                                            <p:cond delay="0"/>
                                          </p:stCondLst>
                                        </p:cTn>
                                        <p:tgtEl>
                                          <p:spTgt spid="12"/>
                                        </p:tgtEl>
                                        <p:attrNameLst>
                                          <p:attrName>style.visibility</p:attrName>
                                        </p:attrNameLst>
                                      </p:cBhvr>
                                      <p:to>
                                        <p:strVal val="visible"/>
                                      </p:to>
                                    </p:set>
                                    <p:anim calcmode="lin" valueType="num">
                                      <p:cBhvr>
                                        <p:cTn id="22" dur="500" fill="hold"/>
                                        <p:tgtEl>
                                          <p:spTgt spid="12"/>
                                        </p:tgtEl>
                                        <p:attrNameLst>
                                          <p:attrName>ppt_x</p:attrName>
                                        </p:attrNameLst>
                                      </p:cBhvr>
                                      <p:tavLst>
                                        <p:tav tm="0">
                                          <p:val>
                                            <p:strVal val="#ppt_x"/>
                                          </p:val>
                                        </p:tav>
                                        <p:tav tm="100000">
                                          <p:val>
                                            <p:strVal val="#ppt_x"/>
                                          </p:val>
                                        </p:tav>
                                      </p:tavLst>
                                    </p:anim>
                                    <p:anim calcmode="lin" valueType="num">
                                      <p:cBhvr>
                                        <p:cTn id="23" dur="500" fill="hold"/>
                                        <p:tgtEl>
                                          <p:spTgt spid="12"/>
                                        </p:tgtEl>
                                        <p:attrNameLst>
                                          <p:attrName>ppt_y</p:attrName>
                                        </p:attrNameLst>
                                      </p:cBhvr>
                                      <p:tavLst>
                                        <p:tav tm="0">
                                          <p:val>
                                            <p:strVal val="1+#ppt_h/2"/>
                                          </p:val>
                                        </p:tav>
                                        <p:tav tm="100000">
                                          <p:val>
                                            <p:strVal val="#ppt_y"/>
                                          </p:val>
                                        </p:tav>
                                      </p:tavLst>
                                    </p:anim>
                                  </p:childTnLst>
                                </p:cTn>
                              </p:par>
                              <p:par>
                                <p:cTn id="24" presetID="37" presetClass="entr" presetSubtype="0" fill="hold" grpId="0" nodeType="withEffect">
                                  <p:stCondLst>
                                    <p:cond delay="800"/>
                                  </p:stCondLst>
                                  <p:childTnLst>
                                    <p:set>
                                      <p:cBhvr>
                                        <p:cTn id="25" dur="1" fill="hold">
                                          <p:stCondLst>
                                            <p:cond delay="0"/>
                                          </p:stCondLst>
                                        </p:cTn>
                                        <p:tgtEl>
                                          <p:spTgt spid="55"/>
                                        </p:tgtEl>
                                        <p:attrNameLst>
                                          <p:attrName>style.visibility</p:attrName>
                                        </p:attrNameLst>
                                      </p:cBhvr>
                                      <p:to>
                                        <p:strVal val="visible"/>
                                      </p:to>
                                    </p:set>
                                    <p:animEffect transition="in" filter="fade">
                                      <p:cBhvr>
                                        <p:cTn id="26" dur="1000"/>
                                        <p:tgtEl>
                                          <p:spTgt spid="55"/>
                                        </p:tgtEl>
                                      </p:cBhvr>
                                    </p:animEffect>
                                    <p:anim calcmode="lin" valueType="num">
                                      <p:cBhvr>
                                        <p:cTn id="27" dur="1000" fill="hold"/>
                                        <p:tgtEl>
                                          <p:spTgt spid="55"/>
                                        </p:tgtEl>
                                        <p:attrNameLst>
                                          <p:attrName>ppt_x</p:attrName>
                                        </p:attrNameLst>
                                      </p:cBhvr>
                                      <p:tavLst>
                                        <p:tav tm="0">
                                          <p:val>
                                            <p:strVal val="#ppt_x"/>
                                          </p:val>
                                        </p:tav>
                                        <p:tav tm="100000">
                                          <p:val>
                                            <p:strVal val="#ppt_x"/>
                                          </p:val>
                                        </p:tav>
                                      </p:tavLst>
                                    </p:anim>
                                    <p:anim calcmode="lin" valueType="num">
                                      <p:cBhvr>
                                        <p:cTn id="28" dur="900" decel="100000" fill="hold"/>
                                        <p:tgtEl>
                                          <p:spTgt spid="55"/>
                                        </p:tgtEl>
                                        <p:attrNameLst>
                                          <p:attrName>ppt_y</p:attrName>
                                        </p:attrNameLst>
                                      </p:cBhvr>
                                      <p:tavLst>
                                        <p:tav tm="0">
                                          <p:val>
                                            <p:strVal val="#ppt_y+1"/>
                                          </p:val>
                                        </p:tav>
                                        <p:tav tm="100000">
                                          <p:val>
                                            <p:strVal val="#ppt_y-.03"/>
                                          </p:val>
                                        </p:tav>
                                      </p:tavLst>
                                    </p:anim>
                                    <p:anim calcmode="lin" valueType="num">
                                      <p:cBhvr>
                                        <p:cTn id="29" dur="100" accel="100000" fill="hold">
                                          <p:stCondLst>
                                            <p:cond delay="900"/>
                                          </p:stCondLst>
                                        </p:cTn>
                                        <p:tgtEl>
                                          <p:spTgt spid="55"/>
                                        </p:tgtEl>
                                        <p:attrNameLst>
                                          <p:attrName>ppt_y</p:attrName>
                                        </p:attrNameLst>
                                      </p:cBhvr>
                                      <p:tavLst>
                                        <p:tav tm="0">
                                          <p:val>
                                            <p:strVal val="#ppt_y-.03"/>
                                          </p:val>
                                        </p:tav>
                                        <p:tav tm="100000">
                                          <p:val>
                                            <p:strVal val="#ppt_y"/>
                                          </p:val>
                                        </p:tav>
                                      </p:tavLst>
                                    </p:anim>
                                  </p:childTnLst>
                                </p:cTn>
                              </p:par>
                              <p:par>
                                <p:cTn id="30" presetID="41" presetClass="entr" presetSubtype="0" fill="hold" grpId="0" nodeType="withEffect">
                                  <p:stCondLst>
                                    <p:cond delay="1600"/>
                                  </p:stCondLst>
                                  <p:iterate type="lt">
                                    <p:tmPct val="10000"/>
                                  </p:iterate>
                                  <p:childTnLst>
                                    <p:set>
                                      <p:cBhvr>
                                        <p:cTn id="31" dur="1" fill="hold">
                                          <p:stCondLst>
                                            <p:cond delay="0"/>
                                          </p:stCondLst>
                                        </p:cTn>
                                        <p:tgtEl>
                                          <p:spTgt spid="23"/>
                                        </p:tgtEl>
                                        <p:attrNameLst>
                                          <p:attrName>style.visibility</p:attrName>
                                        </p:attrNameLst>
                                      </p:cBhvr>
                                      <p:to>
                                        <p:strVal val="visible"/>
                                      </p:to>
                                    </p:set>
                                    <p:anim calcmode="lin" valueType="num">
                                      <p:cBhvr>
                                        <p:cTn id="32" dur="500" fill="hold"/>
                                        <p:tgtEl>
                                          <p:spTgt spid="23"/>
                                        </p:tgtEl>
                                        <p:attrNameLst>
                                          <p:attrName>ppt_x</p:attrName>
                                        </p:attrNameLst>
                                      </p:cBhvr>
                                      <p:tavLst>
                                        <p:tav tm="0">
                                          <p:val>
                                            <p:strVal val="#ppt_x"/>
                                          </p:val>
                                        </p:tav>
                                        <p:tav tm="50000">
                                          <p:val>
                                            <p:strVal val="#ppt_x+.1"/>
                                          </p:val>
                                        </p:tav>
                                        <p:tav tm="100000">
                                          <p:val>
                                            <p:strVal val="#ppt_x"/>
                                          </p:val>
                                        </p:tav>
                                      </p:tavLst>
                                    </p:anim>
                                    <p:anim calcmode="lin" valueType="num">
                                      <p:cBhvr>
                                        <p:cTn id="33" dur="500" fill="hold"/>
                                        <p:tgtEl>
                                          <p:spTgt spid="23"/>
                                        </p:tgtEl>
                                        <p:attrNameLst>
                                          <p:attrName>ppt_y</p:attrName>
                                        </p:attrNameLst>
                                      </p:cBhvr>
                                      <p:tavLst>
                                        <p:tav tm="0">
                                          <p:val>
                                            <p:strVal val="#ppt_y"/>
                                          </p:val>
                                        </p:tav>
                                        <p:tav tm="100000">
                                          <p:val>
                                            <p:strVal val="#ppt_y"/>
                                          </p:val>
                                        </p:tav>
                                      </p:tavLst>
                                    </p:anim>
                                    <p:anim calcmode="lin" valueType="num">
                                      <p:cBhvr>
                                        <p:cTn id="34" dur="500" fill="hold"/>
                                        <p:tgtEl>
                                          <p:spTgt spid="23"/>
                                        </p:tgtEl>
                                        <p:attrNameLst>
                                          <p:attrName>ppt_h</p:attrName>
                                        </p:attrNameLst>
                                      </p:cBhvr>
                                      <p:tavLst>
                                        <p:tav tm="0">
                                          <p:val>
                                            <p:strVal val="#ppt_h/10"/>
                                          </p:val>
                                        </p:tav>
                                        <p:tav tm="50000">
                                          <p:val>
                                            <p:strVal val="#ppt_h+.01"/>
                                          </p:val>
                                        </p:tav>
                                        <p:tav tm="100000">
                                          <p:val>
                                            <p:strVal val="#ppt_h"/>
                                          </p:val>
                                        </p:tav>
                                      </p:tavLst>
                                    </p:anim>
                                    <p:anim calcmode="lin" valueType="num">
                                      <p:cBhvr>
                                        <p:cTn id="35" dur="500" fill="hold"/>
                                        <p:tgtEl>
                                          <p:spTgt spid="23"/>
                                        </p:tgtEl>
                                        <p:attrNameLst>
                                          <p:attrName>ppt_w</p:attrName>
                                        </p:attrNameLst>
                                      </p:cBhvr>
                                      <p:tavLst>
                                        <p:tav tm="0">
                                          <p:val>
                                            <p:strVal val="#ppt_w/10"/>
                                          </p:val>
                                        </p:tav>
                                        <p:tav tm="50000">
                                          <p:val>
                                            <p:strVal val="#ppt_w+.01"/>
                                          </p:val>
                                        </p:tav>
                                        <p:tav tm="100000">
                                          <p:val>
                                            <p:strVal val="#ppt_w"/>
                                          </p:val>
                                        </p:tav>
                                      </p:tavLst>
                                    </p:anim>
                                    <p:animEffect transition="in" filter="fade">
                                      <p:cBhvr>
                                        <p:cTn id="36" dur="500" tmFilter="0,0; .5, 1; 1, 1"/>
                                        <p:tgtEl>
                                          <p:spTgt spid="23"/>
                                        </p:tgtEl>
                                      </p:cBhvr>
                                    </p:animEffect>
                                  </p:childTnLst>
                                </p:cTn>
                              </p:par>
                              <p:par>
                                <p:cTn id="37" presetID="22" presetClass="entr" presetSubtype="8" fill="hold" nodeType="withEffect">
                                  <p:stCondLst>
                                    <p:cond delay="1900"/>
                                  </p:stCondLst>
                                  <p:childTnLst>
                                    <p:set>
                                      <p:cBhvr>
                                        <p:cTn id="38" dur="1" fill="hold">
                                          <p:stCondLst>
                                            <p:cond delay="0"/>
                                          </p:stCondLst>
                                        </p:cTn>
                                        <p:tgtEl>
                                          <p:spTgt spid="73"/>
                                        </p:tgtEl>
                                        <p:attrNameLst>
                                          <p:attrName>style.visibility</p:attrName>
                                        </p:attrNameLst>
                                      </p:cBhvr>
                                      <p:to>
                                        <p:strVal val="visible"/>
                                      </p:to>
                                    </p:set>
                                    <p:animEffect transition="in" filter="wipe(left)">
                                      <p:cBhvr>
                                        <p:cTn id="39" dur="500"/>
                                        <p:tgtEl>
                                          <p:spTgt spid="73"/>
                                        </p:tgtEl>
                                      </p:cBhvr>
                                    </p:animEffect>
                                  </p:childTnLst>
                                </p:cTn>
                              </p:par>
                              <p:par>
                                <p:cTn id="40" presetID="2" presetClass="entr" presetSubtype="2" fill="hold" grpId="0" nodeType="withEffect">
                                  <p:stCondLst>
                                    <p:cond delay="2200"/>
                                  </p:stCondLst>
                                  <p:childTnLst>
                                    <p:set>
                                      <p:cBhvr>
                                        <p:cTn id="41" dur="1" fill="hold">
                                          <p:stCondLst>
                                            <p:cond delay="0"/>
                                          </p:stCondLst>
                                        </p:cTn>
                                        <p:tgtEl>
                                          <p:spTgt spid="24"/>
                                        </p:tgtEl>
                                        <p:attrNameLst>
                                          <p:attrName>style.visibility</p:attrName>
                                        </p:attrNameLst>
                                      </p:cBhvr>
                                      <p:to>
                                        <p:strVal val="visible"/>
                                      </p:to>
                                    </p:set>
                                    <p:anim calcmode="lin" valueType="num">
                                      <p:cBhvr>
                                        <p:cTn id="42" dur="1000" fill="hold"/>
                                        <p:tgtEl>
                                          <p:spTgt spid="24"/>
                                        </p:tgtEl>
                                        <p:attrNameLst>
                                          <p:attrName>ppt_x</p:attrName>
                                        </p:attrNameLst>
                                      </p:cBhvr>
                                      <p:tavLst>
                                        <p:tav tm="0">
                                          <p:val>
                                            <p:strVal val="1+#ppt_w/2"/>
                                          </p:val>
                                        </p:tav>
                                        <p:tav tm="100000">
                                          <p:val>
                                            <p:strVal val="#ppt_x"/>
                                          </p:val>
                                        </p:tav>
                                      </p:tavLst>
                                    </p:anim>
                                    <p:anim calcmode="lin" valueType="num">
                                      <p:cBhvr>
                                        <p:cTn id="43" dur="1000" fill="hold"/>
                                        <p:tgtEl>
                                          <p:spTgt spid="24"/>
                                        </p:tgtEl>
                                        <p:attrNameLst>
                                          <p:attrName>ppt_y</p:attrName>
                                        </p:attrNameLst>
                                      </p:cBhvr>
                                      <p:tavLst>
                                        <p:tav tm="0">
                                          <p:val>
                                            <p:strVal val="#ppt_y"/>
                                          </p:val>
                                        </p:tav>
                                        <p:tav tm="100000">
                                          <p:val>
                                            <p:strVal val="#ppt_y"/>
                                          </p:val>
                                        </p:tav>
                                      </p:tavLst>
                                    </p:anim>
                                  </p:childTnLst>
                                </p:cTn>
                              </p:par>
                              <p:par>
                                <p:cTn id="44" presetID="2" presetClass="entr" presetSubtype="12" fill="hold" nodeType="withEffect">
                                  <p:stCondLst>
                                    <p:cond delay="2000"/>
                                  </p:stCondLst>
                                  <p:childTnLst>
                                    <p:set>
                                      <p:cBhvr>
                                        <p:cTn id="45" dur="1" fill="hold">
                                          <p:stCondLst>
                                            <p:cond delay="0"/>
                                          </p:stCondLst>
                                        </p:cTn>
                                        <p:tgtEl>
                                          <p:spTgt spid="66"/>
                                        </p:tgtEl>
                                        <p:attrNameLst>
                                          <p:attrName>style.visibility</p:attrName>
                                        </p:attrNameLst>
                                      </p:cBhvr>
                                      <p:to>
                                        <p:strVal val="visible"/>
                                      </p:to>
                                    </p:set>
                                    <p:anim calcmode="lin" valueType="num">
                                      <p:cBhvr>
                                        <p:cTn id="46" dur="500" fill="hold"/>
                                        <p:tgtEl>
                                          <p:spTgt spid="66"/>
                                        </p:tgtEl>
                                        <p:attrNameLst>
                                          <p:attrName>ppt_x</p:attrName>
                                        </p:attrNameLst>
                                      </p:cBhvr>
                                      <p:tavLst>
                                        <p:tav tm="0">
                                          <p:val>
                                            <p:strVal val="0-#ppt_w/2"/>
                                          </p:val>
                                        </p:tav>
                                        <p:tav tm="100000">
                                          <p:val>
                                            <p:strVal val="#ppt_x"/>
                                          </p:val>
                                        </p:tav>
                                      </p:tavLst>
                                    </p:anim>
                                    <p:anim calcmode="lin" valueType="num">
                                      <p:cBhvr>
                                        <p:cTn id="47" dur="500" fill="hold"/>
                                        <p:tgtEl>
                                          <p:spTgt spid="66"/>
                                        </p:tgtEl>
                                        <p:attrNameLst>
                                          <p:attrName>ppt_y</p:attrName>
                                        </p:attrNameLst>
                                      </p:cBhvr>
                                      <p:tavLst>
                                        <p:tav tm="0">
                                          <p:val>
                                            <p:strVal val="1+#ppt_h/2"/>
                                          </p:val>
                                        </p:tav>
                                        <p:tav tm="100000">
                                          <p:val>
                                            <p:strVal val="#ppt_y"/>
                                          </p:val>
                                        </p:tav>
                                      </p:tavLst>
                                    </p:anim>
                                  </p:childTnLst>
                                </p:cTn>
                              </p:par>
                              <p:par>
                                <p:cTn id="48" presetID="2" presetClass="entr" presetSubtype="3" fill="hold" nodeType="withEffect">
                                  <p:stCondLst>
                                    <p:cond delay="2000"/>
                                  </p:stCondLst>
                                  <p:childTnLst>
                                    <p:set>
                                      <p:cBhvr>
                                        <p:cTn id="49" dur="1" fill="hold">
                                          <p:stCondLst>
                                            <p:cond delay="0"/>
                                          </p:stCondLst>
                                        </p:cTn>
                                        <p:tgtEl>
                                          <p:spTgt spid="67"/>
                                        </p:tgtEl>
                                        <p:attrNameLst>
                                          <p:attrName>style.visibility</p:attrName>
                                        </p:attrNameLst>
                                      </p:cBhvr>
                                      <p:to>
                                        <p:strVal val="visible"/>
                                      </p:to>
                                    </p:set>
                                    <p:anim calcmode="lin" valueType="num">
                                      <p:cBhvr>
                                        <p:cTn id="50" dur="500" fill="hold"/>
                                        <p:tgtEl>
                                          <p:spTgt spid="67"/>
                                        </p:tgtEl>
                                        <p:attrNameLst>
                                          <p:attrName>ppt_x</p:attrName>
                                        </p:attrNameLst>
                                      </p:cBhvr>
                                      <p:tavLst>
                                        <p:tav tm="0">
                                          <p:val>
                                            <p:strVal val="1+#ppt_w/2"/>
                                          </p:val>
                                        </p:tav>
                                        <p:tav tm="100000">
                                          <p:val>
                                            <p:strVal val="#ppt_x"/>
                                          </p:val>
                                        </p:tav>
                                      </p:tavLst>
                                    </p:anim>
                                    <p:anim calcmode="lin" valueType="num">
                                      <p:cBhvr>
                                        <p:cTn id="51" dur="500" fill="hold"/>
                                        <p:tgtEl>
                                          <p:spTgt spid="67"/>
                                        </p:tgtEl>
                                        <p:attrNameLst>
                                          <p:attrName>ppt_y</p:attrName>
                                        </p:attrNameLst>
                                      </p:cBhvr>
                                      <p:tavLst>
                                        <p:tav tm="0">
                                          <p:val>
                                            <p:strVal val="0-#ppt_h/2"/>
                                          </p:val>
                                        </p:tav>
                                        <p:tav tm="100000">
                                          <p:val>
                                            <p:strVal val="#ppt_y"/>
                                          </p:val>
                                        </p:tav>
                                      </p:tavLst>
                                    </p:anim>
                                  </p:childTnLst>
                                </p:cTn>
                              </p:par>
                              <p:par>
                                <p:cTn id="52" presetID="2" presetClass="entr" presetSubtype="2" fill="hold" grpId="0" nodeType="withEffect">
                                  <p:stCondLst>
                                    <p:cond delay="2200"/>
                                  </p:stCondLst>
                                  <p:childTnLst>
                                    <p:set>
                                      <p:cBhvr>
                                        <p:cTn id="53" dur="1" fill="hold">
                                          <p:stCondLst>
                                            <p:cond delay="0"/>
                                          </p:stCondLst>
                                        </p:cTn>
                                        <p:tgtEl>
                                          <p:spTgt spid="15"/>
                                        </p:tgtEl>
                                        <p:attrNameLst>
                                          <p:attrName>style.visibility</p:attrName>
                                        </p:attrNameLst>
                                      </p:cBhvr>
                                      <p:to>
                                        <p:strVal val="visible"/>
                                      </p:to>
                                    </p:set>
                                    <p:anim calcmode="lin" valueType="num">
                                      <p:cBhvr>
                                        <p:cTn id="54" dur="1000" fill="hold"/>
                                        <p:tgtEl>
                                          <p:spTgt spid="15"/>
                                        </p:tgtEl>
                                        <p:attrNameLst>
                                          <p:attrName>ppt_x</p:attrName>
                                        </p:attrNameLst>
                                      </p:cBhvr>
                                      <p:tavLst>
                                        <p:tav tm="0">
                                          <p:val>
                                            <p:strVal val="1+#ppt_w/2"/>
                                          </p:val>
                                        </p:tav>
                                        <p:tav tm="100000">
                                          <p:val>
                                            <p:strVal val="#ppt_x"/>
                                          </p:val>
                                        </p:tav>
                                      </p:tavLst>
                                    </p:anim>
                                    <p:anim calcmode="lin" valueType="num">
                                      <p:cBhvr>
                                        <p:cTn id="55" dur="1000" fill="hold"/>
                                        <p:tgtEl>
                                          <p:spTgt spid="1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23" grpId="0"/>
      <p:bldP spid="24" grpId="0"/>
      <p:bldP spid="54" grpId="0" animBg="1"/>
      <p:bldP spid="36" grpId="0" animBg="1"/>
      <p:bldP spid="55" grpId="0"/>
      <p:bldP spid="1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任意多边形 1"/>
          <p:cNvSpPr/>
          <p:nvPr/>
        </p:nvSpPr>
        <p:spPr>
          <a:xfrm>
            <a:off x="3988793" y="533817"/>
            <a:ext cx="1170058" cy="1852590"/>
          </a:xfrm>
          <a:custGeom>
            <a:avLst/>
            <a:gdLst>
              <a:gd name="connsiteX0" fmla="*/ 662731 w 1308684"/>
              <a:gd name="connsiteY0" fmla="*/ 2072081 h 2072081"/>
              <a:gd name="connsiteX1" fmla="*/ 0 w 1308684"/>
              <a:gd name="connsiteY1" fmla="*/ 1442907 h 2072081"/>
              <a:gd name="connsiteX2" fmla="*/ 0 w 1308684"/>
              <a:gd name="connsiteY2" fmla="*/ 0 h 2072081"/>
              <a:gd name="connsiteX3" fmla="*/ 671120 w 1308684"/>
              <a:gd name="connsiteY3" fmla="*/ 662731 h 2072081"/>
              <a:gd name="connsiteX4" fmla="*/ 1308684 w 1308684"/>
              <a:gd name="connsiteY4" fmla="*/ 25167 h 2072081"/>
              <a:gd name="connsiteX5" fmla="*/ 1308684 w 1308684"/>
              <a:gd name="connsiteY5" fmla="*/ 1442907 h 2072081"/>
              <a:gd name="connsiteX6" fmla="*/ 662731 w 1308684"/>
              <a:gd name="connsiteY6" fmla="*/ 2072081 h 20720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08684" h="2072081">
                <a:moveTo>
                  <a:pt x="662731" y="2072081"/>
                </a:moveTo>
                <a:lnTo>
                  <a:pt x="0" y="1442907"/>
                </a:lnTo>
                <a:lnTo>
                  <a:pt x="0" y="0"/>
                </a:lnTo>
                <a:lnTo>
                  <a:pt x="671120" y="662731"/>
                </a:lnTo>
                <a:lnTo>
                  <a:pt x="1308684" y="25167"/>
                </a:lnTo>
                <a:lnTo>
                  <a:pt x="1308684" y="1442907"/>
                </a:lnTo>
                <a:lnTo>
                  <a:pt x="662731" y="2072081"/>
                </a:lnTo>
                <a:close/>
              </a:path>
            </a:pathLst>
          </a:custGeom>
          <a:solidFill>
            <a:srgbClr val="C8161D"/>
          </a:solidFill>
          <a:ln w="22225">
            <a:gradFill flip="none" rotWithShape="1">
              <a:gsLst>
                <a:gs pos="0">
                  <a:srgbClr val="CDCDCD"/>
                </a:gs>
                <a:gs pos="100000">
                  <a:schemeClr val="bg1"/>
                </a:gs>
              </a:gsLst>
              <a:lin ang="2700000" scaled="1"/>
              <a:tileRect/>
            </a:gradFill>
          </a:ln>
          <a:effectLst>
            <a:innerShdw blurRad="88900" dist="38100" dir="13500000">
              <a:prstClr val="black">
                <a:alpha val="4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auto">
              <a:spcBef>
                <a:spcPts val="0"/>
              </a:spcBef>
              <a:spcAft>
                <a:spcPts val="0"/>
              </a:spcAft>
            </a:pPr>
            <a:endParaRPr lang="zh-CN" altLang="en-US" sz="1350">
              <a:solidFill>
                <a:prstClr val="white"/>
              </a:solidFill>
            </a:endParaRPr>
          </a:p>
        </p:txBody>
      </p:sp>
      <p:sp>
        <p:nvSpPr>
          <p:cNvPr id="3" name="任意多边形 2"/>
          <p:cNvSpPr/>
          <p:nvPr/>
        </p:nvSpPr>
        <p:spPr>
          <a:xfrm rot="8100000">
            <a:off x="3946249" y="692702"/>
            <a:ext cx="1291874" cy="1292012"/>
          </a:xfrm>
          <a:custGeom>
            <a:avLst/>
            <a:gdLst>
              <a:gd name="connsiteX0" fmla="*/ 39400 w 1444932"/>
              <a:gd name="connsiteY0" fmla="*/ 39554 h 1445086"/>
              <a:gd name="connsiteX1" fmla="*/ 134519 w 1444932"/>
              <a:gd name="connsiteY1" fmla="*/ 155 h 1445086"/>
              <a:gd name="connsiteX2" fmla="*/ 894281 w 1444932"/>
              <a:gd name="connsiteY2" fmla="*/ 155 h 1445086"/>
              <a:gd name="connsiteX3" fmla="*/ 905823 w 1444932"/>
              <a:gd name="connsiteY3" fmla="*/ 2485 h 1445086"/>
              <a:gd name="connsiteX4" fmla="*/ 905881 w 1444932"/>
              <a:gd name="connsiteY4" fmla="*/ 154 h 1445086"/>
              <a:gd name="connsiteX5" fmla="*/ 1431928 w 1444932"/>
              <a:gd name="connsiteY5" fmla="*/ 427073 h 1445086"/>
              <a:gd name="connsiteX6" fmla="*/ 1439322 w 1444932"/>
              <a:gd name="connsiteY6" fmla="*/ 523015 h 1445086"/>
              <a:gd name="connsiteX7" fmla="*/ 1444932 w 1444932"/>
              <a:gd name="connsiteY7" fmla="*/ 550805 h 1445086"/>
              <a:gd name="connsiteX8" fmla="*/ 1444932 w 1444932"/>
              <a:gd name="connsiteY8" fmla="*/ 1310567 h 1445086"/>
              <a:gd name="connsiteX9" fmla="*/ 1310414 w 1444932"/>
              <a:gd name="connsiteY9" fmla="*/ 1445086 h 1445086"/>
              <a:gd name="connsiteX10" fmla="*/ 1175895 w 1444932"/>
              <a:gd name="connsiteY10" fmla="*/ 1310567 h 1445086"/>
              <a:gd name="connsiteX11" fmla="*/ 1175894 w 1444932"/>
              <a:gd name="connsiteY11" fmla="*/ 550805 h 1445086"/>
              <a:gd name="connsiteX12" fmla="*/ 1176924 w 1444932"/>
              <a:gd name="connsiteY12" fmla="*/ 545705 h 1445086"/>
              <a:gd name="connsiteX13" fmla="*/ 1175290 w 1444932"/>
              <a:gd name="connsiteY13" fmla="*/ 545705 h 1445086"/>
              <a:gd name="connsiteX14" fmla="*/ 899147 w 1444932"/>
              <a:gd name="connsiteY14" fmla="*/ 269562 h 1445086"/>
              <a:gd name="connsiteX15" fmla="*/ 899181 w 1444932"/>
              <a:gd name="connsiteY15" fmla="*/ 268204 h 1445086"/>
              <a:gd name="connsiteX16" fmla="*/ 894281 w 1444932"/>
              <a:gd name="connsiteY16" fmla="*/ 269193 h 1445086"/>
              <a:gd name="connsiteX17" fmla="*/ 134519 w 1444932"/>
              <a:gd name="connsiteY17" fmla="*/ 269193 h 1445086"/>
              <a:gd name="connsiteX18" fmla="*/ 0 w 1444932"/>
              <a:gd name="connsiteY18" fmla="*/ 134674 h 1445086"/>
              <a:gd name="connsiteX19" fmla="*/ 39400 w 1444932"/>
              <a:gd name="connsiteY19" fmla="*/ 39554 h 1445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444932" h="1445086">
                <a:moveTo>
                  <a:pt x="39400" y="39554"/>
                </a:moveTo>
                <a:cubicBezTo>
                  <a:pt x="63743" y="15211"/>
                  <a:pt x="97373" y="155"/>
                  <a:pt x="134519" y="155"/>
                </a:cubicBezTo>
                <a:lnTo>
                  <a:pt x="894281" y="155"/>
                </a:lnTo>
                <a:lnTo>
                  <a:pt x="905823" y="2485"/>
                </a:lnTo>
                <a:lnTo>
                  <a:pt x="905881" y="154"/>
                </a:lnTo>
                <a:cubicBezTo>
                  <a:pt x="1206440" y="-5740"/>
                  <a:pt x="1389685" y="157248"/>
                  <a:pt x="1431928" y="427073"/>
                </a:cubicBezTo>
                <a:lnTo>
                  <a:pt x="1439322" y="523015"/>
                </a:lnTo>
                <a:lnTo>
                  <a:pt x="1444932" y="550805"/>
                </a:lnTo>
                <a:lnTo>
                  <a:pt x="1444932" y="1310567"/>
                </a:lnTo>
                <a:cubicBezTo>
                  <a:pt x="1444933" y="1384860"/>
                  <a:pt x="1384707" y="1445086"/>
                  <a:pt x="1310414" y="1445086"/>
                </a:cubicBezTo>
                <a:cubicBezTo>
                  <a:pt x="1236120" y="1445086"/>
                  <a:pt x="1175894" y="1384860"/>
                  <a:pt x="1175895" y="1310567"/>
                </a:cubicBezTo>
                <a:lnTo>
                  <a:pt x="1175894" y="550805"/>
                </a:lnTo>
                <a:lnTo>
                  <a:pt x="1176924" y="545705"/>
                </a:lnTo>
                <a:lnTo>
                  <a:pt x="1175290" y="545705"/>
                </a:lnTo>
                <a:cubicBezTo>
                  <a:pt x="1169114" y="387989"/>
                  <a:pt x="1176413" y="263949"/>
                  <a:pt x="899147" y="269562"/>
                </a:cubicBezTo>
                <a:lnTo>
                  <a:pt x="899181" y="268204"/>
                </a:lnTo>
                <a:lnTo>
                  <a:pt x="894281" y="269193"/>
                </a:lnTo>
                <a:lnTo>
                  <a:pt x="134519" y="269193"/>
                </a:lnTo>
                <a:cubicBezTo>
                  <a:pt x="60226" y="269193"/>
                  <a:pt x="0" y="208967"/>
                  <a:pt x="0" y="134674"/>
                </a:cubicBezTo>
                <a:cubicBezTo>
                  <a:pt x="0" y="97527"/>
                  <a:pt x="15057" y="63898"/>
                  <a:pt x="39400" y="39554"/>
                </a:cubicBezTo>
                <a:close/>
              </a:path>
            </a:pathLst>
          </a:custGeom>
          <a:gradFill>
            <a:gsLst>
              <a:gs pos="100000">
                <a:schemeClr val="bg1"/>
              </a:gs>
              <a:gs pos="0">
                <a:schemeClr val="bg1">
                  <a:lumMod val="95000"/>
                </a:schemeClr>
              </a:gs>
            </a:gsLst>
            <a:lin ang="2700000" scaled="1"/>
          </a:gradFill>
          <a:ln w="190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softEdge rad="0"/>
          </a:effectLst>
        </p:spPr>
        <p:txBody>
          <a:bodyPr vert="horz" wrap="square" lIns="68580" tIns="34290" rIns="68580" bIns="34290" numCol="1" anchor="t" anchorCtr="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pPr>
            <a:endParaRPr lang="zh-CN" altLang="en-US" sz="1350">
              <a:solidFill>
                <a:prstClr val="black"/>
              </a:solidFill>
              <a:latin typeface="Arial" panose="020B0604020202020204" pitchFamily="34" charset="0"/>
              <a:ea typeface="微软雅黑" panose="020B0503020204020204" pitchFamily="34" charset="-122"/>
            </a:endParaRPr>
          </a:p>
        </p:txBody>
      </p:sp>
      <p:sp>
        <p:nvSpPr>
          <p:cNvPr id="4" name="任意多边形 3"/>
          <p:cNvSpPr/>
          <p:nvPr/>
        </p:nvSpPr>
        <p:spPr>
          <a:xfrm rot="5400000">
            <a:off x="5105472" y="1644244"/>
            <a:ext cx="1170058" cy="1852590"/>
          </a:xfrm>
          <a:custGeom>
            <a:avLst/>
            <a:gdLst>
              <a:gd name="connsiteX0" fmla="*/ 662731 w 1308684"/>
              <a:gd name="connsiteY0" fmla="*/ 2072081 h 2072081"/>
              <a:gd name="connsiteX1" fmla="*/ 0 w 1308684"/>
              <a:gd name="connsiteY1" fmla="*/ 1442907 h 2072081"/>
              <a:gd name="connsiteX2" fmla="*/ 0 w 1308684"/>
              <a:gd name="connsiteY2" fmla="*/ 0 h 2072081"/>
              <a:gd name="connsiteX3" fmla="*/ 671120 w 1308684"/>
              <a:gd name="connsiteY3" fmla="*/ 662731 h 2072081"/>
              <a:gd name="connsiteX4" fmla="*/ 1308684 w 1308684"/>
              <a:gd name="connsiteY4" fmla="*/ 25167 h 2072081"/>
              <a:gd name="connsiteX5" fmla="*/ 1308684 w 1308684"/>
              <a:gd name="connsiteY5" fmla="*/ 1442907 h 2072081"/>
              <a:gd name="connsiteX6" fmla="*/ 662731 w 1308684"/>
              <a:gd name="connsiteY6" fmla="*/ 2072081 h 20720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08684" h="2072081">
                <a:moveTo>
                  <a:pt x="662731" y="2072081"/>
                </a:moveTo>
                <a:lnTo>
                  <a:pt x="0" y="1442907"/>
                </a:lnTo>
                <a:lnTo>
                  <a:pt x="0" y="0"/>
                </a:lnTo>
                <a:lnTo>
                  <a:pt x="671120" y="662731"/>
                </a:lnTo>
                <a:lnTo>
                  <a:pt x="1308684" y="25167"/>
                </a:lnTo>
                <a:lnTo>
                  <a:pt x="1308684" y="1442907"/>
                </a:lnTo>
                <a:lnTo>
                  <a:pt x="662731" y="2072081"/>
                </a:lnTo>
                <a:close/>
              </a:path>
            </a:pathLst>
          </a:custGeom>
          <a:solidFill>
            <a:srgbClr val="C8161D"/>
          </a:solidFill>
          <a:ln w="22225">
            <a:gradFill flip="none" rotWithShape="1">
              <a:gsLst>
                <a:gs pos="0">
                  <a:srgbClr val="CDCDCD"/>
                </a:gs>
                <a:gs pos="100000">
                  <a:schemeClr val="bg1"/>
                </a:gs>
              </a:gsLst>
              <a:lin ang="2700000" scaled="1"/>
              <a:tileRect/>
            </a:gradFill>
          </a:ln>
          <a:effectLst>
            <a:innerShdw blurRad="88900" dist="38100" dir="13500000">
              <a:prstClr val="black">
                <a:alpha val="4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auto">
              <a:spcBef>
                <a:spcPts val="0"/>
              </a:spcBef>
              <a:spcAft>
                <a:spcPts val="0"/>
              </a:spcAft>
            </a:pPr>
            <a:endParaRPr lang="zh-CN" altLang="en-US" sz="1350">
              <a:solidFill>
                <a:prstClr val="white"/>
              </a:solidFill>
            </a:endParaRPr>
          </a:p>
        </p:txBody>
      </p:sp>
      <p:sp>
        <p:nvSpPr>
          <p:cNvPr id="5" name="任意多边形 4"/>
          <p:cNvSpPr/>
          <p:nvPr/>
        </p:nvSpPr>
        <p:spPr>
          <a:xfrm rot="13500000">
            <a:off x="5165967" y="1942899"/>
            <a:ext cx="1291874" cy="1292012"/>
          </a:xfrm>
          <a:custGeom>
            <a:avLst/>
            <a:gdLst>
              <a:gd name="connsiteX0" fmla="*/ 39400 w 1444932"/>
              <a:gd name="connsiteY0" fmla="*/ 39554 h 1445086"/>
              <a:gd name="connsiteX1" fmla="*/ 134519 w 1444932"/>
              <a:gd name="connsiteY1" fmla="*/ 155 h 1445086"/>
              <a:gd name="connsiteX2" fmla="*/ 894281 w 1444932"/>
              <a:gd name="connsiteY2" fmla="*/ 155 h 1445086"/>
              <a:gd name="connsiteX3" fmla="*/ 905823 w 1444932"/>
              <a:gd name="connsiteY3" fmla="*/ 2485 h 1445086"/>
              <a:gd name="connsiteX4" fmla="*/ 905881 w 1444932"/>
              <a:gd name="connsiteY4" fmla="*/ 154 h 1445086"/>
              <a:gd name="connsiteX5" fmla="*/ 1431928 w 1444932"/>
              <a:gd name="connsiteY5" fmla="*/ 427073 h 1445086"/>
              <a:gd name="connsiteX6" fmla="*/ 1439322 w 1444932"/>
              <a:gd name="connsiteY6" fmla="*/ 523015 h 1445086"/>
              <a:gd name="connsiteX7" fmla="*/ 1444932 w 1444932"/>
              <a:gd name="connsiteY7" fmla="*/ 550805 h 1445086"/>
              <a:gd name="connsiteX8" fmla="*/ 1444932 w 1444932"/>
              <a:gd name="connsiteY8" fmla="*/ 1310567 h 1445086"/>
              <a:gd name="connsiteX9" fmla="*/ 1310414 w 1444932"/>
              <a:gd name="connsiteY9" fmla="*/ 1445086 h 1445086"/>
              <a:gd name="connsiteX10" fmla="*/ 1175895 w 1444932"/>
              <a:gd name="connsiteY10" fmla="*/ 1310567 h 1445086"/>
              <a:gd name="connsiteX11" fmla="*/ 1175894 w 1444932"/>
              <a:gd name="connsiteY11" fmla="*/ 550805 h 1445086"/>
              <a:gd name="connsiteX12" fmla="*/ 1176924 w 1444932"/>
              <a:gd name="connsiteY12" fmla="*/ 545705 h 1445086"/>
              <a:gd name="connsiteX13" fmla="*/ 1175290 w 1444932"/>
              <a:gd name="connsiteY13" fmla="*/ 545705 h 1445086"/>
              <a:gd name="connsiteX14" fmla="*/ 899147 w 1444932"/>
              <a:gd name="connsiteY14" fmla="*/ 269562 h 1445086"/>
              <a:gd name="connsiteX15" fmla="*/ 899181 w 1444932"/>
              <a:gd name="connsiteY15" fmla="*/ 268204 h 1445086"/>
              <a:gd name="connsiteX16" fmla="*/ 894281 w 1444932"/>
              <a:gd name="connsiteY16" fmla="*/ 269193 h 1445086"/>
              <a:gd name="connsiteX17" fmla="*/ 134519 w 1444932"/>
              <a:gd name="connsiteY17" fmla="*/ 269193 h 1445086"/>
              <a:gd name="connsiteX18" fmla="*/ 0 w 1444932"/>
              <a:gd name="connsiteY18" fmla="*/ 134674 h 1445086"/>
              <a:gd name="connsiteX19" fmla="*/ 39400 w 1444932"/>
              <a:gd name="connsiteY19" fmla="*/ 39554 h 1445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444932" h="1445086">
                <a:moveTo>
                  <a:pt x="39400" y="39554"/>
                </a:moveTo>
                <a:cubicBezTo>
                  <a:pt x="63743" y="15211"/>
                  <a:pt x="97373" y="155"/>
                  <a:pt x="134519" y="155"/>
                </a:cubicBezTo>
                <a:lnTo>
                  <a:pt x="894281" y="155"/>
                </a:lnTo>
                <a:lnTo>
                  <a:pt x="905823" y="2485"/>
                </a:lnTo>
                <a:lnTo>
                  <a:pt x="905881" y="154"/>
                </a:lnTo>
                <a:cubicBezTo>
                  <a:pt x="1206440" y="-5740"/>
                  <a:pt x="1389685" y="157248"/>
                  <a:pt x="1431928" y="427073"/>
                </a:cubicBezTo>
                <a:lnTo>
                  <a:pt x="1439322" y="523015"/>
                </a:lnTo>
                <a:lnTo>
                  <a:pt x="1444932" y="550805"/>
                </a:lnTo>
                <a:lnTo>
                  <a:pt x="1444932" y="1310567"/>
                </a:lnTo>
                <a:cubicBezTo>
                  <a:pt x="1444933" y="1384860"/>
                  <a:pt x="1384707" y="1445086"/>
                  <a:pt x="1310414" y="1445086"/>
                </a:cubicBezTo>
                <a:cubicBezTo>
                  <a:pt x="1236120" y="1445086"/>
                  <a:pt x="1175894" y="1384860"/>
                  <a:pt x="1175895" y="1310567"/>
                </a:cubicBezTo>
                <a:lnTo>
                  <a:pt x="1175894" y="550805"/>
                </a:lnTo>
                <a:lnTo>
                  <a:pt x="1176924" y="545705"/>
                </a:lnTo>
                <a:lnTo>
                  <a:pt x="1175290" y="545705"/>
                </a:lnTo>
                <a:cubicBezTo>
                  <a:pt x="1169114" y="387989"/>
                  <a:pt x="1176413" y="263949"/>
                  <a:pt x="899147" y="269562"/>
                </a:cubicBezTo>
                <a:lnTo>
                  <a:pt x="899181" y="268204"/>
                </a:lnTo>
                <a:lnTo>
                  <a:pt x="894281" y="269193"/>
                </a:lnTo>
                <a:lnTo>
                  <a:pt x="134519" y="269193"/>
                </a:lnTo>
                <a:cubicBezTo>
                  <a:pt x="60226" y="269193"/>
                  <a:pt x="0" y="208967"/>
                  <a:pt x="0" y="134674"/>
                </a:cubicBezTo>
                <a:cubicBezTo>
                  <a:pt x="0" y="97527"/>
                  <a:pt x="15057" y="63898"/>
                  <a:pt x="39400" y="39554"/>
                </a:cubicBezTo>
                <a:close/>
              </a:path>
            </a:pathLst>
          </a:custGeom>
          <a:gradFill>
            <a:gsLst>
              <a:gs pos="100000">
                <a:schemeClr val="bg1"/>
              </a:gs>
              <a:gs pos="0">
                <a:schemeClr val="bg1">
                  <a:lumMod val="95000"/>
                </a:schemeClr>
              </a:gs>
            </a:gsLst>
            <a:lin ang="2700000" scaled="1"/>
          </a:gradFill>
          <a:ln w="190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softEdge rad="0"/>
          </a:effectLst>
        </p:spPr>
        <p:txBody>
          <a:bodyPr vert="horz" wrap="square" lIns="68580" tIns="34290" rIns="68580" bIns="34290" numCol="1" anchor="t" anchorCtr="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pPr>
            <a:endParaRPr lang="zh-CN" altLang="en-US" sz="1350">
              <a:solidFill>
                <a:prstClr val="black"/>
              </a:solidFill>
              <a:latin typeface="Arial" panose="020B0604020202020204" pitchFamily="34" charset="0"/>
              <a:ea typeface="微软雅黑" panose="020B0503020204020204" pitchFamily="34" charset="-122"/>
            </a:endParaRPr>
          </a:p>
        </p:txBody>
      </p:sp>
      <p:sp>
        <p:nvSpPr>
          <p:cNvPr id="6" name="任意多边形 5"/>
          <p:cNvSpPr/>
          <p:nvPr/>
        </p:nvSpPr>
        <p:spPr>
          <a:xfrm rot="10800000">
            <a:off x="4006634" y="2757093"/>
            <a:ext cx="1170058" cy="1852590"/>
          </a:xfrm>
          <a:custGeom>
            <a:avLst/>
            <a:gdLst>
              <a:gd name="connsiteX0" fmla="*/ 662731 w 1308684"/>
              <a:gd name="connsiteY0" fmla="*/ 2072081 h 2072081"/>
              <a:gd name="connsiteX1" fmla="*/ 0 w 1308684"/>
              <a:gd name="connsiteY1" fmla="*/ 1442907 h 2072081"/>
              <a:gd name="connsiteX2" fmla="*/ 0 w 1308684"/>
              <a:gd name="connsiteY2" fmla="*/ 0 h 2072081"/>
              <a:gd name="connsiteX3" fmla="*/ 671120 w 1308684"/>
              <a:gd name="connsiteY3" fmla="*/ 662731 h 2072081"/>
              <a:gd name="connsiteX4" fmla="*/ 1308684 w 1308684"/>
              <a:gd name="connsiteY4" fmla="*/ 25167 h 2072081"/>
              <a:gd name="connsiteX5" fmla="*/ 1308684 w 1308684"/>
              <a:gd name="connsiteY5" fmla="*/ 1442907 h 2072081"/>
              <a:gd name="connsiteX6" fmla="*/ 662731 w 1308684"/>
              <a:gd name="connsiteY6" fmla="*/ 2072081 h 20720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08684" h="2072081">
                <a:moveTo>
                  <a:pt x="662731" y="2072081"/>
                </a:moveTo>
                <a:lnTo>
                  <a:pt x="0" y="1442907"/>
                </a:lnTo>
                <a:lnTo>
                  <a:pt x="0" y="0"/>
                </a:lnTo>
                <a:lnTo>
                  <a:pt x="671120" y="662731"/>
                </a:lnTo>
                <a:lnTo>
                  <a:pt x="1308684" y="25167"/>
                </a:lnTo>
                <a:lnTo>
                  <a:pt x="1308684" y="1442907"/>
                </a:lnTo>
                <a:lnTo>
                  <a:pt x="662731" y="2072081"/>
                </a:lnTo>
                <a:close/>
              </a:path>
            </a:pathLst>
          </a:custGeom>
          <a:solidFill>
            <a:srgbClr val="C8161D"/>
          </a:solidFill>
          <a:ln w="22225">
            <a:gradFill flip="none" rotWithShape="1">
              <a:gsLst>
                <a:gs pos="0">
                  <a:srgbClr val="CDCDCD"/>
                </a:gs>
                <a:gs pos="100000">
                  <a:schemeClr val="bg1"/>
                </a:gs>
              </a:gsLst>
              <a:lin ang="2700000" scaled="1"/>
              <a:tileRect/>
            </a:gradFill>
          </a:ln>
          <a:effectLst>
            <a:innerShdw blurRad="88900" dist="38100" dir="13500000">
              <a:prstClr val="black">
                <a:alpha val="4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auto">
              <a:spcBef>
                <a:spcPts val="0"/>
              </a:spcBef>
              <a:spcAft>
                <a:spcPts val="0"/>
              </a:spcAft>
            </a:pPr>
            <a:endParaRPr lang="zh-CN" altLang="en-US" sz="1350">
              <a:solidFill>
                <a:prstClr val="white"/>
              </a:solidFill>
            </a:endParaRPr>
          </a:p>
        </p:txBody>
      </p:sp>
      <p:sp>
        <p:nvSpPr>
          <p:cNvPr id="7" name="任意多边形 6"/>
          <p:cNvSpPr/>
          <p:nvPr/>
        </p:nvSpPr>
        <p:spPr>
          <a:xfrm rot="18900000">
            <a:off x="3927361" y="3158786"/>
            <a:ext cx="1291874" cy="1292012"/>
          </a:xfrm>
          <a:custGeom>
            <a:avLst/>
            <a:gdLst>
              <a:gd name="connsiteX0" fmla="*/ 39400 w 1444932"/>
              <a:gd name="connsiteY0" fmla="*/ 39554 h 1445086"/>
              <a:gd name="connsiteX1" fmla="*/ 134519 w 1444932"/>
              <a:gd name="connsiteY1" fmla="*/ 155 h 1445086"/>
              <a:gd name="connsiteX2" fmla="*/ 894281 w 1444932"/>
              <a:gd name="connsiteY2" fmla="*/ 155 h 1445086"/>
              <a:gd name="connsiteX3" fmla="*/ 905823 w 1444932"/>
              <a:gd name="connsiteY3" fmla="*/ 2485 h 1445086"/>
              <a:gd name="connsiteX4" fmla="*/ 905881 w 1444932"/>
              <a:gd name="connsiteY4" fmla="*/ 154 h 1445086"/>
              <a:gd name="connsiteX5" fmla="*/ 1431928 w 1444932"/>
              <a:gd name="connsiteY5" fmla="*/ 427073 h 1445086"/>
              <a:gd name="connsiteX6" fmla="*/ 1439322 w 1444932"/>
              <a:gd name="connsiteY6" fmla="*/ 523015 h 1445086"/>
              <a:gd name="connsiteX7" fmla="*/ 1444932 w 1444932"/>
              <a:gd name="connsiteY7" fmla="*/ 550805 h 1445086"/>
              <a:gd name="connsiteX8" fmla="*/ 1444932 w 1444932"/>
              <a:gd name="connsiteY8" fmla="*/ 1310567 h 1445086"/>
              <a:gd name="connsiteX9" fmla="*/ 1310414 w 1444932"/>
              <a:gd name="connsiteY9" fmla="*/ 1445086 h 1445086"/>
              <a:gd name="connsiteX10" fmla="*/ 1175895 w 1444932"/>
              <a:gd name="connsiteY10" fmla="*/ 1310567 h 1445086"/>
              <a:gd name="connsiteX11" fmla="*/ 1175894 w 1444932"/>
              <a:gd name="connsiteY11" fmla="*/ 550805 h 1445086"/>
              <a:gd name="connsiteX12" fmla="*/ 1176924 w 1444932"/>
              <a:gd name="connsiteY12" fmla="*/ 545705 h 1445086"/>
              <a:gd name="connsiteX13" fmla="*/ 1175290 w 1444932"/>
              <a:gd name="connsiteY13" fmla="*/ 545705 h 1445086"/>
              <a:gd name="connsiteX14" fmla="*/ 899147 w 1444932"/>
              <a:gd name="connsiteY14" fmla="*/ 269562 h 1445086"/>
              <a:gd name="connsiteX15" fmla="*/ 899181 w 1444932"/>
              <a:gd name="connsiteY15" fmla="*/ 268204 h 1445086"/>
              <a:gd name="connsiteX16" fmla="*/ 894281 w 1444932"/>
              <a:gd name="connsiteY16" fmla="*/ 269193 h 1445086"/>
              <a:gd name="connsiteX17" fmla="*/ 134519 w 1444932"/>
              <a:gd name="connsiteY17" fmla="*/ 269193 h 1445086"/>
              <a:gd name="connsiteX18" fmla="*/ 0 w 1444932"/>
              <a:gd name="connsiteY18" fmla="*/ 134674 h 1445086"/>
              <a:gd name="connsiteX19" fmla="*/ 39400 w 1444932"/>
              <a:gd name="connsiteY19" fmla="*/ 39554 h 1445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444932" h="1445086">
                <a:moveTo>
                  <a:pt x="39400" y="39554"/>
                </a:moveTo>
                <a:cubicBezTo>
                  <a:pt x="63743" y="15211"/>
                  <a:pt x="97373" y="155"/>
                  <a:pt x="134519" y="155"/>
                </a:cubicBezTo>
                <a:lnTo>
                  <a:pt x="894281" y="155"/>
                </a:lnTo>
                <a:lnTo>
                  <a:pt x="905823" y="2485"/>
                </a:lnTo>
                <a:lnTo>
                  <a:pt x="905881" y="154"/>
                </a:lnTo>
                <a:cubicBezTo>
                  <a:pt x="1206440" y="-5740"/>
                  <a:pt x="1389685" y="157248"/>
                  <a:pt x="1431928" y="427073"/>
                </a:cubicBezTo>
                <a:lnTo>
                  <a:pt x="1439322" y="523015"/>
                </a:lnTo>
                <a:lnTo>
                  <a:pt x="1444932" y="550805"/>
                </a:lnTo>
                <a:lnTo>
                  <a:pt x="1444932" y="1310567"/>
                </a:lnTo>
                <a:cubicBezTo>
                  <a:pt x="1444933" y="1384860"/>
                  <a:pt x="1384707" y="1445086"/>
                  <a:pt x="1310414" y="1445086"/>
                </a:cubicBezTo>
                <a:cubicBezTo>
                  <a:pt x="1236120" y="1445086"/>
                  <a:pt x="1175894" y="1384860"/>
                  <a:pt x="1175895" y="1310567"/>
                </a:cubicBezTo>
                <a:lnTo>
                  <a:pt x="1175894" y="550805"/>
                </a:lnTo>
                <a:lnTo>
                  <a:pt x="1176924" y="545705"/>
                </a:lnTo>
                <a:lnTo>
                  <a:pt x="1175290" y="545705"/>
                </a:lnTo>
                <a:cubicBezTo>
                  <a:pt x="1169114" y="387989"/>
                  <a:pt x="1176413" y="263949"/>
                  <a:pt x="899147" y="269562"/>
                </a:cubicBezTo>
                <a:lnTo>
                  <a:pt x="899181" y="268204"/>
                </a:lnTo>
                <a:lnTo>
                  <a:pt x="894281" y="269193"/>
                </a:lnTo>
                <a:lnTo>
                  <a:pt x="134519" y="269193"/>
                </a:lnTo>
                <a:cubicBezTo>
                  <a:pt x="60226" y="269193"/>
                  <a:pt x="0" y="208967"/>
                  <a:pt x="0" y="134674"/>
                </a:cubicBezTo>
                <a:cubicBezTo>
                  <a:pt x="0" y="97527"/>
                  <a:pt x="15057" y="63898"/>
                  <a:pt x="39400" y="39554"/>
                </a:cubicBezTo>
                <a:close/>
              </a:path>
            </a:pathLst>
          </a:custGeom>
          <a:gradFill>
            <a:gsLst>
              <a:gs pos="100000">
                <a:schemeClr val="bg1"/>
              </a:gs>
              <a:gs pos="0">
                <a:schemeClr val="bg1">
                  <a:lumMod val="95000"/>
                </a:schemeClr>
              </a:gs>
            </a:gsLst>
            <a:lin ang="2700000" scaled="1"/>
          </a:gradFill>
          <a:ln w="190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softEdge rad="0"/>
          </a:effectLst>
        </p:spPr>
        <p:txBody>
          <a:bodyPr vert="horz" wrap="square" lIns="68580" tIns="34290" rIns="68580" bIns="34290" numCol="1" anchor="t" anchorCtr="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pPr>
            <a:endParaRPr lang="zh-CN" altLang="en-US" sz="1350">
              <a:solidFill>
                <a:prstClr val="black"/>
              </a:solidFill>
              <a:latin typeface="Arial" panose="020B0604020202020204" pitchFamily="34" charset="0"/>
              <a:ea typeface="微软雅黑" panose="020B0503020204020204" pitchFamily="34" charset="-122"/>
            </a:endParaRPr>
          </a:p>
        </p:txBody>
      </p:sp>
      <p:sp>
        <p:nvSpPr>
          <p:cNvPr id="8" name="任意多边形 7"/>
          <p:cNvSpPr/>
          <p:nvPr/>
        </p:nvSpPr>
        <p:spPr>
          <a:xfrm rot="16200000">
            <a:off x="2889956" y="1642363"/>
            <a:ext cx="1170058" cy="1852590"/>
          </a:xfrm>
          <a:custGeom>
            <a:avLst/>
            <a:gdLst>
              <a:gd name="connsiteX0" fmla="*/ 662731 w 1308684"/>
              <a:gd name="connsiteY0" fmla="*/ 2072081 h 2072081"/>
              <a:gd name="connsiteX1" fmla="*/ 0 w 1308684"/>
              <a:gd name="connsiteY1" fmla="*/ 1442907 h 2072081"/>
              <a:gd name="connsiteX2" fmla="*/ 0 w 1308684"/>
              <a:gd name="connsiteY2" fmla="*/ 0 h 2072081"/>
              <a:gd name="connsiteX3" fmla="*/ 671120 w 1308684"/>
              <a:gd name="connsiteY3" fmla="*/ 662731 h 2072081"/>
              <a:gd name="connsiteX4" fmla="*/ 1308684 w 1308684"/>
              <a:gd name="connsiteY4" fmla="*/ 25167 h 2072081"/>
              <a:gd name="connsiteX5" fmla="*/ 1308684 w 1308684"/>
              <a:gd name="connsiteY5" fmla="*/ 1442907 h 2072081"/>
              <a:gd name="connsiteX6" fmla="*/ 662731 w 1308684"/>
              <a:gd name="connsiteY6" fmla="*/ 2072081 h 20720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08684" h="2072081">
                <a:moveTo>
                  <a:pt x="662731" y="2072081"/>
                </a:moveTo>
                <a:lnTo>
                  <a:pt x="0" y="1442907"/>
                </a:lnTo>
                <a:lnTo>
                  <a:pt x="0" y="0"/>
                </a:lnTo>
                <a:lnTo>
                  <a:pt x="671120" y="662731"/>
                </a:lnTo>
                <a:lnTo>
                  <a:pt x="1308684" y="25167"/>
                </a:lnTo>
                <a:lnTo>
                  <a:pt x="1308684" y="1442907"/>
                </a:lnTo>
                <a:lnTo>
                  <a:pt x="662731" y="2072081"/>
                </a:lnTo>
                <a:close/>
              </a:path>
            </a:pathLst>
          </a:custGeom>
          <a:solidFill>
            <a:srgbClr val="C8161D"/>
          </a:solidFill>
          <a:ln w="22225">
            <a:gradFill flip="none" rotWithShape="1">
              <a:gsLst>
                <a:gs pos="0">
                  <a:srgbClr val="CDCDCD"/>
                </a:gs>
                <a:gs pos="100000">
                  <a:schemeClr val="bg1"/>
                </a:gs>
              </a:gsLst>
              <a:lin ang="2700000" scaled="1"/>
              <a:tileRect/>
            </a:gradFill>
          </a:ln>
          <a:effectLst>
            <a:innerShdw blurRad="88900" dist="38100" dir="13500000">
              <a:prstClr val="black">
                <a:alpha val="4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auto">
              <a:spcBef>
                <a:spcPts val="0"/>
              </a:spcBef>
              <a:spcAft>
                <a:spcPts val="0"/>
              </a:spcAft>
            </a:pPr>
            <a:endParaRPr lang="zh-CN" altLang="en-US" sz="1350">
              <a:solidFill>
                <a:prstClr val="white"/>
              </a:solidFill>
            </a:endParaRPr>
          </a:p>
        </p:txBody>
      </p:sp>
      <p:sp>
        <p:nvSpPr>
          <p:cNvPr id="9" name="任意多边形 8"/>
          <p:cNvSpPr/>
          <p:nvPr/>
        </p:nvSpPr>
        <p:spPr>
          <a:xfrm rot="2700000">
            <a:off x="2707644" y="1904289"/>
            <a:ext cx="1291874" cy="1292012"/>
          </a:xfrm>
          <a:custGeom>
            <a:avLst/>
            <a:gdLst>
              <a:gd name="connsiteX0" fmla="*/ 39400 w 1444932"/>
              <a:gd name="connsiteY0" fmla="*/ 39554 h 1445086"/>
              <a:gd name="connsiteX1" fmla="*/ 134519 w 1444932"/>
              <a:gd name="connsiteY1" fmla="*/ 155 h 1445086"/>
              <a:gd name="connsiteX2" fmla="*/ 894281 w 1444932"/>
              <a:gd name="connsiteY2" fmla="*/ 155 h 1445086"/>
              <a:gd name="connsiteX3" fmla="*/ 905823 w 1444932"/>
              <a:gd name="connsiteY3" fmla="*/ 2485 h 1445086"/>
              <a:gd name="connsiteX4" fmla="*/ 905881 w 1444932"/>
              <a:gd name="connsiteY4" fmla="*/ 154 h 1445086"/>
              <a:gd name="connsiteX5" fmla="*/ 1431928 w 1444932"/>
              <a:gd name="connsiteY5" fmla="*/ 427073 h 1445086"/>
              <a:gd name="connsiteX6" fmla="*/ 1439322 w 1444932"/>
              <a:gd name="connsiteY6" fmla="*/ 523015 h 1445086"/>
              <a:gd name="connsiteX7" fmla="*/ 1444932 w 1444932"/>
              <a:gd name="connsiteY7" fmla="*/ 550805 h 1445086"/>
              <a:gd name="connsiteX8" fmla="*/ 1444932 w 1444932"/>
              <a:gd name="connsiteY8" fmla="*/ 1310567 h 1445086"/>
              <a:gd name="connsiteX9" fmla="*/ 1310414 w 1444932"/>
              <a:gd name="connsiteY9" fmla="*/ 1445086 h 1445086"/>
              <a:gd name="connsiteX10" fmla="*/ 1175895 w 1444932"/>
              <a:gd name="connsiteY10" fmla="*/ 1310567 h 1445086"/>
              <a:gd name="connsiteX11" fmla="*/ 1175894 w 1444932"/>
              <a:gd name="connsiteY11" fmla="*/ 550805 h 1445086"/>
              <a:gd name="connsiteX12" fmla="*/ 1176924 w 1444932"/>
              <a:gd name="connsiteY12" fmla="*/ 545705 h 1445086"/>
              <a:gd name="connsiteX13" fmla="*/ 1175290 w 1444932"/>
              <a:gd name="connsiteY13" fmla="*/ 545705 h 1445086"/>
              <a:gd name="connsiteX14" fmla="*/ 899147 w 1444932"/>
              <a:gd name="connsiteY14" fmla="*/ 269562 h 1445086"/>
              <a:gd name="connsiteX15" fmla="*/ 899181 w 1444932"/>
              <a:gd name="connsiteY15" fmla="*/ 268204 h 1445086"/>
              <a:gd name="connsiteX16" fmla="*/ 894281 w 1444932"/>
              <a:gd name="connsiteY16" fmla="*/ 269193 h 1445086"/>
              <a:gd name="connsiteX17" fmla="*/ 134519 w 1444932"/>
              <a:gd name="connsiteY17" fmla="*/ 269193 h 1445086"/>
              <a:gd name="connsiteX18" fmla="*/ 0 w 1444932"/>
              <a:gd name="connsiteY18" fmla="*/ 134674 h 1445086"/>
              <a:gd name="connsiteX19" fmla="*/ 39400 w 1444932"/>
              <a:gd name="connsiteY19" fmla="*/ 39554 h 1445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444932" h="1445086">
                <a:moveTo>
                  <a:pt x="39400" y="39554"/>
                </a:moveTo>
                <a:cubicBezTo>
                  <a:pt x="63743" y="15211"/>
                  <a:pt x="97373" y="155"/>
                  <a:pt x="134519" y="155"/>
                </a:cubicBezTo>
                <a:lnTo>
                  <a:pt x="894281" y="155"/>
                </a:lnTo>
                <a:lnTo>
                  <a:pt x="905823" y="2485"/>
                </a:lnTo>
                <a:lnTo>
                  <a:pt x="905881" y="154"/>
                </a:lnTo>
                <a:cubicBezTo>
                  <a:pt x="1206440" y="-5740"/>
                  <a:pt x="1389685" y="157248"/>
                  <a:pt x="1431928" y="427073"/>
                </a:cubicBezTo>
                <a:lnTo>
                  <a:pt x="1439322" y="523015"/>
                </a:lnTo>
                <a:lnTo>
                  <a:pt x="1444932" y="550805"/>
                </a:lnTo>
                <a:lnTo>
                  <a:pt x="1444932" y="1310567"/>
                </a:lnTo>
                <a:cubicBezTo>
                  <a:pt x="1444933" y="1384860"/>
                  <a:pt x="1384707" y="1445086"/>
                  <a:pt x="1310414" y="1445086"/>
                </a:cubicBezTo>
                <a:cubicBezTo>
                  <a:pt x="1236120" y="1445086"/>
                  <a:pt x="1175894" y="1384860"/>
                  <a:pt x="1175895" y="1310567"/>
                </a:cubicBezTo>
                <a:lnTo>
                  <a:pt x="1175894" y="550805"/>
                </a:lnTo>
                <a:lnTo>
                  <a:pt x="1176924" y="545705"/>
                </a:lnTo>
                <a:lnTo>
                  <a:pt x="1175290" y="545705"/>
                </a:lnTo>
                <a:cubicBezTo>
                  <a:pt x="1169114" y="387989"/>
                  <a:pt x="1176413" y="263949"/>
                  <a:pt x="899147" y="269562"/>
                </a:cubicBezTo>
                <a:lnTo>
                  <a:pt x="899181" y="268204"/>
                </a:lnTo>
                <a:lnTo>
                  <a:pt x="894281" y="269193"/>
                </a:lnTo>
                <a:lnTo>
                  <a:pt x="134519" y="269193"/>
                </a:lnTo>
                <a:cubicBezTo>
                  <a:pt x="60226" y="269193"/>
                  <a:pt x="0" y="208967"/>
                  <a:pt x="0" y="134674"/>
                </a:cubicBezTo>
                <a:cubicBezTo>
                  <a:pt x="0" y="97527"/>
                  <a:pt x="15057" y="63898"/>
                  <a:pt x="39400" y="39554"/>
                </a:cubicBezTo>
                <a:close/>
              </a:path>
            </a:pathLst>
          </a:custGeom>
          <a:gradFill>
            <a:gsLst>
              <a:gs pos="100000">
                <a:schemeClr val="bg1"/>
              </a:gs>
              <a:gs pos="0">
                <a:schemeClr val="bg1">
                  <a:lumMod val="95000"/>
                </a:schemeClr>
              </a:gs>
            </a:gsLst>
            <a:lin ang="2700000" scaled="1"/>
          </a:gradFill>
          <a:ln w="190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softEdge rad="0"/>
          </a:effectLst>
        </p:spPr>
        <p:txBody>
          <a:bodyPr vert="horz" wrap="square" lIns="68580" tIns="34290" rIns="68580" bIns="34290" numCol="1" anchor="t" anchorCtr="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pPr>
            <a:endParaRPr lang="zh-CN" altLang="en-US" sz="1350">
              <a:solidFill>
                <a:prstClr val="black"/>
              </a:solidFill>
              <a:latin typeface="Arial" panose="020B0604020202020204" pitchFamily="34" charset="0"/>
              <a:ea typeface="微软雅黑" panose="020B0503020204020204" pitchFamily="34" charset="-122"/>
            </a:endParaRPr>
          </a:p>
        </p:txBody>
      </p:sp>
      <p:grpSp>
        <p:nvGrpSpPr>
          <p:cNvPr id="10" name="组合 9"/>
          <p:cNvGrpSpPr/>
          <p:nvPr/>
        </p:nvGrpSpPr>
        <p:grpSpPr>
          <a:xfrm>
            <a:off x="4395163" y="3500566"/>
            <a:ext cx="329759" cy="421721"/>
            <a:chOff x="1605186" y="572440"/>
            <a:chExt cx="563562" cy="720725"/>
          </a:xfrm>
          <a:solidFill>
            <a:schemeClr val="bg1"/>
          </a:solidFill>
        </p:grpSpPr>
        <p:sp>
          <p:nvSpPr>
            <p:cNvPr id="27" name="Freeform 32"/>
            <p:cNvSpPr/>
            <p:nvPr/>
          </p:nvSpPr>
          <p:spPr bwMode="auto">
            <a:xfrm>
              <a:off x="1814736" y="572440"/>
              <a:ext cx="142875" cy="720725"/>
            </a:xfrm>
            <a:custGeom>
              <a:avLst/>
              <a:gdLst>
                <a:gd name="T0" fmla="*/ 64 w 64"/>
                <a:gd name="T1" fmla="*/ 289 h 321"/>
                <a:gd name="T2" fmla="*/ 32 w 64"/>
                <a:gd name="T3" fmla="*/ 321 h 321"/>
                <a:gd name="T4" fmla="*/ 0 w 64"/>
                <a:gd name="T5" fmla="*/ 289 h 321"/>
                <a:gd name="T6" fmla="*/ 0 w 64"/>
                <a:gd name="T7" fmla="*/ 32 h 321"/>
                <a:gd name="T8" fmla="*/ 32 w 64"/>
                <a:gd name="T9" fmla="*/ 0 h 321"/>
                <a:gd name="T10" fmla="*/ 64 w 64"/>
                <a:gd name="T11" fmla="*/ 32 h 321"/>
                <a:gd name="T12" fmla="*/ 64 w 64"/>
                <a:gd name="T13" fmla="*/ 289 h 321"/>
              </a:gdLst>
              <a:ahLst/>
              <a:cxnLst>
                <a:cxn ang="0">
                  <a:pos x="T0" y="T1"/>
                </a:cxn>
                <a:cxn ang="0">
                  <a:pos x="T2" y="T3"/>
                </a:cxn>
                <a:cxn ang="0">
                  <a:pos x="T4" y="T5"/>
                </a:cxn>
                <a:cxn ang="0">
                  <a:pos x="T6" y="T7"/>
                </a:cxn>
                <a:cxn ang="0">
                  <a:pos x="T8" y="T9"/>
                </a:cxn>
                <a:cxn ang="0">
                  <a:pos x="T10" y="T11"/>
                </a:cxn>
                <a:cxn ang="0">
                  <a:pos x="T12" y="T13"/>
                </a:cxn>
              </a:cxnLst>
              <a:rect l="0" t="0" r="r" b="b"/>
              <a:pathLst>
                <a:path w="64" h="321">
                  <a:moveTo>
                    <a:pt x="64" y="289"/>
                  </a:moveTo>
                  <a:cubicBezTo>
                    <a:pt x="64" y="307"/>
                    <a:pt x="49" y="321"/>
                    <a:pt x="32" y="321"/>
                  </a:cubicBezTo>
                  <a:cubicBezTo>
                    <a:pt x="14" y="321"/>
                    <a:pt x="0" y="307"/>
                    <a:pt x="0" y="289"/>
                  </a:cubicBezTo>
                  <a:cubicBezTo>
                    <a:pt x="0" y="32"/>
                    <a:pt x="0" y="32"/>
                    <a:pt x="0" y="32"/>
                  </a:cubicBezTo>
                  <a:cubicBezTo>
                    <a:pt x="0" y="14"/>
                    <a:pt x="14" y="0"/>
                    <a:pt x="32" y="0"/>
                  </a:cubicBezTo>
                  <a:cubicBezTo>
                    <a:pt x="49" y="0"/>
                    <a:pt x="64" y="14"/>
                    <a:pt x="64" y="32"/>
                  </a:cubicBezTo>
                  <a:lnTo>
                    <a:pt x="64" y="28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pPr>
              <a:endParaRPr lang="zh-CN" altLang="en-US" sz="1350">
                <a:solidFill>
                  <a:prstClr val="black"/>
                </a:solidFill>
              </a:endParaRPr>
            </a:p>
          </p:txBody>
        </p:sp>
        <p:sp>
          <p:nvSpPr>
            <p:cNvPr id="28" name="Freeform 33"/>
            <p:cNvSpPr/>
            <p:nvPr/>
          </p:nvSpPr>
          <p:spPr bwMode="auto">
            <a:xfrm>
              <a:off x="1605186" y="1012177"/>
              <a:ext cx="141288" cy="280988"/>
            </a:xfrm>
            <a:custGeom>
              <a:avLst/>
              <a:gdLst>
                <a:gd name="T0" fmla="*/ 63 w 63"/>
                <a:gd name="T1" fmla="*/ 93 h 125"/>
                <a:gd name="T2" fmla="*/ 32 w 63"/>
                <a:gd name="T3" fmla="*/ 125 h 125"/>
                <a:gd name="T4" fmla="*/ 0 w 63"/>
                <a:gd name="T5" fmla="*/ 93 h 125"/>
                <a:gd name="T6" fmla="*/ 0 w 63"/>
                <a:gd name="T7" fmla="*/ 32 h 125"/>
                <a:gd name="T8" fmla="*/ 32 w 63"/>
                <a:gd name="T9" fmla="*/ 0 h 125"/>
                <a:gd name="T10" fmla="*/ 63 w 63"/>
                <a:gd name="T11" fmla="*/ 32 h 125"/>
                <a:gd name="T12" fmla="*/ 63 w 63"/>
                <a:gd name="T13" fmla="*/ 93 h 125"/>
              </a:gdLst>
              <a:ahLst/>
              <a:cxnLst>
                <a:cxn ang="0">
                  <a:pos x="T0" y="T1"/>
                </a:cxn>
                <a:cxn ang="0">
                  <a:pos x="T2" y="T3"/>
                </a:cxn>
                <a:cxn ang="0">
                  <a:pos x="T4" y="T5"/>
                </a:cxn>
                <a:cxn ang="0">
                  <a:pos x="T6" y="T7"/>
                </a:cxn>
                <a:cxn ang="0">
                  <a:pos x="T8" y="T9"/>
                </a:cxn>
                <a:cxn ang="0">
                  <a:pos x="T10" y="T11"/>
                </a:cxn>
                <a:cxn ang="0">
                  <a:pos x="T12" y="T13"/>
                </a:cxn>
              </a:cxnLst>
              <a:rect l="0" t="0" r="r" b="b"/>
              <a:pathLst>
                <a:path w="63" h="125">
                  <a:moveTo>
                    <a:pt x="63" y="93"/>
                  </a:moveTo>
                  <a:cubicBezTo>
                    <a:pt x="63" y="111"/>
                    <a:pt x="49" y="125"/>
                    <a:pt x="32" y="125"/>
                  </a:cubicBezTo>
                  <a:cubicBezTo>
                    <a:pt x="14" y="125"/>
                    <a:pt x="0" y="111"/>
                    <a:pt x="0" y="93"/>
                  </a:cubicBezTo>
                  <a:cubicBezTo>
                    <a:pt x="0" y="32"/>
                    <a:pt x="0" y="32"/>
                    <a:pt x="0" y="32"/>
                  </a:cubicBezTo>
                  <a:cubicBezTo>
                    <a:pt x="0" y="14"/>
                    <a:pt x="14" y="0"/>
                    <a:pt x="32" y="0"/>
                  </a:cubicBezTo>
                  <a:cubicBezTo>
                    <a:pt x="49" y="0"/>
                    <a:pt x="63" y="14"/>
                    <a:pt x="63" y="32"/>
                  </a:cubicBezTo>
                  <a:lnTo>
                    <a:pt x="63" y="9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pPr>
              <a:endParaRPr lang="zh-CN" altLang="en-US" sz="1350">
                <a:solidFill>
                  <a:prstClr val="black"/>
                </a:solidFill>
              </a:endParaRPr>
            </a:p>
          </p:txBody>
        </p:sp>
        <p:sp>
          <p:nvSpPr>
            <p:cNvPr id="29" name="Freeform 34"/>
            <p:cNvSpPr/>
            <p:nvPr/>
          </p:nvSpPr>
          <p:spPr bwMode="auto">
            <a:xfrm>
              <a:off x="2025873" y="804215"/>
              <a:ext cx="142875" cy="488950"/>
            </a:xfrm>
            <a:custGeom>
              <a:avLst/>
              <a:gdLst>
                <a:gd name="T0" fmla="*/ 64 w 64"/>
                <a:gd name="T1" fmla="*/ 186 h 218"/>
                <a:gd name="T2" fmla="*/ 32 w 64"/>
                <a:gd name="T3" fmla="*/ 218 h 218"/>
                <a:gd name="T4" fmla="*/ 0 w 64"/>
                <a:gd name="T5" fmla="*/ 186 h 218"/>
                <a:gd name="T6" fmla="*/ 0 w 64"/>
                <a:gd name="T7" fmla="*/ 32 h 218"/>
                <a:gd name="T8" fmla="*/ 32 w 64"/>
                <a:gd name="T9" fmla="*/ 0 h 218"/>
                <a:gd name="T10" fmla="*/ 64 w 64"/>
                <a:gd name="T11" fmla="*/ 32 h 218"/>
                <a:gd name="T12" fmla="*/ 64 w 64"/>
                <a:gd name="T13" fmla="*/ 186 h 218"/>
              </a:gdLst>
              <a:ahLst/>
              <a:cxnLst>
                <a:cxn ang="0">
                  <a:pos x="T0" y="T1"/>
                </a:cxn>
                <a:cxn ang="0">
                  <a:pos x="T2" y="T3"/>
                </a:cxn>
                <a:cxn ang="0">
                  <a:pos x="T4" y="T5"/>
                </a:cxn>
                <a:cxn ang="0">
                  <a:pos x="T6" y="T7"/>
                </a:cxn>
                <a:cxn ang="0">
                  <a:pos x="T8" y="T9"/>
                </a:cxn>
                <a:cxn ang="0">
                  <a:pos x="T10" y="T11"/>
                </a:cxn>
                <a:cxn ang="0">
                  <a:pos x="T12" y="T13"/>
                </a:cxn>
              </a:cxnLst>
              <a:rect l="0" t="0" r="r" b="b"/>
              <a:pathLst>
                <a:path w="64" h="218">
                  <a:moveTo>
                    <a:pt x="64" y="186"/>
                  </a:moveTo>
                  <a:cubicBezTo>
                    <a:pt x="64" y="204"/>
                    <a:pt x="49" y="218"/>
                    <a:pt x="32" y="218"/>
                  </a:cubicBezTo>
                  <a:cubicBezTo>
                    <a:pt x="14" y="218"/>
                    <a:pt x="0" y="204"/>
                    <a:pt x="0" y="186"/>
                  </a:cubicBezTo>
                  <a:cubicBezTo>
                    <a:pt x="0" y="32"/>
                    <a:pt x="0" y="32"/>
                    <a:pt x="0" y="32"/>
                  </a:cubicBezTo>
                  <a:cubicBezTo>
                    <a:pt x="0" y="14"/>
                    <a:pt x="14" y="0"/>
                    <a:pt x="32" y="0"/>
                  </a:cubicBezTo>
                  <a:cubicBezTo>
                    <a:pt x="49" y="0"/>
                    <a:pt x="64" y="14"/>
                    <a:pt x="64" y="32"/>
                  </a:cubicBezTo>
                  <a:lnTo>
                    <a:pt x="64" y="18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pPr>
              <a:endParaRPr lang="zh-CN" altLang="en-US" sz="1350">
                <a:solidFill>
                  <a:prstClr val="black"/>
                </a:solidFill>
              </a:endParaRPr>
            </a:p>
          </p:txBody>
        </p:sp>
      </p:grpSp>
      <p:sp>
        <p:nvSpPr>
          <p:cNvPr id="11" name="Freeform 223"/>
          <p:cNvSpPr/>
          <p:nvPr/>
        </p:nvSpPr>
        <p:spPr bwMode="auto">
          <a:xfrm>
            <a:off x="5556709" y="2413007"/>
            <a:ext cx="376688" cy="305502"/>
          </a:xfrm>
          <a:custGeom>
            <a:avLst/>
            <a:gdLst>
              <a:gd name="T0" fmla="*/ 107 w 107"/>
              <a:gd name="T1" fmla="*/ 10 h 87"/>
              <a:gd name="T2" fmla="*/ 95 w 107"/>
              <a:gd name="T3" fmla="*/ 13 h 87"/>
              <a:gd name="T4" fmla="*/ 104 w 107"/>
              <a:gd name="T5" fmla="*/ 1 h 87"/>
              <a:gd name="T6" fmla="*/ 90 w 107"/>
              <a:gd name="T7" fmla="*/ 7 h 87"/>
              <a:gd name="T8" fmla="*/ 74 w 107"/>
              <a:gd name="T9" fmla="*/ 0 h 87"/>
              <a:gd name="T10" fmla="*/ 52 w 107"/>
              <a:gd name="T11" fmla="*/ 22 h 87"/>
              <a:gd name="T12" fmla="*/ 53 w 107"/>
              <a:gd name="T13" fmla="*/ 27 h 87"/>
              <a:gd name="T14" fmla="*/ 7 w 107"/>
              <a:gd name="T15" fmla="*/ 4 h 87"/>
              <a:gd name="T16" fmla="*/ 4 w 107"/>
              <a:gd name="T17" fmla="*/ 15 h 87"/>
              <a:gd name="T18" fmla="*/ 14 w 107"/>
              <a:gd name="T19" fmla="*/ 33 h 87"/>
              <a:gd name="T20" fmla="*/ 4 w 107"/>
              <a:gd name="T21" fmla="*/ 30 h 87"/>
              <a:gd name="T22" fmla="*/ 4 w 107"/>
              <a:gd name="T23" fmla="*/ 31 h 87"/>
              <a:gd name="T24" fmla="*/ 22 w 107"/>
              <a:gd name="T25" fmla="*/ 52 h 87"/>
              <a:gd name="T26" fmla="*/ 16 w 107"/>
              <a:gd name="T27" fmla="*/ 53 h 87"/>
              <a:gd name="T28" fmla="*/ 12 w 107"/>
              <a:gd name="T29" fmla="*/ 53 h 87"/>
              <a:gd name="T30" fmla="*/ 32 w 107"/>
              <a:gd name="T31" fmla="*/ 68 h 87"/>
              <a:gd name="T32" fmla="*/ 5 w 107"/>
              <a:gd name="T33" fmla="*/ 77 h 87"/>
              <a:gd name="T34" fmla="*/ 0 w 107"/>
              <a:gd name="T35" fmla="*/ 77 h 87"/>
              <a:gd name="T36" fmla="*/ 33 w 107"/>
              <a:gd name="T37" fmla="*/ 87 h 87"/>
              <a:gd name="T38" fmla="*/ 96 w 107"/>
              <a:gd name="T39" fmla="*/ 24 h 87"/>
              <a:gd name="T40" fmla="*/ 96 w 107"/>
              <a:gd name="T41" fmla="*/ 21 h 87"/>
              <a:gd name="T42" fmla="*/ 107 w 107"/>
              <a:gd name="T43" fmla="*/ 10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07" h="87">
                <a:moveTo>
                  <a:pt x="107" y="10"/>
                </a:moveTo>
                <a:cubicBezTo>
                  <a:pt x="103" y="12"/>
                  <a:pt x="99" y="13"/>
                  <a:pt x="95" y="13"/>
                </a:cubicBezTo>
                <a:cubicBezTo>
                  <a:pt x="99" y="11"/>
                  <a:pt x="103" y="6"/>
                  <a:pt x="104" y="1"/>
                </a:cubicBezTo>
                <a:cubicBezTo>
                  <a:pt x="100" y="4"/>
                  <a:pt x="95" y="6"/>
                  <a:pt x="90" y="7"/>
                </a:cubicBezTo>
                <a:cubicBezTo>
                  <a:pt x="86" y="2"/>
                  <a:pt x="80" y="0"/>
                  <a:pt x="74" y="0"/>
                </a:cubicBezTo>
                <a:cubicBezTo>
                  <a:pt x="62" y="0"/>
                  <a:pt x="52" y="9"/>
                  <a:pt x="52" y="22"/>
                </a:cubicBezTo>
                <a:cubicBezTo>
                  <a:pt x="52" y="23"/>
                  <a:pt x="52" y="25"/>
                  <a:pt x="53" y="27"/>
                </a:cubicBezTo>
                <a:cubicBezTo>
                  <a:pt x="34" y="26"/>
                  <a:pt x="18" y="17"/>
                  <a:pt x="7" y="4"/>
                </a:cubicBezTo>
                <a:cubicBezTo>
                  <a:pt x="5" y="7"/>
                  <a:pt x="4" y="11"/>
                  <a:pt x="4" y="15"/>
                </a:cubicBezTo>
                <a:cubicBezTo>
                  <a:pt x="4" y="22"/>
                  <a:pt x="8" y="29"/>
                  <a:pt x="14" y="33"/>
                </a:cubicBezTo>
                <a:cubicBezTo>
                  <a:pt x="10" y="33"/>
                  <a:pt x="7" y="32"/>
                  <a:pt x="4" y="30"/>
                </a:cubicBezTo>
                <a:cubicBezTo>
                  <a:pt x="4" y="31"/>
                  <a:pt x="4" y="31"/>
                  <a:pt x="4" y="31"/>
                </a:cubicBezTo>
                <a:cubicBezTo>
                  <a:pt x="4" y="41"/>
                  <a:pt x="12" y="50"/>
                  <a:pt x="22" y="52"/>
                </a:cubicBezTo>
                <a:cubicBezTo>
                  <a:pt x="20" y="53"/>
                  <a:pt x="18" y="53"/>
                  <a:pt x="16" y="53"/>
                </a:cubicBezTo>
                <a:cubicBezTo>
                  <a:pt x="14" y="53"/>
                  <a:pt x="13" y="53"/>
                  <a:pt x="12" y="53"/>
                </a:cubicBezTo>
                <a:cubicBezTo>
                  <a:pt x="15" y="61"/>
                  <a:pt x="23" y="68"/>
                  <a:pt x="32" y="68"/>
                </a:cubicBezTo>
                <a:cubicBezTo>
                  <a:pt x="25" y="74"/>
                  <a:pt x="15" y="77"/>
                  <a:pt x="5" y="77"/>
                </a:cubicBezTo>
                <a:cubicBezTo>
                  <a:pt x="3" y="77"/>
                  <a:pt x="1" y="77"/>
                  <a:pt x="0" y="77"/>
                </a:cubicBezTo>
                <a:cubicBezTo>
                  <a:pt x="9" y="83"/>
                  <a:pt x="21" y="87"/>
                  <a:pt x="33" y="87"/>
                </a:cubicBezTo>
                <a:cubicBezTo>
                  <a:pt x="74" y="87"/>
                  <a:pt x="96" y="53"/>
                  <a:pt x="96" y="24"/>
                </a:cubicBezTo>
                <a:cubicBezTo>
                  <a:pt x="96" y="23"/>
                  <a:pt x="96" y="22"/>
                  <a:pt x="96" y="21"/>
                </a:cubicBezTo>
                <a:cubicBezTo>
                  <a:pt x="101" y="18"/>
                  <a:pt x="104" y="14"/>
                  <a:pt x="107" y="10"/>
                </a:cubicBezTo>
                <a:close/>
              </a:path>
            </a:pathLst>
          </a:custGeom>
          <a:solidFill>
            <a:schemeClr val="bg1"/>
          </a:solidFill>
          <a:ln>
            <a:noFill/>
          </a:ln>
        </p:spPr>
        <p:txBody>
          <a:bodyPr vert="horz" wrap="square" lIns="68580" tIns="34290" rIns="68580" bIns="3429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pPr>
            <a:endParaRPr lang="zh-CN" altLang="en-US" sz="1350">
              <a:solidFill>
                <a:prstClr val="black"/>
              </a:solidFill>
            </a:endParaRPr>
          </a:p>
        </p:txBody>
      </p:sp>
      <p:grpSp>
        <p:nvGrpSpPr>
          <p:cNvPr id="12" name="组合 11"/>
          <p:cNvGrpSpPr/>
          <p:nvPr/>
        </p:nvGrpSpPr>
        <p:grpSpPr>
          <a:xfrm>
            <a:off x="3228452" y="2362440"/>
            <a:ext cx="385927" cy="371140"/>
            <a:chOff x="9791183" y="5224434"/>
            <a:chExt cx="645684" cy="620945"/>
          </a:xfrm>
          <a:solidFill>
            <a:schemeClr val="bg1"/>
          </a:solidFill>
        </p:grpSpPr>
        <p:sp>
          <p:nvSpPr>
            <p:cNvPr id="25" name="Oval 131"/>
            <p:cNvSpPr>
              <a:spLocks noChangeArrowheads="1"/>
            </p:cNvSpPr>
            <p:nvPr/>
          </p:nvSpPr>
          <p:spPr bwMode="auto">
            <a:xfrm>
              <a:off x="9968746" y="5224434"/>
              <a:ext cx="290558" cy="29427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pPr>
              <a:endParaRPr lang="zh-CN" altLang="en-US" sz="1350">
                <a:solidFill>
                  <a:prstClr val="black"/>
                </a:solidFill>
              </a:endParaRPr>
            </a:p>
          </p:txBody>
        </p:sp>
        <p:sp>
          <p:nvSpPr>
            <p:cNvPr id="26" name="Freeform 134"/>
            <p:cNvSpPr/>
            <p:nvPr/>
          </p:nvSpPr>
          <p:spPr bwMode="auto">
            <a:xfrm>
              <a:off x="9791183" y="5564604"/>
              <a:ext cx="645684" cy="280775"/>
            </a:xfrm>
            <a:custGeom>
              <a:avLst/>
              <a:gdLst>
                <a:gd name="T0" fmla="*/ 35 w 200"/>
                <a:gd name="T1" fmla="*/ 87 h 87"/>
                <a:gd name="T2" fmla="*/ 35 w 200"/>
                <a:gd name="T3" fmla="*/ 72 h 87"/>
                <a:gd name="T4" fmla="*/ 46 w 200"/>
                <a:gd name="T5" fmla="*/ 72 h 87"/>
                <a:gd name="T6" fmla="*/ 46 w 200"/>
                <a:gd name="T7" fmla="*/ 87 h 87"/>
                <a:gd name="T8" fmla="*/ 155 w 200"/>
                <a:gd name="T9" fmla="*/ 87 h 87"/>
                <a:gd name="T10" fmla="*/ 155 w 200"/>
                <a:gd name="T11" fmla="*/ 72 h 87"/>
                <a:gd name="T12" fmla="*/ 166 w 200"/>
                <a:gd name="T13" fmla="*/ 72 h 87"/>
                <a:gd name="T14" fmla="*/ 166 w 200"/>
                <a:gd name="T15" fmla="*/ 87 h 87"/>
                <a:gd name="T16" fmla="*/ 199 w 200"/>
                <a:gd name="T17" fmla="*/ 87 h 87"/>
                <a:gd name="T18" fmla="*/ 200 w 200"/>
                <a:gd name="T19" fmla="*/ 43 h 87"/>
                <a:gd name="T20" fmla="*/ 156 w 200"/>
                <a:gd name="T21" fmla="*/ 0 h 87"/>
                <a:gd name="T22" fmla="*/ 156 w 200"/>
                <a:gd name="T23" fmla="*/ 0 h 87"/>
                <a:gd name="T24" fmla="*/ 156 w 200"/>
                <a:gd name="T25" fmla="*/ 0 h 87"/>
                <a:gd name="T26" fmla="*/ 140 w 200"/>
                <a:gd name="T27" fmla="*/ 0 h 87"/>
                <a:gd name="T28" fmla="*/ 100 w 200"/>
                <a:gd name="T29" fmla="*/ 80 h 87"/>
                <a:gd name="T30" fmla="*/ 60 w 200"/>
                <a:gd name="T31" fmla="*/ 0 h 87"/>
                <a:gd name="T32" fmla="*/ 45 w 200"/>
                <a:gd name="T33" fmla="*/ 0 h 87"/>
                <a:gd name="T34" fmla="*/ 45 w 200"/>
                <a:gd name="T35" fmla="*/ 0 h 87"/>
                <a:gd name="T36" fmla="*/ 44 w 200"/>
                <a:gd name="T37" fmla="*/ 0 h 87"/>
                <a:gd name="T38" fmla="*/ 1 w 200"/>
                <a:gd name="T39" fmla="*/ 43 h 87"/>
                <a:gd name="T40" fmla="*/ 0 w 200"/>
                <a:gd name="T41" fmla="*/ 87 h 87"/>
                <a:gd name="T42" fmla="*/ 35 w 200"/>
                <a:gd name="T43" fmla="*/ 87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00" h="87">
                  <a:moveTo>
                    <a:pt x="35" y="87"/>
                  </a:moveTo>
                  <a:cubicBezTo>
                    <a:pt x="35" y="72"/>
                    <a:pt x="35" y="72"/>
                    <a:pt x="35" y="72"/>
                  </a:cubicBezTo>
                  <a:cubicBezTo>
                    <a:pt x="46" y="72"/>
                    <a:pt x="46" y="72"/>
                    <a:pt x="46" y="72"/>
                  </a:cubicBezTo>
                  <a:cubicBezTo>
                    <a:pt x="46" y="87"/>
                    <a:pt x="46" y="87"/>
                    <a:pt x="46" y="87"/>
                  </a:cubicBezTo>
                  <a:cubicBezTo>
                    <a:pt x="155" y="87"/>
                    <a:pt x="155" y="87"/>
                    <a:pt x="155" y="87"/>
                  </a:cubicBezTo>
                  <a:cubicBezTo>
                    <a:pt x="155" y="72"/>
                    <a:pt x="155" y="72"/>
                    <a:pt x="155" y="72"/>
                  </a:cubicBezTo>
                  <a:cubicBezTo>
                    <a:pt x="166" y="72"/>
                    <a:pt x="166" y="72"/>
                    <a:pt x="166" y="72"/>
                  </a:cubicBezTo>
                  <a:cubicBezTo>
                    <a:pt x="166" y="87"/>
                    <a:pt x="166" y="87"/>
                    <a:pt x="166" y="87"/>
                  </a:cubicBezTo>
                  <a:cubicBezTo>
                    <a:pt x="199" y="87"/>
                    <a:pt x="199" y="87"/>
                    <a:pt x="199" y="87"/>
                  </a:cubicBezTo>
                  <a:cubicBezTo>
                    <a:pt x="199" y="47"/>
                    <a:pt x="200" y="43"/>
                    <a:pt x="200" y="43"/>
                  </a:cubicBezTo>
                  <a:cubicBezTo>
                    <a:pt x="200" y="19"/>
                    <a:pt x="180" y="0"/>
                    <a:pt x="156" y="0"/>
                  </a:cubicBezTo>
                  <a:cubicBezTo>
                    <a:pt x="156" y="0"/>
                    <a:pt x="156" y="0"/>
                    <a:pt x="156" y="0"/>
                  </a:cubicBezTo>
                  <a:cubicBezTo>
                    <a:pt x="156" y="0"/>
                    <a:pt x="156" y="0"/>
                    <a:pt x="156" y="0"/>
                  </a:cubicBezTo>
                  <a:cubicBezTo>
                    <a:pt x="140" y="0"/>
                    <a:pt x="140" y="0"/>
                    <a:pt x="140" y="0"/>
                  </a:cubicBezTo>
                  <a:cubicBezTo>
                    <a:pt x="100" y="80"/>
                    <a:pt x="100" y="80"/>
                    <a:pt x="100" y="80"/>
                  </a:cubicBezTo>
                  <a:cubicBezTo>
                    <a:pt x="60" y="0"/>
                    <a:pt x="60" y="0"/>
                    <a:pt x="60" y="0"/>
                  </a:cubicBezTo>
                  <a:cubicBezTo>
                    <a:pt x="45" y="0"/>
                    <a:pt x="45" y="0"/>
                    <a:pt x="45" y="0"/>
                  </a:cubicBezTo>
                  <a:cubicBezTo>
                    <a:pt x="45" y="0"/>
                    <a:pt x="45" y="0"/>
                    <a:pt x="45" y="0"/>
                  </a:cubicBezTo>
                  <a:cubicBezTo>
                    <a:pt x="45" y="0"/>
                    <a:pt x="44" y="0"/>
                    <a:pt x="44" y="0"/>
                  </a:cubicBezTo>
                  <a:cubicBezTo>
                    <a:pt x="20" y="0"/>
                    <a:pt x="1" y="19"/>
                    <a:pt x="1" y="43"/>
                  </a:cubicBezTo>
                  <a:cubicBezTo>
                    <a:pt x="1" y="43"/>
                    <a:pt x="0" y="47"/>
                    <a:pt x="0" y="87"/>
                  </a:cubicBezTo>
                  <a:lnTo>
                    <a:pt x="35" y="8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pPr>
              <a:endParaRPr lang="zh-CN" altLang="en-US" sz="1350">
                <a:solidFill>
                  <a:prstClr val="black"/>
                </a:solidFill>
              </a:endParaRPr>
            </a:p>
          </p:txBody>
        </p:sp>
      </p:grpSp>
      <p:grpSp>
        <p:nvGrpSpPr>
          <p:cNvPr id="13" name="组合 12"/>
          <p:cNvGrpSpPr/>
          <p:nvPr/>
        </p:nvGrpSpPr>
        <p:grpSpPr>
          <a:xfrm>
            <a:off x="4433404" y="1230519"/>
            <a:ext cx="309884" cy="459181"/>
            <a:chOff x="1788810" y="2276744"/>
            <a:chExt cx="392113" cy="581026"/>
          </a:xfrm>
          <a:solidFill>
            <a:schemeClr val="bg1"/>
          </a:solidFill>
        </p:grpSpPr>
        <p:sp>
          <p:nvSpPr>
            <p:cNvPr id="22" name="Freeform 9"/>
            <p:cNvSpPr>
              <a:spLocks noEditPoints="1"/>
            </p:cNvSpPr>
            <p:nvPr/>
          </p:nvSpPr>
          <p:spPr bwMode="auto">
            <a:xfrm>
              <a:off x="1788810" y="2276744"/>
              <a:ext cx="392113" cy="430213"/>
            </a:xfrm>
            <a:custGeom>
              <a:avLst/>
              <a:gdLst>
                <a:gd name="T0" fmla="*/ 108 w 149"/>
                <a:gd name="T1" fmla="*/ 163 h 163"/>
                <a:gd name="T2" fmla="*/ 35 w 149"/>
                <a:gd name="T3" fmla="*/ 163 h 163"/>
                <a:gd name="T4" fmla="*/ 35 w 149"/>
                <a:gd name="T5" fmla="*/ 158 h 163"/>
                <a:gd name="T6" fmla="*/ 30 w 149"/>
                <a:gd name="T7" fmla="*/ 142 h 163"/>
                <a:gd name="T8" fmla="*/ 21 w 149"/>
                <a:gd name="T9" fmla="*/ 127 h 163"/>
                <a:gd name="T10" fmla="*/ 0 w 149"/>
                <a:gd name="T11" fmla="*/ 74 h 163"/>
                <a:gd name="T12" fmla="*/ 74 w 149"/>
                <a:gd name="T13" fmla="*/ 0 h 163"/>
                <a:gd name="T14" fmla="*/ 149 w 149"/>
                <a:gd name="T15" fmla="*/ 74 h 163"/>
                <a:gd name="T16" fmla="*/ 127 w 149"/>
                <a:gd name="T17" fmla="*/ 127 h 163"/>
                <a:gd name="T18" fmla="*/ 118 w 149"/>
                <a:gd name="T19" fmla="*/ 142 h 163"/>
                <a:gd name="T20" fmla="*/ 114 w 149"/>
                <a:gd name="T21" fmla="*/ 158 h 163"/>
                <a:gd name="T22" fmla="*/ 113 w 149"/>
                <a:gd name="T23" fmla="*/ 163 h 163"/>
                <a:gd name="T24" fmla="*/ 108 w 149"/>
                <a:gd name="T25" fmla="*/ 163 h 163"/>
                <a:gd name="T26" fmla="*/ 46 w 149"/>
                <a:gd name="T27" fmla="*/ 151 h 163"/>
                <a:gd name="T28" fmla="*/ 103 w 149"/>
                <a:gd name="T29" fmla="*/ 151 h 163"/>
                <a:gd name="T30" fmla="*/ 108 w 149"/>
                <a:gd name="T31" fmla="*/ 136 h 163"/>
                <a:gd name="T32" fmla="*/ 117 w 149"/>
                <a:gd name="T33" fmla="*/ 120 h 163"/>
                <a:gd name="T34" fmla="*/ 136 w 149"/>
                <a:gd name="T35" fmla="*/ 74 h 163"/>
                <a:gd name="T36" fmla="*/ 74 w 149"/>
                <a:gd name="T37" fmla="*/ 12 h 163"/>
                <a:gd name="T38" fmla="*/ 12 w 149"/>
                <a:gd name="T39" fmla="*/ 74 h 163"/>
                <a:gd name="T40" fmla="*/ 31 w 149"/>
                <a:gd name="T41" fmla="*/ 120 h 163"/>
                <a:gd name="T42" fmla="*/ 41 w 149"/>
                <a:gd name="T43" fmla="*/ 136 h 163"/>
                <a:gd name="T44" fmla="*/ 46 w 149"/>
                <a:gd name="T45" fmla="*/ 151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9" h="163">
                  <a:moveTo>
                    <a:pt x="108" y="163"/>
                  </a:moveTo>
                  <a:cubicBezTo>
                    <a:pt x="35" y="163"/>
                    <a:pt x="35" y="163"/>
                    <a:pt x="35" y="163"/>
                  </a:cubicBezTo>
                  <a:cubicBezTo>
                    <a:pt x="35" y="158"/>
                    <a:pt x="35" y="158"/>
                    <a:pt x="35" y="158"/>
                  </a:cubicBezTo>
                  <a:cubicBezTo>
                    <a:pt x="34" y="153"/>
                    <a:pt x="32" y="144"/>
                    <a:pt x="30" y="142"/>
                  </a:cubicBezTo>
                  <a:cubicBezTo>
                    <a:pt x="28" y="137"/>
                    <a:pt x="24" y="132"/>
                    <a:pt x="21" y="127"/>
                  </a:cubicBezTo>
                  <a:cubicBezTo>
                    <a:pt x="11" y="112"/>
                    <a:pt x="0" y="95"/>
                    <a:pt x="0" y="74"/>
                  </a:cubicBezTo>
                  <a:cubicBezTo>
                    <a:pt x="0" y="33"/>
                    <a:pt x="33" y="0"/>
                    <a:pt x="74" y="0"/>
                  </a:cubicBezTo>
                  <a:cubicBezTo>
                    <a:pt x="115" y="0"/>
                    <a:pt x="149" y="33"/>
                    <a:pt x="149" y="74"/>
                  </a:cubicBezTo>
                  <a:cubicBezTo>
                    <a:pt x="149" y="95"/>
                    <a:pt x="138" y="112"/>
                    <a:pt x="127" y="127"/>
                  </a:cubicBezTo>
                  <a:cubicBezTo>
                    <a:pt x="124" y="132"/>
                    <a:pt x="121" y="137"/>
                    <a:pt x="118" y="142"/>
                  </a:cubicBezTo>
                  <a:cubicBezTo>
                    <a:pt x="117" y="144"/>
                    <a:pt x="115" y="153"/>
                    <a:pt x="114" y="158"/>
                  </a:cubicBezTo>
                  <a:cubicBezTo>
                    <a:pt x="113" y="163"/>
                    <a:pt x="113" y="163"/>
                    <a:pt x="113" y="163"/>
                  </a:cubicBezTo>
                  <a:lnTo>
                    <a:pt x="108" y="163"/>
                  </a:lnTo>
                  <a:close/>
                  <a:moveTo>
                    <a:pt x="46" y="151"/>
                  </a:moveTo>
                  <a:cubicBezTo>
                    <a:pt x="103" y="151"/>
                    <a:pt x="103" y="151"/>
                    <a:pt x="103" y="151"/>
                  </a:cubicBezTo>
                  <a:cubicBezTo>
                    <a:pt x="104" y="146"/>
                    <a:pt x="105" y="139"/>
                    <a:pt x="108" y="136"/>
                  </a:cubicBezTo>
                  <a:cubicBezTo>
                    <a:pt x="111" y="130"/>
                    <a:pt x="114" y="125"/>
                    <a:pt x="117" y="120"/>
                  </a:cubicBezTo>
                  <a:cubicBezTo>
                    <a:pt x="127" y="106"/>
                    <a:pt x="136" y="92"/>
                    <a:pt x="136" y="74"/>
                  </a:cubicBezTo>
                  <a:cubicBezTo>
                    <a:pt x="136" y="40"/>
                    <a:pt x="109" y="12"/>
                    <a:pt x="74" y="12"/>
                  </a:cubicBezTo>
                  <a:cubicBezTo>
                    <a:pt x="40" y="12"/>
                    <a:pt x="12" y="40"/>
                    <a:pt x="12" y="74"/>
                  </a:cubicBezTo>
                  <a:cubicBezTo>
                    <a:pt x="12" y="92"/>
                    <a:pt x="21" y="106"/>
                    <a:pt x="31" y="120"/>
                  </a:cubicBezTo>
                  <a:cubicBezTo>
                    <a:pt x="35" y="125"/>
                    <a:pt x="38" y="130"/>
                    <a:pt x="41" y="136"/>
                  </a:cubicBezTo>
                  <a:cubicBezTo>
                    <a:pt x="43" y="139"/>
                    <a:pt x="45" y="146"/>
                    <a:pt x="46" y="151"/>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auto">
                <a:spcBef>
                  <a:spcPts val="0"/>
                </a:spcBef>
                <a:spcAft>
                  <a:spcPts val="0"/>
                </a:spcAft>
              </a:pPr>
              <a:endParaRPr lang="zh-CN" altLang="en-US" sz="1350">
                <a:solidFill>
                  <a:prstClr val="white"/>
                </a:solidFill>
              </a:endParaRPr>
            </a:p>
          </p:txBody>
        </p:sp>
        <p:sp>
          <p:nvSpPr>
            <p:cNvPr id="23" name="Freeform 10"/>
            <p:cNvSpPr/>
            <p:nvPr/>
          </p:nvSpPr>
          <p:spPr bwMode="auto">
            <a:xfrm>
              <a:off x="1884060" y="2729182"/>
              <a:ext cx="195263" cy="128588"/>
            </a:xfrm>
            <a:custGeom>
              <a:avLst/>
              <a:gdLst>
                <a:gd name="T0" fmla="*/ 0 w 74"/>
                <a:gd name="T1" fmla="*/ 0 h 49"/>
                <a:gd name="T2" fmla="*/ 0 w 74"/>
                <a:gd name="T3" fmla="*/ 20 h 49"/>
                <a:gd name="T4" fmla="*/ 37 w 74"/>
                <a:gd name="T5" fmla="*/ 49 h 49"/>
                <a:gd name="T6" fmla="*/ 41 w 74"/>
                <a:gd name="T7" fmla="*/ 49 h 49"/>
                <a:gd name="T8" fmla="*/ 74 w 74"/>
                <a:gd name="T9" fmla="*/ 20 h 49"/>
                <a:gd name="T10" fmla="*/ 74 w 74"/>
                <a:gd name="T11" fmla="*/ 0 h 49"/>
                <a:gd name="T12" fmla="*/ 0 w 74"/>
                <a:gd name="T13" fmla="*/ 0 h 49"/>
              </a:gdLst>
              <a:ahLst/>
              <a:cxnLst>
                <a:cxn ang="0">
                  <a:pos x="T0" y="T1"/>
                </a:cxn>
                <a:cxn ang="0">
                  <a:pos x="T2" y="T3"/>
                </a:cxn>
                <a:cxn ang="0">
                  <a:pos x="T4" y="T5"/>
                </a:cxn>
                <a:cxn ang="0">
                  <a:pos x="T6" y="T7"/>
                </a:cxn>
                <a:cxn ang="0">
                  <a:pos x="T8" y="T9"/>
                </a:cxn>
                <a:cxn ang="0">
                  <a:pos x="T10" y="T11"/>
                </a:cxn>
                <a:cxn ang="0">
                  <a:pos x="T12" y="T13"/>
                </a:cxn>
              </a:cxnLst>
              <a:rect l="0" t="0" r="r" b="b"/>
              <a:pathLst>
                <a:path w="74" h="49">
                  <a:moveTo>
                    <a:pt x="0" y="0"/>
                  </a:moveTo>
                  <a:cubicBezTo>
                    <a:pt x="0" y="20"/>
                    <a:pt x="0" y="20"/>
                    <a:pt x="0" y="20"/>
                  </a:cubicBezTo>
                  <a:cubicBezTo>
                    <a:pt x="0" y="36"/>
                    <a:pt x="17" y="49"/>
                    <a:pt x="37" y="49"/>
                  </a:cubicBezTo>
                  <a:cubicBezTo>
                    <a:pt x="41" y="49"/>
                    <a:pt x="41" y="49"/>
                    <a:pt x="41" y="49"/>
                  </a:cubicBezTo>
                  <a:cubicBezTo>
                    <a:pt x="61" y="49"/>
                    <a:pt x="74" y="36"/>
                    <a:pt x="74" y="20"/>
                  </a:cubicBezTo>
                  <a:cubicBezTo>
                    <a:pt x="74" y="0"/>
                    <a:pt x="74" y="0"/>
                    <a:pt x="74" y="0"/>
                  </a:cubicBez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auto">
                <a:spcBef>
                  <a:spcPts val="0"/>
                </a:spcBef>
                <a:spcAft>
                  <a:spcPts val="0"/>
                </a:spcAft>
              </a:pPr>
              <a:endParaRPr lang="zh-CN" altLang="en-US" sz="1350">
                <a:solidFill>
                  <a:prstClr val="white"/>
                </a:solidFill>
              </a:endParaRPr>
            </a:p>
          </p:txBody>
        </p:sp>
        <p:sp>
          <p:nvSpPr>
            <p:cNvPr id="24" name="Freeform 11"/>
            <p:cNvSpPr/>
            <p:nvPr/>
          </p:nvSpPr>
          <p:spPr bwMode="auto">
            <a:xfrm>
              <a:off x="1872947" y="2459307"/>
              <a:ext cx="223838" cy="179388"/>
            </a:xfrm>
            <a:custGeom>
              <a:avLst/>
              <a:gdLst>
                <a:gd name="T0" fmla="*/ 83 w 85"/>
                <a:gd name="T1" fmla="*/ 9 h 68"/>
                <a:gd name="T2" fmla="*/ 62 w 85"/>
                <a:gd name="T3" fmla="*/ 66 h 68"/>
                <a:gd name="T4" fmla="*/ 62 w 85"/>
                <a:gd name="T5" fmla="*/ 68 h 68"/>
                <a:gd name="T6" fmla="*/ 52 w 85"/>
                <a:gd name="T7" fmla="*/ 68 h 68"/>
                <a:gd name="T8" fmla="*/ 53 w 85"/>
                <a:gd name="T9" fmla="*/ 66 h 68"/>
                <a:gd name="T10" fmla="*/ 67 w 85"/>
                <a:gd name="T11" fmla="*/ 17 h 68"/>
                <a:gd name="T12" fmla="*/ 67 w 85"/>
                <a:gd name="T13" fmla="*/ 17 h 68"/>
                <a:gd name="T14" fmla="*/ 66 w 85"/>
                <a:gd name="T15" fmla="*/ 17 h 68"/>
                <a:gd name="T16" fmla="*/ 55 w 85"/>
                <a:gd name="T17" fmla="*/ 13 h 68"/>
                <a:gd name="T18" fmla="*/ 44 w 85"/>
                <a:gd name="T19" fmla="*/ 17 h 68"/>
                <a:gd name="T20" fmla="*/ 30 w 85"/>
                <a:gd name="T21" fmla="*/ 12 h 68"/>
                <a:gd name="T22" fmla="*/ 17 w 85"/>
                <a:gd name="T23" fmla="*/ 16 h 68"/>
                <a:gd name="T24" fmla="*/ 30 w 85"/>
                <a:gd name="T25" fmla="*/ 66 h 68"/>
                <a:gd name="T26" fmla="*/ 31 w 85"/>
                <a:gd name="T27" fmla="*/ 68 h 68"/>
                <a:gd name="T28" fmla="*/ 21 w 85"/>
                <a:gd name="T29" fmla="*/ 68 h 68"/>
                <a:gd name="T30" fmla="*/ 21 w 85"/>
                <a:gd name="T31" fmla="*/ 66 h 68"/>
                <a:gd name="T32" fmla="*/ 2 w 85"/>
                <a:gd name="T33" fmla="*/ 9 h 68"/>
                <a:gd name="T34" fmla="*/ 2 w 85"/>
                <a:gd name="T35" fmla="*/ 9 h 68"/>
                <a:gd name="T36" fmla="*/ 1 w 85"/>
                <a:gd name="T37" fmla="*/ 8 h 68"/>
                <a:gd name="T38" fmla="*/ 1 w 85"/>
                <a:gd name="T39" fmla="*/ 8 h 68"/>
                <a:gd name="T40" fmla="*/ 1 w 85"/>
                <a:gd name="T41" fmla="*/ 7 h 68"/>
                <a:gd name="T42" fmla="*/ 2 w 85"/>
                <a:gd name="T43" fmla="*/ 1 h 68"/>
                <a:gd name="T44" fmla="*/ 9 w 85"/>
                <a:gd name="T45" fmla="*/ 3 h 68"/>
                <a:gd name="T46" fmla="*/ 9 w 85"/>
                <a:gd name="T47" fmla="*/ 3 h 68"/>
                <a:gd name="T48" fmla="*/ 16 w 85"/>
                <a:gd name="T49" fmla="*/ 7 h 68"/>
                <a:gd name="T50" fmla="*/ 27 w 85"/>
                <a:gd name="T51" fmla="*/ 2 h 68"/>
                <a:gd name="T52" fmla="*/ 31 w 85"/>
                <a:gd name="T53" fmla="*/ 1 h 68"/>
                <a:gd name="T54" fmla="*/ 34 w 85"/>
                <a:gd name="T55" fmla="*/ 3 h 68"/>
                <a:gd name="T56" fmla="*/ 43 w 85"/>
                <a:gd name="T57" fmla="*/ 8 h 68"/>
                <a:gd name="T58" fmla="*/ 52 w 85"/>
                <a:gd name="T59" fmla="*/ 3 h 68"/>
                <a:gd name="T60" fmla="*/ 55 w 85"/>
                <a:gd name="T61" fmla="*/ 1 h 68"/>
                <a:gd name="T62" fmla="*/ 59 w 85"/>
                <a:gd name="T63" fmla="*/ 3 h 68"/>
                <a:gd name="T64" fmla="*/ 66 w 85"/>
                <a:gd name="T65" fmla="*/ 8 h 68"/>
                <a:gd name="T66" fmla="*/ 66 w 85"/>
                <a:gd name="T67" fmla="*/ 8 h 68"/>
                <a:gd name="T68" fmla="*/ 76 w 85"/>
                <a:gd name="T69" fmla="*/ 3 h 68"/>
                <a:gd name="T70" fmla="*/ 82 w 85"/>
                <a:gd name="T71" fmla="*/ 2 h 68"/>
                <a:gd name="T72" fmla="*/ 83 w 85"/>
                <a:gd name="T73" fmla="*/ 9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85" h="68">
                  <a:moveTo>
                    <a:pt x="83" y="9"/>
                  </a:moveTo>
                  <a:cubicBezTo>
                    <a:pt x="71" y="25"/>
                    <a:pt x="64" y="44"/>
                    <a:pt x="62" y="66"/>
                  </a:cubicBezTo>
                  <a:cubicBezTo>
                    <a:pt x="62" y="68"/>
                    <a:pt x="62" y="68"/>
                    <a:pt x="62" y="68"/>
                  </a:cubicBezTo>
                  <a:cubicBezTo>
                    <a:pt x="52" y="68"/>
                    <a:pt x="52" y="68"/>
                    <a:pt x="52" y="68"/>
                  </a:cubicBezTo>
                  <a:cubicBezTo>
                    <a:pt x="53" y="66"/>
                    <a:pt x="53" y="66"/>
                    <a:pt x="53" y="66"/>
                  </a:cubicBezTo>
                  <a:cubicBezTo>
                    <a:pt x="55" y="48"/>
                    <a:pt x="59" y="32"/>
                    <a:pt x="67" y="17"/>
                  </a:cubicBezTo>
                  <a:cubicBezTo>
                    <a:pt x="67" y="17"/>
                    <a:pt x="67" y="17"/>
                    <a:pt x="67" y="17"/>
                  </a:cubicBezTo>
                  <a:cubicBezTo>
                    <a:pt x="66" y="17"/>
                    <a:pt x="66" y="17"/>
                    <a:pt x="66" y="17"/>
                  </a:cubicBezTo>
                  <a:cubicBezTo>
                    <a:pt x="63" y="17"/>
                    <a:pt x="59" y="16"/>
                    <a:pt x="55" y="13"/>
                  </a:cubicBezTo>
                  <a:cubicBezTo>
                    <a:pt x="52" y="16"/>
                    <a:pt x="48" y="17"/>
                    <a:pt x="44" y="17"/>
                  </a:cubicBezTo>
                  <a:cubicBezTo>
                    <a:pt x="39" y="17"/>
                    <a:pt x="34" y="16"/>
                    <a:pt x="30" y="12"/>
                  </a:cubicBezTo>
                  <a:cubicBezTo>
                    <a:pt x="26" y="15"/>
                    <a:pt x="21" y="17"/>
                    <a:pt x="17" y="16"/>
                  </a:cubicBezTo>
                  <a:cubicBezTo>
                    <a:pt x="28" y="38"/>
                    <a:pt x="30" y="59"/>
                    <a:pt x="30" y="66"/>
                  </a:cubicBezTo>
                  <a:cubicBezTo>
                    <a:pt x="31" y="68"/>
                    <a:pt x="31" y="68"/>
                    <a:pt x="31" y="68"/>
                  </a:cubicBezTo>
                  <a:cubicBezTo>
                    <a:pt x="21" y="68"/>
                    <a:pt x="21" y="68"/>
                    <a:pt x="21" y="68"/>
                  </a:cubicBezTo>
                  <a:cubicBezTo>
                    <a:pt x="21" y="66"/>
                    <a:pt x="21" y="66"/>
                    <a:pt x="21" y="66"/>
                  </a:cubicBezTo>
                  <a:cubicBezTo>
                    <a:pt x="21" y="58"/>
                    <a:pt x="17" y="31"/>
                    <a:pt x="2" y="9"/>
                  </a:cubicBezTo>
                  <a:cubicBezTo>
                    <a:pt x="2" y="9"/>
                    <a:pt x="2" y="9"/>
                    <a:pt x="2" y="9"/>
                  </a:cubicBezTo>
                  <a:cubicBezTo>
                    <a:pt x="1" y="8"/>
                    <a:pt x="1" y="8"/>
                    <a:pt x="1" y="8"/>
                  </a:cubicBezTo>
                  <a:cubicBezTo>
                    <a:pt x="1" y="8"/>
                    <a:pt x="1" y="8"/>
                    <a:pt x="1" y="8"/>
                  </a:cubicBezTo>
                  <a:cubicBezTo>
                    <a:pt x="1" y="7"/>
                    <a:pt x="1" y="7"/>
                    <a:pt x="1" y="7"/>
                  </a:cubicBezTo>
                  <a:cubicBezTo>
                    <a:pt x="0" y="5"/>
                    <a:pt x="0" y="3"/>
                    <a:pt x="2" y="1"/>
                  </a:cubicBezTo>
                  <a:cubicBezTo>
                    <a:pt x="5" y="0"/>
                    <a:pt x="7" y="1"/>
                    <a:pt x="9" y="3"/>
                  </a:cubicBezTo>
                  <a:cubicBezTo>
                    <a:pt x="9" y="3"/>
                    <a:pt x="9" y="3"/>
                    <a:pt x="9" y="3"/>
                  </a:cubicBezTo>
                  <a:cubicBezTo>
                    <a:pt x="11" y="5"/>
                    <a:pt x="14" y="7"/>
                    <a:pt x="16" y="7"/>
                  </a:cubicBezTo>
                  <a:cubicBezTo>
                    <a:pt x="20" y="7"/>
                    <a:pt x="23" y="6"/>
                    <a:pt x="27" y="2"/>
                  </a:cubicBezTo>
                  <a:cubicBezTo>
                    <a:pt x="28" y="1"/>
                    <a:pt x="29" y="1"/>
                    <a:pt x="31" y="1"/>
                  </a:cubicBezTo>
                  <a:cubicBezTo>
                    <a:pt x="32" y="1"/>
                    <a:pt x="33" y="2"/>
                    <a:pt x="34" y="3"/>
                  </a:cubicBezTo>
                  <a:cubicBezTo>
                    <a:pt x="37" y="6"/>
                    <a:pt x="40" y="8"/>
                    <a:pt x="43" y="8"/>
                  </a:cubicBezTo>
                  <a:cubicBezTo>
                    <a:pt x="47" y="8"/>
                    <a:pt x="50" y="5"/>
                    <a:pt x="52" y="3"/>
                  </a:cubicBezTo>
                  <a:cubicBezTo>
                    <a:pt x="53" y="2"/>
                    <a:pt x="54" y="1"/>
                    <a:pt x="55" y="1"/>
                  </a:cubicBezTo>
                  <a:cubicBezTo>
                    <a:pt x="57" y="1"/>
                    <a:pt x="58" y="2"/>
                    <a:pt x="59" y="3"/>
                  </a:cubicBezTo>
                  <a:cubicBezTo>
                    <a:pt x="61" y="6"/>
                    <a:pt x="63" y="8"/>
                    <a:pt x="66" y="8"/>
                  </a:cubicBezTo>
                  <a:cubicBezTo>
                    <a:pt x="66" y="8"/>
                    <a:pt x="66" y="8"/>
                    <a:pt x="66" y="8"/>
                  </a:cubicBezTo>
                  <a:cubicBezTo>
                    <a:pt x="70" y="8"/>
                    <a:pt x="73" y="6"/>
                    <a:pt x="76" y="3"/>
                  </a:cubicBezTo>
                  <a:cubicBezTo>
                    <a:pt x="78" y="1"/>
                    <a:pt x="81" y="1"/>
                    <a:pt x="82" y="2"/>
                  </a:cubicBezTo>
                  <a:cubicBezTo>
                    <a:pt x="84" y="4"/>
                    <a:pt x="85" y="7"/>
                    <a:pt x="83" y="9"/>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auto">
                <a:spcBef>
                  <a:spcPts val="0"/>
                </a:spcBef>
                <a:spcAft>
                  <a:spcPts val="0"/>
                </a:spcAft>
              </a:pPr>
              <a:endParaRPr lang="zh-CN" altLang="en-US" sz="1350">
                <a:solidFill>
                  <a:prstClr val="white"/>
                </a:solidFill>
              </a:endParaRPr>
            </a:p>
          </p:txBody>
        </p:sp>
      </p:grpSp>
      <p:sp>
        <p:nvSpPr>
          <p:cNvPr id="14" name="矩形 13"/>
          <p:cNvSpPr/>
          <p:nvPr/>
        </p:nvSpPr>
        <p:spPr>
          <a:xfrm>
            <a:off x="4303559" y="1817685"/>
            <a:ext cx="558368" cy="300082"/>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auto">
              <a:spcBef>
                <a:spcPts val="0"/>
              </a:spcBef>
              <a:spcAft>
                <a:spcPts val="0"/>
              </a:spcAft>
            </a:pPr>
            <a:r>
              <a:rPr lang="en-US" altLang="zh-CN" sz="1350" dirty="0">
                <a:solidFill>
                  <a:srgbClr val="C8161D"/>
                </a:solidFill>
                <a:latin typeface="Open Sans" panose="020B0606030504020204" pitchFamily="34" charset="0"/>
                <a:ea typeface="Open Sans" panose="020B0606030504020204" pitchFamily="34" charset="0"/>
                <a:cs typeface="Open Sans" panose="020B0606030504020204" pitchFamily="34" charset="0"/>
              </a:rPr>
              <a:t>01</a:t>
            </a:r>
            <a:endParaRPr lang="zh-CN" altLang="en-US" sz="1350" dirty="0">
              <a:solidFill>
                <a:srgbClr val="C8161D"/>
              </a:solidFill>
              <a:latin typeface="Open Sans" panose="020B0606030504020204" pitchFamily="34" charset="0"/>
              <a:ea typeface="微软雅黑" panose="020B0503020204020204" pitchFamily="34" charset="-122"/>
              <a:cs typeface="Open Sans" panose="020B0606030504020204" pitchFamily="34" charset="0"/>
            </a:endParaRPr>
          </a:p>
        </p:txBody>
      </p:sp>
      <p:sp>
        <p:nvSpPr>
          <p:cNvPr id="15" name="矩形 14"/>
          <p:cNvSpPr/>
          <p:nvPr/>
        </p:nvSpPr>
        <p:spPr>
          <a:xfrm>
            <a:off x="4817775" y="2450922"/>
            <a:ext cx="779545" cy="300082"/>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auto">
              <a:spcBef>
                <a:spcPts val="0"/>
              </a:spcBef>
              <a:spcAft>
                <a:spcPts val="0"/>
              </a:spcAft>
            </a:pPr>
            <a:r>
              <a:rPr lang="en-US" altLang="zh-CN" sz="1350" dirty="0">
                <a:solidFill>
                  <a:srgbClr val="C8161D"/>
                </a:solidFill>
                <a:latin typeface="Open Sans" panose="020B0606030504020204" pitchFamily="34" charset="0"/>
                <a:ea typeface="Open Sans" panose="020B0606030504020204" pitchFamily="34" charset="0"/>
                <a:cs typeface="Open Sans" panose="020B0606030504020204" pitchFamily="34" charset="0"/>
              </a:rPr>
              <a:t>02</a:t>
            </a:r>
            <a:endParaRPr lang="zh-CN" altLang="en-US" sz="1350" dirty="0">
              <a:solidFill>
                <a:srgbClr val="C8161D"/>
              </a:solidFill>
              <a:latin typeface="Open Sans" panose="020B0606030504020204" pitchFamily="34" charset="0"/>
              <a:ea typeface="微软雅黑" panose="020B0503020204020204" pitchFamily="34" charset="-122"/>
              <a:cs typeface="Open Sans" panose="020B0606030504020204" pitchFamily="34" charset="0"/>
            </a:endParaRPr>
          </a:p>
        </p:txBody>
      </p:sp>
      <p:sp>
        <p:nvSpPr>
          <p:cNvPr id="16" name="矩形 15"/>
          <p:cNvSpPr/>
          <p:nvPr/>
        </p:nvSpPr>
        <p:spPr>
          <a:xfrm>
            <a:off x="4192718" y="3047392"/>
            <a:ext cx="779545" cy="300082"/>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auto">
              <a:spcBef>
                <a:spcPts val="0"/>
              </a:spcBef>
              <a:spcAft>
                <a:spcPts val="0"/>
              </a:spcAft>
            </a:pPr>
            <a:r>
              <a:rPr lang="en-US" altLang="zh-CN" sz="1350" dirty="0">
                <a:solidFill>
                  <a:srgbClr val="C8161D"/>
                </a:solidFill>
                <a:latin typeface="Open Sans" panose="020B0606030504020204" pitchFamily="34" charset="0"/>
                <a:ea typeface="Open Sans" panose="020B0606030504020204" pitchFamily="34" charset="0"/>
                <a:cs typeface="Open Sans" panose="020B0606030504020204" pitchFamily="34" charset="0"/>
              </a:rPr>
              <a:t>03</a:t>
            </a:r>
            <a:endParaRPr lang="zh-CN" altLang="en-US" sz="1350" dirty="0">
              <a:solidFill>
                <a:srgbClr val="C8161D"/>
              </a:solidFill>
              <a:latin typeface="Open Sans" panose="020B0606030504020204" pitchFamily="34" charset="0"/>
              <a:ea typeface="微软雅黑" panose="020B0503020204020204" pitchFamily="34" charset="-122"/>
              <a:cs typeface="Open Sans" panose="020B0606030504020204" pitchFamily="34" charset="0"/>
            </a:endParaRPr>
          </a:p>
        </p:txBody>
      </p:sp>
      <p:sp>
        <p:nvSpPr>
          <p:cNvPr id="17" name="矩形 16"/>
          <p:cNvSpPr/>
          <p:nvPr/>
        </p:nvSpPr>
        <p:spPr>
          <a:xfrm>
            <a:off x="3572679" y="2416885"/>
            <a:ext cx="779545" cy="300082"/>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auto">
              <a:spcBef>
                <a:spcPts val="0"/>
              </a:spcBef>
              <a:spcAft>
                <a:spcPts val="0"/>
              </a:spcAft>
            </a:pPr>
            <a:r>
              <a:rPr lang="en-US" altLang="zh-CN" sz="1350" dirty="0">
                <a:solidFill>
                  <a:srgbClr val="C8161D"/>
                </a:solidFill>
                <a:latin typeface="Open Sans" panose="020B0606030504020204" pitchFamily="34" charset="0"/>
                <a:ea typeface="Open Sans" panose="020B0606030504020204" pitchFamily="34" charset="0"/>
                <a:cs typeface="Open Sans" panose="020B0606030504020204" pitchFamily="34" charset="0"/>
              </a:rPr>
              <a:t>04</a:t>
            </a:r>
            <a:endParaRPr lang="zh-CN" altLang="en-US" sz="1350" dirty="0">
              <a:solidFill>
                <a:srgbClr val="C8161D"/>
              </a:solidFill>
              <a:latin typeface="Open Sans" panose="020B0606030504020204" pitchFamily="34" charset="0"/>
              <a:ea typeface="微软雅黑" panose="020B0503020204020204" pitchFamily="34" charset="-122"/>
              <a:cs typeface="Open Sans" panose="020B0606030504020204" pitchFamily="34" charset="0"/>
            </a:endParaRPr>
          </a:p>
        </p:txBody>
      </p:sp>
      <p:sp>
        <p:nvSpPr>
          <p:cNvPr id="18" name="Rectangle 89" descr="e7d195523061f1c0205959036996ad55c215b892a7aac5c0B9ADEF7896FB48F2EF97163A2DE1401E1875DEDC438B7864AD24CA23553DBBBD975DAF4CAD4A2592689FFB6CEE59FFA55B2702D0E5EE29CDDE744B5A58D848E290B0F3363EEEFF85AEACDB2C4783B3CFD20D9E72AC2F528B09A88B84C6E73CDEC5D6CB26D43C2398027A14BE9DBFE415"/>
          <p:cNvSpPr/>
          <p:nvPr/>
        </p:nvSpPr>
        <p:spPr>
          <a:xfrm>
            <a:off x="5787763" y="1066199"/>
            <a:ext cx="2512554" cy="658001"/>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lnSpc>
                <a:spcPct val="200000"/>
              </a:lnSpc>
              <a:spcBef>
                <a:spcPts val="0"/>
              </a:spcBef>
              <a:spcAft>
                <a:spcPts val="0"/>
              </a:spcAft>
            </a:pPr>
            <a:r>
              <a:rPr lang="en-US" altLang="zh-CN" sz="1050" b="1" dirty="0">
                <a:solidFill>
                  <a:srgbClr val="C8161D"/>
                </a:solidFill>
                <a:latin typeface="Open Sans" panose="020B0606030504020204" pitchFamily="34" charset="0"/>
                <a:ea typeface="Open Sans" panose="020B0606030504020204" pitchFamily="34" charset="0"/>
                <a:cs typeface="Open Sans" panose="020B0606030504020204" pitchFamily="34" charset="0"/>
              </a:rPr>
              <a:t>Key Words Here</a:t>
            </a:r>
            <a:endParaRPr lang="en-US" sz="788" dirty="0">
              <a:solidFill>
                <a:srgbClr val="C8161D"/>
              </a:solidFill>
              <a:latin typeface="Open Sans" panose="020B0606030504020204" pitchFamily="34" charset="0"/>
              <a:ea typeface="Open Sans" panose="020B0606030504020204" pitchFamily="34" charset="0"/>
              <a:cs typeface="Open Sans" panose="020B0606030504020204" pitchFamily="34" charset="0"/>
            </a:endParaRPr>
          </a:p>
          <a:p>
            <a:pPr fontAlgn="auto">
              <a:spcBef>
                <a:spcPts val="0"/>
              </a:spcBef>
              <a:spcAft>
                <a:spcPts val="0"/>
              </a:spcAft>
            </a:pPr>
            <a:r>
              <a:rPr lang="en-US" sz="788" dirty="0">
                <a:solidFill>
                  <a:prstClr val="black">
                    <a:lumMod val="50000"/>
                    <a:lumOff val="50000"/>
                  </a:prstClr>
                </a:solidFill>
                <a:latin typeface="Open Sans" panose="020B0606030504020204" pitchFamily="34" charset="0"/>
                <a:ea typeface="Open Sans" panose="020B0606030504020204" pitchFamily="34" charset="0"/>
                <a:cs typeface="Open Sans" panose="020B0606030504020204" pitchFamily="34" charset="0"/>
              </a:rPr>
              <a:t>Vivamus Quam Dolor, Tempor Ac Gravida Sit Amet, Porta Fermentum Magna. Aliquam Euismod.</a:t>
            </a:r>
          </a:p>
        </p:txBody>
      </p:sp>
      <p:sp>
        <p:nvSpPr>
          <p:cNvPr id="19" name="Rectangle 89" descr="e7d195523061f1c0205959036996ad55c215b892a7aac5c0B9ADEF7896FB48F2EF97163A2DE1401E1875DEDC438B7864AD24CA23553DBBBD975DAF4CAD4A2592689FFB6CEE59FFA55B2702D0E5EE29CDDE744B5A58D848E290B0F3363EEEFF85AEACDB2C4783B3CFD20D9E72AC2F528B09A88B84C6E73CDEC5D6CB26D43C2398027A14BE9DBFE415"/>
          <p:cNvSpPr/>
          <p:nvPr/>
        </p:nvSpPr>
        <p:spPr>
          <a:xfrm>
            <a:off x="843683" y="1061973"/>
            <a:ext cx="2594636" cy="658001"/>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fontAlgn="auto">
              <a:lnSpc>
                <a:spcPct val="200000"/>
              </a:lnSpc>
              <a:spcBef>
                <a:spcPts val="0"/>
              </a:spcBef>
              <a:spcAft>
                <a:spcPts val="0"/>
              </a:spcAft>
            </a:pPr>
            <a:r>
              <a:rPr lang="en-US" altLang="zh-CN" sz="1050" b="1" dirty="0">
                <a:solidFill>
                  <a:srgbClr val="C8161D"/>
                </a:solidFill>
                <a:latin typeface="Open Sans" panose="020B0606030504020204" pitchFamily="34" charset="0"/>
                <a:ea typeface="Open Sans" panose="020B0606030504020204" pitchFamily="34" charset="0"/>
                <a:cs typeface="Open Sans" panose="020B0606030504020204" pitchFamily="34" charset="0"/>
              </a:rPr>
              <a:t>Key Words Here</a:t>
            </a:r>
            <a:endParaRPr lang="en-US" sz="788" dirty="0">
              <a:solidFill>
                <a:srgbClr val="C8161D"/>
              </a:solidFill>
              <a:latin typeface="Open Sans" panose="020B0606030504020204" pitchFamily="34" charset="0"/>
              <a:ea typeface="Open Sans" panose="020B0606030504020204" pitchFamily="34" charset="0"/>
              <a:cs typeface="Open Sans" panose="020B0606030504020204" pitchFamily="34" charset="0"/>
            </a:endParaRPr>
          </a:p>
          <a:p>
            <a:pPr algn="r" fontAlgn="auto">
              <a:spcBef>
                <a:spcPts val="0"/>
              </a:spcBef>
              <a:spcAft>
                <a:spcPts val="0"/>
              </a:spcAft>
            </a:pPr>
            <a:r>
              <a:rPr lang="en-US" sz="788" dirty="0">
                <a:solidFill>
                  <a:prstClr val="black">
                    <a:lumMod val="50000"/>
                    <a:lumOff val="50000"/>
                  </a:prstClr>
                </a:solidFill>
                <a:latin typeface="Open Sans" panose="020B0606030504020204" pitchFamily="34" charset="0"/>
                <a:ea typeface="Open Sans" panose="020B0606030504020204" pitchFamily="34" charset="0"/>
                <a:cs typeface="Open Sans" panose="020B0606030504020204" pitchFamily="34" charset="0"/>
              </a:rPr>
              <a:t>Vivamus Quam Dolor, Tempor Ac Gravida Sit Amet, Porta Fermentum Magna. Aliquam Euismod.</a:t>
            </a:r>
          </a:p>
        </p:txBody>
      </p:sp>
      <p:sp>
        <p:nvSpPr>
          <p:cNvPr id="20" name="Rectangle 89" descr="e7d195523061f1c0205959036996ad55c215b892a7aac5c0B9ADEF7896FB48F2EF97163A2DE1401E1875DEDC438B7864AD24CA23553DBBBD975DAF4CAD4A2592689FFB6CEE59FFA55B2702D0E5EE29CDDE744B5A58D848E290B0F3363EEEFF85AEACDB2C4783B3CFD20D9E72AC2F528B09A88B84C6E73CDEC5D6CB26D43C2398027A14BE9DBFE415"/>
          <p:cNvSpPr/>
          <p:nvPr/>
        </p:nvSpPr>
        <p:spPr>
          <a:xfrm>
            <a:off x="5787763" y="3450372"/>
            <a:ext cx="2512554" cy="658001"/>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lnSpc>
                <a:spcPct val="200000"/>
              </a:lnSpc>
              <a:spcBef>
                <a:spcPts val="0"/>
              </a:spcBef>
              <a:spcAft>
                <a:spcPts val="0"/>
              </a:spcAft>
            </a:pPr>
            <a:r>
              <a:rPr lang="en-US" altLang="zh-CN" sz="1050" b="1" dirty="0">
                <a:solidFill>
                  <a:srgbClr val="C8161D"/>
                </a:solidFill>
                <a:latin typeface="Open Sans" panose="020B0606030504020204" pitchFamily="34" charset="0"/>
                <a:ea typeface="Open Sans" panose="020B0606030504020204" pitchFamily="34" charset="0"/>
                <a:cs typeface="Open Sans" panose="020B0606030504020204" pitchFamily="34" charset="0"/>
              </a:rPr>
              <a:t>Key Words Here</a:t>
            </a:r>
            <a:endParaRPr lang="en-US" sz="788" dirty="0">
              <a:solidFill>
                <a:srgbClr val="C8161D"/>
              </a:solidFill>
              <a:latin typeface="Open Sans" panose="020B0606030504020204" pitchFamily="34" charset="0"/>
              <a:ea typeface="Open Sans" panose="020B0606030504020204" pitchFamily="34" charset="0"/>
              <a:cs typeface="Open Sans" panose="020B0606030504020204" pitchFamily="34" charset="0"/>
            </a:endParaRPr>
          </a:p>
          <a:p>
            <a:pPr fontAlgn="auto">
              <a:spcBef>
                <a:spcPts val="0"/>
              </a:spcBef>
              <a:spcAft>
                <a:spcPts val="0"/>
              </a:spcAft>
            </a:pPr>
            <a:r>
              <a:rPr lang="en-US" sz="788" dirty="0">
                <a:solidFill>
                  <a:prstClr val="black">
                    <a:lumMod val="50000"/>
                    <a:lumOff val="50000"/>
                  </a:prstClr>
                </a:solidFill>
                <a:latin typeface="Open Sans" panose="020B0606030504020204" pitchFamily="34" charset="0"/>
                <a:ea typeface="Open Sans" panose="020B0606030504020204" pitchFamily="34" charset="0"/>
                <a:cs typeface="Open Sans" panose="020B0606030504020204" pitchFamily="34" charset="0"/>
              </a:rPr>
              <a:t>Vivamus Quam Dolor, Tempor Ac Gravida Sit Amet, Porta Fermentum Magna. Aliquam Euismod.</a:t>
            </a:r>
          </a:p>
        </p:txBody>
      </p:sp>
      <p:sp>
        <p:nvSpPr>
          <p:cNvPr id="21" name="Rectangle 89" descr="e7d195523061f1c0205959036996ad55c215b892a7aac5c0B9ADEF7896FB48F2EF97163A2DE1401E1875DEDC438B7864AD24CA23553DBBBD975DAF4CAD4A2592689FFB6CEE59FFA55B2702D0E5EE29CDDE744B5A58D848E290B0F3363EEEFF85AEACDB2C4783B3CFD20D9E72AC2F528B09A88B84C6E73CDEC5D6CB26D43C2398027A14BE9DBFE415"/>
          <p:cNvSpPr/>
          <p:nvPr/>
        </p:nvSpPr>
        <p:spPr>
          <a:xfrm>
            <a:off x="843683" y="3450372"/>
            <a:ext cx="2594636" cy="658001"/>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fontAlgn="auto">
              <a:lnSpc>
                <a:spcPct val="200000"/>
              </a:lnSpc>
              <a:spcBef>
                <a:spcPts val="0"/>
              </a:spcBef>
              <a:spcAft>
                <a:spcPts val="0"/>
              </a:spcAft>
            </a:pPr>
            <a:r>
              <a:rPr lang="en-US" altLang="zh-CN" sz="1050" b="1" dirty="0">
                <a:solidFill>
                  <a:srgbClr val="C8161D"/>
                </a:solidFill>
                <a:latin typeface="Open Sans" panose="020B0606030504020204" pitchFamily="34" charset="0"/>
                <a:ea typeface="Open Sans" panose="020B0606030504020204" pitchFamily="34" charset="0"/>
                <a:cs typeface="Open Sans" panose="020B0606030504020204" pitchFamily="34" charset="0"/>
              </a:rPr>
              <a:t>Key Words Here</a:t>
            </a:r>
            <a:endParaRPr lang="en-US" sz="788" dirty="0">
              <a:solidFill>
                <a:srgbClr val="C8161D"/>
              </a:solidFill>
              <a:latin typeface="Open Sans" panose="020B0606030504020204" pitchFamily="34" charset="0"/>
              <a:ea typeface="Open Sans" panose="020B0606030504020204" pitchFamily="34" charset="0"/>
              <a:cs typeface="Open Sans" panose="020B0606030504020204" pitchFamily="34" charset="0"/>
            </a:endParaRPr>
          </a:p>
          <a:p>
            <a:pPr algn="r" fontAlgn="auto">
              <a:spcBef>
                <a:spcPts val="0"/>
              </a:spcBef>
              <a:spcAft>
                <a:spcPts val="0"/>
              </a:spcAft>
            </a:pPr>
            <a:r>
              <a:rPr lang="en-US" sz="788" dirty="0">
                <a:solidFill>
                  <a:prstClr val="black">
                    <a:lumMod val="50000"/>
                    <a:lumOff val="50000"/>
                  </a:prstClr>
                </a:solidFill>
                <a:latin typeface="Open Sans" panose="020B0606030504020204" pitchFamily="34" charset="0"/>
                <a:ea typeface="Open Sans" panose="020B0606030504020204" pitchFamily="34" charset="0"/>
                <a:cs typeface="Open Sans" panose="020B0606030504020204" pitchFamily="34" charset="0"/>
              </a:rPr>
              <a:t>Vivamus Quam Dolor, Tempor Ac Gravida Sit Amet, Porta Fermentum Magna. Aliquam Euismod.</a:t>
            </a:r>
          </a:p>
        </p:txBody>
      </p:sp>
    </p:spTree>
    <p:extLst>
      <p:ext uri="{BB962C8B-B14F-4D97-AF65-F5344CB8AC3E}">
        <p14:creationId xmlns:p14="http://schemas.microsoft.com/office/powerpoint/2010/main" val="2274125945"/>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155151" y="923966"/>
            <a:ext cx="630415" cy="1650085"/>
          </a:xfrm>
          <a:prstGeom prst="rect">
            <a:avLst/>
          </a:prstGeom>
          <a:solidFill>
            <a:srgbClr val="C8161D"/>
          </a:solidFill>
          <a:ln w="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auto">
              <a:spcBef>
                <a:spcPts val="0"/>
              </a:spcBef>
              <a:spcAft>
                <a:spcPts val="0"/>
              </a:spcAft>
            </a:pPr>
            <a:endParaRPr lang="zh-CN" altLang="en-US" sz="1350">
              <a:solidFill>
                <a:prstClr val="white"/>
              </a:solidFill>
            </a:endParaRPr>
          </a:p>
        </p:txBody>
      </p:sp>
      <p:sp>
        <p:nvSpPr>
          <p:cNvPr id="3" name="矩形 2"/>
          <p:cNvSpPr/>
          <p:nvPr/>
        </p:nvSpPr>
        <p:spPr>
          <a:xfrm rot="5400000">
            <a:off x="5295400" y="1433801"/>
            <a:ext cx="630415" cy="1650085"/>
          </a:xfrm>
          <a:prstGeom prst="rect">
            <a:avLst/>
          </a:prstGeom>
          <a:solidFill>
            <a:srgbClr val="C8161D"/>
          </a:solidFill>
          <a:ln w="254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auto">
              <a:spcBef>
                <a:spcPts val="0"/>
              </a:spcBef>
              <a:spcAft>
                <a:spcPts val="0"/>
              </a:spcAft>
            </a:pPr>
            <a:endParaRPr lang="zh-CN" altLang="en-US" sz="1350">
              <a:solidFill>
                <a:prstClr val="white"/>
              </a:solidFill>
            </a:endParaRPr>
          </a:p>
        </p:txBody>
      </p:sp>
      <p:sp>
        <p:nvSpPr>
          <p:cNvPr id="4" name="矩形 3"/>
          <p:cNvSpPr/>
          <p:nvPr/>
        </p:nvSpPr>
        <p:spPr>
          <a:xfrm rot="10800000">
            <a:off x="4785565" y="2574051"/>
            <a:ext cx="630415" cy="1650085"/>
          </a:xfrm>
          <a:prstGeom prst="rect">
            <a:avLst/>
          </a:prstGeom>
          <a:solidFill>
            <a:srgbClr val="C8161D"/>
          </a:solidFill>
          <a:ln w="254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auto">
              <a:spcBef>
                <a:spcPts val="0"/>
              </a:spcBef>
              <a:spcAft>
                <a:spcPts val="0"/>
              </a:spcAft>
            </a:pPr>
            <a:endParaRPr lang="zh-CN" altLang="en-US" sz="1350">
              <a:solidFill>
                <a:prstClr val="white"/>
              </a:solidFill>
            </a:endParaRPr>
          </a:p>
        </p:txBody>
      </p:sp>
      <p:sp>
        <p:nvSpPr>
          <p:cNvPr id="5" name="矩形 4"/>
          <p:cNvSpPr/>
          <p:nvPr/>
        </p:nvSpPr>
        <p:spPr>
          <a:xfrm rot="16200000">
            <a:off x="3645316" y="2064215"/>
            <a:ext cx="630415" cy="1650085"/>
          </a:xfrm>
          <a:prstGeom prst="rect">
            <a:avLst/>
          </a:prstGeom>
          <a:solidFill>
            <a:srgbClr val="C8161D"/>
          </a:solidFill>
          <a:ln w="254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auto">
              <a:spcBef>
                <a:spcPts val="0"/>
              </a:spcBef>
              <a:spcAft>
                <a:spcPts val="0"/>
              </a:spcAft>
            </a:pPr>
            <a:endParaRPr lang="zh-CN" altLang="en-US" sz="1350">
              <a:solidFill>
                <a:prstClr val="white"/>
              </a:solidFill>
            </a:endParaRPr>
          </a:p>
        </p:txBody>
      </p:sp>
      <p:grpSp>
        <p:nvGrpSpPr>
          <p:cNvPr id="6" name="组合 5"/>
          <p:cNvGrpSpPr/>
          <p:nvPr/>
        </p:nvGrpSpPr>
        <p:grpSpPr>
          <a:xfrm>
            <a:off x="3938556" y="1704582"/>
            <a:ext cx="1713550" cy="1713550"/>
            <a:chOff x="5173666" y="2758502"/>
            <a:chExt cx="2284733" cy="2284733"/>
          </a:xfrm>
        </p:grpSpPr>
        <p:sp>
          <p:nvSpPr>
            <p:cNvPr id="38" name="任意多边形 37"/>
            <p:cNvSpPr/>
            <p:nvPr/>
          </p:nvSpPr>
          <p:spPr>
            <a:xfrm>
              <a:off x="5173666" y="2758502"/>
              <a:ext cx="2284733" cy="2284733"/>
            </a:xfrm>
            <a:custGeom>
              <a:avLst/>
              <a:gdLst>
                <a:gd name="connsiteX0" fmla="*/ 627070 w 1414708"/>
                <a:gd name="connsiteY0" fmla="*/ 0 h 1414708"/>
                <a:gd name="connsiteX1" fmla="*/ 787639 w 1414708"/>
                <a:gd name="connsiteY1" fmla="*/ 0 h 1414708"/>
                <a:gd name="connsiteX2" fmla="*/ 818947 w 1414708"/>
                <a:gd name="connsiteY2" fmla="*/ 146064 h 1414708"/>
                <a:gd name="connsiteX3" fmla="*/ 826511 w 1414708"/>
                <a:gd name="connsiteY3" fmla="*/ 147218 h 1414708"/>
                <a:gd name="connsiteX4" fmla="*/ 890637 w 1414708"/>
                <a:gd name="connsiteY4" fmla="*/ 166265 h 1414708"/>
                <a:gd name="connsiteX5" fmla="*/ 991504 w 1414708"/>
                <a:gd name="connsiteY5" fmla="*/ 54626 h 1414708"/>
                <a:gd name="connsiteX6" fmla="*/ 1130560 w 1414708"/>
                <a:gd name="connsiteY6" fmla="*/ 134910 h 1414708"/>
                <a:gd name="connsiteX7" fmla="*/ 1085871 w 1414708"/>
                <a:gd name="connsiteY7" fmla="*/ 273252 h 1414708"/>
                <a:gd name="connsiteX8" fmla="*/ 1094279 w 1414708"/>
                <a:gd name="connsiteY8" fmla="*/ 279383 h 1414708"/>
                <a:gd name="connsiteX9" fmla="*/ 1138991 w 1414708"/>
                <a:gd name="connsiteY9" fmla="*/ 322395 h 1414708"/>
                <a:gd name="connsiteX10" fmla="*/ 1143788 w 1414708"/>
                <a:gd name="connsiteY10" fmla="*/ 328084 h 1414708"/>
                <a:gd name="connsiteX11" fmla="*/ 1279799 w 1414708"/>
                <a:gd name="connsiteY11" fmla="*/ 284150 h 1414708"/>
                <a:gd name="connsiteX12" fmla="*/ 1360084 w 1414708"/>
                <a:gd name="connsiteY12" fmla="*/ 423206 h 1414708"/>
                <a:gd name="connsiteX13" fmla="*/ 1258750 w 1414708"/>
                <a:gd name="connsiteY13" fmla="*/ 514762 h 1414708"/>
                <a:gd name="connsiteX14" fmla="*/ 1266950 w 1414708"/>
                <a:gd name="connsiteY14" fmla="*/ 535107 h 1414708"/>
                <a:gd name="connsiteX15" fmla="*/ 1283058 w 1414708"/>
                <a:gd name="connsiteY15" fmla="*/ 598851 h 1414708"/>
                <a:gd name="connsiteX16" fmla="*/ 1414708 w 1414708"/>
                <a:gd name="connsiteY16" fmla="*/ 627071 h 1414708"/>
                <a:gd name="connsiteX17" fmla="*/ 1414708 w 1414708"/>
                <a:gd name="connsiteY17" fmla="*/ 787638 h 1414708"/>
                <a:gd name="connsiteX18" fmla="*/ 1291400 w 1414708"/>
                <a:gd name="connsiteY18" fmla="*/ 814069 h 1414708"/>
                <a:gd name="connsiteX19" fmla="*/ 1286586 w 1414708"/>
                <a:gd name="connsiteY19" fmla="*/ 845607 h 1414708"/>
                <a:gd name="connsiteX20" fmla="*/ 1274135 w 1414708"/>
                <a:gd name="connsiteY20" fmla="*/ 895309 h 1414708"/>
                <a:gd name="connsiteX21" fmla="*/ 1269256 w 1414708"/>
                <a:gd name="connsiteY21" fmla="*/ 909440 h 1414708"/>
                <a:gd name="connsiteX22" fmla="*/ 1360084 w 1414708"/>
                <a:gd name="connsiteY22" fmla="*/ 991504 h 1414708"/>
                <a:gd name="connsiteX23" fmla="*/ 1279799 w 1414708"/>
                <a:gd name="connsiteY23" fmla="*/ 1130559 h 1414708"/>
                <a:gd name="connsiteX24" fmla="*/ 1168182 w 1414708"/>
                <a:gd name="connsiteY24" fmla="*/ 1094504 h 1414708"/>
                <a:gd name="connsiteX25" fmla="*/ 1154421 w 1414708"/>
                <a:gd name="connsiteY25" fmla="*/ 1113376 h 1414708"/>
                <a:gd name="connsiteX26" fmla="*/ 1111411 w 1414708"/>
                <a:gd name="connsiteY26" fmla="*/ 1158088 h 1414708"/>
                <a:gd name="connsiteX27" fmla="*/ 1095560 w 1414708"/>
                <a:gd name="connsiteY27" fmla="*/ 1171449 h 1414708"/>
                <a:gd name="connsiteX28" fmla="*/ 1130560 w 1414708"/>
                <a:gd name="connsiteY28" fmla="*/ 1279799 h 1414708"/>
                <a:gd name="connsiteX29" fmla="*/ 991504 w 1414708"/>
                <a:gd name="connsiteY29" fmla="*/ 1360083 h 1414708"/>
                <a:gd name="connsiteX30" fmla="*/ 917693 w 1414708"/>
                <a:gd name="connsiteY30" fmla="*/ 1278391 h 1414708"/>
                <a:gd name="connsiteX31" fmla="*/ 898699 w 1414708"/>
                <a:gd name="connsiteY31" fmla="*/ 1286047 h 1414708"/>
                <a:gd name="connsiteX32" fmla="*/ 810436 w 1414708"/>
                <a:gd name="connsiteY32" fmla="*/ 1308351 h 1414708"/>
                <a:gd name="connsiteX33" fmla="*/ 787639 w 1414708"/>
                <a:gd name="connsiteY33" fmla="*/ 1414708 h 1414708"/>
                <a:gd name="connsiteX34" fmla="*/ 627070 w 1414708"/>
                <a:gd name="connsiteY34" fmla="*/ 1414708 h 1414708"/>
                <a:gd name="connsiteX35" fmla="*/ 604225 w 1414708"/>
                <a:gd name="connsiteY35" fmla="*/ 1308129 h 1414708"/>
                <a:gd name="connsiteX36" fmla="*/ 588198 w 1414708"/>
                <a:gd name="connsiteY36" fmla="*/ 1305683 h 1414708"/>
                <a:gd name="connsiteX37" fmla="*/ 496866 w 1414708"/>
                <a:gd name="connsiteY37" fmla="*/ 1278557 h 1414708"/>
                <a:gd name="connsiteX38" fmla="*/ 423205 w 1414708"/>
                <a:gd name="connsiteY38" fmla="*/ 1360083 h 1414708"/>
                <a:gd name="connsiteX39" fmla="*/ 284150 w 1414708"/>
                <a:gd name="connsiteY39" fmla="*/ 1279799 h 1414708"/>
                <a:gd name="connsiteX40" fmla="*/ 318965 w 1414708"/>
                <a:gd name="connsiteY40" fmla="*/ 1172020 h 1414708"/>
                <a:gd name="connsiteX41" fmla="*/ 251122 w 1414708"/>
                <a:gd name="connsiteY41" fmla="*/ 1102537 h 1414708"/>
                <a:gd name="connsiteX42" fmla="*/ 245733 w 1414708"/>
                <a:gd name="connsiteY42" fmla="*/ 1094760 h 1414708"/>
                <a:gd name="connsiteX43" fmla="*/ 134911 w 1414708"/>
                <a:gd name="connsiteY43" fmla="*/ 1130559 h 1414708"/>
                <a:gd name="connsiteX44" fmla="*/ 54626 w 1414708"/>
                <a:gd name="connsiteY44" fmla="*/ 991504 h 1414708"/>
                <a:gd name="connsiteX45" fmla="*/ 145519 w 1414708"/>
                <a:gd name="connsiteY45" fmla="*/ 909381 h 1414708"/>
                <a:gd name="connsiteX46" fmla="*/ 136590 w 1414708"/>
                <a:gd name="connsiteY46" fmla="*/ 881279 h 1414708"/>
                <a:gd name="connsiteX47" fmla="*/ 123065 w 1414708"/>
                <a:gd name="connsiteY47" fmla="*/ 814017 h 1414708"/>
                <a:gd name="connsiteX48" fmla="*/ 0 w 1414708"/>
                <a:gd name="connsiteY48" fmla="*/ 787638 h 1414708"/>
                <a:gd name="connsiteX49" fmla="*/ 0 w 1414708"/>
                <a:gd name="connsiteY49" fmla="*/ 627071 h 1414708"/>
                <a:gd name="connsiteX50" fmla="*/ 130427 w 1414708"/>
                <a:gd name="connsiteY50" fmla="*/ 599113 h 1414708"/>
                <a:gd name="connsiteX51" fmla="*/ 136590 w 1414708"/>
                <a:gd name="connsiteY51" fmla="*/ 571623 h 1414708"/>
                <a:gd name="connsiteX52" fmla="*/ 156261 w 1414708"/>
                <a:gd name="connsiteY52" fmla="*/ 515034 h 1414708"/>
                <a:gd name="connsiteX53" fmla="*/ 54626 w 1414708"/>
                <a:gd name="connsiteY53" fmla="*/ 423206 h 1414708"/>
                <a:gd name="connsiteX54" fmla="*/ 134911 w 1414708"/>
                <a:gd name="connsiteY54" fmla="*/ 284150 h 1414708"/>
                <a:gd name="connsiteX55" fmla="*/ 271981 w 1414708"/>
                <a:gd name="connsiteY55" fmla="*/ 328426 h 1414708"/>
                <a:gd name="connsiteX56" fmla="*/ 302006 w 1414708"/>
                <a:gd name="connsiteY56" fmla="*/ 296028 h 1414708"/>
                <a:gd name="connsiteX57" fmla="*/ 329025 w 1414708"/>
                <a:gd name="connsiteY57" fmla="*/ 273834 h 1414708"/>
                <a:gd name="connsiteX58" fmla="*/ 284150 w 1414708"/>
                <a:gd name="connsiteY58" fmla="*/ 134910 h 1414708"/>
                <a:gd name="connsiteX59" fmla="*/ 423205 w 1414708"/>
                <a:gd name="connsiteY59" fmla="*/ 54626 h 1414708"/>
                <a:gd name="connsiteX60" fmla="*/ 523263 w 1414708"/>
                <a:gd name="connsiteY60" fmla="*/ 165369 h 1414708"/>
                <a:gd name="connsiteX61" fmla="*/ 588198 w 1414708"/>
                <a:gd name="connsiteY61" fmla="*/ 147218 h 1414708"/>
                <a:gd name="connsiteX62" fmla="*/ 595762 w 1414708"/>
                <a:gd name="connsiteY62" fmla="*/ 146064 h 1414708"/>
                <a:gd name="connsiteX63" fmla="*/ 627070 w 1414708"/>
                <a:gd name="connsiteY63" fmla="*/ 0 h 1414708"/>
                <a:gd name="connsiteX64" fmla="*/ 707354 w 1414708"/>
                <a:gd name="connsiteY64" fmla="*/ 250154 h 1414708"/>
                <a:gd name="connsiteX65" fmla="*/ 250154 w 1414708"/>
                <a:gd name="connsiteY65" fmla="*/ 707354 h 1414708"/>
                <a:gd name="connsiteX66" fmla="*/ 707354 w 1414708"/>
                <a:gd name="connsiteY66" fmla="*/ 1164554 h 1414708"/>
                <a:gd name="connsiteX67" fmla="*/ 1164554 w 1414708"/>
                <a:gd name="connsiteY67" fmla="*/ 707354 h 1414708"/>
                <a:gd name="connsiteX68" fmla="*/ 707354 w 1414708"/>
                <a:gd name="connsiteY68" fmla="*/ 250154 h 1414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Lst>
              <a:rect l="l" t="t" r="r" b="b"/>
              <a:pathLst>
                <a:path w="1414708" h="1414708">
                  <a:moveTo>
                    <a:pt x="627070" y="0"/>
                  </a:moveTo>
                  <a:lnTo>
                    <a:pt x="787639" y="0"/>
                  </a:lnTo>
                  <a:lnTo>
                    <a:pt x="818947" y="146064"/>
                  </a:lnTo>
                  <a:lnTo>
                    <a:pt x="826511" y="147218"/>
                  </a:lnTo>
                  <a:lnTo>
                    <a:pt x="890637" y="166265"/>
                  </a:lnTo>
                  <a:lnTo>
                    <a:pt x="991504" y="54626"/>
                  </a:lnTo>
                  <a:lnTo>
                    <a:pt x="1130560" y="134910"/>
                  </a:lnTo>
                  <a:lnTo>
                    <a:pt x="1085871" y="273252"/>
                  </a:lnTo>
                  <a:lnTo>
                    <a:pt x="1094279" y="279383"/>
                  </a:lnTo>
                  <a:cubicBezTo>
                    <a:pt x="1109924" y="292935"/>
                    <a:pt x="1124849" y="307293"/>
                    <a:pt x="1138991" y="322395"/>
                  </a:cubicBezTo>
                  <a:lnTo>
                    <a:pt x="1143788" y="328084"/>
                  </a:lnTo>
                  <a:lnTo>
                    <a:pt x="1279799" y="284150"/>
                  </a:lnTo>
                  <a:lnTo>
                    <a:pt x="1360084" y="423206"/>
                  </a:lnTo>
                  <a:lnTo>
                    <a:pt x="1258750" y="514762"/>
                  </a:lnTo>
                  <a:lnTo>
                    <a:pt x="1266950" y="535107"/>
                  </a:lnTo>
                  <a:lnTo>
                    <a:pt x="1283058" y="598851"/>
                  </a:lnTo>
                  <a:lnTo>
                    <a:pt x="1414708" y="627071"/>
                  </a:lnTo>
                  <a:lnTo>
                    <a:pt x="1414708" y="787638"/>
                  </a:lnTo>
                  <a:lnTo>
                    <a:pt x="1291400" y="814069"/>
                  </a:lnTo>
                  <a:lnTo>
                    <a:pt x="1286586" y="845607"/>
                  </a:lnTo>
                  <a:cubicBezTo>
                    <a:pt x="1283141" y="862446"/>
                    <a:pt x="1278979" y="879024"/>
                    <a:pt x="1274135" y="895309"/>
                  </a:cubicBezTo>
                  <a:lnTo>
                    <a:pt x="1269256" y="909440"/>
                  </a:lnTo>
                  <a:lnTo>
                    <a:pt x="1360084" y="991504"/>
                  </a:lnTo>
                  <a:lnTo>
                    <a:pt x="1279799" y="1130559"/>
                  </a:lnTo>
                  <a:lnTo>
                    <a:pt x="1168182" y="1094504"/>
                  </a:lnTo>
                  <a:lnTo>
                    <a:pt x="1154421" y="1113376"/>
                  </a:lnTo>
                  <a:cubicBezTo>
                    <a:pt x="1140871" y="1129021"/>
                    <a:pt x="1126512" y="1143946"/>
                    <a:pt x="1111411" y="1158088"/>
                  </a:cubicBezTo>
                  <a:lnTo>
                    <a:pt x="1095560" y="1171449"/>
                  </a:lnTo>
                  <a:lnTo>
                    <a:pt x="1130560" y="1279799"/>
                  </a:lnTo>
                  <a:lnTo>
                    <a:pt x="991504" y="1360083"/>
                  </a:lnTo>
                  <a:lnTo>
                    <a:pt x="917693" y="1278391"/>
                  </a:lnTo>
                  <a:lnTo>
                    <a:pt x="898699" y="1286047"/>
                  </a:lnTo>
                  <a:lnTo>
                    <a:pt x="810436" y="1308351"/>
                  </a:lnTo>
                  <a:lnTo>
                    <a:pt x="787639" y="1414708"/>
                  </a:lnTo>
                  <a:lnTo>
                    <a:pt x="627070" y="1414708"/>
                  </a:lnTo>
                  <a:lnTo>
                    <a:pt x="604225" y="1308129"/>
                  </a:lnTo>
                  <a:lnTo>
                    <a:pt x="588198" y="1305683"/>
                  </a:lnTo>
                  <a:lnTo>
                    <a:pt x="496866" y="1278557"/>
                  </a:lnTo>
                  <a:lnTo>
                    <a:pt x="423205" y="1360083"/>
                  </a:lnTo>
                  <a:lnTo>
                    <a:pt x="284150" y="1279799"/>
                  </a:lnTo>
                  <a:lnTo>
                    <a:pt x="318965" y="1172020"/>
                  </a:lnTo>
                  <a:lnTo>
                    <a:pt x="251122" y="1102537"/>
                  </a:lnTo>
                  <a:lnTo>
                    <a:pt x="245733" y="1094760"/>
                  </a:lnTo>
                  <a:lnTo>
                    <a:pt x="134911" y="1130559"/>
                  </a:lnTo>
                  <a:lnTo>
                    <a:pt x="54626" y="991504"/>
                  </a:lnTo>
                  <a:lnTo>
                    <a:pt x="145519" y="909381"/>
                  </a:lnTo>
                  <a:lnTo>
                    <a:pt x="136590" y="881279"/>
                  </a:lnTo>
                  <a:lnTo>
                    <a:pt x="123065" y="814017"/>
                  </a:lnTo>
                  <a:lnTo>
                    <a:pt x="0" y="787638"/>
                  </a:lnTo>
                  <a:lnTo>
                    <a:pt x="0" y="627071"/>
                  </a:lnTo>
                  <a:lnTo>
                    <a:pt x="130427" y="599113"/>
                  </a:lnTo>
                  <a:lnTo>
                    <a:pt x="136590" y="571623"/>
                  </a:lnTo>
                  <a:lnTo>
                    <a:pt x="156261" y="515034"/>
                  </a:lnTo>
                  <a:lnTo>
                    <a:pt x="54626" y="423206"/>
                  </a:lnTo>
                  <a:lnTo>
                    <a:pt x="134911" y="284150"/>
                  </a:lnTo>
                  <a:lnTo>
                    <a:pt x="271981" y="328426"/>
                  </a:lnTo>
                  <a:lnTo>
                    <a:pt x="302006" y="296028"/>
                  </a:lnTo>
                  <a:lnTo>
                    <a:pt x="329025" y="273834"/>
                  </a:lnTo>
                  <a:lnTo>
                    <a:pt x="284150" y="134910"/>
                  </a:lnTo>
                  <a:lnTo>
                    <a:pt x="423205" y="54626"/>
                  </a:lnTo>
                  <a:lnTo>
                    <a:pt x="523263" y="165369"/>
                  </a:lnTo>
                  <a:lnTo>
                    <a:pt x="588198" y="147218"/>
                  </a:lnTo>
                  <a:lnTo>
                    <a:pt x="595762" y="146064"/>
                  </a:lnTo>
                  <a:lnTo>
                    <a:pt x="627070" y="0"/>
                  </a:lnTo>
                  <a:close/>
                  <a:moveTo>
                    <a:pt x="707354" y="250154"/>
                  </a:moveTo>
                  <a:cubicBezTo>
                    <a:pt x="454849" y="250154"/>
                    <a:pt x="250154" y="454849"/>
                    <a:pt x="250154" y="707354"/>
                  </a:cubicBezTo>
                  <a:cubicBezTo>
                    <a:pt x="250154" y="959859"/>
                    <a:pt x="454849" y="1164554"/>
                    <a:pt x="707354" y="1164554"/>
                  </a:cubicBezTo>
                  <a:cubicBezTo>
                    <a:pt x="959859" y="1164554"/>
                    <a:pt x="1164554" y="959859"/>
                    <a:pt x="1164554" y="707354"/>
                  </a:cubicBezTo>
                  <a:cubicBezTo>
                    <a:pt x="1164554" y="454849"/>
                    <a:pt x="959859" y="250154"/>
                    <a:pt x="707354" y="250154"/>
                  </a:cubicBezTo>
                  <a:close/>
                </a:path>
              </a:pathLst>
            </a:custGeom>
            <a:gradFill>
              <a:gsLst>
                <a:gs pos="0">
                  <a:schemeClr val="bg1"/>
                </a:gs>
                <a:gs pos="100000">
                  <a:srgbClr val="E2E2E2"/>
                </a:gs>
              </a:gsLst>
              <a:lin ang="2700000" scaled="1"/>
            </a:gradFill>
            <a:ln>
              <a:noFill/>
            </a:ln>
            <a:effectLst>
              <a:outerShdw blurRad="190500" dist="889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auto">
                <a:spcBef>
                  <a:spcPts val="0"/>
                </a:spcBef>
                <a:spcAft>
                  <a:spcPts val="0"/>
                </a:spcAft>
              </a:pPr>
              <a:endParaRPr lang="zh-CN" altLang="en-US" sz="1350">
                <a:solidFill>
                  <a:prstClr val="white"/>
                </a:solidFill>
              </a:endParaRPr>
            </a:p>
          </p:txBody>
        </p:sp>
        <p:sp>
          <p:nvSpPr>
            <p:cNvPr id="39" name="同心圆 38"/>
            <p:cNvSpPr/>
            <p:nvPr/>
          </p:nvSpPr>
          <p:spPr>
            <a:xfrm>
              <a:off x="5544579" y="3128001"/>
              <a:ext cx="1542908" cy="1542909"/>
            </a:xfrm>
            <a:prstGeom prst="donut">
              <a:avLst>
                <a:gd name="adj" fmla="val 2734"/>
              </a:avLst>
            </a:prstGeom>
            <a:gradFill>
              <a:gsLst>
                <a:gs pos="0">
                  <a:srgbClr val="CDCDCD"/>
                </a:gs>
                <a:gs pos="100000">
                  <a:schemeClr val="bg1"/>
                </a:gs>
              </a:gsLst>
              <a:lin ang="2700000" scaled="1"/>
            </a:gradFill>
            <a:ln w="2222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auto">
                <a:spcBef>
                  <a:spcPts val="0"/>
                </a:spcBef>
                <a:spcAft>
                  <a:spcPts val="0"/>
                </a:spcAft>
              </a:pPr>
              <a:endParaRPr lang="zh-CN" altLang="en-US" sz="1200">
                <a:solidFill>
                  <a:prstClr val="white"/>
                </a:solidFill>
                <a:latin typeface="Open Sans" panose="020B0606030504020204" pitchFamily="34" charset="0"/>
                <a:cs typeface="Open Sans" panose="020B0606030504020204" pitchFamily="34" charset="0"/>
              </a:endParaRPr>
            </a:p>
          </p:txBody>
        </p:sp>
      </p:grpSp>
      <p:grpSp>
        <p:nvGrpSpPr>
          <p:cNvPr id="7" name="组合 6"/>
          <p:cNvGrpSpPr/>
          <p:nvPr/>
        </p:nvGrpSpPr>
        <p:grpSpPr>
          <a:xfrm>
            <a:off x="2632694" y="2447119"/>
            <a:ext cx="843383" cy="843384"/>
            <a:chOff x="1802687" y="3259299"/>
            <a:chExt cx="1414708" cy="1414708"/>
          </a:xfrm>
        </p:grpSpPr>
        <p:sp>
          <p:nvSpPr>
            <p:cNvPr id="36" name="任意多边形 35"/>
            <p:cNvSpPr/>
            <p:nvPr/>
          </p:nvSpPr>
          <p:spPr>
            <a:xfrm>
              <a:off x="1802687" y="3259299"/>
              <a:ext cx="1414708" cy="1414708"/>
            </a:xfrm>
            <a:custGeom>
              <a:avLst/>
              <a:gdLst>
                <a:gd name="connsiteX0" fmla="*/ 734066 w 1656097"/>
                <a:gd name="connsiteY0" fmla="*/ 0 h 1656098"/>
                <a:gd name="connsiteX1" fmla="*/ 922032 w 1656097"/>
                <a:gd name="connsiteY1" fmla="*/ 0 h 1656098"/>
                <a:gd name="connsiteX2" fmla="*/ 958682 w 1656097"/>
                <a:gd name="connsiteY2" fmla="*/ 170987 h 1656098"/>
                <a:gd name="connsiteX3" fmla="*/ 967537 w 1656097"/>
                <a:gd name="connsiteY3" fmla="*/ 172338 h 1656098"/>
                <a:gd name="connsiteX4" fmla="*/ 1042604 w 1656097"/>
                <a:gd name="connsiteY4" fmla="*/ 194634 h 1656098"/>
                <a:gd name="connsiteX5" fmla="*/ 1160682 w 1656097"/>
                <a:gd name="connsiteY5" fmla="*/ 63947 h 1656098"/>
                <a:gd name="connsiteX6" fmla="*/ 1323465 w 1656097"/>
                <a:gd name="connsiteY6" fmla="*/ 157929 h 1656098"/>
                <a:gd name="connsiteX7" fmla="*/ 1271151 w 1656097"/>
                <a:gd name="connsiteY7" fmla="*/ 319877 h 1656098"/>
                <a:gd name="connsiteX8" fmla="*/ 1280994 w 1656097"/>
                <a:gd name="connsiteY8" fmla="*/ 327054 h 1656098"/>
                <a:gd name="connsiteX9" fmla="*/ 1333335 w 1656097"/>
                <a:gd name="connsiteY9" fmla="*/ 377405 h 1656098"/>
                <a:gd name="connsiteX10" fmla="*/ 1338950 w 1656097"/>
                <a:gd name="connsiteY10" fmla="*/ 384065 h 1656098"/>
                <a:gd name="connsiteX11" fmla="*/ 1498169 w 1656097"/>
                <a:gd name="connsiteY11" fmla="*/ 332634 h 1656098"/>
                <a:gd name="connsiteX12" fmla="*/ 1592152 w 1656097"/>
                <a:gd name="connsiteY12" fmla="*/ 495417 h 1656098"/>
                <a:gd name="connsiteX13" fmla="*/ 1473528 w 1656097"/>
                <a:gd name="connsiteY13" fmla="*/ 602595 h 1656098"/>
                <a:gd name="connsiteX14" fmla="*/ 1483127 w 1656097"/>
                <a:gd name="connsiteY14" fmla="*/ 626411 h 1656098"/>
                <a:gd name="connsiteX15" fmla="*/ 1501984 w 1656097"/>
                <a:gd name="connsiteY15" fmla="*/ 701032 h 1656098"/>
                <a:gd name="connsiteX16" fmla="*/ 1656097 w 1656097"/>
                <a:gd name="connsiteY16" fmla="*/ 734067 h 1656098"/>
                <a:gd name="connsiteX17" fmla="*/ 1656097 w 1656097"/>
                <a:gd name="connsiteY17" fmla="*/ 922032 h 1656098"/>
                <a:gd name="connsiteX18" fmla="*/ 1511749 w 1656097"/>
                <a:gd name="connsiteY18" fmla="*/ 952973 h 1656098"/>
                <a:gd name="connsiteX19" fmla="*/ 1506114 w 1656097"/>
                <a:gd name="connsiteY19" fmla="*/ 989892 h 1656098"/>
                <a:gd name="connsiteX20" fmla="*/ 1491538 w 1656097"/>
                <a:gd name="connsiteY20" fmla="*/ 1048074 h 1656098"/>
                <a:gd name="connsiteX21" fmla="*/ 1485827 w 1656097"/>
                <a:gd name="connsiteY21" fmla="*/ 1064617 h 1656098"/>
                <a:gd name="connsiteX22" fmla="*/ 1592152 w 1656097"/>
                <a:gd name="connsiteY22" fmla="*/ 1160683 h 1656098"/>
                <a:gd name="connsiteX23" fmla="*/ 1498169 w 1656097"/>
                <a:gd name="connsiteY23" fmla="*/ 1323465 h 1656098"/>
                <a:gd name="connsiteX24" fmla="*/ 1367507 w 1656097"/>
                <a:gd name="connsiteY24" fmla="*/ 1281258 h 1656098"/>
                <a:gd name="connsiteX25" fmla="*/ 1351398 w 1656097"/>
                <a:gd name="connsiteY25" fmla="*/ 1303350 h 1656098"/>
                <a:gd name="connsiteX26" fmla="*/ 1301049 w 1656097"/>
                <a:gd name="connsiteY26" fmla="*/ 1355691 h 1656098"/>
                <a:gd name="connsiteX27" fmla="*/ 1282493 w 1656097"/>
                <a:gd name="connsiteY27" fmla="*/ 1371332 h 1656098"/>
                <a:gd name="connsiteX28" fmla="*/ 1323465 w 1656097"/>
                <a:gd name="connsiteY28" fmla="*/ 1498169 h 1656098"/>
                <a:gd name="connsiteX29" fmla="*/ 1160682 w 1656097"/>
                <a:gd name="connsiteY29" fmla="*/ 1592152 h 1656098"/>
                <a:gd name="connsiteX30" fmla="*/ 1074277 w 1656097"/>
                <a:gd name="connsiteY30" fmla="*/ 1496521 h 1656098"/>
                <a:gd name="connsiteX31" fmla="*/ 1052042 w 1656097"/>
                <a:gd name="connsiteY31" fmla="*/ 1505484 h 1656098"/>
                <a:gd name="connsiteX32" fmla="*/ 948719 w 1656097"/>
                <a:gd name="connsiteY32" fmla="*/ 1531593 h 1656098"/>
                <a:gd name="connsiteX33" fmla="*/ 922032 w 1656097"/>
                <a:gd name="connsiteY33" fmla="*/ 1656098 h 1656098"/>
                <a:gd name="connsiteX34" fmla="*/ 734066 w 1656097"/>
                <a:gd name="connsiteY34" fmla="*/ 1656098 h 1656098"/>
                <a:gd name="connsiteX35" fmla="*/ 707323 w 1656097"/>
                <a:gd name="connsiteY35" fmla="*/ 1531333 h 1656098"/>
                <a:gd name="connsiteX36" fmla="*/ 688561 w 1656097"/>
                <a:gd name="connsiteY36" fmla="*/ 1528470 h 1656098"/>
                <a:gd name="connsiteX37" fmla="*/ 581645 w 1656097"/>
                <a:gd name="connsiteY37" fmla="*/ 1496716 h 1656098"/>
                <a:gd name="connsiteX38" fmla="*/ 495416 w 1656097"/>
                <a:gd name="connsiteY38" fmla="*/ 1592152 h 1656098"/>
                <a:gd name="connsiteX39" fmla="*/ 332634 w 1656097"/>
                <a:gd name="connsiteY39" fmla="*/ 1498169 h 1656098"/>
                <a:gd name="connsiteX40" fmla="*/ 373389 w 1656097"/>
                <a:gd name="connsiteY40" fmla="*/ 1372000 h 1656098"/>
                <a:gd name="connsiteX41" fmla="*/ 293970 w 1656097"/>
                <a:gd name="connsiteY41" fmla="*/ 1290661 h 1656098"/>
                <a:gd name="connsiteX42" fmla="*/ 287662 w 1656097"/>
                <a:gd name="connsiteY42" fmla="*/ 1281558 h 1656098"/>
                <a:gd name="connsiteX43" fmla="*/ 157930 w 1656097"/>
                <a:gd name="connsiteY43" fmla="*/ 1323465 h 1656098"/>
                <a:gd name="connsiteX44" fmla="*/ 63947 w 1656097"/>
                <a:gd name="connsiteY44" fmla="*/ 1160683 h 1656098"/>
                <a:gd name="connsiteX45" fmla="*/ 170348 w 1656097"/>
                <a:gd name="connsiteY45" fmla="*/ 1064548 h 1656098"/>
                <a:gd name="connsiteX46" fmla="*/ 159896 w 1656097"/>
                <a:gd name="connsiteY46" fmla="*/ 1031651 h 1656098"/>
                <a:gd name="connsiteX47" fmla="*/ 144063 w 1656097"/>
                <a:gd name="connsiteY47" fmla="*/ 952912 h 1656098"/>
                <a:gd name="connsiteX48" fmla="*/ 0 w 1656097"/>
                <a:gd name="connsiteY48" fmla="*/ 922032 h 1656098"/>
                <a:gd name="connsiteX49" fmla="*/ 0 w 1656097"/>
                <a:gd name="connsiteY49" fmla="*/ 734067 h 1656098"/>
                <a:gd name="connsiteX50" fmla="*/ 152682 w 1656097"/>
                <a:gd name="connsiteY50" fmla="*/ 701339 h 1656098"/>
                <a:gd name="connsiteX51" fmla="*/ 159896 w 1656097"/>
                <a:gd name="connsiteY51" fmla="*/ 669158 h 1656098"/>
                <a:gd name="connsiteX52" fmla="*/ 182923 w 1656097"/>
                <a:gd name="connsiteY52" fmla="*/ 602913 h 1656098"/>
                <a:gd name="connsiteX53" fmla="*/ 63947 w 1656097"/>
                <a:gd name="connsiteY53" fmla="*/ 495417 h 1656098"/>
                <a:gd name="connsiteX54" fmla="*/ 157930 w 1656097"/>
                <a:gd name="connsiteY54" fmla="*/ 332634 h 1656098"/>
                <a:gd name="connsiteX55" fmla="*/ 318389 w 1656097"/>
                <a:gd name="connsiteY55" fmla="*/ 384465 h 1656098"/>
                <a:gd name="connsiteX56" fmla="*/ 353537 w 1656097"/>
                <a:gd name="connsiteY56" fmla="*/ 346539 h 1656098"/>
                <a:gd name="connsiteX57" fmla="*/ 385166 w 1656097"/>
                <a:gd name="connsiteY57" fmla="*/ 320558 h 1656098"/>
                <a:gd name="connsiteX58" fmla="*/ 332634 w 1656097"/>
                <a:gd name="connsiteY58" fmla="*/ 157929 h 1656098"/>
                <a:gd name="connsiteX59" fmla="*/ 495416 w 1656097"/>
                <a:gd name="connsiteY59" fmla="*/ 63947 h 1656098"/>
                <a:gd name="connsiteX60" fmla="*/ 612546 w 1656097"/>
                <a:gd name="connsiteY60" fmla="*/ 193585 h 1656098"/>
                <a:gd name="connsiteX61" fmla="*/ 688561 w 1656097"/>
                <a:gd name="connsiteY61" fmla="*/ 172338 h 1656098"/>
                <a:gd name="connsiteX62" fmla="*/ 697415 w 1656097"/>
                <a:gd name="connsiteY62" fmla="*/ 170987 h 1656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1656097" h="1656098">
                  <a:moveTo>
                    <a:pt x="734066" y="0"/>
                  </a:moveTo>
                  <a:lnTo>
                    <a:pt x="922032" y="0"/>
                  </a:lnTo>
                  <a:lnTo>
                    <a:pt x="958682" y="170987"/>
                  </a:lnTo>
                  <a:lnTo>
                    <a:pt x="967537" y="172338"/>
                  </a:lnTo>
                  <a:lnTo>
                    <a:pt x="1042604" y="194634"/>
                  </a:lnTo>
                  <a:lnTo>
                    <a:pt x="1160682" y="63947"/>
                  </a:lnTo>
                  <a:lnTo>
                    <a:pt x="1323465" y="157929"/>
                  </a:lnTo>
                  <a:lnTo>
                    <a:pt x="1271151" y="319877"/>
                  </a:lnTo>
                  <a:lnTo>
                    <a:pt x="1280994" y="327054"/>
                  </a:lnTo>
                  <a:cubicBezTo>
                    <a:pt x="1299308" y="342918"/>
                    <a:pt x="1316780" y="359726"/>
                    <a:pt x="1333335" y="377405"/>
                  </a:cubicBezTo>
                  <a:lnTo>
                    <a:pt x="1338950" y="384065"/>
                  </a:lnTo>
                  <a:lnTo>
                    <a:pt x="1498169" y="332634"/>
                  </a:lnTo>
                  <a:lnTo>
                    <a:pt x="1592152" y="495417"/>
                  </a:lnTo>
                  <a:lnTo>
                    <a:pt x="1473528" y="602595"/>
                  </a:lnTo>
                  <a:lnTo>
                    <a:pt x="1483127" y="626411"/>
                  </a:lnTo>
                  <a:lnTo>
                    <a:pt x="1501984" y="701032"/>
                  </a:lnTo>
                  <a:lnTo>
                    <a:pt x="1656097" y="734067"/>
                  </a:lnTo>
                  <a:lnTo>
                    <a:pt x="1656097" y="922032"/>
                  </a:lnTo>
                  <a:lnTo>
                    <a:pt x="1511749" y="952973"/>
                  </a:lnTo>
                  <a:lnTo>
                    <a:pt x="1506114" y="989892"/>
                  </a:lnTo>
                  <a:cubicBezTo>
                    <a:pt x="1502081" y="1009604"/>
                    <a:pt x="1497209" y="1029011"/>
                    <a:pt x="1491538" y="1048074"/>
                  </a:cubicBezTo>
                  <a:lnTo>
                    <a:pt x="1485827" y="1064617"/>
                  </a:lnTo>
                  <a:lnTo>
                    <a:pt x="1592152" y="1160683"/>
                  </a:lnTo>
                  <a:lnTo>
                    <a:pt x="1498169" y="1323465"/>
                  </a:lnTo>
                  <a:lnTo>
                    <a:pt x="1367507" y="1281258"/>
                  </a:lnTo>
                  <a:lnTo>
                    <a:pt x="1351398" y="1303350"/>
                  </a:lnTo>
                  <a:cubicBezTo>
                    <a:pt x="1335535" y="1321664"/>
                    <a:pt x="1318727" y="1339136"/>
                    <a:pt x="1301049" y="1355691"/>
                  </a:cubicBezTo>
                  <a:lnTo>
                    <a:pt x="1282493" y="1371332"/>
                  </a:lnTo>
                  <a:lnTo>
                    <a:pt x="1323465" y="1498169"/>
                  </a:lnTo>
                  <a:lnTo>
                    <a:pt x="1160682" y="1592152"/>
                  </a:lnTo>
                  <a:lnTo>
                    <a:pt x="1074277" y="1496521"/>
                  </a:lnTo>
                  <a:lnTo>
                    <a:pt x="1052042" y="1505484"/>
                  </a:lnTo>
                  <a:lnTo>
                    <a:pt x="948719" y="1531593"/>
                  </a:lnTo>
                  <a:lnTo>
                    <a:pt x="922032" y="1656098"/>
                  </a:lnTo>
                  <a:lnTo>
                    <a:pt x="734066" y="1656098"/>
                  </a:lnTo>
                  <a:lnTo>
                    <a:pt x="707323" y="1531333"/>
                  </a:lnTo>
                  <a:lnTo>
                    <a:pt x="688561" y="1528470"/>
                  </a:lnTo>
                  <a:lnTo>
                    <a:pt x="581645" y="1496716"/>
                  </a:lnTo>
                  <a:lnTo>
                    <a:pt x="495416" y="1592152"/>
                  </a:lnTo>
                  <a:lnTo>
                    <a:pt x="332634" y="1498169"/>
                  </a:lnTo>
                  <a:lnTo>
                    <a:pt x="373389" y="1372000"/>
                  </a:lnTo>
                  <a:lnTo>
                    <a:pt x="293970" y="1290661"/>
                  </a:lnTo>
                  <a:lnTo>
                    <a:pt x="287662" y="1281558"/>
                  </a:lnTo>
                  <a:lnTo>
                    <a:pt x="157930" y="1323465"/>
                  </a:lnTo>
                  <a:lnTo>
                    <a:pt x="63947" y="1160683"/>
                  </a:lnTo>
                  <a:lnTo>
                    <a:pt x="170348" y="1064548"/>
                  </a:lnTo>
                  <a:lnTo>
                    <a:pt x="159896" y="1031651"/>
                  </a:lnTo>
                  <a:lnTo>
                    <a:pt x="144063" y="952912"/>
                  </a:lnTo>
                  <a:lnTo>
                    <a:pt x="0" y="922032"/>
                  </a:lnTo>
                  <a:lnTo>
                    <a:pt x="0" y="734067"/>
                  </a:lnTo>
                  <a:lnTo>
                    <a:pt x="152682" y="701339"/>
                  </a:lnTo>
                  <a:lnTo>
                    <a:pt x="159896" y="669158"/>
                  </a:lnTo>
                  <a:lnTo>
                    <a:pt x="182923" y="602913"/>
                  </a:lnTo>
                  <a:lnTo>
                    <a:pt x="63947" y="495417"/>
                  </a:lnTo>
                  <a:lnTo>
                    <a:pt x="157930" y="332634"/>
                  </a:lnTo>
                  <a:lnTo>
                    <a:pt x="318389" y="384465"/>
                  </a:lnTo>
                  <a:lnTo>
                    <a:pt x="353537" y="346539"/>
                  </a:lnTo>
                  <a:lnTo>
                    <a:pt x="385166" y="320558"/>
                  </a:lnTo>
                  <a:lnTo>
                    <a:pt x="332634" y="157929"/>
                  </a:lnTo>
                  <a:lnTo>
                    <a:pt x="495416" y="63947"/>
                  </a:lnTo>
                  <a:lnTo>
                    <a:pt x="612546" y="193585"/>
                  </a:lnTo>
                  <a:lnTo>
                    <a:pt x="688561" y="172338"/>
                  </a:lnTo>
                  <a:lnTo>
                    <a:pt x="697415" y="170987"/>
                  </a:lnTo>
                  <a:close/>
                </a:path>
              </a:pathLst>
            </a:custGeom>
            <a:gradFill>
              <a:gsLst>
                <a:gs pos="0">
                  <a:schemeClr val="bg1"/>
                </a:gs>
                <a:gs pos="100000">
                  <a:srgbClr val="E2E2E2"/>
                </a:gs>
              </a:gsLst>
              <a:lin ang="2700000" scaled="1"/>
            </a:gradFill>
            <a:ln>
              <a:noFill/>
            </a:ln>
            <a:effectLst>
              <a:outerShdw blurRad="190500" dist="889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auto">
                <a:spcBef>
                  <a:spcPts val="0"/>
                </a:spcBef>
                <a:spcAft>
                  <a:spcPts val="0"/>
                </a:spcAft>
              </a:pPr>
              <a:endParaRPr lang="zh-CN" altLang="en-US" sz="1350">
                <a:solidFill>
                  <a:prstClr val="white"/>
                </a:solidFill>
              </a:endParaRPr>
            </a:p>
          </p:txBody>
        </p:sp>
        <p:sp>
          <p:nvSpPr>
            <p:cNvPr id="37" name="椭圆 36"/>
            <p:cNvSpPr/>
            <p:nvPr/>
          </p:nvSpPr>
          <p:spPr>
            <a:xfrm>
              <a:off x="2027436" y="3484049"/>
              <a:ext cx="965208" cy="965208"/>
            </a:xfrm>
            <a:prstGeom prst="ellipse">
              <a:avLst/>
            </a:prstGeom>
            <a:solidFill>
              <a:srgbClr val="F1F1F3"/>
            </a:solidFill>
            <a:ln w="22225">
              <a:gradFill flip="none" rotWithShape="1">
                <a:gsLst>
                  <a:gs pos="0">
                    <a:srgbClr val="CDCDCD"/>
                  </a:gs>
                  <a:gs pos="100000">
                    <a:schemeClr val="bg1"/>
                  </a:gs>
                </a:gsLst>
                <a:lin ang="2700000" scaled="1"/>
                <a:tileRect/>
              </a:gradFill>
            </a:ln>
            <a:effectLst>
              <a:innerShdw blurRad="88900" dist="38100" dir="13500000">
                <a:prstClr val="black">
                  <a:alpha val="4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auto">
                <a:spcBef>
                  <a:spcPts val="0"/>
                </a:spcBef>
                <a:spcAft>
                  <a:spcPts val="0"/>
                </a:spcAft>
              </a:pPr>
              <a:endParaRPr lang="zh-CN" altLang="en-US" sz="1350">
                <a:solidFill>
                  <a:prstClr val="white"/>
                </a:solidFill>
              </a:endParaRPr>
            </a:p>
          </p:txBody>
        </p:sp>
      </p:grpSp>
      <p:grpSp>
        <p:nvGrpSpPr>
          <p:cNvPr id="8" name="组合 7"/>
          <p:cNvGrpSpPr/>
          <p:nvPr/>
        </p:nvGrpSpPr>
        <p:grpSpPr>
          <a:xfrm>
            <a:off x="4072287" y="554810"/>
            <a:ext cx="843383" cy="843384"/>
            <a:chOff x="1802687" y="3259299"/>
            <a:chExt cx="1414708" cy="1414708"/>
          </a:xfrm>
        </p:grpSpPr>
        <p:sp>
          <p:nvSpPr>
            <p:cNvPr id="34" name="任意多边形 33"/>
            <p:cNvSpPr/>
            <p:nvPr/>
          </p:nvSpPr>
          <p:spPr>
            <a:xfrm>
              <a:off x="1802687" y="3259299"/>
              <a:ext cx="1414708" cy="1414708"/>
            </a:xfrm>
            <a:custGeom>
              <a:avLst/>
              <a:gdLst>
                <a:gd name="connsiteX0" fmla="*/ 734066 w 1656097"/>
                <a:gd name="connsiteY0" fmla="*/ 0 h 1656098"/>
                <a:gd name="connsiteX1" fmla="*/ 922032 w 1656097"/>
                <a:gd name="connsiteY1" fmla="*/ 0 h 1656098"/>
                <a:gd name="connsiteX2" fmla="*/ 958682 w 1656097"/>
                <a:gd name="connsiteY2" fmla="*/ 170987 h 1656098"/>
                <a:gd name="connsiteX3" fmla="*/ 967537 w 1656097"/>
                <a:gd name="connsiteY3" fmla="*/ 172338 h 1656098"/>
                <a:gd name="connsiteX4" fmla="*/ 1042604 w 1656097"/>
                <a:gd name="connsiteY4" fmla="*/ 194634 h 1656098"/>
                <a:gd name="connsiteX5" fmla="*/ 1160682 w 1656097"/>
                <a:gd name="connsiteY5" fmla="*/ 63947 h 1656098"/>
                <a:gd name="connsiteX6" fmla="*/ 1323465 w 1656097"/>
                <a:gd name="connsiteY6" fmla="*/ 157929 h 1656098"/>
                <a:gd name="connsiteX7" fmla="*/ 1271151 w 1656097"/>
                <a:gd name="connsiteY7" fmla="*/ 319877 h 1656098"/>
                <a:gd name="connsiteX8" fmla="*/ 1280994 w 1656097"/>
                <a:gd name="connsiteY8" fmla="*/ 327054 h 1656098"/>
                <a:gd name="connsiteX9" fmla="*/ 1333335 w 1656097"/>
                <a:gd name="connsiteY9" fmla="*/ 377405 h 1656098"/>
                <a:gd name="connsiteX10" fmla="*/ 1338950 w 1656097"/>
                <a:gd name="connsiteY10" fmla="*/ 384065 h 1656098"/>
                <a:gd name="connsiteX11" fmla="*/ 1498169 w 1656097"/>
                <a:gd name="connsiteY11" fmla="*/ 332634 h 1656098"/>
                <a:gd name="connsiteX12" fmla="*/ 1592152 w 1656097"/>
                <a:gd name="connsiteY12" fmla="*/ 495417 h 1656098"/>
                <a:gd name="connsiteX13" fmla="*/ 1473528 w 1656097"/>
                <a:gd name="connsiteY13" fmla="*/ 602595 h 1656098"/>
                <a:gd name="connsiteX14" fmla="*/ 1483127 w 1656097"/>
                <a:gd name="connsiteY14" fmla="*/ 626411 h 1656098"/>
                <a:gd name="connsiteX15" fmla="*/ 1501984 w 1656097"/>
                <a:gd name="connsiteY15" fmla="*/ 701032 h 1656098"/>
                <a:gd name="connsiteX16" fmla="*/ 1656097 w 1656097"/>
                <a:gd name="connsiteY16" fmla="*/ 734067 h 1656098"/>
                <a:gd name="connsiteX17" fmla="*/ 1656097 w 1656097"/>
                <a:gd name="connsiteY17" fmla="*/ 922032 h 1656098"/>
                <a:gd name="connsiteX18" fmla="*/ 1511749 w 1656097"/>
                <a:gd name="connsiteY18" fmla="*/ 952973 h 1656098"/>
                <a:gd name="connsiteX19" fmla="*/ 1506114 w 1656097"/>
                <a:gd name="connsiteY19" fmla="*/ 989892 h 1656098"/>
                <a:gd name="connsiteX20" fmla="*/ 1491538 w 1656097"/>
                <a:gd name="connsiteY20" fmla="*/ 1048074 h 1656098"/>
                <a:gd name="connsiteX21" fmla="*/ 1485827 w 1656097"/>
                <a:gd name="connsiteY21" fmla="*/ 1064617 h 1656098"/>
                <a:gd name="connsiteX22" fmla="*/ 1592152 w 1656097"/>
                <a:gd name="connsiteY22" fmla="*/ 1160683 h 1656098"/>
                <a:gd name="connsiteX23" fmla="*/ 1498169 w 1656097"/>
                <a:gd name="connsiteY23" fmla="*/ 1323465 h 1656098"/>
                <a:gd name="connsiteX24" fmla="*/ 1367507 w 1656097"/>
                <a:gd name="connsiteY24" fmla="*/ 1281258 h 1656098"/>
                <a:gd name="connsiteX25" fmla="*/ 1351398 w 1656097"/>
                <a:gd name="connsiteY25" fmla="*/ 1303350 h 1656098"/>
                <a:gd name="connsiteX26" fmla="*/ 1301049 w 1656097"/>
                <a:gd name="connsiteY26" fmla="*/ 1355691 h 1656098"/>
                <a:gd name="connsiteX27" fmla="*/ 1282493 w 1656097"/>
                <a:gd name="connsiteY27" fmla="*/ 1371332 h 1656098"/>
                <a:gd name="connsiteX28" fmla="*/ 1323465 w 1656097"/>
                <a:gd name="connsiteY28" fmla="*/ 1498169 h 1656098"/>
                <a:gd name="connsiteX29" fmla="*/ 1160682 w 1656097"/>
                <a:gd name="connsiteY29" fmla="*/ 1592152 h 1656098"/>
                <a:gd name="connsiteX30" fmla="*/ 1074277 w 1656097"/>
                <a:gd name="connsiteY30" fmla="*/ 1496521 h 1656098"/>
                <a:gd name="connsiteX31" fmla="*/ 1052042 w 1656097"/>
                <a:gd name="connsiteY31" fmla="*/ 1505484 h 1656098"/>
                <a:gd name="connsiteX32" fmla="*/ 948719 w 1656097"/>
                <a:gd name="connsiteY32" fmla="*/ 1531593 h 1656098"/>
                <a:gd name="connsiteX33" fmla="*/ 922032 w 1656097"/>
                <a:gd name="connsiteY33" fmla="*/ 1656098 h 1656098"/>
                <a:gd name="connsiteX34" fmla="*/ 734066 w 1656097"/>
                <a:gd name="connsiteY34" fmla="*/ 1656098 h 1656098"/>
                <a:gd name="connsiteX35" fmla="*/ 707323 w 1656097"/>
                <a:gd name="connsiteY35" fmla="*/ 1531333 h 1656098"/>
                <a:gd name="connsiteX36" fmla="*/ 688561 w 1656097"/>
                <a:gd name="connsiteY36" fmla="*/ 1528470 h 1656098"/>
                <a:gd name="connsiteX37" fmla="*/ 581645 w 1656097"/>
                <a:gd name="connsiteY37" fmla="*/ 1496716 h 1656098"/>
                <a:gd name="connsiteX38" fmla="*/ 495416 w 1656097"/>
                <a:gd name="connsiteY38" fmla="*/ 1592152 h 1656098"/>
                <a:gd name="connsiteX39" fmla="*/ 332634 w 1656097"/>
                <a:gd name="connsiteY39" fmla="*/ 1498169 h 1656098"/>
                <a:gd name="connsiteX40" fmla="*/ 373389 w 1656097"/>
                <a:gd name="connsiteY40" fmla="*/ 1372000 h 1656098"/>
                <a:gd name="connsiteX41" fmla="*/ 293970 w 1656097"/>
                <a:gd name="connsiteY41" fmla="*/ 1290661 h 1656098"/>
                <a:gd name="connsiteX42" fmla="*/ 287662 w 1656097"/>
                <a:gd name="connsiteY42" fmla="*/ 1281558 h 1656098"/>
                <a:gd name="connsiteX43" fmla="*/ 157930 w 1656097"/>
                <a:gd name="connsiteY43" fmla="*/ 1323465 h 1656098"/>
                <a:gd name="connsiteX44" fmla="*/ 63947 w 1656097"/>
                <a:gd name="connsiteY44" fmla="*/ 1160683 h 1656098"/>
                <a:gd name="connsiteX45" fmla="*/ 170348 w 1656097"/>
                <a:gd name="connsiteY45" fmla="*/ 1064548 h 1656098"/>
                <a:gd name="connsiteX46" fmla="*/ 159896 w 1656097"/>
                <a:gd name="connsiteY46" fmla="*/ 1031651 h 1656098"/>
                <a:gd name="connsiteX47" fmla="*/ 144063 w 1656097"/>
                <a:gd name="connsiteY47" fmla="*/ 952912 h 1656098"/>
                <a:gd name="connsiteX48" fmla="*/ 0 w 1656097"/>
                <a:gd name="connsiteY48" fmla="*/ 922032 h 1656098"/>
                <a:gd name="connsiteX49" fmla="*/ 0 w 1656097"/>
                <a:gd name="connsiteY49" fmla="*/ 734067 h 1656098"/>
                <a:gd name="connsiteX50" fmla="*/ 152682 w 1656097"/>
                <a:gd name="connsiteY50" fmla="*/ 701339 h 1656098"/>
                <a:gd name="connsiteX51" fmla="*/ 159896 w 1656097"/>
                <a:gd name="connsiteY51" fmla="*/ 669158 h 1656098"/>
                <a:gd name="connsiteX52" fmla="*/ 182923 w 1656097"/>
                <a:gd name="connsiteY52" fmla="*/ 602913 h 1656098"/>
                <a:gd name="connsiteX53" fmla="*/ 63947 w 1656097"/>
                <a:gd name="connsiteY53" fmla="*/ 495417 h 1656098"/>
                <a:gd name="connsiteX54" fmla="*/ 157930 w 1656097"/>
                <a:gd name="connsiteY54" fmla="*/ 332634 h 1656098"/>
                <a:gd name="connsiteX55" fmla="*/ 318389 w 1656097"/>
                <a:gd name="connsiteY55" fmla="*/ 384465 h 1656098"/>
                <a:gd name="connsiteX56" fmla="*/ 353537 w 1656097"/>
                <a:gd name="connsiteY56" fmla="*/ 346539 h 1656098"/>
                <a:gd name="connsiteX57" fmla="*/ 385166 w 1656097"/>
                <a:gd name="connsiteY57" fmla="*/ 320558 h 1656098"/>
                <a:gd name="connsiteX58" fmla="*/ 332634 w 1656097"/>
                <a:gd name="connsiteY58" fmla="*/ 157929 h 1656098"/>
                <a:gd name="connsiteX59" fmla="*/ 495416 w 1656097"/>
                <a:gd name="connsiteY59" fmla="*/ 63947 h 1656098"/>
                <a:gd name="connsiteX60" fmla="*/ 612546 w 1656097"/>
                <a:gd name="connsiteY60" fmla="*/ 193585 h 1656098"/>
                <a:gd name="connsiteX61" fmla="*/ 688561 w 1656097"/>
                <a:gd name="connsiteY61" fmla="*/ 172338 h 1656098"/>
                <a:gd name="connsiteX62" fmla="*/ 697415 w 1656097"/>
                <a:gd name="connsiteY62" fmla="*/ 170987 h 1656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1656097" h="1656098">
                  <a:moveTo>
                    <a:pt x="734066" y="0"/>
                  </a:moveTo>
                  <a:lnTo>
                    <a:pt x="922032" y="0"/>
                  </a:lnTo>
                  <a:lnTo>
                    <a:pt x="958682" y="170987"/>
                  </a:lnTo>
                  <a:lnTo>
                    <a:pt x="967537" y="172338"/>
                  </a:lnTo>
                  <a:lnTo>
                    <a:pt x="1042604" y="194634"/>
                  </a:lnTo>
                  <a:lnTo>
                    <a:pt x="1160682" y="63947"/>
                  </a:lnTo>
                  <a:lnTo>
                    <a:pt x="1323465" y="157929"/>
                  </a:lnTo>
                  <a:lnTo>
                    <a:pt x="1271151" y="319877"/>
                  </a:lnTo>
                  <a:lnTo>
                    <a:pt x="1280994" y="327054"/>
                  </a:lnTo>
                  <a:cubicBezTo>
                    <a:pt x="1299308" y="342918"/>
                    <a:pt x="1316780" y="359726"/>
                    <a:pt x="1333335" y="377405"/>
                  </a:cubicBezTo>
                  <a:lnTo>
                    <a:pt x="1338950" y="384065"/>
                  </a:lnTo>
                  <a:lnTo>
                    <a:pt x="1498169" y="332634"/>
                  </a:lnTo>
                  <a:lnTo>
                    <a:pt x="1592152" y="495417"/>
                  </a:lnTo>
                  <a:lnTo>
                    <a:pt x="1473528" y="602595"/>
                  </a:lnTo>
                  <a:lnTo>
                    <a:pt x="1483127" y="626411"/>
                  </a:lnTo>
                  <a:lnTo>
                    <a:pt x="1501984" y="701032"/>
                  </a:lnTo>
                  <a:lnTo>
                    <a:pt x="1656097" y="734067"/>
                  </a:lnTo>
                  <a:lnTo>
                    <a:pt x="1656097" y="922032"/>
                  </a:lnTo>
                  <a:lnTo>
                    <a:pt x="1511749" y="952973"/>
                  </a:lnTo>
                  <a:lnTo>
                    <a:pt x="1506114" y="989892"/>
                  </a:lnTo>
                  <a:cubicBezTo>
                    <a:pt x="1502081" y="1009604"/>
                    <a:pt x="1497209" y="1029011"/>
                    <a:pt x="1491538" y="1048074"/>
                  </a:cubicBezTo>
                  <a:lnTo>
                    <a:pt x="1485827" y="1064617"/>
                  </a:lnTo>
                  <a:lnTo>
                    <a:pt x="1592152" y="1160683"/>
                  </a:lnTo>
                  <a:lnTo>
                    <a:pt x="1498169" y="1323465"/>
                  </a:lnTo>
                  <a:lnTo>
                    <a:pt x="1367507" y="1281258"/>
                  </a:lnTo>
                  <a:lnTo>
                    <a:pt x="1351398" y="1303350"/>
                  </a:lnTo>
                  <a:cubicBezTo>
                    <a:pt x="1335535" y="1321664"/>
                    <a:pt x="1318727" y="1339136"/>
                    <a:pt x="1301049" y="1355691"/>
                  </a:cubicBezTo>
                  <a:lnTo>
                    <a:pt x="1282493" y="1371332"/>
                  </a:lnTo>
                  <a:lnTo>
                    <a:pt x="1323465" y="1498169"/>
                  </a:lnTo>
                  <a:lnTo>
                    <a:pt x="1160682" y="1592152"/>
                  </a:lnTo>
                  <a:lnTo>
                    <a:pt x="1074277" y="1496521"/>
                  </a:lnTo>
                  <a:lnTo>
                    <a:pt x="1052042" y="1505484"/>
                  </a:lnTo>
                  <a:lnTo>
                    <a:pt x="948719" y="1531593"/>
                  </a:lnTo>
                  <a:lnTo>
                    <a:pt x="922032" y="1656098"/>
                  </a:lnTo>
                  <a:lnTo>
                    <a:pt x="734066" y="1656098"/>
                  </a:lnTo>
                  <a:lnTo>
                    <a:pt x="707323" y="1531333"/>
                  </a:lnTo>
                  <a:lnTo>
                    <a:pt x="688561" y="1528470"/>
                  </a:lnTo>
                  <a:lnTo>
                    <a:pt x="581645" y="1496716"/>
                  </a:lnTo>
                  <a:lnTo>
                    <a:pt x="495416" y="1592152"/>
                  </a:lnTo>
                  <a:lnTo>
                    <a:pt x="332634" y="1498169"/>
                  </a:lnTo>
                  <a:lnTo>
                    <a:pt x="373389" y="1372000"/>
                  </a:lnTo>
                  <a:lnTo>
                    <a:pt x="293970" y="1290661"/>
                  </a:lnTo>
                  <a:lnTo>
                    <a:pt x="287662" y="1281558"/>
                  </a:lnTo>
                  <a:lnTo>
                    <a:pt x="157930" y="1323465"/>
                  </a:lnTo>
                  <a:lnTo>
                    <a:pt x="63947" y="1160683"/>
                  </a:lnTo>
                  <a:lnTo>
                    <a:pt x="170348" y="1064548"/>
                  </a:lnTo>
                  <a:lnTo>
                    <a:pt x="159896" y="1031651"/>
                  </a:lnTo>
                  <a:lnTo>
                    <a:pt x="144063" y="952912"/>
                  </a:lnTo>
                  <a:lnTo>
                    <a:pt x="0" y="922032"/>
                  </a:lnTo>
                  <a:lnTo>
                    <a:pt x="0" y="734067"/>
                  </a:lnTo>
                  <a:lnTo>
                    <a:pt x="152682" y="701339"/>
                  </a:lnTo>
                  <a:lnTo>
                    <a:pt x="159896" y="669158"/>
                  </a:lnTo>
                  <a:lnTo>
                    <a:pt x="182923" y="602913"/>
                  </a:lnTo>
                  <a:lnTo>
                    <a:pt x="63947" y="495417"/>
                  </a:lnTo>
                  <a:lnTo>
                    <a:pt x="157930" y="332634"/>
                  </a:lnTo>
                  <a:lnTo>
                    <a:pt x="318389" y="384465"/>
                  </a:lnTo>
                  <a:lnTo>
                    <a:pt x="353537" y="346539"/>
                  </a:lnTo>
                  <a:lnTo>
                    <a:pt x="385166" y="320558"/>
                  </a:lnTo>
                  <a:lnTo>
                    <a:pt x="332634" y="157929"/>
                  </a:lnTo>
                  <a:lnTo>
                    <a:pt x="495416" y="63947"/>
                  </a:lnTo>
                  <a:lnTo>
                    <a:pt x="612546" y="193585"/>
                  </a:lnTo>
                  <a:lnTo>
                    <a:pt x="688561" y="172338"/>
                  </a:lnTo>
                  <a:lnTo>
                    <a:pt x="697415" y="170987"/>
                  </a:lnTo>
                  <a:close/>
                </a:path>
              </a:pathLst>
            </a:custGeom>
            <a:gradFill>
              <a:gsLst>
                <a:gs pos="0">
                  <a:schemeClr val="bg1"/>
                </a:gs>
                <a:gs pos="100000">
                  <a:srgbClr val="E2E2E2"/>
                </a:gs>
              </a:gsLst>
              <a:lin ang="2700000" scaled="1"/>
            </a:gradFill>
            <a:ln>
              <a:noFill/>
            </a:ln>
            <a:effectLst>
              <a:outerShdw blurRad="190500" dist="889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auto">
                <a:spcBef>
                  <a:spcPts val="0"/>
                </a:spcBef>
                <a:spcAft>
                  <a:spcPts val="0"/>
                </a:spcAft>
              </a:pPr>
              <a:endParaRPr lang="zh-CN" altLang="en-US" sz="1350">
                <a:solidFill>
                  <a:prstClr val="white"/>
                </a:solidFill>
              </a:endParaRPr>
            </a:p>
          </p:txBody>
        </p:sp>
        <p:sp>
          <p:nvSpPr>
            <p:cNvPr id="35" name="椭圆 34"/>
            <p:cNvSpPr/>
            <p:nvPr/>
          </p:nvSpPr>
          <p:spPr>
            <a:xfrm>
              <a:off x="2027436" y="3484049"/>
              <a:ext cx="965208" cy="965208"/>
            </a:xfrm>
            <a:prstGeom prst="ellipse">
              <a:avLst/>
            </a:prstGeom>
            <a:solidFill>
              <a:srgbClr val="F1F1F3"/>
            </a:solidFill>
            <a:ln w="22225">
              <a:gradFill flip="none" rotWithShape="1">
                <a:gsLst>
                  <a:gs pos="0">
                    <a:srgbClr val="CDCDCD"/>
                  </a:gs>
                  <a:gs pos="100000">
                    <a:schemeClr val="bg1"/>
                  </a:gs>
                </a:gsLst>
                <a:lin ang="2700000" scaled="1"/>
                <a:tileRect/>
              </a:gradFill>
            </a:ln>
            <a:effectLst>
              <a:innerShdw blurRad="88900" dist="38100" dir="13500000">
                <a:prstClr val="black">
                  <a:alpha val="4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auto">
                <a:spcBef>
                  <a:spcPts val="0"/>
                </a:spcBef>
                <a:spcAft>
                  <a:spcPts val="0"/>
                </a:spcAft>
              </a:pPr>
              <a:endParaRPr lang="zh-CN" altLang="en-US" sz="1350">
                <a:solidFill>
                  <a:prstClr val="white"/>
                </a:solidFill>
              </a:endParaRPr>
            </a:p>
          </p:txBody>
        </p:sp>
      </p:grpSp>
      <p:grpSp>
        <p:nvGrpSpPr>
          <p:cNvPr id="9" name="组合 8"/>
          <p:cNvGrpSpPr/>
          <p:nvPr/>
        </p:nvGrpSpPr>
        <p:grpSpPr>
          <a:xfrm>
            <a:off x="6163379" y="1837149"/>
            <a:ext cx="843383" cy="843384"/>
            <a:chOff x="1802687" y="3259299"/>
            <a:chExt cx="1414708" cy="1414708"/>
          </a:xfrm>
        </p:grpSpPr>
        <p:sp>
          <p:nvSpPr>
            <p:cNvPr id="32" name="任意多边形 31"/>
            <p:cNvSpPr/>
            <p:nvPr/>
          </p:nvSpPr>
          <p:spPr>
            <a:xfrm>
              <a:off x="1802687" y="3259299"/>
              <a:ext cx="1414708" cy="1414708"/>
            </a:xfrm>
            <a:custGeom>
              <a:avLst/>
              <a:gdLst>
                <a:gd name="connsiteX0" fmla="*/ 734066 w 1656097"/>
                <a:gd name="connsiteY0" fmla="*/ 0 h 1656098"/>
                <a:gd name="connsiteX1" fmla="*/ 922032 w 1656097"/>
                <a:gd name="connsiteY1" fmla="*/ 0 h 1656098"/>
                <a:gd name="connsiteX2" fmla="*/ 958682 w 1656097"/>
                <a:gd name="connsiteY2" fmla="*/ 170987 h 1656098"/>
                <a:gd name="connsiteX3" fmla="*/ 967537 w 1656097"/>
                <a:gd name="connsiteY3" fmla="*/ 172338 h 1656098"/>
                <a:gd name="connsiteX4" fmla="*/ 1042604 w 1656097"/>
                <a:gd name="connsiteY4" fmla="*/ 194634 h 1656098"/>
                <a:gd name="connsiteX5" fmla="*/ 1160682 w 1656097"/>
                <a:gd name="connsiteY5" fmla="*/ 63947 h 1656098"/>
                <a:gd name="connsiteX6" fmla="*/ 1323465 w 1656097"/>
                <a:gd name="connsiteY6" fmla="*/ 157929 h 1656098"/>
                <a:gd name="connsiteX7" fmla="*/ 1271151 w 1656097"/>
                <a:gd name="connsiteY7" fmla="*/ 319877 h 1656098"/>
                <a:gd name="connsiteX8" fmla="*/ 1280994 w 1656097"/>
                <a:gd name="connsiteY8" fmla="*/ 327054 h 1656098"/>
                <a:gd name="connsiteX9" fmla="*/ 1333335 w 1656097"/>
                <a:gd name="connsiteY9" fmla="*/ 377405 h 1656098"/>
                <a:gd name="connsiteX10" fmla="*/ 1338950 w 1656097"/>
                <a:gd name="connsiteY10" fmla="*/ 384065 h 1656098"/>
                <a:gd name="connsiteX11" fmla="*/ 1498169 w 1656097"/>
                <a:gd name="connsiteY11" fmla="*/ 332634 h 1656098"/>
                <a:gd name="connsiteX12" fmla="*/ 1592152 w 1656097"/>
                <a:gd name="connsiteY12" fmla="*/ 495417 h 1656098"/>
                <a:gd name="connsiteX13" fmla="*/ 1473528 w 1656097"/>
                <a:gd name="connsiteY13" fmla="*/ 602595 h 1656098"/>
                <a:gd name="connsiteX14" fmla="*/ 1483127 w 1656097"/>
                <a:gd name="connsiteY14" fmla="*/ 626411 h 1656098"/>
                <a:gd name="connsiteX15" fmla="*/ 1501984 w 1656097"/>
                <a:gd name="connsiteY15" fmla="*/ 701032 h 1656098"/>
                <a:gd name="connsiteX16" fmla="*/ 1656097 w 1656097"/>
                <a:gd name="connsiteY16" fmla="*/ 734067 h 1656098"/>
                <a:gd name="connsiteX17" fmla="*/ 1656097 w 1656097"/>
                <a:gd name="connsiteY17" fmla="*/ 922032 h 1656098"/>
                <a:gd name="connsiteX18" fmla="*/ 1511749 w 1656097"/>
                <a:gd name="connsiteY18" fmla="*/ 952973 h 1656098"/>
                <a:gd name="connsiteX19" fmla="*/ 1506114 w 1656097"/>
                <a:gd name="connsiteY19" fmla="*/ 989892 h 1656098"/>
                <a:gd name="connsiteX20" fmla="*/ 1491538 w 1656097"/>
                <a:gd name="connsiteY20" fmla="*/ 1048074 h 1656098"/>
                <a:gd name="connsiteX21" fmla="*/ 1485827 w 1656097"/>
                <a:gd name="connsiteY21" fmla="*/ 1064617 h 1656098"/>
                <a:gd name="connsiteX22" fmla="*/ 1592152 w 1656097"/>
                <a:gd name="connsiteY22" fmla="*/ 1160683 h 1656098"/>
                <a:gd name="connsiteX23" fmla="*/ 1498169 w 1656097"/>
                <a:gd name="connsiteY23" fmla="*/ 1323465 h 1656098"/>
                <a:gd name="connsiteX24" fmla="*/ 1367507 w 1656097"/>
                <a:gd name="connsiteY24" fmla="*/ 1281258 h 1656098"/>
                <a:gd name="connsiteX25" fmla="*/ 1351398 w 1656097"/>
                <a:gd name="connsiteY25" fmla="*/ 1303350 h 1656098"/>
                <a:gd name="connsiteX26" fmla="*/ 1301049 w 1656097"/>
                <a:gd name="connsiteY26" fmla="*/ 1355691 h 1656098"/>
                <a:gd name="connsiteX27" fmla="*/ 1282493 w 1656097"/>
                <a:gd name="connsiteY27" fmla="*/ 1371332 h 1656098"/>
                <a:gd name="connsiteX28" fmla="*/ 1323465 w 1656097"/>
                <a:gd name="connsiteY28" fmla="*/ 1498169 h 1656098"/>
                <a:gd name="connsiteX29" fmla="*/ 1160682 w 1656097"/>
                <a:gd name="connsiteY29" fmla="*/ 1592152 h 1656098"/>
                <a:gd name="connsiteX30" fmla="*/ 1074277 w 1656097"/>
                <a:gd name="connsiteY30" fmla="*/ 1496521 h 1656098"/>
                <a:gd name="connsiteX31" fmla="*/ 1052042 w 1656097"/>
                <a:gd name="connsiteY31" fmla="*/ 1505484 h 1656098"/>
                <a:gd name="connsiteX32" fmla="*/ 948719 w 1656097"/>
                <a:gd name="connsiteY32" fmla="*/ 1531593 h 1656098"/>
                <a:gd name="connsiteX33" fmla="*/ 922032 w 1656097"/>
                <a:gd name="connsiteY33" fmla="*/ 1656098 h 1656098"/>
                <a:gd name="connsiteX34" fmla="*/ 734066 w 1656097"/>
                <a:gd name="connsiteY34" fmla="*/ 1656098 h 1656098"/>
                <a:gd name="connsiteX35" fmla="*/ 707323 w 1656097"/>
                <a:gd name="connsiteY35" fmla="*/ 1531333 h 1656098"/>
                <a:gd name="connsiteX36" fmla="*/ 688561 w 1656097"/>
                <a:gd name="connsiteY36" fmla="*/ 1528470 h 1656098"/>
                <a:gd name="connsiteX37" fmla="*/ 581645 w 1656097"/>
                <a:gd name="connsiteY37" fmla="*/ 1496716 h 1656098"/>
                <a:gd name="connsiteX38" fmla="*/ 495416 w 1656097"/>
                <a:gd name="connsiteY38" fmla="*/ 1592152 h 1656098"/>
                <a:gd name="connsiteX39" fmla="*/ 332634 w 1656097"/>
                <a:gd name="connsiteY39" fmla="*/ 1498169 h 1656098"/>
                <a:gd name="connsiteX40" fmla="*/ 373389 w 1656097"/>
                <a:gd name="connsiteY40" fmla="*/ 1372000 h 1656098"/>
                <a:gd name="connsiteX41" fmla="*/ 293970 w 1656097"/>
                <a:gd name="connsiteY41" fmla="*/ 1290661 h 1656098"/>
                <a:gd name="connsiteX42" fmla="*/ 287662 w 1656097"/>
                <a:gd name="connsiteY42" fmla="*/ 1281558 h 1656098"/>
                <a:gd name="connsiteX43" fmla="*/ 157930 w 1656097"/>
                <a:gd name="connsiteY43" fmla="*/ 1323465 h 1656098"/>
                <a:gd name="connsiteX44" fmla="*/ 63947 w 1656097"/>
                <a:gd name="connsiteY44" fmla="*/ 1160683 h 1656098"/>
                <a:gd name="connsiteX45" fmla="*/ 170348 w 1656097"/>
                <a:gd name="connsiteY45" fmla="*/ 1064548 h 1656098"/>
                <a:gd name="connsiteX46" fmla="*/ 159896 w 1656097"/>
                <a:gd name="connsiteY46" fmla="*/ 1031651 h 1656098"/>
                <a:gd name="connsiteX47" fmla="*/ 144063 w 1656097"/>
                <a:gd name="connsiteY47" fmla="*/ 952912 h 1656098"/>
                <a:gd name="connsiteX48" fmla="*/ 0 w 1656097"/>
                <a:gd name="connsiteY48" fmla="*/ 922032 h 1656098"/>
                <a:gd name="connsiteX49" fmla="*/ 0 w 1656097"/>
                <a:gd name="connsiteY49" fmla="*/ 734067 h 1656098"/>
                <a:gd name="connsiteX50" fmla="*/ 152682 w 1656097"/>
                <a:gd name="connsiteY50" fmla="*/ 701339 h 1656098"/>
                <a:gd name="connsiteX51" fmla="*/ 159896 w 1656097"/>
                <a:gd name="connsiteY51" fmla="*/ 669158 h 1656098"/>
                <a:gd name="connsiteX52" fmla="*/ 182923 w 1656097"/>
                <a:gd name="connsiteY52" fmla="*/ 602913 h 1656098"/>
                <a:gd name="connsiteX53" fmla="*/ 63947 w 1656097"/>
                <a:gd name="connsiteY53" fmla="*/ 495417 h 1656098"/>
                <a:gd name="connsiteX54" fmla="*/ 157930 w 1656097"/>
                <a:gd name="connsiteY54" fmla="*/ 332634 h 1656098"/>
                <a:gd name="connsiteX55" fmla="*/ 318389 w 1656097"/>
                <a:gd name="connsiteY55" fmla="*/ 384465 h 1656098"/>
                <a:gd name="connsiteX56" fmla="*/ 353537 w 1656097"/>
                <a:gd name="connsiteY56" fmla="*/ 346539 h 1656098"/>
                <a:gd name="connsiteX57" fmla="*/ 385166 w 1656097"/>
                <a:gd name="connsiteY57" fmla="*/ 320558 h 1656098"/>
                <a:gd name="connsiteX58" fmla="*/ 332634 w 1656097"/>
                <a:gd name="connsiteY58" fmla="*/ 157929 h 1656098"/>
                <a:gd name="connsiteX59" fmla="*/ 495416 w 1656097"/>
                <a:gd name="connsiteY59" fmla="*/ 63947 h 1656098"/>
                <a:gd name="connsiteX60" fmla="*/ 612546 w 1656097"/>
                <a:gd name="connsiteY60" fmla="*/ 193585 h 1656098"/>
                <a:gd name="connsiteX61" fmla="*/ 688561 w 1656097"/>
                <a:gd name="connsiteY61" fmla="*/ 172338 h 1656098"/>
                <a:gd name="connsiteX62" fmla="*/ 697415 w 1656097"/>
                <a:gd name="connsiteY62" fmla="*/ 170987 h 1656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1656097" h="1656098">
                  <a:moveTo>
                    <a:pt x="734066" y="0"/>
                  </a:moveTo>
                  <a:lnTo>
                    <a:pt x="922032" y="0"/>
                  </a:lnTo>
                  <a:lnTo>
                    <a:pt x="958682" y="170987"/>
                  </a:lnTo>
                  <a:lnTo>
                    <a:pt x="967537" y="172338"/>
                  </a:lnTo>
                  <a:lnTo>
                    <a:pt x="1042604" y="194634"/>
                  </a:lnTo>
                  <a:lnTo>
                    <a:pt x="1160682" y="63947"/>
                  </a:lnTo>
                  <a:lnTo>
                    <a:pt x="1323465" y="157929"/>
                  </a:lnTo>
                  <a:lnTo>
                    <a:pt x="1271151" y="319877"/>
                  </a:lnTo>
                  <a:lnTo>
                    <a:pt x="1280994" y="327054"/>
                  </a:lnTo>
                  <a:cubicBezTo>
                    <a:pt x="1299308" y="342918"/>
                    <a:pt x="1316780" y="359726"/>
                    <a:pt x="1333335" y="377405"/>
                  </a:cubicBezTo>
                  <a:lnTo>
                    <a:pt x="1338950" y="384065"/>
                  </a:lnTo>
                  <a:lnTo>
                    <a:pt x="1498169" y="332634"/>
                  </a:lnTo>
                  <a:lnTo>
                    <a:pt x="1592152" y="495417"/>
                  </a:lnTo>
                  <a:lnTo>
                    <a:pt x="1473528" y="602595"/>
                  </a:lnTo>
                  <a:lnTo>
                    <a:pt x="1483127" y="626411"/>
                  </a:lnTo>
                  <a:lnTo>
                    <a:pt x="1501984" y="701032"/>
                  </a:lnTo>
                  <a:lnTo>
                    <a:pt x="1656097" y="734067"/>
                  </a:lnTo>
                  <a:lnTo>
                    <a:pt x="1656097" y="922032"/>
                  </a:lnTo>
                  <a:lnTo>
                    <a:pt x="1511749" y="952973"/>
                  </a:lnTo>
                  <a:lnTo>
                    <a:pt x="1506114" y="989892"/>
                  </a:lnTo>
                  <a:cubicBezTo>
                    <a:pt x="1502081" y="1009604"/>
                    <a:pt x="1497209" y="1029011"/>
                    <a:pt x="1491538" y="1048074"/>
                  </a:cubicBezTo>
                  <a:lnTo>
                    <a:pt x="1485827" y="1064617"/>
                  </a:lnTo>
                  <a:lnTo>
                    <a:pt x="1592152" y="1160683"/>
                  </a:lnTo>
                  <a:lnTo>
                    <a:pt x="1498169" y="1323465"/>
                  </a:lnTo>
                  <a:lnTo>
                    <a:pt x="1367507" y="1281258"/>
                  </a:lnTo>
                  <a:lnTo>
                    <a:pt x="1351398" y="1303350"/>
                  </a:lnTo>
                  <a:cubicBezTo>
                    <a:pt x="1335535" y="1321664"/>
                    <a:pt x="1318727" y="1339136"/>
                    <a:pt x="1301049" y="1355691"/>
                  </a:cubicBezTo>
                  <a:lnTo>
                    <a:pt x="1282493" y="1371332"/>
                  </a:lnTo>
                  <a:lnTo>
                    <a:pt x="1323465" y="1498169"/>
                  </a:lnTo>
                  <a:lnTo>
                    <a:pt x="1160682" y="1592152"/>
                  </a:lnTo>
                  <a:lnTo>
                    <a:pt x="1074277" y="1496521"/>
                  </a:lnTo>
                  <a:lnTo>
                    <a:pt x="1052042" y="1505484"/>
                  </a:lnTo>
                  <a:lnTo>
                    <a:pt x="948719" y="1531593"/>
                  </a:lnTo>
                  <a:lnTo>
                    <a:pt x="922032" y="1656098"/>
                  </a:lnTo>
                  <a:lnTo>
                    <a:pt x="734066" y="1656098"/>
                  </a:lnTo>
                  <a:lnTo>
                    <a:pt x="707323" y="1531333"/>
                  </a:lnTo>
                  <a:lnTo>
                    <a:pt x="688561" y="1528470"/>
                  </a:lnTo>
                  <a:lnTo>
                    <a:pt x="581645" y="1496716"/>
                  </a:lnTo>
                  <a:lnTo>
                    <a:pt x="495416" y="1592152"/>
                  </a:lnTo>
                  <a:lnTo>
                    <a:pt x="332634" y="1498169"/>
                  </a:lnTo>
                  <a:lnTo>
                    <a:pt x="373389" y="1372000"/>
                  </a:lnTo>
                  <a:lnTo>
                    <a:pt x="293970" y="1290661"/>
                  </a:lnTo>
                  <a:lnTo>
                    <a:pt x="287662" y="1281558"/>
                  </a:lnTo>
                  <a:lnTo>
                    <a:pt x="157930" y="1323465"/>
                  </a:lnTo>
                  <a:lnTo>
                    <a:pt x="63947" y="1160683"/>
                  </a:lnTo>
                  <a:lnTo>
                    <a:pt x="170348" y="1064548"/>
                  </a:lnTo>
                  <a:lnTo>
                    <a:pt x="159896" y="1031651"/>
                  </a:lnTo>
                  <a:lnTo>
                    <a:pt x="144063" y="952912"/>
                  </a:lnTo>
                  <a:lnTo>
                    <a:pt x="0" y="922032"/>
                  </a:lnTo>
                  <a:lnTo>
                    <a:pt x="0" y="734067"/>
                  </a:lnTo>
                  <a:lnTo>
                    <a:pt x="152682" y="701339"/>
                  </a:lnTo>
                  <a:lnTo>
                    <a:pt x="159896" y="669158"/>
                  </a:lnTo>
                  <a:lnTo>
                    <a:pt x="182923" y="602913"/>
                  </a:lnTo>
                  <a:lnTo>
                    <a:pt x="63947" y="495417"/>
                  </a:lnTo>
                  <a:lnTo>
                    <a:pt x="157930" y="332634"/>
                  </a:lnTo>
                  <a:lnTo>
                    <a:pt x="318389" y="384465"/>
                  </a:lnTo>
                  <a:lnTo>
                    <a:pt x="353537" y="346539"/>
                  </a:lnTo>
                  <a:lnTo>
                    <a:pt x="385166" y="320558"/>
                  </a:lnTo>
                  <a:lnTo>
                    <a:pt x="332634" y="157929"/>
                  </a:lnTo>
                  <a:lnTo>
                    <a:pt x="495416" y="63947"/>
                  </a:lnTo>
                  <a:lnTo>
                    <a:pt x="612546" y="193585"/>
                  </a:lnTo>
                  <a:lnTo>
                    <a:pt x="688561" y="172338"/>
                  </a:lnTo>
                  <a:lnTo>
                    <a:pt x="697415" y="170987"/>
                  </a:lnTo>
                  <a:close/>
                </a:path>
              </a:pathLst>
            </a:custGeom>
            <a:gradFill>
              <a:gsLst>
                <a:gs pos="0">
                  <a:schemeClr val="bg1"/>
                </a:gs>
                <a:gs pos="100000">
                  <a:srgbClr val="E2E2E2"/>
                </a:gs>
              </a:gsLst>
              <a:lin ang="2700000" scaled="1"/>
            </a:gradFill>
            <a:ln>
              <a:noFill/>
            </a:ln>
            <a:effectLst>
              <a:outerShdw blurRad="190500" dist="889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auto">
                <a:spcBef>
                  <a:spcPts val="0"/>
                </a:spcBef>
                <a:spcAft>
                  <a:spcPts val="0"/>
                </a:spcAft>
              </a:pPr>
              <a:endParaRPr lang="zh-CN" altLang="en-US" sz="1350">
                <a:solidFill>
                  <a:prstClr val="white"/>
                </a:solidFill>
              </a:endParaRPr>
            </a:p>
          </p:txBody>
        </p:sp>
        <p:sp>
          <p:nvSpPr>
            <p:cNvPr id="33" name="椭圆 32"/>
            <p:cNvSpPr/>
            <p:nvPr/>
          </p:nvSpPr>
          <p:spPr>
            <a:xfrm>
              <a:off x="2027436" y="3484049"/>
              <a:ext cx="965208" cy="965208"/>
            </a:xfrm>
            <a:prstGeom prst="ellipse">
              <a:avLst/>
            </a:prstGeom>
            <a:solidFill>
              <a:srgbClr val="F1F1F3"/>
            </a:solidFill>
            <a:ln w="22225">
              <a:gradFill flip="none" rotWithShape="1">
                <a:gsLst>
                  <a:gs pos="0">
                    <a:srgbClr val="CDCDCD"/>
                  </a:gs>
                  <a:gs pos="100000">
                    <a:schemeClr val="bg1"/>
                  </a:gs>
                </a:gsLst>
                <a:lin ang="2700000" scaled="1"/>
                <a:tileRect/>
              </a:gradFill>
            </a:ln>
            <a:effectLst>
              <a:innerShdw blurRad="88900" dist="38100" dir="13500000">
                <a:prstClr val="black">
                  <a:alpha val="4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auto">
                <a:spcBef>
                  <a:spcPts val="0"/>
                </a:spcBef>
                <a:spcAft>
                  <a:spcPts val="0"/>
                </a:spcAft>
              </a:pPr>
              <a:endParaRPr lang="zh-CN" altLang="en-US" sz="1350">
                <a:solidFill>
                  <a:prstClr val="white"/>
                </a:solidFill>
              </a:endParaRPr>
            </a:p>
          </p:txBody>
        </p:sp>
      </p:grpSp>
      <p:grpSp>
        <p:nvGrpSpPr>
          <p:cNvPr id="10" name="组合 9"/>
          <p:cNvGrpSpPr/>
          <p:nvPr/>
        </p:nvGrpSpPr>
        <p:grpSpPr>
          <a:xfrm>
            <a:off x="4679080" y="3745306"/>
            <a:ext cx="843383" cy="843384"/>
            <a:chOff x="1802687" y="3259299"/>
            <a:chExt cx="1414708" cy="1414708"/>
          </a:xfrm>
        </p:grpSpPr>
        <p:sp>
          <p:nvSpPr>
            <p:cNvPr id="30" name="任意多边形 29"/>
            <p:cNvSpPr/>
            <p:nvPr/>
          </p:nvSpPr>
          <p:spPr>
            <a:xfrm>
              <a:off x="1802687" y="3259299"/>
              <a:ext cx="1414708" cy="1414708"/>
            </a:xfrm>
            <a:custGeom>
              <a:avLst/>
              <a:gdLst>
                <a:gd name="connsiteX0" fmla="*/ 734066 w 1656097"/>
                <a:gd name="connsiteY0" fmla="*/ 0 h 1656098"/>
                <a:gd name="connsiteX1" fmla="*/ 922032 w 1656097"/>
                <a:gd name="connsiteY1" fmla="*/ 0 h 1656098"/>
                <a:gd name="connsiteX2" fmla="*/ 958682 w 1656097"/>
                <a:gd name="connsiteY2" fmla="*/ 170987 h 1656098"/>
                <a:gd name="connsiteX3" fmla="*/ 967537 w 1656097"/>
                <a:gd name="connsiteY3" fmla="*/ 172338 h 1656098"/>
                <a:gd name="connsiteX4" fmla="*/ 1042604 w 1656097"/>
                <a:gd name="connsiteY4" fmla="*/ 194634 h 1656098"/>
                <a:gd name="connsiteX5" fmla="*/ 1160682 w 1656097"/>
                <a:gd name="connsiteY5" fmla="*/ 63947 h 1656098"/>
                <a:gd name="connsiteX6" fmla="*/ 1323465 w 1656097"/>
                <a:gd name="connsiteY6" fmla="*/ 157929 h 1656098"/>
                <a:gd name="connsiteX7" fmla="*/ 1271151 w 1656097"/>
                <a:gd name="connsiteY7" fmla="*/ 319877 h 1656098"/>
                <a:gd name="connsiteX8" fmla="*/ 1280994 w 1656097"/>
                <a:gd name="connsiteY8" fmla="*/ 327054 h 1656098"/>
                <a:gd name="connsiteX9" fmla="*/ 1333335 w 1656097"/>
                <a:gd name="connsiteY9" fmla="*/ 377405 h 1656098"/>
                <a:gd name="connsiteX10" fmla="*/ 1338950 w 1656097"/>
                <a:gd name="connsiteY10" fmla="*/ 384065 h 1656098"/>
                <a:gd name="connsiteX11" fmla="*/ 1498169 w 1656097"/>
                <a:gd name="connsiteY11" fmla="*/ 332634 h 1656098"/>
                <a:gd name="connsiteX12" fmla="*/ 1592152 w 1656097"/>
                <a:gd name="connsiteY12" fmla="*/ 495417 h 1656098"/>
                <a:gd name="connsiteX13" fmla="*/ 1473528 w 1656097"/>
                <a:gd name="connsiteY13" fmla="*/ 602595 h 1656098"/>
                <a:gd name="connsiteX14" fmla="*/ 1483127 w 1656097"/>
                <a:gd name="connsiteY14" fmla="*/ 626411 h 1656098"/>
                <a:gd name="connsiteX15" fmla="*/ 1501984 w 1656097"/>
                <a:gd name="connsiteY15" fmla="*/ 701032 h 1656098"/>
                <a:gd name="connsiteX16" fmla="*/ 1656097 w 1656097"/>
                <a:gd name="connsiteY16" fmla="*/ 734067 h 1656098"/>
                <a:gd name="connsiteX17" fmla="*/ 1656097 w 1656097"/>
                <a:gd name="connsiteY17" fmla="*/ 922032 h 1656098"/>
                <a:gd name="connsiteX18" fmla="*/ 1511749 w 1656097"/>
                <a:gd name="connsiteY18" fmla="*/ 952973 h 1656098"/>
                <a:gd name="connsiteX19" fmla="*/ 1506114 w 1656097"/>
                <a:gd name="connsiteY19" fmla="*/ 989892 h 1656098"/>
                <a:gd name="connsiteX20" fmla="*/ 1491538 w 1656097"/>
                <a:gd name="connsiteY20" fmla="*/ 1048074 h 1656098"/>
                <a:gd name="connsiteX21" fmla="*/ 1485827 w 1656097"/>
                <a:gd name="connsiteY21" fmla="*/ 1064617 h 1656098"/>
                <a:gd name="connsiteX22" fmla="*/ 1592152 w 1656097"/>
                <a:gd name="connsiteY22" fmla="*/ 1160683 h 1656098"/>
                <a:gd name="connsiteX23" fmla="*/ 1498169 w 1656097"/>
                <a:gd name="connsiteY23" fmla="*/ 1323465 h 1656098"/>
                <a:gd name="connsiteX24" fmla="*/ 1367507 w 1656097"/>
                <a:gd name="connsiteY24" fmla="*/ 1281258 h 1656098"/>
                <a:gd name="connsiteX25" fmla="*/ 1351398 w 1656097"/>
                <a:gd name="connsiteY25" fmla="*/ 1303350 h 1656098"/>
                <a:gd name="connsiteX26" fmla="*/ 1301049 w 1656097"/>
                <a:gd name="connsiteY26" fmla="*/ 1355691 h 1656098"/>
                <a:gd name="connsiteX27" fmla="*/ 1282493 w 1656097"/>
                <a:gd name="connsiteY27" fmla="*/ 1371332 h 1656098"/>
                <a:gd name="connsiteX28" fmla="*/ 1323465 w 1656097"/>
                <a:gd name="connsiteY28" fmla="*/ 1498169 h 1656098"/>
                <a:gd name="connsiteX29" fmla="*/ 1160682 w 1656097"/>
                <a:gd name="connsiteY29" fmla="*/ 1592152 h 1656098"/>
                <a:gd name="connsiteX30" fmla="*/ 1074277 w 1656097"/>
                <a:gd name="connsiteY30" fmla="*/ 1496521 h 1656098"/>
                <a:gd name="connsiteX31" fmla="*/ 1052042 w 1656097"/>
                <a:gd name="connsiteY31" fmla="*/ 1505484 h 1656098"/>
                <a:gd name="connsiteX32" fmla="*/ 948719 w 1656097"/>
                <a:gd name="connsiteY32" fmla="*/ 1531593 h 1656098"/>
                <a:gd name="connsiteX33" fmla="*/ 922032 w 1656097"/>
                <a:gd name="connsiteY33" fmla="*/ 1656098 h 1656098"/>
                <a:gd name="connsiteX34" fmla="*/ 734066 w 1656097"/>
                <a:gd name="connsiteY34" fmla="*/ 1656098 h 1656098"/>
                <a:gd name="connsiteX35" fmla="*/ 707323 w 1656097"/>
                <a:gd name="connsiteY35" fmla="*/ 1531333 h 1656098"/>
                <a:gd name="connsiteX36" fmla="*/ 688561 w 1656097"/>
                <a:gd name="connsiteY36" fmla="*/ 1528470 h 1656098"/>
                <a:gd name="connsiteX37" fmla="*/ 581645 w 1656097"/>
                <a:gd name="connsiteY37" fmla="*/ 1496716 h 1656098"/>
                <a:gd name="connsiteX38" fmla="*/ 495416 w 1656097"/>
                <a:gd name="connsiteY38" fmla="*/ 1592152 h 1656098"/>
                <a:gd name="connsiteX39" fmla="*/ 332634 w 1656097"/>
                <a:gd name="connsiteY39" fmla="*/ 1498169 h 1656098"/>
                <a:gd name="connsiteX40" fmla="*/ 373389 w 1656097"/>
                <a:gd name="connsiteY40" fmla="*/ 1372000 h 1656098"/>
                <a:gd name="connsiteX41" fmla="*/ 293970 w 1656097"/>
                <a:gd name="connsiteY41" fmla="*/ 1290661 h 1656098"/>
                <a:gd name="connsiteX42" fmla="*/ 287662 w 1656097"/>
                <a:gd name="connsiteY42" fmla="*/ 1281558 h 1656098"/>
                <a:gd name="connsiteX43" fmla="*/ 157930 w 1656097"/>
                <a:gd name="connsiteY43" fmla="*/ 1323465 h 1656098"/>
                <a:gd name="connsiteX44" fmla="*/ 63947 w 1656097"/>
                <a:gd name="connsiteY44" fmla="*/ 1160683 h 1656098"/>
                <a:gd name="connsiteX45" fmla="*/ 170348 w 1656097"/>
                <a:gd name="connsiteY45" fmla="*/ 1064548 h 1656098"/>
                <a:gd name="connsiteX46" fmla="*/ 159896 w 1656097"/>
                <a:gd name="connsiteY46" fmla="*/ 1031651 h 1656098"/>
                <a:gd name="connsiteX47" fmla="*/ 144063 w 1656097"/>
                <a:gd name="connsiteY47" fmla="*/ 952912 h 1656098"/>
                <a:gd name="connsiteX48" fmla="*/ 0 w 1656097"/>
                <a:gd name="connsiteY48" fmla="*/ 922032 h 1656098"/>
                <a:gd name="connsiteX49" fmla="*/ 0 w 1656097"/>
                <a:gd name="connsiteY49" fmla="*/ 734067 h 1656098"/>
                <a:gd name="connsiteX50" fmla="*/ 152682 w 1656097"/>
                <a:gd name="connsiteY50" fmla="*/ 701339 h 1656098"/>
                <a:gd name="connsiteX51" fmla="*/ 159896 w 1656097"/>
                <a:gd name="connsiteY51" fmla="*/ 669158 h 1656098"/>
                <a:gd name="connsiteX52" fmla="*/ 182923 w 1656097"/>
                <a:gd name="connsiteY52" fmla="*/ 602913 h 1656098"/>
                <a:gd name="connsiteX53" fmla="*/ 63947 w 1656097"/>
                <a:gd name="connsiteY53" fmla="*/ 495417 h 1656098"/>
                <a:gd name="connsiteX54" fmla="*/ 157930 w 1656097"/>
                <a:gd name="connsiteY54" fmla="*/ 332634 h 1656098"/>
                <a:gd name="connsiteX55" fmla="*/ 318389 w 1656097"/>
                <a:gd name="connsiteY55" fmla="*/ 384465 h 1656098"/>
                <a:gd name="connsiteX56" fmla="*/ 353537 w 1656097"/>
                <a:gd name="connsiteY56" fmla="*/ 346539 h 1656098"/>
                <a:gd name="connsiteX57" fmla="*/ 385166 w 1656097"/>
                <a:gd name="connsiteY57" fmla="*/ 320558 h 1656098"/>
                <a:gd name="connsiteX58" fmla="*/ 332634 w 1656097"/>
                <a:gd name="connsiteY58" fmla="*/ 157929 h 1656098"/>
                <a:gd name="connsiteX59" fmla="*/ 495416 w 1656097"/>
                <a:gd name="connsiteY59" fmla="*/ 63947 h 1656098"/>
                <a:gd name="connsiteX60" fmla="*/ 612546 w 1656097"/>
                <a:gd name="connsiteY60" fmla="*/ 193585 h 1656098"/>
                <a:gd name="connsiteX61" fmla="*/ 688561 w 1656097"/>
                <a:gd name="connsiteY61" fmla="*/ 172338 h 1656098"/>
                <a:gd name="connsiteX62" fmla="*/ 697415 w 1656097"/>
                <a:gd name="connsiteY62" fmla="*/ 170987 h 1656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1656097" h="1656098">
                  <a:moveTo>
                    <a:pt x="734066" y="0"/>
                  </a:moveTo>
                  <a:lnTo>
                    <a:pt x="922032" y="0"/>
                  </a:lnTo>
                  <a:lnTo>
                    <a:pt x="958682" y="170987"/>
                  </a:lnTo>
                  <a:lnTo>
                    <a:pt x="967537" y="172338"/>
                  </a:lnTo>
                  <a:lnTo>
                    <a:pt x="1042604" y="194634"/>
                  </a:lnTo>
                  <a:lnTo>
                    <a:pt x="1160682" y="63947"/>
                  </a:lnTo>
                  <a:lnTo>
                    <a:pt x="1323465" y="157929"/>
                  </a:lnTo>
                  <a:lnTo>
                    <a:pt x="1271151" y="319877"/>
                  </a:lnTo>
                  <a:lnTo>
                    <a:pt x="1280994" y="327054"/>
                  </a:lnTo>
                  <a:cubicBezTo>
                    <a:pt x="1299308" y="342918"/>
                    <a:pt x="1316780" y="359726"/>
                    <a:pt x="1333335" y="377405"/>
                  </a:cubicBezTo>
                  <a:lnTo>
                    <a:pt x="1338950" y="384065"/>
                  </a:lnTo>
                  <a:lnTo>
                    <a:pt x="1498169" y="332634"/>
                  </a:lnTo>
                  <a:lnTo>
                    <a:pt x="1592152" y="495417"/>
                  </a:lnTo>
                  <a:lnTo>
                    <a:pt x="1473528" y="602595"/>
                  </a:lnTo>
                  <a:lnTo>
                    <a:pt x="1483127" y="626411"/>
                  </a:lnTo>
                  <a:lnTo>
                    <a:pt x="1501984" y="701032"/>
                  </a:lnTo>
                  <a:lnTo>
                    <a:pt x="1656097" y="734067"/>
                  </a:lnTo>
                  <a:lnTo>
                    <a:pt x="1656097" y="922032"/>
                  </a:lnTo>
                  <a:lnTo>
                    <a:pt x="1511749" y="952973"/>
                  </a:lnTo>
                  <a:lnTo>
                    <a:pt x="1506114" y="989892"/>
                  </a:lnTo>
                  <a:cubicBezTo>
                    <a:pt x="1502081" y="1009604"/>
                    <a:pt x="1497209" y="1029011"/>
                    <a:pt x="1491538" y="1048074"/>
                  </a:cubicBezTo>
                  <a:lnTo>
                    <a:pt x="1485827" y="1064617"/>
                  </a:lnTo>
                  <a:lnTo>
                    <a:pt x="1592152" y="1160683"/>
                  </a:lnTo>
                  <a:lnTo>
                    <a:pt x="1498169" y="1323465"/>
                  </a:lnTo>
                  <a:lnTo>
                    <a:pt x="1367507" y="1281258"/>
                  </a:lnTo>
                  <a:lnTo>
                    <a:pt x="1351398" y="1303350"/>
                  </a:lnTo>
                  <a:cubicBezTo>
                    <a:pt x="1335535" y="1321664"/>
                    <a:pt x="1318727" y="1339136"/>
                    <a:pt x="1301049" y="1355691"/>
                  </a:cubicBezTo>
                  <a:lnTo>
                    <a:pt x="1282493" y="1371332"/>
                  </a:lnTo>
                  <a:lnTo>
                    <a:pt x="1323465" y="1498169"/>
                  </a:lnTo>
                  <a:lnTo>
                    <a:pt x="1160682" y="1592152"/>
                  </a:lnTo>
                  <a:lnTo>
                    <a:pt x="1074277" y="1496521"/>
                  </a:lnTo>
                  <a:lnTo>
                    <a:pt x="1052042" y="1505484"/>
                  </a:lnTo>
                  <a:lnTo>
                    <a:pt x="948719" y="1531593"/>
                  </a:lnTo>
                  <a:lnTo>
                    <a:pt x="922032" y="1656098"/>
                  </a:lnTo>
                  <a:lnTo>
                    <a:pt x="734066" y="1656098"/>
                  </a:lnTo>
                  <a:lnTo>
                    <a:pt x="707323" y="1531333"/>
                  </a:lnTo>
                  <a:lnTo>
                    <a:pt x="688561" y="1528470"/>
                  </a:lnTo>
                  <a:lnTo>
                    <a:pt x="581645" y="1496716"/>
                  </a:lnTo>
                  <a:lnTo>
                    <a:pt x="495416" y="1592152"/>
                  </a:lnTo>
                  <a:lnTo>
                    <a:pt x="332634" y="1498169"/>
                  </a:lnTo>
                  <a:lnTo>
                    <a:pt x="373389" y="1372000"/>
                  </a:lnTo>
                  <a:lnTo>
                    <a:pt x="293970" y="1290661"/>
                  </a:lnTo>
                  <a:lnTo>
                    <a:pt x="287662" y="1281558"/>
                  </a:lnTo>
                  <a:lnTo>
                    <a:pt x="157930" y="1323465"/>
                  </a:lnTo>
                  <a:lnTo>
                    <a:pt x="63947" y="1160683"/>
                  </a:lnTo>
                  <a:lnTo>
                    <a:pt x="170348" y="1064548"/>
                  </a:lnTo>
                  <a:lnTo>
                    <a:pt x="159896" y="1031651"/>
                  </a:lnTo>
                  <a:lnTo>
                    <a:pt x="144063" y="952912"/>
                  </a:lnTo>
                  <a:lnTo>
                    <a:pt x="0" y="922032"/>
                  </a:lnTo>
                  <a:lnTo>
                    <a:pt x="0" y="734067"/>
                  </a:lnTo>
                  <a:lnTo>
                    <a:pt x="152682" y="701339"/>
                  </a:lnTo>
                  <a:lnTo>
                    <a:pt x="159896" y="669158"/>
                  </a:lnTo>
                  <a:lnTo>
                    <a:pt x="182923" y="602913"/>
                  </a:lnTo>
                  <a:lnTo>
                    <a:pt x="63947" y="495417"/>
                  </a:lnTo>
                  <a:lnTo>
                    <a:pt x="157930" y="332634"/>
                  </a:lnTo>
                  <a:lnTo>
                    <a:pt x="318389" y="384465"/>
                  </a:lnTo>
                  <a:lnTo>
                    <a:pt x="353537" y="346539"/>
                  </a:lnTo>
                  <a:lnTo>
                    <a:pt x="385166" y="320558"/>
                  </a:lnTo>
                  <a:lnTo>
                    <a:pt x="332634" y="157929"/>
                  </a:lnTo>
                  <a:lnTo>
                    <a:pt x="495416" y="63947"/>
                  </a:lnTo>
                  <a:lnTo>
                    <a:pt x="612546" y="193585"/>
                  </a:lnTo>
                  <a:lnTo>
                    <a:pt x="688561" y="172338"/>
                  </a:lnTo>
                  <a:lnTo>
                    <a:pt x="697415" y="170987"/>
                  </a:lnTo>
                  <a:close/>
                </a:path>
              </a:pathLst>
            </a:custGeom>
            <a:gradFill>
              <a:gsLst>
                <a:gs pos="0">
                  <a:schemeClr val="bg1"/>
                </a:gs>
                <a:gs pos="100000">
                  <a:srgbClr val="E2E2E2"/>
                </a:gs>
              </a:gsLst>
              <a:lin ang="2700000" scaled="1"/>
            </a:gradFill>
            <a:ln>
              <a:noFill/>
            </a:ln>
            <a:effectLst>
              <a:outerShdw blurRad="190500" dist="889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auto">
                <a:spcBef>
                  <a:spcPts val="0"/>
                </a:spcBef>
                <a:spcAft>
                  <a:spcPts val="0"/>
                </a:spcAft>
              </a:pPr>
              <a:endParaRPr lang="zh-CN" altLang="en-US" sz="1350">
                <a:solidFill>
                  <a:prstClr val="white"/>
                </a:solidFill>
              </a:endParaRPr>
            </a:p>
          </p:txBody>
        </p:sp>
        <p:sp>
          <p:nvSpPr>
            <p:cNvPr id="31" name="椭圆 30"/>
            <p:cNvSpPr/>
            <p:nvPr/>
          </p:nvSpPr>
          <p:spPr>
            <a:xfrm>
              <a:off x="2027436" y="3484049"/>
              <a:ext cx="965208" cy="965208"/>
            </a:xfrm>
            <a:prstGeom prst="ellipse">
              <a:avLst/>
            </a:prstGeom>
            <a:solidFill>
              <a:srgbClr val="F1F1F3"/>
            </a:solidFill>
            <a:ln w="22225">
              <a:gradFill flip="none" rotWithShape="1">
                <a:gsLst>
                  <a:gs pos="0">
                    <a:srgbClr val="CDCDCD"/>
                  </a:gs>
                  <a:gs pos="100000">
                    <a:schemeClr val="bg1"/>
                  </a:gs>
                </a:gsLst>
                <a:lin ang="2700000" scaled="1"/>
                <a:tileRect/>
              </a:gradFill>
            </a:ln>
            <a:effectLst>
              <a:innerShdw blurRad="88900" dist="38100" dir="13500000">
                <a:prstClr val="black">
                  <a:alpha val="4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auto">
                <a:spcBef>
                  <a:spcPts val="0"/>
                </a:spcBef>
                <a:spcAft>
                  <a:spcPts val="0"/>
                </a:spcAft>
              </a:pPr>
              <a:endParaRPr lang="zh-CN" altLang="en-US" sz="1350">
                <a:solidFill>
                  <a:prstClr val="white"/>
                </a:solidFill>
              </a:endParaRPr>
            </a:p>
          </p:txBody>
        </p:sp>
      </p:grpSp>
      <p:grpSp>
        <p:nvGrpSpPr>
          <p:cNvPr id="11" name="组合 10"/>
          <p:cNvGrpSpPr/>
          <p:nvPr/>
        </p:nvGrpSpPr>
        <p:grpSpPr>
          <a:xfrm>
            <a:off x="6459293" y="2097990"/>
            <a:ext cx="251550" cy="321700"/>
            <a:chOff x="1605186" y="572440"/>
            <a:chExt cx="563562" cy="720725"/>
          </a:xfrm>
          <a:solidFill>
            <a:srgbClr val="C8161D"/>
          </a:solidFill>
        </p:grpSpPr>
        <p:sp>
          <p:nvSpPr>
            <p:cNvPr id="27" name="Freeform 32"/>
            <p:cNvSpPr/>
            <p:nvPr/>
          </p:nvSpPr>
          <p:spPr bwMode="auto">
            <a:xfrm>
              <a:off x="1814736" y="572440"/>
              <a:ext cx="142875" cy="720725"/>
            </a:xfrm>
            <a:custGeom>
              <a:avLst/>
              <a:gdLst>
                <a:gd name="T0" fmla="*/ 64 w 64"/>
                <a:gd name="T1" fmla="*/ 289 h 321"/>
                <a:gd name="T2" fmla="*/ 32 w 64"/>
                <a:gd name="T3" fmla="*/ 321 h 321"/>
                <a:gd name="T4" fmla="*/ 0 w 64"/>
                <a:gd name="T5" fmla="*/ 289 h 321"/>
                <a:gd name="T6" fmla="*/ 0 w 64"/>
                <a:gd name="T7" fmla="*/ 32 h 321"/>
                <a:gd name="T8" fmla="*/ 32 w 64"/>
                <a:gd name="T9" fmla="*/ 0 h 321"/>
                <a:gd name="T10" fmla="*/ 64 w 64"/>
                <a:gd name="T11" fmla="*/ 32 h 321"/>
                <a:gd name="T12" fmla="*/ 64 w 64"/>
                <a:gd name="T13" fmla="*/ 289 h 321"/>
              </a:gdLst>
              <a:ahLst/>
              <a:cxnLst>
                <a:cxn ang="0">
                  <a:pos x="T0" y="T1"/>
                </a:cxn>
                <a:cxn ang="0">
                  <a:pos x="T2" y="T3"/>
                </a:cxn>
                <a:cxn ang="0">
                  <a:pos x="T4" y="T5"/>
                </a:cxn>
                <a:cxn ang="0">
                  <a:pos x="T6" y="T7"/>
                </a:cxn>
                <a:cxn ang="0">
                  <a:pos x="T8" y="T9"/>
                </a:cxn>
                <a:cxn ang="0">
                  <a:pos x="T10" y="T11"/>
                </a:cxn>
                <a:cxn ang="0">
                  <a:pos x="T12" y="T13"/>
                </a:cxn>
              </a:cxnLst>
              <a:rect l="0" t="0" r="r" b="b"/>
              <a:pathLst>
                <a:path w="64" h="321">
                  <a:moveTo>
                    <a:pt x="64" y="289"/>
                  </a:moveTo>
                  <a:cubicBezTo>
                    <a:pt x="64" y="307"/>
                    <a:pt x="49" y="321"/>
                    <a:pt x="32" y="321"/>
                  </a:cubicBezTo>
                  <a:cubicBezTo>
                    <a:pt x="14" y="321"/>
                    <a:pt x="0" y="307"/>
                    <a:pt x="0" y="289"/>
                  </a:cubicBezTo>
                  <a:cubicBezTo>
                    <a:pt x="0" y="32"/>
                    <a:pt x="0" y="32"/>
                    <a:pt x="0" y="32"/>
                  </a:cubicBezTo>
                  <a:cubicBezTo>
                    <a:pt x="0" y="14"/>
                    <a:pt x="14" y="0"/>
                    <a:pt x="32" y="0"/>
                  </a:cubicBezTo>
                  <a:cubicBezTo>
                    <a:pt x="49" y="0"/>
                    <a:pt x="64" y="14"/>
                    <a:pt x="64" y="32"/>
                  </a:cubicBezTo>
                  <a:lnTo>
                    <a:pt x="64" y="28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pPr>
              <a:endParaRPr lang="zh-CN" altLang="en-US" sz="1350">
                <a:solidFill>
                  <a:prstClr val="black"/>
                </a:solidFill>
              </a:endParaRPr>
            </a:p>
          </p:txBody>
        </p:sp>
        <p:sp>
          <p:nvSpPr>
            <p:cNvPr id="28" name="Freeform 33"/>
            <p:cNvSpPr/>
            <p:nvPr/>
          </p:nvSpPr>
          <p:spPr bwMode="auto">
            <a:xfrm>
              <a:off x="1605186" y="1012177"/>
              <a:ext cx="141288" cy="280988"/>
            </a:xfrm>
            <a:custGeom>
              <a:avLst/>
              <a:gdLst>
                <a:gd name="T0" fmla="*/ 63 w 63"/>
                <a:gd name="T1" fmla="*/ 93 h 125"/>
                <a:gd name="T2" fmla="*/ 32 w 63"/>
                <a:gd name="T3" fmla="*/ 125 h 125"/>
                <a:gd name="T4" fmla="*/ 0 w 63"/>
                <a:gd name="T5" fmla="*/ 93 h 125"/>
                <a:gd name="T6" fmla="*/ 0 w 63"/>
                <a:gd name="T7" fmla="*/ 32 h 125"/>
                <a:gd name="T8" fmla="*/ 32 w 63"/>
                <a:gd name="T9" fmla="*/ 0 h 125"/>
                <a:gd name="T10" fmla="*/ 63 w 63"/>
                <a:gd name="T11" fmla="*/ 32 h 125"/>
                <a:gd name="T12" fmla="*/ 63 w 63"/>
                <a:gd name="T13" fmla="*/ 93 h 125"/>
              </a:gdLst>
              <a:ahLst/>
              <a:cxnLst>
                <a:cxn ang="0">
                  <a:pos x="T0" y="T1"/>
                </a:cxn>
                <a:cxn ang="0">
                  <a:pos x="T2" y="T3"/>
                </a:cxn>
                <a:cxn ang="0">
                  <a:pos x="T4" y="T5"/>
                </a:cxn>
                <a:cxn ang="0">
                  <a:pos x="T6" y="T7"/>
                </a:cxn>
                <a:cxn ang="0">
                  <a:pos x="T8" y="T9"/>
                </a:cxn>
                <a:cxn ang="0">
                  <a:pos x="T10" y="T11"/>
                </a:cxn>
                <a:cxn ang="0">
                  <a:pos x="T12" y="T13"/>
                </a:cxn>
              </a:cxnLst>
              <a:rect l="0" t="0" r="r" b="b"/>
              <a:pathLst>
                <a:path w="63" h="125">
                  <a:moveTo>
                    <a:pt x="63" y="93"/>
                  </a:moveTo>
                  <a:cubicBezTo>
                    <a:pt x="63" y="111"/>
                    <a:pt x="49" y="125"/>
                    <a:pt x="32" y="125"/>
                  </a:cubicBezTo>
                  <a:cubicBezTo>
                    <a:pt x="14" y="125"/>
                    <a:pt x="0" y="111"/>
                    <a:pt x="0" y="93"/>
                  </a:cubicBezTo>
                  <a:cubicBezTo>
                    <a:pt x="0" y="32"/>
                    <a:pt x="0" y="32"/>
                    <a:pt x="0" y="32"/>
                  </a:cubicBezTo>
                  <a:cubicBezTo>
                    <a:pt x="0" y="14"/>
                    <a:pt x="14" y="0"/>
                    <a:pt x="32" y="0"/>
                  </a:cubicBezTo>
                  <a:cubicBezTo>
                    <a:pt x="49" y="0"/>
                    <a:pt x="63" y="14"/>
                    <a:pt x="63" y="32"/>
                  </a:cubicBezTo>
                  <a:lnTo>
                    <a:pt x="63" y="9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pPr>
              <a:endParaRPr lang="zh-CN" altLang="en-US" sz="1350">
                <a:solidFill>
                  <a:prstClr val="black"/>
                </a:solidFill>
              </a:endParaRPr>
            </a:p>
          </p:txBody>
        </p:sp>
        <p:sp>
          <p:nvSpPr>
            <p:cNvPr id="29" name="Freeform 34"/>
            <p:cNvSpPr/>
            <p:nvPr/>
          </p:nvSpPr>
          <p:spPr bwMode="auto">
            <a:xfrm>
              <a:off x="2025873" y="804215"/>
              <a:ext cx="142875" cy="488950"/>
            </a:xfrm>
            <a:custGeom>
              <a:avLst/>
              <a:gdLst>
                <a:gd name="T0" fmla="*/ 64 w 64"/>
                <a:gd name="T1" fmla="*/ 186 h 218"/>
                <a:gd name="T2" fmla="*/ 32 w 64"/>
                <a:gd name="T3" fmla="*/ 218 h 218"/>
                <a:gd name="T4" fmla="*/ 0 w 64"/>
                <a:gd name="T5" fmla="*/ 186 h 218"/>
                <a:gd name="T6" fmla="*/ 0 w 64"/>
                <a:gd name="T7" fmla="*/ 32 h 218"/>
                <a:gd name="T8" fmla="*/ 32 w 64"/>
                <a:gd name="T9" fmla="*/ 0 h 218"/>
                <a:gd name="T10" fmla="*/ 64 w 64"/>
                <a:gd name="T11" fmla="*/ 32 h 218"/>
                <a:gd name="T12" fmla="*/ 64 w 64"/>
                <a:gd name="T13" fmla="*/ 186 h 218"/>
              </a:gdLst>
              <a:ahLst/>
              <a:cxnLst>
                <a:cxn ang="0">
                  <a:pos x="T0" y="T1"/>
                </a:cxn>
                <a:cxn ang="0">
                  <a:pos x="T2" y="T3"/>
                </a:cxn>
                <a:cxn ang="0">
                  <a:pos x="T4" y="T5"/>
                </a:cxn>
                <a:cxn ang="0">
                  <a:pos x="T6" y="T7"/>
                </a:cxn>
                <a:cxn ang="0">
                  <a:pos x="T8" y="T9"/>
                </a:cxn>
                <a:cxn ang="0">
                  <a:pos x="T10" y="T11"/>
                </a:cxn>
                <a:cxn ang="0">
                  <a:pos x="T12" y="T13"/>
                </a:cxn>
              </a:cxnLst>
              <a:rect l="0" t="0" r="r" b="b"/>
              <a:pathLst>
                <a:path w="64" h="218">
                  <a:moveTo>
                    <a:pt x="64" y="186"/>
                  </a:moveTo>
                  <a:cubicBezTo>
                    <a:pt x="64" y="204"/>
                    <a:pt x="49" y="218"/>
                    <a:pt x="32" y="218"/>
                  </a:cubicBezTo>
                  <a:cubicBezTo>
                    <a:pt x="14" y="218"/>
                    <a:pt x="0" y="204"/>
                    <a:pt x="0" y="186"/>
                  </a:cubicBezTo>
                  <a:cubicBezTo>
                    <a:pt x="0" y="32"/>
                    <a:pt x="0" y="32"/>
                    <a:pt x="0" y="32"/>
                  </a:cubicBezTo>
                  <a:cubicBezTo>
                    <a:pt x="0" y="14"/>
                    <a:pt x="14" y="0"/>
                    <a:pt x="32" y="0"/>
                  </a:cubicBezTo>
                  <a:cubicBezTo>
                    <a:pt x="49" y="0"/>
                    <a:pt x="64" y="14"/>
                    <a:pt x="64" y="32"/>
                  </a:cubicBezTo>
                  <a:lnTo>
                    <a:pt x="64" y="18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pPr>
              <a:endParaRPr lang="zh-CN" altLang="en-US" sz="1350">
                <a:solidFill>
                  <a:prstClr val="black"/>
                </a:solidFill>
              </a:endParaRPr>
            </a:p>
          </p:txBody>
        </p:sp>
      </p:grpSp>
      <p:sp>
        <p:nvSpPr>
          <p:cNvPr id="12" name="Freeform 223"/>
          <p:cNvSpPr/>
          <p:nvPr/>
        </p:nvSpPr>
        <p:spPr bwMode="auto">
          <a:xfrm>
            <a:off x="4961966" y="4045755"/>
            <a:ext cx="317483" cy="257485"/>
          </a:xfrm>
          <a:custGeom>
            <a:avLst/>
            <a:gdLst>
              <a:gd name="T0" fmla="*/ 107 w 107"/>
              <a:gd name="T1" fmla="*/ 10 h 87"/>
              <a:gd name="T2" fmla="*/ 95 w 107"/>
              <a:gd name="T3" fmla="*/ 13 h 87"/>
              <a:gd name="T4" fmla="*/ 104 w 107"/>
              <a:gd name="T5" fmla="*/ 1 h 87"/>
              <a:gd name="T6" fmla="*/ 90 w 107"/>
              <a:gd name="T7" fmla="*/ 7 h 87"/>
              <a:gd name="T8" fmla="*/ 74 w 107"/>
              <a:gd name="T9" fmla="*/ 0 h 87"/>
              <a:gd name="T10" fmla="*/ 52 w 107"/>
              <a:gd name="T11" fmla="*/ 22 h 87"/>
              <a:gd name="T12" fmla="*/ 53 w 107"/>
              <a:gd name="T13" fmla="*/ 27 h 87"/>
              <a:gd name="T14" fmla="*/ 7 w 107"/>
              <a:gd name="T15" fmla="*/ 4 h 87"/>
              <a:gd name="T16" fmla="*/ 4 w 107"/>
              <a:gd name="T17" fmla="*/ 15 h 87"/>
              <a:gd name="T18" fmla="*/ 14 w 107"/>
              <a:gd name="T19" fmla="*/ 33 h 87"/>
              <a:gd name="T20" fmla="*/ 4 w 107"/>
              <a:gd name="T21" fmla="*/ 30 h 87"/>
              <a:gd name="T22" fmla="*/ 4 w 107"/>
              <a:gd name="T23" fmla="*/ 31 h 87"/>
              <a:gd name="T24" fmla="*/ 22 w 107"/>
              <a:gd name="T25" fmla="*/ 52 h 87"/>
              <a:gd name="T26" fmla="*/ 16 w 107"/>
              <a:gd name="T27" fmla="*/ 53 h 87"/>
              <a:gd name="T28" fmla="*/ 12 w 107"/>
              <a:gd name="T29" fmla="*/ 53 h 87"/>
              <a:gd name="T30" fmla="*/ 32 w 107"/>
              <a:gd name="T31" fmla="*/ 68 h 87"/>
              <a:gd name="T32" fmla="*/ 5 w 107"/>
              <a:gd name="T33" fmla="*/ 77 h 87"/>
              <a:gd name="T34" fmla="*/ 0 w 107"/>
              <a:gd name="T35" fmla="*/ 77 h 87"/>
              <a:gd name="T36" fmla="*/ 33 w 107"/>
              <a:gd name="T37" fmla="*/ 87 h 87"/>
              <a:gd name="T38" fmla="*/ 96 w 107"/>
              <a:gd name="T39" fmla="*/ 24 h 87"/>
              <a:gd name="T40" fmla="*/ 96 w 107"/>
              <a:gd name="T41" fmla="*/ 21 h 87"/>
              <a:gd name="T42" fmla="*/ 107 w 107"/>
              <a:gd name="T43" fmla="*/ 10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07" h="87">
                <a:moveTo>
                  <a:pt x="107" y="10"/>
                </a:moveTo>
                <a:cubicBezTo>
                  <a:pt x="103" y="12"/>
                  <a:pt x="99" y="13"/>
                  <a:pt x="95" y="13"/>
                </a:cubicBezTo>
                <a:cubicBezTo>
                  <a:pt x="99" y="11"/>
                  <a:pt x="103" y="6"/>
                  <a:pt x="104" y="1"/>
                </a:cubicBezTo>
                <a:cubicBezTo>
                  <a:pt x="100" y="4"/>
                  <a:pt x="95" y="6"/>
                  <a:pt x="90" y="7"/>
                </a:cubicBezTo>
                <a:cubicBezTo>
                  <a:pt x="86" y="2"/>
                  <a:pt x="80" y="0"/>
                  <a:pt x="74" y="0"/>
                </a:cubicBezTo>
                <a:cubicBezTo>
                  <a:pt x="62" y="0"/>
                  <a:pt x="52" y="9"/>
                  <a:pt x="52" y="22"/>
                </a:cubicBezTo>
                <a:cubicBezTo>
                  <a:pt x="52" y="23"/>
                  <a:pt x="52" y="25"/>
                  <a:pt x="53" y="27"/>
                </a:cubicBezTo>
                <a:cubicBezTo>
                  <a:pt x="34" y="26"/>
                  <a:pt x="18" y="17"/>
                  <a:pt x="7" y="4"/>
                </a:cubicBezTo>
                <a:cubicBezTo>
                  <a:pt x="5" y="7"/>
                  <a:pt x="4" y="11"/>
                  <a:pt x="4" y="15"/>
                </a:cubicBezTo>
                <a:cubicBezTo>
                  <a:pt x="4" y="22"/>
                  <a:pt x="8" y="29"/>
                  <a:pt x="14" y="33"/>
                </a:cubicBezTo>
                <a:cubicBezTo>
                  <a:pt x="10" y="33"/>
                  <a:pt x="7" y="32"/>
                  <a:pt x="4" y="30"/>
                </a:cubicBezTo>
                <a:cubicBezTo>
                  <a:pt x="4" y="31"/>
                  <a:pt x="4" y="31"/>
                  <a:pt x="4" y="31"/>
                </a:cubicBezTo>
                <a:cubicBezTo>
                  <a:pt x="4" y="41"/>
                  <a:pt x="12" y="50"/>
                  <a:pt x="22" y="52"/>
                </a:cubicBezTo>
                <a:cubicBezTo>
                  <a:pt x="20" y="53"/>
                  <a:pt x="18" y="53"/>
                  <a:pt x="16" y="53"/>
                </a:cubicBezTo>
                <a:cubicBezTo>
                  <a:pt x="14" y="53"/>
                  <a:pt x="13" y="53"/>
                  <a:pt x="12" y="53"/>
                </a:cubicBezTo>
                <a:cubicBezTo>
                  <a:pt x="15" y="61"/>
                  <a:pt x="23" y="68"/>
                  <a:pt x="32" y="68"/>
                </a:cubicBezTo>
                <a:cubicBezTo>
                  <a:pt x="25" y="74"/>
                  <a:pt x="15" y="77"/>
                  <a:pt x="5" y="77"/>
                </a:cubicBezTo>
                <a:cubicBezTo>
                  <a:pt x="3" y="77"/>
                  <a:pt x="1" y="77"/>
                  <a:pt x="0" y="77"/>
                </a:cubicBezTo>
                <a:cubicBezTo>
                  <a:pt x="9" y="83"/>
                  <a:pt x="21" y="87"/>
                  <a:pt x="33" y="87"/>
                </a:cubicBezTo>
                <a:cubicBezTo>
                  <a:pt x="74" y="87"/>
                  <a:pt x="96" y="53"/>
                  <a:pt x="96" y="24"/>
                </a:cubicBezTo>
                <a:cubicBezTo>
                  <a:pt x="96" y="23"/>
                  <a:pt x="96" y="22"/>
                  <a:pt x="96" y="21"/>
                </a:cubicBezTo>
                <a:cubicBezTo>
                  <a:pt x="101" y="18"/>
                  <a:pt x="104" y="14"/>
                  <a:pt x="107" y="10"/>
                </a:cubicBezTo>
                <a:close/>
              </a:path>
            </a:pathLst>
          </a:custGeom>
          <a:solidFill>
            <a:srgbClr val="C8161D"/>
          </a:solidFill>
          <a:ln>
            <a:noFill/>
          </a:ln>
        </p:spPr>
        <p:txBody>
          <a:bodyPr vert="horz" wrap="square" lIns="68580" tIns="34290" rIns="68580" bIns="3429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pPr>
            <a:endParaRPr lang="zh-CN" altLang="en-US" sz="1350">
              <a:solidFill>
                <a:prstClr val="black"/>
              </a:solidFill>
            </a:endParaRPr>
          </a:p>
        </p:txBody>
      </p:sp>
      <p:grpSp>
        <p:nvGrpSpPr>
          <p:cNvPr id="13" name="组合 12"/>
          <p:cNvGrpSpPr/>
          <p:nvPr/>
        </p:nvGrpSpPr>
        <p:grpSpPr>
          <a:xfrm>
            <a:off x="2906999" y="2722132"/>
            <a:ext cx="294771" cy="293355"/>
            <a:chOff x="-136302" y="1682102"/>
            <a:chExt cx="660401" cy="657225"/>
          </a:xfrm>
          <a:solidFill>
            <a:srgbClr val="C8161D"/>
          </a:solidFill>
        </p:grpSpPr>
        <p:sp>
          <p:nvSpPr>
            <p:cNvPr id="25" name="Freeform 36"/>
            <p:cNvSpPr/>
            <p:nvPr/>
          </p:nvSpPr>
          <p:spPr bwMode="auto">
            <a:xfrm>
              <a:off x="214536" y="1682102"/>
              <a:ext cx="309563" cy="309563"/>
            </a:xfrm>
            <a:custGeom>
              <a:avLst/>
              <a:gdLst>
                <a:gd name="T0" fmla="*/ 0 w 138"/>
                <a:gd name="T1" fmla="*/ 0 h 138"/>
                <a:gd name="T2" fmla="*/ 0 w 138"/>
                <a:gd name="T3" fmla="*/ 138 h 138"/>
                <a:gd name="T4" fmla="*/ 138 w 138"/>
                <a:gd name="T5" fmla="*/ 138 h 138"/>
                <a:gd name="T6" fmla="*/ 0 w 138"/>
                <a:gd name="T7" fmla="*/ 0 h 138"/>
              </a:gdLst>
              <a:ahLst/>
              <a:cxnLst>
                <a:cxn ang="0">
                  <a:pos x="T0" y="T1"/>
                </a:cxn>
                <a:cxn ang="0">
                  <a:pos x="T2" y="T3"/>
                </a:cxn>
                <a:cxn ang="0">
                  <a:pos x="T4" y="T5"/>
                </a:cxn>
                <a:cxn ang="0">
                  <a:pos x="T6" y="T7"/>
                </a:cxn>
              </a:cxnLst>
              <a:rect l="0" t="0" r="r" b="b"/>
              <a:pathLst>
                <a:path w="138" h="138">
                  <a:moveTo>
                    <a:pt x="0" y="0"/>
                  </a:moveTo>
                  <a:cubicBezTo>
                    <a:pt x="0" y="138"/>
                    <a:pt x="0" y="138"/>
                    <a:pt x="0" y="138"/>
                  </a:cubicBezTo>
                  <a:cubicBezTo>
                    <a:pt x="138" y="138"/>
                    <a:pt x="138" y="138"/>
                    <a:pt x="138" y="138"/>
                  </a:cubicBezTo>
                  <a:cubicBezTo>
                    <a:pt x="134" y="63"/>
                    <a:pt x="74" y="4"/>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pPr>
              <a:endParaRPr lang="zh-CN" altLang="en-US" sz="1350">
                <a:solidFill>
                  <a:prstClr val="black"/>
                </a:solidFill>
              </a:endParaRPr>
            </a:p>
          </p:txBody>
        </p:sp>
        <p:sp>
          <p:nvSpPr>
            <p:cNvPr id="26" name="Freeform 37"/>
            <p:cNvSpPr/>
            <p:nvPr/>
          </p:nvSpPr>
          <p:spPr bwMode="auto">
            <a:xfrm>
              <a:off x="-136302" y="1682102"/>
              <a:ext cx="660400" cy="657225"/>
            </a:xfrm>
            <a:custGeom>
              <a:avLst/>
              <a:gdLst>
                <a:gd name="T0" fmla="*/ 139 w 294"/>
                <a:gd name="T1" fmla="*/ 154 h 293"/>
                <a:gd name="T2" fmla="*/ 139 w 294"/>
                <a:gd name="T3" fmla="*/ 0 h 293"/>
                <a:gd name="T4" fmla="*/ 0 w 294"/>
                <a:gd name="T5" fmla="*/ 146 h 293"/>
                <a:gd name="T6" fmla="*/ 147 w 294"/>
                <a:gd name="T7" fmla="*/ 293 h 293"/>
                <a:gd name="T8" fmla="*/ 294 w 294"/>
                <a:gd name="T9" fmla="*/ 154 h 293"/>
                <a:gd name="T10" fmla="*/ 139 w 294"/>
                <a:gd name="T11" fmla="*/ 154 h 293"/>
              </a:gdLst>
              <a:ahLst/>
              <a:cxnLst>
                <a:cxn ang="0">
                  <a:pos x="T0" y="T1"/>
                </a:cxn>
                <a:cxn ang="0">
                  <a:pos x="T2" y="T3"/>
                </a:cxn>
                <a:cxn ang="0">
                  <a:pos x="T4" y="T5"/>
                </a:cxn>
                <a:cxn ang="0">
                  <a:pos x="T6" y="T7"/>
                </a:cxn>
                <a:cxn ang="0">
                  <a:pos x="T8" y="T9"/>
                </a:cxn>
                <a:cxn ang="0">
                  <a:pos x="T10" y="T11"/>
                </a:cxn>
              </a:cxnLst>
              <a:rect l="0" t="0" r="r" b="b"/>
              <a:pathLst>
                <a:path w="294" h="293">
                  <a:moveTo>
                    <a:pt x="139" y="154"/>
                  </a:moveTo>
                  <a:cubicBezTo>
                    <a:pt x="139" y="0"/>
                    <a:pt x="139" y="0"/>
                    <a:pt x="139" y="0"/>
                  </a:cubicBezTo>
                  <a:cubicBezTo>
                    <a:pt x="61" y="4"/>
                    <a:pt x="0" y="68"/>
                    <a:pt x="0" y="146"/>
                  </a:cubicBezTo>
                  <a:cubicBezTo>
                    <a:pt x="0" y="227"/>
                    <a:pt x="66" y="293"/>
                    <a:pt x="147" y="293"/>
                  </a:cubicBezTo>
                  <a:cubicBezTo>
                    <a:pt x="226" y="293"/>
                    <a:pt x="289" y="232"/>
                    <a:pt x="294" y="154"/>
                  </a:cubicBezTo>
                  <a:lnTo>
                    <a:pt x="139" y="15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pPr>
              <a:endParaRPr lang="zh-CN" altLang="en-US" sz="1350">
                <a:solidFill>
                  <a:prstClr val="black"/>
                </a:solidFill>
              </a:endParaRPr>
            </a:p>
          </p:txBody>
        </p:sp>
      </p:grpSp>
      <p:grpSp>
        <p:nvGrpSpPr>
          <p:cNvPr id="14" name="组合 13"/>
          <p:cNvGrpSpPr/>
          <p:nvPr/>
        </p:nvGrpSpPr>
        <p:grpSpPr>
          <a:xfrm>
            <a:off x="4346780" y="819530"/>
            <a:ext cx="294393" cy="283115"/>
            <a:chOff x="9791183" y="5224434"/>
            <a:chExt cx="645684" cy="620945"/>
          </a:xfrm>
          <a:solidFill>
            <a:srgbClr val="C8161D"/>
          </a:solidFill>
        </p:grpSpPr>
        <p:sp>
          <p:nvSpPr>
            <p:cNvPr id="23" name="Oval 131"/>
            <p:cNvSpPr>
              <a:spLocks noChangeArrowheads="1"/>
            </p:cNvSpPr>
            <p:nvPr/>
          </p:nvSpPr>
          <p:spPr bwMode="auto">
            <a:xfrm>
              <a:off x="9968746" y="5224434"/>
              <a:ext cx="290558" cy="29427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pPr>
              <a:endParaRPr lang="zh-CN" altLang="en-US" sz="1350">
                <a:solidFill>
                  <a:prstClr val="black"/>
                </a:solidFill>
              </a:endParaRPr>
            </a:p>
          </p:txBody>
        </p:sp>
        <p:sp>
          <p:nvSpPr>
            <p:cNvPr id="24" name="Freeform 134"/>
            <p:cNvSpPr/>
            <p:nvPr/>
          </p:nvSpPr>
          <p:spPr bwMode="auto">
            <a:xfrm>
              <a:off x="9791183" y="5564604"/>
              <a:ext cx="645684" cy="280775"/>
            </a:xfrm>
            <a:custGeom>
              <a:avLst/>
              <a:gdLst>
                <a:gd name="T0" fmla="*/ 35 w 200"/>
                <a:gd name="T1" fmla="*/ 87 h 87"/>
                <a:gd name="T2" fmla="*/ 35 w 200"/>
                <a:gd name="T3" fmla="*/ 72 h 87"/>
                <a:gd name="T4" fmla="*/ 46 w 200"/>
                <a:gd name="T5" fmla="*/ 72 h 87"/>
                <a:gd name="T6" fmla="*/ 46 w 200"/>
                <a:gd name="T7" fmla="*/ 87 h 87"/>
                <a:gd name="T8" fmla="*/ 155 w 200"/>
                <a:gd name="T9" fmla="*/ 87 h 87"/>
                <a:gd name="T10" fmla="*/ 155 w 200"/>
                <a:gd name="T11" fmla="*/ 72 h 87"/>
                <a:gd name="T12" fmla="*/ 166 w 200"/>
                <a:gd name="T13" fmla="*/ 72 h 87"/>
                <a:gd name="T14" fmla="*/ 166 w 200"/>
                <a:gd name="T15" fmla="*/ 87 h 87"/>
                <a:gd name="T16" fmla="*/ 199 w 200"/>
                <a:gd name="T17" fmla="*/ 87 h 87"/>
                <a:gd name="T18" fmla="*/ 200 w 200"/>
                <a:gd name="T19" fmla="*/ 43 h 87"/>
                <a:gd name="T20" fmla="*/ 156 w 200"/>
                <a:gd name="T21" fmla="*/ 0 h 87"/>
                <a:gd name="T22" fmla="*/ 156 w 200"/>
                <a:gd name="T23" fmla="*/ 0 h 87"/>
                <a:gd name="T24" fmla="*/ 156 w 200"/>
                <a:gd name="T25" fmla="*/ 0 h 87"/>
                <a:gd name="T26" fmla="*/ 140 w 200"/>
                <a:gd name="T27" fmla="*/ 0 h 87"/>
                <a:gd name="T28" fmla="*/ 100 w 200"/>
                <a:gd name="T29" fmla="*/ 80 h 87"/>
                <a:gd name="T30" fmla="*/ 60 w 200"/>
                <a:gd name="T31" fmla="*/ 0 h 87"/>
                <a:gd name="T32" fmla="*/ 45 w 200"/>
                <a:gd name="T33" fmla="*/ 0 h 87"/>
                <a:gd name="T34" fmla="*/ 45 w 200"/>
                <a:gd name="T35" fmla="*/ 0 h 87"/>
                <a:gd name="T36" fmla="*/ 44 w 200"/>
                <a:gd name="T37" fmla="*/ 0 h 87"/>
                <a:gd name="T38" fmla="*/ 1 w 200"/>
                <a:gd name="T39" fmla="*/ 43 h 87"/>
                <a:gd name="T40" fmla="*/ 0 w 200"/>
                <a:gd name="T41" fmla="*/ 87 h 87"/>
                <a:gd name="T42" fmla="*/ 35 w 200"/>
                <a:gd name="T43" fmla="*/ 87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00" h="87">
                  <a:moveTo>
                    <a:pt x="35" y="87"/>
                  </a:moveTo>
                  <a:cubicBezTo>
                    <a:pt x="35" y="72"/>
                    <a:pt x="35" y="72"/>
                    <a:pt x="35" y="72"/>
                  </a:cubicBezTo>
                  <a:cubicBezTo>
                    <a:pt x="46" y="72"/>
                    <a:pt x="46" y="72"/>
                    <a:pt x="46" y="72"/>
                  </a:cubicBezTo>
                  <a:cubicBezTo>
                    <a:pt x="46" y="87"/>
                    <a:pt x="46" y="87"/>
                    <a:pt x="46" y="87"/>
                  </a:cubicBezTo>
                  <a:cubicBezTo>
                    <a:pt x="155" y="87"/>
                    <a:pt x="155" y="87"/>
                    <a:pt x="155" y="87"/>
                  </a:cubicBezTo>
                  <a:cubicBezTo>
                    <a:pt x="155" y="72"/>
                    <a:pt x="155" y="72"/>
                    <a:pt x="155" y="72"/>
                  </a:cubicBezTo>
                  <a:cubicBezTo>
                    <a:pt x="166" y="72"/>
                    <a:pt x="166" y="72"/>
                    <a:pt x="166" y="72"/>
                  </a:cubicBezTo>
                  <a:cubicBezTo>
                    <a:pt x="166" y="87"/>
                    <a:pt x="166" y="87"/>
                    <a:pt x="166" y="87"/>
                  </a:cubicBezTo>
                  <a:cubicBezTo>
                    <a:pt x="199" y="87"/>
                    <a:pt x="199" y="87"/>
                    <a:pt x="199" y="87"/>
                  </a:cubicBezTo>
                  <a:cubicBezTo>
                    <a:pt x="199" y="47"/>
                    <a:pt x="200" y="43"/>
                    <a:pt x="200" y="43"/>
                  </a:cubicBezTo>
                  <a:cubicBezTo>
                    <a:pt x="200" y="19"/>
                    <a:pt x="180" y="0"/>
                    <a:pt x="156" y="0"/>
                  </a:cubicBezTo>
                  <a:cubicBezTo>
                    <a:pt x="156" y="0"/>
                    <a:pt x="156" y="0"/>
                    <a:pt x="156" y="0"/>
                  </a:cubicBezTo>
                  <a:cubicBezTo>
                    <a:pt x="156" y="0"/>
                    <a:pt x="156" y="0"/>
                    <a:pt x="156" y="0"/>
                  </a:cubicBezTo>
                  <a:cubicBezTo>
                    <a:pt x="140" y="0"/>
                    <a:pt x="140" y="0"/>
                    <a:pt x="140" y="0"/>
                  </a:cubicBezTo>
                  <a:cubicBezTo>
                    <a:pt x="100" y="80"/>
                    <a:pt x="100" y="80"/>
                    <a:pt x="100" y="80"/>
                  </a:cubicBezTo>
                  <a:cubicBezTo>
                    <a:pt x="60" y="0"/>
                    <a:pt x="60" y="0"/>
                    <a:pt x="60" y="0"/>
                  </a:cubicBezTo>
                  <a:cubicBezTo>
                    <a:pt x="45" y="0"/>
                    <a:pt x="45" y="0"/>
                    <a:pt x="45" y="0"/>
                  </a:cubicBezTo>
                  <a:cubicBezTo>
                    <a:pt x="45" y="0"/>
                    <a:pt x="45" y="0"/>
                    <a:pt x="45" y="0"/>
                  </a:cubicBezTo>
                  <a:cubicBezTo>
                    <a:pt x="45" y="0"/>
                    <a:pt x="44" y="0"/>
                    <a:pt x="44" y="0"/>
                  </a:cubicBezTo>
                  <a:cubicBezTo>
                    <a:pt x="20" y="0"/>
                    <a:pt x="1" y="19"/>
                    <a:pt x="1" y="43"/>
                  </a:cubicBezTo>
                  <a:cubicBezTo>
                    <a:pt x="1" y="43"/>
                    <a:pt x="0" y="47"/>
                    <a:pt x="0" y="87"/>
                  </a:cubicBezTo>
                  <a:lnTo>
                    <a:pt x="35" y="8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pPr>
              <a:endParaRPr lang="zh-CN" altLang="en-US" sz="1350">
                <a:solidFill>
                  <a:prstClr val="black"/>
                </a:solidFill>
              </a:endParaRPr>
            </a:p>
          </p:txBody>
        </p:sp>
      </p:grpSp>
      <p:sp>
        <p:nvSpPr>
          <p:cNvPr id="15" name="矩形 14"/>
          <p:cNvSpPr/>
          <p:nvPr/>
        </p:nvSpPr>
        <p:spPr>
          <a:xfrm>
            <a:off x="4287322" y="2209492"/>
            <a:ext cx="521888" cy="32316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auto">
              <a:spcBef>
                <a:spcPts val="0"/>
              </a:spcBef>
              <a:spcAft>
                <a:spcPts val="0"/>
              </a:spcAft>
            </a:pPr>
            <a:r>
              <a:rPr lang="en-US" altLang="zh-CN" sz="1500" dirty="0">
                <a:solidFill>
                  <a:prstClr val="white"/>
                </a:solidFill>
                <a:latin typeface="Open Sans" panose="020B0606030504020204" pitchFamily="34" charset="0"/>
                <a:ea typeface="Open Sans" panose="020B0606030504020204" pitchFamily="34" charset="0"/>
                <a:cs typeface="Open Sans" panose="020B0606030504020204" pitchFamily="34" charset="0"/>
              </a:rPr>
              <a:t>01</a:t>
            </a:r>
            <a:endParaRPr lang="zh-CN" altLang="en-US" sz="1500" dirty="0">
              <a:solidFill>
                <a:prstClr val="white"/>
              </a:solidFill>
              <a:latin typeface="Open Sans" panose="020B0606030504020204" pitchFamily="34" charset="0"/>
              <a:ea typeface="微软雅黑" panose="020B0503020204020204" pitchFamily="34" charset="-122"/>
              <a:cs typeface="Open Sans" panose="020B0606030504020204" pitchFamily="34" charset="0"/>
            </a:endParaRPr>
          </a:p>
        </p:txBody>
      </p:sp>
      <p:sp>
        <p:nvSpPr>
          <p:cNvPr id="16" name="矩形 15"/>
          <p:cNvSpPr/>
          <p:nvPr/>
        </p:nvSpPr>
        <p:spPr>
          <a:xfrm>
            <a:off x="4645307" y="2186955"/>
            <a:ext cx="728615" cy="32316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auto">
              <a:spcBef>
                <a:spcPts val="0"/>
              </a:spcBef>
              <a:spcAft>
                <a:spcPts val="0"/>
              </a:spcAft>
            </a:pPr>
            <a:r>
              <a:rPr lang="en-US" altLang="zh-CN" sz="1500" dirty="0">
                <a:solidFill>
                  <a:prstClr val="white"/>
                </a:solidFill>
                <a:latin typeface="Open Sans" panose="020B0606030504020204" pitchFamily="34" charset="0"/>
                <a:ea typeface="Open Sans" panose="020B0606030504020204" pitchFamily="34" charset="0"/>
                <a:cs typeface="Open Sans" panose="020B0606030504020204" pitchFamily="34" charset="0"/>
              </a:rPr>
              <a:t>02</a:t>
            </a:r>
            <a:endParaRPr lang="zh-CN" altLang="en-US" sz="1500" dirty="0">
              <a:solidFill>
                <a:prstClr val="white"/>
              </a:solidFill>
              <a:latin typeface="Open Sans" panose="020B0606030504020204" pitchFamily="34" charset="0"/>
              <a:ea typeface="微软雅黑" panose="020B0503020204020204" pitchFamily="34" charset="-122"/>
              <a:cs typeface="Open Sans" panose="020B0606030504020204" pitchFamily="34" charset="0"/>
            </a:endParaRPr>
          </a:p>
        </p:txBody>
      </p:sp>
      <p:sp>
        <p:nvSpPr>
          <p:cNvPr id="17" name="矩形 16"/>
          <p:cNvSpPr/>
          <p:nvPr/>
        </p:nvSpPr>
        <p:spPr>
          <a:xfrm>
            <a:off x="4640849" y="2614428"/>
            <a:ext cx="728615" cy="32316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auto">
              <a:spcBef>
                <a:spcPts val="0"/>
              </a:spcBef>
              <a:spcAft>
                <a:spcPts val="0"/>
              </a:spcAft>
            </a:pPr>
            <a:r>
              <a:rPr lang="en-US" altLang="zh-CN" sz="1500" dirty="0">
                <a:solidFill>
                  <a:prstClr val="white"/>
                </a:solidFill>
                <a:latin typeface="Open Sans" panose="020B0606030504020204" pitchFamily="34" charset="0"/>
                <a:ea typeface="Open Sans" panose="020B0606030504020204" pitchFamily="34" charset="0"/>
                <a:cs typeface="Open Sans" panose="020B0606030504020204" pitchFamily="34" charset="0"/>
              </a:rPr>
              <a:t>03</a:t>
            </a:r>
            <a:endParaRPr lang="zh-CN" altLang="en-US" sz="1500" dirty="0">
              <a:solidFill>
                <a:prstClr val="white"/>
              </a:solidFill>
              <a:latin typeface="Open Sans" panose="020B0606030504020204" pitchFamily="34" charset="0"/>
              <a:ea typeface="微软雅黑" panose="020B0503020204020204" pitchFamily="34" charset="-122"/>
              <a:cs typeface="Open Sans" panose="020B0606030504020204" pitchFamily="34" charset="0"/>
            </a:endParaRPr>
          </a:p>
        </p:txBody>
      </p:sp>
      <p:sp>
        <p:nvSpPr>
          <p:cNvPr id="18" name="矩形 17"/>
          <p:cNvSpPr/>
          <p:nvPr/>
        </p:nvSpPr>
        <p:spPr>
          <a:xfrm>
            <a:off x="4187055" y="2633772"/>
            <a:ext cx="728615" cy="32316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auto">
              <a:spcBef>
                <a:spcPts val="0"/>
              </a:spcBef>
              <a:spcAft>
                <a:spcPts val="0"/>
              </a:spcAft>
            </a:pPr>
            <a:r>
              <a:rPr lang="en-US" altLang="zh-CN" sz="1500" dirty="0">
                <a:solidFill>
                  <a:prstClr val="white"/>
                </a:solidFill>
                <a:latin typeface="Open Sans" panose="020B0606030504020204" pitchFamily="34" charset="0"/>
                <a:ea typeface="Open Sans" panose="020B0606030504020204" pitchFamily="34" charset="0"/>
                <a:cs typeface="Open Sans" panose="020B0606030504020204" pitchFamily="34" charset="0"/>
              </a:rPr>
              <a:t>04</a:t>
            </a:r>
            <a:endParaRPr lang="zh-CN" altLang="en-US" sz="1500" dirty="0">
              <a:solidFill>
                <a:prstClr val="white"/>
              </a:solidFill>
              <a:latin typeface="Open Sans" panose="020B0606030504020204" pitchFamily="34" charset="0"/>
              <a:ea typeface="微软雅黑" panose="020B0503020204020204" pitchFamily="34" charset="-122"/>
              <a:cs typeface="Open Sans" panose="020B0606030504020204" pitchFamily="34" charset="0"/>
            </a:endParaRPr>
          </a:p>
        </p:txBody>
      </p:sp>
      <p:sp>
        <p:nvSpPr>
          <p:cNvPr id="40" name="Rectangle 89" descr="e7d195523061f1c0205959036996ad55c215b892a7aac5c0B9ADEF7896FB48F2EF97163A2DE1401E1875DEDC438B7864AD24CA23553DBBBD975DAF4CAD4A2592689FFB6CEE59FFA55B2702D0E5EE29CDDE744B5A58D848E290B0F3363EEEFF85AEACDB2C4783B3CFD20D9E72AC2F528B09A88B84C6E73CDEC5D6CB26D43C2398027A14BE9DBFE415"/>
          <p:cNvSpPr/>
          <p:nvPr/>
        </p:nvSpPr>
        <p:spPr>
          <a:xfrm>
            <a:off x="5787763" y="1066199"/>
            <a:ext cx="2512554" cy="658001"/>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lnSpc>
                <a:spcPct val="200000"/>
              </a:lnSpc>
              <a:spcBef>
                <a:spcPts val="0"/>
              </a:spcBef>
              <a:spcAft>
                <a:spcPts val="0"/>
              </a:spcAft>
            </a:pPr>
            <a:r>
              <a:rPr lang="en-US" altLang="zh-CN" sz="1050" b="1" dirty="0">
                <a:solidFill>
                  <a:srgbClr val="C8161D"/>
                </a:solidFill>
                <a:latin typeface="Open Sans" panose="020B0606030504020204" pitchFamily="34" charset="0"/>
                <a:ea typeface="Open Sans" panose="020B0606030504020204" pitchFamily="34" charset="0"/>
                <a:cs typeface="Open Sans" panose="020B0606030504020204" pitchFamily="34" charset="0"/>
              </a:rPr>
              <a:t>Key Words Here</a:t>
            </a:r>
            <a:endParaRPr lang="en-US" sz="788" dirty="0">
              <a:solidFill>
                <a:srgbClr val="C8161D"/>
              </a:solidFill>
              <a:latin typeface="Open Sans" panose="020B0606030504020204" pitchFamily="34" charset="0"/>
              <a:ea typeface="Open Sans" panose="020B0606030504020204" pitchFamily="34" charset="0"/>
              <a:cs typeface="Open Sans" panose="020B0606030504020204" pitchFamily="34" charset="0"/>
            </a:endParaRPr>
          </a:p>
          <a:p>
            <a:pPr fontAlgn="auto">
              <a:spcBef>
                <a:spcPts val="0"/>
              </a:spcBef>
              <a:spcAft>
                <a:spcPts val="0"/>
              </a:spcAft>
            </a:pPr>
            <a:r>
              <a:rPr lang="en-US" sz="788" dirty="0">
                <a:solidFill>
                  <a:prstClr val="black">
                    <a:lumMod val="50000"/>
                    <a:lumOff val="50000"/>
                  </a:prstClr>
                </a:solidFill>
                <a:latin typeface="Open Sans" panose="020B0606030504020204" pitchFamily="34" charset="0"/>
                <a:ea typeface="Open Sans" panose="020B0606030504020204" pitchFamily="34" charset="0"/>
                <a:cs typeface="Open Sans" panose="020B0606030504020204" pitchFamily="34" charset="0"/>
              </a:rPr>
              <a:t>Vivamus Quam Dolor, Tempor Ac Gravida Sit Amet, Porta Fermentum Magna. Aliquam Euismod.</a:t>
            </a:r>
          </a:p>
        </p:txBody>
      </p:sp>
      <p:sp>
        <p:nvSpPr>
          <p:cNvPr id="41" name="Rectangle 89" descr="e7d195523061f1c0205959036996ad55c215b892a7aac5c0B9ADEF7896FB48F2EF97163A2DE1401E1875DEDC438B7864AD24CA23553DBBBD975DAF4CAD4A2592689FFB6CEE59FFA55B2702D0E5EE29CDDE744B5A58D848E290B0F3363EEEFF85AEACDB2C4783B3CFD20D9E72AC2F528B09A88B84C6E73CDEC5D6CB26D43C2398027A14BE9DBFE415"/>
          <p:cNvSpPr/>
          <p:nvPr/>
        </p:nvSpPr>
        <p:spPr>
          <a:xfrm>
            <a:off x="843683" y="1061973"/>
            <a:ext cx="2594636" cy="658001"/>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fontAlgn="auto">
              <a:lnSpc>
                <a:spcPct val="200000"/>
              </a:lnSpc>
              <a:spcBef>
                <a:spcPts val="0"/>
              </a:spcBef>
              <a:spcAft>
                <a:spcPts val="0"/>
              </a:spcAft>
            </a:pPr>
            <a:r>
              <a:rPr lang="en-US" altLang="zh-CN" sz="1050" b="1" dirty="0">
                <a:solidFill>
                  <a:srgbClr val="C8161D"/>
                </a:solidFill>
                <a:latin typeface="Open Sans" panose="020B0606030504020204" pitchFamily="34" charset="0"/>
                <a:ea typeface="Open Sans" panose="020B0606030504020204" pitchFamily="34" charset="0"/>
                <a:cs typeface="Open Sans" panose="020B0606030504020204" pitchFamily="34" charset="0"/>
              </a:rPr>
              <a:t>Key Words Here</a:t>
            </a:r>
            <a:endParaRPr lang="en-US" sz="788" dirty="0">
              <a:solidFill>
                <a:srgbClr val="C8161D"/>
              </a:solidFill>
              <a:latin typeface="Open Sans" panose="020B0606030504020204" pitchFamily="34" charset="0"/>
              <a:ea typeface="Open Sans" panose="020B0606030504020204" pitchFamily="34" charset="0"/>
              <a:cs typeface="Open Sans" panose="020B0606030504020204" pitchFamily="34" charset="0"/>
            </a:endParaRPr>
          </a:p>
          <a:p>
            <a:pPr algn="r" fontAlgn="auto">
              <a:spcBef>
                <a:spcPts val="0"/>
              </a:spcBef>
              <a:spcAft>
                <a:spcPts val="0"/>
              </a:spcAft>
            </a:pPr>
            <a:r>
              <a:rPr lang="en-US" sz="788" dirty="0">
                <a:solidFill>
                  <a:prstClr val="black">
                    <a:lumMod val="50000"/>
                    <a:lumOff val="50000"/>
                  </a:prstClr>
                </a:solidFill>
                <a:latin typeface="Open Sans" panose="020B0606030504020204" pitchFamily="34" charset="0"/>
                <a:ea typeface="Open Sans" panose="020B0606030504020204" pitchFamily="34" charset="0"/>
                <a:cs typeface="Open Sans" panose="020B0606030504020204" pitchFamily="34" charset="0"/>
              </a:rPr>
              <a:t>Vivamus Quam Dolor, Tempor Ac Gravida Sit Amet, Porta Fermentum Magna. Aliquam Euismod.</a:t>
            </a:r>
          </a:p>
        </p:txBody>
      </p:sp>
      <p:sp>
        <p:nvSpPr>
          <p:cNvPr id="42" name="Rectangle 89" descr="e7d195523061f1c0205959036996ad55c215b892a7aac5c0B9ADEF7896FB48F2EF97163A2DE1401E1875DEDC438B7864AD24CA23553DBBBD975DAF4CAD4A2592689FFB6CEE59FFA55B2702D0E5EE29CDDE744B5A58D848E290B0F3363EEEFF85AEACDB2C4783B3CFD20D9E72AC2F528B09A88B84C6E73CDEC5D6CB26D43C2398027A14BE9DBFE415"/>
          <p:cNvSpPr/>
          <p:nvPr/>
        </p:nvSpPr>
        <p:spPr>
          <a:xfrm>
            <a:off x="5787763" y="3450372"/>
            <a:ext cx="2512554" cy="658001"/>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lnSpc>
                <a:spcPct val="200000"/>
              </a:lnSpc>
              <a:spcBef>
                <a:spcPts val="0"/>
              </a:spcBef>
              <a:spcAft>
                <a:spcPts val="0"/>
              </a:spcAft>
            </a:pPr>
            <a:r>
              <a:rPr lang="en-US" altLang="zh-CN" sz="1050" b="1" dirty="0">
                <a:solidFill>
                  <a:srgbClr val="C8161D"/>
                </a:solidFill>
                <a:latin typeface="Open Sans" panose="020B0606030504020204" pitchFamily="34" charset="0"/>
                <a:ea typeface="Open Sans" panose="020B0606030504020204" pitchFamily="34" charset="0"/>
                <a:cs typeface="Open Sans" panose="020B0606030504020204" pitchFamily="34" charset="0"/>
              </a:rPr>
              <a:t>Key Words Here</a:t>
            </a:r>
            <a:endParaRPr lang="en-US" sz="788" dirty="0">
              <a:solidFill>
                <a:srgbClr val="C8161D"/>
              </a:solidFill>
              <a:latin typeface="Open Sans" panose="020B0606030504020204" pitchFamily="34" charset="0"/>
              <a:ea typeface="Open Sans" panose="020B0606030504020204" pitchFamily="34" charset="0"/>
              <a:cs typeface="Open Sans" panose="020B0606030504020204" pitchFamily="34" charset="0"/>
            </a:endParaRPr>
          </a:p>
          <a:p>
            <a:pPr fontAlgn="auto">
              <a:spcBef>
                <a:spcPts val="0"/>
              </a:spcBef>
              <a:spcAft>
                <a:spcPts val="0"/>
              </a:spcAft>
            </a:pPr>
            <a:r>
              <a:rPr lang="en-US" sz="788" dirty="0">
                <a:solidFill>
                  <a:prstClr val="black">
                    <a:lumMod val="50000"/>
                    <a:lumOff val="50000"/>
                  </a:prstClr>
                </a:solidFill>
                <a:latin typeface="Open Sans" panose="020B0606030504020204" pitchFamily="34" charset="0"/>
                <a:ea typeface="Open Sans" panose="020B0606030504020204" pitchFamily="34" charset="0"/>
                <a:cs typeface="Open Sans" panose="020B0606030504020204" pitchFamily="34" charset="0"/>
              </a:rPr>
              <a:t>Vivamus Quam Dolor, Tempor Ac Gravida Sit Amet, Porta Fermentum Magna. Aliquam Euismod.</a:t>
            </a:r>
          </a:p>
        </p:txBody>
      </p:sp>
      <p:sp>
        <p:nvSpPr>
          <p:cNvPr id="43" name="Rectangle 89" descr="e7d195523061f1c0205959036996ad55c215b892a7aac5c0B9ADEF7896FB48F2EF97163A2DE1401E1875DEDC438B7864AD24CA23553DBBBD975DAF4CAD4A2592689FFB6CEE59FFA55B2702D0E5EE29CDDE744B5A58D848E290B0F3363EEEFF85AEACDB2C4783B3CFD20D9E72AC2F528B09A88B84C6E73CDEC5D6CB26D43C2398027A14BE9DBFE415"/>
          <p:cNvSpPr/>
          <p:nvPr/>
        </p:nvSpPr>
        <p:spPr>
          <a:xfrm>
            <a:off x="843683" y="3450372"/>
            <a:ext cx="2594636" cy="658001"/>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fontAlgn="auto">
              <a:lnSpc>
                <a:spcPct val="200000"/>
              </a:lnSpc>
              <a:spcBef>
                <a:spcPts val="0"/>
              </a:spcBef>
              <a:spcAft>
                <a:spcPts val="0"/>
              </a:spcAft>
            </a:pPr>
            <a:r>
              <a:rPr lang="en-US" altLang="zh-CN" sz="1050" b="1" dirty="0">
                <a:solidFill>
                  <a:srgbClr val="C8161D"/>
                </a:solidFill>
                <a:latin typeface="Open Sans" panose="020B0606030504020204" pitchFamily="34" charset="0"/>
                <a:ea typeface="Open Sans" panose="020B0606030504020204" pitchFamily="34" charset="0"/>
                <a:cs typeface="Open Sans" panose="020B0606030504020204" pitchFamily="34" charset="0"/>
              </a:rPr>
              <a:t>Key Words Here</a:t>
            </a:r>
            <a:endParaRPr lang="en-US" sz="788" dirty="0">
              <a:solidFill>
                <a:srgbClr val="C8161D"/>
              </a:solidFill>
              <a:latin typeface="Open Sans" panose="020B0606030504020204" pitchFamily="34" charset="0"/>
              <a:ea typeface="Open Sans" panose="020B0606030504020204" pitchFamily="34" charset="0"/>
              <a:cs typeface="Open Sans" panose="020B0606030504020204" pitchFamily="34" charset="0"/>
            </a:endParaRPr>
          </a:p>
          <a:p>
            <a:pPr algn="r" fontAlgn="auto">
              <a:spcBef>
                <a:spcPts val="0"/>
              </a:spcBef>
              <a:spcAft>
                <a:spcPts val="0"/>
              </a:spcAft>
            </a:pPr>
            <a:r>
              <a:rPr lang="en-US" sz="788" dirty="0">
                <a:solidFill>
                  <a:prstClr val="black">
                    <a:lumMod val="50000"/>
                    <a:lumOff val="50000"/>
                  </a:prstClr>
                </a:solidFill>
                <a:latin typeface="Open Sans" panose="020B0606030504020204" pitchFamily="34" charset="0"/>
                <a:ea typeface="Open Sans" panose="020B0606030504020204" pitchFamily="34" charset="0"/>
                <a:cs typeface="Open Sans" panose="020B0606030504020204" pitchFamily="34" charset="0"/>
              </a:rPr>
              <a:t>Vivamus Quam Dolor, Tempor Ac Gravida Sit Amet, Porta Fermentum Magna. Aliquam Euismod.</a:t>
            </a:r>
          </a:p>
        </p:txBody>
      </p:sp>
    </p:spTree>
    <p:extLst>
      <p:ext uri="{BB962C8B-B14F-4D97-AF65-F5344CB8AC3E}">
        <p14:creationId xmlns:p14="http://schemas.microsoft.com/office/powerpoint/2010/main" val="839703872"/>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组合 31"/>
          <p:cNvGrpSpPr/>
          <p:nvPr/>
        </p:nvGrpSpPr>
        <p:grpSpPr>
          <a:xfrm>
            <a:off x="1267706" y="958973"/>
            <a:ext cx="6677360" cy="2049440"/>
            <a:chOff x="1437355" y="1278630"/>
            <a:chExt cx="9511841" cy="2919410"/>
          </a:xfrm>
        </p:grpSpPr>
        <p:sp>
          <p:nvSpPr>
            <p:cNvPr id="2" name="Freeform 5"/>
            <p:cNvSpPr/>
            <p:nvPr/>
          </p:nvSpPr>
          <p:spPr bwMode="auto">
            <a:xfrm>
              <a:off x="3244713" y="1285108"/>
              <a:ext cx="2811447" cy="2234905"/>
            </a:xfrm>
            <a:custGeom>
              <a:avLst/>
              <a:gdLst>
                <a:gd name="T0" fmla="*/ 132 w 550"/>
                <a:gd name="T1" fmla="*/ 289 h 436"/>
                <a:gd name="T2" fmla="*/ 132 w 550"/>
                <a:gd name="T3" fmla="*/ 436 h 436"/>
                <a:gd name="T4" fmla="*/ 276 w 550"/>
                <a:gd name="T5" fmla="*/ 436 h 436"/>
                <a:gd name="T6" fmla="*/ 408 w 550"/>
                <a:gd name="T7" fmla="*/ 436 h 436"/>
                <a:gd name="T8" fmla="*/ 447 w 550"/>
                <a:gd name="T9" fmla="*/ 436 h 436"/>
                <a:gd name="T10" fmla="*/ 550 w 550"/>
                <a:gd name="T11" fmla="*/ 436 h 436"/>
                <a:gd name="T12" fmla="*/ 550 w 550"/>
                <a:gd name="T13" fmla="*/ 291 h 436"/>
                <a:gd name="T14" fmla="*/ 497 w 550"/>
                <a:gd name="T15" fmla="*/ 306 h 436"/>
                <a:gd name="T16" fmla="*/ 418 w 550"/>
                <a:gd name="T17" fmla="*/ 220 h 436"/>
                <a:gd name="T18" fmla="*/ 497 w 550"/>
                <a:gd name="T19" fmla="*/ 134 h 436"/>
                <a:gd name="T20" fmla="*/ 550 w 550"/>
                <a:gd name="T21" fmla="*/ 150 h 436"/>
                <a:gd name="T22" fmla="*/ 550 w 550"/>
                <a:gd name="T23" fmla="*/ 0 h 436"/>
                <a:gd name="T24" fmla="*/ 132 w 550"/>
                <a:gd name="T25" fmla="*/ 0 h 436"/>
                <a:gd name="T26" fmla="*/ 132 w 550"/>
                <a:gd name="T27" fmla="*/ 156 h 436"/>
                <a:gd name="T28" fmla="*/ 109 w 550"/>
                <a:gd name="T29" fmla="*/ 197 h 436"/>
                <a:gd name="T30" fmla="*/ 64 w 550"/>
                <a:gd name="T31" fmla="*/ 197 h 436"/>
                <a:gd name="T32" fmla="*/ 29 w 550"/>
                <a:gd name="T33" fmla="*/ 185 h 436"/>
                <a:gd name="T34" fmla="*/ 0 w 550"/>
                <a:gd name="T35" fmla="*/ 220 h 436"/>
                <a:gd name="T36" fmla="*/ 29 w 550"/>
                <a:gd name="T37" fmla="*/ 255 h 436"/>
                <a:gd name="T38" fmla="*/ 64 w 550"/>
                <a:gd name="T39" fmla="*/ 243 h 436"/>
                <a:gd name="T40" fmla="*/ 109 w 550"/>
                <a:gd name="T41" fmla="*/ 243 h 436"/>
                <a:gd name="T42" fmla="*/ 129 w 550"/>
                <a:gd name="T43" fmla="*/ 268 h 436"/>
                <a:gd name="T44" fmla="*/ 133 w 550"/>
                <a:gd name="T45" fmla="*/ 268 h 436"/>
                <a:gd name="T46" fmla="*/ 132 w 550"/>
                <a:gd name="T47" fmla="*/ 285 h 436"/>
                <a:gd name="T48" fmla="*/ 132 w 550"/>
                <a:gd name="T49" fmla="*/ 289 h 4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50" h="436">
                  <a:moveTo>
                    <a:pt x="132" y="289"/>
                  </a:moveTo>
                  <a:cubicBezTo>
                    <a:pt x="132" y="436"/>
                    <a:pt x="132" y="436"/>
                    <a:pt x="132" y="436"/>
                  </a:cubicBezTo>
                  <a:cubicBezTo>
                    <a:pt x="276" y="436"/>
                    <a:pt x="276" y="436"/>
                    <a:pt x="276" y="436"/>
                  </a:cubicBezTo>
                  <a:cubicBezTo>
                    <a:pt x="276" y="436"/>
                    <a:pt x="408" y="436"/>
                    <a:pt x="408" y="436"/>
                  </a:cubicBezTo>
                  <a:cubicBezTo>
                    <a:pt x="410" y="436"/>
                    <a:pt x="416" y="436"/>
                    <a:pt x="447" y="436"/>
                  </a:cubicBezTo>
                  <a:cubicBezTo>
                    <a:pt x="550" y="436"/>
                    <a:pt x="550" y="436"/>
                    <a:pt x="550" y="436"/>
                  </a:cubicBezTo>
                  <a:cubicBezTo>
                    <a:pt x="550" y="291"/>
                    <a:pt x="550" y="291"/>
                    <a:pt x="550" y="291"/>
                  </a:cubicBezTo>
                  <a:cubicBezTo>
                    <a:pt x="537" y="296"/>
                    <a:pt x="514" y="306"/>
                    <a:pt x="497" y="306"/>
                  </a:cubicBezTo>
                  <a:cubicBezTo>
                    <a:pt x="453" y="306"/>
                    <a:pt x="418" y="267"/>
                    <a:pt x="418" y="220"/>
                  </a:cubicBezTo>
                  <a:cubicBezTo>
                    <a:pt x="418" y="173"/>
                    <a:pt x="453" y="134"/>
                    <a:pt x="497" y="134"/>
                  </a:cubicBezTo>
                  <a:cubicBezTo>
                    <a:pt x="514" y="134"/>
                    <a:pt x="537" y="144"/>
                    <a:pt x="550" y="150"/>
                  </a:cubicBezTo>
                  <a:cubicBezTo>
                    <a:pt x="550" y="0"/>
                    <a:pt x="550" y="0"/>
                    <a:pt x="550" y="0"/>
                  </a:cubicBezTo>
                  <a:cubicBezTo>
                    <a:pt x="132" y="0"/>
                    <a:pt x="132" y="0"/>
                    <a:pt x="132" y="0"/>
                  </a:cubicBezTo>
                  <a:cubicBezTo>
                    <a:pt x="132" y="156"/>
                    <a:pt x="132" y="156"/>
                    <a:pt x="132" y="156"/>
                  </a:cubicBezTo>
                  <a:cubicBezTo>
                    <a:pt x="131" y="174"/>
                    <a:pt x="123" y="189"/>
                    <a:pt x="109" y="197"/>
                  </a:cubicBezTo>
                  <a:cubicBezTo>
                    <a:pt x="95" y="205"/>
                    <a:pt x="79" y="205"/>
                    <a:pt x="64" y="197"/>
                  </a:cubicBezTo>
                  <a:cubicBezTo>
                    <a:pt x="51" y="191"/>
                    <a:pt x="34" y="185"/>
                    <a:pt x="29" y="185"/>
                  </a:cubicBezTo>
                  <a:cubicBezTo>
                    <a:pt x="13" y="185"/>
                    <a:pt x="0" y="201"/>
                    <a:pt x="0" y="220"/>
                  </a:cubicBezTo>
                  <a:cubicBezTo>
                    <a:pt x="0" y="239"/>
                    <a:pt x="13" y="255"/>
                    <a:pt x="29" y="255"/>
                  </a:cubicBezTo>
                  <a:cubicBezTo>
                    <a:pt x="34" y="255"/>
                    <a:pt x="51" y="249"/>
                    <a:pt x="64" y="243"/>
                  </a:cubicBezTo>
                  <a:cubicBezTo>
                    <a:pt x="79" y="235"/>
                    <a:pt x="95" y="235"/>
                    <a:pt x="109" y="243"/>
                  </a:cubicBezTo>
                  <a:cubicBezTo>
                    <a:pt x="118" y="248"/>
                    <a:pt x="125" y="257"/>
                    <a:pt x="129" y="268"/>
                  </a:cubicBezTo>
                  <a:cubicBezTo>
                    <a:pt x="133" y="268"/>
                    <a:pt x="133" y="268"/>
                    <a:pt x="133" y="268"/>
                  </a:cubicBezTo>
                  <a:cubicBezTo>
                    <a:pt x="132" y="285"/>
                    <a:pt x="132" y="285"/>
                    <a:pt x="132" y="285"/>
                  </a:cubicBezTo>
                  <a:cubicBezTo>
                    <a:pt x="132" y="286"/>
                    <a:pt x="132" y="287"/>
                    <a:pt x="132" y="289"/>
                  </a:cubicBezTo>
                </a:path>
              </a:pathLst>
            </a:custGeom>
            <a:solidFill>
              <a:srgbClr val="C8161D"/>
            </a:solidFill>
            <a:ln w="28575">
              <a:noFill/>
              <a:round/>
            </a:ln>
          </p:spPr>
          <p:txBody>
            <a:bodyPr vert="horz" wrap="square" lIns="68580" tIns="34290" rIns="68580" bIns="3429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pPr>
              <a:endParaRPr lang="zh-CN" altLang="en-US" sz="1350">
                <a:solidFill>
                  <a:prstClr val="black"/>
                </a:solidFill>
              </a:endParaRPr>
            </a:p>
          </p:txBody>
        </p:sp>
        <p:sp>
          <p:nvSpPr>
            <p:cNvPr id="3" name="Freeform 6"/>
            <p:cNvSpPr/>
            <p:nvPr/>
          </p:nvSpPr>
          <p:spPr bwMode="auto">
            <a:xfrm>
              <a:off x="5637249" y="1285108"/>
              <a:ext cx="2809287" cy="2234905"/>
            </a:xfrm>
            <a:custGeom>
              <a:avLst/>
              <a:gdLst>
                <a:gd name="T0" fmla="*/ 550 w 550"/>
                <a:gd name="T1" fmla="*/ 150 h 436"/>
                <a:gd name="T2" fmla="*/ 550 w 550"/>
                <a:gd name="T3" fmla="*/ 0 h 436"/>
                <a:gd name="T4" fmla="*/ 479 w 550"/>
                <a:gd name="T5" fmla="*/ 0 h 436"/>
                <a:gd name="T6" fmla="*/ 339 w 550"/>
                <a:gd name="T7" fmla="*/ 0 h 436"/>
                <a:gd name="T8" fmla="*/ 277 w 550"/>
                <a:gd name="T9" fmla="*/ 0 h 436"/>
                <a:gd name="T10" fmla="*/ 275 w 550"/>
                <a:gd name="T11" fmla="*/ 0 h 436"/>
                <a:gd name="T12" fmla="*/ 132 w 550"/>
                <a:gd name="T13" fmla="*/ 0 h 436"/>
                <a:gd name="T14" fmla="*/ 132 w 550"/>
                <a:gd name="T15" fmla="*/ 156 h 436"/>
                <a:gd name="T16" fmla="*/ 109 w 550"/>
                <a:gd name="T17" fmla="*/ 197 h 436"/>
                <a:gd name="T18" fmla="*/ 64 w 550"/>
                <a:gd name="T19" fmla="*/ 197 h 436"/>
                <a:gd name="T20" fmla="*/ 29 w 550"/>
                <a:gd name="T21" fmla="*/ 185 h 436"/>
                <a:gd name="T22" fmla="*/ 0 w 550"/>
                <a:gd name="T23" fmla="*/ 220 h 436"/>
                <a:gd name="T24" fmla="*/ 29 w 550"/>
                <a:gd name="T25" fmla="*/ 255 h 436"/>
                <a:gd name="T26" fmla="*/ 64 w 550"/>
                <a:gd name="T27" fmla="*/ 243 h 436"/>
                <a:gd name="T28" fmla="*/ 109 w 550"/>
                <a:gd name="T29" fmla="*/ 243 h 436"/>
                <a:gd name="T30" fmla="*/ 129 w 550"/>
                <a:gd name="T31" fmla="*/ 268 h 436"/>
                <a:gd name="T32" fmla="*/ 133 w 550"/>
                <a:gd name="T33" fmla="*/ 268 h 436"/>
                <a:gd name="T34" fmla="*/ 132 w 550"/>
                <a:gd name="T35" fmla="*/ 285 h 436"/>
                <a:gd name="T36" fmla="*/ 132 w 550"/>
                <a:gd name="T37" fmla="*/ 289 h 436"/>
                <a:gd name="T38" fmla="*/ 132 w 550"/>
                <a:gd name="T39" fmla="*/ 436 h 436"/>
                <a:gd name="T40" fmla="*/ 550 w 550"/>
                <a:gd name="T41" fmla="*/ 436 h 436"/>
                <a:gd name="T42" fmla="*/ 550 w 550"/>
                <a:gd name="T43" fmla="*/ 291 h 436"/>
                <a:gd name="T44" fmla="*/ 497 w 550"/>
                <a:gd name="T45" fmla="*/ 306 h 436"/>
                <a:gd name="T46" fmla="*/ 418 w 550"/>
                <a:gd name="T47" fmla="*/ 220 h 436"/>
                <a:gd name="T48" fmla="*/ 497 w 550"/>
                <a:gd name="T49" fmla="*/ 134 h 436"/>
                <a:gd name="T50" fmla="*/ 550 w 550"/>
                <a:gd name="T51" fmla="*/ 150 h 4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50" h="436">
                  <a:moveTo>
                    <a:pt x="550" y="150"/>
                  </a:moveTo>
                  <a:cubicBezTo>
                    <a:pt x="550" y="0"/>
                    <a:pt x="550" y="0"/>
                    <a:pt x="550" y="0"/>
                  </a:cubicBezTo>
                  <a:cubicBezTo>
                    <a:pt x="479" y="0"/>
                    <a:pt x="479" y="0"/>
                    <a:pt x="479" y="0"/>
                  </a:cubicBezTo>
                  <a:cubicBezTo>
                    <a:pt x="479" y="0"/>
                    <a:pt x="398" y="0"/>
                    <a:pt x="339" y="0"/>
                  </a:cubicBezTo>
                  <a:cubicBezTo>
                    <a:pt x="286" y="0"/>
                    <a:pt x="279" y="0"/>
                    <a:pt x="277" y="0"/>
                  </a:cubicBezTo>
                  <a:cubicBezTo>
                    <a:pt x="275" y="0"/>
                    <a:pt x="275" y="0"/>
                    <a:pt x="275" y="0"/>
                  </a:cubicBezTo>
                  <a:cubicBezTo>
                    <a:pt x="132" y="0"/>
                    <a:pt x="132" y="0"/>
                    <a:pt x="132" y="0"/>
                  </a:cubicBezTo>
                  <a:cubicBezTo>
                    <a:pt x="132" y="156"/>
                    <a:pt x="132" y="156"/>
                    <a:pt x="132" y="156"/>
                  </a:cubicBezTo>
                  <a:cubicBezTo>
                    <a:pt x="131" y="174"/>
                    <a:pt x="123" y="189"/>
                    <a:pt x="109" y="197"/>
                  </a:cubicBezTo>
                  <a:cubicBezTo>
                    <a:pt x="96" y="205"/>
                    <a:pt x="79" y="205"/>
                    <a:pt x="64" y="197"/>
                  </a:cubicBezTo>
                  <a:cubicBezTo>
                    <a:pt x="51" y="191"/>
                    <a:pt x="34" y="185"/>
                    <a:pt x="29" y="185"/>
                  </a:cubicBezTo>
                  <a:cubicBezTo>
                    <a:pt x="13" y="185"/>
                    <a:pt x="0" y="201"/>
                    <a:pt x="0" y="220"/>
                  </a:cubicBezTo>
                  <a:cubicBezTo>
                    <a:pt x="0" y="239"/>
                    <a:pt x="13" y="255"/>
                    <a:pt x="29" y="255"/>
                  </a:cubicBezTo>
                  <a:cubicBezTo>
                    <a:pt x="34" y="255"/>
                    <a:pt x="51" y="249"/>
                    <a:pt x="64" y="243"/>
                  </a:cubicBezTo>
                  <a:cubicBezTo>
                    <a:pt x="79" y="235"/>
                    <a:pt x="96" y="235"/>
                    <a:pt x="109" y="243"/>
                  </a:cubicBezTo>
                  <a:cubicBezTo>
                    <a:pt x="118" y="248"/>
                    <a:pt x="125" y="257"/>
                    <a:pt x="129" y="268"/>
                  </a:cubicBezTo>
                  <a:cubicBezTo>
                    <a:pt x="133" y="268"/>
                    <a:pt x="133" y="268"/>
                    <a:pt x="133" y="268"/>
                  </a:cubicBezTo>
                  <a:cubicBezTo>
                    <a:pt x="132" y="285"/>
                    <a:pt x="132" y="285"/>
                    <a:pt x="132" y="285"/>
                  </a:cubicBezTo>
                  <a:cubicBezTo>
                    <a:pt x="132" y="286"/>
                    <a:pt x="132" y="287"/>
                    <a:pt x="132" y="289"/>
                  </a:cubicBezTo>
                  <a:cubicBezTo>
                    <a:pt x="132" y="436"/>
                    <a:pt x="132" y="436"/>
                    <a:pt x="132" y="436"/>
                  </a:cubicBezTo>
                  <a:cubicBezTo>
                    <a:pt x="550" y="436"/>
                    <a:pt x="550" y="436"/>
                    <a:pt x="550" y="436"/>
                  </a:cubicBezTo>
                  <a:cubicBezTo>
                    <a:pt x="550" y="291"/>
                    <a:pt x="550" y="291"/>
                    <a:pt x="550" y="291"/>
                  </a:cubicBezTo>
                  <a:cubicBezTo>
                    <a:pt x="537" y="296"/>
                    <a:pt x="514" y="306"/>
                    <a:pt x="497" y="306"/>
                  </a:cubicBezTo>
                  <a:cubicBezTo>
                    <a:pt x="453" y="306"/>
                    <a:pt x="418" y="267"/>
                    <a:pt x="418" y="220"/>
                  </a:cubicBezTo>
                  <a:cubicBezTo>
                    <a:pt x="418" y="173"/>
                    <a:pt x="453" y="134"/>
                    <a:pt x="497" y="134"/>
                  </a:cubicBezTo>
                  <a:cubicBezTo>
                    <a:pt x="514" y="134"/>
                    <a:pt x="537" y="144"/>
                    <a:pt x="550" y="150"/>
                  </a:cubicBezTo>
                </a:path>
              </a:pathLst>
            </a:custGeom>
            <a:solidFill>
              <a:srgbClr val="C8161D"/>
            </a:solidFill>
            <a:ln w="28575">
              <a:noFill/>
              <a:round/>
            </a:ln>
          </p:spPr>
          <p:txBody>
            <a:bodyPr vert="horz" wrap="square" lIns="68580" tIns="34290" rIns="68580" bIns="3429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pPr>
              <a:endParaRPr lang="zh-CN" altLang="en-US" sz="1350">
                <a:solidFill>
                  <a:prstClr val="black"/>
                </a:solidFill>
              </a:endParaRPr>
            </a:p>
          </p:txBody>
        </p:sp>
        <p:sp>
          <p:nvSpPr>
            <p:cNvPr id="4" name="Freeform 7"/>
            <p:cNvSpPr/>
            <p:nvPr/>
          </p:nvSpPr>
          <p:spPr bwMode="auto">
            <a:xfrm>
              <a:off x="8042740" y="1278630"/>
              <a:ext cx="2906456" cy="2241383"/>
            </a:xfrm>
            <a:custGeom>
              <a:avLst/>
              <a:gdLst>
                <a:gd name="T0" fmla="*/ 108 w 569"/>
                <a:gd name="T1" fmla="*/ 194 h 437"/>
                <a:gd name="T2" fmla="*/ 63 w 569"/>
                <a:gd name="T3" fmla="*/ 195 h 437"/>
                <a:gd name="T4" fmla="*/ 28 w 569"/>
                <a:gd name="T5" fmla="*/ 182 h 437"/>
                <a:gd name="T6" fmla="*/ 0 w 569"/>
                <a:gd name="T7" fmla="*/ 219 h 437"/>
                <a:gd name="T8" fmla="*/ 28 w 569"/>
                <a:gd name="T9" fmla="*/ 255 h 437"/>
                <a:gd name="T10" fmla="*/ 63 w 569"/>
                <a:gd name="T11" fmla="*/ 243 h 437"/>
                <a:gd name="T12" fmla="*/ 108 w 569"/>
                <a:gd name="T13" fmla="*/ 243 h 437"/>
                <a:gd name="T14" fmla="*/ 131 w 569"/>
                <a:gd name="T15" fmla="*/ 279 h 437"/>
                <a:gd name="T16" fmla="*/ 131 w 569"/>
                <a:gd name="T17" fmla="*/ 282 h 437"/>
                <a:gd name="T18" fmla="*/ 131 w 569"/>
                <a:gd name="T19" fmla="*/ 286 h 437"/>
                <a:gd name="T20" fmla="*/ 131 w 569"/>
                <a:gd name="T21" fmla="*/ 291 h 437"/>
                <a:gd name="T22" fmla="*/ 131 w 569"/>
                <a:gd name="T23" fmla="*/ 437 h 437"/>
                <a:gd name="T24" fmla="*/ 283 w 569"/>
                <a:gd name="T25" fmla="*/ 437 h 437"/>
                <a:gd name="T26" fmla="*/ 267 w 569"/>
                <a:gd name="T27" fmla="*/ 382 h 437"/>
                <a:gd name="T28" fmla="*/ 353 w 569"/>
                <a:gd name="T29" fmla="*/ 300 h 437"/>
                <a:gd name="T30" fmla="*/ 438 w 569"/>
                <a:gd name="T31" fmla="*/ 382 h 437"/>
                <a:gd name="T32" fmla="*/ 423 w 569"/>
                <a:gd name="T33" fmla="*/ 437 h 437"/>
                <a:gd name="T34" fmla="*/ 567 w 569"/>
                <a:gd name="T35" fmla="*/ 437 h 437"/>
                <a:gd name="T36" fmla="*/ 567 w 569"/>
                <a:gd name="T37" fmla="*/ 295 h 437"/>
                <a:gd name="T38" fmla="*/ 567 w 569"/>
                <a:gd name="T39" fmla="*/ 162 h 437"/>
                <a:gd name="T40" fmla="*/ 567 w 569"/>
                <a:gd name="T41" fmla="*/ 158 h 437"/>
                <a:gd name="T42" fmla="*/ 567 w 569"/>
                <a:gd name="T43" fmla="*/ 1 h 437"/>
                <a:gd name="T44" fmla="*/ 397 w 569"/>
                <a:gd name="T45" fmla="*/ 1 h 437"/>
                <a:gd name="T46" fmla="*/ 397 w 569"/>
                <a:gd name="T47" fmla="*/ 1 h 437"/>
                <a:gd name="T48" fmla="*/ 215 w 569"/>
                <a:gd name="T49" fmla="*/ 1 h 437"/>
                <a:gd name="T50" fmla="*/ 202 w 569"/>
                <a:gd name="T51" fmla="*/ 0 h 437"/>
                <a:gd name="T52" fmla="*/ 202 w 569"/>
                <a:gd name="T53" fmla="*/ 1 h 437"/>
                <a:gd name="T54" fmla="*/ 142 w 569"/>
                <a:gd name="T55" fmla="*/ 1 h 437"/>
                <a:gd name="T56" fmla="*/ 131 w 569"/>
                <a:gd name="T57" fmla="*/ 1 h 437"/>
                <a:gd name="T58" fmla="*/ 131 w 569"/>
                <a:gd name="T59" fmla="*/ 151 h 437"/>
                <a:gd name="T60" fmla="*/ 131 w 569"/>
                <a:gd name="T61" fmla="*/ 152 h 437"/>
                <a:gd name="T62" fmla="*/ 132 w 569"/>
                <a:gd name="T63" fmla="*/ 169 h 437"/>
                <a:gd name="T64" fmla="*/ 128 w 569"/>
                <a:gd name="T65" fmla="*/ 169 h 437"/>
                <a:gd name="T66" fmla="*/ 108 w 569"/>
                <a:gd name="T67" fmla="*/ 194 h 4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69" h="437">
                  <a:moveTo>
                    <a:pt x="108" y="194"/>
                  </a:moveTo>
                  <a:cubicBezTo>
                    <a:pt x="95" y="202"/>
                    <a:pt x="79" y="203"/>
                    <a:pt x="63" y="195"/>
                  </a:cubicBezTo>
                  <a:cubicBezTo>
                    <a:pt x="50" y="188"/>
                    <a:pt x="33" y="182"/>
                    <a:pt x="28" y="182"/>
                  </a:cubicBezTo>
                  <a:cubicBezTo>
                    <a:pt x="13" y="182"/>
                    <a:pt x="0" y="199"/>
                    <a:pt x="0" y="219"/>
                  </a:cubicBezTo>
                  <a:cubicBezTo>
                    <a:pt x="0" y="239"/>
                    <a:pt x="13" y="255"/>
                    <a:pt x="28" y="255"/>
                  </a:cubicBezTo>
                  <a:cubicBezTo>
                    <a:pt x="33" y="255"/>
                    <a:pt x="50" y="249"/>
                    <a:pt x="63" y="243"/>
                  </a:cubicBezTo>
                  <a:cubicBezTo>
                    <a:pt x="79" y="235"/>
                    <a:pt x="95" y="235"/>
                    <a:pt x="108" y="243"/>
                  </a:cubicBezTo>
                  <a:cubicBezTo>
                    <a:pt x="121" y="250"/>
                    <a:pt x="129" y="263"/>
                    <a:pt x="131" y="279"/>
                  </a:cubicBezTo>
                  <a:cubicBezTo>
                    <a:pt x="131" y="282"/>
                    <a:pt x="131" y="282"/>
                    <a:pt x="131" y="282"/>
                  </a:cubicBezTo>
                  <a:cubicBezTo>
                    <a:pt x="131" y="286"/>
                    <a:pt x="131" y="286"/>
                    <a:pt x="131" y="286"/>
                  </a:cubicBezTo>
                  <a:cubicBezTo>
                    <a:pt x="131" y="291"/>
                    <a:pt x="131" y="291"/>
                    <a:pt x="131" y="291"/>
                  </a:cubicBezTo>
                  <a:cubicBezTo>
                    <a:pt x="131" y="437"/>
                    <a:pt x="131" y="437"/>
                    <a:pt x="131" y="437"/>
                  </a:cubicBezTo>
                  <a:cubicBezTo>
                    <a:pt x="283" y="437"/>
                    <a:pt x="283" y="437"/>
                    <a:pt x="283" y="437"/>
                  </a:cubicBezTo>
                  <a:cubicBezTo>
                    <a:pt x="277" y="424"/>
                    <a:pt x="267" y="400"/>
                    <a:pt x="267" y="382"/>
                  </a:cubicBezTo>
                  <a:cubicBezTo>
                    <a:pt x="267" y="337"/>
                    <a:pt x="306" y="300"/>
                    <a:pt x="353" y="300"/>
                  </a:cubicBezTo>
                  <a:cubicBezTo>
                    <a:pt x="400" y="300"/>
                    <a:pt x="438" y="337"/>
                    <a:pt x="438" y="382"/>
                  </a:cubicBezTo>
                  <a:cubicBezTo>
                    <a:pt x="438" y="400"/>
                    <a:pt x="429" y="424"/>
                    <a:pt x="423" y="437"/>
                  </a:cubicBezTo>
                  <a:cubicBezTo>
                    <a:pt x="567" y="437"/>
                    <a:pt x="567" y="437"/>
                    <a:pt x="567" y="437"/>
                  </a:cubicBezTo>
                  <a:cubicBezTo>
                    <a:pt x="567" y="295"/>
                    <a:pt x="567" y="295"/>
                    <a:pt x="567" y="295"/>
                  </a:cubicBezTo>
                  <a:cubicBezTo>
                    <a:pt x="567" y="294"/>
                    <a:pt x="569" y="184"/>
                    <a:pt x="567" y="162"/>
                  </a:cubicBezTo>
                  <a:cubicBezTo>
                    <a:pt x="567" y="160"/>
                    <a:pt x="567" y="159"/>
                    <a:pt x="567" y="158"/>
                  </a:cubicBezTo>
                  <a:cubicBezTo>
                    <a:pt x="567" y="1"/>
                    <a:pt x="567" y="1"/>
                    <a:pt x="567" y="1"/>
                  </a:cubicBezTo>
                  <a:cubicBezTo>
                    <a:pt x="397" y="1"/>
                    <a:pt x="397" y="1"/>
                    <a:pt x="397" y="1"/>
                  </a:cubicBezTo>
                  <a:cubicBezTo>
                    <a:pt x="397" y="1"/>
                    <a:pt x="397" y="1"/>
                    <a:pt x="397" y="1"/>
                  </a:cubicBezTo>
                  <a:cubicBezTo>
                    <a:pt x="215" y="1"/>
                    <a:pt x="215" y="1"/>
                    <a:pt x="215" y="1"/>
                  </a:cubicBezTo>
                  <a:cubicBezTo>
                    <a:pt x="210" y="1"/>
                    <a:pt x="206" y="1"/>
                    <a:pt x="202" y="0"/>
                  </a:cubicBezTo>
                  <a:cubicBezTo>
                    <a:pt x="202" y="1"/>
                    <a:pt x="202" y="1"/>
                    <a:pt x="202" y="1"/>
                  </a:cubicBezTo>
                  <a:cubicBezTo>
                    <a:pt x="142" y="1"/>
                    <a:pt x="142" y="1"/>
                    <a:pt x="142" y="1"/>
                  </a:cubicBezTo>
                  <a:cubicBezTo>
                    <a:pt x="141" y="1"/>
                    <a:pt x="137" y="1"/>
                    <a:pt x="131" y="1"/>
                  </a:cubicBezTo>
                  <a:cubicBezTo>
                    <a:pt x="131" y="151"/>
                    <a:pt x="131" y="151"/>
                    <a:pt x="131" y="151"/>
                  </a:cubicBezTo>
                  <a:cubicBezTo>
                    <a:pt x="131" y="152"/>
                    <a:pt x="131" y="152"/>
                    <a:pt x="131" y="152"/>
                  </a:cubicBezTo>
                  <a:cubicBezTo>
                    <a:pt x="132" y="169"/>
                    <a:pt x="132" y="169"/>
                    <a:pt x="132" y="169"/>
                  </a:cubicBezTo>
                  <a:cubicBezTo>
                    <a:pt x="128" y="169"/>
                    <a:pt x="128" y="169"/>
                    <a:pt x="128" y="169"/>
                  </a:cubicBezTo>
                  <a:cubicBezTo>
                    <a:pt x="125" y="180"/>
                    <a:pt x="118" y="189"/>
                    <a:pt x="108" y="194"/>
                  </a:cubicBezTo>
                </a:path>
              </a:pathLst>
            </a:custGeom>
            <a:solidFill>
              <a:srgbClr val="C8161D"/>
            </a:solidFill>
            <a:ln w="28575">
              <a:noFill/>
              <a:round/>
            </a:ln>
          </p:spPr>
          <p:txBody>
            <a:bodyPr vert="horz" wrap="square" lIns="68580" tIns="34290" rIns="68580" bIns="3429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pPr>
              <a:endParaRPr lang="zh-CN" altLang="en-US" sz="1350">
                <a:solidFill>
                  <a:prstClr val="black"/>
                </a:solidFill>
              </a:endParaRPr>
            </a:p>
          </p:txBody>
        </p:sp>
        <p:sp>
          <p:nvSpPr>
            <p:cNvPr id="5" name="Freeform 8"/>
            <p:cNvSpPr/>
            <p:nvPr/>
          </p:nvSpPr>
          <p:spPr bwMode="auto">
            <a:xfrm>
              <a:off x="1437355" y="1285106"/>
              <a:ext cx="2226268" cy="2912934"/>
            </a:xfrm>
            <a:custGeom>
              <a:avLst/>
              <a:gdLst>
                <a:gd name="T0" fmla="*/ 194 w 436"/>
                <a:gd name="T1" fmla="*/ 459 h 568"/>
                <a:gd name="T2" fmla="*/ 194 w 436"/>
                <a:gd name="T3" fmla="*/ 505 h 568"/>
                <a:gd name="T4" fmla="*/ 181 w 436"/>
                <a:gd name="T5" fmla="*/ 539 h 568"/>
                <a:gd name="T6" fmla="*/ 218 w 436"/>
                <a:gd name="T7" fmla="*/ 568 h 568"/>
                <a:gd name="T8" fmla="*/ 255 w 436"/>
                <a:gd name="T9" fmla="*/ 539 h 568"/>
                <a:gd name="T10" fmla="*/ 242 w 436"/>
                <a:gd name="T11" fmla="*/ 505 h 568"/>
                <a:gd name="T12" fmla="*/ 242 w 436"/>
                <a:gd name="T13" fmla="*/ 459 h 568"/>
                <a:gd name="T14" fmla="*/ 279 w 436"/>
                <a:gd name="T15" fmla="*/ 437 h 568"/>
                <a:gd name="T16" fmla="*/ 281 w 436"/>
                <a:gd name="T17" fmla="*/ 437 h 568"/>
                <a:gd name="T18" fmla="*/ 285 w 436"/>
                <a:gd name="T19" fmla="*/ 437 h 568"/>
                <a:gd name="T20" fmla="*/ 290 w 436"/>
                <a:gd name="T21" fmla="*/ 436 h 568"/>
                <a:gd name="T22" fmla="*/ 436 w 436"/>
                <a:gd name="T23" fmla="*/ 436 h 568"/>
                <a:gd name="T24" fmla="*/ 436 w 436"/>
                <a:gd name="T25" fmla="*/ 285 h 568"/>
                <a:gd name="T26" fmla="*/ 381 w 436"/>
                <a:gd name="T27" fmla="*/ 301 h 568"/>
                <a:gd name="T28" fmla="*/ 300 w 436"/>
                <a:gd name="T29" fmla="*/ 215 h 568"/>
                <a:gd name="T30" fmla="*/ 381 w 436"/>
                <a:gd name="T31" fmla="*/ 129 h 568"/>
                <a:gd name="T32" fmla="*/ 436 w 436"/>
                <a:gd name="T33" fmla="*/ 145 h 568"/>
                <a:gd name="T34" fmla="*/ 436 w 436"/>
                <a:gd name="T35" fmla="*/ 0 h 568"/>
                <a:gd name="T36" fmla="*/ 294 w 436"/>
                <a:gd name="T37" fmla="*/ 0 h 568"/>
                <a:gd name="T38" fmla="*/ 201 w 436"/>
                <a:gd name="T39" fmla="*/ 0 h 568"/>
                <a:gd name="T40" fmla="*/ 161 w 436"/>
                <a:gd name="T41" fmla="*/ 0 h 568"/>
                <a:gd name="T42" fmla="*/ 157 w 436"/>
                <a:gd name="T43" fmla="*/ 0 h 568"/>
                <a:gd name="T44" fmla="*/ 0 w 436"/>
                <a:gd name="T45" fmla="*/ 0 h 568"/>
                <a:gd name="T46" fmla="*/ 0 w 436"/>
                <a:gd name="T47" fmla="*/ 161 h 568"/>
                <a:gd name="T48" fmla="*/ 0 w 436"/>
                <a:gd name="T49" fmla="*/ 353 h 568"/>
                <a:gd name="T50" fmla="*/ 0 w 436"/>
                <a:gd name="T51" fmla="*/ 366 h 568"/>
                <a:gd name="T52" fmla="*/ 0 w 436"/>
                <a:gd name="T53" fmla="*/ 366 h 568"/>
                <a:gd name="T54" fmla="*/ 0 w 436"/>
                <a:gd name="T55" fmla="*/ 426 h 568"/>
                <a:gd name="T56" fmla="*/ 0 w 436"/>
                <a:gd name="T57" fmla="*/ 436 h 568"/>
                <a:gd name="T58" fmla="*/ 150 w 436"/>
                <a:gd name="T59" fmla="*/ 437 h 568"/>
                <a:gd name="T60" fmla="*/ 151 w 436"/>
                <a:gd name="T61" fmla="*/ 437 h 568"/>
                <a:gd name="T62" fmla="*/ 168 w 436"/>
                <a:gd name="T63" fmla="*/ 436 h 568"/>
                <a:gd name="T64" fmla="*/ 168 w 436"/>
                <a:gd name="T65" fmla="*/ 439 h 568"/>
                <a:gd name="T66" fmla="*/ 194 w 436"/>
                <a:gd name="T67" fmla="*/ 459 h 5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36" h="568">
                  <a:moveTo>
                    <a:pt x="194" y="459"/>
                  </a:moveTo>
                  <a:cubicBezTo>
                    <a:pt x="202" y="473"/>
                    <a:pt x="202" y="489"/>
                    <a:pt x="194" y="505"/>
                  </a:cubicBezTo>
                  <a:cubicBezTo>
                    <a:pt x="187" y="518"/>
                    <a:pt x="181" y="534"/>
                    <a:pt x="181" y="539"/>
                  </a:cubicBezTo>
                  <a:cubicBezTo>
                    <a:pt x="181" y="555"/>
                    <a:pt x="198" y="568"/>
                    <a:pt x="218" y="568"/>
                  </a:cubicBezTo>
                  <a:cubicBezTo>
                    <a:pt x="238" y="568"/>
                    <a:pt x="255" y="555"/>
                    <a:pt x="255" y="539"/>
                  </a:cubicBezTo>
                  <a:cubicBezTo>
                    <a:pt x="255" y="534"/>
                    <a:pt x="249" y="518"/>
                    <a:pt x="242" y="505"/>
                  </a:cubicBezTo>
                  <a:cubicBezTo>
                    <a:pt x="234" y="489"/>
                    <a:pt x="234" y="473"/>
                    <a:pt x="242" y="459"/>
                  </a:cubicBezTo>
                  <a:cubicBezTo>
                    <a:pt x="249" y="447"/>
                    <a:pt x="262" y="439"/>
                    <a:pt x="279" y="437"/>
                  </a:cubicBezTo>
                  <a:cubicBezTo>
                    <a:pt x="281" y="437"/>
                    <a:pt x="281" y="437"/>
                    <a:pt x="281" y="437"/>
                  </a:cubicBezTo>
                  <a:cubicBezTo>
                    <a:pt x="285" y="437"/>
                    <a:pt x="285" y="437"/>
                    <a:pt x="285" y="437"/>
                  </a:cubicBezTo>
                  <a:cubicBezTo>
                    <a:pt x="290" y="436"/>
                    <a:pt x="290" y="436"/>
                    <a:pt x="290" y="436"/>
                  </a:cubicBezTo>
                  <a:cubicBezTo>
                    <a:pt x="436" y="436"/>
                    <a:pt x="436" y="436"/>
                    <a:pt x="436" y="436"/>
                  </a:cubicBezTo>
                  <a:cubicBezTo>
                    <a:pt x="436" y="285"/>
                    <a:pt x="436" y="285"/>
                    <a:pt x="436" y="285"/>
                  </a:cubicBezTo>
                  <a:cubicBezTo>
                    <a:pt x="423" y="291"/>
                    <a:pt x="399" y="301"/>
                    <a:pt x="381" y="301"/>
                  </a:cubicBezTo>
                  <a:cubicBezTo>
                    <a:pt x="336" y="301"/>
                    <a:pt x="300" y="262"/>
                    <a:pt x="300" y="215"/>
                  </a:cubicBezTo>
                  <a:cubicBezTo>
                    <a:pt x="300" y="168"/>
                    <a:pt x="336" y="129"/>
                    <a:pt x="381" y="129"/>
                  </a:cubicBezTo>
                  <a:cubicBezTo>
                    <a:pt x="399" y="129"/>
                    <a:pt x="423" y="139"/>
                    <a:pt x="436" y="145"/>
                  </a:cubicBezTo>
                  <a:cubicBezTo>
                    <a:pt x="436" y="0"/>
                    <a:pt x="436" y="0"/>
                    <a:pt x="436" y="0"/>
                  </a:cubicBezTo>
                  <a:cubicBezTo>
                    <a:pt x="294" y="0"/>
                    <a:pt x="294" y="0"/>
                    <a:pt x="294" y="0"/>
                  </a:cubicBezTo>
                  <a:cubicBezTo>
                    <a:pt x="294" y="0"/>
                    <a:pt x="242" y="0"/>
                    <a:pt x="201" y="0"/>
                  </a:cubicBezTo>
                  <a:cubicBezTo>
                    <a:pt x="176" y="0"/>
                    <a:pt x="165" y="0"/>
                    <a:pt x="161" y="0"/>
                  </a:cubicBezTo>
                  <a:cubicBezTo>
                    <a:pt x="160" y="0"/>
                    <a:pt x="159" y="0"/>
                    <a:pt x="157" y="0"/>
                  </a:cubicBezTo>
                  <a:cubicBezTo>
                    <a:pt x="0" y="0"/>
                    <a:pt x="0" y="0"/>
                    <a:pt x="0" y="0"/>
                  </a:cubicBezTo>
                  <a:cubicBezTo>
                    <a:pt x="0" y="161"/>
                    <a:pt x="0" y="161"/>
                    <a:pt x="0" y="161"/>
                  </a:cubicBezTo>
                  <a:cubicBezTo>
                    <a:pt x="0" y="353"/>
                    <a:pt x="0" y="353"/>
                    <a:pt x="0" y="353"/>
                  </a:cubicBezTo>
                  <a:cubicBezTo>
                    <a:pt x="0" y="358"/>
                    <a:pt x="0" y="362"/>
                    <a:pt x="0" y="366"/>
                  </a:cubicBezTo>
                  <a:cubicBezTo>
                    <a:pt x="0" y="366"/>
                    <a:pt x="0" y="366"/>
                    <a:pt x="0" y="366"/>
                  </a:cubicBezTo>
                  <a:cubicBezTo>
                    <a:pt x="0" y="426"/>
                    <a:pt x="0" y="426"/>
                    <a:pt x="0" y="426"/>
                  </a:cubicBezTo>
                  <a:cubicBezTo>
                    <a:pt x="0" y="427"/>
                    <a:pt x="0" y="431"/>
                    <a:pt x="0" y="436"/>
                  </a:cubicBezTo>
                  <a:cubicBezTo>
                    <a:pt x="150" y="437"/>
                    <a:pt x="150" y="437"/>
                    <a:pt x="150" y="437"/>
                  </a:cubicBezTo>
                  <a:cubicBezTo>
                    <a:pt x="151" y="437"/>
                    <a:pt x="151" y="437"/>
                    <a:pt x="151" y="437"/>
                  </a:cubicBezTo>
                  <a:cubicBezTo>
                    <a:pt x="168" y="436"/>
                    <a:pt x="168" y="436"/>
                    <a:pt x="168" y="436"/>
                  </a:cubicBezTo>
                  <a:cubicBezTo>
                    <a:pt x="168" y="439"/>
                    <a:pt x="168" y="439"/>
                    <a:pt x="168" y="439"/>
                  </a:cubicBezTo>
                  <a:cubicBezTo>
                    <a:pt x="179" y="443"/>
                    <a:pt x="188" y="450"/>
                    <a:pt x="194" y="459"/>
                  </a:cubicBezTo>
                </a:path>
              </a:pathLst>
            </a:custGeom>
            <a:gradFill>
              <a:gsLst>
                <a:gs pos="0">
                  <a:srgbClr val="FFFFFF"/>
                </a:gs>
                <a:gs pos="100000">
                  <a:schemeClr val="bg1">
                    <a:lumMod val="95000"/>
                  </a:schemeClr>
                </a:gs>
              </a:gsLst>
              <a:lin ang="15000000" scaled="0"/>
            </a:gradFill>
            <a:ln w="25400">
              <a:gradFill>
                <a:gsLst>
                  <a:gs pos="0">
                    <a:schemeClr val="bg1"/>
                  </a:gs>
                  <a:gs pos="100000">
                    <a:schemeClr val="bg1">
                      <a:lumMod val="95000"/>
                    </a:schemeClr>
                  </a:gs>
                </a:gsLst>
                <a:lin ang="5400000" scaled="1"/>
              </a:gradFill>
            </a:ln>
            <a:effectLst>
              <a:outerShdw blurRad="63500" sx="103000" sy="103000" algn="ctr"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auto">
                <a:spcBef>
                  <a:spcPts val="0"/>
                </a:spcBef>
                <a:spcAft>
                  <a:spcPts val="0"/>
                </a:spcAft>
              </a:pPr>
              <a:endParaRPr lang="zh-CN" altLang="en-US" sz="1350">
                <a:solidFill>
                  <a:prstClr val="white"/>
                </a:solidFill>
              </a:endParaRPr>
            </a:p>
          </p:txBody>
        </p:sp>
        <p:grpSp>
          <p:nvGrpSpPr>
            <p:cNvPr id="6" name="组合 5"/>
            <p:cNvGrpSpPr/>
            <p:nvPr/>
          </p:nvGrpSpPr>
          <p:grpSpPr>
            <a:xfrm>
              <a:off x="9629847" y="1680263"/>
              <a:ext cx="475052" cy="682348"/>
              <a:chOff x="9410834" y="2025648"/>
              <a:chExt cx="475052" cy="682348"/>
            </a:xfrm>
          </p:grpSpPr>
          <p:sp>
            <p:nvSpPr>
              <p:cNvPr id="18" name="Freeform 9"/>
              <p:cNvSpPr/>
              <p:nvPr/>
            </p:nvSpPr>
            <p:spPr bwMode="auto">
              <a:xfrm>
                <a:off x="9503685" y="2081791"/>
                <a:ext cx="86373" cy="51824"/>
              </a:xfrm>
              <a:custGeom>
                <a:avLst/>
                <a:gdLst>
                  <a:gd name="T0" fmla="*/ 15 w 17"/>
                  <a:gd name="T1" fmla="*/ 0 h 10"/>
                  <a:gd name="T2" fmla="*/ 15 w 17"/>
                  <a:gd name="T3" fmla="*/ 0 h 10"/>
                  <a:gd name="T4" fmla="*/ 14 w 17"/>
                  <a:gd name="T5" fmla="*/ 0 h 10"/>
                  <a:gd name="T6" fmla="*/ 14 w 17"/>
                  <a:gd name="T7" fmla="*/ 0 h 10"/>
                  <a:gd name="T8" fmla="*/ 1 w 17"/>
                  <a:gd name="T9" fmla="*/ 6 h 10"/>
                  <a:gd name="T10" fmla="*/ 1 w 17"/>
                  <a:gd name="T11" fmla="*/ 6 h 10"/>
                  <a:gd name="T12" fmla="*/ 1 w 17"/>
                  <a:gd name="T13" fmla="*/ 7 h 10"/>
                  <a:gd name="T14" fmla="*/ 0 w 17"/>
                  <a:gd name="T15" fmla="*/ 8 h 10"/>
                  <a:gd name="T16" fmla="*/ 1 w 17"/>
                  <a:gd name="T17" fmla="*/ 9 h 10"/>
                  <a:gd name="T18" fmla="*/ 2 w 17"/>
                  <a:gd name="T19" fmla="*/ 10 h 10"/>
                  <a:gd name="T20" fmla="*/ 2 w 17"/>
                  <a:gd name="T21" fmla="*/ 10 h 10"/>
                  <a:gd name="T22" fmla="*/ 3 w 17"/>
                  <a:gd name="T23" fmla="*/ 10 h 10"/>
                  <a:gd name="T24" fmla="*/ 3 w 17"/>
                  <a:gd name="T25" fmla="*/ 10 h 10"/>
                  <a:gd name="T26" fmla="*/ 16 w 17"/>
                  <a:gd name="T27" fmla="*/ 4 h 10"/>
                  <a:gd name="T28" fmla="*/ 16 w 17"/>
                  <a:gd name="T29" fmla="*/ 4 h 10"/>
                  <a:gd name="T30" fmla="*/ 16 w 17"/>
                  <a:gd name="T31" fmla="*/ 3 h 10"/>
                  <a:gd name="T32" fmla="*/ 17 w 17"/>
                  <a:gd name="T33" fmla="*/ 2 h 10"/>
                  <a:gd name="T34" fmla="*/ 16 w 17"/>
                  <a:gd name="T35" fmla="*/ 1 h 10"/>
                  <a:gd name="T36" fmla="*/ 15 w 17"/>
                  <a:gd name="T37"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7" h="10">
                    <a:moveTo>
                      <a:pt x="15" y="0"/>
                    </a:moveTo>
                    <a:cubicBezTo>
                      <a:pt x="15" y="0"/>
                      <a:pt x="15" y="0"/>
                      <a:pt x="15" y="0"/>
                    </a:cubicBezTo>
                    <a:cubicBezTo>
                      <a:pt x="14" y="0"/>
                      <a:pt x="14" y="0"/>
                      <a:pt x="14" y="0"/>
                    </a:cubicBezTo>
                    <a:cubicBezTo>
                      <a:pt x="14" y="0"/>
                      <a:pt x="14" y="0"/>
                      <a:pt x="14" y="0"/>
                    </a:cubicBezTo>
                    <a:cubicBezTo>
                      <a:pt x="1" y="6"/>
                      <a:pt x="1" y="6"/>
                      <a:pt x="1" y="6"/>
                    </a:cubicBezTo>
                    <a:cubicBezTo>
                      <a:pt x="1" y="6"/>
                      <a:pt x="1" y="6"/>
                      <a:pt x="1" y="6"/>
                    </a:cubicBezTo>
                    <a:cubicBezTo>
                      <a:pt x="1" y="7"/>
                      <a:pt x="1" y="7"/>
                      <a:pt x="1" y="7"/>
                    </a:cubicBezTo>
                    <a:cubicBezTo>
                      <a:pt x="0" y="7"/>
                      <a:pt x="0" y="8"/>
                      <a:pt x="0" y="8"/>
                    </a:cubicBezTo>
                    <a:cubicBezTo>
                      <a:pt x="1" y="9"/>
                      <a:pt x="1" y="9"/>
                      <a:pt x="1" y="9"/>
                    </a:cubicBezTo>
                    <a:cubicBezTo>
                      <a:pt x="1" y="10"/>
                      <a:pt x="1" y="10"/>
                      <a:pt x="2" y="10"/>
                    </a:cubicBezTo>
                    <a:cubicBezTo>
                      <a:pt x="2" y="10"/>
                      <a:pt x="2" y="10"/>
                      <a:pt x="2" y="10"/>
                    </a:cubicBezTo>
                    <a:cubicBezTo>
                      <a:pt x="3" y="10"/>
                      <a:pt x="3" y="10"/>
                      <a:pt x="3" y="10"/>
                    </a:cubicBezTo>
                    <a:cubicBezTo>
                      <a:pt x="3" y="10"/>
                      <a:pt x="3" y="10"/>
                      <a:pt x="3" y="10"/>
                    </a:cubicBezTo>
                    <a:cubicBezTo>
                      <a:pt x="16" y="4"/>
                      <a:pt x="16" y="4"/>
                      <a:pt x="16" y="4"/>
                    </a:cubicBezTo>
                    <a:cubicBezTo>
                      <a:pt x="16" y="4"/>
                      <a:pt x="16" y="4"/>
                      <a:pt x="16" y="4"/>
                    </a:cubicBezTo>
                    <a:cubicBezTo>
                      <a:pt x="16" y="3"/>
                      <a:pt x="16" y="3"/>
                      <a:pt x="16" y="3"/>
                    </a:cubicBezTo>
                    <a:cubicBezTo>
                      <a:pt x="17" y="3"/>
                      <a:pt x="17" y="2"/>
                      <a:pt x="17" y="2"/>
                    </a:cubicBezTo>
                    <a:cubicBezTo>
                      <a:pt x="16" y="1"/>
                      <a:pt x="16" y="1"/>
                      <a:pt x="16" y="1"/>
                    </a:cubicBezTo>
                    <a:cubicBezTo>
                      <a:pt x="16" y="0"/>
                      <a:pt x="16" y="0"/>
                      <a:pt x="15" y="0"/>
                    </a:cubicBezTo>
                  </a:path>
                </a:pathLst>
              </a:custGeom>
              <a:solidFill>
                <a:schemeClr val="bg1"/>
              </a:solidFill>
              <a:ln>
                <a:noFill/>
              </a:ln>
            </p:spPr>
            <p:txBody>
              <a:bodyPr vert="horz" wrap="square" lIns="68580" tIns="34290" rIns="68580" bIns="3429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pPr>
                <a:endParaRPr lang="zh-CN" altLang="en-US" sz="1350">
                  <a:solidFill>
                    <a:prstClr val="black"/>
                  </a:solidFill>
                </a:endParaRPr>
              </a:p>
            </p:txBody>
          </p:sp>
          <p:sp>
            <p:nvSpPr>
              <p:cNvPr id="19" name="Freeform 10"/>
              <p:cNvSpPr/>
              <p:nvPr/>
            </p:nvSpPr>
            <p:spPr bwMode="auto">
              <a:xfrm>
                <a:off x="9523119" y="2112021"/>
                <a:ext cx="77736" cy="51824"/>
              </a:xfrm>
              <a:custGeom>
                <a:avLst/>
                <a:gdLst>
                  <a:gd name="T0" fmla="*/ 13 w 15"/>
                  <a:gd name="T1" fmla="*/ 0 h 10"/>
                  <a:gd name="T2" fmla="*/ 0 w 15"/>
                  <a:gd name="T3" fmla="*/ 6 h 10"/>
                  <a:gd name="T4" fmla="*/ 0 w 15"/>
                  <a:gd name="T5" fmla="*/ 7 h 10"/>
                  <a:gd name="T6" fmla="*/ 1 w 15"/>
                  <a:gd name="T7" fmla="*/ 8 h 10"/>
                  <a:gd name="T8" fmla="*/ 1 w 15"/>
                  <a:gd name="T9" fmla="*/ 8 h 10"/>
                  <a:gd name="T10" fmla="*/ 1 w 15"/>
                  <a:gd name="T11" fmla="*/ 8 h 10"/>
                  <a:gd name="T12" fmla="*/ 2 w 15"/>
                  <a:gd name="T13" fmla="*/ 10 h 10"/>
                  <a:gd name="T14" fmla="*/ 15 w 15"/>
                  <a:gd name="T15" fmla="*/ 5 h 10"/>
                  <a:gd name="T16" fmla="*/ 13 w 15"/>
                  <a:gd name="T17" fmla="*/ 2 h 10"/>
                  <a:gd name="T18" fmla="*/ 13 w 15"/>
                  <a:gd name="T19" fmla="*/ 2 h 10"/>
                  <a:gd name="T20" fmla="*/ 13 w 15"/>
                  <a:gd name="T21" fmla="*/ 1 h 10"/>
                  <a:gd name="T22" fmla="*/ 13 w 15"/>
                  <a:gd name="T23"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 h="10">
                    <a:moveTo>
                      <a:pt x="13" y="0"/>
                    </a:moveTo>
                    <a:cubicBezTo>
                      <a:pt x="0" y="6"/>
                      <a:pt x="0" y="6"/>
                      <a:pt x="0" y="6"/>
                    </a:cubicBezTo>
                    <a:cubicBezTo>
                      <a:pt x="0" y="7"/>
                      <a:pt x="0" y="7"/>
                      <a:pt x="0" y="7"/>
                    </a:cubicBezTo>
                    <a:cubicBezTo>
                      <a:pt x="0" y="7"/>
                      <a:pt x="1" y="8"/>
                      <a:pt x="1" y="8"/>
                    </a:cubicBezTo>
                    <a:cubicBezTo>
                      <a:pt x="1" y="8"/>
                      <a:pt x="1" y="8"/>
                      <a:pt x="1" y="8"/>
                    </a:cubicBezTo>
                    <a:cubicBezTo>
                      <a:pt x="1" y="8"/>
                      <a:pt x="1" y="8"/>
                      <a:pt x="1" y="8"/>
                    </a:cubicBezTo>
                    <a:cubicBezTo>
                      <a:pt x="2" y="10"/>
                      <a:pt x="2" y="10"/>
                      <a:pt x="2" y="10"/>
                    </a:cubicBezTo>
                    <a:cubicBezTo>
                      <a:pt x="15" y="5"/>
                      <a:pt x="15" y="5"/>
                      <a:pt x="15" y="5"/>
                    </a:cubicBezTo>
                    <a:cubicBezTo>
                      <a:pt x="13" y="2"/>
                      <a:pt x="13" y="2"/>
                      <a:pt x="13" y="2"/>
                    </a:cubicBezTo>
                    <a:cubicBezTo>
                      <a:pt x="13" y="2"/>
                      <a:pt x="13" y="2"/>
                      <a:pt x="13" y="2"/>
                    </a:cubicBezTo>
                    <a:cubicBezTo>
                      <a:pt x="13" y="2"/>
                      <a:pt x="13" y="1"/>
                      <a:pt x="13" y="1"/>
                    </a:cubicBezTo>
                    <a:cubicBezTo>
                      <a:pt x="13" y="0"/>
                      <a:pt x="13" y="0"/>
                      <a:pt x="13" y="0"/>
                    </a:cubicBezTo>
                  </a:path>
                </a:pathLst>
              </a:custGeom>
              <a:solidFill>
                <a:schemeClr val="bg1"/>
              </a:solidFill>
              <a:ln>
                <a:noFill/>
              </a:ln>
            </p:spPr>
            <p:txBody>
              <a:bodyPr vert="horz" wrap="square" lIns="68580" tIns="34290" rIns="68580" bIns="3429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pPr>
                <a:endParaRPr lang="zh-CN" altLang="en-US" sz="1350">
                  <a:solidFill>
                    <a:prstClr val="black"/>
                  </a:solidFill>
                </a:endParaRPr>
              </a:p>
            </p:txBody>
          </p:sp>
          <p:sp>
            <p:nvSpPr>
              <p:cNvPr id="20" name="Freeform 11"/>
              <p:cNvSpPr/>
              <p:nvPr/>
            </p:nvSpPr>
            <p:spPr bwMode="auto">
              <a:xfrm>
                <a:off x="9518801" y="2641057"/>
                <a:ext cx="328218" cy="30231"/>
              </a:xfrm>
              <a:custGeom>
                <a:avLst/>
                <a:gdLst>
                  <a:gd name="T0" fmla="*/ 63 w 64"/>
                  <a:gd name="T1" fmla="*/ 0 h 6"/>
                  <a:gd name="T2" fmla="*/ 1 w 64"/>
                  <a:gd name="T3" fmla="*/ 0 h 6"/>
                  <a:gd name="T4" fmla="*/ 0 w 64"/>
                  <a:gd name="T5" fmla="*/ 2 h 6"/>
                  <a:gd name="T6" fmla="*/ 0 w 64"/>
                  <a:gd name="T7" fmla="*/ 6 h 6"/>
                  <a:gd name="T8" fmla="*/ 64 w 64"/>
                  <a:gd name="T9" fmla="*/ 6 h 6"/>
                  <a:gd name="T10" fmla="*/ 64 w 64"/>
                  <a:gd name="T11" fmla="*/ 2 h 6"/>
                  <a:gd name="T12" fmla="*/ 63 w 64"/>
                  <a:gd name="T13" fmla="*/ 0 h 6"/>
                </a:gdLst>
                <a:ahLst/>
                <a:cxnLst>
                  <a:cxn ang="0">
                    <a:pos x="T0" y="T1"/>
                  </a:cxn>
                  <a:cxn ang="0">
                    <a:pos x="T2" y="T3"/>
                  </a:cxn>
                  <a:cxn ang="0">
                    <a:pos x="T4" y="T5"/>
                  </a:cxn>
                  <a:cxn ang="0">
                    <a:pos x="T6" y="T7"/>
                  </a:cxn>
                  <a:cxn ang="0">
                    <a:pos x="T8" y="T9"/>
                  </a:cxn>
                  <a:cxn ang="0">
                    <a:pos x="T10" y="T11"/>
                  </a:cxn>
                  <a:cxn ang="0">
                    <a:pos x="T12" y="T13"/>
                  </a:cxn>
                </a:cxnLst>
                <a:rect l="0" t="0" r="r" b="b"/>
                <a:pathLst>
                  <a:path w="64" h="6">
                    <a:moveTo>
                      <a:pt x="63" y="0"/>
                    </a:moveTo>
                    <a:cubicBezTo>
                      <a:pt x="1" y="0"/>
                      <a:pt x="1" y="0"/>
                      <a:pt x="1" y="0"/>
                    </a:cubicBezTo>
                    <a:cubicBezTo>
                      <a:pt x="0" y="1"/>
                      <a:pt x="0" y="1"/>
                      <a:pt x="0" y="2"/>
                    </a:cubicBezTo>
                    <a:cubicBezTo>
                      <a:pt x="0" y="6"/>
                      <a:pt x="0" y="6"/>
                      <a:pt x="0" y="6"/>
                    </a:cubicBezTo>
                    <a:cubicBezTo>
                      <a:pt x="64" y="6"/>
                      <a:pt x="64" y="6"/>
                      <a:pt x="64" y="6"/>
                    </a:cubicBezTo>
                    <a:cubicBezTo>
                      <a:pt x="64" y="2"/>
                      <a:pt x="64" y="2"/>
                      <a:pt x="64" y="2"/>
                    </a:cubicBezTo>
                    <a:cubicBezTo>
                      <a:pt x="64" y="1"/>
                      <a:pt x="64" y="1"/>
                      <a:pt x="63" y="0"/>
                    </a:cubicBezTo>
                  </a:path>
                </a:pathLst>
              </a:custGeom>
              <a:solidFill>
                <a:schemeClr val="bg1"/>
              </a:solidFill>
              <a:ln>
                <a:noFill/>
              </a:ln>
            </p:spPr>
            <p:txBody>
              <a:bodyPr vert="horz" wrap="square" lIns="68580" tIns="34290" rIns="68580" bIns="3429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pPr>
                <a:endParaRPr lang="zh-CN" altLang="en-US" sz="1350">
                  <a:solidFill>
                    <a:prstClr val="black"/>
                  </a:solidFill>
                </a:endParaRPr>
              </a:p>
            </p:txBody>
          </p:sp>
          <p:sp>
            <p:nvSpPr>
              <p:cNvPr id="21" name="Freeform 12"/>
              <p:cNvSpPr/>
              <p:nvPr/>
            </p:nvSpPr>
            <p:spPr bwMode="auto">
              <a:xfrm>
                <a:off x="9484251" y="2025648"/>
                <a:ext cx="86373" cy="75576"/>
              </a:xfrm>
              <a:custGeom>
                <a:avLst/>
                <a:gdLst>
                  <a:gd name="T0" fmla="*/ 12 w 17"/>
                  <a:gd name="T1" fmla="*/ 0 h 15"/>
                  <a:gd name="T2" fmla="*/ 12 w 17"/>
                  <a:gd name="T3" fmla="*/ 0 h 15"/>
                  <a:gd name="T4" fmla="*/ 0 w 17"/>
                  <a:gd name="T5" fmla="*/ 5 h 15"/>
                  <a:gd name="T6" fmla="*/ 0 w 17"/>
                  <a:gd name="T7" fmla="*/ 6 h 15"/>
                  <a:gd name="T8" fmla="*/ 4 w 17"/>
                  <a:gd name="T9" fmla="*/ 15 h 15"/>
                  <a:gd name="T10" fmla="*/ 17 w 17"/>
                  <a:gd name="T11" fmla="*/ 9 h 15"/>
                  <a:gd name="T12" fmla="*/ 13 w 17"/>
                  <a:gd name="T13" fmla="*/ 0 h 15"/>
                  <a:gd name="T14" fmla="*/ 12 w 17"/>
                  <a:gd name="T15" fmla="*/ 0 h 1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 h="15">
                    <a:moveTo>
                      <a:pt x="12" y="0"/>
                    </a:moveTo>
                    <a:cubicBezTo>
                      <a:pt x="12" y="0"/>
                      <a:pt x="12" y="0"/>
                      <a:pt x="12" y="0"/>
                    </a:cubicBezTo>
                    <a:cubicBezTo>
                      <a:pt x="0" y="5"/>
                      <a:pt x="0" y="5"/>
                      <a:pt x="0" y="5"/>
                    </a:cubicBezTo>
                    <a:cubicBezTo>
                      <a:pt x="0" y="5"/>
                      <a:pt x="0" y="6"/>
                      <a:pt x="0" y="6"/>
                    </a:cubicBezTo>
                    <a:cubicBezTo>
                      <a:pt x="4" y="15"/>
                      <a:pt x="4" y="15"/>
                      <a:pt x="4" y="15"/>
                    </a:cubicBezTo>
                    <a:cubicBezTo>
                      <a:pt x="17" y="9"/>
                      <a:pt x="17" y="9"/>
                      <a:pt x="17" y="9"/>
                    </a:cubicBezTo>
                    <a:cubicBezTo>
                      <a:pt x="13" y="0"/>
                      <a:pt x="13" y="0"/>
                      <a:pt x="13" y="0"/>
                    </a:cubicBezTo>
                    <a:cubicBezTo>
                      <a:pt x="13" y="0"/>
                      <a:pt x="12" y="0"/>
                      <a:pt x="12" y="0"/>
                    </a:cubicBezTo>
                  </a:path>
                </a:pathLst>
              </a:custGeom>
              <a:solidFill>
                <a:schemeClr val="bg1"/>
              </a:solidFill>
              <a:ln>
                <a:noFill/>
              </a:ln>
            </p:spPr>
            <p:txBody>
              <a:bodyPr vert="horz" wrap="square" lIns="68580" tIns="34290" rIns="68580" bIns="3429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pPr>
                <a:endParaRPr lang="zh-CN" altLang="en-US" sz="1350">
                  <a:solidFill>
                    <a:prstClr val="black"/>
                  </a:solidFill>
                </a:endParaRPr>
              </a:p>
            </p:txBody>
          </p:sp>
          <p:sp>
            <p:nvSpPr>
              <p:cNvPr id="22" name="Freeform 13"/>
              <p:cNvSpPr/>
              <p:nvPr/>
            </p:nvSpPr>
            <p:spPr bwMode="auto">
              <a:xfrm>
                <a:off x="9477773" y="2682084"/>
                <a:ext cx="408113" cy="25912"/>
              </a:xfrm>
              <a:custGeom>
                <a:avLst/>
                <a:gdLst>
                  <a:gd name="T0" fmla="*/ 185 w 189"/>
                  <a:gd name="T1" fmla="*/ 0 h 12"/>
                  <a:gd name="T2" fmla="*/ 5 w 189"/>
                  <a:gd name="T3" fmla="*/ 0 h 12"/>
                  <a:gd name="T4" fmla="*/ 5 w 189"/>
                  <a:gd name="T5" fmla="*/ 2 h 12"/>
                  <a:gd name="T6" fmla="*/ 0 w 189"/>
                  <a:gd name="T7" fmla="*/ 2 h 12"/>
                  <a:gd name="T8" fmla="*/ 0 w 189"/>
                  <a:gd name="T9" fmla="*/ 12 h 12"/>
                  <a:gd name="T10" fmla="*/ 189 w 189"/>
                  <a:gd name="T11" fmla="*/ 12 h 12"/>
                  <a:gd name="T12" fmla="*/ 189 w 189"/>
                  <a:gd name="T13" fmla="*/ 2 h 12"/>
                  <a:gd name="T14" fmla="*/ 185 w 189"/>
                  <a:gd name="T15" fmla="*/ 2 h 12"/>
                  <a:gd name="T16" fmla="*/ 185 w 189"/>
                  <a:gd name="T17"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12">
                    <a:moveTo>
                      <a:pt x="185" y="0"/>
                    </a:moveTo>
                    <a:lnTo>
                      <a:pt x="5" y="0"/>
                    </a:lnTo>
                    <a:lnTo>
                      <a:pt x="5" y="2"/>
                    </a:lnTo>
                    <a:lnTo>
                      <a:pt x="0" y="2"/>
                    </a:lnTo>
                    <a:lnTo>
                      <a:pt x="0" y="12"/>
                    </a:lnTo>
                    <a:lnTo>
                      <a:pt x="189" y="12"/>
                    </a:lnTo>
                    <a:lnTo>
                      <a:pt x="189" y="2"/>
                    </a:lnTo>
                    <a:lnTo>
                      <a:pt x="185" y="2"/>
                    </a:lnTo>
                    <a:lnTo>
                      <a:pt x="185" y="0"/>
                    </a:lnTo>
                    <a:close/>
                  </a:path>
                </a:pathLst>
              </a:custGeom>
              <a:solidFill>
                <a:schemeClr val="bg1"/>
              </a:solidFill>
              <a:ln>
                <a:noFill/>
              </a:ln>
            </p:spPr>
            <p:txBody>
              <a:bodyPr vert="horz" wrap="square" lIns="68580" tIns="34290" rIns="68580" bIns="3429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pPr>
                <a:endParaRPr lang="zh-CN" altLang="en-US" sz="1350">
                  <a:solidFill>
                    <a:prstClr val="black"/>
                  </a:solidFill>
                </a:endParaRPr>
              </a:p>
            </p:txBody>
          </p:sp>
          <p:sp>
            <p:nvSpPr>
              <p:cNvPr id="23" name="Freeform 14"/>
              <p:cNvSpPr/>
              <p:nvPr/>
            </p:nvSpPr>
            <p:spPr bwMode="auto">
              <a:xfrm>
                <a:off x="9477773" y="2682084"/>
                <a:ext cx="408113" cy="25912"/>
              </a:xfrm>
              <a:custGeom>
                <a:avLst/>
                <a:gdLst>
                  <a:gd name="T0" fmla="*/ 185 w 189"/>
                  <a:gd name="T1" fmla="*/ 0 h 12"/>
                  <a:gd name="T2" fmla="*/ 5 w 189"/>
                  <a:gd name="T3" fmla="*/ 0 h 12"/>
                  <a:gd name="T4" fmla="*/ 5 w 189"/>
                  <a:gd name="T5" fmla="*/ 2 h 12"/>
                  <a:gd name="T6" fmla="*/ 0 w 189"/>
                  <a:gd name="T7" fmla="*/ 2 h 12"/>
                  <a:gd name="T8" fmla="*/ 0 w 189"/>
                  <a:gd name="T9" fmla="*/ 12 h 12"/>
                  <a:gd name="T10" fmla="*/ 189 w 189"/>
                  <a:gd name="T11" fmla="*/ 12 h 12"/>
                  <a:gd name="T12" fmla="*/ 189 w 189"/>
                  <a:gd name="T13" fmla="*/ 2 h 12"/>
                  <a:gd name="T14" fmla="*/ 185 w 189"/>
                  <a:gd name="T15" fmla="*/ 2 h 12"/>
                  <a:gd name="T16" fmla="*/ 185 w 189"/>
                  <a:gd name="T17"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12">
                    <a:moveTo>
                      <a:pt x="185" y="0"/>
                    </a:moveTo>
                    <a:lnTo>
                      <a:pt x="5" y="0"/>
                    </a:lnTo>
                    <a:lnTo>
                      <a:pt x="5" y="2"/>
                    </a:lnTo>
                    <a:lnTo>
                      <a:pt x="0" y="2"/>
                    </a:lnTo>
                    <a:lnTo>
                      <a:pt x="0" y="12"/>
                    </a:lnTo>
                    <a:lnTo>
                      <a:pt x="189" y="12"/>
                    </a:lnTo>
                    <a:lnTo>
                      <a:pt x="189" y="2"/>
                    </a:lnTo>
                    <a:lnTo>
                      <a:pt x="185" y="2"/>
                    </a:lnTo>
                    <a:lnTo>
                      <a:pt x="185" y="0"/>
                    </a:lnTo>
                  </a:path>
                </a:pathLst>
              </a:custGeom>
              <a:solidFill>
                <a:schemeClr val="bg1"/>
              </a:solidFill>
              <a:ln>
                <a:noFill/>
              </a:ln>
            </p:spPr>
            <p:txBody>
              <a:bodyPr vert="horz" wrap="square" lIns="68580" tIns="34290" rIns="68580" bIns="3429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pPr>
                <a:endParaRPr lang="zh-CN" altLang="en-US" sz="1350">
                  <a:solidFill>
                    <a:prstClr val="black"/>
                  </a:solidFill>
                </a:endParaRPr>
              </a:p>
            </p:txBody>
          </p:sp>
          <p:sp>
            <p:nvSpPr>
              <p:cNvPr id="24" name="Freeform 15"/>
              <p:cNvSpPr/>
              <p:nvPr/>
            </p:nvSpPr>
            <p:spPr bwMode="auto">
              <a:xfrm>
                <a:off x="9615970" y="2312839"/>
                <a:ext cx="71258" cy="41027"/>
              </a:xfrm>
              <a:custGeom>
                <a:avLst/>
                <a:gdLst>
                  <a:gd name="T0" fmla="*/ 12 w 14"/>
                  <a:gd name="T1" fmla="*/ 0 h 8"/>
                  <a:gd name="T2" fmla="*/ 0 w 14"/>
                  <a:gd name="T3" fmla="*/ 5 h 8"/>
                  <a:gd name="T4" fmla="*/ 1 w 14"/>
                  <a:gd name="T5" fmla="*/ 7 h 8"/>
                  <a:gd name="T6" fmla="*/ 2 w 14"/>
                  <a:gd name="T7" fmla="*/ 8 h 8"/>
                  <a:gd name="T8" fmla="*/ 3 w 14"/>
                  <a:gd name="T9" fmla="*/ 8 h 8"/>
                  <a:gd name="T10" fmla="*/ 4 w 14"/>
                  <a:gd name="T11" fmla="*/ 8 h 8"/>
                  <a:gd name="T12" fmla="*/ 4 w 14"/>
                  <a:gd name="T13" fmla="*/ 8 h 8"/>
                  <a:gd name="T14" fmla="*/ 12 w 14"/>
                  <a:gd name="T15" fmla="*/ 4 h 8"/>
                  <a:gd name="T16" fmla="*/ 12 w 14"/>
                  <a:gd name="T17" fmla="*/ 4 h 8"/>
                  <a:gd name="T18" fmla="*/ 13 w 14"/>
                  <a:gd name="T19" fmla="*/ 3 h 8"/>
                  <a:gd name="T20" fmla="*/ 13 w 14"/>
                  <a:gd name="T21" fmla="*/ 2 h 8"/>
                  <a:gd name="T22" fmla="*/ 12 w 14"/>
                  <a:gd name="T23"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4" h="8">
                    <a:moveTo>
                      <a:pt x="12" y="0"/>
                    </a:moveTo>
                    <a:cubicBezTo>
                      <a:pt x="0" y="5"/>
                      <a:pt x="0" y="5"/>
                      <a:pt x="0" y="5"/>
                    </a:cubicBezTo>
                    <a:cubicBezTo>
                      <a:pt x="1" y="7"/>
                      <a:pt x="1" y="7"/>
                      <a:pt x="1" y="7"/>
                    </a:cubicBezTo>
                    <a:cubicBezTo>
                      <a:pt x="2" y="8"/>
                      <a:pt x="2" y="8"/>
                      <a:pt x="2" y="8"/>
                    </a:cubicBezTo>
                    <a:cubicBezTo>
                      <a:pt x="2" y="8"/>
                      <a:pt x="3" y="8"/>
                      <a:pt x="3" y="8"/>
                    </a:cubicBezTo>
                    <a:cubicBezTo>
                      <a:pt x="4" y="8"/>
                      <a:pt x="4" y="8"/>
                      <a:pt x="4" y="8"/>
                    </a:cubicBezTo>
                    <a:cubicBezTo>
                      <a:pt x="4" y="8"/>
                      <a:pt x="4" y="8"/>
                      <a:pt x="4" y="8"/>
                    </a:cubicBezTo>
                    <a:cubicBezTo>
                      <a:pt x="12" y="4"/>
                      <a:pt x="12" y="4"/>
                      <a:pt x="12" y="4"/>
                    </a:cubicBezTo>
                    <a:cubicBezTo>
                      <a:pt x="12" y="4"/>
                      <a:pt x="12" y="4"/>
                      <a:pt x="12" y="4"/>
                    </a:cubicBezTo>
                    <a:cubicBezTo>
                      <a:pt x="13" y="3"/>
                      <a:pt x="13" y="3"/>
                      <a:pt x="13" y="3"/>
                    </a:cubicBezTo>
                    <a:cubicBezTo>
                      <a:pt x="14" y="3"/>
                      <a:pt x="14" y="2"/>
                      <a:pt x="13" y="2"/>
                    </a:cubicBezTo>
                    <a:cubicBezTo>
                      <a:pt x="12" y="0"/>
                      <a:pt x="12" y="0"/>
                      <a:pt x="12" y="0"/>
                    </a:cubicBezTo>
                  </a:path>
                </a:pathLst>
              </a:custGeom>
              <a:solidFill>
                <a:schemeClr val="bg1"/>
              </a:solidFill>
              <a:ln>
                <a:noFill/>
              </a:ln>
            </p:spPr>
            <p:txBody>
              <a:bodyPr vert="horz" wrap="square" lIns="68580" tIns="34290" rIns="68580" bIns="3429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pPr>
                <a:endParaRPr lang="zh-CN" altLang="en-US" sz="1350">
                  <a:solidFill>
                    <a:prstClr val="black"/>
                  </a:solidFill>
                </a:endParaRPr>
              </a:p>
            </p:txBody>
          </p:sp>
          <p:sp>
            <p:nvSpPr>
              <p:cNvPr id="25" name="Freeform 16"/>
              <p:cNvSpPr/>
              <p:nvPr/>
            </p:nvSpPr>
            <p:spPr bwMode="auto">
              <a:xfrm>
                <a:off x="9641882" y="2343069"/>
                <a:ext cx="60461" cy="60461"/>
              </a:xfrm>
              <a:custGeom>
                <a:avLst/>
                <a:gdLst>
                  <a:gd name="T0" fmla="*/ 8 w 12"/>
                  <a:gd name="T1" fmla="*/ 0 h 12"/>
                  <a:gd name="T2" fmla="*/ 0 w 12"/>
                  <a:gd name="T3" fmla="*/ 4 h 12"/>
                  <a:gd name="T4" fmla="*/ 3 w 12"/>
                  <a:gd name="T5" fmla="*/ 11 h 12"/>
                  <a:gd name="T6" fmla="*/ 4 w 12"/>
                  <a:gd name="T7" fmla="*/ 12 h 12"/>
                  <a:gd name="T8" fmla="*/ 4 w 12"/>
                  <a:gd name="T9" fmla="*/ 12 h 12"/>
                  <a:gd name="T10" fmla="*/ 12 w 12"/>
                  <a:gd name="T11" fmla="*/ 9 h 12"/>
                  <a:gd name="T12" fmla="*/ 12 w 12"/>
                  <a:gd name="T13" fmla="*/ 7 h 12"/>
                  <a:gd name="T14" fmla="*/ 8 w 12"/>
                  <a:gd name="T15" fmla="*/ 0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 h="12">
                    <a:moveTo>
                      <a:pt x="8" y="0"/>
                    </a:moveTo>
                    <a:cubicBezTo>
                      <a:pt x="0" y="4"/>
                      <a:pt x="0" y="4"/>
                      <a:pt x="0" y="4"/>
                    </a:cubicBezTo>
                    <a:cubicBezTo>
                      <a:pt x="3" y="11"/>
                      <a:pt x="3" y="11"/>
                      <a:pt x="3" y="11"/>
                    </a:cubicBezTo>
                    <a:cubicBezTo>
                      <a:pt x="3" y="12"/>
                      <a:pt x="4" y="12"/>
                      <a:pt x="4" y="12"/>
                    </a:cubicBezTo>
                    <a:cubicBezTo>
                      <a:pt x="4" y="12"/>
                      <a:pt x="4" y="12"/>
                      <a:pt x="4" y="12"/>
                    </a:cubicBezTo>
                    <a:cubicBezTo>
                      <a:pt x="12" y="9"/>
                      <a:pt x="12" y="9"/>
                      <a:pt x="12" y="9"/>
                    </a:cubicBezTo>
                    <a:cubicBezTo>
                      <a:pt x="12" y="9"/>
                      <a:pt x="12" y="8"/>
                      <a:pt x="12" y="7"/>
                    </a:cubicBezTo>
                    <a:cubicBezTo>
                      <a:pt x="8" y="0"/>
                      <a:pt x="8" y="0"/>
                      <a:pt x="8" y="0"/>
                    </a:cubicBezTo>
                  </a:path>
                </a:pathLst>
              </a:custGeom>
              <a:solidFill>
                <a:schemeClr val="bg1"/>
              </a:solidFill>
              <a:ln>
                <a:noFill/>
              </a:ln>
            </p:spPr>
            <p:txBody>
              <a:bodyPr vert="horz" wrap="square" lIns="68580" tIns="34290" rIns="68580" bIns="3429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pPr>
                <a:endParaRPr lang="zh-CN" altLang="en-US" sz="1350">
                  <a:solidFill>
                    <a:prstClr val="black"/>
                  </a:solidFill>
                </a:endParaRPr>
              </a:p>
            </p:txBody>
          </p:sp>
          <p:sp>
            <p:nvSpPr>
              <p:cNvPr id="26" name="Freeform 17"/>
              <p:cNvSpPr>
                <a:spLocks noEditPoints="1"/>
              </p:cNvSpPr>
              <p:nvPr/>
            </p:nvSpPr>
            <p:spPr bwMode="auto">
              <a:xfrm>
                <a:off x="9410834" y="2142252"/>
                <a:ext cx="410272" cy="492327"/>
              </a:xfrm>
              <a:custGeom>
                <a:avLst/>
                <a:gdLst>
                  <a:gd name="T0" fmla="*/ 23 w 80"/>
                  <a:gd name="T1" fmla="*/ 25 h 96"/>
                  <a:gd name="T2" fmla="*/ 28 w 80"/>
                  <a:gd name="T3" fmla="*/ 18 h 96"/>
                  <a:gd name="T4" fmla="*/ 30 w 80"/>
                  <a:gd name="T5" fmla="*/ 27 h 96"/>
                  <a:gd name="T6" fmla="*/ 40 w 80"/>
                  <a:gd name="T7" fmla="*/ 0 h 96"/>
                  <a:gd name="T8" fmla="*/ 37 w 80"/>
                  <a:gd name="T9" fmla="*/ 1 h 96"/>
                  <a:gd name="T10" fmla="*/ 25 w 80"/>
                  <a:gd name="T11" fmla="*/ 6 h 96"/>
                  <a:gd name="T12" fmla="*/ 24 w 80"/>
                  <a:gd name="T13" fmla="*/ 7 h 96"/>
                  <a:gd name="T14" fmla="*/ 26 w 80"/>
                  <a:gd name="T15" fmla="*/ 15 h 96"/>
                  <a:gd name="T16" fmla="*/ 20 w 80"/>
                  <a:gd name="T17" fmla="*/ 23 h 96"/>
                  <a:gd name="T18" fmla="*/ 29 w 80"/>
                  <a:gd name="T19" fmla="*/ 88 h 96"/>
                  <a:gd name="T20" fmla="*/ 43 w 80"/>
                  <a:gd name="T21" fmla="*/ 96 h 96"/>
                  <a:gd name="T22" fmla="*/ 53 w 80"/>
                  <a:gd name="T23" fmla="*/ 88 h 96"/>
                  <a:gd name="T24" fmla="*/ 56 w 80"/>
                  <a:gd name="T25" fmla="*/ 78 h 96"/>
                  <a:gd name="T26" fmla="*/ 61 w 80"/>
                  <a:gd name="T27" fmla="*/ 77 h 96"/>
                  <a:gd name="T28" fmla="*/ 76 w 80"/>
                  <a:gd name="T29" fmla="*/ 70 h 96"/>
                  <a:gd name="T30" fmla="*/ 75 w 80"/>
                  <a:gd name="T31" fmla="*/ 66 h 96"/>
                  <a:gd name="T32" fmla="*/ 73 w 80"/>
                  <a:gd name="T33" fmla="*/ 64 h 96"/>
                  <a:gd name="T34" fmla="*/ 58 w 80"/>
                  <a:gd name="T35" fmla="*/ 73 h 96"/>
                  <a:gd name="T36" fmla="*/ 53 w 80"/>
                  <a:gd name="T37" fmla="*/ 71 h 96"/>
                  <a:gd name="T38" fmla="*/ 60 w 80"/>
                  <a:gd name="T39" fmla="*/ 65 h 96"/>
                  <a:gd name="T40" fmla="*/ 80 w 80"/>
                  <a:gd name="T41" fmla="*/ 55 h 96"/>
                  <a:gd name="T42" fmla="*/ 79 w 80"/>
                  <a:gd name="T43" fmla="*/ 52 h 96"/>
                  <a:gd name="T44" fmla="*/ 78 w 80"/>
                  <a:gd name="T45" fmla="*/ 51 h 96"/>
                  <a:gd name="T46" fmla="*/ 41 w 80"/>
                  <a:gd name="T47" fmla="*/ 70 h 96"/>
                  <a:gd name="T48" fmla="*/ 43 w 80"/>
                  <a:gd name="T49" fmla="*/ 72 h 96"/>
                  <a:gd name="T50" fmla="*/ 44 w 80"/>
                  <a:gd name="T51" fmla="*/ 71 h 96"/>
                  <a:gd name="T52" fmla="*/ 46 w 80"/>
                  <a:gd name="T53" fmla="*/ 74 h 96"/>
                  <a:gd name="T54" fmla="*/ 50 w 80"/>
                  <a:gd name="T55" fmla="*/ 72 h 96"/>
                  <a:gd name="T56" fmla="*/ 41 w 80"/>
                  <a:gd name="T57" fmla="*/ 81 h 96"/>
                  <a:gd name="T58" fmla="*/ 23 w 80"/>
                  <a:gd name="T59" fmla="*/ 33 h 96"/>
                  <a:gd name="T60" fmla="*/ 36 w 80"/>
                  <a:gd name="T61" fmla="*/ 37 h 96"/>
                  <a:gd name="T62" fmla="*/ 54 w 80"/>
                  <a:gd name="T63" fmla="*/ 29 h 96"/>
                  <a:gd name="T64" fmla="*/ 40 w 80"/>
                  <a:gd name="T65" fmla="*/ 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80" h="96">
                    <a:moveTo>
                      <a:pt x="28" y="28"/>
                    </a:moveTo>
                    <a:cubicBezTo>
                      <a:pt x="26" y="28"/>
                      <a:pt x="24" y="27"/>
                      <a:pt x="23" y="25"/>
                    </a:cubicBezTo>
                    <a:cubicBezTo>
                      <a:pt x="22" y="22"/>
                      <a:pt x="23" y="19"/>
                      <a:pt x="26" y="18"/>
                    </a:cubicBezTo>
                    <a:cubicBezTo>
                      <a:pt x="27" y="18"/>
                      <a:pt x="27" y="18"/>
                      <a:pt x="28" y="18"/>
                    </a:cubicBezTo>
                    <a:cubicBezTo>
                      <a:pt x="30" y="18"/>
                      <a:pt x="32" y="19"/>
                      <a:pt x="33" y="21"/>
                    </a:cubicBezTo>
                    <a:cubicBezTo>
                      <a:pt x="34" y="23"/>
                      <a:pt x="33" y="26"/>
                      <a:pt x="30" y="27"/>
                    </a:cubicBezTo>
                    <a:cubicBezTo>
                      <a:pt x="30" y="28"/>
                      <a:pt x="29" y="28"/>
                      <a:pt x="28" y="28"/>
                    </a:cubicBezTo>
                    <a:moveTo>
                      <a:pt x="40" y="0"/>
                    </a:moveTo>
                    <a:cubicBezTo>
                      <a:pt x="40" y="0"/>
                      <a:pt x="39" y="0"/>
                      <a:pt x="39" y="0"/>
                    </a:cubicBezTo>
                    <a:cubicBezTo>
                      <a:pt x="37" y="1"/>
                      <a:pt x="37" y="1"/>
                      <a:pt x="37" y="1"/>
                    </a:cubicBezTo>
                    <a:cubicBezTo>
                      <a:pt x="37" y="0"/>
                      <a:pt x="37" y="0"/>
                      <a:pt x="37" y="0"/>
                    </a:cubicBezTo>
                    <a:cubicBezTo>
                      <a:pt x="25" y="6"/>
                      <a:pt x="25" y="6"/>
                      <a:pt x="25" y="6"/>
                    </a:cubicBezTo>
                    <a:cubicBezTo>
                      <a:pt x="25" y="6"/>
                      <a:pt x="25" y="6"/>
                      <a:pt x="25" y="6"/>
                    </a:cubicBezTo>
                    <a:cubicBezTo>
                      <a:pt x="24" y="7"/>
                      <a:pt x="24" y="7"/>
                      <a:pt x="24" y="7"/>
                    </a:cubicBezTo>
                    <a:cubicBezTo>
                      <a:pt x="23" y="7"/>
                      <a:pt x="23" y="8"/>
                      <a:pt x="23" y="9"/>
                    </a:cubicBezTo>
                    <a:cubicBezTo>
                      <a:pt x="26" y="15"/>
                      <a:pt x="26" y="15"/>
                      <a:pt x="26" y="15"/>
                    </a:cubicBezTo>
                    <a:cubicBezTo>
                      <a:pt x="25" y="15"/>
                      <a:pt x="25" y="15"/>
                      <a:pt x="25" y="15"/>
                    </a:cubicBezTo>
                    <a:cubicBezTo>
                      <a:pt x="22" y="17"/>
                      <a:pt x="20" y="20"/>
                      <a:pt x="20" y="23"/>
                    </a:cubicBezTo>
                    <a:cubicBezTo>
                      <a:pt x="6" y="32"/>
                      <a:pt x="0" y="51"/>
                      <a:pt x="8" y="69"/>
                    </a:cubicBezTo>
                    <a:cubicBezTo>
                      <a:pt x="13" y="78"/>
                      <a:pt x="21" y="85"/>
                      <a:pt x="29" y="88"/>
                    </a:cubicBezTo>
                    <a:cubicBezTo>
                      <a:pt x="26" y="96"/>
                      <a:pt x="26" y="96"/>
                      <a:pt x="26" y="96"/>
                    </a:cubicBezTo>
                    <a:cubicBezTo>
                      <a:pt x="43" y="96"/>
                      <a:pt x="43" y="96"/>
                      <a:pt x="43" y="96"/>
                    </a:cubicBezTo>
                    <a:cubicBezTo>
                      <a:pt x="42" y="90"/>
                      <a:pt x="42" y="90"/>
                      <a:pt x="42" y="90"/>
                    </a:cubicBezTo>
                    <a:cubicBezTo>
                      <a:pt x="46" y="90"/>
                      <a:pt x="49" y="89"/>
                      <a:pt x="53" y="88"/>
                    </a:cubicBezTo>
                    <a:cubicBezTo>
                      <a:pt x="55" y="87"/>
                      <a:pt x="57" y="85"/>
                      <a:pt x="59" y="84"/>
                    </a:cubicBezTo>
                    <a:cubicBezTo>
                      <a:pt x="56" y="78"/>
                      <a:pt x="56" y="78"/>
                      <a:pt x="56" y="78"/>
                    </a:cubicBezTo>
                    <a:cubicBezTo>
                      <a:pt x="60" y="76"/>
                      <a:pt x="60" y="76"/>
                      <a:pt x="60" y="76"/>
                    </a:cubicBezTo>
                    <a:cubicBezTo>
                      <a:pt x="60" y="76"/>
                      <a:pt x="61" y="77"/>
                      <a:pt x="61" y="77"/>
                    </a:cubicBezTo>
                    <a:cubicBezTo>
                      <a:pt x="61" y="77"/>
                      <a:pt x="61" y="77"/>
                      <a:pt x="61" y="77"/>
                    </a:cubicBezTo>
                    <a:cubicBezTo>
                      <a:pt x="76" y="70"/>
                      <a:pt x="76" y="70"/>
                      <a:pt x="76" y="70"/>
                    </a:cubicBezTo>
                    <a:cubicBezTo>
                      <a:pt x="76" y="70"/>
                      <a:pt x="76" y="68"/>
                      <a:pt x="76" y="67"/>
                    </a:cubicBezTo>
                    <a:cubicBezTo>
                      <a:pt x="75" y="66"/>
                      <a:pt x="75" y="66"/>
                      <a:pt x="75" y="66"/>
                    </a:cubicBezTo>
                    <a:cubicBezTo>
                      <a:pt x="74" y="65"/>
                      <a:pt x="74" y="64"/>
                      <a:pt x="73" y="64"/>
                    </a:cubicBezTo>
                    <a:cubicBezTo>
                      <a:pt x="73" y="64"/>
                      <a:pt x="73" y="64"/>
                      <a:pt x="73" y="64"/>
                    </a:cubicBezTo>
                    <a:cubicBezTo>
                      <a:pt x="59" y="71"/>
                      <a:pt x="59" y="71"/>
                      <a:pt x="59" y="71"/>
                    </a:cubicBezTo>
                    <a:cubicBezTo>
                      <a:pt x="58" y="71"/>
                      <a:pt x="58" y="72"/>
                      <a:pt x="58" y="73"/>
                    </a:cubicBezTo>
                    <a:cubicBezTo>
                      <a:pt x="54" y="75"/>
                      <a:pt x="54" y="75"/>
                      <a:pt x="54" y="75"/>
                    </a:cubicBezTo>
                    <a:cubicBezTo>
                      <a:pt x="53" y="71"/>
                      <a:pt x="53" y="71"/>
                      <a:pt x="53" y="71"/>
                    </a:cubicBezTo>
                    <a:cubicBezTo>
                      <a:pt x="60" y="67"/>
                      <a:pt x="60" y="67"/>
                      <a:pt x="60" y="67"/>
                    </a:cubicBezTo>
                    <a:cubicBezTo>
                      <a:pt x="61" y="67"/>
                      <a:pt x="61" y="66"/>
                      <a:pt x="60" y="65"/>
                    </a:cubicBezTo>
                    <a:cubicBezTo>
                      <a:pt x="60" y="64"/>
                      <a:pt x="60" y="64"/>
                      <a:pt x="60" y="64"/>
                    </a:cubicBezTo>
                    <a:cubicBezTo>
                      <a:pt x="80" y="55"/>
                      <a:pt x="80" y="55"/>
                      <a:pt x="80" y="55"/>
                    </a:cubicBezTo>
                    <a:cubicBezTo>
                      <a:pt x="80" y="54"/>
                      <a:pt x="80" y="54"/>
                      <a:pt x="80" y="53"/>
                    </a:cubicBezTo>
                    <a:cubicBezTo>
                      <a:pt x="79" y="52"/>
                      <a:pt x="79" y="52"/>
                      <a:pt x="79" y="52"/>
                    </a:cubicBezTo>
                    <a:cubicBezTo>
                      <a:pt x="79" y="51"/>
                      <a:pt x="79" y="51"/>
                      <a:pt x="78" y="51"/>
                    </a:cubicBezTo>
                    <a:cubicBezTo>
                      <a:pt x="78" y="51"/>
                      <a:pt x="78" y="51"/>
                      <a:pt x="78" y="51"/>
                    </a:cubicBezTo>
                    <a:cubicBezTo>
                      <a:pt x="41" y="68"/>
                      <a:pt x="41" y="68"/>
                      <a:pt x="41" y="68"/>
                    </a:cubicBezTo>
                    <a:cubicBezTo>
                      <a:pt x="41" y="68"/>
                      <a:pt x="40" y="69"/>
                      <a:pt x="41" y="70"/>
                    </a:cubicBezTo>
                    <a:cubicBezTo>
                      <a:pt x="41" y="71"/>
                      <a:pt x="41" y="71"/>
                      <a:pt x="41" y="71"/>
                    </a:cubicBezTo>
                    <a:cubicBezTo>
                      <a:pt x="42" y="71"/>
                      <a:pt x="42" y="72"/>
                      <a:pt x="43" y="72"/>
                    </a:cubicBezTo>
                    <a:cubicBezTo>
                      <a:pt x="43" y="72"/>
                      <a:pt x="43" y="72"/>
                      <a:pt x="43" y="72"/>
                    </a:cubicBezTo>
                    <a:cubicBezTo>
                      <a:pt x="44" y="71"/>
                      <a:pt x="44" y="71"/>
                      <a:pt x="44" y="71"/>
                    </a:cubicBezTo>
                    <a:cubicBezTo>
                      <a:pt x="44" y="72"/>
                      <a:pt x="44" y="72"/>
                      <a:pt x="44" y="72"/>
                    </a:cubicBezTo>
                    <a:cubicBezTo>
                      <a:pt x="45" y="73"/>
                      <a:pt x="45" y="74"/>
                      <a:pt x="46" y="74"/>
                    </a:cubicBezTo>
                    <a:cubicBezTo>
                      <a:pt x="46" y="74"/>
                      <a:pt x="46" y="74"/>
                      <a:pt x="46" y="74"/>
                    </a:cubicBezTo>
                    <a:cubicBezTo>
                      <a:pt x="50" y="72"/>
                      <a:pt x="50" y="72"/>
                      <a:pt x="50" y="72"/>
                    </a:cubicBezTo>
                    <a:cubicBezTo>
                      <a:pt x="49" y="76"/>
                      <a:pt x="47" y="79"/>
                      <a:pt x="45" y="80"/>
                    </a:cubicBezTo>
                    <a:cubicBezTo>
                      <a:pt x="44" y="81"/>
                      <a:pt x="42" y="81"/>
                      <a:pt x="41" y="81"/>
                    </a:cubicBezTo>
                    <a:cubicBezTo>
                      <a:pt x="34" y="81"/>
                      <a:pt x="26" y="74"/>
                      <a:pt x="21" y="63"/>
                    </a:cubicBezTo>
                    <a:cubicBezTo>
                      <a:pt x="15" y="50"/>
                      <a:pt x="16" y="37"/>
                      <a:pt x="23" y="33"/>
                    </a:cubicBezTo>
                    <a:cubicBezTo>
                      <a:pt x="24" y="33"/>
                      <a:pt x="25" y="33"/>
                      <a:pt x="26" y="33"/>
                    </a:cubicBezTo>
                    <a:cubicBezTo>
                      <a:pt x="29" y="33"/>
                      <a:pt x="33" y="34"/>
                      <a:pt x="36" y="37"/>
                    </a:cubicBezTo>
                    <a:cubicBezTo>
                      <a:pt x="36" y="37"/>
                      <a:pt x="36" y="37"/>
                      <a:pt x="36" y="37"/>
                    </a:cubicBezTo>
                    <a:cubicBezTo>
                      <a:pt x="54" y="29"/>
                      <a:pt x="54" y="29"/>
                      <a:pt x="54" y="29"/>
                    </a:cubicBezTo>
                    <a:cubicBezTo>
                      <a:pt x="41" y="0"/>
                      <a:pt x="41" y="0"/>
                      <a:pt x="41" y="0"/>
                    </a:cubicBezTo>
                    <a:cubicBezTo>
                      <a:pt x="41" y="0"/>
                      <a:pt x="40" y="0"/>
                      <a:pt x="40" y="0"/>
                    </a:cubicBezTo>
                  </a:path>
                </a:pathLst>
              </a:custGeom>
              <a:solidFill>
                <a:schemeClr val="bg1"/>
              </a:solidFill>
              <a:ln>
                <a:noFill/>
              </a:ln>
            </p:spPr>
            <p:txBody>
              <a:bodyPr vert="horz" wrap="square" lIns="68580" tIns="34290" rIns="68580" bIns="3429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pPr>
                <a:endParaRPr lang="zh-CN" altLang="en-US" sz="1350">
                  <a:solidFill>
                    <a:prstClr val="black"/>
                  </a:solidFill>
                </a:endParaRPr>
              </a:p>
            </p:txBody>
          </p:sp>
          <p:sp>
            <p:nvSpPr>
              <p:cNvPr id="27" name="Freeform 18"/>
              <p:cNvSpPr/>
              <p:nvPr/>
            </p:nvSpPr>
            <p:spPr bwMode="auto">
              <a:xfrm>
                <a:off x="9533916" y="2239422"/>
                <a:ext cx="41027" cy="36709"/>
              </a:xfrm>
              <a:custGeom>
                <a:avLst/>
                <a:gdLst>
                  <a:gd name="T0" fmla="*/ 4 w 8"/>
                  <a:gd name="T1" fmla="*/ 0 h 7"/>
                  <a:gd name="T2" fmla="*/ 3 w 8"/>
                  <a:gd name="T3" fmla="*/ 1 h 7"/>
                  <a:gd name="T4" fmla="*/ 1 w 8"/>
                  <a:gd name="T5" fmla="*/ 5 h 7"/>
                  <a:gd name="T6" fmla="*/ 4 w 8"/>
                  <a:gd name="T7" fmla="*/ 7 h 7"/>
                  <a:gd name="T8" fmla="*/ 5 w 8"/>
                  <a:gd name="T9" fmla="*/ 6 h 7"/>
                  <a:gd name="T10" fmla="*/ 7 w 8"/>
                  <a:gd name="T11" fmla="*/ 2 h 7"/>
                  <a:gd name="T12" fmla="*/ 4 w 8"/>
                  <a:gd name="T13" fmla="*/ 0 h 7"/>
                </a:gdLst>
                <a:ahLst/>
                <a:cxnLst>
                  <a:cxn ang="0">
                    <a:pos x="T0" y="T1"/>
                  </a:cxn>
                  <a:cxn ang="0">
                    <a:pos x="T2" y="T3"/>
                  </a:cxn>
                  <a:cxn ang="0">
                    <a:pos x="T4" y="T5"/>
                  </a:cxn>
                  <a:cxn ang="0">
                    <a:pos x="T6" y="T7"/>
                  </a:cxn>
                  <a:cxn ang="0">
                    <a:pos x="T8" y="T9"/>
                  </a:cxn>
                  <a:cxn ang="0">
                    <a:pos x="T10" y="T11"/>
                  </a:cxn>
                  <a:cxn ang="0">
                    <a:pos x="T12" y="T13"/>
                  </a:cxn>
                </a:cxnLst>
                <a:rect l="0" t="0" r="r" b="b"/>
                <a:pathLst>
                  <a:path w="8" h="7">
                    <a:moveTo>
                      <a:pt x="4" y="0"/>
                    </a:moveTo>
                    <a:cubicBezTo>
                      <a:pt x="4" y="0"/>
                      <a:pt x="3" y="0"/>
                      <a:pt x="3" y="1"/>
                    </a:cubicBezTo>
                    <a:cubicBezTo>
                      <a:pt x="1" y="1"/>
                      <a:pt x="0" y="3"/>
                      <a:pt x="1" y="5"/>
                    </a:cubicBezTo>
                    <a:cubicBezTo>
                      <a:pt x="2" y="6"/>
                      <a:pt x="3" y="7"/>
                      <a:pt x="4" y="7"/>
                    </a:cubicBezTo>
                    <a:cubicBezTo>
                      <a:pt x="4" y="7"/>
                      <a:pt x="5" y="7"/>
                      <a:pt x="5" y="6"/>
                    </a:cubicBezTo>
                    <a:cubicBezTo>
                      <a:pt x="7" y="6"/>
                      <a:pt x="8" y="4"/>
                      <a:pt x="7" y="2"/>
                    </a:cubicBezTo>
                    <a:cubicBezTo>
                      <a:pt x="6" y="1"/>
                      <a:pt x="5" y="0"/>
                      <a:pt x="4" y="0"/>
                    </a:cubicBezTo>
                  </a:path>
                </a:pathLst>
              </a:custGeom>
              <a:solidFill>
                <a:schemeClr val="bg1"/>
              </a:solidFill>
              <a:ln>
                <a:noFill/>
              </a:ln>
            </p:spPr>
            <p:txBody>
              <a:bodyPr vert="horz" wrap="square" lIns="68580" tIns="34290" rIns="68580" bIns="3429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pPr>
                <a:endParaRPr lang="zh-CN" altLang="en-US" sz="1350">
                  <a:solidFill>
                    <a:prstClr val="black"/>
                  </a:solidFill>
                </a:endParaRPr>
              </a:p>
            </p:txBody>
          </p:sp>
        </p:grpSp>
        <p:grpSp>
          <p:nvGrpSpPr>
            <p:cNvPr id="7" name="组合 6"/>
            <p:cNvGrpSpPr/>
            <p:nvPr/>
          </p:nvGrpSpPr>
          <p:grpSpPr>
            <a:xfrm>
              <a:off x="2035488" y="1729930"/>
              <a:ext cx="602453" cy="606771"/>
              <a:chOff x="1816476" y="2075313"/>
              <a:chExt cx="602453" cy="606771"/>
            </a:xfrm>
            <a:solidFill>
              <a:srgbClr val="C8161D"/>
            </a:solidFill>
          </p:grpSpPr>
          <p:sp>
            <p:nvSpPr>
              <p:cNvPr id="16" name="Oval 19"/>
              <p:cNvSpPr>
                <a:spLocks noChangeArrowheads="1"/>
              </p:cNvSpPr>
              <p:nvPr/>
            </p:nvSpPr>
            <p:spPr bwMode="auto">
              <a:xfrm>
                <a:off x="2060480" y="2321476"/>
                <a:ext cx="112285" cy="118763"/>
              </a:xfrm>
              <a:prstGeom prst="ellipse">
                <a:avLst/>
              </a:prstGeom>
              <a:grpFill/>
              <a:ln>
                <a:noFill/>
              </a:ln>
            </p:spPr>
            <p:txBody>
              <a:bodyPr vert="horz" wrap="square" lIns="68580" tIns="34290" rIns="68580" bIns="3429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pPr>
                <a:endParaRPr lang="zh-CN" altLang="en-US" sz="1350">
                  <a:solidFill>
                    <a:prstClr val="black"/>
                  </a:solidFill>
                </a:endParaRPr>
              </a:p>
            </p:txBody>
          </p:sp>
          <p:sp>
            <p:nvSpPr>
              <p:cNvPr id="17" name="Freeform 20"/>
              <p:cNvSpPr>
                <a:spLocks noEditPoints="1"/>
              </p:cNvSpPr>
              <p:nvPr/>
            </p:nvSpPr>
            <p:spPr bwMode="auto">
              <a:xfrm>
                <a:off x="1816476" y="2075313"/>
                <a:ext cx="602453" cy="606771"/>
              </a:xfrm>
              <a:custGeom>
                <a:avLst/>
                <a:gdLst>
                  <a:gd name="T0" fmla="*/ 59 w 118"/>
                  <a:gd name="T1" fmla="*/ 90 h 118"/>
                  <a:gd name="T2" fmla="*/ 29 w 118"/>
                  <a:gd name="T3" fmla="*/ 60 h 118"/>
                  <a:gd name="T4" fmla="*/ 59 w 118"/>
                  <a:gd name="T5" fmla="*/ 30 h 118"/>
                  <a:gd name="T6" fmla="*/ 89 w 118"/>
                  <a:gd name="T7" fmla="*/ 60 h 118"/>
                  <a:gd name="T8" fmla="*/ 59 w 118"/>
                  <a:gd name="T9" fmla="*/ 90 h 118"/>
                  <a:gd name="T10" fmla="*/ 64 w 118"/>
                  <a:gd name="T11" fmla="*/ 0 h 118"/>
                  <a:gd name="T12" fmla="*/ 54 w 118"/>
                  <a:gd name="T13" fmla="*/ 0 h 118"/>
                  <a:gd name="T14" fmla="*/ 47 w 118"/>
                  <a:gd name="T15" fmla="*/ 6 h 118"/>
                  <a:gd name="T16" fmla="*/ 44 w 118"/>
                  <a:gd name="T17" fmla="*/ 17 h 118"/>
                  <a:gd name="T18" fmla="*/ 40 w 118"/>
                  <a:gd name="T19" fmla="*/ 19 h 118"/>
                  <a:gd name="T20" fmla="*/ 30 w 118"/>
                  <a:gd name="T21" fmla="*/ 13 h 118"/>
                  <a:gd name="T22" fmla="*/ 26 w 118"/>
                  <a:gd name="T23" fmla="*/ 12 h 118"/>
                  <a:gd name="T24" fmla="*/ 21 w 118"/>
                  <a:gd name="T25" fmla="*/ 14 h 118"/>
                  <a:gd name="T26" fmla="*/ 14 w 118"/>
                  <a:gd name="T27" fmla="*/ 21 h 118"/>
                  <a:gd name="T28" fmla="*/ 13 w 118"/>
                  <a:gd name="T29" fmla="*/ 30 h 118"/>
                  <a:gd name="T30" fmla="*/ 19 w 118"/>
                  <a:gd name="T31" fmla="*/ 40 h 118"/>
                  <a:gd name="T32" fmla="*/ 17 w 118"/>
                  <a:gd name="T33" fmla="*/ 44 h 118"/>
                  <a:gd name="T34" fmla="*/ 6 w 118"/>
                  <a:gd name="T35" fmla="*/ 47 h 118"/>
                  <a:gd name="T36" fmla="*/ 0 w 118"/>
                  <a:gd name="T37" fmla="*/ 54 h 118"/>
                  <a:gd name="T38" fmla="*/ 0 w 118"/>
                  <a:gd name="T39" fmla="*/ 64 h 118"/>
                  <a:gd name="T40" fmla="*/ 6 w 118"/>
                  <a:gd name="T41" fmla="*/ 71 h 118"/>
                  <a:gd name="T42" fmla="*/ 17 w 118"/>
                  <a:gd name="T43" fmla="*/ 73 h 118"/>
                  <a:gd name="T44" fmla="*/ 19 w 118"/>
                  <a:gd name="T45" fmla="*/ 78 h 118"/>
                  <a:gd name="T46" fmla="*/ 13 w 118"/>
                  <a:gd name="T47" fmla="*/ 88 h 118"/>
                  <a:gd name="T48" fmla="*/ 14 w 118"/>
                  <a:gd name="T49" fmla="*/ 97 h 118"/>
                  <a:gd name="T50" fmla="*/ 21 w 118"/>
                  <a:gd name="T51" fmla="*/ 104 h 118"/>
                  <a:gd name="T52" fmla="*/ 26 w 118"/>
                  <a:gd name="T53" fmla="*/ 106 h 118"/>
                  <a:gd name="T54" fmla="*/ 30 w 118"/>
                  <a:gd name="T55" fmla="*/ 105 h 118"/>
                  <a:gd name="T56" fmla="*/ 40 w 118"/>
                  <a:gd name="T57" fmla="*/ 99 h 118"/>
                  <a:gd name="T58" fmla="*/ 44 w 118"/>
                  <a:gd name="T59" fmla="*/ 101 h 118"/>
                  <a:gd name="T60" fmla="*/ 47 w 118"/>
                  <a:gd name="T61" fmla="*/ 112 h 118"/>
                  <a:gd name="T62" fmla="*/ 54 w 118"/>
                  <a:gd name="T63" fmla="*/ 118 h 118"/>
                  <a:gd name="T64" fmla="*/ 64 w 118"/>
                  <a:gd name="T65" fmla="*/ 118 h 118"/>
                  <a:gd name="T66" fmla="*/ 71 w 118"/>
                  <a:gd name="T67" fmla="*/ 112 h 118"/>
                  <a:gd name="T68" fmla="*/ 73 w 118"/>
                  <a:gd name="T69" fmla="*/ 101 h 118"/>
                  <a:gd name="T70" fmla="*/ 78 w 118"/>
                  <a:gd name="T71" fmla="*/ 99 h 118"/>
                  <a:gd name="T72" fmla="*/ 88 w 118"/>
                  <a:gd name="T73" fmla="*/ 105 h 118"/>
                  <a:gd name="T74" fmla="*/ 92 w 118"/>
                  <a:gd name="T75" fmla="*/ 106 h 118"/>
                  <a:gd name="T76" fmla="*/ 97 w 118"/>
                  <a:gd name="T77" fmla="*/ 104 h 118"/>
                  <a:gd name="T78" fmla="*/ 104 w 118"/>
                  <a:gd name="T79" fmla="*/ 97 h 118"/>
                  <a:gd name="T80" fmla="*/ 105 w 118"/>
                  <a:gd name="T81" fmla="*/ 88 h 118"/>
                  <a:gd name="T82" fmla="*/ 99 w 118"/>
                  <a:gd name="T83" fmla="*/ 78 h 118"/>
                  <a:gd name="T84" fmla="*/ 101 w 118"/>
                  <a:gd name="T85" fmla="*/ 73 h 118"/>
                  <a:gd name="T86" fmla="*/ 112 w 118"/>
                  <a:gd name="T87" fmla="*/ 71 h 118"/>
                  <a:gd name="T88" fmla="*/ 118 w 118"/>
                  <a:gd name="T89" fmla="*/ 64 h 118"/>
                  <a:gd name="T90" fmla="*/ 118 w 118"/>
                  <a:gd name="T91" fmla="*/ 54 h 118"/>
                  <a:gd name="T92" fmla="*/ 112 w 118"/>
                  <a:gd name="T93" fmla="*/ 47 h 118"/>
                  <a:gd name="T94" fmla="*/ 101 w 118"/>
                  <a:gd name="T95" fmla="*/ 44 h 118"/>
                  <a:gd name="T96" fmla="*/ 99 w 118"/>
                  <a:gd name="T97" fmla="*/ 40 h 118"/>
                  <a:gd name="T98" fmla="*/ 105 w 118"/>
                  <a:gd name="T99" fmla="*/ 30 h 118"/>
                  <a:gd name="T100" fmla="*/ 104 w 118"/>
                  <a:gd name="T101" fmla="*/ 21 h 118"/>
                  <a:gd name="T102" fmla="*/ 97 w 118"/>
                  <a:gd name="T103" fmla="*/ 14 h 118"/>
                  <a:gd name="T104" fmla="*/ 92 w 118"/>
                  <a:gd name="T105" fmla="*/ 12 h 118"/>
                  <a:gd name="T106" fmla="*/ 88 w 118"/>
                  <a:gd name="T107" fmla="*/ 13 h 118"/>
                  <a:gd name="T108" fmla="*/ 78 w 118"/>
                  <a:gd name="T109" fmla="*/ 19 h 118"/>
                  <a:gd name="T110" fmla="*/ 73 w 118"/>
                  <a:gd name="T111" fmla="*/ 17 h 118"/>
                  <a:gd name="T112" fmla="*/ 71 w 118"/>
                  <a:gd name="T113" fmla="*/ 6 h 118"/>
                  <a:gd name="T114" fmla="*/ 64 w 118"/>
                  <a:gd name="T115" fmla="*/ 0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18" h="118">
                    <a:moveTo>
                      <a:pt x="59" y="90"/>
                    </a:moveTo>
                    <a:cubicBezTo>
                      <a:pt x="42" y="90"/>
                      <a:pt x="29" y="76"/>
                      <a:pt x="29" y="60"/>
                    </a:cubicBezTo>
                    <a:cubicBezTo>
                      <a:pt x="29" y="43"/>
                      <a:pt x="42" y="30"/>
                      <a:pt x="59" y="30"/>
                    </a:cubicBezTo>
                    <a:cubicBezTo>
                      <a:pt x="75" y="30"/>
                      <a:pt x="89" y="43"/>
                      <a:pt x="89" y="60"/>
                    </a:cubicBezTo>
                    <a:cubicBezTo>
                      <a:pt x="89" y="76"/>
                      <a:pt x="75" y="90"/>
                      <a:pt x="59" y="90"/>
                    </a:cubicBezTo>
                    <a:moveTo>
                      <a:pt x="64" y="0"/>
                    </a:moveTo>
                    <a:cubicBezTo>
                      <a:pt x="54" y="0"/>
                      <a:pt x="54" y="0"/>
                      <a:pt x="54" y="0"/>
                    </a:cubicBezTo>
                    <a:cubicBezTo>
                      <a:pt x="50" y="0"/>
                      <a:pt x="47" y="3"/>
                      <a:pt x="47" y="6"/>
                    </a:cubicBezTo>
                    <a:cubicBezTo>
                      <a:pt x="44" y="17"/>
                      <a:pt x="44" y="17"/>
                      <a:pt x="44" y="17"/>
                    </a:cubicBezTo>
                    <a:cubicBezTo>
                      <a:pt x="43" y="18"/>
                      <a:pt x="41" y="18"/>
                      <a:pt x="40" y="19"/>
                    </a:cubicBezTo>
                    <a:cubicBezTo>
                      <a:pt x="30" y="13"/>
                      <a:pt x="30" y="13"/>
                      <a:pt x="30" y="13"/>
                    </a:cubicBezTo>
                    <a:cubicBezTo>
                      <a:pt x="29" y="12"/>
                      <a:pt x="28" y="12"/>
                      <a:pt x="26" y="12"/>
                    </a:cubicBezTo>
                    <a:cubicBezTo>
                      <a:pt x="24" y="12"/>
                      <a:pt x="22" y="12"/>
                      <a:pt x="21" y="14"/>
                    </a:cubicBezTo>
                    <a:cubicBezTo>
                      <a:pt x="14" y="21"/>
                      <a:pt x="14" y="21"/>
                      <a:pt x="14" y="21"/>
                    </a:cubicBezTo>
                    <a:cubicBezTo>
                      <a:pt x="11" y="23"/>
                      <a:pt x="11" y="27"/>
                      <a:pt x="13" y="30"/>
                    </a:cubicBezTo>
                    <a:cubicBezTo>
                      <a:pt x="19" y="40"/>
                      <a:pt x="19" y="40"/>
                      <a:pt x="19" y="40"/>
                    </a:cubicBezTo>
                    <a:cubicBezTo>
                      <a:pt x="19" y="41"/>
                      <a:pt x="18" y="43"/>
                      <a:pt x="17" y="44"/>
                    </a:cubicBezTo>
                    <a:cubicBezTo>
                      <a:pt x="6" y="47"/>
                      <a:pt x="6" y="47"/>
                      <a:pt x="6" y="47"/>
                    </a:cubicBezTo>
                    <a:cubicBezTo>
                      <a:pt x="3" y="47"/>
                      <a:pt x="0" y="50"/>
                      <a:pt x="0" y="54"/>
                    </a:cubicBezTo>
                    <a:cubicBezTo>
                      <a:pt x="0" y="64"/>
                      <a:pt x="0" y="64"/>
                      <a:pt x="0" y="64"/>
                    </a:cubicBezTo>
                    <a:cubicBezTo>
                      <a:pt x="0" y="67"/>
                      <a:pt x="3" y="70"/>
                      <a:pt x="6" y="71"/>
                    </a:cubicBezTo>
                    <a:cubicBezTo>
                      <a:pt x="17" y="73"/>
                      <a:pt x="17" y="73"/>
                      <a:pt x="17" y="73"/>
                    </a:cubicBezTo>
                    <a:cubicBezTo>
                      <a:pt x="18" y="75"/>
                      <a:pt x="19" y="77"/>
                      <a:pt x="19" y="78"/>
                    </a:cubicBezTo>
                    <a:cubicBezTo>
                      <a:pt x="13" y="88"/>
                      <a:pt x="13" y="88"/>
                      <a:pt x="13" y="88"/>
                    </a:cubicBezTo>
                    <a:cubicBezTo>
                      <a:pt x="11" y="91"/>
                      <a:pt x="11" y="95"/>
                      <a:pt x="14" y="97"/>
                    </a:cubicBezTo>
                    <a:cubicBezTo>
                      <a:pt x="21" y="104"/>
                      <a:pt x="21" y="104"/>
                      <a:pt x="21" y="104"/>
                    </a:cubicBezTo>
                    <a:cubicBezTo>
                      <a:pt x="22" y="105"/>
                      <a:pt x="24" y="106"/>
                      <a:pt x="26" y="106"/>
                    </a:cubicBezTo>
                    <a:cubicBezTo>
                      <a:pt x="28" y="106"/>
                      <a:pt x="29" y="106"/>
                      <a:pt x="30" y="105"/>
                    </a:cubicBezTo>
                    <a:cubicBezTo>
                      <a:pt x="40" y="99"/>
                      <a:pt x="40" y="99"/>
                      <a:pt x="40" y="99"/>
                    </a:cubicBezTo>
                    <a:cubicBezTo>
                      <a:pt x="41" y="99"/>
                      <a:pt x="43" y="100"/>
                      <a:pt x="44" y="101"/>
                    </a:cubicBezTo>
                    <a:cubicBezTo>
                      <a:pt x="47" y="112"/>
                      <a:pt x="47" y="112"/>
                      <a:pt x="47" y="112"/>
                    </a:cubicBezTo>
                    <a:cubicBezTo>
                      <a:pt x="47" y="115"/>
                      <a:pt x="50" y="118"/>
                      <a:pt x="54" y="118"/>
                    </a:cubicBezTo>
                    <a:cubicBezTo>
                      <a:pt x="64" y="118"/>
                      <a:pt x="64" y="118"/>
                      <a:pt x="64" y="118"/>
                    </a:cubicBezTo>
                    <a:cubicBezTo>
                      <a:pt x="67" y="118"/>
                      <a:pt x="70" y="115"/>
                      <a:pt x="71" y="112"/>
                    </a:cubicBezTo>
                    <a:cubicBezTo>
                      <a:pt x="73" y="101"/>
                      <a:pt x="73" y="101"/>
                      <a:pt x="73" y="101"/>
                    </a:cubicBezTo>
                    <a:cubicBezTo>
                      <a:pt x="75" y="100"/>
                      <a:pt x="77" y="99"/>
                      <a:pt x="78" y="99"/>
                    </a:cubicBezTo>
                    <a:cubicBezTo>
                      <a:pt x="88" y="105"/>
                      <a:pt x="88" y="105"/>
                      <a:pt x="88" y="105"/>
                    </a:cubicBezTo>
                    <a:cubicBezTo>
                      <a:pt x="89" y="106"/>
                      <a:pt x="90" y="106"/>
                      <a:pt x="92" y="106"/>
                    </a:cubicBezTo>
                    <a:cubicBezTo>
                      <a:pt x="94" y="106"/>
                      <a:pt x="96" y="105"/>
                      <a:pt x="97" y="104"/>
                    </a:cubicBezTo>
                    <a:cubicBezTo>
                      <a:pt x="104" y="97"/>
                      <a:pt x="104" y="97"/>
                      <a:pt x="104" y="97"/>
                    </a:cubicBezTo>
                    <a:cubicBezTo>
                      <a:pt x="107" y="95"/>
                      <a:pt x="107" y="91"/>
                      <a:pt x="105" y="88"/>
                    </a:cubicBezTo>
                    <a:cubicBezTo>
                      <a:pt x="99" y="78"/>
                      <a:pt x="99" y="78"/>
                      <a:pt x="99" y="78"/>
                    </a:cubicBezTo>
                    <a:cubicBezTo>
                      <a:pt x="99" y="77"/>
                      <a:pt x="100" y="75"/>
                      <a:pt x="101" y="73"/>
                    </a:cubicBezTo>
                    <a:cubicBezTo>
                      <a:pt x="112" y="71"/>
                      <a:pt x="112" y="71"/>
                      <a:pt x="112" y="71"/>
                    </a:cubicBezTo>
                    <a:cubicBezTo>
                      <a:pt x="115" y="70"/>
                      <a:pt x="118" y="67"/>
                      <a:pt x="118" y="64"/>
                    </a:cubicBezTo>
                    <a:cubicBezTo>
                      <a:pt x="118" y="54"/>
                      <a:pt x="118" y="54"/>
                      <a:pt x="118" y="54"/>
                    </a:cubicBezTo>
                    <a:cubicBezTo>
                      <a:pt x="118" y="50"/>
                      <a:pt x="115" y="47"/>
                      <a:pt x="112" y="47"/>
                    </a:cubicBezTo>
                    <a:cubicBezTo>
                      <a:pt x="101" y="44"/>
                      <a:pt x="101" y="44"/>
                      <a:pt x="101" y="44"/>
                    </a:cubicBezTo>
                    <a:cubicBezTo>
                      <a:pt x="100" y="43"/>
                      <a:pt x="99" y="41"/>
                      <a:pt x="99" y="40"/>
                    </a:cubicBezTo>
                    <a:cubicBezTo>
                      <a:pt x="105" y="30"/>
                      <a:pt x="105" y="30"/>
                      <a:pt x="105" y="30"/>
                    </a:cubicBezTo>
                    <a:cubicBezTo>
                      <a:pt x="107" y="27"/>
                      <a:pt x="107" y="23"/>
                      <a:pt x="104" y="21"/>
                    </a:cubicBezTo>
                    <a:cubicBezTo>
                      <a:pt x="97" y="14"/>
                      <a:pt x="97" y="14"/>
                      <a:pt x="97" y="14"/>
                    </a:cubicBezTo>
                    <a:cubicBezTo>
                      <a:pt x="96" y="12"/>
                      <a:pt x="94" y="12"/>
                      <a:pt x="92" y="12"/>
                    </a:cubicBezTo>
                    <a:cubicBezTo>
                      <a:pt x="90" y="12"/>
                      <a:pt x="89" y="12"/>
                      <a:pt x="88" y="13"/>
                    </a:cubicBezTo>
                    <a:cubicBezTo>
                      <a:pt x="78" y="19"/>
                      <a:pt x="78" y="19"/>
                      <a:pt x="78" y="19"/>
                    </a:cubicBezTo>
                    <a:cubicBezTo>
                      <a:pt x="77" y="18"/>
                      <a:pt x="75" y="18"/>
                      <a:pt x="73" y="17"/>
                    </a:cubicBezTo>
                    <a:cubicBezTo>
                      <a:pt x="71" y="6"/>
                      <a:pt x="71" y="6"/>
                      <a:pt x="71" y="6"/>
                    </a:cubicBezTo>
                    <a:cubicBezTo>
                      <a:pt x="70" y="3"/>
                      <a:pt x="67" y="0"/>
                      <a:pt x="64" y="0"/>
                    </a:cubicBezTo>
                  </a:path>
                </a:pathLst>
              </a:custGeom>
              <a:grpFill/>
              <a:ln>
                <a:noFill/>
              </a:ln>
            </p:spPr>
            <p:txBody>
              <a:bodyPr vert="horz" wrap="square" lIns="68580" tIns="34290" rIns="68580" bIns="3429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pPr>
                <a:endParaRPr lang="zh-CN" altLang="en-US" sz="1350">
                  <a:solidFill>
                    <a:prstClr val="black"/>
                  </a:solidFill>
                </a:endParaRPr>
              </a:p>
            </p:txBody>
          </p:sp>
        </p:grpSp>
        <p:sp>
          <p:nvSpPr>
            <p:cNvPr id="8" name="Freeform 21"/>
            <p:cNvSpPr>
              <a:spLocks noEditPoints="1"/>
            </p:cNvSpPr>
            <p:nvPr/>
          </p:nvSpPr>
          <p:spPr bwMode="auto">
            <a:xfrm>
              <a:off x="6928526" y="1781752"/>
              <a:ext cx="546311" cy="457778"/>
            </a:xfrm>
            <a:custGeom>
              <a:avLst/>
              <a:gdLst>
                <a:gd name="T0" fmla="*/ 34 w 107"/>
                <a:gd name="T1" fmla="*/ 82 h 89"/>
                <a:gd name="T2" fmla="*/ 34 w 107"/>
                <a:gd name="T3" fmla="*/ 74 h 89"/>
                <a:gd name="T4" fmla="*/ 40 w 107"/>
                <a:gd name="T5" fmla="*/ 75 h 89"/>
                <a:gd name="T6" fmla="*/ 34 w 107"/>
                <a:gd name="T7" fmla="*/ 82 h 89"/>
                <a:gd name="T8" fmla="*/ 32 w 107"/>
                <a:gd name="T9" fmla="*/ 68 h 89"/>
                <a:gd name="T10" fmla="*/ 6 w 107"/>
                <a:gd name="T11" fmla="*/ 41 h 89"/>
                <a:gd name="T12" fmla="*/ 97 w 107"/>
                <a:gd name="T13" fmla="*/ 7 h 89"/>
                <a:gd name="T14" fmla="*/ 32 w 107"/>
                <a:gd name="T15" fmla="*/ 68 h 89"/>
                <a:gd name="T16" fmla="*/ 105 w 107"/>
                <a:gd name="T17" fmla="*/ 0 h 89"/>
                <a:gd name="T18" fmla="*/ 105 w 107"/>
                <a:gd name="T19" fmla="*/ 0 h 89"/>
                <a:gd name="T20" fmla="*/ 105 w 107"/>
                <a:gd name="T21" fmla="*/ 0 h 89"/>
                <a:gd name="T22" fmla="*/ 1 w 107"/>
                <a:gd name="T23" fmla="*/ 38 h 89"/>
                <a:gd name="T24" fmla="*/ 0 w 107"/>
                <a:gd name="T25" fmla="*/ 39 h 89"/>
                <a:gd name="T26" fmla="*/ 1 w 107"/>
                <a:gd name="T27" fmla="*/ 41 h 89"/>
                <a:gd name="T28" fmla="*/ 30 w 107"/>
                <a:gd name="T29" fmla="*/ 72 h 89"/>
                <a:gd name="T30" fmla="*/ 30 w 107"/>
                <a:gd name="T31" fmla="*/ 87 h 89"/>
                <a:gd name="T32" fmla="*/ 31 w 107"/>
                <a:gd name="T33" fmla="*/ 89 h 89"/>
                <a:gd name="T34" fmla="*/ 32 w 107"/>
                <a:gd name="T35" fmla="*/ 89 h 89"/>
                <a:gd name="T36" fmla="*/ 33 w 107"/>
                <a:gd name="T37" fmla="*/ 89 h 89"/>
                <a:gd name="T38" fmla="*/ 44 w 107"/>
                <a:gd name="T39" fmla="*/ 76 h 89"/>
                <a:gd name="T40" fmla="*/ 87 w 107"/>
                <a:gd name="T41" fmla="*/ 86 h 89"/>
                <a:gd name="T42" fmla="*/ 87 w 107"/>
                <a:gd name="T43" fmla="*/ 86 h 89"/>
                <a:gd name="T44" fmla="*/ 88 w 107"/>
                <a:gd name="T45" fmla="*/ 86 h 89"/>
                <a:gd name="T46" fmla="*/ 89 w 107"/>
                <a:gd name="T47" fmla="*/ 84 h 89"/>
                <a:gd name="T48" fmla="*/ 107 w 107"/>
                <a:gd name="T49" fmla="*/ 2 h 89"/>
                <a:gd name="T50" fmla="*/ 107 w 107"/>
                <a:gd name="T51" fmla="*/ 2 h 89"/>
                <a:gd name="T52" fmla="*/ 107 w 107"/>
                <a:gd name="T53" fmla="*/ 2 h 89"/>
                <a:gd name="T54" fmla="*/ 107 w 107"/>
                <a:gd name="T55" fmla="*/ 1 h 89"/>
                <a:gd name="T56" fmla="*/ 107 w 107"/>
                <a:gd name="T57" fmla="*/ 1 h 89"/>
                <a:gd name="T58" fmla="*/ 107 w 107"/>
                <a:gd name="T59" fmla="*/ 1 h 89"/>
                <a:gd name="T60" fmla="*/ 107 w 107"/>
                <a:gd name="T61" fmla="*/ 1 h 89"/>
                <a:gd name="T62" fmla="*/ 107 w 107"/>
                <a:gd name="T63" fmla="*/ 1 h 89"/>
                <a:gd name="T64" fmla="*/ 107 w 107"/>
                <a:gd name="T65" fmla="*/ 0 h 89"/>
                <a:gd name="T66" fmla="*/ 107 w 107"/>
                <a:gd name="T67" fmla="*/ 0 h 89"/>
                <a:gd name="T68" fmla="*/ 106 w 107"/>
                <a:gd name="T69" fmla="*/ 0 h 89"/>
                <a:gd name="T70" fmla="*/ 106 w 107"/>
                <a:gd name="T71" fmla="*/ 0 h 89"/>
                <a:gd name="T72" fmla="*/ 106 w 107"/>
                <a:gd name="T73" fmla="*/ 0 h 89"/>
                <a:gd name="T74" fmla="*/ 106 w 107"/>
                <a:gd name="T75" fmla="*/ 0 h 89"/>
                <a:gd name="T76" fmla="*/ 105 w 107"/>
                <a:gd name="T77" fmla="*/ 0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7" h="89">
                  <a:moveTo>
                    <a:pt x="34" y="82"/>
                  </a:moveTo>
                  <a:cubicBezTo>
                    <a:pt x="34" y="74"/>
                    <a:pt x="34" y="74"/>
                    <a:pt x="34" y="74"/>
                  </a:cubicBezTo>
                  <a:cubicBezTo>
                    <a:pt x="40" y="75"/>
                    <a:pt x="40" y="75"/>
                    <a:pt x="40" y="75"/>
                  </a:cubicBezTo>
                  <a:cubicBezTo>
                    <a:pt x="34" y="82"/>
                    <a:pt x="34" y="82"/>
                    <a:pt x="34" y="82"/>
                  </a:cubicBezTo>
                  <a:moveTo>
                    <a:pt x="32" y="68"/>
                  </a:moveTo>
                  <a:cubicBezTo>
                    <a:pt x="6" y="41"/>
                    <a:pt x="6" y="41"/>
                    <a:pt x="6" y="41"/>
                  </a:cubicBezTo>
                  <a:cubicBezTo>
                    <a:pt x="97" y="7"/>
                    <a:pt x="97" y="7"/>
                    <a:pt x="97" y="7"/>
                  </a:cubicBezTo>
                  <a:cubicBezTo>
                    <a:pt x="32" y="68"/>
                    <a:pt x="32" y="68"/>
                    <a:pt x="32" y="68"/>
                  </a:cubicBezTo>
                  <a:moveTo>
                    <a:pt x="105" y="0"/>
                  </a:moveTo>
                  <a:cubicBezTo>
                    <a:pt x="105" y="0"/>
                    <a:pt x="105" y="0"/>
                    <a:pt x="105" y="0"/>
                  </a:cubicBezTo>
                  <a:cubicBezTo>
                    <a:pt x="105" y="0"/>
                    <a:pt x="105" y="0"/>
                    <a:pt x="105" y="0"/>
                  </a:cubicBezTo>
                  <a:cubicBezTo>
                    <a:pt x="1" y="38"/>
                    <a:pt x="1" y="38"/>
                    <a:pt x="1" y="38"/>
                  </a:cubicBezTo>
                  <a:cubicBezTo>
                    <a:pt x="1" y="38"/>
                    <a:pt x="0" y="39"/>
                    <a:pt x="0" y="39"/>
                  </a:cubicBezTo>
                  <a:cubicBezTo>
                    <a:pt x="0" y="40"/>
                    <a:pt x="0" y="41"/>
                    <a:pt x="1" y="41"/>
                  </a:cubicBezTo>
                  <a:cubicBezTo>
                    <a:pt x="30" y="72"/>
                    <a:pt x="30" y="72"/>
                    <a:pt x="30" y="72"/>
                  </a:cubicBezTo>
                  <a:cubicBezTo>
                    <a:pt x="30" y="87"/>
                    <a:pt x="30" y="87"/>
                    <a:pt x="30" y="87"/>
                  </a:cubicBezTo>
                  <a:cubicBezTo>
                    <a:pt x="30" y="88"/>
                    <a:pt x="30" y="89"/>
                    <a:pt x="31" y="89"/>
                  </a:cubicBezTo>
                  <a:cubicBezTo>
                    <a:pt x="32" y="89"/>
                    <a:pt x="32" y="89"/>
                    <a:pt x="32" y="89"/>
                  </a:cubicBezTo>
                  <a:cubicBezTo>
                    <a:pt x="32" y="89"/>
                    <a:pt x="33" y="89"/>
                    <a:pt x="33" y="89"/>
                  </a:cubicBezTo>
                  <a:cubicBezTo>
                    <a:pt x="44" y="76"/>
                    <a:pt x="44" y="76"/>
                    <a:pt x="44" y="76"/>
                  </a:cubicBezTo>
                  <a:cubicBezTo>
                    <a:pt x="87" y="86"/>
                    <a:pt x="87" y="86"/>
                    <a:pt x="87" y="86"/>
                  </a:cubicBezTo>
                  <a:cubicBezTo>
                    <a:pt x="87" y="86"/>
                    <a:pt x="87" y="86"/>
                    <a:pt x="87" y="86"/>
                  </a:cubicBezTo>
                  <a:cubicBezTo>
                    <a:pt x="88" y="86"/>
                    <a:pt x="88" y="86"/>
                    <a:pt x="88" y="86"/>
                  </a:cubicBezTo>
                  <a:cubicBezTo>
                    <a:pt x="89" y="85"/>
                    <a:pt x="89" y="85"/>
                    <a:pt x="89" y="84"/>
                  </a:cubicBezTo>
                  <a:cubicBezTo>
                    <a:pt x="107" y="2"/>
                    <a:pt x="107" y="2"/>
                    <a:pt x="107" y="2"/>
                  </a:cubicBezTo>
                  <a:cubicBezTo>
                    <a:pt x="107" y="2"/>
                    <a:pt x="107" y="2"/>
                    <a:pt x="107" y="2"/>
                  </a:cubicBezTo>
                  <a:cubicBezTo>
                    <a:pt x="107" y="2"/>
                    <a:pt x="107" y="2"/>
                    <a:pt x="107" y="2"/>
                  </a:cubicBezTo>
                  <a:cubicBezTo>
                    <a:pt x="107" y="1"/>
                    <a:pt x="107" y="1"/>
                    <a:pt x="107" y="1"/>
                  </a:cubicBezTo>
                  <a:cubicBezTo>
                    <a:pt x="107" y="1"/>
                    <a:pt x="107" y="1"/>
                    <a:pt x="107" y="1"/>
                  </a:cubicBezTo>
                  <a:cubicBezTo>
                    <a:pt x="107" y="1"/>
                    <a:pt x="107" y="1"/>
                    <a:pt x="107" y="1"/>
                  </a:cubicBezTo>
                  <a:cubicBezTo>
                    <a:pt x="107" y="1"/>
                    <a:pt x="107" y="1"/>
                    <a:pt x="107" y="1"/>
                  </a:cubicBezTo>
                  <a:cubicBezTo>
                    <a:pt x="107" y="1"/>
                    <a:pt x="107" y="1"/>
                    <a:pt x="107" y="1"/>
                  </a:cubicBezTo>
                  <a:cubicBezTo>
                    <a:pt x="107" y="0"/>
                    <a:pt x="107" y="0"/>
                    <a:pt x="107" y="0"/>
                  </a:cubicBezTo>
                  <a:cubicBezTo>
                    <a:pt x="107" y="0"/>
                    <a:pt x="107" y="0"/>
                    <a:pt x="107" y="0"/>
                  </a:cubicBezTo>
                  <a:cubicBezTo>
                    <a:pt x="106" y="0"/>
                    <a:pt x="106" y="0"/>
                    <a:pt x="106" y="0"/>
                  </a:cubicBezTo>
                  <a:cubicBezTo>
                    <a:pt x="106" y="0"/>
                    <a:pt x="106" y="0"/>
                    <a:pt x="106" y="0"/>
                  </a:cubicBezTo>
                  <a:cubicBezTo>
                    <a:pt x="106" y="0"/>
                    <a:pt x="106" y="0"/>
                    <a:pt x="106" y="0"/>
                  </a:cubicBezTo>
                  <a:cubicBezTo>
                    <a:pt x="106" y="0"/>
                    <a:pt x="106" y="0"/>
                    <a:pt x="106" y="0"/>
                  </a:cubicBezTo>
                  <a:cubicBezTo>
                    <a:pt x="105" y="0"/>
                    <a:pt x="105" y="0"/>
                    <a:pt x="105" y="0"/>
                  </a:cubicBezTo>
                </a:path>
              </a:pathLst>
            </a:custGeom>
            <a:solidFill>
              <a:schemeClr val="bg1"/>
            </a:solidFill>
            <a:ln>
              <a:noFill/>
            </a:ln>
          </p:spPr>
          <p:txBody>
            <a:bodyPr vert="horz" wrap="square" lIns="68580" tIns="34290" rIns="68580" bIns="3429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pPr>
              <a:endParaRPr lang="zh-CN" altLang="en-US" sz="1350">
                <a:solidFill>
                  <a:prstClr val="black"/>
                </a:solidFill>
              </a:endParaRPr>
            </a:p>
          </p:txBody>
        </p:sp>
        <p:grpSp>
          <p:nvGrpSpPr>
            <p:cNvPr id="9" name="组合 8"/>
            <p:cNvGrpSpPr/>
            <p:nvPr/>
          </p:nvGrpSpPr>
          <p:grpSpPr>
            <a:xfrm>
              <a:off x="4516558" y="1796867"/>
              <a:ext cx="619727" cy="431866"/>
              <a:chOff x="4297544" y="2142252"/>
              <a:chExt cx="619727" cy="431866"/>
            </a:xfrm>
          </p:grpSpPr>
          <p:sp>
            <p:nvSpPr>
              <p:cNvPr id="14" name="Freeform 22"/>
              <p:cNvSpPr>
                <a:spLocks noEditPoints="1"/>
              </p:cNvSpPr>
              <p:nvPr/>
            </p:nvSpPr>
            <p:spPr bwMode="auto">
              <a:xfrm>
                <a:off x="4297544" y="2142252"/>
                <a:ext cx="619727" cy="431866"/>
              </a:xfrm>
              <a:custGeom>
                <a:avLst/>
                <a:gdLst>
                  <a:gd name="T0" fmla="*/ 61 w 121"/>
                  <a:gd name="T1" fmla="*/ 73 h 84"/>
                  <a:gd name="T2" fmla="*/ 30 w 121"/>
                  <a:gd name="T3" fmla="*/ 42 h 84"/>
                  <a:gd name="T4" fmla="*/ 61 w 121"/>
                  <a:gd name="T5" fmla="*/ 12 h 84"/>
                  <a:gd name="T6" fmla="*/ 61 w 121"/>
                  <a:gd name="T7" fmla="*/ 12 h 84"/>
                  <a:gd name="T8" fmla="*/ 91 w 121"/>
                  <a:gd name="T9" fmla="*/ 42 h 84"/>
                  <a:gd name="T10" fmla="*/ 61 w 121"/>
                  <a:gd name="T11" fmla="*/ 73 h 84"/>
                  <a:gd name="T12" fmla="*/ 61 w 121"/>
                  <a:gd name="T13" fmla="*/ 0 h 84"/>
                  <a:gd name="T14" fmla="*/ 2 w 121"/>
                  <a:gd name="T15" fmla="*/ 39 h 84"/>
                  <a:gd name="T16" fmla="*/ 0 w 121"/>
                  <a:gd name="T17" fmla="*/ 42 h 84"/>
                  <a:gd name="T18" fmla="*/ 2 w 121"/>
                  <a:gd name="T19" fmla="*/ 45 h 84"/>
                  <a:gd name="T20" fmla="*/ 61 w 121"/>
                  <a:gd name="T21" fmla="*/ 84 h 84"/>
                  <a:gd name="T22" fmla="*/ 120 w 121"/>
                  <a:gd name="T23" fmla="*/ 45 h 84"/>
                  <a:gd name="T24" fmla="*/ 121 w 121"/>
                  <a:gd name="T25" fmla="*/ 42 h 84"/>
                  <a:gd name="T26" fmla="*/ 120 w 121"/>
                  <a:gd name="T27" fmla="*/ 39 h 84"/>
                  <a:gd name="T28" fmla="*/ 61 w 121"/>
                  <a:gd name="T29" fmla="*/ 0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21" h="84">
                    <a:moveTo>
                      <a:pt x="61" y="73"/>
                    </a:moveTo>
                    <a:cubicBezTo>
                      <a:pt x="44" y="73"/>
                      <a:pt x="30" y="59"/>
                      <a:pt x="30" y="42"/>
                    </a:cubicBezTo>
                    <a:cubicBezTo>
                      <a:pt x="30" y="26"/>
                      <a:pt x="44" y="12"/>
                      <a:pt x="61" y="12"/>
                    </a:cubicBezTo>
                    <a:cubicBezTo>
                      <a:pt x="61" y="12"/>
                      <a:pt x="61" y="12"/>
                      <a:pt x="61" y="12"/>
                    </a:cubicBezTo>
                    <a:cubicBezTo>
                      <a:pt x="77" y="12"/>
                      <a:pt x="91" y="26"/>
                      <a:pt x="91" y="42"/>
                    </a:cubicBezTo>
                    <a:cubicBezTo>
                      <a:pt x="91" y="59"/>
                      <a:pt x="77" y="73"/>
                      <a:pt x="61" y="73"/>
                    </a:cubicBezTo>
                    <a:moveTo>
                      <a:pt x="61" y="0"/>
                    </a:moveTo>
                    <a:cubicBezTo>
                      <a:pt x="28" y="0"/>
                      <a:pt x="3" y="38"/>
                      <a:pt x="2" y="39"/>
                    </a:cubicBezTo>
                    <a:cubicBezTo>
                      <a:pt x="0" y="42"/>
                      <a:pt x="0" y="42"/>
                      <a:pt x="0" y="42"/>
                    </a:cubicBezTo>
                    <a:cubicBezTo>
                      <a:pt x="2" y="45"/>
                      <a:pt x="2" y="45"/>
                      <a:pt x="2" y="45"/>
                    </a:cubicBezTo>
                    <a:cubicBezTo>
                      <a:pt x="3" y="47"/>
                      <a:pt x="28" y="84"/>
                      <a:pt x="61" y="84"/>
                    </a:cubicBezTo>
                    <a:cubicBezTo>
                      <a:pt x="93" y="84"/>
                      <a:pt x="119" y="47"/>
                      <a:pt x="120" y="45"/>
                    </a:cubicBezTo>
                    <a:cubicBezTo>
                      <a:pt x="121" y="42"/>
                      <a:pt x="121" y="42"/>
                      <a:pt x="121" y="42"/>
                    </a:cubicBezTo>
                    <a:cubicBezTo>
                      <a:pt x="120" y="39"/>
                      <a:pt x="120" y="39"/>
                      <a:pt x="120" y="39"/>
                    </a:cubicBezTo>
                    <a:cubicBezTo>
                      <a:pt x="119" y="38"/>
                      <a:pt x="93" y="0"/>
                      <a:pt x="61" y="0"/>
                    </a:cubicBezTo>
                  </a:path>
                </a:pathLst>
              </a:custGeom>
              <a:solidFill>
                <a:schemeClr val="bg1"/>
              </a:solidFill>
              <a:ln>
                <a:noFill/>
              </a:ln>
            </p:spPr>
            <p:txBody>
              <a:bodyPr vert="horz" wrap="square" lIns="68580" tIns="34290" rIns="68580" bIns="3429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pPr>
                <a:endParaRPr lang="zh-CN" altLang="en-US" sz="1350">
                  <a:solidFill>
                    <a:prstClr val="black"/>
                  </a:solidFill>
                </a:endParaRPr>
              </a:p>
            </p:txBody>
          </p:sp>
          <p:sp>
            <p:nvSpPr>
              <p:cNvPr id="15" name="Freeform 23"/>
              <p:cNvSpPr/>
              <p:nvPr/>
            </p:nvSpPr>
            <p:spPr bwMode="auto">
              <a:xfrm>
                <a:off x="4517796" y="2261015"/>
                <a:ext cx="190021" cy="190021"/>
              </a:xfrm>
              <a:custGeom>
                <a:avLst/>
                <a:gdLst>
                  <a:gd name="T0" fmla="*/ 18 w 37"/>
                  <a:gd name="T1" fmla="*/ 0 h 37"/>
                  <a:gd name="T2" fmla="*/ 17 w 37"/>
                  <a:gd name="T3" fmla="*/ 1 h 37"/>
                  <a:gd name="T4" fmla="*/ 19 w 37"/>
                  <a:gd name="T5" fmla="*/ 20 h 37"/>
                  <a:gd name="T6" fmla="*/ 1 w 37"/>
                  <a:gd name="T7" fmla="*/ 14 h 37"/>
                  <a:gd name="T8" fmla="*/ 0 w 37"/>
                  <a:gd name="T9" fmla="*/ 19 h 37"/>
                  <a:gd name="T10" fmla="*/ 18 w 37"/>
                  <a:gd name="T11" fmla="*/ 37 h 37"/>
                  <a:gd name="T12" fmla="*/ 37 w 37"/>
                  <a:gd name="T13" fmla="*/ 19 h 37"/>
                  <a:gd name="T14" fmla="*/ 18 w 37"/>
                  <a:gd name="T15" fmla="*/ 0 h 3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7" h="37">
                    <a:moveTo>
                      <a:pt x="18" y="0"/>
                    </a:moveTo>
                    <a:cubicBezTo>
                      <a:pt x="18" y="0"/>
                      <a:pt x="17" y="0"/>
                      <a:pt x="17" y="1"/>
                    </a:cubicBezTo>
                    <a:cubicBezTo>
                      <a:pt x="19" y="20"/>
                      <a:pt x="19" y="20"/>
                      <a:pt x="19" y="20"/>
                    </a:cubicBezTo>
                    <a:cubicBezTo>
                      <a:pt x="1" y="14"/>
                      <a:pt x="1" y="14"/>
                      <a:pt x="1" y="14"/>
                    </a:cubicBezTo>
                    <a:cubicBezTo>
                      <a:pt x="1" y="15"/>
                      <a:pt x="0" y="17"/>
                      <a:pt x="0" y="19"/>
                    </a:cubicBezTo>
                    <a:cubicBezTo>
                      <a:pt x="0" y="29"/>
                      <a:pt x="8" y="37"/>
                      <a:pt x="18" y="37"/>
                    </a:cubicBezTo>
                    <a:cubicBezTo>
                      <a:pt x="28" y="37"/>
                      <a:pt x="37" y="29"/>
                      <a:pt x="37" y="19"/>
                    </a:cubicBezTo>
                    <a:cubicBezTo>
                      <a:pt x="37" y="9"/>
                      <a:pt x="28" y="0"/>
                      <a:pt x="18" y="0"/>
                    </a:cubicBezTo>
                  </a:path>
                </a:pathLst>
              </a:custGeom>
              <a:solidFill>
                <a:schemeClr val="bg1"/>
              </a:solidFill>
              <a:ln>
                <a:noFill/>
              </a:ln>
            </p:spPr>
            <p:txBody>
              <a:bodyPr vert="horz" wrap="square" lIns="68580" tIns="34290" rIns="68580" bIns="3429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pPr>
                <a:endParaRPr lang="zh-CN" altLang="en-US" sz="1350">
                  <a:solidFill>
                    <a:prstClr val="black"/>
                  </a:solidFill>
                </a:endParaRPr>
              </a:p>
            </p:txBody>
          </p:sp>
        </p:grpSp>
        <p:sp>
          <p:nvSpPr>
            <p:cNvPr id="10" name="矩形 9"/>
            <p:cNvSpPr/>
            <p:nvPr/>
          </p:nvSpPr>
          <p:spPr>
            <a:xfrm>
              <a:off x="2128616" y="2617931"/>
              <a:ext cx="758771" cy="657638"/>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auto">
                <a:spcBef>
                  <a:spcPts val="0"/>
                </a:spcBef>
                <a:spcAft>
                  <a:spcPts val="0"/>
                </a:spcAft>
              </a:pPr>
              <a:r>
                <a:rPr lang="en-US" altLang="zh-CN" sz="2400" b="1" dirty="0">
                  <a:solidFill>
                    <a:srgbClr val="C8161D"/>
                  </a:solidFill>
                  <a:latin typeface="Dotum" panose="020B0600000101010101" pitchFamily="34" charset="-127"/>
                  <a:ea typeface="Dotum" panose="020B0600000101010101" pitchFamily="34" charset="-127"/>
                </a:rPr>
                <a:t>01</a:t>
              </a:r>
              <a:endParaRPr lang="zh-CN" altLang="en-US" sz="2400" b="1" dirty="0">
                <a:solidFill>
                  <a:srgbClr val="C8161D"/>
                </a:solidFill>
                <a:latin typeface="Dotum" panose="020B0600000101010101" pitchFamily="34" charset="-127"/>
                <a:ea typeface="Dotum" panose="020B0600000101010101" pitchFamily="34" charset="-127"/>
              </a:endParaRPr>
            </a:p>
          </p:txBody>
        </p:sp>
        <p:sp>
          <p:nvSpPr>
            <p:cNvPr id="11" name="矩形 10"/>
            <p:cNvSpPr/>
            <p:nvPr/>
          </p:nvSpPr>
          <p:spPr>
            <a:xfrm>
              <a:off x="4516557" y="2623693"/>
              <a:ext cx="758771" cy="657638"/>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auto">
                <a:spcBef>
                  <a:spcPts val="0"/>
                </a:spcBef>
                <a:spcAft>
                  <a:spcPts val="0"/>
                </a:spcAft>
              </a:pPr>
              <a:r>
                <a:rPr lang="en-US" altLang="zh-CN" sz="2400" b="1" dirty="0">
                  <a:solidFill>
                    <a:prstClr val="white"/>
                  </a:solidFill>
                  <a:latin typeface="Dotum" panose="020B0600000101010101" pitchFamily="34" charset="-127"/>
                  <a:ea typeface="Dotum" panose="020B0600000101010101" pitchFamily="34" charset="-127"/>
                </a:rPr>
                <a:t>02</a:t>
              </a:r>
              <a:endParaRPr lang="zh-CN" altLang="en-US" sz="2400" b="1" dirty="0">
                <a:solidFill>
                  <a:prstClr val="white"/>
                </a:solidFill>
                <a:latin typeface="Dotum" panose="020B0600000101010101" pitchFamily="34" charset="-127"/>
                <a:ea typeface="Dotum" panose="020B0600000101010101" pitchFamily="34" charset="-127"/>
              </a:endParaRPr>
            </a:p>
          </p:txBody>
        </p:sp>
        <p:sp>
          <p:nvSpPr>
            <p:cNvPr id="12" name="矩形 11"/>
            <p:cNvSpPr/>
            <p:nvPr/>
          </p:nvSpPr>
          <p:spPr>
            <a:xfrm>
              <a:off x="6846192" y="2625502"/>
              <a:ext cx="758771" cy="657638"/>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auto">
                <a:spcBef>
                  <a:spcPts val="0"/>
                </a:spcBef>
                <a:spcAft>
                  <a:spcPts val="0"/>
                </a:spcAft>
              </a:pPr>
              <a:r>
                <a:rPr lang="en-US" altLang="zh-CN" sz="2400" b="1" dirty="0">
                  <a:solidFill>
                    <a:prstClr val="white"/>
                  </a:solidFill>
                  <a:latin typeface="Dotum" panose="020B0600000101010101" pitchFamily="34" charset="-127"/>
                  <a:ea typeface="Dotum" panose="020B0600000101010101" pitchFamily="34" charset="-127"/>
                </a:rPr>
                <a:t>03</a:t>
              </a:r>
              <a:endParaRPr lang="zh-CN" altLang="en-US" sz="2400" b="1" dirty="0">
                <a:solidFill>
                  <a:prstClr val="white"/>
                </a:solidFill>
                <a:latin typeface="Dotum" panose="020B0600000101010101" pitchFamily="34" charset="-127"/>
                <a:ea typeface="Dotum" panose="020B0600000101010101" pitchFamily="34" charset="-127"/>
              </a:endParaRPr>
            </a:p>
          </p:txBody>
        </p:sp>
        <p:sp>
          <p:nvSpPr>
            <p:cNvPr id="13" name="矩形 12"/>
            <p:cNvSpPr/>
            <p:nvPr/>
          </p:nvSpPr>
          <p:spPr>
            <a:xfrm>
              <a:off x="8712787" y="2625502"/>
              <a:ext cx="758771" cy="657638"/>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auto">
                <a:spcBef>
                  <a:spcPts val="0"/>
                </a:spcBef>
                <a:spcAft>
                  <a:spcPts val="0"/>
                </a:spcAft>
              </a:pPr>
              <a:r>
                <a:rPr lang="en-US" altLang="zh-CN" sz="2400" b="1" dirty="0">
                  <a:solidFill>
                    <a:prstClr val="white"/>
                  </a:solidFill>
                  <a:latin typeface="Dotum" panose="020B0600000101010101" pitchFamily="34" charset="-127"/>
                  <a:ea typeface="Dotum" panose="020B0600000101010101" pitchFamily="34" charset="-127"/>
                </a:rPr>
                <a:t>04</a:t>
              </a:r>
              <a:endParaRPr lang="zh-CN" altLang="en-US" sz="2400" b="1" dirty="0">
                <a:solidFill>
                  <a:prstClr val="white"/>
                </a:solidFill>
                <a:latin typeface="Dotum" panose="020B0600000101010101" pitchFamily="34" charset="-127"/>
                <a:ea typeface="Dotum" panose="020B0600000101010101" pitchFamily="34" charset="-127"/>
              </a:endParaRPr>
            </a:p>
          </p:txBody>
        </p:sp>
      </p:grpSp>
      <p:sp>
        <p:nvSpPr>
          <p:cNvPr id="28" name="Rectangle 89" descr="e7d195523061f1c0205959036996ad55c215b892a7aac5c0B9ADEF7896FB48F2EF97163A2DE1401E1875DEDC438B7864AD24CA23553DBBBD975DAF4CAD4A2592689FFB6CEE59FFA55B2702D0E5EE29CDDE744B5A58D848E290B0F3363EEEFF85AEACDB2C4783B3CFD20D9E72AC2F528B09A88B84C6E73CDEC5D6CB26D43C2398027A14BE9DBFE415"/>
          <p:cNvSpPr/>
          <p:nvPr/>
        </p:nvSpPr>
        <p:spPr>
          <a:xfrm>
            <a:off x="1287972" y="3250648"/>
            <a:ext cx="1542586" cy="779252"/>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lnSpc>
                <a:spcPct val="200000"/>
              </a:lnSpc>
              <a:spcBef>
                <a:spcPts val="0"/>
              </a:spcBef>
              <a:spcAft>
                <a:spcPts val="0"/>
              </a:spcAft>
            </a:pPr>
            <a:r>
              <a:rPr lang="en-US" altLang="zh-CN" sz="1050" b="1" dirty="0">
                <a:solidFill>
                  <a:srgbClr val="C8161D"/>
                </a:solidFill>
                <a:latin typeface="Open Sans" panose="020B0606030504020204" pitchFamily="34" charset="0"/>
                <a:ea typeface="Open Sans" panose="020B0606030504020204" pitchFamily="34" charset="0"/>
                <a:cs typeface="Open Sans" panose="020B0606030504020204" pitchFamily="34" charset="0"/>
              </a:rPr>
              <a:t>Key Words Here</a:t>
            </a:r>
            <a:endParaRPr lang="en-US" sz="788" dirty="0">
              <a:solidFill>
                <a:srgbClr val="C8161D"/>
              </a:solidFill>
              <a:latin typeface="Open Sans" panose="020B0606030504020204" pitchFamily="34" charset="0"/>
              <a:ea typeface="Open Sans" panose="020B0606030504020204" pitchFamily="34" charset="0"/>
              <a:cs typeface="Open Sans" panose="020B0606030504020204" pitchFamily="34" charset="0"/>
            </a:endParaRPr>
          </a:p>
          <a:p>
            <a:pPr fontAlgn="auto">
              <a:spcBef>
                <a:spcPts val="0"/>
              </a:spcBef>
              <a:spcAft>
                <a:spcPts val="0"/>
              </a:spcAft>
            </a:pPr>
            <a:r>
              <a:rPr lang="en-US" sz="788" dirty="0">
                <a:solidFill>
                  <a:prstClr val="black">
                    <a:lumMod val="50000"/>
                    <a:lumOff val="50000"/>
                  </a:prstClr>
                </a:solidFill>
                <a:latin typeface="Open Sans" panose="020B0606030504020204" pitchFamily="34" charset="0"/>
                <a:ea typeface="Open Sans" panose="020B0606030504020204" pitchFamily="34" charset="0"/>
                <a:cs typeface="Open Sans" panose="020B0606030504020204" pitchFamily="34" charset="0"/>
              </a:rPr>
              <a:t>Vivamus Quam Dolor, Tempor Ac Gravida Sit Amet, Porta Fermentum Magna. Aliquam Euismod.</a:t>
            </a:r>
          </a:p>
        </p:txBody>
      </p:sp>
      <p:sp>
        <p:nvSpPr>
          <p:cNvPr id="33" name="Rectangle 89" descr="e7d195523061f1c0205959036996ad55c215b892a7aac5c0B9ADEF7896FB48F2EF97163A2DE1401E1875DEDC438B7864AD24CA23553DBBBD975DAF4CAD4A2592689FFB6CEE59FFA55B2702D0E5EE29CDDE744B5A58D848E290B0F3363EEEFF85AEACDB2C4783B3CFD20D9E72AC2F528B09A88B84C6E73CDEC5D6CB26D43C2398027A14BE9DBFE415"/>
          <p:cNvSpPr/>
          <p:nvPr/>
        </p:nvSpPr>
        <p:spPr>
          <a:xfrm>
            <a:off x="2967544" y="3250648"/>
            <a:ext cx="1542586" cy="779252"/>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lnSpc>
                <a:spcPct val="200000"/>
              </a:lnSpc>
              <a:spcBef>
                <a:spcPts val="0"/>
              </a:spcBef>
              <a:spcAft>
                <a:spcPts val="0"/>
              </a:spcAft>
            </a:pPr>
            <a:r>
              <a:rPr lang="en-US" altLang="zh-CN" sz="1050" b="1" dirty="0">
                <a:solidFill>
                  <a:srgbClr val="C8161D"/>
                </a:solidFill>
                <a:latin typeface="Open Sans" panose="020B0606030504020204" pitchFamily="34" charset="0"/>
                <a:ea typeface="Open Sans" panose="020B0606030504020204" pitchFamily="34" charset="0"/>
                <a:cs typeface="Open Sans" panose="020B0606030504020204" pitchFamily="34" charset="0"/>
              </a:rPr>
              <a:t>Key Words Here</a:t>
            </a:r>
            <a:endParaRPr lang="en-US" sz="788" dirty="0">
              <a:solidFill>
                <a:srgbClr val="C8161D"/>
              </a:solidFill>
              <a:latin typeface="Open Sans" panose="020B0606030504020204" pitchFamily="34" charset="0"/>
              <a:ea typeface="Open Sans" panose="020B0606030504020204" pitchFamily="34" charset="0"/>
              <a:cs typeface="Open Sans" panose="020B0606030504020204" pitchFamily="34" charset="0"/>
            </a:endParaRPr>
          </a:p>
          <a:p>
            <a:pPr fontAlgn="auto">
              <a:spcBef>
                <a:spcPts val="0"/>
              </a:spcBef>
              <a:spcAft>
                <a:spcPts val="0"/>
              </a:spcAft>
            </a:pPr>
            <a:r>
              <a:rPr lang="en-US" sz="788" dirty="0">
                <a:solidFill>
                  <a:prstClr val="black">
                    <a:lumMod val="50000"/>
                    <a:lumOff val="50000"/>
                  </a:prstClr>
                </a:solidFill>
                <a:latin typeface="Open Sans" panose="020B0606030504020204" pitchFamily="34" charset="0"/>
                <a:ea typeface="Open Sans" panose="020B0606030504020204" pitchFamily="34" charset="0"/>
                <a:cs typeface="Open Sans" panose="020B0606030504020204" pitchFamily="34" charset="0"/>
              </a:rPr>
              <a:t>Vivamus Quam Dolor, Tempor Ac Gravida Sit Amet, Porta Fermentum Magna. Aliquam Euismod.</a:t>
            </a:r>
          </a:p>
        </p:txBody>
      </p:sp>
      <p:sp>
        <p:nvSpPr>
          <p:cNvPr id="34" name="Rectangle 89" descr="e7d195523061f1c0205959036996ad55c215b892a7aac5c0B9ADEF7896FB48F2EF97163A2DE1401E1875DEDC438B7864AD24CA23553DBBBD975DAF4CAD4A2592689FFB6CEE59FFA55B2702D0E5EE29CDDE744B5A58D848E290B0F3363EEEFF85AEACDB2C4783B3CFD20D9E72AC2F528B09A88B84C6E73CDEC5D6CB26D43C2398027A14BE9DBFE415"/>
          <p:cNvSpPr/>
          <p:nvPr/>
        </p:nvSpPr>
        <p:spPr>
          <a:xfrm>
            <a:off x="4647117" y="3250648"/>
            <a:ext cx="1542586" cy="779252"/>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lnSpc>
                <a:spcPct val="200000"/>
              </a:lnSpc>
              <a:spcBef>
                <a:spcPts val="0"/>
              </a:spcBef>
              <a:spcAft>
                <a:spcPts val="0"/>
              </a:spcAft>
            </a:pPr>
            <a:r>
              <a:rPr lang="en-US" altLang="zh-CN" sz="1050" b="1" dirty="0">
                <a:solidFill>
                  <a:srgbClr val="C8161D"/>
                </a:solidFill>
                <a:latin typeface="Open Sans" panose="020B0606030504020204" pitchFamily="34" charset="0"/>
                <a:ea typeface="Open Sans" panose="020B0606030504020204" pitchFamily="34" charset="0"/>
                <a:cs typeface="Open Sans" panose="020B0606030504020204" pitchFamily="34" charset="0"/>
              </a:rPr>
              <a:t>Key Words Here</a:t>
            </a:r>
            <a:endParaRPr lang="en-US" sz="788" dirty="0">
              <a:solidFill>
                <a:srgbClr val="C8161D"/>
              </a:solidFill>
              <a:latin typeface="Open Sans" panose="020B0606030504020204" pitchFamily="34" charset="0"/>
              <a:ea typeface="Open Sans" panose="020B0606030504020204" pitchFamily="34" charset="0"/>
              <a:cs typeface="Open Sans" panose="020B0606030504020204" pitchFamily="34" charset="0"/>
            </a:endParaRPr>
          </a:p>
          <a:p>
            <a:pPr fontAlgn="auto">
              <a:spcBef>
                <a:spcPts val="0"/>
              </a:spcBef>
              <a:spcAft>
                <a:spcPts val="0"/>
              </a:spcAft>
            </a:pPr>
            <a:r>
              <a:rPr lang="en-US" sz="788" dirty="0">
                <a:solidFill>
                  <a:prstClr val="black">
                    <a:lumMod val="50000"/>
                    <a:lumOff val="50000"/>
                  </a:prstClr>
                </a:solidFill>
                <a:latin typeface="Open Sans" panose="020B0606030504020204" pitchFamily="34" charset="0"/>
                <a:ea typeface="Open Sans" panose="020B0606030504020204" pitchFamily="34" charset="0"/>
                <a:cs typeface="Open Sans" panose="020B0606030504020204" pitchFamily="34" charset="0"/>
              </a:rPr>
              <a:t>Vivamus Quam Dolor, Tempor Ac Gravida Sit Amet, Porta Fermentum Magna. Aliquam Euismod.</a:t>
            </a:r>
          </a:p>
        </p:txBody>
      </p:sp>
      <p:sp>
        <p:nvSpPr>
          <p:cNvPr id="35" name="Rectangle 89" descr="e7d195523061f1c0205959036996ad55c215b892a7aac5c0B9ADEF7896FB48F2EF97163A2DE1401E1875DEDC438B7864AD24CA23553DBBBD975DAF4CAD4A2592689FFB6CEE59FFA55B2702D0E5EE29CDDE744B5A58D848E290B0F3363EEEFF85AEACDB2C4783B3CFD20D9E72AC2F528B09A88B84C6E73CDEC5D6CB26D43C2398027A14BE9DBFE415"/>
          <p:cNvSpPr/>
          <p:nvPr/>
        </p:nvSpPr>
        <p:spPr>
          <a:xfrm>
            <a:off x="6326689" y="3250648"/>
            <a:ext cx="1542586" cy="779252"/>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lnSpc>
                <a:spcPct val="200000"/>
              </a:lnSpc>
              <a:spcBef>
                <a:spcPts val="0"/>
              </a:spcBef>
              <a:spcAft>
                <a:spcPts val="0"/>
              </a:spcAft>
            </a:pPr>
            <a:r>
              <a:rPr lang="en-US" altLang="zh-CN" sz="1050" b="1" dirty="0">
                <a:solidFill>
                  <a:srgbClr val="C8161D"/>
                </a:solidFill>
                <a:latin typeface="Open Sans" panose="020B0606030504020204" pitchFamily="34" charset="0"/>
                <a:ea typeface="Open Sans" panose="020B0606030504020204" pitchFamily="34" charset="0"/>
                <a:cs typeface="Open Sans" panose="020B0606030504020204" pitchFamily="34" charset="0"/>
              </a:rPr>
              <a:t>Key Words Here</a:t>
            </a:r>
            <a:endParaRPr lang="en-US" sz="788" dirty="0">
              <a:solidFill>
                <a:srgbClr val="C8161D"/>
              </a:solidFill>
              <a:latin typeface="Open Sans" panose="020B0606030504020204" pitchFamily="34" charset="0"/>
              <a:ea typeface="Open Sans" panose="020B0606030504020204" pitchFamily="34" charset="0"/>
              <a:cs typeface="Open Sans" panose="020B0606030504020204" pitchFamily="34" charset="0"/>
            </a:endParaRPr>
          </a:p>
          <a:p>
            <a:pPr fontAlgn="auto">
              <a:spcBef>
                <a:spcPts val="0"/>
              </a:spcBef>
              <a:spcAft>
                <a:spcPts val="0"/>
              </a:spcAft>
            </a:pPr>
            <a:r>
              <a:rPr lang="en-US" sz="788" dirty="0">
                <a:solidFill>
                  <a:prstClr val="black">
                    <a:lumMod val="50000"/>
                    <a:lumOff val="50000"/>
                  </a:prstClr>
                </a:solidFill>
                <a:latin typeface="Open Sans" panose="020B0606030504020204" pitchFamily="34" charset="0"/>
                <a:ea typeface="Open Sans" panose="020B0606030504020204" pitchFamily="34" charset="0"/>
                <a:cs typeface="Open Sans" panose="020B0606030504020204" pitchFamily="34" charset="0"/>
              </a:rPr>
              <a:t>Vivamus Quam Dolor, Tempor Ac Gravida Sit Amet, Porta Fermentum Magna. Aliquam Euismod.</a:t>
            </a:r>
          </a:p>
        </p:txBody>
      </p:sp>
    </p:spTree>
    <p:extLst>
      <p:ext uri="{BB962C8B-B14F-4D97-AF65-F5344CB8AC3E}">
        <p14:creationId xmlns:p14="http://schemas.microsoft.com/office/powerpoint/2010/main" val="916581493"/>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文本框 45"/>
          <p:cNvSpPr>
            <a:spLocks noChangeArrowheads="1"/>
          </p:cNvSpPr>
          <p:nvPr/>
        </p:nvSpPr>
        <p:spPr bwMode="auto">
          <a:xfrm rot="5400000">
            <a:off x="1822279" y="2198901"/>
            <a:ext cx="1440160" cy="3054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41" tIns="34270" rIns="68541" bIns="34270">
            <a:spAutoFit/>
          </a:bodyPr>
          <a:lstStyle/>
          <a:p>
            <a:pPr fontAlgn="auto">
              <a:lnSpc>
                <a:spcPct val="120000"/>
              </a:lnSpc>
              <a:defRPr/>
            </a:pPr>
            <a:r>
              <a:rPr lang="zh-CN" altLang="en-US" sz="1400" noProof="1">
                <a:solidFill>
                  <a:srgbClr val="D3381C"/>
                </a:solidFill>
                <a:latin typeface="+mn-lt"/>
                <a:ea typeface="+mn-ea"/>
                <a:cs typeface="+mn-ea"/>
                <a:sym typeface="+mn-lt"/>
              </a:rPr>
              <a:t>目录 </a:t>
            </a:r>
            <a:r>
              <a:rPr lang="en-US" altLang="zh-CN" sz="1200" noProof="1">
                <a:solidFill>
                  <a:srgbClr val="D3381C"/>
                </a:solidFill>
                <a:latin typeface="+mn-lt"/>
                <a:ea typeface="+mn-ea"/>
                <a:cs typeface="+mn-ea"/>
                <a:sym typeface="+mn-lt"/>
              </a:rPr>
              <a:t>Contents</a:t>
            </a:r>
            <a:endParaRPr lang="zh-CN" altLang="en-US" sz="1200" noProof="1">
              <a:solidFill>
                <a:srgbClr val="D3381C"/>
              </a:solidFill>
              <a:cs typeface="+mn-ea"/>
              <a:sym typeface="+mn-lt"/>
            </a:endParaRPr>
          </a:p>
        </p:txBody>
      </p:sp>
      <p:sp>
        <p:nvSpPr>
          <p:cNvPr id="54" name="矩形 53"/>
          <p:cNvSpPr/>
          <p:nvPr/>
        </p:nvSpPr>
        <p:spPr>
          <a:xfrm>
            <a:off x="2794000" y="1676400"/>
            <a:ext cx="1035050" cy="1587500"/>
          </a:xfrm>
          <a:prstGeom prst="rect">
            <a:avLst/>
          </a:prstGeom>
          <a:noFill/>
          <a:ln w="12700">
            <a:solidFill>
              <a:srgbClr val="D3381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lnSpc>
                <a:spcPct val="120000"/>
              </a:lnSpc>
            </a:pPr>
            <a:endParaRPr lang="zh-CN" altLang="en-US" noProof="1">
              <a:cs typeface="+mn-ea"/>
              <a:sym typeface="+mn-lt"/>
            </a:endParaRPr>
          </a:p>
        </p:txBody>
      </p:sp>
      <p:sp>
        <p:nvSpPr>
          <p:cNvPr id="36" name="矩形 35"/>
          <p:cNvSpPr/>
          <p:nvPr/>
        </p:nvSpPr>
        <p:spPr>
          <a:xfrm>
            <a:off x="2987675" y="2427288"/>
            <a:ext cx="647700" cy="646112"/>
          </a:xfrm>
          <a:prstGeom prst="rect">
            <a:avLst/>
          </a:prstGeom>
          <a:solidFill>
            <a:srgbClr val="D3381C"/>
          </a:solidFill>
          <a:ln>
            <a:solidFill>
              <a:srgbClr val="D3381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lnSpc>
                <a:spcPct val="120000"/>
              </a:lnSpc>
            </a:pPr>
            <a:endParaRPr lang="zh-CN" altLang="en-US" noProof="1">
              <a:cs typeface="+mn-ea"/>
              <a:sym typeface="+mn-lt"/>
            </a:endParaRPr>
          </a:p>
        </p:txBody>
      </p:sp>
      <p:sp>
        <p:nvSpPr>
          <p:cNvPr id="55" name="Text Box 10"/>
          <p:cNvSpPr txBox="1">
            <a:spLocks noChangeArrowheads="1"/>
          </p:cNvSpPr>
          <p:nvPr/>
        </p:nvSpPr>
        <p:spPr bwMode="auto">
          <a:xfrm>
            <a:off x="3025282" y="1784296"/>
            <a:ext cx="572541" cy="582788"/>
          </a:xfrm>
          <a:prstGeom prst="rect">
            <a:avLst/>
          </a:prstGeom>
          <a:noFill/>
          <a:ln w="9525">
            <a:noFill/>
            <a:miter lim="800000"/>
          </a:ln>
        </p:spPr>
        <p:txBody>
          <a:bodyPr lIns="45720" tIns="22860" rIns="45720" bIns="22860">
            <a:spAutoFit/>
          </a:bodyPr>
          <a:lstStyle/>
          <a:p>
            <a:pPr algn="ctr" fontAlgn="auto">
              <a:lnSpc>
                <a:spcPct val="120000"/>
              </a:lnSpc>
            </a:pPr>
            <a:r>
              <a:rPr lang="en-US" altLang="zh-CN" sz="3200" noProof="1" smtClean="0">
                <a:solidFill>
                  <a:srgbClr val="D3381C"/>
                </a:solidFill>
                <a:latin typeface="+mn-lt"/>
                <a:ea typeface="+mn-ea"/>
                <a:cs typeface="+mn-ea"/>
                <a:sym typeface="+mn-lt"/>
              </a:rPr>
              <a:t>02</a:t>
            </a:r>
            <a:endParaRPr lang="zh-CN" altLang="en-US" sz="3200" noProof="1">
              <a:solidFill>
                <a:srgbClr val="D3381C"/>
              </a:solidFill>
              <a:cs typeface="+mn-ea"/>
              <a:sym typeface="+mn-lt"/>
            </a:endParaRPr>
          </a:p>
        </p:txBody>
      </p:sp>
      <p:grpSp>
        <p:nvGrpSpPr>
          <p:cNvPr id="7" name="组合 6"/>
          <p:cNvGrpSpPr/>
          <p:nvPr/>
        </p:nvGrpSpPr>
        <p:grpSpPr bwMode="auto">
          <a:xfrm>
            <a:off x="3135313" y="2578100"/>
            <a:ext cx="352425" cy="341313"/>
            <a:chOff x="254016" y="2562921"/>
            <a:chExt cx="451304" cy="435144"/>
          </a:xfrm>
        </p:grpSpPr>
        <p:sp>
          <p:nvSpPr>
            <p:cNvPr id="5" name="Freeform 252"/>
            <p:cNvSpPr/>
            <p:nvPr/>
          </p:nvSpPr>
          <p:spPr bwMode="auto">
            <a:xfrm>
              <a:off x="325167" y="2662094"/>
              <a:ext cx="309001" cy="335971"/>
            </a:xfrm>
            <a:custGeom>
              <a:avLst/>
              <a:gdLst>
                <a:gd name="T0" fmla="*/ 0 w 57"/>
                <a:gd name="T1" fmla="*/ 26 h 62"/>
                <a:gd name="T2" fmla="*/ 0 w 57"/>
                <a:gd name="T3" fmla="*/ 59 h 62"/>
                <a:gd name="T4" fmla="*/ 2 w 57"/>
                <a:gd name="T5" fmla="*/ 62 h 62"/>
                <a:gd name="T6" fmla="*/ 4 w 57"/>
                <a:gd name="T7" fmla="*/ 62 h 62"/>
                <a:gd name="T8" fmla="*/ 19 w 57"/>
                <a:gd name="T9" fmla="*/ 62 h 62"/>
                <a:gd name="T10" fmla="*/ 21 w 57"/>
                <a:gd name="T11" fmla="*/ 62 h 62"/>
                <a:gd name="T12" fmla="*/ 21 w 57"/>
                <a:gd name="T13" fmla="*/ 61 h 62"/>
                <a:gd name="T14" fmla="*/ 21 w 57"/>
                <a:gd name="T15" fmla="*/ 45 h 62"/>
                <a:gd name="T16" fmla="*/ 36 w 57"/>
                <a:gd name="T17" fmla="*/ 45 h 62"/>
                <a:gd name="T18" fmla="*/ 36 w 57"/>
                <a:gd name="T19" fmla="*/ 61 h 62"/>
                <a:gd name="T20" fmla="*/ 37 w 57"/>
                <a:gd name="T21" fmla="*/ 62 h 62"/>
                <a:gd name="T22" fmla="*/ 38 w 57"/>
                <a:gd name="T23" fmla="*/ 62 h 62"/>
                <a:gd name="T24" fmla="*/ 53 w 57"/>
                <a:gd name="T25" fmla="*/ 62 h 62"/>
                <a:gd name="T26" fmla="*/ 56 w 57"/>
                <a:gd name="T27" fmla="*/ 62 h 62"/>
                <a:gd name="T28" fmla="*/ 57 w 57"/>
                <a:gd name="T29" fmla="*/ 59 h 62"/>
                <a:gd name="T30" fmla="*/ 57 w 57"/>
                <a:gd name="T31" fmla="*/ 26 h 62"/>
                <a:gd name="T32" fmla="*/ 29 w 57"/>
                <a:gd name="T33" fmla="*/ 0 h 62"/>
                <a:gd name="T34" fmla="*/ 0 w 57"/>
                <a:gd name="T35" fmla="*/ 26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7" h="62">
                  <a:moveTo>
                    <a:pt x="0" y="26"/>
                  </a:moveTo>
                  <a:cubicBezTo>
                    <a:pt x="0" y="59"/>
                    <a:pt x="0" y="59"/>
                    <a:pt x="0" y="59"/>
                  </a:cubicBezTo>
                  <a:cubicBezTo>
                    <a:pt x="0" y="61"/>
                    <a:pt x="1" y="62"/>
                    <a:pt x="2" y="62"/>
                  </a:cubicBezTo>
                  <a:cubicBezTo>
                    <a:pt x="3" y="62"/>
                    <a:pt x="3" y="62"/>
                    <a:pt x="4" y="62"/>
                  </a:cubicBezTo>
                  <a:cubicBezTo>
                    <a:pt x="19" y="62"/>
                    <a:pt x="19" y="62"/>
                    <a:pt x="19" y="62"/>
                  </a:cubicBezTo>
                  <a:cubicBezTo>
                    <a:pt x="20" y="62"/>
                    <a:pt x="20" y="62"/>
                    <a:pt x="21" y="62"/>
                  </a:cubicBezTo>
                  <a:cubicBezTo>
                    <a:pt x="21" y="62"/>
                    <a:pt x="21" y="61"/>
                    <a:pt x="21" y="61"/>
                  </a:cubicBezTo>
                  <a:cubicBezTo>
                    <a:pt x="21" y="45"/>
                    <a:pt x="21" y="45"/>
                    <a:pt x="21" y="45"/>
                  </a:cubicBezTo>
                  <a:cubicBezTo>
                    <a:pt x="36" y="45"/>
                    <a:pt x="36" y="45"/>
                    <a:pt x="36" y="45"/>
                  </a:cubicBezTo>
                  <a:cubicBezTo>
                    <a:pt x="36" y="61"/>
                    <a:pt x="36" y="61"/>
                    <a:pt x="36" y="61"/>
                  </a:cubicBezTo>
                  <a:cubicBezTo>
                    <a:pt x="36" y="61"/>
                    <a:pt x="37" y="62"/>
                    <a:pt x="37" y="62"/>
                  </a:cubicBezTo>
                  <a:cubicBezTo>
                    <a:pt x="37" y="62"/>
                    <a:pt x="38" y="62"/>
                    <a:pt x="38" y="62"/>
                  </a:cubicBezTo>
                  <a:cubicBezTo>
                    <a:pt x="53" y="62"/>
                    <a:pt x="53" y="62"/>
                    <a:pt x="53" y="62"/>
                  </a:cubicBezTo>
                  <a:cubicBezTo>
                    <a:pt x="54" y="62"/>
                    <a:pt x="55" y="62"/>
                    <a:pt x="56" y="62"/>
                  </a:cubicBezTo>
                  <a:cubicBezTo>
                    <a:pt x="56" y="62"/>
                    <a:pt x="57" y="61"/>
                    <a:pt x="57" y="59"/>
                  </a:cubicBezTo>
                  <a:cubicBezTo>
                    <a:pt x="57" y="26"/>
                    <a:pt x="57" y="26"/>
                    <a:pt x="57" y="26"/>
                  </a:cubicBezTo>
                  <a:cubicBezTo>
                    <a:pt x="29" y="0"/>
                    <a:pt x="29" y="0"/>
                    <a:pt x="29" y="0"/>
                  </a:cubicBezTo>
                  <a:lnTo>
                    <a:pt x="0" y="26"/>
                  </a:lnTo>
                  <a:close/>
                </a:path>
              </a:pathLst>
            </a:custGeom>
            <a:solidFill>
              <a:schemeClr val="bg1"/>
            </a:solidFill>
            <a:ln w="9525">
              <a:noFill/>
            </a:ln>
            <a:effectLst/>
          </p:spPr>
          <p:style>
            <a:lnRef idx="2">
              <a:schemeClr val="accent1">
                <a:shade val="50000"/>
              </a:schemeClr>
            </a:lnRef>
            <a:fillRef idx="1">
              <a:schemeClr val="accent1"/>
            </a:fillRef>
            <a:effectRef idx="0">
              <a:schemeClr val="accent1"/>
            </a:effectRef>
            <a:fontRef idx="minor">
              <a:schemeClr val="lt1"/>
            </a:fontRef>
          </p:style>
          <p:txBody>
            <a:bodyPr lIns="51435" tIns="25718" rIns="51435" bIns="25718" anchor="ctr"/>
            <a:lstStyle/>
            <a:p>
              <a:pPr algn="ctr" fontAlgn="auto">
                <a:lnSpc>
                  <a:spcPct val="120000"/>
                </a:lnSpc>
              </a:pPr>
              <a:endParaRPr lang="zh-CN" altLang="en-US" sz="1015" noProof="1">
                <a:gradFill>
                  <a:gsLst>
                    <a:gs pos="47700">
                      <a:srgbClr val="F4DEBE"/>
                    </a:gs>
                    <a:gs pos="0">
                      <a:srgbClr val="D9A96A"/>
                    </a:gs>
                    <a:gs pos="100000">
                      <a:srgbClr val="F5E3C9"/>
                    </a:gs>
                  </a:gsLst>
                  <a:lin ang="5400000" scaled="0"/>
                </a:gradFill>
                <a:cs typeface="+mn-ea"/>
                <a:sym typeface="+mn-lt"/>
              </a:endParaRPr>
            </a:p>
          </p:txBody>
        </p:sp>
        <p:sp>
          <p:nvSpPr>
            <p:cNvPr id="6" name="Freeform 253"/>
            <p:cNvSpPr/>
            <p:nvPr/>
          </p:nvSpPr>
          <p:spPr bwMode="auto">
            <a:xfrm>
              <a:off x="254016" y="2562921"/>
              <a:ext cx="451304" cy="244895"/>
            </a:xfrm>
            <a:custGeom>
              <a:avLst/>
              <a:gdLst>
                <a:gd name="T0" fmla="*/ 81 w 83"/>
                <a:gd name="T1" fmla="*/ 35 h 45"/>
                <a:gd name="T2" fmla="*/ 68 w 83"/>
                <a:gd name="T3" fmla="*/ 23 h 45"/>
                <a:gd name="T4" fmla="*/ 68 w 83"/>
                <a:gd name="T5" fmla="*/ 4 h 45"/>
                <a:gd name="T6" fmla="*/ 66 w 83"/>
                <a:gd name="T7" fmla="*/ 2 h 45"/>
                <a:gd name="T8" fmla="*/ 61 w 83"/>
                <a:gd name="T9" fmla="*/ 2 h 45"/>
                <a:gd name="T10" fmla="*/ 59 w 83"/>
                <a:gd name="T11" fmla="*/ 4 h 45"/>
                <a:gd name="T12" fmla="*/ 59 w 83"/>
                <a:gd name="T13" fmla="*/ 15 h 45"/>
                <a:gd name="T14" fmla="*/ 45 w 83"/>
                <a:gd name="T15" fmla="*/ 2 h 45"/>
                <a:gd name="T16" fmla="*/ 38 w 83"/>
                <a:gd name="T17" fmla="*/ 2 h 45"/>
                <a:gd name="T18" fmla="*/ 2 w 83"/>
                <a:gd name="T19" fmla="*/ 35 h 45"/>
                <a:gd name="T20" fmla="*/ 2 w 83"/>
                <a:gd name="T21" fmla="*/ 43 h 45"/>
                <a:gd name="T22" fmla="*/ 6 w 83"/>
                <a:gd name="T23" fmla="*/ 44 h 45"/>
                <a:gd name="T24" fmla="*/ 10 w 83"/>
                <a:gd name="T25" fmla="*/ 43 h 45"/>
                <a:gd name="T26" fmla="*/ 42 w 83"/>
                <a:gd name="T27" fmla="*/ 13 h 45"/>
                <a:gd name="T28" fmla="*/ 74 w 83"/>
                <a:gd name="T29" fmla="*/ 43 h 45"/>
                <a:gd name="T30" fmla="*/ 81 w 83"/>
                <a:gd name="T31" fmla="*/ 43 h 45"/>
                <a:gd name="T32" fmla="*/ 81 w 83"/>
                <a:gd name="T33" fmla="*/ 35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3" h="45">
                  <a:moveTo>
                    <a:pt x="81" y="35"/>
                  </a:moveTo>
                  <a:cubicBezTo>
                    <a:pt x="68" y="23"/>
                    <a:pt x="68" y="23"/>
                    <a:pt x="68" y="23"/>
                  </a:cubicBezTo>
                  <a:cubicBezTo>
                    <a:pt x="68" y="4"/>
                    <a:pt x="68" y="4"/>
                    <a:pt x="68" y="4"/>
                  </a:cubicBezTo>
                  <a:cubicBezTo>
                    <a:pt x="68" y="3"/>
                    <a:pt x="67" y="2"/>
                    <a:pt x="66" y="2"/>
                  </a:cubicBezTo>
                  <a:cubicBezTo>
                    <a:pt x="61" y="2"/>
                    <a:pt x="61" y="2"/>
                    <a:pt x="61" y="2"/>
                  </a:cubicBezTo>
                  <a:cubicBezTo>
                    <a:pt x="60" y="2"/>
                    <a:pt x="59" y="3"/>
                    <a:pt x="59" y="4"/>
                  </a:cubicBezTo>
                  <a:cubicBezTo>
                    <a:pt x="59" y="15"/>
                    <a:pt x="59" y="15"/>
                    <a:pt x="59" y="15"/>
                  </a:cubicBezTo>
                  <a:cubicBezTo>
                    <a:pt x="45" y="2"/>
                    <a:pt x="45" y="2"/>
                    <a:pt x="45" y="2"/>
                  </a:cubicBezTo>
                  <a:cubicBezTo>
                    <a:pt x="43" y="0"/>
                    <a:pt x="40" y="0"/>
                    <a:pt x="38" y="2"/>
                  </a:cubicBezTo>
                  <a:cubicBezTo>
                    <a:pt x="2" y="35"/>
                    <a:pt x="2" y="35"/>
                    <a:pt x="2" y="35"/>
                  </a:cubicBezTo>
                  <a:cubicBezTo>
                    <a:pt x="0" y="37"/>
                    <a:pt x="0" y="40"/>
                    <a:pt x="2" y="43"/>
                  </a:cubicBezTo>
                  <a:cubicBezTo>
                    <a:pt x="3" y="44"/>
                    <a:pt x="5" y="44"/>
                    <a:pt x="6" y="44"/>
                  </a:cubicBezTo>
                  <a:cubicBezTo>
                    <a:pt x="7" y="44"/>
                    <a:pt x="9" y="44"/>
                    <a:pt x="10" y="43"/>
                  </a:cubicBezTo>
                  <a:cubicBezTo>
                    <a:pt x="42" y="13"/>
                    <a:pt x="42" y="13"/>
                    <a:pt x="42" y="13"/>
                  </a:cubicBezTo>
                  <a:cubicBezTo>
                    <a:pt x="74" y="43"/>
                    <a:pt x="74" y="43"/>
                    <a:pt x="74" y="43"/>
                  </a:cubicBezTo>
                  <a:cubicBezTo>
                    <a:pt x="76" y="45"/>
                    <a:pt x="80" y="45"/>
                    <a:pt x="81" y="43"/>
                  </a:cubicBezTo>
                  <a:cubicBezTo>
                    <a:pt x="83" y="40"/>
                    <a:pt x="83" y="37"/>
                    <a:pt x="81" y="35"/>
                  </a:cubicBezTo>
                  <a:close/>
                </a:path>
              </a:pathLst>
            </a:custGeom>
            <a:solidFill>
              <a:schemeClr val="bg1"/>
            </a:solidFill>
            <a:ln w="9525">
              <a:noFill/>
            </a:ln>
            <a:effectLst>
              <a:outerShdw blurRad="508000" dist="596900" dir="3600000" sx="89000" sy="89000" algn="tl" rotWithShape="0">
                <a:schemeClr val="bg1">
                  <a:lumMod val="50000"/>
                  <a:alpha val="2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51435" tIns="25718" rIns="51435" bIns="25718" anchor="ctr"/>
            <a:lstStyle/>
            <a:p>
              <a:pPr algn="ctr" fontAlgn="auto">
                <a:lnSpc>
                  <a:spcPct val="120000"/>
                </a:lnSpc>
              </a:pPr>
              <a:endParaRPr lang="zh-CN" altLang="en-US" sz="1015" noProof="1">
                <a:gradFill>
                  <a:gsLst>
                    <a:gs pos="47700">
                      <a:srgbClr val="F4DEBE"/>
                    </a:gs>
                    <a:gs pos="0">
                      <a:srgbClr val="D9A96A"/>
                    </a:gs>
                    <a:gs pos="100000">
                      <a:srgbClr val="F5E3C9"/>
                    </a:gs>
                  </a:gsLst>
                  <a:lin ang="5400000" scaled="0"/>
                </a:gradFill>
                <a:cs typeface="+mn-ea"/>
                <a:sym typeface="+mn-lt"/>
              </a:endParaRPr>
            </a:p>
          </p:txBody>
        </p:sp>
      </p:grpSp>
      <p:cxnSp>
        <p:nvCxnSpPr>
          <p:cNvPr id="66" name="直接连接符 65"/>
          <p:cNvCxnSpPr/>
          <p:nvPr/>
        </p:nvCxnSpPr>
        <p:spPr>
          <a:xfrm flipV="1">
            <a:off x="2328863" y="2859088"/>
            <a:ext cx="358775" cy="358775"/>
          </a:xfrm>
          <a:prstGeom prst="line">
            <a:avLst/>
          </a:prstGeom>
          <a:ln>
            <a:solidFill>
              <a:srgbClr val="D3381C"/>
            </a:solidFill>
          </a:ln>
        </p:spPr>
        <p:style>
          <a:lnRef idx="1">
            <a:schemeClr val="accent1"/>
          </a:lnRef>
          <a:fillRef idx="0">
            <a:schemeClr val="accent1"/>
          </a:fillRef>
          <a:effectRef idx="0">
            <a:schemeClr val="accent1"/>
          </a:effectRef>
          <a:fontRef idx="minor">
            <a:schemeClr val="tx1"/>
          </a:fontRef>
        </p:style>
      </p:cxnSp>
      <p:cxnSp>
        <p:nvCxnSpPr>
          <p:cNvPr id="67" name="直接连接符 66"/>
          <p:cNvCxnSpPr/>
          <p:nvPr/>
        </p:nvCxnSpPr>
        <p:spPr>
          <a:xfrm flipV="1">
            <a:off x="3900488" y="1676400"/>
            <a:ext cx="254000" cy="252413"/>
          </a:xfrm>
          <a:prstGeom prst="line">
            <a:avLst/>
          </a:prstGeom>
          <a:ln>
            <a:solidFill>
              <a:srgbClr val="D3381C"/>
            </a:solidFill>
          </a:ln>
        </p:spPr>
        <p:style>
          <a:lnRef idx="1">
            <a:schemeClr val="accent1"/>
          </a:lnRef>
          <a:fillRef idx="0">
            <a:schemeClr val="accent1"/>
          </a:fillRef>
          <a:effectRef idx="0">
            <a:schemeClr val="accent1"/>
          </a:effectRef>
          <a:fontRef idx="minor">
            <a:schemeClr val="tx1"/>
          </a:fontRef>
        </p:style>
      </p:cxnSp>
      <p:sp>
        <p:nvSpPr>
          <p:cNvPr id="15" name="Text Box 10"/>
          <p:cNvSpPr txBox="1">
            <a:spLocks noChangeArrowheads="1"/>
          </p:cNvSpPr>
          <p:nvPr/>
        </p:nvSpPr>
        <p:spPr bwMode="auto">
          <a:xfrm>
            <a:off x="4234347" y="1676058"/>
            <a:ext cx="2664296" cy="538609"/>
          </a:xfrm>
          <a:prstGeom prst="rect">
            <a:avLst/>
          </a:prstGeom>
          <a:noFill/>
          <a:ln w="9525">
            <a:noFill/>
            <a:miter lim="800000"/>
          </a:ln>
        </p:spPr>
        <p:txBody>
          <a:bodyPr lIns="45720" tIns="22860" rIns="45720" bIns="22860">
            <a:spAutoFit/>
          </a:bodyPr>
          <a:lstStyle/>
          <a:p>
            <a:pPr algn="ctr"/>
            <a:r>
              <a:rPr lang="zh-CN" altLang="en-US" sz="3200" b="1" spc="100" dirty="0" smtClean="0">
                <a:solidFill>
                  <a:srgbClr val="D3381C"/>
                </a:solidFill>
                <a:latin typeface="微软雅黑" panose="020B0503020204020204" pitchFamily="34" charset="-122"/>
                <a:cs typeface="+mn-ea"/>
                <a:sym typeface="+mn-lt"/>
              </a:rPr>
              <a:t>工作完成情况</a:t>
            </a:r>
            <a:endParaRPr lang="zh-CN" altLang="en-US" sz="3200" b="1" spc="100" dirty="0">
              <a:solidFill>
                <a:srgbClr val="D3381C"/>
              </a:solidFill>
              <a:latin typeface="微软雅黑" panose="020B0503020204020204" pitchFamily="34" charset="-122"/>
              <a:cs typeface="+mn-ea"/>
              <a:sym typeface="+mn-lt"/>
            </a:endParaRPr>
          </a:p>
        </p:txBody>
      </p:sp>
      <p:sp>
        <p:nvSpPr>
          <p:cNvPr id="16" name="Rectangle 380"/>
          <p:cNvSpPr/>
          <p:nvPr/>
        </p:nvSpPr>
        <p:spPr>
          <a:xfrm>
            <a:off x="4234347" y="2367084"/>
            <a:ext cx="2491554" cy="867930"/>
          </a:xfrm>
          <a:prstGeom prst="rect">
            <a:avLst/>
          </a:prstGeom>
        </p:spPr>
        <p:txBody>
          <a:bodyPr wrap="square">
            <a:spAutoFit/>
          </a:bodyPr>
          <a:lstStyle/>
          <a:p>
            <a:pPr marL="171450" indent="-171450" fontAlgn="auto">
              <a:lnSpc>
                <a:spcPct val="120000"/>
              </a:lnSpc>
              <a:buFont typeface="Arial" panose="020B0604020202020204" pitchFamily="34" charset="0"/>
              <a:buChar char="•"/>
            </a:pPr>
            <a:r>
              <a:rPr lang="zh-CN" altLang="en-US" sz="1050" noProof="1">
                <a:solidFill>
                  <a:srgbClr val="D3381C"/>
                </a:solidFill>
                <a:cs typeface="+mn-ea"/>
                <a:sym typeface="+mn-lt"/>
              </a:rPr>
              <a:t>年终工作概述</a:t>
            </a:r>
          </a:p>
          <a:p>
            <a:pPr marL="171450" indent="-171450" fontAlgn="auto">
              <a:lnSpc>
                <a:spcPct val="120000"/>
              </a:lnSpc>
              <a:buFont typeface="Arial" panose="020B0604020202020204" pitchFamily="34" charset="0"/>
              <a:buChar char="•"/>
            </a:pPr>
            <a:r>
              <a:rPr lang="zh-CN" altLang="en-US" sz="1050" noProof="1">
                <a:solidFill>
                  <a:srgbClr val="D3381C"/>
                </a:solidFill>
                <a:cs typeface="+mn-ea"/>
                <a:sym typeface="+mn-lt"/>
              </a:rPr>
              <a:t>年终工作概述</a:t>
            </a:r>
          </a:p>
          <a:p>
            <a:pPr marL="171450" indent="-171450" fontAlgn="auto">
              <a:lnSpc>
                <a:spcPct val="120000"/>
              </a:lnSpc>
              <a:buFont typeface="Arial" panose="020B0604020202020204" pitchFamily="34" charset="0"/>
              <a:buChar char="•"/>
            </a:pPr>
            <a:r>
              <a:rPr lang="zh-CN" altLang="en-US" sz="1050" noProof="1" smtClean="0">
                <a:solidFill>
                  <a:srgbClr val="D3381C"/>
                </a:solidFill>
                <a:cs typeface="+mn-ea"/>
                <a:sym typeface="+mn-lt"/>
              </a:rPr>
              <a:t>年终工作概述</a:t>
            </a:r>
          </a:p>
          <a:p>
            <a:pPr fontAlgn="auto">
              <a:lnSpc>
                <a:spcPct val="120000"/>
              </a:lnSpc>
            </a:pPr>
            <a:endParaRPr lang="en-US" altLang="zh-CN" sz="1050" noProof="1">
              <a:solidFill>
                <a:srgbClr val="D3381C"/>
              </a:solidFill>
              <a:cs typeface="+mn-ea"/>
              <a:sym typeface="+mn-lt"/>
            </a:endParaRPr>
          </a:p>
        </p:txBody>
      </p:sp>
      <p:cxnSp>
        <p:nvCxnSpPr>
          <p:cNvPr id="17" name="直接连接符 16"/>
          <p:cNvCxnSpPr/>
          <p:nvPr/>
        </p:nvCxnSpPr>
        <p:spPr>
          <a:xfrm>
            <a:off x="4331951" y="2335710"/>
            <a:ext cx="2482706" cy="15905"/>
          </a:xfrm>
          <a:prstGeom prst="line">
            <a:avLst/>
          </a:prstGeom>
          <a:ln>
            <a:solidFill>
              <a:srgbClr val="D3381C"/>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934683220"/>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with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p:cTn id="7" dur="500" fill="hold"/>
                                        <p:tgtEl>
                                          <p:spTgt spid="36"/>
                                        </p:tgtEl>
                                        <p:attrNameLst>
                                          <p:attrName>ppt_w</p:attrName>
                                        </p:attrNameLst>
                                      </p:cBhvr>
                                      <p:tavLst>
                                        <p:tav tm="0">
                                          <p:val>
                                            <p:fltVal val="0"/>
                                          </p:val>
                                        </p:tav>
                                        <p:tav tm="100000">
                                          <p:val>
                                            <p:strVal val="#ppt_w"/>
                                          </p:val>
                                        </p:tav>
                                      </p:tavLst>
                                    </p:anim>
                                    <p:anim calcmode="lin" valueType="num">
                                      <p:cBhvr>
                                        <p:cTn id="8" dur="500" fill="hold"/>
                                        <p:tgtEl>
                                          <p:spTgt spid="36"/>
                                        </p:tgtEl>
                                        <p:attrNameLst>
                                          <p:attrName>ppt_h</p:attrName>
                                        </p:attrNameLst>
                                      </p:cBhvr>
                                      <p:tavLst>
                                        <p:tav tm="0">
                                          <p:val>
                                            <p:fltVal val="0"/>
                                          </p:val>
                                        </p:tav>
                                        <p:tav tm="100000">
                                          <p:val>
                                            <p:strVal val="#ppt_h"/>
                                          </p:val>
                                        </p:tav>
                                      </p:tavLst>
                                    </p:anim>
                                  </p:childTnLst>
                                </p:cTn>
                              </p:par>
                              <p:par>
                                <p:cTn id="9" presetID="23" presetClass="entr" presetSubtype="36" fill="hold" grpId="0" nodeType="withEffect">
                                  <p:stCondLst>
                                    <p:cond delay="0"/>
                                  </p:stCondLst>
                                  <p:childTnLst>
                                    <p:set>
                                      <p:cBhvr>
                                        <p:cTn id="10" dur="1" fill="hold">
                                          <p:stCondLst>
                                            <p:cond delay="0"/>
                                          </p:stCondLst>
                                        </p:cTn>
                                        <p:tgtEl>
                                          <p:spTgt spid="54"/>
                                        </p:tgtEl>
                                        <p:attrNameLst>
                                          <p:attrName>style.visibility</p:attrName>
                                        </p:attrNameLst>
                                      </p:cBhvr>
                                      <p:to>
                                        <p:strVal val="visible"/>
                                      </p:to>
                                    </p:set>
                                    <p:anim calcmode="lin" valueType="num">
                                      <p:cBhvr>
                                        <p:cTn id="11" dur="500" fill="hold"/>
                                        <p:tgtEl>
                                          <p:spTgt spid="54"/>
                                        </p:tgtEl>
                                        <p:attrNameLst>
                                          <p:attrName>ppt_w</p:attrName>
                                        </p:attrNameLst>
                                      </p:cBhvr>
                                      <p:tavLst>
                                        <p:tav tm="0">
                                          <p:val>
                                            <p:strVal val="(6*min(max(#ppt_w*#ppt_h,.3),1)-7.4)/-.7*#ppt_w"/>
                                          </p:val>
                                        </p:tav>
                                        <p:tav tm="100000">
                                          <p:val>
                                            <p:strVal val="#ppt_w"/>
                                          </p:val>
                                        </p:tav>
                                      </p:tavLst>
                                    </p:anim>
                                    <p:anim calcmode="lin" valueType="num">
                                      <p:cBhvr>
                                        <p:cTn id="12" dur="500" fill="hold"/>
                                        <p:tgtEl>
                                          <p:spTgt spid="54"/>
                                        </p:tgtEl>
                                        <p:attrNameLst>
                                          <p:attrName>ppt_h</p:attrName>
                                        </p:attrNameLst>
                                      </p:cBhvr>
                                      <p:tavLst>
                                        <p:tav tm="0">
                                          <p:val>
                                            <p:strVal val="(6*min(max(#ppt_w*#ppt_h,.3),1)-7.4)/-.7*#ppt_h"/>
                                          </p:val>
                                        </p:tav>
                                        <p:tav tm="100000">
                                          <p:val>
                                            <p:strVal val="#ppt_h"/>
                                          </p:val>
                                        </p:tav>
                                      </p:tavLst>
                                    </p:anim>
                                    <p:anim calcmode="lin" valueType="num">
                                      <p:cBhvr>
                                        <p:cTn id="13" dur="500" fill="hold"/>
                                        <p:tgtEl>
                                          <p:spTgt spid="54"/>
                                        </p:tgtEl>
                                        <p:attrNameLst>
                                          <p:attrName>ppt_x</p:attrName>
                                        </p:attrNameLst>
                                      </p:cBhvr>
                                      <p:tavLst>
                                        <p:tav tm="0">
                                          <p:val>
                                            <p:fltVal val="0.5"/>
                                          </p:val>
                                        </p:tav>
                                        <p:tav tm="100000">
                                          <p:val>
                                            <p:strVal val="#ppt_x"/>
                                          </p:val>
                                        </p:tav>
                                      </p:tavLst>
                                    </p:anim>
                                    <p:anim calcmode="lin" valueType="num">
                                      <p:cBhvr>
                                        <p:cTn id="14" dur="500" fill="hold"/>
                                        <p:tgtEl>
                                          <p:spTgt spid="54"/>
                                        </p:tgtEl>
                                        <p:attrNameLst>
                                          <p:attrName>ppt_y</p:attrName>
                                        </p:attrNameLst>
                                      </p:cBhvr>
                                      <p:tavLst>
                                        <p:tav tm="0">
                                          <p:val>
                                            <p:strVal val="1+(6*min(max(#ppt_w*#ppt_h,.3),1)-7.4)/-.7*#ppt_h/2"/>
                                          </p:val>
                                        </p:tav>
                                        <p:tav tm="100000">
                                          <p:val>
                                            <p:strVal val="#ppt_y"/>
                                          </p:val>
                                        </p:tav>
                                      </p:tavLst>
                                    </p:anim>
                                  </p:childTnLst>
                                </p:cTn>
                              </p:par>
                              <p:par>
                                <p:cTn id="15" presetID="47" presetClass="entr" presetSubtype="0" fill="hold" nodeType="withEffect">
                                  <p:stCondLst>
                                    <p:cond delay="60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1000"/>
                                        <p:tgtEl>
                                          <p:spTgt spid="7"/>
                                        </p:tgtEl>
                                      </p:cBhvr>
                                    </p:animEffect>
                                    <p:anim calcmode="lin" valueType="num">
                                      <p:cBhvr>
                                        <p:cTn id="18" dur="1000" fill="hold"/>
                                        <p:tgtEl>
                                          <p:spTgt spid="7"/>
                                        </p:tgtEl>
                                        <p:attrNameLst>
                                          <p:attrName>ppt_x</p:attrName>
                                        </p:attrNameLst>
                                      </p:cBhvr>
                                      <p:tavLst>
                                        <p:tav tm="0">
                                          <p:val>
                                            <p:strVal val="#ppt_x"/>
                                          </p:val>
                                        </p:tav>
                                        <p:tav tm="100000">
                                          <p:val>
                                            <p:strVal val="#ppt_x"/>
                                          </p:val>
                                        </p:tav>
                                      </p:tavLst>
                                    </p:anim>
                                    <p:anim calcmode="lin" valueType="num">
                                      <p:cBhvr>
                                        <p:cTn id="19" dur="1000" fill="hold"/>
                                        <p:tgtEl>
                                          <p:spTgt spid="7"/>
                                        </p:tgtEl>
                                        <p:attrNameLst>
                                          <p:attrName>ppt_y</p:attrName>
                                        </p:attrNameLst>
                                      </p:cBhvr>
                                      <p:tavLst>
                                        <p:tav tm="0">
                                          <p:val>
                                            <p:strVal val="#ppt_y-.1"/>
                                          </p:val>
                                        </p:tav>
                                        <p:tav tm="100000">
                                          <p:val>
                                            <p:strVal val="#ppt_y"/>
                                          </p:val>
                                        </p:tav>
                                      </p:tavLst>
                                    </p:anim>
                                  </p:childTnLst>
                                </p:cTn>
                              </p:par>
                              <p:par>
                                <p:cTn id="20" presetID="2" presetClass="entr" presetSubtype="4" fill="hold" grpId="0" nodeType="withEffect">
                                  <p:stCondLst>
                                    <p:cond delay="800"/>
                                  </p:stCondLst>
                                  <p:childTnLst>
                                    <p:set>
                                      <p:cBhvr>
                                        <p:cTn id="21" dur="1" fill="hold">
                                          <p:stCondLst>
                                            <p:cond delay="0"/>
                                          </p:stCondLst>
                                        </p:cTn>
                                        <p:tgtEl>
                                          <p:spTgt spid="12"/>
                                        </p:tgtEl>
                                        <p:attrNameLst>
                                          <p:attrName>style.visibility</p:attrName>
                                        </p:attrNameLst>
                                      </p:cBhvr>
                                      <p:to>
                                        <p:strVal val="visible"/>
                                      </p:to>
                                    </p:set>
                                    <p:anim calcmode="lin" valueType="num">
                                      <p:cBhvr>
                                        <p:cTn id="22" dur="500" fill="hold"/>
                                        <p:tgtEl>
                                          <p:spTgt spid="12"/>
                                        </p:tgtEl>
                                        <p:attrNameLst>
                                          <p:attrName>ppt_x</p:attrName>
                                        </p:attrNameLst>
                                      </p:cBhvr>
                                      <p:tavLst>
                                        <p:tav tm="0">
                                          <p:val>
                                            <p:strVal val="#ppt_x"/>
                                          </p:val>
                                        </p:tav>
                                        <p:tav tm="100000">
                                          <p:val>
                                            <p:strVal val="#ppt_x"/>
                                          </p:val>
                                        </p:tav>
                                      </p:tavLst>
                                    </p:anim>
                                    <p:anim calcmode="lin" valueType="num">
                                      <p:cBhvr>
                                        <p:cTn id="23" dur="500" fill="hold"/>
                                        <p:tgtEl>
                                          <p:spTgt spid="12"/>
                                        </p:tgtEl>
                                        <p:attrNameLst>
                                          <p:attrName>ppt_y</p:attrName>
                                        </p:attrNameLst>
                                      </p:cBhvr>
                                      <p:tavLst>
                                        <p:tav tm="0">
                                          <p:val>
                                            <p:strVal val="1+#ppt_h/2"/>
                                          </p:val>
                                        </p:tav>
                                        <p:tav tm="100000">
                                          <p:val>
                                            <p:strVal val="#ppt_y"/>
                                          </p:val>
                                        </p:tav>
                                      </p:tavLst>
                                    </p:anim>
                                  </p:childTnLst>
                                </p:cTn>
                              </p:par>
                              <p:par>
                                <p:cTn id="24" presetID="37" presetClass="entr" presetSubtype="0" fill="hold" grpId="0" nodeType="withEffect">
                                  <p:stCondLst>
                                    <p:cond delay="800"/>
                                  </p:stCondLst>
                                  <p:childTnLst>
                                    <p:set>
                                      <p:cBhvr>
                                        <p:cTn id="25" dur="1" fill="hold">
                                          <p:stCondLst>
                                            <p:cond delay="0"/>
                                          </p:stCondLst>
                                        </p:cTn>
                                        <p:tgtEl>
                                          <p:spTgt spid="55"/>
                                        </p:tgtEl>
                                        <p:attrNameLst>
                                          <p:attrName>style.visibility</p:attrName>
                                        </p:attrNameLst>
                                      </p:cBhvr>
                                      <p:to>
                                        <p:strVal val="visible"/>
                                      </p:to>
                                    </p:set>
                                    <p:animEffect transition="in" filter="fade">
                                      <p:cBhvr>
                                        <p:cTn id="26" dur="1000"/>
                                        <p:tgtEl>
                                          <p:spTgt spid="55"/>
                                        </p:tgtEl>
                                      </p:cBhvr>
                                    </p:animEffect>
                                    <p:anim calcmode="lin" valueType="num">
                                      <p:cBhvr>
                                        <p:cTn id="27" dur="1000" fill="hold"/>
                                        <p:tgtEl>
                                          <p:spTgt spid="55"/>
                                        </p:tgtEl>
                                        <p:attrNameLst>
                                          <p:attrName>ppt_x</p:attrName>
                                        </p:attrNameLst>
                                      </p:cBhvr>
                                      <p:tavLst>
                                        <p:tav tm="0">
                                          <p:val>
                                            <p:strVal val="#ppt_x"/>
                                          </p:val>
                                        </p:tav>
                                        <p:tav tm="100000">
                                          <p:val>
                                            <p:strVal val="#ppt_x"/>
                                          </p:val>
                                        </p:tav>
                                      </p:tavLst>
                                    </p:anim>
                                    <p:anim calcmode="lin" valueType="num">
                                      <p:cBhvr>
                                        <p:cTn id="28" dur="900" decel="100000" fill="hold"/>
                                        <p:tgtEl>
                                          <p:spTgt spid="55"/>
                                        </p:tgtEl>
                                        <p:attrNameLst>
                                          <p:attrName>ppt_y</p:attrName>
                                        </p:attrNameLst>
                                      </p:cBhvr>
                                      <p:tavLst>
                                        <p:tav tm="0">
                                          <p:val>
                                            <p:strVal val="#ppt_y+1"/>
                                          </p:val>
                                        </p:tav>
                                        <p:tav tm="100000">
                                          <p:val>
                                            <p:strVal val="#ppt_y-.03"/>
                                          </p:val>
                                        </p:tav>
                                      </p:tavLst>
                                    </p:anim>
                                    <p:anim calcmode="lin" valueType="num">
                                      <p:cBhvr>
                                        <p:cTn id="29" dur="100" accel="100000" fill="hold">
                                          <p:stCondLst>
                                            <p:cond delay="900"/>
                                          </p:stCondLst>
                                        </p:cTn>
                                        <p:tgtEl>
                                          <p:spTgt spid="55"/>
                                        </p:tgtEl>
                                        <p:attrNameLst>
                                          <p:attrName>ppt_y</p:attrName>
                                        </p:attrNameLst>
                                      </p:cBhvr>
                                      <p:tavLst>
                                        <p:tav tm="0">
                                          <p:val>
                                            <p:strVal val="#ppt_y-.03"/>
                                          </p:val>
                                        </p:tav>
                                        <p:tav tm="100000">
                                          <p:val>
                                            <p:strVal val="#ppt_y"/>
                                          </p:val>
                                        </p:tav>
                                      </p:tavLst>
                                    </p:anim>
                                  </p:childTnLst>
                                </p:cTn>
                              </p:par>
                              <p:par>
                                <p:cTn id="30" presetID="2" presetClass="entr" presetSubtype="12" fill="hold" nodeType="withEffect">
                                  <p:stCondLst>
                                    <p:cond delay="2000"/>
                                  </p:stCondLst>
                                  <p:childTnLst>
                                    <p:set>
                                      <p:cBhvr>
                                        <p:cTn id="31" dur="1" fill="hold">
                                          <p:stCondLst>
                                            <p:cond delay="0"/>
                                          </p:stCondLst>
                                        </p:cTn>
                                        <p:tgtEl>
                                          <p:spTgt spid="66"/>
                                        </p:tgtEl>
                                        <p:attrNameLst>
                                          <p:attrName>style.visibility</p:attrName>
                                        </p:attrNameLst>
                                      </p:cBhvr>
                                      <p:to>
                                        <p:strVal val="visible"/>
                                      </p:to>
                                    </p:set>
                                    <p:anim calcmode="lin" valueType="num">
                                      <p:cBhvr>
                                        <p:cTn id="32" dur="500" fill="hold"/>
                                        <p:tgtEl>
                                          <p:spTgt spid="66"/>
                                        </p:tgtEl>
                                        <p:attrNameLst>
                                          <p:attrName>ppt_x</p:attrName>
                                        </p:attrNameLst>
                                      </p:cBhvr>
                                      <p:tavLst>
                                        <p:tav tm="0">
                                          <p:val>
                                            <p:strVal val="0-#ppt_w/2"/>
                                          </p:val>
                                        </p:tav>
                                        <p:tav tm="100000">
                                          <p:val>
                                            <p:strVal val="#ppt_x"/>
                                          </p:val>
                                        </p:tav>
                                      </p:tavLst>
                                    </p:anim>
                                    <p:anim calcmode="lin" valueType="num">
                                      <p:cBhvr>
                                        <p:cTn id="33" dur="500" fill="hold"/>
                                        <p:tgtEl>
                                          <p:spTgt spid="66"/>
                                        </p:tgtEl>
                                        <p:attrNameLst>
                                          <p:attrName>ppt_y</p:attrName>
                                        </p:attrNameLst>
                                      </p:cBhvr>
                                      <p:tavLst>
                                        <p:tav tm="0">
                                          <p:val>
                                            <p:strVal val="1+#ppt_h/2"/>
                                          </p:val>
                                        </p:tav>
                                        <p:tav tm="100000">
                                          <p:val>
                                            <p:strVal val="#ppt_y"/>
                                          </p:val>
                                        </p:tav>
                                      </p:tavLst>
                                    </p:anim>
                                  </p:childTnLst>
                                </p:cTn>
                              </p:par>
                              <p:par>
                                <p:cTn id="34" presetID="2" presetClass="entr" presetSubtype="3" fill="hold" nodeType="withEffect">
                                  <p:stCondLst>
                                    <p:cond delay="2000"/>
                                  </p:stCondLst>
                                  <p:childTnLst>
                                    <p:set>
                                      <p:cBhvr>
                                        <p:cTn id="35" dur="1" fill="hold">
                                          <p:stCondLst>
                                            <p:cond delay="0"/>
                                          </p:stCondLst>
                                        </p:cTn>
                                        <p:tgtEl>
                                          <p:spTgt spid="67"/>
                                        </p:tgtEl>
                                        <p:attrNameLst>
                                          <p:attrName>style.visibility</p:attrName>
                                        </p:attrNameLst>
                                      </p:cBhvr>
                                      <p:to>
                                        <p:strVal val="visible"/>
                                      </p:to>
                                    </p:set>
                                    <p:anim calcmode="lin" valueType="num">
                                      <p:cBhvr>
                                        <p:cTn id="36" dur="500" fill="hold"/>
                                        <p:tgtEl>
                                          <p:spTgt spid="67"/>
                                        </p:tgtEl>
                                        <p:attrNameLst>
                                          <p:attrName>ppt_x</p:attrName>
                                        </p:attrNameLst>
                                      </p:cBhvr>
                                      <p:tavLst>
                                        <p:tav tm="0">
                                          <p:val>
                                            <p:strVal val="1+#ppt_w/2"/>
                                          </p:val>
                                        </p:tav>
                                        <p:tav tm="100000">
                                          <p:val>
                                            <p:strVal val="#ppt_x"/>
                                          </p:val>
                                        </p:tav>
                                      </p:tavLst>
                                    </p:anim>
                                    <p:anim calcmode="lin" valueType="num">
                                      <p:cBhvr>
                                        <p:cTn id="37" dur="500" fill="hold"/>
                                        <p:tgtEl>
                                          <p:spTgt spid="67"/>
                                        </p:tgtEl>
                                        <p:attrNameLst>
                                          <p:attrName>ppt_y</p:attrName>
                                        </p:attrNameLst>
                                      </p:cBhvr>
                                      <p:tavLst>
                                        <p:tav tm="0">
                                          <p:val>
                                            <p:strVal val="0-#ppt_h/2"/>
                                          </p:val>
                                        </p:tav>
                                        <p:tav tm="100000">
                                          <p:val>
                                            <p:strVal val="#ppt_y"/>
                                          </p:val>
                                        </p:tav>
                                      </p:tavLst>
                                    </p:anim>
                                  </p:childTnLst>
                                </p:cTn>
                              </p:par>
                              <p:par>
                                <p:cTn id="38" presetID="41" presetClass="entr" presetSubtype="0" fill="hold" grpId="0" nodeType="withEffect">
                                  <p:stCondLst>
                                    <p:cond delay="1600"/>
                                  </p:stCondLst>
                                  <p:iterate type="lt">
                                    <p:tmPct val="10000"/>
                                  </p:iterate>
                                  <p:childTnLst>
                                    <p:set>
                                      <p:cBhvr>
                                        <p:cTn id="39" dur="1" fill="hold">
                                          <p:stCondLst>
                                            <p:cond delay="0"/>
                                          </p:stCondLst>
                                        </p:cTn>
                                        <p:tgtEl>
                                          <p:spTgt spid="15"/>
                                        </p:tgtEl>
                                        <p:attrNameLst>
                                          <p:attrName>style.visibility</p:attrName>
                                        </p:attrNameLst>
                                      </p:cBhvr>
                                      <p:to>
                                        <p:strVal val="visible"/>
                                      </p:to>
                                    </p:set>
                                    <p:anim calcmode="lin" valueType="num">
                                      <p:cBhvr>
                                        <p:cTn id="40" dur="500" fill="hold"/>
                                        <p:tgtEl>
                                          <p:spTgt spid="15"/>
                                        </p:tgtEl>
                                        <p:attrNameLst>
                                          <p:attrName>ppt_x</p:attrName>
                                        </p:attrNameLst>
                                      </p:cBhvr>
                                      <p:tavLst>
                                        <p:tav tm="0">
                                          <p:val>
                                            <p:strVal val="#ppt_x"/>
                                          </p:val>
                                        </p:tav>
                                        <p:tav tm="50000">
                                          <p:val>
                                            <p:strVal val="#ppt_x+.1"/>
                                          </p:val>
                                        </p:tav>
                                        <p:tav tm="100000">
                                          <p:val>
                                            <p:strVal val="#ppt_x"/>
                                          </p:val>
                                        </p:tav>
                                      </p:tavLst>
                                    </p:anim>
                                    <p:anim calcmode="lin" valueType="num">
                                      <p:cBhvr>
                                        <p:cTn id="41" dur="500" fill="hold"/>
                                        <p:tgtEl>
                                          <p:spTgt spid="15"/>
                                        </p:tgtEl>
                                        <p:attrNameLst>
                                          <p:attrName>ppt_y</p:attrName>
                                        </p:attrNameLst>
                                      </p:cBhvr>
                                      <p:tavLst>
                                        <p:tav tm="0">
                                          <p:val>
                                            <p:strVal val="#ppt_y"/>
                                          </p:val>
                                        </p:tav>
                                        <p:tav tm="100000">
                                          <p:val>
                                            <p:strVal val="#ppt_y"/>
                                          </p:val>
                                        </p:tav>
                                      </p:tavLst>
                                    </p:anim>
                                    <p:anim calcmode="lin" valueType="num">
                                      <p:cBhvr>
                                        <p:cTn id="42" dur="500" fill="hold"/>
                                        <p:tgtEl>
                                          <p:spTgt spid="15"/>
                                        </p:tgtEl>
                                        <p:attrNameLst>
                                          <p:attrName>ppt_h</p:attrName>
                                        </p:attrNameLst>
                                      </p:cBhvr>
                                      <p:tavLst>
                                        <p:tav tm="0">
                                          <p:val>
                                            <p:strVal val="#ppt_h/10"/>
                                          </p:val>
                                        </p:tav>
                                        <p:tav tm="50000">
                                          <p:val>
                                            <p:strVal val="#ppt_h+.01"/>
                                          </p:val>
                                        </p:tav>
                                        <p:tav tm="100000">
                                          <p:val>
                                            <p:strVal val="#ppt_h"/>
                                          </p:val>
                                        </p:tav>
                                      </p:tavLst>
                                    </p:anim>
                                    <p:anim calcmode="lin" valueType="num">
                                      <p:cBhvr>
                                        <p:cTn id="43" dur="500" fill="hold"/>
                                        <p:tgtEl>
                                          <p:spTgt spid="15"/>
                                        </p:tgtEl>
                                        <p:attrNameLst>
                                          <p:attrName>ppt_w</p:attrName>
                                        </p:attrNameLst>
                                      </p:cBhvr>
                                      <p:tavLst>
                                        <p:tav tm="0">
                                          <p:val>
                                            <p:strVal val="#ppt_w/10"/>
                                          </p:val>
                                        </p:tav>
                                        <p:tav tm="50000">
                                          <p:val>
                                            <p:strVal val="#ppt_w+.01"/>
                                          </p:val>
                                        </p:tav>
                                        <p:tav tm="100000">
                                          <p:val>
                                            <p:strVal val="#ppt_w"/>
                                          </p:val>
                                        </p:tav>
                                      </p:tavLst>
                                    </p:anim>
                                    <p:animEffect transition="in" filter="fade">
                                      <p:cBhvr>
                                        <p:cTn id="44" dur="500" tmFilter="0,0; .5, 1; 1, 1"/>
                                        <p:tgtEl>
                                          <p:spTgt spid="15"/>
                                        </p:tgtEl>
                                      </p:cBhvr>
                                    </p:animEffect>
                                  </p:childTnLst>
                                </p:cTn>
                              </p:par>
                              <p:par>
                                <p:cTn id="45" presetID="22" presetClass="entr" presetSubtype="8" fill="hold" nodeType="withEffect">
                                  <p:stCondLst>
                                    <p:cond delay="1900"/>
                                  </p:stCondLst>
                                  <p:childTnLst>
                                    <p:set>
                                      <p:cBhvr>
                                        <p:cTn id="46" dur="1" fill="hold">
                                          <p:stCondLst>
                                            <p:cond delay="0"/>
                                          </p:stCondLst>
                                        </p:cTn>
                                        <p:tgtEl>
                                          <p:spTgt spid="17"/>
                                        </p:tgtEl>
                                        <p:attrNameLst>
                                          <p:attrName>style.visibility</p:attrName>
                                        </p:attrNameLst>
                                      </p:cBhvr>
                                      <p:to>
                                        <p:strVal val="visible"/>
                                      </p:to>
                                    </p:set>
                                    <p:animEffect transition="in" filter="wipe(left)">
                                      <p:cBhvr>
                                        <p:cTn id="47" dur="500"/>
                                        <p:tgtEl>
                                          <p:spTgt spid="17"/>
                                        </p:tgtEl>
                                      </p:cBhvr>
                                    </p:animEffect>
                                  </p:childTnLst>
                                </p:cTn>
                              </p:par>
                              <p:par>
                                <p:cTn id="48" presetID="2" presetClass="entr" presetSubtype="2" fill="hold" grpId="0" nodeType="withEffect">
                                  <p:stCondLst>
                                    <p:cond delay="2200"/>
                                  </p:stCondLst>
                                  <p:childTnLst>
                                    <p:set>
                                      <p:cBhvr>
                                        <p:cTn id="49" dur="1" fill="hold">
                                          <p:stCondLst>
                                            <p:cond delay="0"/>
                                          </p:stCondLst>
                                        </p:cTn>
                                        <p:tgtEl>
                                          <p:spTgt spid="16"/>
                                        </p:tgtEl>
                                        <p:attrNameLst>
                                          <p:attrName>style.visibility</p:attrName>
                                        </p:attrNameLst>
                                      </p:cBhvr>
                                      <p:to>
                                        <p:strVal val="visible"/>
                                      </p:to>
                                    </p:set>
                                    <p:anim calcmode="lin" valueType="num">
                                      <p:cBhvr>
                                        <p:cTn id="50" dur="1000" fill="hold"/>
                                        <p:tgtEl>
                                          <p:spTgt spid="16"/>
                                        </p:tgtEl>
                                        <p:attrNameLst>
                                          <p:attrName>ppt_x</p:attrName>
                                        </p:attrNameLst>
                                      </p:cBhvr>
                                      <p:tavLst>
                                        <p:tav tm="0">
                                          <p:val>
                                            <p:strVal val="1+#ppt_w/2"/>
                                          </p:val>
                                        </p:tav>
                                        <p:tav tm="100000">
                                          <p:val>
                                            <p:strVal val="#ppt_x"/>
                                          </p:val>
                                        </p:tav>
                                      </p:tavLst>
                                    </p:anim>
                                    <p:anim calcmode="lin" valueType="num">
                                      <p:cBhvr>
                                        <p:cTn id="51" dur="1000" fill="hold"/>
                                        <p:tgtEl>
                                          <p:spTgt spid="1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54" grpId="0" animBg="1"/>
      <p:bldP spid="36" grpId="0" animBg="1"/>
      <p:bldP spid="55" grpId="0"/>
      <p:bldP spid="15" grpId="0"/>
      <p:bldP spid="16"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809193" y="1247310"/>
            <a:ext cx="1781486" cy="3194435"/>
            <a:chOff x="5003720" y="1935625"/>
            <a:chExt cx="2375315" cy="4259247"/>
          </a:xfrm>
          <a:solidFill>
            <a:srgbClr val="C8161D"/>
          </a:solidFill>
        </p:grpSpPr>
        <p:sp>
          <p:nvSpPr>
            <p:cNvPr id="28" name="泪滴形 27"/>
            <p:cNvSpPr/>
            <p:nvPr/>
          </p:nvSpPr>
          <p:spPr>
            <a:xfrm rot="8100000">
              <a:off x="5811084" y="5421789"/>
              <a:ext cx="768608" cy="773083"/>
            </a:xfrm>
            <a:prstGeom prst="teardrop">
              <a:avLst>
                <a:gd name="adj" fmla="val 154863"/>
              </a:avLst>
            </a:prstGeom>
            <a:grpFill/>
            <a:ln w="22225">
              <a:noFill/>
            </a:ln>
            <a:effectLst>
              <a:innerShdw blurRad="88900" dist="38100" dir="13500000">
                <a:prstClr val="black">
                  <a:alpha val="4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auto">
                <a:spcBef>
                  <a:spcPts val="0"/>
                </a:spcBef>
                <a:spcAft>
                  <a:spcPts val="0"/>
                </a:spcAft>
              </a:pPr>
              <a:endParaRPr lang="zh-CN" altLang="en-US" sz="1350">
                <a:solidFill>
                  <a:prstClr val="white"/>
                </a:solidFill>
              </a:endParaRPr>
            </a:p>
          </p:txBody>
        </p:sp>
        <p:sp>
          <p:nvSpPr>
            <p:cNvPr id="29" name="任意多边形 28"/>
            <p:cNvSpPr/>
            <p:nvPr/>
          </p:nvSpPr>
          <p:spPr>
            <a:xfrm>
              <a:off x="5003720" y="4549616"/>
              <a:ext cx="482679" cy="1371600"/>
            </a:xfrm>
            <a:custGeom>
              <a:avLst/>
              <a:gdLst>
                <a:gd name="connsiteX0" fmla="*/ 178904 w 357809"/>
                <a:gd name="connsiteY0" fmla="*/ 0 h 1371600"/>
                <a:gd name="connsiteX1" fmla="*/ 0 w 357809"/>
                <a:gd name="connsiteY1" fmla="*/ 1371600 h 1371600"/>
                <a:gd name="connsiteX2" fmla="*/ 357809 w 357809"/>
                <a:gd name="connsiteY2" fmla="*/ 506896 h 1371600"/>
                <a:gd name="connsiteX3" fmla="*/ 178904 w 357809"/>
                <a:gd name="connsiteY3" fmla="*/ 0 h 1371600"/>
                <a:gd name="connsiteX0-1" fmla="*/ 269119 w 448024"/>
                <a:gd name="connsiteY0-2" fmla="*/ 0 h 1371600"/>
                <a:gd name="connsiteX1-3" fmla="*/ 90215 w 448024"/>
                <a:gd name="connsiteY1-4" fmla="*/ 1371600 h 1371600"/>
                <a:gd name="connsiteX2-5" fmla="*/ 448024 w 448024"/>
                <a:gd name="connsiteY2-6" fmla="*/ 506896 h 1371600"/>
                <a:gd name="connsiteX3-7" fmla="*/ 269119 w 448024"/>
                <a:gd name="connsiteY3-8" fmla="*/ 0 h 1371600"/>
                <a:gd name="connsiteX0-9" fmla="*/ 303774 w 482679"/>
                <a:gd name="connsiteY0-10" fmla="*/ 0 h 1371600"/>
                <a:gd name="connsiteX1-11" fmla="*/ 124870 w 482679"/>
                <a:gd name="connsiteY1-12" fmla="*/ 1371600 h 1371600"/>
                <a:gd name="connsiteX2-13" fmla="*/ 482679 w 482679"/>
                <a:gd name="connsiteY2-14" fmla="*/ 506896 h 1371600"/>
                <a:gd name="connsiteX3-15" fmla="*/ 303774 w 482679"/>
                <a:gd name="connsiteY3-16" fmla="*/ 0 h 1371600"/>
                <a:gd name="connsiteX0-17" fmla="*/ 303774 w 482679"/>
                <a:gd name="connsiteY0-18" fmla="*/ 0 h 1371600"/>
                <a:gd name="connsiteX1-19" fmla="*/ 124870 w 482679"/>
                <a:gd name="connsiteY1-20" fmla="*/ 1371600 h 1371600"/>
                <a:gd name="connsiteX2-21" fmla="*/ 482679 w 482679"/>
                <a:gd name="connsiteY2-22" fmla="*/ 506896 h 1371600"/>
                <a:gd name="connsiteX3-23" fmla="*/ 303774 w 482679"/>
                <a:gd name="connsiteY3-24" fmla="*/ 0 h 1371600"/>
                <a:gd name="connsiteX0-25" fmla="*/ 303774 w 482679"/>
                <a:gd name="connsiteY0-26" fmla="*/ 0 h 1371600"/>
                <a:gd name="connsiteX1-27" fmla="*/ 124870 w 482679"/>
                <a:gd name="connsiteY1-28" fmla="*/ 1371600 h 1371600"/>
                <a:gd name="connsiteX2-29" fmla="*/ 482679 w 482679"/>
                <a:gd name="connsiteY2-30" fmla="*/ 506896 h 1371600"/>
                <a:gd name="connsiteX3-31" fmla="*/ 303774 w 482679"/>
                <a:gd name="connsiteY3-32" fmla="*/ 0 h 1371600"/>
                <a:gd name="connsiteX0-33" fmla="*/ 303774 w 482679"/>
                <a:gd name="connsiteY0-34" fmla="*/ 0 h 1371600"/>
                <a:gd name="connsiteX1-35" fmla="*/ 124870 w 482679"/>
                <a:gd name="connsiteY1-36" fmla="*/ 1371600 h 1371600"/>
                <a:gd name="connsiteX2-37" fmla="*/ 482679 w 482679"/>
                <a:gd name="connsiteY2-38" fmla="*/ 506896 h 1371600"/>
                <a:gd name="connsiteX3-39" fmla="*/ 303774 w 482679"/>
                <a:gd name="connsiteY3-40" fmla="*/ 0 h 1371600"/>
                <a:gd name="connsiteX0-41" fmla="*/ 303774 w 482679"/>
                <a:gd name="connsiteY0-42" fmla="*/ 0 h 1371600"/>
                <a:gd name="connsiteX1-43" fmla="*/ 124870 w 482679"/>
                <a:gd name="connsiteY1-44" fmla="*/ 1371600 h 1371600"/>
                <a:gd name="connsiteX2-45" fmla="*/ 482679 w 482679"/>
                <a:gd name="connsiteY2-46" fmla="*/ 506896 h 1371600"/>
                <a:gd name="connsiteX3-47" fmla="*/ 303774 w 482679"/>
                <a:gd name="connsiteY3-48" fmla="*/ 0 h 1371600"/>
              </a:gdLst>
              <a:ahLst/>
              <a:cxnLst>
                <a:cxn ang="0">
                  <a:pos x="connsiteX0-1" y="connsiteY0-2"/>
                </a:cxn>
                <a:cxn ang="0">
                  <a:pos x="connsiteX1-3" y="connsiteY1-4"/>
                </a:cxn>
                <a:cxn ang="0">
                  <a:pos x="connsiteX2-5" y="connsiteY2-6"/>
                </a:cxn>
                <a:cxn ang="0">
                  <a:pos x="connsiteX3-7" y="connsiteY3-8"/>
                </a:cxn>
              </a:cxnLst>
              <a:rect l="l" t="t" r="r" b="b"/>
              <a:pathLst>
                <a:path w="482679" h="1371600">
                  <a:moveTo>
                    <a:pt x="303774" y="0"/>
                  </a:moveTo>
                  <a:cubicBezTo>
                    <a:pt x="-213061" y="89452"/>
                    <a:pt x="75175" y="1023731"/>
                    <a:pt x="124870" y="1371600"/>
                  </a:cubicBezTo>
                  <a:cubicBezTo>
                    <a:pt x="184505" y="993913"/>
                    <a:pt x="264018" y="477079"/>
                    <a:pt x="482679" y="506896"/>
                  </a:cubicBezTo>
                  <a:lnTo>
                    <a:pt x="303774" y="0"/>
                  </a:lnTo>
                  <a:close/>
                </a:path>
              </a:pathLst>
            </a:custGeom>
            <a:grpFill/>
            <a:ln w="22225">
              <a:noFill/>
            </a:ln>
            <a:effectLst>
              <a:innerShdw blurRad="88900" dist="38100" dir="13500000">
                <a:prstClr val="black">
                  <a:alpha val="4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auto">
                <a:spcBef>
                  <a:spcPts val="0"/>
                </a:spcBef>
                <a:spcAft>
                  <a:spcPts val="0"/>
                </a:spcAft>
              </a:pPr>
              <a:endParaRPr lang="zh-CN" altLang="en-US" sz="1350">
                <a:solidFill>
                  <a:prstClr val="white"/>
                </a:solidFill>
              </a:endParaRPr>
            </a:p>
          </p:txBody>
        </p:sp>
        <p:sp>
          <p:nvSpPr>
            <p:cNvPr id="30" name="任意多边形 29"/>
            <p:cNvSpPr/>
            <p:nvPr/>
          </p:nvSpPr>
          <p:spPr>
            <a:xfrm flipH="1">
              <a:off x="6896356" y="4549616"/>
              <a:ext cx="482679" cy="1371600"/>
            </a:xfrm>
            <a:custGeom>
              <a:avLst/>
              <a:gdLst>
                <a:gd name="connsiteX0" fmla="*/ 178904 w 357809"/>
                <a:gd name="connsiteY0" fmla="*/ 0 h 1371600"/>
                <a:gd name="connsiteX1" fmla="*/ 0 w 357809"/>
                <a:gd name="connsiteY1" fmla="*/ 1371600 h 1371600"/>
                <a:gd name="connsiteX2" fmla="*/ 357809 w 357809"/>
                <a:gd name="connsiteY2" fmla="*/ 506896 h 1371600"/>
                <a:gd name="connsiteX3" fmla="*/ 178904 w 357809"/>
                <a:gd name="connsiteY3" fmla="*/ 0 h 1371600"/>
                <a:gd name="connsiteX0-1" fmla="*/ 269119 w 448024"/>
                <a:gd name="connsiteY0-2" fmla="*/ 0 h 1371600"/>
                <a:gd name="connsiteX1-3" fmla="*/ 90215 w 448024"/>
                <a:gd name="connsiteY1-4" fmla="*/ 1371600 h 1371600"/>
                <a:gd name="connsiteX2-5" fmla="*/ 448024 w 448024"/>
                <a:gd name="connsiteY2-6" fmla="*/ 506896 h 1371600"/>
                <a:gd name="connsiteX3-7" fmla="*/ 269119 w 448024"/>
                <a:gd name="connsiteY3-8" fmla="*/ 0 h 1371600"/>
                <a:gd name="connsiteX0-9" fmla="*/ 303774 w 482679"/>
                <a:gd name="connsiteY0-10" fmla="*/ 0 h 1371600"/>
                <a:gd name="connsiteX1-11" fmla="*/ 124870 w 482679"/>
                <a:gd name="connsiteY1-12" fmla="*/ 1371600 h 1371600"/>
                <a:gd name="connsiteX2-13" fmla="*/ 482679 w 482679"/>
                <a:gd name="connsiteY2-14" fmla="*/ 506896 h 1371600"/>
                <a:gd name="connsiteX3-15" fmla="*/ 303774 w 482679"/>
                <a:gd name="connsiteY3-16" fmla="*/ 0 h 1371600"/>
                <a:gd name="connsiteX0-17" fmla="*/ 303774 w 482679"/>
                <a:gd name="connsiteY0-18" fmla="*/ 0 h 1371600"/>
                <a:gd name="connsiteX1-19" fmla="*/ 124870 w 482679"/>
                <a:gd name="connsiteY1-20" fmla="*/ 1371600 h 1371600"/>
                <a:gd name="connsiteX2-21" fmla="*/ 482679 w 482679"/>
                <a:gd name="connsiteY2-22" fmla="*/ 506896 h 1371600"/>
                <a:gd name="connsiteX3-23" fmla="*/ 303774 w 482679"/>
                <a:gd name="connsiteY3-24" fmla="*/ 0 h 1371600"/>
                <a:gd name="connsiteX0-25" fmla="*/ 303774 w 482679"/>
                <a:gd name="connsiteY0-26" fmla="*/ 0 h 1371600"/>
                <a:gd name="connsiteX1-27" fmla="*/ 124870 w 482679"/>
                <a:gd name="connsiteY1-28" fmla="*/ 1371600 h 1371600"/>
                <a:gd name="connsiteX2-29" fmla="*/ 482679 w 482679"/>
                <a:gd name="connsiteY2-30" fmla="*/ 506896 h 1371600"/>
                <a:gd name="connsiteX3-31" fmla="*/ 303774 w 482679"/>
                <a:gd name="connsiteY3-32" fmla="*/ 0 h 1371600"/>
                <a:gd name="connsiteX0-33" fmla="*/ 303774 w 482679"/>
                <a:gd name="connsiteY0-34" fmla="*/ 0 h 1371600"/>
                <a:gd name="connsiteX1-35" fmla="*/ 124870 w 482679"/>
                <a:gd name="connsiteY1-36" fmla="*/ 1371600 h 1371600"/>
                <a:gd name="connsiteX2-37" fmla="*/ 482679 w 482679"/>
                <a:gd name="connsiteY2-38" fmla="*/ 506896 h 1371600"/>
                <a:gd name="connsiteX3-39" fmla="*/ 303774 w 482679"/>
                <a:gd name="connsiteY3-40" fmla="*/ 0 h 1371600"/>
                <a:gd name="connsiteX0-41" fmla="*/ 303774 w 482679"/>
                <a:gd name="connsiteY0-42" fmla="*/ 0 h 1371600"/>
                <a:gd name="connsiteX1-43" fmla="*/ 124870 w 482679"/>
                <a:gd name="connsiteY1-44" fmla="*/ 1371600 h 1371600"/>
                <a:gd name="connsiteX2-45" fmla="*/ 482679 w 482679"/>
                <a:gd name="connsiteY2-46" fmla="*/ 506896 h 1371600"/>
                <a:gd name="connsiteX3-47" fmla="*/ 303774 w 482679"/>
                <a:gd name="connsiteY3-48" fmla="*/ 0 h 1371600"/>
              </a:gdLst>
              <a:ahLst/>
              <a:cxnLst>
                <a:cxn ang="0">
                  <a:pos x="connsiteX0-1" y="connsiteY0-2"/>
                </a:cxn>
                <a:cxn ang="0">
                  <a:pos x="connsiteX1-3" y="connsiteY1-4"/>
                </a:cxn>
                <a:cxn ang="0">
                  <a:pos x="connsiteX2-5" y="connsiteY2-6"/>
                </a:cxn>
                <a:cxn ang="0">
                  <a:pos x="connsiteX3-7" y="connsiteY3-8"/>
                </a:cxn>
              </a:cxnLst>
              <a:rect l="l" t="t" r="r" b="b"/>
              <a:pathLst>
                <a:path w="482679" h="1371600">
                  <a:moveTo>
                    <a:pt x="303774" y="0"/>
                  </a:moveTo>
                  <a:cubicBezTo>
                    <a:pt x="-213061" y="89452"/>
                    <a:pt x="75175" y="1023731"/>
                    <a:pt x="124870" y="1371600"/>
                  </a:cubicBezTo>
                  <a:cubicBezTo>
                    <a:pt x="184505" y="993913"/>
                    <a:pt x="264018" y="477079"/>
                    <a:pt x="482679" y="506896"/>
                  </a:cubicBezTo>
                  <a:lnTo>
                    <a:pt x="303774" y="0"/>
                  </a:lnTo>
                  <a:close/>
                </a:path>
              </a:pathLst>
            </a:custGeom>
            <a:grpFill/>
            <a:ln w="22225">
              <a:noFill/>
            </a:ln>
            <a:effectLst>
              <a:innerShdw blurRad="88900" dist="38100" dir="13500000">
                <a:prstClr val="black">
                  <a:alpha val="4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auto">
                <a:spcBef>
                  <a:spcPts val="0"/>
                </a:spcBef>
                <a:spcAft>
                  <a:spcPts val="0"/>
                </a:spcAft>
              </a:pPr>
              <a:endParaRPr lang="zh-CN" altLang="en-US" sz="1350">
                <a:solidFill>
                  <a:prstClr val="white"/>
                </a:solidFill>
              </a:endParaRPr>
            </a:p>
          </p:txBody>
        </p:sp>
        <p:sp>
          <p:nvSpPr>
            <p:cNvPr id="31" name="任意多边形 30"/>
            <p:cNvSpPr/>
            <p:nvPr/>
          </p:nvSpPr>
          <p:spPr>
            <a:xfrm>
              <a:off x="5559536" y="1935625"/>
              <a:ext cx="1250184" cy="838966"/>
            </a:xfrm>
            <a:custGeom>
              <a:avLst/>
              <a:gdLst>
                <a:gd name="connsiteX0" fmla="*/ 642481 w 1250184"/>
                <a:gd name="connsiteY0" fmla="*/ 0 h 838966"/>
                <a:gd name="connsiteX1" fmla="*/ 1248768 w 1250184"/>
                <a:gd name="connsiteY1" fmla="*/ 835974 h 838966"/>
                <a:gd name="connsiteX2" fmla="*/ 1250184 w 1250184"/>
                <a:gd name="connsiteY2" fmla="*/ 838966 h 838966"/>
                <a:gd name="connsiteX3" fmla="*/ 0 w 1250184"/>
                <a:gd name="connsiteY3" fmla="*/ 838966 h 838966"/>
                <a:gd name="connsiteX4" fmla="*/ 25634 w 1250184"/>
                <a:gd name="connsiteY4" fmla="*/ 785657 h 838966"/>
                <a:gd name="connsiteX5" fmla="*/ 642481 w 1250184"/>
                <a:gd name="connsiteY5" fmla="*/ 0 h 8389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50184" h="838966">
                  <a:moveTo>
                    <a:pt x="642481" y="0"/>
                  </a:moveTo>
                  <a:cubicBezTo>
                    <a:pt x="899242" y="269185"/>
                    <a:pt x="1100095" y="550173"/>
                    <a:pt x="1248768" y="835974"/>
                  </a:cubicBezTo>
                  <a:lnTo>
                    <a:pt x="1250184" y="838966"/>
                  </a:lnTo>
                  <a:lnTo>
                    <a:pt x="0" y="838966"/>
                  </a:lnTo>
                  <a:lnTo>
                    <a:pt x="25634" y="785657"/>
                  </a:lnTo>
                  <a:cubicBezTo>
                    <a:pt x="175342" y="505447"/>
                    <a:pt x="379094" y="239368"/>
                    <a:pt x="642481" y="0"/>
                  </a:cubicBezTo>
                  <a:close/>
                </a:path>
              </a:pathLst>
            </a:custGeom>
            <a:grpFill/>
            <a:ln w="22225">
              <a:noFill/>
            </a:ln>
            <a:effectLst>
              <a:innerShdw blurRad="88900" dist="38100" dir="13500000">
                <a:prstClr val="black">
                  <a:alpha val="4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auto">
                <a:spcBef>
                  <a:spcPts val="0"/>
                </a:spcBef>
                <a:spcAft>
                  <a:spcPts val="0"/>
                </a:spcAft>
              </a:pPr>
              <a:endParaRPr lang="zh-CN" altLang="en-US" sz="1350">
                <a:solidFill>
                  <a:prstClr val="white"/>
                </a:solidFill>
              </a:endParaRPr>
            </a:p>
          </p:txBody>
        </p:sp>
        <p:sp>
          <p:nvSpPr>
            <p:cNvPr id="32" name="任意多边形 31"/>
            <p:cNvSpPr/>
            <p:nvPr/>
          </p:nvSpPr>
          <p:spPr>
            <a:xfrm>
              <a:off x="5291001" y="2774591"/>
              <a:ext cx="1805119" cy="834137"/>
            </a:xfrm>
            <a:custGeom>
              <a:avLst/>
              <a:gdLst>
                <a:gd name="connsiteX0" fmla="*/ 268535 w 1805119"/>
                <a:gd name="connsiteY0" fmla="*/ 0 h 834137"/>
                <a:gd name="connsiteX1" fmla="*/ 1518719 w 1805119"/>
                <a:gd name="connsiteY1" fmla="*/ 0 h 834137"/>
                <a:gd name="connsiteX2" fmla="*/ 1619082 w 1805119"/>
                <a:gd name="connsiteY2" fmla="*/ 212153 h 834137"/>
                <a:gd name="connsiteX3" fmla="*/ 1800931 w 1805119"/>
                <a:gd name="connsiteY3" fmla="*/ 807761 h 834137"/>
                <a:gd name="connsiteX4" fmla="*/ 1805119 w 1805119"/>
                <a:gd name="connsiteY4" fmla="*/ 834137 h 834137"/>
                <a:gd name="connsiteX5" fmla="*/ 0 w 1805119"/>
                <a:gd name="connsiteY5" fmla="*/ 834137 h 834137"/>
                <a:gd name="connsiteX6" fmla="*/ 11006 w 1805119"/>
                <a:gd name="connsiteY6" fmla="*/ 761683 h 834137"/>
                <a:gd name="connsiteX7" fmla="*/ 191933 w 1805119"/>
                <a:gd name="connsiteY7" fmla="*/ 159303 h 834137"/>
                <a:gd name="connsiteX8" fmla="*/ 268535 w 1805119"/>
                <a:gd name="connsiteY8" fmla="*/ 0 h 834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05119" h="834137">
                  <a:moveTo>
                    <a:pt x="268535" y="0"/>
                  </a:moveTo>
                  <a:lnTo>
                    <a:pt x="1518719" y="0"/>
                  </a:lnTo>
                  <a:lnTo>
                    <a:pt x="1619082" y="212153"/>
                  </a:lnTo>
                  <a:cubicBezTo>
                    <a:pt x="1703518" y="409996"/>
                    <a:pt x="1763731" y="609289"/>
                    <a:pt x="1800931" y="807761"/>
                  </a:cubicBezTo>
                  <a:lnTo>
                    <a:pt x="1805119" y="834137"/>
                  </a:lnTo>
                  <a:lnTo>
                    <a:pt x="0" y="834137"/>
                  </a:lnTo>
                  <a:lnTo>
                    <a:pt x="11006" y="761683"/>
                  </a:lnTo>
                  <a:cubicBezTo>
                    <a:pt x="47643" y="558421"/>
                    <a:pt x="107346" y="356266"/>
                    <a:pt x="191933" y="159303"/>
                  </a:cubicBezTo>
                  <a:lnTo>
                    <a:pt x="268535" y="0"/>
                  </a:lnTo>
                  <a:close/>
                </a:path>
              </a:pathLst>
            </a:custGeom>
            <a:grpFill/>
            <a:ln w="22225">
              <a:noFill/>
            </a:ln>
            <a:effectLst>
              <a:innerShdw blurRad="88900" dist="38100" dir="13500000">
                <a:prstClr val="black">
                  <a:alpha val="4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auto">
                <a:spcBef>
                  <a:spcPts val="0"/>
                </a:spcBef>
                <a:spcAft>
                  <a:spcPts val="0"/>
                </a:spcAft>
              </a:pPr>
              <a:endParaRPr lang="zh-CN" altLang="en-US" sz="1350">
                <a:solidFill>
                  <a:prstClr val="white"/>
                </a:solidFill>
              </a:endParaRPr>
            </a:p>
          </p:txBody>
        </p:sp>
        <p:sp>
          <p:nvSpPr>
            <p:cNvPr id="33" name="任意多边形 32"/>
            <p:cNvSpPr/>
            <p:nvPr/>
          </p:nvSpPr>
          <p:spPr>
            <a:xfrm>
              <a:off x="5257411" y="3608729"/>
              <a:ext cx="1880285" cy="855703"/>
            </a:xfrm>
            <a:custGeom>
              <a:avLst/>
              <a:gdLst>
                <a:gd name="connsiteX0" fmla="*/ 33590 w 1880285"/>
                <a:gd name="connsiteY0" fmla="*/ 0 h 855703"/>
                <a:gd name="connsiteX1" fmla="*/ 1838709 w 1880285"/>
                <a:gd name="connsiteY1" fmla="*/ 0 h 855703"/>
                <a:gd name="connsiteX2" fmla="*/ 1858126 w 1880285"/>
                <a:gd name="connsiteY2" fmla="*/ 122288 h 855703"/>
                <a:gd name="connsiteX3" fmla="*/ 1866730 w 1880285"/>
                <a:gd name="connsiteY3" fmla="*/ 727680 h 855703"/>
                <a:gd name="connsiteX4" fmla="*/ 1848586 w 1880285"/>
                <a:gd name="connsiteY4" fmla="*/ 855703 h 855703"/>
                <a:gd name="connsiteX5" fmla="*/ 33689 w 1880285"/>
                <a:gd name="connsiteY5" fmla="*/ 855703 h 855703"/>
                <a:gd name="connsiteX6" fmla="*/ 13554 w 1880285"/>
                <a:gd name="connsiteY6" fmla="*/ 705679 h 855703"/>
                <a:gd name="connsiteX7" fmla="*/ 21416 w 1880285"/>
                <a:gd name="connsiteY7" fmla="*/ 80135 h 855703"/>
                <a:gd name="connsiteX8" fmla="*/ 33590 w 1880285"/>
                <a:gd name="connsiteY8" fmla="*/ 0 h 8557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80285" h="855703">
                  <a:moveTo>
                    <a:pt x="33590" y="0"/>
                  </a:moveTo>
                  <a:lnTo>
                    <a:pt x="1838709" y="0"/>
                  </a:lnTo>
                  <a:lnTo>
                    <a:pt x="1858126" y="122288"/>
                  </a:lnTo>
                  <a:cubicBezTo>
                    <a:pt x="1884702" y="326393"/>
                    <a:pt x="1887127" y="529020"/>
                    <a:pt x="1866730" y="727680"/>
                  </a:cubicBezTo>
                  <a:lnTo>
                    <a:pt x="1848586" y="855703"/>
                  </a:lnTo>
                  <a:lnTo>
                    <a:pt x="33689" y="855703"/>
                  </a:lnTo>
                  <a:lnTo>
                    <a:pt x="13554" y="705679"/>
                  </a:lnTo>
                  <a:cubicBezTo>
                    <a:pt x="-6545" y="500064"/>
                    <a:pt x="-4589" y="290055"/>
                    <a:pt x="21416" y="80135"/>
                  </a:cubicBezTo>
                  <a:lnTo>
                    <a:pt x="33590" y="0"/>
                  </a:lnTo>
                  <a:close/>
                </a:path>
              </a:pathLst>
            </a:custGeom>
            <a:grpFill/>
            <a:ln w="22225">
              <a:noFill/>
            </a:ln>
            <a:effectLst>
              <a:innerShdw blurRad="88900" dist="38100" dir="13500000">
                <a:prstClr val="black">
                  <a:alpha val="4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auto">
                <a:spcBef>
                  <a:spcPts val="0"/>
                </a:spcBef>
                <a:spcAft>
                  <a:spcPts val="0"/>
                </a:spcAft>
              </a:pPr>
              <a:endParaRPr lang="zh-CN" altLang="en-US" sz="1350">
                <a:solidFill>
                  <a:prstClr val="white"/>
                </a:solidFill>
              </a:endParaRPr>
            </a:p>
          </p:txBody>
        </p:sp>
        <p:sp>
          <p:nvSpPr>
            <p:cNvPr id="34" name="任意多边形 33"/>
            <p:cNvSpPr/>
            <p:nvPr/>
          </p:nvSpPr>
          <p:spPr>
            <a:xfrm>
              <a:off x="5291100" y="4464432"/>
              <a:ext cx="1814897" cy="820681"/>
            </a:xfrm>
            <a:custGeom>
              <a:avLst/>
              <a:gdLst>
                <a:gd name="connsiteX0" fmla="*/ 0 w 1814897"/>
                <a:gd name="connsiteY0" fmla="*/ 0 h 820681"/>
                <a:gd name="connsiteX1" fmla="*/ 1814897 w 1814897"/>
                <a:gd name="connsiteY1" fmla="*/ 0 h 820681"/>
                <a:gd name="connsiteX2" fmla="*/ 1805086 w 1814897"/>
                <a:gd name="connsiteY2" fmla="*/ 69221 h 820681"/>
                <a:gd name="connsiteX3" fmla="*/ 1547021 w 1814897"/>
                <a:gd name="connsiteY3" fmla="*/ 820681 h 820681"/>
                <a:gd name="connsiteX4" fmla="*/ 254934 w 1814897"/>
                <a:gd name="connsiteY4" fmla="*/ 820681 h 820681"/>
                <a:gd name="connsiteX5" fmla="*/ 7242 w 1814897"/>
                <a:gd name="connsiteY5" fmla="*/ 53961 h 820681"/>
                <a:gd name="connsiteX6" fmla="*/ 0 w 1814897"/>
                <a:gd name="connsiteY6" fmla="*/ 0 h 8206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14897" h="820681">
                  <a:moveTo>
                    <a:pt x="0" y="0"/>
                  </a:moveTo>
                  <a:lnTo>
                    <a:pt x="1814897" y="0"/>
                  </a:lnTo>
                  <a:lnTo>
                    <a:pt x="1805086" y="69221"/>
                  </a:lnTo>
                  <a:cubicBezTo>
                    <a:pt x="1757801" y="330205"/>
                    <a:pt x="1670730" y="582660"/>
                    <a:pt x="1547021" y="820681"/>
                  </a:cubicBezTo>
                  <a:lnTo>
                    <a:pt x="254934" y="820681"/>
                  </a:lnTo>
                  <a:cubicBezTo>
                    <a:pt x="137490" y="582660"/>
                    <a:pt x="53351" y="323544"/>
                    <a:pt x="7242" y="53961"/>
                  </a:cubicBezTo>
                  <a:lnTo>
                    <a:pt x="0" y="0"/>
                  </a:lnTo>
                  <a:close/>
                </a:path>
              </a:pathLst>
            </a:custGeom>
            <a:grpFill/>
            <a:ln w="22225">
              <a:noFill/>
            </a:ln>
            <a:effectLst>
              <a:innerShdw blurRad="88900" dist="38100" dir="13500000">
                <a:prstClr val="black">
                  <a:alpha val="4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auto">
                <a:spcBef>
                  <a:spcPts val="0"/>
                </a:spcBef>
                <a:spcAft>
                  <a:spcPts val="0"/>
                </a:spcAft>
              </a:pPr>
              <a:endParaRPr lang="zh-CN" altLang="en-US" sz="1350">
                <a:solidFill>
                  <a:prstClr val="white"/>
                </a:solidFill>
              </a:endParaRPr>
            </a:p>
          </p:txBody>
        </p:sp>
      </p:grpSp>
      <p:sp>
        <p:nvSpPr>
          <p:cNvPr id="3" name="任意多边形 2"/>
          <p:cNvSpPr/>
          <p:nvPr/>
        </p:nvSpPr>
        <p:spPr bwMode="auto">
          <a:xfrm>
            <a:off x="2799602" y="701757"/>
            <a:ext cx="1535988" cy="855062"/>
          </a:xfrm>
          <a:custGeom>
            <a:avLst/>
            <a:gdLst>
              <a:gd name="connsiteX0" fmla="*/ 1770629 w 4112898"/>
              <a:gd name="connsiteY0" fmla="*/ 0 h 2289591"/>
              <a:gd name="connsiteX1" fmla="*/ 1810115 w 4112898"/>
              <a:gd name="connsiteY1" fmla="*/ 0 h 2289591"/>
              <a:gd name="connsiteX2" fmla="*/ 2481385 w 4112898"/>
              <a:gd name="connsiteY2" fmla="*/ 400012 h 2289591"/>
              <a:gd name="connsiteX3" fmla="*/ 2794239 w 4112898"/>
              <a:gd name="connsiteY3" fmla="*/ 329835 h 2289591"/>
              <a:gd name="connsiteX4" fmla="*/ 3179992 w 4112898"/>
              <a:gd name="connsiteY4" fmla="*/ 491243 h 2289591"/>
              <a:gd name="connsiteX5" fmla="*/ 3404761 w 4112898"/>
              <a:gd name="connsiteY5" fmla="*/ 1070208 h 2289591"/>
              <a:gd name="connsiteX6" fmla="*/ 3483734 w 4112898"/>
              <a:gd name="connsiteY6" fmla="*/ 1066700 h 2289591"/>
              <a:gd name="connsiteX7" fmla="*/ 4024395 w 4112898"/>
              <a:gd name="connsiteY7" fmla="*/ 1336883 h 2289591"/>
              <a:gd name="connsiteX8" fmla="*/ 4045657 w 4112898"/>
              <a:gd name="connsiteY8" fmla="*/ 1961464 h 2289591"/>
              <a:gd name="connsiteX9" fmla="*/ 3656867 w 4112898"/>
              <a:gd name="connsiteY9" fmla="*/ 2280772 h 2289591"/>
              <a:gd name="connsiteX10" fmla="*/ 3651907 w 4112898"/>
              <a:gd name="connsiteY10" fmla="*/ 2289591 h 2289591"/>
              <a:gd name="connsiteX11" fmla="*/ 370390 w 4112898"/>
              <a:gd name="connsiteY11" fmla="*/ 2289591 h 2289591"/>
              <a:gd name="connsiteX12" fmla="*/ 352533 w 4112898"/>
              <a:gd name="connsiteY12" fmla="*/ 2282088 h 2289591"/>
              <a:gd name="connsiteX13" fmla="*/ 75748 w 4112898"/>
              <a:gd name="connsiteY13" fmla="*/ 1989535 h 2289591"/>
              <a:gd name="connsiteX14" fmla="*/ 90935 w 4112898"/>
              <a:gd name="connsiteY14" fmla="*/ 1280741 h 2289591"/>
              <a:gd name="connsiteX15" fmla="*/ 510099 w 4112898"/>
              <a:gd name="connsiteY15" fmla="*/ 975469 h 2289591"/>
              <a:gd name="connsiteX16" fmla="*/ 558698 w 4112898"/>
              <a:gd name="connsiteY16" fmla="*/ 978978 h 2289591"/>
              <a:gd name="connsiteX17" fmla="*/ 953562 w 4112898"/>
              <a:gd name="connsiteY17" fmla="*/ 645634 h 2289591"/>
              <a:gd name="connsiteX18" fmla="*/ 1078097 w 4112898"/>
              <a:gd name="connsiteY18" fmla="*/ 659670 h 2289591"/>
              <a:gd name="connsiteX19" fmla="*/ 1770629 w 4112898"/>
              <a:gd name="connsiteY19" fmla="*/ 0 h 22895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112898" h="2289591">
                <a:moveTo>
                  <a:pt x="1770629" y="0"/>
                </a:moveTo>
                <a:cubicBezTo>
                  <a:pt x="1782778" y="0"/>
                  <a:pt x="1797965" y="0"/>
                  <a:pt x="1810115" y="0"/>
                </a:cubicBezTo>
                <a:cubicBezTo>
                  <a:pt x="2262691" y="0"/>
                  <a:pt x="2435824" y="298255"/>
                  <a:pt x="2481385" y="400012"/>
                </a:cubicBezTo>
                <a:cubicBezTo>
                  <a:pt x="2533021" y="375450"/>
                  <a:pt x="2654518" y="329835"/>
                  <a:pt x="2794239" y="329835"/>
                </a:cubicBezTo>
                <a:cubicBezTo>
                  <a:pt x="2946110" y="329835"/>
                  <a:pt x="3076719" y="382468"/>
                  <a:pt x="3179992" y="491243"/>
                </a:cubicBezTo>
                <a:cubicBezTo>
                  <a:pt x="3413873" y="729847"/>
                  <a:pt x="3416911" y="968451"/>
                  <a:pt x="3404761" y="1070208"/>
                </a:cubicBezTo>
                <a:cubicBezTo>
                  <a:pt x="3426023" y="1070208"/>
                  <a:pt x="3453360" y="1066700"/>
                  <a:pt x="3483734" y="1066700"/>
                </a:cubicBezTo>
                <a:cubicBezTo>
                  <a:pt x="3617380" y="1066700"/>
                  <a:pt x="3869486" y="1101788"/>
                  <a:pt x="4024395" y="1336883"/>
                </a:cubicBezTo>
                <a:cubicBezTo>
                  <a:pt x="4133742" y="1501801"/>
                  <a:pt x="4142854" y="1740405"/>
                  <a:pt x="4045657" y="1961464"/>
                </a:cubicBezTo>
                <a:cubicBezTo>
                  <a:pt x="3960609" y="2154452"/>
                  <a:pt x="3811775" y="2277263"/>
                  <a:pt x="3656867" y="2280772"/>
                </a:cubicBezTo>
                <a:lnTo>
                  <a:pt x="3651907" y="2289591"/>
                </a:lnTo>
                <a:lnTo>
                  <a:pt x="370390" y="2289591"/>
                </a:lnTo>
                <a:lnTo>
                  <a:pt x="352533" y="2282088"/>
                </a:lnTo>
                <a:cubicBezTo>
                  <a:pt x="248122" y="2229016"/>
                  <a:pt x="148646" y="2138663"/>
                  <a:pt x="75748" y="1989535"/>
                </a:cubicBezTo>
                <a:cubicBezTo>
                  <a:pt x="-30562" y="1768476"/>
                  <a:pt x="-24487" y="1505310"/>
                  <a:pt x="90935" y="1280741"/>
                </a:cubicBezTo>
                <a:cubicBezTo>
                  <a:pt x="191170" y="1094771"/>
                  <a:pt x="349116" y="975469"/>
                  <a:pt x="510099" y="975469"/>
                </a:cubicBezTo>
                <a:cubicBezTo>
                  <a:pt x="528323" y="975469"/>
                  <a:pt x="543511" y="978978"/>
                  <a:pt x="558698" y="978978"/>
                </a:cubicBezTo>
                <a:cubicBezTo>
                  <a:pt x="582997" y="891256"/>
                  <a:pt x="677157" y="645634"/>
                  <a:pt x="953562" y="645634"/>
                </a:cubicBezTo>
                <a:cubicBezTo>
                  <a:pt x="993049" y="645634"/>
                  <a:pt x="1035573" y="649143"/>
                  <a:pt x="1078097" y="659670"/>
                </a:cubicBezTo>
                <a:cubicBezTo>
                  <a:pt x="1102396" y="515805"/>
                  <a:pt x="1223893" y="21053"/>
                  <a:pt x="1770629" y="0"/>
                </a:cubicBezTo>
                <a:close/>
              </a:path>
            </a:pathLst>
          </a:custGeom>
          <a:gradFill>
            <a:gsLst>
              <a:gs pos="100000">
                <a:schemeClr val="bg1"/>
              </a:gs>
              <a:gs pos="0">
                <a:schemeClr val="bg1">
                  <a:lumMod val="95000"/>
                </a:schemeClr>
              </a:gs>
            </a:gsLst>
            <a:lin ang="2700000" scaled="1"/>
          </a:gradFill>
          <a:ln w="190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softEdge rad="0"/>
          </a:effectLst>
        </p:spPr>
        <p:txBody>
          <a:bodyPr vert="horz" wrap="square" lIns="68580" tIns="34290" rIns="68580" bIns="34290" numCol="1" anchor="t" anchorCtr="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pPr>
            <a:endParaRPr lang="zh-CN" altLang="en-US" sz="1350">
              <a:solidFill>
                <a:prstClr val="black"/>
              </a:solidFill>
              <a:latin typeface="Arial" panose="020B0604020202020204" pitchFamily="34" charset="0"/>
              <a:ea typeface="微软雅黑" panose="020B0503020204020204" pitchFamily="34" charset="-122"/>
            </a:endParaRPr>
          </a:p>
        </p:txBody>
      </p:sp>
      <p:sp>
        <p:nvSpPr>
          <p:cNvPr id="4" name="任意多边形 3"/>
          <p:cNvSpPr/>
          <p:nvPr/>
        </p:nvSpPr>
        <p:spPr bwMode="auto">
          <a:xfrm>
            <a:off x="2799603" y="2343739"/>
            <a:ext cx="1504451" cy="837506"/>
          </a:xfrm>
          <a:custGeom>
            <a:avLst/>
            <a:gdLst>
              <a:gd name="connsiteX0" fmla="*/ 1770629 w 4112898"/>
              <a:gd name="connsiteY0" fmla="*/ 0 h 2289591"/>
              <a:gd name="connsiteX1" fmla="*/ 1810115 w 4112898"/>
              <a:gd name="connsiteY1" fmla="*/ 0 h 2289591"/>
              <a:gd name="connsiteX2" fmla="*/ 2481385 w 4112898"/>
              <a:gd name="connsiteY2" fmla="*/ 400012 h 2289591"/>
              <a:gd name="connsiteX3" fmla="*/ 2794239 w 4112898"/>
              <a:gd name="connsiteY3" fmla="*/ 329835 h 2289591"/>
              <a:gd name="connsiteX4" fmla="*/ 3179992 w 4112898"/>
              <a:gd name="connsiteY4" fmla="*/ 491243 h 2289591"/>
              <a:gd name="connsiteX5" fmla="*/ 3404761 w 4112898"/>
              <a:gd name="connsiteY5" fmla="*/ 1070208 h 2289591"/>
              <a:gd name="connsiteX6" fmla="*/ 3483734 w 4112898"/>
              <a:gd name="connsiteY6" fmla="*/ 1066700 h 2289591"/>
              <a:gd name="connsiteX7" fmla="*/ 4024395 w 4112898"/>
              <a:gd name="connsiteY7" fmla="*/ 1336883 h 2289591"/>
              <a:gd name="connsiteX8" fmla="*/ 4045657 w 4112898"/>
              <a:gd name="connsiteY8" fmla="*/ 1961464 h 2289591"/>
              <a:gd name="connsiteX9" fmla="*/ 3656867 w 4112898"/>
              <a:gd name="connsiteY9" fmla="*/ 2280772 h 2289591"/>
              <a:gd name="connsiteX10" fmla="*/ 3651907 w 4112898"/>
              <a:gd name="connsiteY10" fmla="*/ 2289591 h 2289591"/>
              <a:gd name="connsiteX11" fmla="*/ 370390 w 4112898"/>
              <a:gd name="connsiteY11" fmla="*/ 2289591 h 2289591"/>
              <a:gd name="connsiteX12" fmla="*/ 352533 w 4112898"/>
              <a:gd name="connsiteY12" fmla="*/ 2282088 h 2289591"/>
              <a:gd name="connsiteX13" fmla="*/ 75748 w 4112898"/>
              <a:gd name="connsiteY13" fmla="*/ 1989535 h 2289591"/>
              <a:gd name="connsiteX14" fmla="*/ 90935 w 4112898"/>
              <a:gd name="connsiteY14" fmla="*/ 1280741 h 2289591"/>
              <a:gd name="connsiteX15" fmla="*/ 510099 w 4112898"/>
              <a:gd name="connsiteY15" fmla="*/ 975469 h 2289591"/>
              <a:gd name="connsiteX16" fmla="*/ 558698 w 4112898"/>
              <a:gd name="connsiteY16" fmla="*/ 978978 h 2289591"/>
              <a:gd name="connsiteX17" fmla="*/ 953562 w 4112898"/>
              <a:gd name="connsiteY17" fmla="*/ 645634 h 2289591"/>
              <a:gd name="connsiteX18" fmla="*/ 1078097 w 4112898"/>
              <a:gd name="connsiteY18" fmla="*/ 659670 h 2289591"/>
              <a:gd name="connsiteX19" fmla="*/ 1770629 w 4112898"/>
              <a:gd name="connsiteY19" fmla="*/ 0 h 22895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112898" h="2289591">
                <a:moveTo>
                  <a:pt x="1770629" y="0"/>
                </a:moveTo>
                <a:cubicBezTo>
                  <a:pt x="1782778" y="0"/>
                  <a:pt x="1797965" y="0"/>
                  <a:pt x="1810115" y="0"/>
                </a:cubicBezTo>
                <a:cubicBezTo>
                  <a:pt x="2262691" y="0"/>
                  <a:pt x="2435824" y="298255"/>
                  <a:pt x="2481385" y="400012"/>
                </a:cubicBezTo>
                <a:cubicBezTo>
                  <a:pt x="2533021" y="375450"/>
                  <a:pt x="2654518" y="329835"/>
                  <a:pt x="2794239" y="329835"/>
                </a:cubicBezTo>
                <a:cubicBezTo>
                  <a:pt x="2946110" y="329835"/>
                  <a:pt x="3076719" y="382468"/>
                  <a:pt x="3179992" y="491243"/>
                </a:cubicBezTo>
                <a:cubicBezTo>
                  <a:pt x="3413873" y="729847"/>
                  <a:pt x="3416911" y="968451"/>
                  <a:pt x="3404761" y="1070208"/>
                </a:cubicBezTo>
                <a:cubicBezTo>
                  <a:pt x="3426023" y="1070208"/>
                  <a:pt x="3453360" y="1066700"/>
                  <a:pt x="3483734" y="1066700"/>
                </a:cubicBezTo>
                <a:cubicBezTo>
                  <a:pt x="3617380" y="1066700"/>
                  <a:pt x="3869486" y="1101788"/>
                  <a:pt x="4024395" y="1336883"/>
                </a:cubicBezTo>
                <a:cubicBezTo>
                  <a:pt x="4133742" y="1501801"/>
                  <a:pt x="4142854" y="1740405"/>
                  <a:pt x="4045657" y="1961464"/>
                </a:cubicBezTo>
                <a:cubicBezTo>
                  <a:pt x="3960609" y="2154452"/>
                  <a:pt x="3811775" y="2277263"/>
                  <a:pt x="3656867" y="2280772"/>
                </a:cubicBezTo>
                <a:lnTo>
                  <a:pt x="3651907" y="2289591"/>
                </a:lnTo>
                <a:lnTo>
                  <a:pt x="370390" y="2289591"/>
                </a:lnTo>
                <a:lnTo>
                  <a:pt x="352533" y="2282088"/>
                </a:lnTo>
                <a:cubicBezTo>
                  <a:pt x="248122" y="2229016"/>
                  <a:pt x="148646" y="2138663"/>
                  <a:pt x="75748" y="1989535"/>
                </a:cubicBezTo>
                <a:cubicBezTo>
                  <a:pt x="-30562" y="1768476"/>
                  <a:pt x="-24487" y="1505310"/>
                  <a:pt x="90935" y="1280741"/>
                </a:cubicBezTo>
                <a:cubicBezTo>
                  <a:pt x="191170" y="1094771"/>
                  <a:pt x="349116" y="975469"/>
                  <a:pt x="510099" y="975469"/>
                </a:cubicBezTo>
                <a:cubicBezTo>
                  <a:pt x="528323" y="975469"/>
                  <a:pt x="543511" y="978978"/>
                  <a:pt x="558698" y="978978"/>
                </a:cubicBezTo>
                <a:cubicBezTo>
                  <a:pt x="582997" y="891256"/>
                  <a:pt x="677157" y="645634"/>
                  <a:pt x="953562" y="645634"/>
                </a:cubicBezTo>
                <a:cubicBezTo>
                  <a:pt x="993049" y="645634"/>
                  <a:pt x="1035573" y="649143"/>
                  <a:pt x="1078097" y="659670"/>
                </a:cubicBezTo>
                <a:cubicBezTo>
                  <a:pt x="1102396" y="515805"/>
                  <a:pt x="1223893" y="21053"/>
                  <a:pt x="1770629" y="0"/>
                </a:cubicBezTo>
                <a:close/>
              </a:path>
            </a:pathLst>
          </a:custGeom>
          <a:gradFill>
            <a:gsLst>
              <a:gs pos="100000">
                <a:schemeClr val="bg1"/>
              </a:gs>
              <a:gs pos="0">
                <a:schemeClr val="bg1">
                  <a:lumMod val="95000"/>
                </a:schemeClr>
              </a:gs>
            </a:gsLst>
            <a:lin ang="2700000" scaled="1"/>
          </a:gradFill>
          <a:ln w="190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softEdge rad="0"/>
          </a:effectLst>
        </p:spPr>
        <p:txBody>
          <a:bodyPr vert="horz" wrap="square" lIns="68580" tIns="34290" rIns="68580" bIns="34290" numCol="1" anchor="t" anchorCtr="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pPr>
            <a:endParaRPr lang="zh-CN" altLang="en-US" sz="1350">
              <a:solidFill>
                <a:prstClr val="black"/>
              </a:solidFill>
              <a:latin typeface="Arial" panose="020B0604020202020204" pitchFamily="34" charset="0"/>
              <a:ea typeface="微软雅黑" panose="020B0503020204020204" pitchFamily="34" charset="-122"/>
            </a:endParaRPr>
          </a:p>
        </p:txBody>
      </p:sp>
      <p:sp>
        <p:nvSpPr>
          <p:cNvPr id="5" name="任意多边形 4"/>
          <p:cNvSpPr/>
          <p:nvPr/>
        </p:nvSpPr>
        <p:spPr bwMode="auto">
          <a:xfrm>
            <a:off x="5140267" y="2714608"/>
            <a:ext cx="1383305" cy="770066"/>
          </a:xfrm>
          <a:custGeom>
            <a:avLst/>
            <a:gdLst>
              <a:gd name="connsiteX0" fmla="*/ 1770629 w 4112898"/>
              <a:gd name="connsiteY0" fmla="*/ 0 h 2289591"/>
              <a:gd name="connsiteX1" fmla="*/ 1810115 w 4112898"/>
              <a:gd name="connsiteY1" fmla="*/ 0 h 2289591"/>
              <a:gd name="connsiteX2" fmla="*/ 2481385 w 4112898"/>
              <a:gd name="connsiteY2" fmla="*/ 400012 h 2289591"/>
              <a:gd name="connsiteX3" fmla="*/ 2794239 w 4112898"/>
              <a:gd name="connsiteY3" fmla="*/ 329835 h 2289591"/>
              <a:gd name="connsiteX4" fmla="*/ 3179992 w 4112898"/>
              <a:gd name="connsiteY4" fmla="*/ 491243 h 2289591"/>
              <a:gd name="connsiteX5" fmla="*/ 3404761 w 4112898"/>
              <a:gd name="connsiteY5" fmla="*/ 1070208 h 2289591"/>
              <a:gd name="connsiteX6" fmla="*/ 3483734 w 4112898"/>
              <a:gd name="connsiteY6" fmla="*/ 1066700 h 2289591"/>
              <a:gd name="connsiteX7" fmla="*/ 4024395 w 4112898"/>
              <a:gd name="connsiteY7" fmla="*/ 1336883 h 2289591"/>
              <a:gd name="connsiteX8" fmla="*/ 4045657 w 4112898"/>
              <a:gd name="connsiteY8" fmla="*/ 1961464 h 2289591"/>
              <a:gd name="connsiteX9" fmla="*/ 3656867 w 4112898"/>
              <a:gd name="connsiteY9" fmla="*/ 2280772 h 2289591"/>
              <a:gd name="connsiteX10" fmla="*/ 3651907 w 4112898"/>
              <a:gd name="connsiteY10" fmla="*/ 2289591 h 2289591"/>
              <a:gd name="connsiteX11" fmla="*/ 370390 w 4112898"/>
              <a:gd name="connsiteY11" fmla="*/ 2289591 h 2289591"/>
              <a:gd name="connsiteX12" fmla="*/ 352533 w 4112898"/>
              <a:gd name="connsiteY12" fmla="*/ 2282088 h 2289591"/>
              <a:gd name="connsiteX13" fmla="*/ 75748 w 4112898"/>
              <a:gd name="connsiteY13" fmla="*/ 1989535 h 2289591"/>
              <a:gd name="connsiteX14" fmla="*/ 90935 w 4112898"/>
              <a:gd name="connsiteY14" fmla="*/ 1280741 h 2289591"/>
              <a:gd name="connsiteX15" fmla="*/ 510099 w 4112898"/>
              <a:gd name="connsiteY15" fmla="*/ 975469 h 2289591"/>
              <a:gd name="connsiteX16" fmla="*/ 558698 w 4112898"/>
              <a:gd name="connsiteY16" fmla="*/ 978978 h 2289591"/>
              <a:gd name="connsiteX17" fmla="*/ 953562 w 4112898"/>
              <a:gd name="connsiteY17" fmla="*/ 645634 h 2289591"/>
              <a:gd name="connsiteX18" fmla="*/ 1078097 w 4112898"/>
              <a:gd name="connsiteY18" fmla="*/ 659670 h 2289591"/>
              <a:gd name="connsiteX19" fmla="*/ 1770629 w 4112898"/>
              <a:gd name="connsiteY19" fmla="*/ 0 h 22895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112898" h="2289591">
                <a:moveTo>
                  <a:pt x="1770629" y="0"/>
                </a:moveTo>
                <a:cubicBezTo>
                  <a:pt x="1782778" y="0"/>
                  <a:pt x="1797965" y="0"/>
                  <a:pt x="1810115" y="0"/>
                </a:cubicBezTo>
                <a:cubicBezTo>
                  <a:pt x="2262691" y="0"/>
                  <a:pt x="2435824" y="298255"/>
                  <a:pt x="2481385" y="400012"/>
                </a:cubicBezTo>
                <a:cubicBezTo>
                  <a:pt x="2533021" y="375450"/>
                  <a:pt x="2654518" y="329835"/>
                  <a:pt x="2794239" y="329835"/>
                </a:cubicBezTo>
                <a:cubicBezTo>
                  <a:pt x="2946110" y="329835"/>
                  <a:pt x="3076719" y="382468"/>
                  <a:pt x="3179992" y="491243"/>
                </a:cubicBezTo>
                <a:cubicBezTo>
                  <a:pt x="3413873" y="729847"/>
                  <a:pt x="3416911" y="968451"/>
                  <a:pt x="3404761" y="1070208"/>
                </a:cubicBezTo>
                <a:cubicBezTo>
                  <a:pt x="3426023" y="1070208"/>
                  <a:pt x="3453360" y="1066700"/>
                  <a:pt x="3483734" y="1066700"/>
                </a:cubicBezTo>
                <a:cubicBezTo>
                  <a:pt x="3617380" y="1066700"/>
                  <a:pt x="3869486" y="1101788"/>
                  <a:pt x="4024395" y="1336883"/>
                </a:cubicBezTo>
                <a:cubicBezTo>
                  <a:pt x="4133742" y="1501801"/>
                  <a:pt x="4142854" y="1740405"/>
                  <a:pt x="4045657" y="1961464"/>
                </a:cubicBezTo>
                <a:cubicBezTo>
                  <a:pt x="3960609" y="2154452"/>
                  <a:pt x="3811775" y="2277263"/>
                  <a:pt x="3656867" y="2280772"/>
                </a:cubicBezTo>
                <a:lnTo>
                  <a:pt x="3651907" y="2289591"/>
                </a:lnTo>
                <a:lnTo>
                  <a:pt x="370390" y="2289591"/>
                </a:lnTo>
                <a:lnTo>
                  <a:pt x="352533" y="2282088"/>
                </a:lnTo>
                <a:cubicBezTo>
                  <a:pt x="248122" y="2229016"/>
                  <a:pt x="148646" y="2138663"/>
                  <a:pt x="75748" y="1989535"/>
                </a:cubicBezTo>
                <a:cubicBezTo>
                  <a:pt x="-30562" y="1768476"/>
                  <a:pt x="-24487" y="1505310"/>
                  <a:pt x="90935" y="1280741"/>
                </a:cubicBezTo>
                <a:cubicBezTo>
                  <a:pt x="191170" y="1094771"/>
                  <a:pt x="349116" y="975469"/>
                  <a:pt x="510099" y="975469"/>
                </a:cubicBezTo>
                <a:cubicBezTo>
                  <a:pt x="528323" y="975469"/>
                  <a:pt x="543511" y="978978"/>
                  <a:pt x="558698" y="978978"/>
                </a:cubicBezTo>
                <a:cubicBezTo>
                  <a:pt x="582997" y="891256"/>
                  <a:pt x="677157" y="645634"/>
                  <a:pt x="953562" y="645634"/>
                </a:cubicBezTo>
                <a:cubicBezTo>
                  <a:pt x="993049" y="645634"/>
                  <a:pt x="1035573" y="649143"/>
                  <a:pt x="1078097" y="659670"/>
                </a:cubicBezTo>
                <a:cubicBezTo>
                  <a:pt x="1102396" y="515805"/>
                  <a:pt x="1223893" y="21053"/>
                  <a:pt x="1770629" y="0"/>
                </a:cubicBezTo>
                <a:close/>
              </a:path>
            </a:pathLst>
          </a:custGeom>
          <a:gradFill>
            <a:gsLst>
              <a:gs pos="100000">
                <a:schemeClr val="bg1"/>
              </a:gs>
              <a:gs pos="0">
                <a:schemeClr val="bg1">
                  <a:lumMod val="95000"/>
                </a:schemeClr>
              </a:gs>
            </a:gsLst>
            <a:lin ang="2700000" scaled="1"/>
          </a:gradFill>
          <a:ln w="190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softEdge rad="0"/>
          </a:effectLst>
        </p:spPr>
        <p:txBody>
          <a:bodyPr vert="horz" wrap="square" lIns="68580" tIns="34290" rIns="68580" bIns="34290" numCol="1" anchor="t" anchorCtr="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pPr>
            <a:endParaRPr lang="zh-CN" altLang="en-US" sz="1350">
              <a:solidFill>
                <a:prstClr val="black"/>
              </a:solidFill>
              <a:latin typeface="Arial" panose="020B0604020202020204" pitchFamily="34" charset="0"/>
              <a:ea typeface="微软雅黑" panose="020B0503020204020204" pitchFamily="34" charset="-122"/>
            </a:endParaRPr>
          </a:p>
        </p:txBody>
      </p:sp>
      <p:sp>
        <p:nvSpPr>
          <p:cNvPr id="6" name="任意多边形 5"/>
          <p:cNvSpPr/>
          <p:nvPr/>
        </p:nvSpPr>
        <p:spPr bwMode="auto">
          <a:xfrm>
            <a:off x="5023482" y="1159668"/>
            <a:ext cx="1483103" cy="825621"/>
          </a:xfrm>
          <a:custGeom>
            <a:avLst/>
            <a:gdLst>
              <a:gd name="connsiteX0" fmla="*/ 1770629 w 4112898"/>
              <a:gd name="connsiteY0" fmla="*/ 0 h 2289591"/>
              <a:gd name="connsiteX1" fmla="*/ 1810115 w 4112898"/>
              <a:gd name="connsiteY1" fmla="*/ 0 h 2289591"/>
              <a:gd name="connsiteX2" fmla="*/ 2481385 w 4112898"/>
              <a:gd name="connsiteY2" fmla="*/ 400012 h 2289591"/>
              <a:gd name="connsiteX3" fmla="*/ 2794239 w 4112898"/>
              <a:gd name="connsiteY3" fmla="*/ 329835 h 2289591"/>
              <a:gd name="connsiteX4" fmla="*/ 3179992 w 4112898"/>
              <a:gd name="connsiteY4" fmla="*/ 491243 h 2289591"/>
              <a:gd name="connsiteX5" fmla="*/ 3404761 w 4112898"/>
              <a:gd name="connsiteY5" fmla="*/ 1070208 h 2289591"/>
              <a:gd name="connsiteX6" fmla="*/ 3483734 w 4112898"/>
              <a:gd name="connsiteY6" fmla="*/ 1066700 h 2289591"/>
              <a:gd name="connsiteX7" fmla="*/ 4024395 w 4112898"/>
              <a:gd name="connsiteY7" fmla="*/ 1336883 h 2289591"/>
              <a:gd name="connsiteX8" fmla="*/ 4045657 w 4112898"/>
              <a:gd name="connsiteY8" fmla="*/ 1961464 h 2289591"/>
              <a:gd name="connsiteX9" fmla="*/ 3656867 w 4112898"/>
              <a:gd name="connsiteY9" fmla="*/ 2280772 h 2289591"/>
              <a:gd name="connsiteX10" fmla="*/ 3651907 w 4112898"/>
              <a:gd name="connsiteY10" fmla="*/ 2289591 h 2289591"/>
              <a:gd name="connsiteX11" fmla="*/ 370390 w 4112898"/>
              <a:gd name="connsiteY11" fmla="*/ 2289591 h 2289591"/>
              <a:gd name="connsiteX12" fmla="*/ 352533 w 4112898"/>
              <a:gd name="connsiteY12" fmla="*/ 2282088 h 2289591"/>
              <a:gd name="connsiteX13" fmla="*/ 75748 w 4112898"/>
              <a:gd name="connsiteY13" fmla="*/ 1989535 h 2289591"/>
              <a:gd name="connsiteX14" fmla="*/ 90935 w 4112898"/>
              <a:gd name="connsiteY14" fmla="*/ 1280741 h 2289591"/>
              <a:gd name="connsiteX15" fmla="*/ 510099 w 4112898"/>
              <a:gd name="connsiteY15" fmla="*/ 975469 h 2289591"/>
              <a:gd name="connsiteX16" fmla="*/ 558698 w 4112898"/>
              <a:gd name="connsiteY16" fmla="*/ 978978 h 2289591"/>
              <a:gd name="connsiteX17" fmla="*/ 953562 w 4112898"/>
              <a:gd name="connsiteY17" fmla="*/ 645634 h 2289591"/>
              <a:gd name="connsiteX18" fmla="*/ 1078097 w 4112898"/>
              <a:gd name="connsiteY18" fmla="*/ 659670 h 2289591"/>
              <a:gd name="connsiteX19" fmla="*/ 1770629 w 4112898"/>
              <a:gd name="connsiteY19" fmla="*/ 0 h 22895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112898" h="2289591">
                <a:moveTo>
                  <a:pt x="1770629" y="0"/>
                </a:moveTo>
                <a:cubicBezTo>
                  <a:pt x="1782778" y="0"/>
                  <a:pt x="1797965" y="0"/>
                  <a:pt x="1810115" y="0"/>
                </a:cubicBezTo>
                <a:cubicBezTo>
                  <a:pt x="2262691" y="0"/>
                  <a:pt x="2435824" y="298255"/>
                  <a:pt x="2481385" y="400012"/>
                </a:cubicBezTo>
                <a:cubicBezTo>
                  <a:pt x="2533021" y="375450"/>
                  <a:pt x="2654518" y="329835"/>
                  <a:pt x="2794239" y="329835"/>
                </a:cubicBezTo>
                <a:cubicBezTo>
                  <a:pt x="2946110" y="329835"/>
                  <a:pt x="3076719" y="382468"/>
                  <a:pt x="3179992" y="491243"/>
                </a:cubicBezTo>
                <a:cubicBezTo>
                  <a:pt x="3413873" y="729847"/>
                  <a:pt x="3416911" y="968451"/>
                  <a:pt x="3404761" y="1070208"/>
                </a:cubicBezTo>
                <a:cubicBezTo>
                  <a:pt x="3426023" y="1070208"/>
                  <a:pt x="3453360" y="1066700"/>
                  <a:pt x="3483734" y="1066700"/>
                </a:cubicBezTo>
                <a:cubicBezTo>
                  <a:pt x="3617380" y="1066700"/>
                  <a:pt x="3869486" y="1101788"/>
                  <a:pt x="4024395" y="1336883"/>
                </a:cubicBezTo>
                <a:cubicBezTo>
                  <a:pt x="4133742" y="1501801"/>
                  <a:pt x="4142854" y="1740405"/>
                  <a:pt x="4045657" y="1961464"/>
                </a:cubicBezTo>
                <a:cubicBezTo>
                  <a:pt x="3960609" y="2154452"/>
                  <a:pt x="3811775" y="2277263"/>
                  <a:pt x="3656867" y="2280772"/>
                </a:cubicBezTo>
                <a:lnTo>
                  <a:pt x="3651907" y="2289591"/>
                </a:lnTo>
                <a:lnTo>
                  <a:pt x="370390" y="2289591"/>
                </a:lnTo>
                <a:lnTo>
                  <a:pt x="352533" y="2282088"/>
                </a:lnTo>
                <a:cubicBezTo>
                  <a:pt x="248122" y="2229016"/>
                  <a:pt x="148646" y="2138663"/>
                  <a:pt x="75748" y="1989535"/>
                </a:cubicBezTo>
                <a:cubicBezTo>
                  <a:pt x="-30562" y="1768476"/>
                  <a:pt x="-24487" y="1505310"/>
                  <a:pt x="90935" y="1280741"/>
                </a:cubicBezTo>
                <a:cubicBezTo>
                  <a:pt x="191170" y="1094771"/>
                  <a:pt x="349116" y="975469"/>
                  <a:pt x="510099" y="975469"/>
                </a:cubicBezTo>
                <a:cubicBezTo>
                  <a:pt x="528323" y="975469"/>
                  <a:pt x="543511" y="978978"/>
                  <a:pt x="558698" y="978978"/>
                </a:cubicBezTo>
                <a:cubicBezTo>
                  <a:pt x="582997" y="891256"/>
                  <a:pt x="677157" y="645634"/>
                  <a:pt x="953562" y="645634"/>
                </a:cubicBezTo>
                <a:cubicBezTo>
                  <a:pt x="993049" y="645634"/>
                  <a:pt x="1035573" y="649143"/>
                  <a:pt x="1078097" y="659670"/>
                </a:cubicBezTo>
                <a:cubicBezTo>
                  <a:pt x="1102396" y="515805"/>
                  <a:pt x="1223893" y="21053"/>
                  <a:pt x="1770629" y="0"/>
                </a:cubicBezTo>
                <a:close/>
              </a:path>
            </a:pathLst>
          </a:custGeom>
          <a:gradFill>
            <a:gsLst>
              <a:gs pos="100000">
                <a:schemeClr val="bg1"/>
              </a:gs>
              <a:gs pos="0">
                <a:schemeClr val="bg1">
                  <a:lumMod val="95000"/>
                </a:schemeClr>
              </a:gs>
            </a:gsLst>
            <a:lin ang="2700000" scaled="1"/>
          </a:gradFill>
          <a:ln w="190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softEdge rad="0"/>
          </a:effectLst>
        </p:spPr>
        <p:txBody>
          <a:bodyPr vert="horz" wrap="square" lIns="68580" tIns="34290" rIns="68580" bIns="34290" numCol="1" anchor="t" anchorCtr="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pPr>
            <a:endParaRPr lang="zh-CN" altLang="en-US" sz="1350">
              <a:solidFill>
                <a:prstClr val="black"/>
              </a:solidFill>
              <a:latin typeface="Arial" panose="020B0604020202020204" pitchFamily="34" charset="0"/>
              <a:ea typeface="微软雅黑" panose="020B0503020204020204" pitchFamily="34" charset="-122"/>
            </a:endParaRPr>
          </a:p>
        </p:txBody>
      </p:sp>
      <p:sp>
        <p:nvSpPr>
          <p:cNvPr id="7" name="矩形 6"/>
          <p:cNvSpPr/>
          <p:nvPr/>
        </p:nvSpPr>
        <p:spPr>
          <a:xfrm>
            <a:off x="4417954" y="3268039"/>
            <a:ext cx="551428" cy="369332"/>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auto">
              <a:spcBef>
                <a:spcPts val="0"/>
              </a:spcBef>
              <a:spcAft>
                <a:spcPts val="0"/>
              </a:spcAft>
            </a:pPr>
            <a:r>
              <a:rPr lang="en-US" altLang="zh-CN" dirty="0">
                <a:solidFill>
                  <a:prstClr val="white"/>
                </a:solidFill>
                <a:latin typeface="Open Sans" panose="020B0606030504020204" pitchFamily="34" charset="0"/>
                <a:ea typeface="Open Sans" panose="020B0606030504020204" pitchFamily="34" charset="0"/>
                <a:cs typeface="Open Sans" panose="020B0606030504020204" pitchFamily="34" charset="0"/>
              </a:rPr>
              <a:t>01</a:t>
            </a:r>
            <a:endParaRPr lang="zh-CN" altLang="en-US" dirty="0">
              <a:solidFill>
                <a:prstClr val="white"/>
              </a:solidFill>
              <a:latin typeface="Open Sans" panose="020B0606030504020204" pitchFamily="34" charset="0"/>
              <a:ea typeface="微软雅黑" panose="020B0503020204020204" pitchFamily="34" charset="-122"/>
              <a:cs typeface="Open Sans" panose="020B0606030504020204" pitchFamily="34" charset="0"/>
            </a:endParaRPr>
          </a:p>
        </p:txBody>
      </p:sp>
      <p:sp>
        <p:nvSpPr>
          <p:cNvPr id="8" name="矩形 7"/>
          <p:cNvSpPr/>
          <p:nvPr/>
        </p:nvSpPr>
        <p:spPr>
          <a:xfrm>
            <a:off x="4417954" y="2646029"/>
            <a:ext cx="551428" cy="369332"/>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auto">
              <a:spcBef>
                <a:spcPts val="0"/>
              </a:spcBef>
              <a:spcAft>
                <a:spcPts val="0"/>
              </a:spcAft>
            </a:pPr>
            <a:r>
              <a:rPr lang="en-US" altLang="zh-CN" dirty="0">
                <a:solidFill>
                  <a:prstClr val="white"/>
                </a:solidFill>
                <a:latin typeface="Open Sans" panose="020B0606030504020204" pitchFamily="34" charset="0"/>
                <a:ea typeface="Open Sans" panose="020B0606030504020204" pitchFamily="34" charset="0"/>
                <a:cs typeface="Open Sans" panose="020B0606030504020204" pitchFamily="34" charset="0"/>
              </a:rPr>
              <a:t>02</a:t>
            </a:r>
            <a:endParaRPr lang="zh-CN" altLang="en-US" dirty="0">
              <a:solidFill>
                <a:prstClr val="white"/>
              </a:solidFill>
              <a:latin typeface="Open Sans" panose="020B0606030504020204" pitchFamily="34" charset="0"/>
              <a:ea typeface="微软雅黑" panose="020B0503020204020204" pitchFamily="34" charset="-122"/>
              <a:cs typeface="Open Sans" panose="020B0606030504020204" pitchFamily="34" charset="0"/>
            </a:endParaRPr>
          </a:p>
        </p:txBody>
      </p:sp>
      <p:sp>
        <p:nvSpPr>
          <p:cNvPr id="9" name="矩形 8"/>
          <p:cNvSpPr/>
          <p:nvPr/>
        </p:nvSpPr>
        <p:spPr>
          <a:xfrm>
            <a:off x="4417954" y="2048119"/>
            <a:ext cx="551428" cy="369332"/>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auto">
              <a:spcBef>
                <a:spcPts val="0"/>
              </a:spcBef>
              <a:spcAft>
                <a:spcPts val="0"/>
              </a:spcAft>
            </a:pPr>
            <a:r>
              <a:rPr lang="en-US" altLang="zh-CN" dirty="0">
                <a:solidFill>
                  <a:prstClr val="white"/>
                </a:solidFill>
                <a:latin typeface="Open Sans" panose="020B0606030504020204" pitchFamily="34" charset="0"/>
                <a:ea typeface="Open Sans" panose="020B0606030504020204" pitchFamily="34" charset="0"/>
                <a:cs typeface="Open Sans" panose="020B0606030504020204" pitchFamily="34" charset="0"/>
              </a:rPr>
              <a:t>03</a:t>
            </a:r>
            <a:endParaRPr lang="zh-CN" altLang="en-US" dirty="0">
              <a:solidFill>
                <a:prstClr val="white"/>
              </a:solidFill>
              <a:latin typeface="Open Sans" panose="020B0606030504020204" pitchFamily="34" charset="0"/>
              <a:ea typeface="微软雅黑" panose="020B0503020204020204" pitchFamily="34" charset="-122"/>
              <a:cs typeface="Open Sans" panose="020B0606030504020204" pitchFamily="34" charset="0"/>
            </a:endParaRPr>
          </a:p>
        </p:txBody>
      </p:sp>
      <p:sp>
        <p:nvSpPr>
          <p:cNvPr id="10" name="矩形 9"/>
          <p:cNvSpPr/>
          <p:nvPr/>
        </p:nvSpPr>
        <p:spPr>
          <a:xfrm>
            <a:off x="4403822" y="1488758"/>
            <a:ext cx="551428" cy="369332"/>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auto">
              <a:spcBef>
                <a:spcPts val="0"/>
              </a:spcBef>
              <a:spcAft>
                <a:spcPts val="0"/>
              </a:spcAft>
            </a:pPr>
            <a:r>
              <a:rPr lang="en-US" altLang="zh-CN" dirty="0">
                <a:solidFill>
                  <a:prstClr val="white"/>
                </a:solidFill>
                <a:latin typeface="Open Sans" panose="020B0606030504020204" pitchFamily="34" charset="0"/>
                <a:ea typeface="Open Sans" panose="020B0606030504020204" pitchFamily="34" charset="0"/>
                <a:cs typeface="Open Sans" panose="020B0606030504020204" pitchFamily="34" charset="0"/>
              </a:rPr>
              <a:t>04</a:t>
            </a:r>
            <a:endParaRPr lang="zh-CN" altLang="en-US" dirty="0">
              <a:solidFill>
                <a:prstClr val="white"/>
              </a:solidFill>
              <a:latin typeface="Open Sans" panose="020B0606030504020204" pitchFamily="34" charset="0"/>
              <a:ea typeface="微软雅黑" panose="020B0503020204020204" pitchFamily="34" charset="-122"/>
              <a:cs typeface="Open Sans" panose="020B0606030504020204" pitchFamily="34" charset="0"/>
            </a:endParaRPr>
          </a:p>
        </p:txBody>
      </p:sp>
      <p:grpSp>
        <p:nvGrpSpPr>
          <p:cNvPr id="11" name="组合 10"/>
          <p:cNvGrpSpPr/>
          <p:nvPr/>
        </p:nvGrpSpPr>
        <p:grpSpPr>
          <a:xfrm>
            <a:off x="5453033" y="2955879"/>
            <a:ext cx="617045" cy="468834"/>
            <a:chOff x="4268086" y="4221191"/>
            <a:chExt cx="509646" cy="387231"/>
          </a:xfrm>
          <a:solidFill>
            <a:srgbClr val="C8161D"/>
          </a:solidFill>
        </p:grpSpPr>
        <p:sp>
          <p:nvSpPr>
            <p:cNvPr id="26" name="Freeform 20"/>
            <p:cNvSpPr>
              <a:spLocks noEditPoints="1"/>
            </p:cNvSpPr>
            <p:nvPr/>
          </p:nvSpPr>
          <p:spPr bwMode="auto">
            <a:xfrm>
              <a:off x="4268086" y="4273030"/>
              <a:ext cx="337890" cy="335392"/>
            </a:xfrm>
            <a:custGeom>
              <a:avLst/>
              <a:gdLst>
                <a:gd name="T0" fmla="*/ 229 w 229"/>
                <a:gd name="T1" fmla="*/ 128 h 227"/>
                <a:gd name="T2" fmla="*/ 229 w 229"/>
                <a:gd name="T3" fmla="*/ 98 h 227"/>
                <a:gd name="T4" fmla="*/ 206 w 229"/>
                <a:gd name="T5" fmla="*/ 93 h 227"/>
                <a:gd name="T6" fmla="*/ 200 w 229"/>
                <a:gd name="T7" fmla="*/ 76 h 227"/>
                <a:gd name="T8" fmla="*/ 216 w 229"/>
                <a:gd name="T9" fmla="*/ 58 h 227"/>
                <a:gd name="T10" fmla="*/ 198 w 229"/>
                <a:gd name="T11" fmla="*/ 34 h 227"/>
                <a:gd name="T12" fmla="*/ 176 w 229"/>
                <a:gd name="T13" fmla="*/ 44 h 227"/>
                <a:gd name="T14" fmla="*/ 161 w 229"/>
                <a:gd name="T15" fmla="*/ 33 h 227"/>
                <a:gd name="T16" fmla="*/ 164 w 229"/>
                <a:gd name="T17" fmla="*/ 9 h 227"/>
                <a:gd name="T18" fmla="*/ 135 w 229"/>
                <a:gd name="T19" fmla="*/ 0 h 227"/>
                <a:gd name="T20" fmla="*/ 123 w 229"/>
                <a:gd name="T21" fmla="*/ 20 h 227"/>
                <a:gd name="T22" fmla="*/ 114 w 229"/>
                <a:gd name="T23" fmla="*/ 20 h 227"/>
                <a:gd name="T24" fmla="*/ 105 w 229"/>
                <a:gd name="T25" fmla="*/ 20 h 227"/>
                <a:gd name="T26" fmla="*/ 93 w 229"/>
                <a:gd name="T27" fmla="*/ 0 h 227"/>
                <a:gd name="T28" fmla="*/ 65 w 229"/>
                <a:gd name="T29" fmla="*/ 9 h 227"/>
                <a:gd name="T30" fmla="*/ 67 w 229"/>
                <a:gd name="T31" fmla="*/ 33 h 227"/>
                <a:gd name="T32" fmla="*/ 52 w 229"/>
                <a:gd name="T33" fmla="*/ 44 h 227"/>
                <a:gd name="T34" fmla="*/ 30 w 229"/>
                <a:gd name="T35" fmla="*/ 34 h 227"/>
                <a:gd name="T36" fmla="*/ 13 w 229"/>
                <a:gd name="T37" fmla="*/ 58 h 227"/>
                <a:gd name="T38" fmla="*/ 29 w 229"/>
                <a:gd name="T39" fmla="*/ 76 h 227"/>
                <a:gd name="T40" fmla="*/ 23 w 229"/>
                <a:gd name="T41" fmla="*/ 94 h 227"/>
                <a:gd name="T42" fmla="*/ 0 w 229"/>
                <a:gd name="T43" fmla="*/ 98 h 227"/>
                <a:gd name="T44" fmla="*/ 0 w 229"/>
                <a:gd name="T45" fmla="*/ 128 h 227"/>
                <a:gd name="T46" fmla="*/ 23 w 229"/>
                <a:gd name="T47" fmla="*/ 133 h 227"/>
                <a:gd name="T48" fmla="*/ 29 w 229"/>
                <a:gd name="T49" fmla="*/ 151 h 227"/>
                <a:gd name="T50" fmla="*/ 13 w 229"/>
                <a:gd name="T51" fmla="*/ 169 h 227"/>
                <a:gd name="T52" fmla="*/ 31 w 229"/>
                <a:gd name="T53" fmla="*/ 193 h 227"/>
                <a:gd name="T54" fmla="*/ 52 w 229"/>
                <a:gd name="T55" fmla="*/ 183 h 227"/>
                <a:gd name="T56" fmla="*/ 67 w 229"/>
                <a:gd name="T57" fmla="*/ 194 h 227"/>
                <a:gd name="T58" fmla="*/ 65 w 229"/>
                <a:gd name="T59" fmla="*/ 218 h 227"/>
                <a:gd name="T60" fmla="*/ 93 w 229"/>
                <a:gd name="T61" fmla="*/ 227 h 227"/>
                <a:gd name="T62" fmla="*/ 105 w 229"/>
                <a:gd name="T63" fmla="*/ 206 h 227"/>
                <a:gd name="T64" fmla="*/ 114 w 229"/>
                <a:gd name="T65" fmla="*/ 207 h 227"/>
                <a:gd name="T66" fmla="*/ 124 w 229"/>
                <a:gd name="T67" fmla="*/ 206 h 227"/>
                <a:gd name="T68" fmla="*/ 135 w 229"/>
                <a:gd name="T69" fmla="*/ 227 h 227"/>
                <a:gd name="T70" fmla="*/ 164 w 229"/>
                <a:gd name="T71" fmla="*/ 217 h 227"/>
                <a:gd name="T72" fmla="*/ 161 w 229"/>
                <a:gd name="T73" fmla="*/ 194 h 227"/>
                <a:gd name="T74" fmla="*/ 176 w 229"/>
                <a:gd name="T75" fmla="*/ 183 h 227"/>
                <a:gd name="T76" fmla="*/ 198 w 229"/>
                <a:gd name="T77" fmla="*/ 193 h 227"/>
                <a:gd name="T78" fmla="*/ 216 w 229"/>
                <a:gd name="T79" fmla="*/ 168 h 227"/>
                <a:gd name="T80" fmla="*/ 200 w 229"/>
                <a:gd name="T81" fmla="*/ 151 h 227"/>
                <a:gd name="T82" fmla="*/ 206 w 229"/>
                <a:gd name="T83" fmla="*/ 133 h 227"/>
                <a:gd name="T84" fmla="*/ 229 w 229"/>
                <a:gd name="T85" fmla="*/ 128 h 227"/>
                <a:gd name="T86" fmla="*/ 114 w 229"/>
                <a:gd name="T87" fmla="*/ 180 h 227"/>
                <a:gd name="T88" fmla="*/ 47 w 229"/>
                <a:gd name="T89" fmla="*/ 113 h 227"/>
                <a:gd name="T90" fmla="*/ 114 w 229"/>
                <a:gd name="T91" fmla="*/ 46 h 227"/>
                <a:gd name="T92" fmla="*/ 181 w 229"/>
                <a:gd name="T93" fmla="*/ 113 h 227"/>
                <a:gd name="T94" fmla="*/ 114 w 229"/>
                <a:gd name="T95" fmla="*/ 180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29" h="227">
                  <a:moveTo>
                    <a:pt x="229" y="128"/>
                  </a:moveTo>
                  <a:cubicBezTo>
                    <a:pt x="229" y="98"/>
                    <a:pt x="229" y="98"/>
                    <a:pt x="229" y="98"/>
                  </a:cubicBezTo>
                  <a:cubicBezTo>
                    <a:pt x="206" y="93"/>
                    <a:pt x="206" y="93"/>
                    <a:pt x="206" y="93"/>
                  </a:cubicBezTo>
                  <a:cubicBezTo>
                    <a:pt x="204" y="87"/>
                    <a:pt x="202" y="81"/>
                    <a:pt x="200" y="76"/>
                  </a:cubicBezTo>
                  <a:cubicBezTo>
                    <a:pt x="216" y="58"/>
                    <a:pt x="216" y="58"/>
                    <a:pt x="216" y="58"/>
                  </a:cubicBezTo>
                  <a:cubicBezTo>
                    <a:pt x="198" y="34"/>
                    <a:pt x="198" y="34"/>
                    <a:pt x="198" y="34"/>
                  </a:cubicBezTo>
                  <a:cubicBezTo>
                    <a:pt x="176" y="44"/>
                    <a:pt x="176" y="44"/>
                    <a:pt x="176" y="44"/>
                  </a:cubicBezTo>
                  <a:cubicBezTo>
                    <a:pt x="172" y="39"/>
                    <a:pt x="167" y="36"/>
                    <a:pt x="161" y="33"/>
                  </a:cubicBezTo>
                  <a:cubicBezTo>
                    <a:pt x="164" y="9"/>
                    <a:pt x="164" y="9"/>
                    <a:pt x="164" y="9"/>
                  </a:cubicBezTo>
                  <a:cubicBezTo>
                    <a:pt x="135" y="0"/>
                    <a:pt x="135" y="0"/>
                    <a:pt x="135" y="0"/>
                  </a:cubicBezTo>
                  <a:cubicBezTo>
                    <a:pt x="123" y="20"/>
                    <a:pt x="123" y="20"/>
                    <a:pt x="123" y="20"/>
                  </a:cubicBezTo>
                  <a:cubicBezTo>
                    <a:pt x="120" y="20"/>
                    <a:pt x="117" y="20"/>
                    <a:pt x="114" y="20"/>
                  </a:cubicBezTo>
                  <a:cubicBezTo>
                    <a:pt x="111" y="20"/>
                    <a:pt x="108" y="20"/>
                    <a:pt x="105" y="20"/>
                  </a:cubicBezTo>
                  <a:cubicBezTo>
                    <a:pt x="93" y="0"/>
                    <a:pt x="93" y="0"/>
                    <a:pt x="93" y="0"/>
                  </a:cubicBezTo>
                  <a:cubicBezTo>
                    <a:pt x="65" y="9"/>
                    <a:pt x="65" y="9"/>
                    <a:pt x="65" y="9"/>
                  </a:cubicBezTo>
                  <a:cubicBezTo>
                    <a:pt x="67" y="33"/>
                    <a:pt x="67" y="33"/>
                    <a:pt x="67" y="33"/>
                  </a:cubicBezTo>
                  <a:cubicBezTo>
                    <a:pt x="62" y="36"/>
                    <a:pt x="57" y="39"/>
                    <a:pt x="52" y="44"/>
                  </a:cubicBezTo>
                  <a:cubicBezTo>
                    <a:pt x="30" y="34"/>
                    <a:pt x="30" y="34"/>
                    <a:pt x="30" y="34"/>
                  </a:cubicBezTo>
                  <a:cubicBezTo>
                    <a:pt x="13" y="58"/>
                    <a:pt x="13" y="58"/>
                    <a:pt x="13" y="58"/>
                  </a:cubicBezTo>
                  <a:cubicBezTo>
                    <a:pt x="29" y="76"/>
                    <a:pt x="29" y="76"/>
                    <a:pt x="29" y="76"/>
                  </a:cubicBezTo>
                  <a:cubicBezTo>
                    <a:pt x="26" y="81"/>
                    <a:pt x="24" y="87"/>
                    <a:pt x="23" y="94"/>
                  </a:cubicBezTo>
                  <a:cubicBezTo>
                    <a:pt x="0" y="98"/>
                    <a:pt x="0" y="98"/>
                    <a:pt x="0" y="98"/>
                  </a:cubicBezTo>
                  <a:cubicBezTo>
                    <a:pt x="0" y="128"/>
                    <a:pt x="0" y="128"/>
                    <a:pt x="0" y="128"/>
                  </a:cubicBezTo>
                  <a:cubicBezTo>
                    <a:pt x="23" y="133"/>
                    <a:pt x="23" y="133"/>
                    <a:pt x="23" y="133"/>
                  </a:cubicBezTo>
                  <a:cubicBezTo>
                    <a:pt x="24" y="139"/>
                    <a:pt x="26" y="145"/>
                    <a:pt x="29" y="151"/>
                  </a:cubicBezTo>
                  <a:cubicBezTo>
                    <a:pt x="13" y="169"/>
                    <a:pt x="13" y="169"/>
                    <a:pt x="13" y="169"/>
                  </a:cubicBezTo>
                  <a:cubicBezTo>
                    <a:pt x="31" y="193"/>
                    <a:pt x="31" y="193"/>
                    <a:pt x="31" y="193"/>
                  </a:cubicBezTo>
                  <a:cubicBezTo>
                    <a:pt x="52" y="183"/>
                    <a:pt x="52" y="183"/>
                    <a:pt x="52" y="183"/>
                  </a:cubicBezTo>
                  <a:cubicBezTo>
                    <a:pt x="57" y="187"/>
                    <a:pt x="62" y="191"/>
                    <a:pt x="67" y="194"/>
                  </a:cubicBezTo>
                  <a:cubicBezTo>
                    <a:pt x="65" y="218"/>
                    <a:pt x="65" y="218"/>
                    <a:pt x="65" y="218"/>
                  </a:cubicBezTo>
                  <a:cubicBezTo>
                    <a:pt x="93" y="227"/>
                    <a:pt x="93" y="227"/>
                    <a:pt x="93" y="227"/>
                  </a:cubicBezTo>
                  <a:cubicBezTo>
                    <a:pt x="105" y="206"/>
                    <a:pt x="105" y="206"/>
                    <a:pt x="105" y="206"/>
                  </a:cubicBezTo>
                  <a:cubicBezTo>
                    <a:pt x="108" y="207"/>
                    <a:pt x="111" y="207"/>
                    <a:pt x="114" y="207"/>
                  </a:cubicBezTo>
                  <a:cubicBezTo>
                    <a:pt x="117" y="207"/>
                    <a:pt x="121" y="207"/>
                    <a:pt x="124" y="206"/>
                  </a:cubicBezTo>
                  <a:cubicBezTo>
                    <a:pt x="135" y="227"/>
                    <a:pt x="135" y="227"/>
                    <a:pt x="135" y="227"/>
                  </a:cubicBezTo>
                  <a:cubicBezTo>
                    <a:pt x="164" y="217"/>
                    <a:pt x="164" y="217"/>
                    <a:pt x="164" y="217"/>
                  </a:cubicBezTo>
                  <a:cubicBezTo>
                    <a:pt x="161" y="194"/>
                    <a:pt x="161" y="194"/>
                    <a:pt x="161" y="194"/>
                  </a:cubicBezTo>
                  <a:cubicBezTo>
                    <a:pt x="167" y="191"/>
                    <a:pt x="172" y="187"/>
                    <a:pt x="176" y="183"/>
                  </a:cubicBezTo>
                  <a:cubicBezTo>
                    <a:pt x="198" y="193"/>
                    <a:pt x="198" y="193"/>
                    <a:pt x="198" y="193"/>
                  </a:cubicBezTo>
                  <a:cubicBezTo>
                    <a:pt x="216" y="168"/>
                    <a:pt x="216" y="168"/>
                    <a:pt x="216" y="168"/>
                  </a:cubicBezTo>
                  <a:cubicBezTo>
                    <a:pt x="200" y="151"/>
                    <a:pt x="200" y="151"/>
                    <a:pt x="200" y="151"/>
                  </a:cubicBezTo>
                  <a:cubicBezTo>
                    <a:pt x="202" y="145"/>
                    <a:pt x="204" y="139"/>
                    <a:pt x="206" y="133"/>
                  </a:cubicBezTo>
                  <a:lnTo>
                    <a:pt x="229" y="128"/>
                  </a:lnTo>
                  <a:close/>
                  <a:moveTo>
                    <a:pt x="114" y="180"/>
                  </a:moveTo>
                  <a:cubicBezTo>
                    <a:pt x="77" y="180"/>
                    <a:pt x="47" y="150"/>
                    <a:pt x="47" y="113"/>
                  </a:cubicBezTo>
                  <a:cubicBezTo>
                    <a:pt x="47" y="76"/>
                    <a:pt x="77" y="46"/>
                    <a:pt x="114" y="46"/>
                  </a:cubicBezTo>
                  <a:cubicBezTo>
                    <a:pt x="151" y="46"/>
                    <a:pt x="181" y="76"/>
                    <a:pt x="181" y="113"/>
                  </a:cubicBezTo>
                  <a:cubicBezTo>
                    <a:pt x="181" y="150"/>
                    <a:pt x="151" y="180"/>
                    <a:pt x="114" y="18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pPr>
              <a:endParaRPr lang="zh-CN" altLang="en-US" sz="1500">
                <a:solidFill>
                  <a:prstClr val="black"/>
                </a:solidFill>
              </a:endParaRPr>
            </a:p>
          </p:txBody>
        </p:sp>
        <p:sp>
          <p:nvSpPr>
            <p:cNvPr id="27" name="Freeform 21"/>
            <p:cNvSpPr>
              <a:spLocks noEditPoints="1"/>
            </p:cNvSpPr>
            <p:nvPr/>
          </p:nvSpPr>
          <p:spPr bwMode="auto">
            <a:xfrm>
              <a:off x="4577871" y="4221191"/>
              <a:ext cx="199861" cy="199861"/>
            </a:xfrm>
            <a:custGeom>
              <a:avLst/>
              <a:gdLst>
                <a:gd name="T0" fmla="*/ 135 w 135"/>
                <a:gd name="T1" fmla="*/ 76 h 135"/>
                <a:gd name="T2" fmla="*/ 135 w 135"/>
                <a:gd name="T3" fmla="*/ 58 h 135"/>
                <a:gd name="T4" fmla="*/ 122 w 135"/>
                <a:gd name="T5" fmla="*/ 55 h 135"/>
                <a:gd name="T6" fmla="*/ 118 w 135"/>
                <a:gd name="T7" fmla="*/ 45 h 135"/>
                <a:gd name="T8" fmla="*/ 128 w 135"/>
                <a:gd name="T9" fmla="*/ 34 h 135"/>
                <a:gd name="T10" fmla="*/ 117 w 135"/>
                <a:gd name="T11" fmla="*/ 20 h 135"/>
                <a:gd name="T12" fmla="*/ 104 w 135"/>
                <a:gd name="T13" fmla="*/ 26 h 135"/>
                <a:gd name="T14" fmla="*/ 96 w 135"/>
                <a:gd name="T15" fmla="*/ 19 h 135"/>
                <a:gd name="T16" fmla="*/ 97 w 135"/>
                <a:gd name="T17" fmla="*/ 5 h 135"/>
                <a:gd name="T18" fmla="*/ 80 w 135"/>
                <a:gd name="T19" fmla="*/ 0 h 135"/>
                <a:gd name="T20" fmla="*/ 73 w 135"/>
                <a:gd name="T21" fmla="*/ 12 h 135"/>
                <a:gd name="T22" fmla="*/ 67 w 135"/>
                <a:gd name="T23" fmla="*/ 12 h 135"/>
                <a:gd name="T24" fmla="*/ 62 w 135"/>
                <a:gd name="T25" fmla="*/ 12 h 135"/>
                <a:gd name="T26" fmla="*/ 55 w 135"/>
                <a:gd name="T27" fmla="*/ 0 h 135"/>
                <a:gd name="T28" fmla="*/ 38 w 135"/>
                <a:gd name="T29" fmla="*/ 5 h 135"/>
                <a:gd name="T30" fmla="*/ 39 w 135"/>
                <a:gd name="T31" fmla="*/ 19 h 135"/>
                <a:gd name="T32" fmla="*/ 30 w 135"/>
                <a:gd name="T33" fmla="*/ 26 h 135"/>
                <a:gd name="T34" fmla="*/ 18 w 135"/>
                <a:gd name="T35" fmla="*/ 20 h 135"/>
                <a:gd name="T36" fmla="*/ 7 w 135"/>
                <a:gd name="T37" fmla="*/ 34 h 135"/>
                <a:gd name="T38" fmla="*/ 17 w 135"/>
                <a:gd name="T39" fmla="*/ 45 h 135"/>
                <a:gd name="T40" fmla="*/ 13 w 135"/>
                <a:gd name="T41" fmla="*/ 55 h 135"/>
                <a:gd name="T42" fmla="*/ 0 w 135"/>
                <a:gd name="T43" fmla="*/ 58 h 135"/>
                <a:gd name="T44" fmla="*/ 0 w 135"/>
                <a:gd name="T45" fmla="*/ 76 h 135"/>
                <a:gd name="T46" fmla="*/ 13 w 135"/>
                <a:gd name="T47" fmla="*/ 79 h 135"/>
                <a:gd name="T48" fmla="*/ 17 w 135"/>
                <a:gd name="T49" fmla="*/ 90 h 135"/>
                <a:gd name="T50" fmla="*/ 7 w 135"/>
                <a:gd name="T51" fmla="*/ 100 h 135"/>
                <a:gd name="T52" fmla="*/ 18 w 135"/>
                <a:gd name="T53" fmla="*/ 114 h 135"/>
                <a:gd name="T54" fmla="*/ 31 w 135"/>
                <a:gd name="T55" fmla="*/ 109 h 135"/>
                <a:gd name="T56" fmla="*/ 39 w 135"/>
                <a:gd name="T57" fmla="*/ 115 h 135"/>
                <a:gd name="T58" fmla="*/ 38 w 135"/>
                <a:gd name="T59" fmla="*/ 129 h 135"/>
                <a:gd name="T60" fmla="*/ 55 w 135"/>
                <a:gd name="T61" fmla="*/ 135 h 135"/>
                <a:gd name="T62" fmla="*/ 62 w 135"/>
                <a:gd name="T63" fmla="*/ 122 h 135"/>
                <a:gd name="T64" fmla="*/ 68 w 135"/>
                <a:gd name="T65" fmla="*/ 123 h 135"/>
                <a:gd name="T66" fmla="*/ 73 w 135"/>
                <a:gd name="T67" fmla="*/ 122 h 135"/>
                <a:gd name="T68" fmla="*/ 80 w 135"/>
                <a:gd name="T69" fmla="*/ 135 h 135"/>
                <a:gd name="T70" fmla="*/ 97 w 135"/>
                <a:gd name="T71" fmla="*/ 129 h 135"/>
                <a:gd name="T72" fmla="*/ 96 w 135"/>
                <a:gd name="T73" fmla="*/ 115 h 135"/>
                <a:gd name="T74" fmla="*/ 104 w 135"/>
                <a:gd name="T75" fmla="*/ 109 h 135"/>
                <a:gd name="T76" fmla="*/ 117 w 135"/>
                <a:gd name="T77" fmla="*/ 114 h 135"/>
                <a:gd name="T78" fmla="*/ 128 w 135"/>
                <a:gd name="T79" fmla="*/ 100 h 135"/>
                <a:gd name="T80" fmla="*/ 118 w 135"/>
                <a:gd name="T81" fmla="*/ 89 h 135"/>
                <a:gd name="T82" fmla="*/ 122 w 135"/>
                <a:gd name="T83" fmla="*/ 79 h 135"/>
                <a:gd name="T84" fmla="*/ 135 w 135"/>
                <a:gd name="T85" fmla="*/ 76 h 135"/>
                <a:gd name="T86" fmla="*/ 67 w 135"/>
                <a:gd name="T87" fmla="*/ 107 h 135"/>
                <a:gd name="T88" fmla="*/ 28 w 135"/>
                <a:gd name="T89" fmla="*/ 67 h 135"/>
                <a:gd name="T90" fmla="*/ 67 w 135"/>
                <a:gd name="T91" fmla="*/ 27 h 135"/>
                <a:gd name="T92" fmla="*/ 107 w 135"/>
                <a:gd name="T93" fmla="*/ 67 h 135"/>
                <a:gd name="T94" fmla="*/ 67 w 135"/>
                <a:gd name="T95" fmla="*/ 107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35" h="135">
                  <a:moveTo>
                    <a:pt x="135" y="76"/>
                  </a:moveTo>
                  <a:cubicBezTo>
                    <a:pt x="135" y="58"/>
                    <a:pt x="135" y="58"/>
                    <a:pt x="135" y="58"/>
                  </a:cubicBezTo>
                  <a:cubicBezTo>
                    <a:pt x="122" y="55"/>
                    <a:pt x="122" y="55"/>
                    <a:pt x="122" y="55"/>
                  </a:cubicBezTo>
                  <a:cubicBezTo>
                    <a:pt x="121" y="52"/>
                    <a:pt x="120" y="48"/>
                    <a:pt x="118" y="45"/>
                  </a:cubicBezTo>
                  <a:cubicBezTo>
                    <a:pt x="128" y="34"/>
                    <a:pt x="128" y="34"/>
                    <a:pt x="128" y="34"/>
                  </a:cubicBezTo>
                  <a:cubicBezTo>
                    <a:pt x="117" y="20"/>
                    <a:pt x="117" y="20"/>
                    <a:pt x="117" y="20"/>
                  </a:cubicBezTo>
                  <a:cubicBezTo>
                    <a:pt x="104" y="26"/>
                    <a:pt x="104" y="26"/>
                    <a:pt x="104" y="26"/>
                  </a:cubicBezTo>
                  <a:cubicBezTo>
                    <a:pt x="102" y="23"/>
                    <a:pt x="99" y="21"/>
                    <a:pt x="96" y="19"/>
                  </a:cubicBezTo>
                  <a:cubicBezTo>
                    <a:pt x="97" y="5"/>
                    <a:pt x="97" y="5"/>
                    <a:pt x="97" y="5"/>
                  </a:cubicBezTo>
                  <a:cubicBezTo>
                    <a:pt x="80" y="0"/>
                    <a:pt x="80" y="0"/>
                    <a:pt x="80" y="0"/>
                  </a:cubicBezTo>
                  <a:cubicBezTo>
                    <a:pt x="73" y="12"/>
                    <a:pt x="73" y="12"/>
                    <a:pt x="73" y="12"/>
                  </a:cubicBezTo>
                  <a:cubicBezTo>
                    <a:pt x="71" y="12"/>
                    <a:pt x="69" y="12"/>
                    <a:pt x="67" y="12"/>
                  </a:cubicBezTo>
                  <a:cubicBezTo>
                    <a:pt x="66" y="12"/>
                    <a:pt x="64" y="12"/>
                    <a:pt x="62" y="12"/>
                  </a:cubicBezTo>
                  <a:cubicBezTo>
                    <a:pt x="55" y="0"/>
                    <a:pt x="55" y="0"/>
                    <a:pt x="55" y="0"/>
                  </a:cubicBezTo>
                  <a:cubicBezTo>
                    <a:pt x="38" y="5"/>
                    <a:pt x="38" y="5"/>
                    <a:pt x="38" y="5"/>
                  </a:cubicBezTo>
                  <a:cubicBezTo>
                    <a:pt x="39" y="19"/>
                    <a:pt x="39" y="19"/>
                    <a:pt x="39" y="19"/>
                  </a:cubicBezTo>
                  <a:cubicBezTo>
                    <a:pt x="36" y="21"/>
                    <a:pt x="33" y="23"/>
                    <a:pt x="30" y="26"/>
                  </a:cubicBezTo>
                  <a:cubicBezTo>
                    <a:pt x="18" y="20"/>
                    <a:pt x="18" y="20"/>
                    <a:pt x="18" y="20"/>
                  </a:cubicBezTo>
                  <a:cubicBezTo>
                    <a:pt x="7" y="34"/>
                    <a:pt x="7" y="34"/>
                    <a:pt x="7" y="34"/>
                  </a:cubicBezTo>
                  <a:cubicBezTo>
                    <a:pt x="17" y="45"/>
                    <a:pt x="17" y="45"/>
                    <a:pt x="17" y="45"/>
                  </a:cubicBezTo>
                  <a:cubicBezTo>
                    <a:pt x="15" y="48"/>
                    <a:pt x="14" y="52"/>
                    <a:pt x="13" y="55"/>
                  </a:cubicBezTo>
                  <a:cubicBezTo>
                    <a:pt x="0" y="58"/>
                    <a:pt x="0" y="58"/>
                    <a:pt x="0" y="58"/>
                  </a:cubicBezTo>
                  <a:cubicBezTo>
                    <a:pt x="0" y="76"/>
                    <a:pt x="0" y="76"/>
                    <a:pt x="0" y="76"/>
                  </a:cubicBezTo>
                  <a:cubicBezTo>
                    <a:pt x="13" y="79"/>
                    <a:pt x="13" y="79"/>
                    <a:pt x="13" y="79"/>
                  </a:cubicBezTo>
                  <a:cubicBezTo>
                    <a:pt x="14" y="83"/>
                    <a:pt x="15" y="86"/>
                    <a:pt x="17" y="90"/>
                  </a:cubicBezTo>
                  <a:cubicBezTo>
                    <a:pt x="7" y="100"/>
                    <a:pt x="7" y="100"/>
                    <a:pt x="7" y="100"/>
                  </a:cubicBezTo>
                  <a:cubicBezTo>
                    <a:pt x="18" y="114"/>
                    <a:pt x="18" y="114"/>
                    <a:pt x="18" y="114"/>
                  </a:cubicBezTo>
                  <a:cubicBezTo>
                    <a:pt x="31" y="109"/>
                    <a:pt x="31" y="109"/>
                    <a:pt x="31" y="109"/>
                  </a:cubicBezTo>
                  <a:cubicBezTo>
                    <a:pt x="33" y="111"/>
                    <a:pt x="36" y="113"/>
                    <a:pt x="39" y="115"/>
                  </a:cubicBezTo>
                  <a:cubicBezTo>
                    <a:pt x="38" y="129"/>
                    <a:pt x="38" y="129"/>
                    <a:pt x="38" y="129"/>
                  </a:cubicBezTo>
                  <a:cubicBezTo>
                    <a:pt x="55" y="135"/>
                    <a:pt x="55" y="135"/>
                    <a:pt x="55" y="135"/>
                  </a:cubicBezTo>
                  <a:cubicBezTo>
                    <a:pt x="62" y="122"/>
                    <a:pt x="62" y="122"/>
                    <a:pt x="62" y="122"/>
                  </a:cubicBezTo>
                  <a:cubicBezTo>
                    <a:pt x="64" y="123"/>
                    <a:pt x="66" y="123"/>
                    <a:pt x="68" y="123"/>
                  </a:cubicBezTo>
                  <a:cubicBezTo>
                    <a:pt x="69" y="123"/>
                    <a:pt x="71" y="123"/>
                    <a:pt x="73" y="122"/>
                  </a:cubicBezTo>
                  <a:cubicBezTo>
                    <a:pt x="80" y="135"/>
                    <a:pt x="80" y="135"/>
                    <a:pt x="80" y="135"/>
                  </a:cubicBezTo>
                  <a:cubicBezTo>
                    <a:pt x="97" y="129"/>
                    <a:pt x="97" y="129"/>
                    <a:pt x="97" y="129"/>
                  </a:cubicBezTo>
                  <a:cubicBezTo>
                    <a:pt x="96" y="115"/>
                    <a:pt x="96" y="115"/>
                    <a:pt x="96" y="115"/>
                  </a:cubicBezTo>
                  <a:cubicBezTo>
                    <a:pt x="99" y="113"/>
                    <a:pt x="102" y="111"/>
                    <a:pt x="104" y="109"/>
                  </a:cubicBezTo>
                  <a:cubicBezTo>
                    <a:pt x="117" y="114"/>
                    <a:pt x="117" y="114"/>
                    <a:pt x="117" y="114"/>
                  </a:cubicBezTo>
                  <a:cubicBezTo>
                    <a:pt x="128" y="100"/>
                    <a:pt x="128" y="100"/>
                    <a:pt x="128" y="100"/>
                  </a:cubicBezTo>
                  <a:cubicBezTo>
                    <a:pt x="118" y="89"/>
                    <a:pt x="118" y="89"/>
                    <a:pt x="118" y="89"/>
                  </a:cubicBezTo>
                  <a:cubicBezTo>
                    <a:pt x="120" y="86"/>
                    <a:pt x="121" y="83"/>
                    <a:pt x="122" y="79"/>
                  </a:cubicBezTo>
                  <a:lnTo>
                    <a:pt x="135" y="76"/>
                  </a:lnTo>
                  <a:close/>
                  <a:moveTo>
                    <a:pt x="67" y="107"/>
                  </a:moveTo>
                  <a:cubicBezTo>
                    <a:pt x="46" y="107"/>
                    <a:pt x="28" y="89"/>
                    <a:pt x="28" y="67"/>
                  </a:cubicBezTo>
                  <a:cubicBezTo>
                    <a:pt x="28" y="45"/>
                    <a:pt x="46" y="27"/>
                    <a:pt x="67" y="27"/>
                  </a:cubicBezTo>
                  <a:cubicBezTo>
                    <a:pt x="89" y="27"/>
                    <a:pt x="107" y="45"/>
                    <a:pt x="107" y="67"/>
                  </a:cubicBezTo>
                  <a:cubicBezTo>
                    <a:pt x="107" y="89"/>
                    <a:pt x="89" y="107"/>
                    <a:pt x="67" y="10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pPr>
              <a:endParaRPr lang="zh-CN" altLang="en-US" sz="1500">
                <a:solidFill>
                  <a:prstClr val="black"/>
                </a:solidFill>
              </a:endParaRPr>
            </a:p>
          </p:txBody>
        </p:sp>
      </p:grpSp>
      <p:grpSp>
        <p:nvGrpSpPr>
          <p:cNvPr id="12" name="组合 11"/>
          <p:cNvGrpSpPr/>
          <p:nvPr/>
        </p:nvGrpSpPr>
        <p:grpSpPr>
          <a:xfrm>
            <a:off x="5552221" y="1452707"/>
            <a:ext cx="400910" cy="396776"/>
            <a:chOff x="6967126" y="4092464"/>
            <a:chExt cx="453105" cy="448433"/>
          </a:xfrm>
          <a:solidFill>
            <a:srgbClr val="C8161D"/>
          </a:solidFill>
        </p:grpSpPr>
        <p:sp>
          <p:nvSpPr>
            <p:cNvPr id="24" name="Freeform 136"/>
            <p:cNvSpPr/>
            <p:nvPr/>
          </p:nvSpPr>
          <p:spPr bwMode="auto">
            <a:xfrm>
              <a:off x="6967126" y="4343773"/>
              <a:ext cx="453105" cy="197124"/>
            </a:xfrm>
            <a:custGeom>
              <a:avLst/>
              <a:gdLst>
                <a:gd name="T0" fmla="*/ 103 w 205"/>
                <a:gd name="T1" fmla="*/ 19 h 89"/>
                <a:gd name="T2" fmla="*/ 47 w 205"/>
                <a:gd name="T3" fmla="*/ 0 h 89"/>
                <a:gd name="T4" fmla="*/ 0 w 205"/>
                <a:gd name="T5" fmla="*/ 0 h 89"/>
                <a:gd name="T6" fmla="*/ 0 w 205"/>
                <a:gd name="T7" fmla="*/ 67 h 89"/>
                <a:gd name="T8" fmla="*/ 22 w 205"/>
                <a:gd name="T9" fmla="*/ 89 h 89"/>
                <a:gd name="T10" fmla="*/ 183 w 205"/>
                <a:gd name="T11" fmla="*/ 89 h 89"/>
                <a:gd name="T12" fmla="*/ 205 w 205"/>
                <a:gd name="T13" fmla="*/ 67 h 89"/>
                <a:gd name="T14" fmla="*/ 205 w 205"/>
                <a:gd name="T15" fmla="*/ 0 h 89"/>
                <a:gd name="T16" fmla="*/ 158 w 205"/>
                <a:gd name="T17" fmla="*/ 0 h 89"/>
                <a:gd name="T18" fmla="*/ 103 w 205"/>
                <a:gd name="T19" fmla="*/ 19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5" h="89">
                  <a:moveTo>
                    <a:pt x="103" y="19"/>
                  </a:moveTo>
                  <a:cubicBezTo>
                    <a:pt x="82" y="19"/>
                    <a:pt x="62" y="12"/>
                    <a:pt x="47" y="0"/>
                  </a:cubicBezTo>
                  <a:cubicBezTo>
                    <a:pt x="0" y="0"/>
                    <a:pt x="0" y="0"/>
                    <a:pt x="0" y="0"/>
                  </a:cubicBezTo>
                  <a:cubicBezTo>
                    <a:pt x="0" y="67"/>
                    <a:pt x="0" y="67"/>
                    <a:pt x="0" y="67"/>
                  </a:cubicBezTo>
                  <a:cubicBezTo>
                    <a:pt x="0" y="79"/>
                    <a:pt x="10" y="89"/>
                    <a:pt x="22" y="89"/>
                  </a:cubicBezTo>
                  <a:cubicBezTo>
                    <a:pt x="183" y="89"/>
                    <a:pt x="183" y="89"/>
                    <a:pt x="183" y="89"/>
                  </a:cubicBezTo>
                  <a:cubicBezTo>
                    <a:pt x="195" y="89"/>
                    <a:pt x="205" y="79"/>
                    <a:pt x="205" y="67"/>
                  </a:cubicBezTo>
                  <a:cubicBezTo>
                    <a:pt x="205" y="0"/>
                    <a:pt x="205" y="0"/>
                    <a:pt x="205" y="0"/>
                  </a:cubicBezTo>
                  <a:cubicBezTo>
                    <a:pt x="158" y="0"/>
                    <a:pt x="158" y="0"/>
                    <a:pt x="158" y="0"/>
                  </a:cubicBezTo>
                  <a:cubicBezTo>
                    <a:pt x="143" y="12"/>
                    <a:pt x="124" y="19"/>
                    <a:pt x="103"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pPr>
              <a:endParaRPr lang="zh-CN" altLang="en-US" sz="1500">
                <a:solidFill>
                  <a:prstClr val="black"/>
                </a:solidFill>
              </a:endParaRPr>
            </a:p>
          </p:txBody>
        </p:sp>
        <p:sp>
          <p:nvSpPr>
            <p:cNvPr id="25" name="Freeform 137"/>
            <p:cNvSpPr>
              <a:spLocks noEditPoints="1"/>
            </p:cNvSpPr>
            <p:nvPr/>
          </p:nvSpPr>
          <p:spPr bwMode="auto">
            <a:xfrm>
              <a:off x="6967126" y="4092464"/>
              <a:ext cx="453105" cy="260652"/>
            </a:xfrm>
            <a:custGeom>
              <a:avLst/>
              <a:gdLst>
                <a:gd name="T0" fmla="*/ 183 w 205"/>
                <a:gd name="T1" fmla="*/ 42 h 118"/>
                <a:gd name="T2" fmla="*/ 180 w 205"/>
                <a:gd name="T3" fmla="*/ 42 h 118"/>
                <a:gd name="T4" fmla="*/ 154 w 205"/>
                <a:gd name="T5" fmla="*/ 42 h 118"/>
                <a:gd name="T6" fmla="*/ 154 w 205"/>
                <a:gd name="T7" fmla="*/ 22 h 118"/>
                <a:gd name="T8" fmla="*/ 132 w 205"/>
                <a:gd name="T9" fmla="*/ 0 h 118"/>
                <a:gd name="T10" fmla="*/ 73 w 205"/>
                <a:gd name="T11" fmla="*/ 0 h 118"/>
                <a:gd name="T12" fmla="*/ 51 w 205"/>
                <a:gd name="T13" fmla="*/ 22 h 118"/>
                <a:gd name="T14" fmla="*/ 51 w 205"/>
                <a:gd name="T15" fmla="*/ 42 h 118"/>
                <a:gd name="T16" fmla="*/ 25 w 205"/>
                <a:gd name="T17" fmla="*/ 42 h 118"/>
                <a:gd name="T18" fmla="*/ 22 w 205"/>
                <a:gd name="T19" fmla="*/ 42 h 118"/>
                <a:gd name="T20" fmla="*/ 0 w 205"/>
                <a:gd name="T21" fmla="*/ 64 h 118"/>
                <a:gd name="T22" fmla="*/ 0 w 205"/>
                <a:gd name="T23" fmla="*/ 101 h 118"/>
                <a:gd name="T24" fmla="*/ 54 w 205"/>
                <a:gd name="T25" fmla="*/ 101 h 118"/>
                <a:gd name="T26" fmla="*/ 103 w 205"/>
                <a:gd name="T27" fmla="*/ 118 h 118"/>
                <a:gd name="T28" fmla="*/ 151 w 205"/>
                <a:gd name="T29" fmla="*/ 101 h 118"/>
                <a:gd name="T30" fmla="*/ 205 w 205"/>
                <a:gd name="T31" fmla="*/ 101 h 118"/>
                <a:gd name="T32" fmla="*/ 205 w 205"/>
                <a:gd name="T33" fmla="*/ 64 h 118"/>
                <a:gd name="T34" fmla="*/ 183 w 205"/>
                <a:gd name="T35" fmla="*/ 42 h 118"/>
                <a:gd name="T36" fmla="*/ 67 w 205"/>
                <a:gd name="T37" fmla="*/ 26 h 118"/>
                <a:gd name="T38" fmla="*/ 67 w 205"/>
                <a:gd name="T39" fmla="*/ 22 h 118"/>
                <a:gd name="T40" fmla="*/ 73 w 205"/>
                <a:gd name="T41" fmla="*/ 17 h 118"/>
                <a:gd name="T42" fmla="*/ 132 w 205"/>
                <a:gd name="T43" fmla="*/ 17 h 118"/>
                <a:gd name="T44" fmla="*/ 138 w 205"/>
                <a:gd name="T45" fmla="*/ 22 h 118"/>
                <a:gd name="T46" fmla="*/ 138 w 205"/>
                <a:gd name="T47" fmla="*/ 26 h 118"/>
                <a:gd name="T48" fmla="*/ 138 w 205"/>
                <a:gd name="T49" fmla="*/ 42 h 118"/>
                <a:gd name="T50" fmla="*/ 67 w 205"/>
                <a:gd name="T51" fmla="*/ 42 h 118"/>
                <a:gd name="T52" fmla="*/ 67 w 205"/>
                <a:gd name="T53" fmla="*/ 26 h 118"/>
                <a:gd name="T54" fmla="*/ 101 w 205"/>
                <a:gd name="T55" fmla="*/ 101 h 118"/>
                <a:gd name="T56" fmla="*/ 85 w 205"/>
                <a:gd name="T57" fmla="*/ 86 h 118"/>
                <a:gd name="T58" fmla="*/ 101 w 205"/>
                <a:gd name="T59" fmla="*/ 70 h 118"/>
                <a:gd name="T60" fmla="*/ 117 w 205"/>
                <a:gd name="T61" fmla="*/ 86 h 118"/>
                <a:gd name="T62" fmla="*/ 101 w 205"/>
                <a:gd name="T63" fmla="*/ 101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05" h="118">
                  <a:moveTo>
                    <a:pt x="183" y="42"/>
                  </a:moveTo>
                  <a:cubicBezTo>
                    <a:pt x="180" y="42"/>
                    <a:pt x="180" y="42"/>
                    <a:pt x="180" y="42"/>
                  </a:cubicBezTo>
                  <a:cubicBezTo>
                    <a:pt x="154" y="42"/>
                    <a:pt x="154" y="42"/>
                    <a:pt x="154" y="42"/>
                  </a:cubicBezTo>
                  <a:cubicBezTo>
                    <a:pt x="154" y="22"/>
                    <a:pt x="154" y="22"/>
                    <a:pt x="154" y="22"/>
                  </a:cubicBezTo>
                  <a:cubicBezTo>
                    <a:pt x="154" y="10"/>
                    <a:pt x="144" y="0"/>
                    <a:pt x="132" y="0"/>
                  </a:cubicBezTo>
                  <a:cubicBezTo>
                    <a:pt x="73" y="0"/>
                    <a:pt x="73" y="0"/>
                    <a:pt x="73" y="0"/>
                  </a:cubicBezTo>
                  <a:cubicBezTo>
                    <a:pt x="61" y="0"/>
                    <a:pt x="51" y="10"/>
                    <a:pt x="51" y="22"/>
                  </a:cubicBezTo>
                  <a:cubicBezTo>
                    <a:pt x="51" y="42"/>
                    <a:pt x="51" y="42"/>
                    <a:pt x="51" y="42"/>
                  </a:cubicBezTo>
                  <a:cubicBezTo>
                    <a:pt x="25" y="42"/>
                    <a:pt x="25" y="42"/>
                    <a:pt x="25" y="42"/>
                  </a:cubicBezTo>
                  <a:cubicBezTo>
                    <a:pt x="22" y="42"/>
                    <a:pt x="22" y="42"/>
                    <a:pt x="22" y="42"/>
                  </a:cubicBezTo>
                  <a:cubicBezTo>
                    <a:pt x="10" y="42"/>
                    <a:pt x="0" y="52"/>
                    <a:pt x="0" y="64"/>
                  </a:cubicBezTo>
                  <a:cubicBezTo>
                    <a:pt x="0" y="101"/>
                    <a:pt x="0" y="101"/>
                    <a:pt x="0" y="101"/>
                  </a:cubicBezTo>
                  <a:cubicBezTo>
                    <a:pt x="54" y="101"/>
                    <a:pt x="54" y="101"/>
                    <a:pt x="54" y="101"/>
                  </a:cubicBezTo>
                  <a:cubicBezTo>
                    <a:pt x="67" y="112"/>
                    <a:pt x="84" y="118"/>
                    <a:pt x="103" y="118"/>
                  </a:cubicBezTo>
                  <a:cubicBezTo>
                    <a:pt x="121" y="118"/>
                    <a:pt x="138" y="112"/>
                    <a:pt x="151" y="101"/>
                  </a:cubicBezTo>
                  <a:cubicBezTo>
                    <a:pt x="205" y="101"/>
                    <a:pt x="205" y="101"/>
                    <a:pt x="205" y="101"/>
                  </a:cubicBezTo>
                  <a:cubicBezTo>
                    <a:pt x="205" y="64"/>
                    <a:pt x="205" y="64"/>
                    <a:pt x="205" y="64"/>
                  </a:cubicBezTo>
                  <a:cubicBezTo>
                    <a:pt x="205" y="52"/>
                    <a:pt x="195" y="42"/>
                    <a:pt x="183" y="42"/>
                  </a:cubicBezTo>
                  <a:close/>
                  <a:moveTo>
                    <a:pt x="67" y="26"/>
                  </a:moveTo>
                  <a:cubicBezTo>
                    <a:pt x="67" y="22"/>
                    <a:pt x="67" y="22"/>
                    <a:pt x="67" y="22"/>
                  </a:cubicBezTo>
                  <a:cubicBezTo>
                    <a:pt x="67" y="19"/>
                    <a:pt x="70" y="17"/>
                    <a:pt x="73" y="17"/>
                  </a:cubicBezTo>
                  <a:cubicBezTo>
                    <a:pt x="132" y="17"/>
                    <a:pt x="132" y="17"/>
                    <a:pt x="132" y="17"/>
                  </a:cubicBezTo>
                  <a:cubicBezTo>
                    <a:pt x="135" y="17"/>
                    <a:pt x="138" y="19"/>
                    <a:pt x="138" y="22"/>
                  </a:cubicBezTo>
                  <a:cubicBezTo>
                    <a:pt x="138" y="26"/>
                    <a:pt x="138" y="26"/>
                    <a:pt x="138" y="26"/>
                  </a:cubicBezTo>
                  <a:cubicBezTo>
                    <a:pt x="138" y="42"/>
                    <a:pt x="138" y="42"/>
                    <a:pt x="138" y="42"/>
                  </a:cubicBezTo>
                  <a:cubicBezTo>
                    <a:pt x="67" y="42"/>
                    <a:pt x="67" y="42"/>
                    <a:pt x="67" y="42"/>
                  </a:cubicBezTo>
                  <a:lnTo>
                    <a:pt x="67" y="26"/>
                  </a:lnTo>
                  <a:close/>
                  <a:moveTo>
                    <a:pt x="101" y="101"/>
                  </a:moveTo>
                  <a:cubicBezTo>
                    <a:pt x="92" y="101"/>
                    <a:pt x="85" y="94"/>
                    <a:pt x="85" y="86"/>
                  </a:cubicBezTo>
                  <a:cubicBezTo>
                    <a:pt x="85" y="77"/>
                    <a:pt x="92" y="70"/>
                    <a:pt x="101" y="70"/>
                  </a:cubicBezTo>
                  <a:cubicBezTo>
                    <a:pt x="110" y="70"/>
                    <a:pt x="117" y="77"/>
                    <a:pt x="117" y="86"/>
                  </a:cubicBezTo>
                  <a:cubicBezTo>
                    <a:pt x="117" y="94"/>
                    <a:pt x="110" y="101"/>
                    <a:pt x="101" y="10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pPr>
              <a:endParaRPr lang="zh-CN" altLang="en-US" sz="1500">
                <a:solidFill>
                  <a:prstClr val="black"/>
                </a:solidFill>
              </a:endParaRPr>
            </a:p>
          </p:txBody>
        </p:sp>
      </p:grpSp>
      <p:grpSp>
        <p:nvGrpSpPr>
          <p:cNvPr id="13" name="组合 12"/>
          <p:cNvGrpSpPr/>
          <p:nvPr/>
        </p:nvGrpSpPr>
        <p:grpSpPr>
          <a:xfrm>
            <a:off x="3313819" y="1033773"/>
            <a:ext cx="412820" cy="394813"/>
            <a:chOff x="1004888" y="993775"/>
            <a:chExt cx="2438400" cy="2332038"/>
          </a:xfrm>
          <a:solidFill>
            <a:srgbClr val="C8161D"/>
          </a:solidFill>
        </p:grpSpPr>
        <p:sp>
          <p:nvSpPr>
            <p:cNvPr id="22" name="Freeform 25"/>
            <p:cNvSpPr/>
            <p:nvPr/>
          </p:nvSpPr>
          <p:spPr bwMode="auto">
            <a:xfrm>
              <a:off x="1898651" y="2670175"/>
              <a:ext cx="655638" cy="655638"/>
            </a:xfrm>
            <a:custGeom>
              <a:avLst/>
              <a:gdLst>
                <a:gd name="T0" fmla="*/ 206 w 413"/>
                <a:gd name="T1" fmla="*/ 413 h 413"/>
                <a:gd name="T2" fmla="*/ 0 w 413"/>
                <a:gd name="T3" fmla="*/ 0 h 413"/>
                <a:gd name="T4" fmla="*/ 413 w 413"/>
                <a:gd name="T5" fmla="*/ 0 h 413"/>
                <a:gd name="T6" fmla="*/ 206 w 413"/>
                <a:gd name="T7" fmla="*/ 413 h 413"/>
              </a:gdLst>
              <a:ahLst/>
              <a:cxnLst>
                <a:cxn ang="0">
                  <a:pos x="T0" y="T1"/>
                </a:cxn>
                <a:cxn ang="0">
                  <a:pos x="T2" y="T3"/>
                </a:cxn>
                <a:cxn ang="0">
                  <a:pos x="T4" y="T5"/>
                </a:cxn>
                <a:cxn ang="0">
                  <a:pos x="T6" y="T7"/>
                </a:cxn>
              </a:cxnLst>
              <a:rect l="0" t="0" r="r" b="b"/>
              <a:pathLst>
                <a:path w="413" h="413">
                  <a:moveTo>
                    <a:pt x="206" y="413"/>
                  </a:moveTo>
                  <a:lnTo>
                    <a:pt x="0" y="0"/>
                  </a:lnTo>
                  <a:lnTo>
                    <a:pt x="413" y="0"/>
                  </a:lnTo>
                  <a:lnTo>
                    <a:pt x="206" y="41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pPr>
              <a:endParaRPr lang="zh-CN" altLang="en-US" sz="1500">
                <a:solidFill>
                  <a:prstClr val="black"/>
                </a:solidFill>
              </a:endParaRPr>
            </a:p>
          </p:txBody>
        </p:sp>
        <p:sp>
          <p:nvSpPr>
            <p:cNvPr id="23" name="任意多边形 22"/>
            <p:cNvSpPr>
              <a:spLocks noChangeArrowheads="1"/>
            </p:cNvSpPr>
            <p:nvPr/>
          </p:nvSpPr>
          <p:spPr bwMode="auto">
            <a:xfrm>
              <a:off x="1004888" y="993775"/>
              <a:ext cx="2438400" cy="1774825"/>
            </a:xfrm>
            <a:custGeom>
              <a:avLst/>
              <a:gdLst>
                <a:gd name="connsiteX0" fmla="*/ 290196 w 2438400"/>
                <a:gd name="connsiteY0" fmla="*/ 0 h 1774825"/>
                <a:gd name="connsiteX1" fmla="*/ 2151973 w 2438400"/>
                <a:gd name="connsiteY1" fmla="*/ 0 h 1774825"/>
                <a:gd name="connsiteX2" fmla="*/ 2438400 w 2438400"/>
                <a:gd name="connsiteY2" fmla="*/ 286384 h 1774825"/>
                <a:gd name="connsiteX3" fmla="*/ 2438400 w 2438400"/>
                <a:gd name="connsiteY3" fmla="*/ 1484673 h 1774825"/>
                <a:gd name="connsiteX4" fmla="*/ 2151973 w 2438400"/>
                <a:gd name="connsiteY4" fmla="*/ 1774825 h 1774825"/>
                <a:gd name="connsiteX5" fmla="*/ 290196 w 2438400"/>
                <a:gd name="connsiteY5" fmla="*/ 1774825 h 1774825"/>
                <a:gd name="connsiteX6" fmla="*/ 0 w 2438400"/>
                <a:gd name="connsiteY6" fmla="*/ 1484673 h 1774825"/>
                <a:gd name="connsiteX7" fmla="*/ 0 w 2438400"/>
                <a:gd name="connsiteY7" fmla="*/ 286384 h 1774825"/>
                <a:gd name="connsiteX8" fmla="*/ 290196 w 2438400"/>
                <a:gd name="connsiteY8" fmla="*/ 0 h 1774825"/>
                <a:gd name="connsiteX9" fmla="*/ 471488 w 2438400"/>
                <a:gd name="connsiteY9" fmla="*/ 425450 h 1774825"/>
                <a:gd name="connsiteX10" fmla="*/ 471488 w 2438400"/>
                <a:gd name="connsiteY10" fmla="*/ 598488 h 1774825"/>
                <a:gd name="connsiteX11" fmla="*/ 1971676 w 2438400"/>
                <a:gd name="connsiteY11" fmla="*/ 598488 h 1774825"/>
                <a:gd name="connsiteX12" fmla="*/ 1971676 w 2438400"/>
                <a:gd name="connsiteY12" fmla="*/ 425450 h 1774825"/>
                <a:gd name="connsiteX13" fmla="*/ 471488 w 2438400"/>
                <a:gd name="connsiteY13" fmla="*/ 425450 h 1774825"/>
                <a:gd name="connsiteX14" fmla="*/ 471488 w 2438400"/>
                <a:gd name="connsiteY14" fmla="*/ 801688 h 1774825"/>
                <a:gd name="connsiteX15" fmla="*/ 471488 w 2438400"/>
                <a:gd name="connsiteY15" fmla="*/ 971551 h 1774825"/>
                <a:gd name="connsiteX16" fmla="*/ 1971676 w 2438400"/>
                <a:gd name="connsiteY16" fmla="*/ 971551 h 1774825"/>
                <a:gd name="connsiteX17" fmla="*/ 1971676 w 2438400"/>
                <a:gd name="connsiteY17" fmla="*/ 801688 h 1774825"/>
                <a:gd name="connsiteX18" fmla="*/ 471488 w 2438400"/>
                <a:gd name="connsiteY18" fmla="*/ 801688 h 1774825"/>
                <a:gd name="connsiteX19" fmla="*/ 471488 w 2438400"/>
                <a:gd name="connsiteY19" fmla="*/ 1174750 h 1774825"/>
                <a:gd name="connsiteX20" fmla="*/ 471488 w 2438400"/>
                <a:gd name="connsiteY20" fmla="*/ 1347788 h 1774825"/>
                <a:gd name="connsiteX21" fmla="*/ 1971676 w 2438400"/>
                <a:gd name="connsiteY21" fmla="*/ 1347788 h 1774825"/>
                <a:gd name="connsiteX22" fmla="*/ 1971676 w 2438400"/>
                <a:gd name="connsiteY22" fmla="*/ 1174750 h 1774825"/>
                <a:gd name="connsiteX23" fmla="*/ 471488 w 2438400"/>
                <a:gd name="connsiteY23" fmla="*/ 1174750 h 1774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438400" h="1774825">
                  <a:moveTo>
                    <a:pt x="290196" y="0"/>
                  </a:moveTo>
                  <a:cubicBezTo>
                    <a:pt x="2151973" y="0"/>
                    <a:pt x="2151973" y="0"/>
                    <a:pt x="2151973" y="0"/>
                  </a:cubicBezTo>
                  <a:cubicBezTo>
                    <a:pt x="2310262" y="0"/>
                    <a:pt x="2438400" y="128119"/>
                    <a:pt x="2438400" y="286384"/>
                  </a:cubicBezTo>
                  <a:lnTo>
                    <a:pt x="2438400" y="1484673"/>
                  </a:lnTo>
                  <a:cubicBezTo>
                    <a:pt x="2438400" y="1646706"/>
                    <a:pt x="2310262" y="1774825"/>
                    <a:pt x="2151973" y="1774825"/>
                  </a:cubicBezTo>
                  <a:cubicBezTo>
                    <a:pt x="290196" y="1774825"/>
                    <a:pt x="290196" y="1774825"/>
                    <a:pt x="290196" y="1774825"/>
                  </a:cubicBezTo>
                  <a:cubicBezTo>
                    <a:pt x="131907" y="1774825"/>
                    <a:pt x="0" y="1646706"/>
                    <a:pt x="0" y="1484673"/>
                  </a:cubicBezTo>
                  <a:cubicBezTo>
                    <a:pt x="0" y="286384"/>
                    <a:pt x="0" y="286384"/>
                    <a:pt x="0" y="286384"/>
                  </a:cubicBezTo>
                  <a:cubicBezTo>
                    <a:pt x="0" y="128119"/>
                    <a:pt x="131907" y="0"/>
                    <a:pt x="290196" y="0"/>
                  </a:cubicBezTo>
                  <a:close/>
                  <a:moveTo>
                    <a:pt x="471488" y="425450"/>
                  </a:moveTo>
                  <a:lnTo>
                    <a:pt x="471488" y="598488"/>
                  </a:lnTo>
                  <a:lnTo>
                    <a:pt x="1971676" y="598488"/>
                  </a:lnTo>
                  <a:lnTo>
                    <a:pt x="1971676" y="425450"/>
                  </a:lnTo>
                  <a:lnTo>
                    <a:pt x="471488" y="425450"/>
                  </a:lnTo>
                  <a:close/>
                  <a:moveTo>
                    <a:pt x="471488" y="801688"/>
                  </a:moveTo>
                  <a:lnTo>
                    <a:pt x="471488" y="971551"/>
                  </a:lnTo>
                  <a:lnTo>
                    <a:pt x="1971676" y="971551"/>
                  </a:lnTo>
                  <a:lnTo>
                    <a:pt x="1971676" y="801688"/>
                  </a:lnTo>
                  <a:lnTo>
                    <a:pt x="471488" y="801688"/>
                  </a:lnTo>
                  <a:close/>
                  <a:moveTo>
                    <a:pt x="471488" y="1174750"/>
                  </a:moveTo>
                  <a:lnTo>
                    <a:pt x="471488" y="1347788"/>
                  </a:lnTo>
                  <a:lnTo>
                    <a:pt x="1971676" y="1347788"/>
                  </a:lnTo>
                  <a:lnTo>
                    <a:pt x="1971676" y="1174750"/>
                  </a:lnTo>
                  <a:lnTo>
                    <a:pt x="471488" y="117475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pPr>
              <a:endParaRPr lang="zh-CN" altLang="en-US" sz="1500">
                <a:solidFill>
                  <a:prstClr val="black"/>
                </a:solidFill>
              </a:endParaRPr>
            </a:p>
          </p:txBody>
        </p:sp>
      </p:grpSp>
      <p:grpSp>
        <p:nvGrpSpPr>
          <p:cNvPr id="14" name="组合 13"/>
          <p:cNvGrpSpPr/>
          <p:nvPr/>
        </p:nvGrpSpPr>
        <p:grpSpPr>
          <a:xfrm>
            <a:off x="3308093" y="2572815"/>
            <a:ext cx="358461" cy="458428"/>
            <a:chOff x="1605187" y="572440"/>
            <a:chExt cx="563561" cy="720725"/>
          </a:xfrm>
          <a:solidFill>
            <a:srgbClr val="C8161D"/>
          </a:solidFill>
        </p:grpSpPr>
        <p:sp>
          <p:nvSpPr>
            <p:cNvPr id="19" name="Freeform 32"/>
            <p:cNvSpPr/>
            <p:nvPr/>
          </p:nvSpPr>
          <p:spPr bwMode="auto">
            <a:xfrm>
              <a:off x="1814739" y="572440"/>
              <a:ext cx="142875" cy="720725"/>
            </a:xfrm>
            <a:custGeom>
              <a:avLst/>
              <a:gdLst>
                <a:gd name="T0" fmla="*/ 64 w 64"/>
                <a:gd name="T1" fmla="*/ 289 h 321"/>
                <a:gd name="T2" fmla="*/ 32 w 64"/>
                <a:gd name="T3" fmla="*/ 321 h 321"/>
                <a:gd name="T4" fmla="*/ 0 w 64"/>
                <a:gd name="T5" fmla="*/ 289 h 321"/>
                <a:gd name="T6" fmla="*/ 0 w 64"/>
                <a:gd name="T7" fmla="*/ 32 h 321"/>
                <a:gd name="T8" fmla="*/ 32 w 64"/>
                <a:gd name="T9" fmla="*/ 0 h 321"/>
                <a:gd name="T10" fmla="*/ 64 w 64"/>
                <a:gd name="T11" fmla="*/ 32 h 321"/>
                <a:gd name="T12" fmla="*/ 64 w 64"/>
                <a:gd name="T13" fmla="*/ 289 h 321"/>
              </a:gdLst>
              <a:ahLst/>
              <a:cxnLst>
                <a:cxn ang="0">
                  <a:pos x="T0" y="T1"/>
                </a:cxn>
                <a:cxn ang="0">
                  <a:pos x="T2" y="T3"/>
                </a:cxn>
                <a:cxn ang="0">
                  <a:pos x="T4" y="T5"/>
                </a:cxn>
                <a:cxn ang="0">
                  <a:pos x="T6" y="T7"/>
                </a:cxn>
                <a:cxn ang="0">
                  <a:pos x="T8" y="T9"/>
                </a:cxn>
                <a:cxn ang="0">
                  <a:pos x="T10" y="T11"/>
                </a:cxn>
                <a:cxn ang="0">
                  <a:pos x="T12" y="T13"/>
                </a:cxn>
              </a:cxnLst>
              <a:rect l="0" t="0" r="r" b="b"/>
              <a:pathLst>
                <a:path w="64" h="321">
                  <a:moveTo>
                    <a:pt x="64" y="289"/>
                  </a:moveTo>
                  <a:cubicBezTo>
                    <a:pt x="64" y="307"/>
                    <a:pt x="49" y="321"/>
                    <a:pt x="32" y="321"/>
                  </a:cubicBezTo>
                  <a:cubicBezTo>
                    <a:pt x="14" y="321"/>
                    <a:pt x="0" y="307"/>
                    <a:pt x="0" y="289"/>
                  </a:cubicBezTo>
                  <a:cubicBezTo>
                    <a:pt x="0" y="32"/>
                    <a:pt x="0" y="32"/>
                    <a:pt x="0" y="32"/>
                  </a:cubicBezTo>
                  <a:cubicBezTo>
                    <a:pt x="0" y="14"/>
                    <a:pt x="14" y="0"/>
                    <a:pt x="32" y="0"/>
                  </a:cubicBezTo>
                  <a:cubicBezTo>
                    <a:pt x="49" y="0"/>
                    <a:pt x="64" y="14"/>
                    <a:pt x="64" y="32"/>
                  </a:cubicBezTo>
                  <a:lnTo>
                    <a:pt x="64" y="28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pPr>
              <a:endParaRPr lang="zh-CN" altLang="en-US" sz="1350">
                <a:solidFill>
                  <a:prstClr val="black"/>
                </a:solidFill>
              </a:endParaRPr>
            </a:p>
          </p:txBody>
        </p:sp>
        <p:sp>
          <p:nvSpPr>
            <p:cNvPr id="20" name="Freeform 33"/>
            <p:cNvSpPr/>
            <p:nvPr/>
          </p:nvSpPr>
          <p:spPr bwMode="auto">
            <a:xfrm>
              <a:off x="1605187" y="1012177"/>
              <a:ext cx="141289" cy="280988"/>
            </a:xfrm>
            <a:custGeom>
              <a:avLst/>
              <a:gdLst>
                <a:gd name="T0" fmla="*/ 63 w 63"/>
                <a:gd name="T1" fmla="*/ 93 h 125"/>
                <a:gd name="T2" fmla="*/ 32 w 63"/>
                <a:gd name="T3" fmla="*/ 125 h 125"/>
                <a:gd name="T4" fmla="*/ 0 w 63"/>
                <a:gd name="T5" fmla="*/ 93 h 125"/>
                <a:gd name="T6" fmla="*/ 0 w 63"/>
                <a:gd name="T7" fmla="*/ 32 h 125"/>
                <a:gd name="T8" fmla="*/ 32 w 63"/>
                <a:gd name="T9" fmla="*/ 0 h 125"/>
                <a:gd name="T10" fmla="*/ 63 w 63"/>
                <a:gd name="T11" fmla="*/ 32 h 125"/>
                <a:gd name="T12" fmla="*/ 63 w 63"/>
                <a:gd name="T13" fmla="*/ 93 h 125"/>
              </a:gdLst>
              <a:ahLst/>
              <a:cxnLst>
                <a:cxn ang="0">
                  <a:pos x="T0" y="T1"/>
                </a:cxn>
                <a:cxn ang="0">
                  <a:pos x="T2" y="T3"/>
                </a:cxn>
                <a:cxn ang="0">
                  <a:pos x="T4" y="T5"/>
                </a:cxn>
                <a:cxn ang="0">
                  <a:pos x="T6" y="T7"/>
                </a:cxn>
                <a:cxn ang="0">
                  <a:pos x="T8" y="T9"/>
                </a:cxn>
                <a:cxn ang="0">
                  <a:pos x="T10" y="T11"/>
                </a:cxn>
                <a:cxn ang="0">
                  <a:pos x="T12" y="T13"/>
                </a:cxn>
              </a:cxnLst>
              <a:rect l="0" t="0" r="r" b="b"/>
              <a:pathLst>
                <a:path w="63" h="125">
                  <a:moveTo>
                    <a:pt x="63" y="93"/>
                  </a:moveTo>
                  <a:cubicBezTo>
                    <a:pt x="63" y="111"/>
                    <a:pt x="49" y="125"/>
                    <a:pt x="32" y="125"/>
                  </a:cubicBezTo>
                  <a:cubicBezTo>
                    <a:pt x="14" y="125"/>
                    <a:pt x="0" y="111"/>
                    <a:pt x="0" y="93"/>
                  </a:cubicBezTo>
                  <a:cubicBezTo>
                    <a:pt x="0" y="32"/>
                    <a:pt x="0" y="32"/>
                    <a:pt x="0" y="32"/>
                  </a:cubicBezTo>
                  <a:cubicBezTo>
                    <a:pt x="0" y="14"/>
                    <a:pt x="14" y="0"/>
                    <a:pt x="32" y="0"/>
                  </a:cubicBezTo>
                  <a:cubicBezTo>
                    <a:pt x="49" y="0"/>
                    <a:pt x="63" y="14"/>
                    <a:pt x="63" y="32"/>
                  </a:cubicBezTo>
                  <a:lnTo>
                    <a:pt x="63" y="9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pPr>
              <a:endParaRPr lang="zh-CN" altLang="en-US" sz="1350">
                <a:solidFill>
                  <a:prstClr val="black"/>
                </a:solidFill>
              </a:endParaRPr>
            </a:p>
          </p:txBody>
        </p:sp>
        <p:sp>
          <p:nvSpPr>
            <p:cNvPr id="21" name="Freeform 34"/>
            <p:cNvSpPr/>
            <p:nvPr/>
          </p:nvSpPr>
          <p:spPr bwMode="auto">
            <a:xfrm>
              <a:off x="2025873" y="804215"/>
              <a:ext cx="142875" cy="488950"/>
            </a:xfrm>
            <a:custGeom>
              <a:avLst/>
              <a:gdLst>
                <a:gd name="T0" fmla="*/ 64 w 64"/>
                <a:gd name="T1" fmla="*/ 186 h 218"/>
                <a:gd name="T2" fmla="*/ 32 w 64"/>
                <a:gd name="T3" fmla="*/ 218 h 218"/>
                <a:gd name="T4" fmla="*/ 0 w 64"/>
                <a:gd name="T5" fmla="*/ 186 h 218"/>
                <a:gd name="T6" fmla="*/ 0 w 64"/>
                <a:gd name="T7" fmla="*/ 32 h 218"/>
                <a:gd name="T8" fmla="*/ 32 w 64"/>
                <a:gd name="T9" fmla="*/ 0 h 218"/>
                <a:gd name="T10" fmla="*/ 64 w 64"/>
                <a:gd name="T11" fmla="*/ 32 h 218"/>
                <a:gd name="T12" fmla="*/ 64 w 64"/>
                <a:gd name="T13" fmla="*/ 186 h 218"/>
              </a:gdLst>
              <a:ahLst/>
              <a:cxnLst>
                <a:cxn ang="0">
                  <a:pos x="T0" y="T1"/>
                </a:cxn>
                <a:cxn ang="0">
                  <a:pos x="T2" y="T3"/>
                </a:cxn>
                <a:cxn ang="0">
                  <a:pos x="T4" y="T5"/>
                </a:cxn>
                <a:cxn ang="0">
                  <a:pos x="T6" y="T7"/>
                </a:cxn>
                <a:cxn ang="0">
                  <a:pos x="T8" y="T9"/>
                </a:cxn>
                <a:cxn ang="0">
                  <a:pos x="T10" y="T11"/>
                </a:cxn>
                <a:cxn ang="0">
                  <a:pos x="T12" y="T13"/>
                </a:cxn>
              </a:cxnLst>
              <a:rect l="0" t="0" r="r" b="b"/>
              <a:pathLst>
                <a:path w="64" h="218">
                  <a:moveTo>
                    <a:pt x="64" y="186"/>
                  </a:moveTo>
                  <a:cubicBezTo>
                    <a:pt x="64" y="204"/>
                    <a:pt x="49" y="218"/>
                    <a:pt x="32" y="218"/>
                  </a:cubicBezTo>
                  <a:cubicBezTo>
                    <a:pt x="14" y="218"/>
                    <a:pt x="0" y="204"/>
                    <a:pt x="0" y="186"/>
                  </a:cubicBezTo>
                  <a:cubicBezTo>
                    <a:pt x="0" y="32"/>
                    <a:pt x="0" y="32"/>
                    <a:pt x="0" y="32"/>
                  </a:cubicBezTo>
                  <a:cubicBezTo>
                    <a:pt x="0" y="14"/>
                    <a:pt x="14" y="0"/>
                    <a:pt x="32" y="0"/>
                  </a:cubicBezTo>
                  <a:cubicBezTo>
                    <a:pt x="49" y="0"/>
                    <a:pt x="64" y="14"/>
                    <a:pt x="64" y="32"/>
                  </a:cubicBezTo>
                  <a:lnTo>
                    <a:pt x="64" y="18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pPr>
              <a:endParaRPr lang="zh-CN" altLang="en-US" sz="1350">
                <a:solidFill>
                  <a:prstClr val="black"/>
                </a:solidFill>
              </a:endParaRPr>
            </a:p>
          </p:txBody>
        </p:sp>
      </p:grpSp>
      <p:sp>
        <p:nvSpPr>
          <p:cNvPr id="35" name="Rectangle 89" descr="e7d195523061f1c0205959036996ad55c215b892a7aac5c0B9ADEF7896FB48F2EF97163A2DE1401E1875DEDC438B7864AD24CA23553DBBBD975DAF4CAD4A2592689FFB6CEE59FFA55B2702D0E5EE29CDDE744B5A58D848E290B0F3363EEEFF85AEACDB2C4783B3CFD20D9E72AC2F528B09A88B84C6E73CDEC5D6CB26D43C2398027A14BE9DBFE415"/>
          <p:cNvSpPr/>
          <p:nvPr/>
        </p:nvSpPr>
        <p:spPr>
          <a:xfrm>
            <a:off x="6590705" y="1111191"/>
            <a:ext cx="2091232" cy="779252"/>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lnSpc>
                <a:spcPct val="200000"/>
              </a:lnSpc>
              <a:spcBef>
                <a:spcPts val="0"/>
              </a:spcBef>
              <a:spcAft>
                <a:spcPts val="0"/>
              </a:spcAft>
            </a:pPr>
            <a:r>
              <a:rPr lang="en-US" altLang="zh-CN" sz="1050" b="1" dirty="0">
                <a:solidFill>
                  <a:srgbClr val="C8161D"/>
                </a:solidFill>
                <a:latin typeface="Open Sans" panose="020B0606030504020204" pitchFamily="34" charset="0"/>
                <a:ea typeface="Open Sans" panose="020B0606030504020204" pitchFamily="34" charset="0"/>
                <a:cs typeface="Open Sans" panose="020B0606030504020204" pitchFamily="34" charset="0"/>
              </a:rPr>
              <a:t>Key Words Here</a:t>
            </a:r>
            <a:endParaRPr lang="en-US" sz="788" dirty="0">
              <a:solidFill>
                <a:srgbClr val="C8161D"/>
              </a:solidFill>
              <a:latin typeface="Open Sans" panose="020B0606030504020204" pitchFamily="34" charset="0"/>
              <a:ea typeface="Open Sans" panose="020B0606030504020204" pitchFamily="34" charset="0"/>
              <a:cs typeface="Open Sans" panose="020B0606030504020204" pitchFamily="34" charset="0"/>
            </a:endParaRPr>
          </a:p>
          <a:p>
            <a:pPr fontAlgn="auto">
              <a:spcBef>
                <a:spcPts val="0"/>
              </a:spcBef>
              <a:spcAft>
                <a:spcPts val="0"/>
              </a:spcAft>
            </a:pPr>
            <a:r>
              <a:rPr lang="en-US" sz="788" dirty="0">
                <a:solidFill>
                  <a:prstClr val="black">
                    <a:lumMod val="50000"/>
                    <a:lumOff val="50000"/>
                  </a:prstClr>
                </a:solidFill>
                <a:latin typeface="Open Sans" panose="020B0606030504020204" pitchFamily="34" charset="0"/>
                <a:ea typeface="Open Sans" panose="020B0606030504020204" pitchFamily="34" charset="0"/>
                <a:cs typeface="Open Sans" panose="020B0606030504020204" pitchFamily="34" charset="0"/>
              </a:rPr>
              <a:t>Vivamus Quam Dolor, Tempor Ac Gravida Sit Amet, Porta Fermentum Magna. Aliquam Euismod.</a:t>
            </a:r>
          </a:p>
        </p:txBody>
      </p:sp>
      <p:sp>
        <p:nvSpPr>
          <p:cNvPr id="36" name="Rectangle 89" descr="e7d195523061f1c0205959036996ad55c215b892a7aac5c0B9ADEF7896FB48F2EF97163A2DE1401E1875DEDC438B7864AD24CA23553DBBBD975DAF4CAD4A2592689FFB6CEE59FFA55B2702D0E5EE29CDDE744B5A58D848E290B0F3363EEEFF85AEACDB2C4783B3CFD20D9E72AC2F528B09A88B84C6E73CDEC5D6CB26D43C2398027A14BE9DBFE415"/>
          <p:cNvSpPr/>
          <p:nvPr/>
        </p:nvSpPr>
        <p:spPr>
          <a:xfrm>
            <a:off x="154518" y="1365939"/>
            <a:ext cx="2594636" cy="658001"/>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fontAlgn="auto">
              <a:lnSpc>
                <a:spcPct val="200000"/>
              </a:lnSpc>
              <a:spcBef>
                <a:spcPts val="0"/>
              </a:spcBef>
              <a:spcAft>
                <a:spcPts val="0"/>
              </a:spcAft>
            </a:pPr>
            <a:r>
              <a:rPr lang="en-US" altLang="zh-CN" sz="1050" b="1" dirty="0">
                <a:solidFill>
                  <a:srgbClr val="C8161D"/>
                </a:solidFill>
                <a:latin typeface="Open Sans" panose="020B0606030504020204" pitchFamily="34" charset="0"/>
                <a:ea typeface="Open Sans" panose="020B0606030504020204" pitchFamily="34" charset="0"/>
                <a:cs typeface="Open Sans" panose="020B0606030504020204" pitchFamily="34" charset="0"/>
              </a:rPr>
              <a:t>Key Words Here</a:t>
            </a:r>
            <a:endParaRPr lang="en-US" sz="788" dirty="0">
              <a:solidFill>
                <a:srgbClr val="C8161D"/>
              </a:solidFill>
              <a:latin typeface="Open Sans" panose="020B0606030504020204" pitchFamily="34" charset="0"/>
              <a:ea typeface="Open Sans" panose="020B0606030504020204" pitchFamily="34" charset="0"/>
              <a:cs typeface="Open Sans" panose="020B0606030504020204" pitchFamily="34" charset="0"/>
            </a:endParaRPr>
          </a:p>
          <a:p>
            <a:pPr algn="r" fontAlgn="auto">
              <a:spcBef>
                <a:spcPts val="0"/>
              </a:spcBef>
              <a:spcAft>
                <a:spcPts val="0"/>
              </a:spcAft>
            </a:pPr>
            <a:r>
              <a:rPr lang="en-US" sz="788" dirty="0">
                <a:solidFill>
                  <a:prstClr val="black">
                    <a:lumMod val="50000"/>
                    <a:lumOff val="50000"/>
                  </a:prstClr>
                </a:solidFill>
                <a:latin typeface="Open Sans" panose="020B0606030504020204" pitchFamily="34" charset="0"/>
                <a:ea typeface="Open Sans" panose="020B0606030504020204" pitchFamily="34" charset="0"/>
                <a:cs typeface="Open Sans" panose="020B0606030504020204" pitchFamily="34" charset="0"/>
              </a:rPr>
              <a:t>Vivamus Quam Dolor, Tempor Ac Gravida Sit Amet, Porta Fermentum Magna. Aliquam Euismod.</a:t>
            </a:r>
          </a:p>
        </p:txBody>
      </p:sp>
      <p:sp>
        <p:nvSpPr>
          <p:cNvPr id="37" name="Rectangle 89" descr="e7d195523061f1c0205959036996ad55c215b892a7aac5c0B9ADEF7896FB48F2EF97163A2DE1401E1875DEDC438B7864AD24CA23553DBBBD975DAF4CAD4A2592689FFB6CEE59FFA55B2702D0E5EE29CDDE744B5A58D848E290B0F3363EEEFF85AEACDB2C4783B3CFD20D9E72AC2F528B09A88B84C6E73CDEC5D6CB26D43C2398027A14BE9DBFE415"/>
          <p:cNvSpPr/>
          <p:nvPr/>
        </p:nvSpPr>
        <p:spPr>
          <a:xfrm>
            <a:off x="6590705" y="3495364"/>
            <a:ext cx="2091232" cy="779252"/>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lnSpc>
                <a:spcPct val="200000"/>
              </a:lnSpc>
              <a:spcBef>
                <a:spcPts val="0"/>
              </a:spcBef>
              <a:spcAft>
                <a:spcPts val="0"/>
              </a:spcAft>
            </a:pPr>
            <a:r>
              <a:rPr lang="en-US" altLang="zh-CN" sz="1050" b="1" dirty="0">
                <a:solidFill>
                  <a:srgbClr val="C8161D"/>
                </a:solidFill>
                <a:latin typeface="Open Sans" panose="020B0606030504020204" pitchFamily="34" charset="0"/>
                <a:ea typeface="Open Sans" panose="020B0606030504020204" pitchFamily="34" charset="0"/>
                <a:cs typeface="Open Sans" panose="020B0606030504020204" pitchFamily="34" charset="0"/>
              </a:rPr>
              <a:t>Key Words Here</a:t>
            </a:r>
            <a:endParaRPr lang="en-US" sz="788" dirty="0">
              <a:solidFill>
                <a:srgbClr val="C8161D"/>
              </a:solidFill>
              <a:latin typeface="Open Sans" panose="020B0606030504020204" pitchFamily="34" charset="0"/>
              <a:ea typeface="Open Sans" panose="020B0606030504020204" pitchFamily="34" charset="0"/>
              <a:cs typeface="Open Sans" panose="020B0606030504020204" pitchFamily="34" charset="0"/>
            </a:endParaRPr>
          </a:p>
          <a:p>
            <a:pPr fontAlgn="auto">
              <a:spcBef>
                <a:spcPts val="0"/>
              </a:spcBef>
              <a:spcAft>
                <a:spcPts val="0"/>
              </a:spcAft>
            </a:pPr>
            <a:r>
              <a:rPr lang="en-US" sz="788" dirty="0">
                <a:solidFill>
                  <a:prstClr val="black">
                    <a:lumMod val="50000"/>
                    <a:lumOff val="50000"/>
                  </a:prstClr>
                </a:solidFill>
                <a:latin typeface="Open Sans" panose="020B0606030504020204" pitchFamily="34" charset="0"/>
                <a:ea typeface="Open Sans" panose="020B0606030504020204" pitchFamily="34" charset="0"/>
                <a:cs typeface="Open Sans" panose="020B0606030504020204" pitchFamily="34" charset="0"/>
              </a:rPr>
              <a:t>Vivamus Quam Dolor, Tempor Ac Gravida Sit Amet, Porta Fermentum Magna. Aliquam Euismod.</a:t>
            </a:r>
          </a:p>
        </p:txBody>
      </p:sp>
      <p:sp>
        <p:nvSpPr>
          <p:cNvPr id="38" name="Rectangle 89" descr="e7d195523061f1c0205959036996ad55c215b892a7aac5c0B9ADEF7896FB48F2EF97163A2DE1401E1875DEDC438B7864AD24CA23553DBBBD975DAF4CAD4A2592689FFB6CEE59FFA55B2702D0E5EE29CDDE744B5A58D848E290B0F3363EEEFF85AEACDB2C4783B3CFD20D9E72AC2F528B09A88B84C6E73CDEC5D6CB26D43C2398027A14BE9DBFE415"/>
          <p:cNvSpPr/>
          <p:nvPr/>
        </p:nvSpPr>
        <p:spPr>
          <a:xfrm>
            <a:off x="245492" y="3167851"/>
            <a:ext cx="2594636" cy="658001"/>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fontAlgn="auto">
              <a:lnSpc>
                <a:spcPct val="200000"/>
              </a:lnSpc>
              <a:spcBef>
                <a:spcPts val="0"/>
              </a:spcBef>
              <a:spcAft>
                <a:spcPts val="0"/>
              </a:spcAft>
            </a:pPr>
            <a:r>
              <a:rPr lang="en-US" altLang="zh-CN" sz="1050" b="1" dirty="0">
                <a:solidFill>
                  <a:srgbClr val="C8161D"/>
                </a:solidFill>
                <a:latin typeface="Open Sans" panose="020B0606030504020204" pitchFamily="34" charset="0"/>
                <a:ea typeface="Open Sans" panose="020B0606030504020204" pitchFamily="34" charset="0"/>
                <a:cs typeface="Open Sans" panose="020B0606030504020204" pitchFamily="34" charset="0"/>
              </a:rPr>
              <a:t>Key Words Here</a:t>
            </a:r>
            <a:endParaRPr lang="en-US" sz="788" dirty="0">
              <a:solidFill>
                <a:srgbClr val="C8161D"/>
              </a:solidFill>
              <a:latin typeface="Open Sans" panose="020B0606030504020204" pitchFamily="34" charset="0"/>
              <a:ea typeface="Open Sans" panose="020B0606030504020204" pitchFamily="34" charset="0"/>
              <a:cs typeface="Open Sans" panose="020B0606030504020204" pitchFamily="34" charset="0"/>
            </a:endParaRPr>
          </a:p>
          <a:p>
            <a:pPr algn="r" fontAlgn="auto">
              <a:spcBef>
                <a:spcPts val="0"/>
              </a:spcBef>
              <a:spcAft>
                <a:spcPts val="0"/>
              </a:spcAft>
            </a:pPr>
            <a:r>
              <a:rPr lang="en-US" sz="788" dirty="0">
                <a:solidFill>
                  <a:prstClr val="black">
                    <a:lumMod val="50000"/>
                    <a:lumOff val="50000"/>
                  </a:prstClr>
                </a:solidFill>
                <a:latin typeface="Open Sans" panose="020B0606030504020204" pitchFamily="34" charset="0"/>
                <a:ea typeface="Open Sans" panose="020B0606030504020204" pitchFamily="34" charset="0"/>
                <a:cs typeface="Open Sans" panose="020B0606030504020204" pitchFamily="34" charset="0"/>
              </a:rPr>
              <a:t>Vivamus Quam Dolor, Tempor Ac Gravida Sit Amet, Porta Fermentum Magna. Aliquam Euismod.</a:t>
            </a:r>
          </a:p>
        </p:txBody>
      </p:sp>
    </p:spTree>
    <p:extLst>
      <p:ext uri="{BB962C8B-B14F-4D97-AF65-F5344CB8AC3E}">
        <p14:creationId xmlns:p14="http://schemas.microsoft.com/office/powerpoint/2010/main" val="2239231665"/>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rot="2581990">
            <a:off x="1321590" y="1516421"/>
            <a:ext cx="1249797" cy="1249345"/>
          </a:xfrm>
          <a:prstGeom prst="roundRect">
            <a:avLst>
              <a:gd name="adj" fmla="val 12985"/>
            </a:avLst>
          </a:prstGeom>
          <a:solidFill>
            <a:srgbClr val="C8161D"/>
          </a:solidFill>
          <a:ln w="25400">
            <a:gradFill flip="none" rotWithShape="1">
              <a:gsLst>
                <a:gs pos="0">
                  <a:schemeClr val="bg1">
                    <a:lumMod val="75000"/>
                  </a:schemeClr>
                </a:gs>
                <a:gs pos="100000">
                  <a:schemeClr val="bg1"/>
                </a:gs>
              </a:gsLst>
              <a:lin ang="2700000" scaled="1"/>
              <a:tileRect/>
            </a:gradFill>
          </a:ln>
          <a:effectLst>
            <a:innerShdw blurRad="139700" dist="762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auto">
              <a:spcBef>
                <a:spcPts val="0"/>
              </a:spcBef>
              <a:spcAft>
                <a:spcPts val="0"/>
              </a:spcAft>
            </a:pPr>
            <a:endParaRPr lang="zh-CN" altLang="en-US" sz="1016">
              <a:solidFill>
                <a:prstClr val="white"/>
              </a:solidFill>
            </a:endParaRPr>
          </a:p>
        </p:txBody>
      </p:sp>
      <p:sp>
        <p:nvSpPr>
          <p:cNvPr id="3" name="圆角矩形 2"/>
          <p:cNvSpPr/>
          <p:nvPr/>
        </p:nvSpPr>
        <p:spPr>
          <a:xfrm rot="2581990">
            <a:off x="3026129" y="2446477"/>
            <a:ext cx="989694" cy="989336"/>
          </a:xfrm>
          <a:prstGeom prst="roundRect">
            <a:avLst>
              <a:gd name="adj" fmla="val 12985"/>
            </a:avLst>
          </a:prstGeom>
          <a:solidFill>
            <a:srgbClr val="C8161D"/>
          </a:solidFill>
          <a:ln w="25400">
            <a:gradFill flip="none" rotWithShape="1">
              <a:gsLst>
                <a:gs pos="0">
                  <a:schemeClr val="bg1">
                    <a:lumMod val="75000"/>
                  </a:schemeClr>
                </a:gs>
                <a:gs pos="100000">
                  <a:schemeClr val="bg1"/>
                </a:gs>
              </a:gsLst>
              <a:lin ang="2700000" scaled="1"/>
              <a:tileRect/>
            </a:gradFill>
          </a:ln>
          <a:effectLst>
            <a:innerShdw blurRad="139700" dist="762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auto">
              <a:spcBef>
                <a:spcPts val="0"/>
              </a:spcBef>
              <a:spcAft>
                <a:spcPts val="0"/>
              </a:spcAft>
            </a:pPr>
            <a:endParaRPr lang="zh-CN" altLang="en-US" sz="1016">
              <a:solidFill>
                <a:prstClr val="white"/>
              </a:solidFill>
            </a:endParaRPr>
          </a:p>
        </p:txBody>
      </p:sp>
      <p:sp>
        <p:nvSpPr>
          <p:cNvPr id="4" name="圆角矩形 3"/>
          <p:cNvSpPr/>
          <p:nvPr/>
        </p:nvSpPr>
        <p:spPr>
          <a:xfrm rot="2581990">
            <a:off x="6140901" y="2303722"/>
            <a:ext cx="989694" cy="989336"/>
          </a:xfrm>
          <a:prstGeom prst="roundRect">
            <a:avLst>
              <a:gd name="adj" fmla="val 12985"/>
            </a:avLst>
          </a:prstGeom>
          <a:solidFill>
            <a:srgbClr val="C8161D"/>
          </a:solidFill>
          <a:ln w="25400">
            <a:gradFill flip="none" rotWithShape="1">
              <a:gsLst>
                <a:gs pos="0">
                  <a:schemeClr val="bg1">
                    <a:lumMod val="75000"/>
                  </a:schemeClr>
                </a:gs>
                <a:gs pos="100000">
                  <a:schemeClr val="bg1"/>
                </a:gs>
              </a:gsLst>
              <a:lin ang="2700000" scaled="1"/>
              <a:tileRect/>
            </a:gradFill>
          </a:ln>
          <a:effectLst>
            <a:innerShdw blurRad="139700" dist="76200" dir="13500000">
              <a:prstClr val="black">
                <a:alpha val="7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auto">
              <a:spcBef>
                <a:spcPts val="0"/>
              </a:spcBef>
              <a:spcAft>
                <a:spcPts val="0"/>
              </a:spcAft>
            </a:pPr>
            <a:endParaRPr lang="zh-CN" altLang="en-US" sz="1016">
              <a:solidFill>
                <a:prstClr val="white"/>
              </a:solidFill>
            </a:endParaRPr>
          </a:p>
        </p:txBody>
      </p:sp>
      <p:sp>
        <p:nvSpPr>
          <p:cNvPr id="5" name="圆角矩形 4"/>
          <p:cNvSpPr/>
          <p:nvPr/>
        </p:nvSpPr>
        <p:spPr>
          <a:xfrm rot="2581990">
            <a:off x="4382837" y="1401268"/>
            <a:ext cx="1249797" cy="1249345"/>
          </a:xfrm>
          <a:prstGeom prst="roundRect">
            <a:avLst>
              <a:gd name="adj" fmla="val 12985"/>
            </a:avLst>
          </a:prstGeom>
          <a:solidFill>
            <a:srgbClr val="C8161D"/>
          </a:solidFill>
          <a:ln w="25400">
            <a:gradFill flip="none" rotWithShape="1">
              <a:gsLst>
                <a:gs pos="0">
                  <a:schemeClr val="bg1">
                    <a:lumMod val="75000"/>
                  </a:schemeClr>
                </a:gs>
                <a:gs pos="100000">
                  <a:schemeClr val="bg1"/>
                </a:gs>
              </a:gsLst>
              <a:lin ang="2700000" scaled="1"/>
              <a:tileRect/>
            </a:gradFill>
          </a:ln>
          <a:effectLst>
            <a:innerShdw blurRad="139700" dist="762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auto">
              <a:spcBef>
                <a:spcPts val="0"/>
              </a:spcBef>
              <a:spcAft>
                <a:spcPts val="0"/>
              </a:spcAft>
            </a:pPr>
            <a:endParaRPr lang="zh-CN" altLang="en-US" sz="1016">
              <a:solidFill>
                <a:prstClr val="white"/>
              </a:solidFill>
            </a:endParaRPr>
          </a:p>
        </p:txBody>
      </p:sp>
      <p:sp>
        <p:nvSpPr>
          <p:cNvPr id="7" name="任意多边形 6"/>
          <p:cNvSpPr/>
          <p:nvPr/>
        </p:nvSpPr>
        <p:spPr>
          <a:xfrm rot="21481990">
            <a:off x="1155758" y="1718613"/>
            <a:ext cx="6059135" cy="1599168"/>
          </a:xfrm>
          <a:custGeom>
            <a:avLst/>
            <a:gdLst>
              <a:gd name="connsiteX0" fmla="*/ 6382501 w 7023637"/>
              <a:gd name="connsiteY0" fmla="*/ 230936 h 1854397"/>
              <a:gd name="connsiteX1" fmla="*/ 6984659 w 7023637"/>
              <a:gd name="connsiteY1" fmla="*/ 833094 h 1854397"/>
              <a:gd name="connsiteX2" fmla="*/ 6984659 w 7023637"/>
              <a:gd name="connsiteY2" fmla="*/ 1021294 h 1854397"/>
              <a:gd name="connsiteX3" fmla="*/ 6382502 w 7023637"/>
              <a:gd name="connsiteY3" fmla="*/ 1623452 h 1854397"/>
              <a:gd name="connsiteX4" fmla="*/ 6238324 w 7023637"/>
              <a:gd name="connsiteY4" fmla="*/ 1652686 h 1854397"/>
              <a:gd name="connsiteX5" fmla="*/ 6233468 w 7023637"/>
              <a:gd name="connsiteY5" fmla="*/ 1649461 h 1854397"/>
              <a:gd name="connsiteX6" fmla="*/ 5619292 w 7023637"/>
              <a:gd name="connsiteY6" fmla="*/ 1035284 h 1854397"/>
              <a:gd name="connsiteX7" fmla="*/ 5381956 w 7023637"/>
              <a:gd name="connsiteY7" fmla="*/ 1035284 h 1854397"/>
              <a:gd name="connsiteX8" fmla="*/ 4622585 w 7023637"/>
              <a:gd name="connsiteY8" fmla="*/ 1794655 h 1854397"/>
              <a:gd name="connsiteX9" fmla="*/ 4612056 w 7023637"/>
              <a:gd name="connsiteY9" fmla="*/ 1810510 h 1854397"/>
              <a:gd name="connsiteX10" fmla="*/ 4564487 w 7023637"/>
              <a:gd name="connsiteY10" fmla="*/ 1842098 h 1854397"/>
              <a:gd name="connsiteX11" fmla="*/ 4423292 w 7023637"/>
              <a:gd name="connsiteY11" fmla="*/ 1835186 h 1854397"/>
              <a:gd name="connsiteX12" fmla="*/ 4387173 w 7023637"/>
              <a:gd name="connsiteY12" fmla="*/ 1808553 h 1854397"/>
              <a:gd name="connsiteX13" fmla="*/ 4380859 w 7023637"/>
              <a:gd name="connsiteY13" fmla="*/ 1799045 h 1854397"/>
              <a:gd name="connsiteX14" fmla="*/ 3621487 w 7023637"/>
              <a:gd name="connsiteY14" fmla="*/ 1039674 h 1854397"/>
              <a:gd name="connsiteX15" fmla="*/ 3439668 w 7023637"/>
              <a:gd name="connsiteY15" fmla="*/ 1002808 h 1854397"/>
              <a:gd name="connsiteX16" fmla="*/ 3407952 w 7023637"/>
              <a:gd name="connsiteY16" fmla="*/ 1023869 h 1854397"/>
              <a:gd name="connsiteX17" fmla="*/ 2808370 w 7023637"/>
              <a:gd name="connsiteY17" fmla="*/ 1623451 h 1854397"/>
              <a:gd name="connsiteX18" fmla="*/ 2620170 w 7023637"/>
              <a:gd name="connsiteY18" fmla="*/ 1623451 h 1854397"/>
              <a:gd name="connsiteX19" fmla="*/ 2194586 w 7023637"/>
              <a:gd name="connsiteY19" fmla="*/ 1197867 h 1854397"/>
              <a:gd name="connsiteX20" fmla="*/ 2194565 w 7023637"/>
              <a:gd name="connsiteY20" fmla="*/ 1197867 h 1854397"/>
              <a:gd name="connsiteX21" fmla="*/ 2042569 w 7023637"/>
              <a:gd name="connsiteY21" fmla="*/ 1045871 h 1854397"/>
              <a:gd name="connsiteX22" fmla="*/ 1805233 w 7023637"/>
              <a:gd name="connsiteY22" fmla="*/ 1045871 h 1854397"/>
              <a:gd name="connsiteX23" fmla="*/ 1045861 w 7023637"/>
              <a:gd name="connsiteY23" fmla="*/ 1805242 h 1854397"/>
              <a:gd name="connsiteX24" fmla="*/ 1045860 w 7023637"/>
              <a:gd name="connsiteY24" fmla="*/ 1805244 h 1854397"/>
              <a:gd name="connsiteX25" fmla="*/ 990345 w 7023637"/>
              <a:gd name="connsiteY25" fmla="*/ 1842109 h 1854397"/>
              <a:gd name="connsiteX26" fmla="*/ 808525 w 7023637"/>
              <a:gd name="connsiteY26" fmla="*/ 1805243 h 1854397"/>
              <a:gd name="connsiteX27" fmla="*/ 49154 w 7023637"/>
              <a:gd name="connsiteY27" fmla="*/ 1045872 h 1854397"/>
              <a:gd name="connsiteX28" fmla="*/ 49154 w 7023637"/>
              <a:gd name="connsiteY28" fmla="*/ 808536 h 1854397"/>
              <a:gd name="connsiteX29" fmla="*/ 808525 w 7023637"/>
              <a:gd name="connsiteY29" fmla="*/ 49164 h 1854397"/>
              <a:gd name="connsiteX30" fmla="*/ 1045861 w 7023637"/>
              <a:gd name="connsiteY30" fmla="*/ 49164 h 1854397"/>
              <a:gd name="connsiteX31" fmla="*/ 1653226 w 7023637"/>
              <a:gd name="connsiteY31" fmla="*/ 656529 h 1854397"/>
              <a:gd name="connsiteX32" fmla="*/ 1653248 w 7023637"/>
              <a:gd name="connsiteY32" fmla="*/ 656529 h 1854397"/>
              <a:gd name="connsiteX33" fmla="*/ 1805243 w 7023637"/>
              <a:gd name="connsiteY33" fmla="*/ 808524 h 1854397"/>
              <a:gd name="connsiteX34" fmla="*/ 2042579 w 7023637"/>
              <a:gd name="connsiteY34" fmla="*/ 808524 h 1854397"/>
              <a:gd name="connsiteX35" fmla="*/ 2112731 w 7023637"/>
              <a:gd name="connsiteY35" fmla="*/ 738372 h 1854397"/>
              <a:gd name="connsiteX36" fmla="*/ 2620169 w 7023637"/>
              <a:gd name="connsiteY36" fmla="*/ 230935 h 1854397"/>
              <a:gd name="connsiteX37" fmla="*/ 2808370 w 7023637"/>
              <a:gd name="connsiteY37" fmla="*/ 230935 h 1854397"/>
              <a:gd name="connsiteX38" fmla="*/ 3236140 w 7023637"/>
              <a:gd name="connsiteY38" fmla="*/ 658705 h 1854397"/>
              <a:gd name="connsiteX39" fmla="*/ 3240530 w 7023637"/>
              <a:gd name="connsiteY39" fmla="*/ 658705 h 1854397"/>
              <a:gd name="connsiteX40" fmla="*/ 3388156 w 7023637"/>
              <a:gd name="connsiteY40" fmla="*/ 806331 h 1854397"/>
              <a:gd name="connsiteX41" fmla="*/ 3625492 w 7023637"/>
              <a:gd name="connsiteY41" fmla="*/ 806331 h 1854397"/>
              <a:gd name="connsiteX42" fmla="*/ 4382672 w 7023637"/>
              <a:gd name="connsiteY42" fmla="*/ 49151 h 1854397"/>
              <a:gd name="connsiteX43" fmla="*/ 4438185 w 7023637"/>
              <a:gd name="connsiteY43" fmla="*/ 12288 h 1854397"/>
              <a:gd name="connsiteX44" fmla="*/ 4579381 w 7023637"/>
              <a:gd name="connsiteY44" fmla="*/ 19201 h 1854397"/>
              <a:gd name="connsiteX45" fmla="*/ 4615497 w 7023637"/>
              <a:gd name="connsiteY45" fmla="*/ 45831 h 1854397"/>
              <a:gd name="connsiteX46" fmla="*/ 4621812 w 7023637"/>
              <a:gd name="connsiteY46" fmla="*/ 55341 h 1854397"/>
              <a:gd name="connsiteX47" fmla="*/ 5381183 w 7023637"/>
              <a:gd name="connsiteY47" fmla="*/ 814712 h 1854397"/>
              <a:gd name="connsiteX48" fmla="*/ 5618519 w 7023637"/>
              <a:gd name="connsiteY48" fmla="*/ 814712 h 1854397"/>
              <a:gd name="connsiteX49" fmla="*/ 6218098 w 7023637"/>
              <a:gd name="connsiteY49" fmla="*/ 215133 h 1854397"/>
              <a:gd name="connsiteX50" fmla="*/ 6238324 w 7023637"/>
              <a:gd name="connsiteY50" fmla="*/ 201702 h 1854397"/>
              <a:gd name="connsiteX51" fmla="*/ 6382501 w 7023637"/>
              <a:gd name="connsiteY51" fmla="*/ 230936 h 18543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7023637" h="1854397">
                <a:moveTo>
                  <a:pt x="6382501" y="230936"/>
                </a:moveTo>
                <a:lnTo>
                  <a:pt x="6984659" y="833094"/>
                </a:lnTo>
                <a:cubicBezTo>
                  <a:pt x="7036630" y="885064"/>
                  <a:pt x="7036630" y="969325"/>
                  <a:pt x="6984659" y="1021294"/>
                </a:cubicBezTo>
                <a:lnTo>
                  <a:pt x="6382502" y="1623452"/>
                </a:lnTo>
                <a:cubicBezTo>
                  <a:pt x="6343525" y="1662430"/>
                  <a:pt x="6286384" y="1672174"/>
                  <a:pt x="6238324" y="1652686"/>
                </a:cubicBezTo>
                <a:lnTo>
                  <a:pt x="6233468" y="1649461"/>
                </a:lnTo>
                <a:lnTo>
                  <a:pt x="5619292" y="1035284"/>
                </a:lnTo>
                <a:cubicBezTo>
                  <a:pt x="5553753" y="969745"/>
                  <a:pt x="5447494" y="969745"/>
                  <a:pt x="5381956" y="1035284"/>
                </a:cubicBezTo>
                <a:lnTo>
                  <a:pt x="4622585" y="1794655"/>
                </a:lnTo>
                <a:lnTo>
                  <a:pt x="4612056" y="1810510"/>
                </a:lnTo>
                <a:lnTo>
                  <a:pt x="4564487" y="1842098"/>
                </a:lnTo>
                <a:cubicBezTo>
                  <a:pt x="4519032" y="1860531"/>
                  <a:pt x="4467136" y="1858226"/>
                  <a:pt x="4423292" y="1835186"/>
                </a:cubicBezTo>
                <a:lnTo>
                  <a:pt x="4387173" y="1808553"/>
                </a:lnTo>
                <a:lnTo>
                  <a:pt x="4380859" y="1799045"/>
                </a:lnTo>
                <a:lnTo>
                  <a:pt x="3621487" y="1039674"/>
                </a:lnTo>
                <a:cubicBezTo>
                  <a:pt x="3572333" y="990520"/>
                  <a:pt x="3500274" y="978231"/>
                  <a:pt x="3439668" y="1002808"/>
                </a:cubicBezTo>
                <a:lnTo>
                  <a:pt x="3407952" y="1023869"/>
                </a:lnTo>
                <a:lnTo>
                  <a:pt x="2808370" y="1623451"/>
                </a:lnTo>
                <a:cubicBezTo>
                  <a:pt x="2756400" y="1675421"/>
                  <a:pt x="2672140" y="1675421"/>
                  <a:pt x="2620170" y="1623451"/>
                </a:cubicBezTo>
                <a:lnTo>
                  <a:pt x="2194586" y="1197867"/>
                </a:lnTo>
                <a:lnTo>
                  <a:pt x="2194565" y="1197867"/>
                </a:lnTo>
                <a:lnTo>
                  <a:pt x="2042569" y="1045871"/>
                </a:lnTo>
                <a:cubicBezTo>
                  <a:pt x="1977030" y="980332"/>
                  <a:pt x="1870772" y="980332"/>
                  <a:pt x="1805233" y="1045871"/>
                </a:cubicBezTo>
                <a:lnTo>
                  <a:pt x="1045861" y="1805242"/>
                </a:lnTo>
                <a:lnTo>
                  <a:pt x="1045860" y="1805244"/>
                </a:lnTo>
                <a:lnTo>
                  <a:pt x="990345" y="1842109"/>
                </a:lnTo>
                <a:cubicBezTo>
                  <a:pt x="929738" y="1866686"/>
                  <a:pt x="857679" y="1854397"/>
                  <a:pt x="808525" y="1805243"/>
                </a:cubicBezTo>
                <a:lnTo>
                  <a:pt x="49154" y="1045872"/>
                </a:lnTo>
                <a:cubicBezTo>
                  <a:pt x="-16385" y="980333"/>
                  <a:pt x="-16385" y="874074"/>
                  <a:pt x="49154" y="808536"/>
                </a:cubicBezTo>
                <a:lnTo>
                  <a:pt x="808525" y="49164"/>
                </a:lnTo>
                <a:cubicBezTo>
                  <a:pt x="874064" y="-16375"/>
                  <a:pt x="980322" y="-16375"/>
                  <a:pt x="1045861" y="49164"/>
                </a:cubicBezTo>
                <a:lnTo>
                  <a:pt x="1653226" y="656529"/>
                </a:lnTo>
                <a:lnTo>
                  <a:pt x="1653248" y="656529"/>
                </a:lnTo>
                <a:lnTo>
                  <a:pt x="1805243" y="808524"/>
                </a:lnTo>
                <a:cubicBezTo>
                  <a:pt x="1870782" y="874063"/>
                  <a:pt x="1977040" y="874063"/>
                  <a:pt x="2042579" y="808524"/>
                </a:cubicBezTo>
                <a:lnTo>
                  <a:pt x="2112731" y="738372"/>
                </a:lnTo>
                <a:lnTo>
                  <a:pt x="2620169" y="230935"/>
                </a:lnTo>
                <a:cubicBezTo>
                  <a:pt x="2672139" y="178964"/>
                  <a:pt x="2756399" y="178964"/>
                  <a:pt x="2808370" y="230935"/>
                </a:cubicBezTo>
                <a:lnTo>
                  <a:pt x="3236140" y="658705"/>
                </a:lnTo>
                <a:lnTo>
                  <a:pt x="3240530" y="658705"/>
                </a:lnTo>
                <a:lnTo>
                  <a:pt x="3388156" y="806331"/>
                </a:lnTo>
                <a:cubicBezTo>
                  <a:pt x="3453695" y="871870"/>
                  <a:pt x="3559954" y="871870"/>
                  <a:pt x="3625492" y="806331"/>
                </a:cubicBezTo>
                <a:lnTo>
                  <a:pt x="4382672" y="49151"/>
                </a:lnTo>
                <a:lnTo>
                  <a:pt x="4438185" y="12288"/>
                </a:lnTo>
                <a:cubicBezTo>
                  <a:pt x="4483639" y="-6144"/>
                  <a:pt x="4535536" y="-3840"/>
                  <a:pt x="4579381" y="19201"/>
                </a:cubicBezTo>
                <a:lnTo>
                  <a:pt x="4615497" y="45831"/>
                </a:lnTo>
                <a:lnTo>
                  <a:pt x="4621812" y="55341"/>
                </a:lnTo>
                <a:lnTo>
                  <a:pt x="5381183" y="814712"/>
                </a:lnTo>
                <a:cubicBezTo>
                  <a:pt x="5446722" y="880251"/>
                  <a:pt x="5552980" y="880251"/>
                  <a:pt x="5618519" y="814712"/>
                </a:cubicBezTo>
                <a:lnTo>
                  <a:pt x="6218098" y="215133"/>
                </a:lnTo>
                <a:lnTo>
                  <a:pt x="6238324" y="201702"/>
                </a:lnTo>
                <a:cubicBezTo>
                  <a:pt x="6286383" y="182213"/>
                  <a:pt x="6343523" y="191958"/>
                  <a:pt x="6382501" y="230936"/>
                </a:cubicBezTo>
                <a:close/>
              </a:path>
            </a:pathLst>
          </a:custGeom>
          <a:gradFill>
            <a:gsLst>
              <a:gs pos="100000">
                <a:srgbClr val="F5F5F5"/>
              </a:gs>
              <a:gs pos="0">
                <a:srgbClr val="D9D9D9"/>
              </a:gs>
            </a:gsLst>
            <a:lin ang="5400000" scaled="0"/>
          </a:gradFill>
          <a:ln w="22225">
            <a:gradFill>
              <a:gsLst>
                <a:gs pos="0">
                  <a:schemeClr val="bg1"/>
                </a:gs>
                <a:gs pos="100000">
                  <a:schemeClr val="bg1">
                    <a:lumMod val="85000"/>
                  </a:schemeClr>
                </a:gs>
              </a:gsLst>
              <a:lin ang="5400000" scaled="1"/>
            </a:gradFill>
          </a:ln>
          <a:effectLst>
            <a:outerShdw blurRad="1397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auto">
              <a:spcBef>
                <a:spcPts val="0"/>
              </a:spcBef>
              <a:spcAft>
                <a:spcPts val="0"/>
              </a:spcAft>
            </a:pPr>
            <a:endParaRPr lang="zh-CN" altLang="en-US" sz="1016">
              <a:solidFill>
                <a:prstClr val="white"/>
              </a:solidFill>
            </a:endParaRPr>
          </a:p>
        </p:txBody>
      </p:sp>
      <p:grpSp>
        <p:nvGrpSpPr>
          <p:cNvPr id="8" name="组合 7"/>
          <p:cNvGrpSpPr/>
          <p:nvPr/>
        </p:nvGrpSpPr>
        <p:grpSpPr>
          <a:xfrm>
            <a:off x="1630294" y="2021360"/>
            <a:ext cx="850063" cy="553998"/>
            <a:chOff x="3642484" y="4615023"/>
            <a:chExt cx="985377" cy="642418"/>
          </a:xfrm>
        </p:grpSpPr>
        <p:sp>
          <p:nvSpPr>
            <p:cNvPr id="44" name="文本框 45"/>
            <p:cNvSpPr txBox="1"/>
            <p:nvPr/>
          </p:nvSpPr>
          <p:spPr>
            <a:xfrm>
              <a:off x="4005562" y="4615023"/>
              <a:ext cx="622299" cy="642418"/>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auto">
                <a:spcBef>
                  <a:spcPts val="0"/>
                </a:spcBef>
                <a:spcAft>
                  <a:spcPts val="0"/>
                </a:spcAft>
              </a:pPr>
              <a:r>
                <a:rPr lang="en-US" altLang="zh-CN" sz="3000" dirty="0">
                  <a:solidFill>
                    <a:srgbClr val="C8161D"/>
                  </a:solidFill>
                  <a:latin typeface="Impact" panose="020B0806030902050204" pitchFamily="34" charset="0"/>
                </a:rPr>
                <a:t>A</a:t>
              </a:r>
              <a:endParaRPr lang="zh-CN" altLang="en-US" sz="3000" dirty="0">
                <a:solidFill>
                  <a:srgbClr val="C8161D"/>
                </a:solidFill>
                <a:latin typeface="Impact" panose="020B0806030902050204" pitchFamily="34" charset="0"/>
              </a:endParaRPr>
            </a:p>
          </p:txBody>
        </p:sp>
        <p:sp>
          <p:nvSpPr>
            <p:cNvPr id="45" name="文本框 46"/>
            <p:cNvSpPr txBox="1"/>
            <p:nvPr/>
          </p:nvSpPr>
          <p:spPr>
            <a:xfrm>
              <a:off x="3642484" y="4866903"/>
              <a:ext cx="745733" cy="288345"/>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auto">
                <a:spcBef>
                  <a:spcPts val="0"/>
                </a:spcBef>
                <a:spcAft>
                  <a:spcPts val="0"/>
                </a:spcAft>
              </a:pPr>
              <a:r>
                <a:rPr lang="en-US" altLang="zh-CN" sz="1016" dirty="0">
                  <a:solidFill>
                    <a:prstClr val="white">
                      <a:lumMod val="65000"/>
                    </a:prstClr>
                  </a:solidFill>
                  <a:latin typeface="Impact" panose="020B0806030902050204" pitchFamily="34" charset="0"/>
                </a:rPr>
                <a:t>STEP</a:t>
              </a:r>
              <a:endParaRPr lang="zh-CN" altLang="en-US" sz="1016" dirty="0">
                <a:solidFill>
                  <a:prstClr val="white">
                    <a:lumMod val="65000"/>
                  </a:prstClr>
                </a:solidFill>
                <a:latin typeface="Impact" panose="020B0806030902050204" pitchFamily="34" charset="0"/>
              </a:endParaRPr>
            </a:p>
          </p:txBody>
        </p:sp>
      </p:grpSp>
      <p:grpSp>
        <p:nvGrpSpPr>
          <p:cNvPr id="9" name="组合 8"/>
          <p:cNvGrpSpPr/>
          <p:nvPr/>
        </p:nvGrpSpPr>
        <p:grpSpPr>
          <a:xfrm>
            <a:off x="3061047" y="2070346"/>
            <a:ext cx="866359" cy="507831"/>
            <a:chOff x="3629944" y="4615023"/>
            <a:chExt cx="1004267" cy="588882"/>
          </a:xfrm>
        </p:grpSpPr>
        <p:sp>
          <p:nvSpPr>
            <p:cNvPr id="42" name="文本框 49"/>
            <p:cNvSpPr txBox="1"/>
            <p:nvPr/>
          </p:nvSpPr>
          <p:spPr>
            <a:xfrm>
              <a:off x="4011912" y="4615023"/>
              <a:ext cx="622299" cy="588882"/>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auto">
                <a:spcBef>
                  <a:spcPts val="0"/>
                </a:spcBef>
                <a:spcAft>
                  <a:spcPts val="0"/>
                </a:spcAft>
              </a:pPr>
              <a:r>
                <a:rPr lang="en-US" altLang="zh-CN" sz="2700" dirty="0">
                  <a:solidFill>
                    <a:srgbClr val="C8161D"/>
                  </a:solidFill>
                  <a:latin typeface="Impact" panose="020B0806030902050204" pitchFamily="34" charset="0"/>
                </a:rPr>
                <a:t>B</a:t>
              </a:r>
              <a:endParaRPr lang="zh-CN" altLang="en-US" sz="2700" dirty="0">
                <a:solidFill>
                  <a:srgbClr val="C8161D"/>
                </a:solidFill>
                <a:latin typeface="Impact" panose="020B0806030902050204" pitchFamily="34" charset="0"/>
              </a:endParaRPr>
            </a:p>
          </p:txBody>
        </p:sp>
        <p:sp>
          <p:nvSpPr>
            <p:cNvPr id="43" name="文本框 50"/>
            <p:cNvSpPr txBox="1"/>
            <p:nvPr/>
          </p:nvSpPr>
          <p:spPr>
            <a:xfrm>
              <a:off x="3629944" y="4826601"/>
              <a:ext cx="745733" cy="321209"/>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auto">
                <a:spcBef>
                  <a:spcPts val="0"/>
                </a:spcBef>
                <a:spcAft>
                  <a:spcPts val="0"/>
                </a:spcAft>
              </a:pPr>
              <a:r>
                <a:rPr lang="en-US" altLang="zh-CN" sz="1200" dirty="0">
                  <a:solidFill>
                    <a:prstClr val="white">
                      <a:lumMod val="65000"/>
                    </a:prstClr>
                  </a:solidFill>
                  <a:latin typeface="Impact" panose="020B0806030902050204" pitchFamily="34" charset="0"/>
                </a:rPr>
                <a:t>STEP</a:t>
              </a:r>
              <a:endParaRPr lang="zh-CN" altLang="en-US" sz="1200" dirty="0">
                <a:solidFill>
                  <a:prstClr val="white">
                    <a:lumMod val="65000"/>
                  </a:prstClr>
                </a:solidFill>
                <a:latin typeface="Impact" panose="020B0806030902050204" pitchFamily="34" charset="0"/>
              </a:endParaRPr>
            </a:p>
          </p:txBody>
        </p:sp>
      </p:grpSp>
      <p:grpSp>
        <p:nvGrpSpPr>
          <p:cNvPr id="10" name="组合 9"/>
          <p:cNvGrpSpPr/>
          <p:nvPr/>
        </p:nvGrpSpPr>
        <p:grpSpPr>
          <a:xfrm>
            <a:off x="4682923" y="1904913"/>
            <a:ext cx="861410" cy="553998"/>
            <a:chOff x="3629330" y="4615023"/>
            <a:chExt cx="998531" cy="642418"/>
          </a:xfrm>
        </p:grpSpPr>
        <p:sp>
          <p:nvSpPr>
            <p:cNvPr id="40" name="文本框 52"/>
            <p:cNvSpPr txBox="1"/>
            <p:nvPr/>
          </p:nvSpPr>
          <p:spPr>
            <a:xfrm>
              <a:off x="4005561" y="4615023"/>
              <a:ext cx="622300" cy="642418"/>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auto">
                <a:spcBef>
                  <a:spcPts val="0"/>
                </a:spcBef>
                <a:spcAft>
                  <a:spcPts val="0"/>
                </a:spcAft>
              </a:pPr>
              <a:r>
                <a:rPr lang="en-US" altLang="zh-CN" sz="3000" dirty="0">
                  <a:solidFill>
                    <a:srgbClr val="C8161D"/>
                  </a:solidFill>
                  <a:latin typeface="Impact" panose="020B0806030902050204" pitchFamily="34" charset="0"/>
                </a:rPr>
                <a:t>C</a:t>
              </a:r>
              <a:endParaRPr lang="zh-CN" altLang="en-US" sz="3000" dirty="0">
                <a:solidFill>
                  <a:srgbClr val="C8161D"/>
                </a:solidFill>
                <a:latin typeface="Impact" panose="020B0806030902050204" pitchFamily="34" charset="0"/>
              </a:endParaRPr>
            </a:p>
          </p:txBody>
        </p:sp>
        <p:sp>
          <p:nvSpPr>
            <p:cNvPr id="41" name="文本框 53"/>
            <p:cNvSpPr txBox="1"/>
            <p:nvPr/>
          </p:nvSpPr>
          <p:spPr>
            <a:xfrm>
              <a:off x="3629330" y="4858128"/>
              <a:ext cx="745732" cy="288345"/>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auto">
                <a:spcBef>
                  <a:spcPts val="0"/>
                </a:spcBef>
                <a:spcAft>
                  <a:spcPts val="0"/>
                </a:spcAft>
              </a:pPr>
              <a:r>
                <a:rPr lang="en-US" altLang="zh-CN" sz="1016" dirty="0">
                  <a:solidFill>
                    <a:prstClr val="white">
                      <a:lumMod val="65000"/>
                    </a:prstClr>
                  </a:solidFill>
                  <a:latin typeface="Impact" panose="020B0806030902050204" pitchFamily="34" charset="0"/>
                </a:rPr>
                <a:t>STEP</a:t>
              </a:r>
              <a:endParaRPr lang="zh-CN" altLang="en-US" sz="1016" dirty="0">
                <a:solidFill>
                  <a:prstClr val="white">
                    <a:lumMod val="65000"/>
                  </a:prstClr>
                </a:solidFill>
                <a:latin typeface="Impact" panose="020B0806030902050204" pitchFamily="34" charset="0"/>
              </a:endParaRPr>
            </a:p>
          </p:txBody>
        </p:sp>
      </p:grpSp>
      <p:grpSp>
        <p:nvGrpSpPr>
          <p:cNvPr id="11" name="组合 10"/>
          <p:cNvGrpSpPr/>
          <p:nvPr/>
        </p:nvGrpSpPr>
        <p:grpSpPr>
          <a:xfrm>
            <a:off x="6172540" y="2021368"/>
            <a:ext cx="860852" cy="507831"/>
            <a:chOff x="3636328" y="4615023"/>
            <a:chExt cx="997883" cy="588881"/>
          </a:xfrm>
        </p:grpSpPr>
        <p:sp>
          <p:nvSpPr>
            <p:cNvPr id="38" name="文本框 55"/>
            <p:cNvSpPr txBox="1"/>
            <p:nvPr/>
          </p:nvSpPr>
          <p:spPr>
            <a:xfrm>
              <a:off x="4011911" y="4615023"/>
              <a:ext cx="622300" cy="588881"/>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auto">
                <a:spcBef>
                  <a:spcPts val="0"/>
                </a:spcBef>
                <a:spcAft>
                  <a:spcPts val="0"/>
                </a:spcAft>
              </a:pPr>
              <a:r>
                <a:rPr lang="en-US" altLang="zh-CN" sz="2700" dirty="0">
                  <a:solidFill>
                    <a:srgbClr val="C8161D"/>
                  </a:solidFill>
                  <a:latin typeface="Impact" panose="020B0806030902050204" pitchFamily="34" charset="0"/>
                </a:rPr>
                <a:t>D</a:t>
              </a:r>
              <a:endParaRPr lang="zh-CN" altLang="en-US" sz="2700" dirty="0">
                <a:solidFill>
                  <a:srgbClr val="C8161D"/>
                </a:solidFill>
                <a:latin typeface="Impact" panose="020B0806030902050204" pitchFamily="34" charset="0"/>
              </a:endParaRPr>
            </a:p>
          </p:txBody>
        </p:sp>
        <p:sp>
          <p:nvSpPr>
            <p:cNvPr id="39" name="文本框 56"/>
            <p:cNvSpPr txBox="1"/>
            <p:nvPr/>
          </p:nvSpPr>
          <p:spPr>
            <a:xfrm>
              <a:off x="3636328" y="4823874"/>
              <a:ext cx="745732" cy="321208"/>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auto">
                <a:spcBef>
                  <a:spcPts val="0"/>
                </a:spcBef>
                <a:spcAft>
                  <a:spcPts val="0"/>
                </a:spcAft>
              </a:pPr>
              <a:r>
                <a:rPr lang="en-US" altLang="zh-CN" sz="1200" dirty="0">
                  <a:solidFill>
                    <a:prstClr val="white">
                      <a:lumMod val="65000"/>
                    </a:prstClr>
                  </a:solidFill>
                  <a:latin typeface="Impact" panose="020B0806030902050204" pitchFamily="34" charset="0"/>
                </a:rPr>
                <a:t>STEP</a:t>
              </a:r>
              <a:endParaRPr lang="zh-CN" altLang="en-US" sz="1200" dirty="0">
                <a:solidFill>
                  <a:prstClr val="white">
                    <a:lumMod val="65000"/>
                  </a:prstClr>
                </a:solidFill>
                <a:latin typeface="Impact" panose="020B0806030902050204" pitchFamily="34" charset="0"/>
              </a:endParaRPr>
            </a:p>
          </p:txBody>
        </p:sp>
      </p:grpSp>
      <p:grpSp>
        <p:nvGrpSpPr>
          <p:cNvPr id="12" name="Group 4"/>
          <p:cNvGrpSpPr>
            <a:grpSpLocks noChangeAspect="1"/>
          </p:cNvGrpSpPr>
          <p:nvPr/>
        </p:nvGrpSpPr>
        <p:grpSpPr bwMode="auto">
          <a:xfrm>
            <a:off x="4825927" y="2519710"/>
            <a:ext cx="456332" cy="433118"/>
            <a:chOff x="4797" y="1501"/>
            <a:chExt cx="950" cy="902"/>
          </a:xfrm>
          <a:solidFill>
            <a:srgbClr val="C8161D"/>
          </a:solidFill>
        </p:grpSpPr>
        <p:sp>
          <p:nvSpPr>
            <p:cNvPr id="33" name="Freeform 5"/>
            <p:cNvSpPr/>
            <p:nvPr/>
          </p:nvSpPr>
          <p:spPr bwMode="auto">
            <a:xfrm>
              <a:off x="4797" y="1501"/>
              <a:ext cx="950" cy="902"/>
            </a:xfrm>
            <a:custGeom>
              <a:avLst/>
              <a:gdLst>
                <a:gd name="T0" fmla="*/ 384 w 399"/>
                <a:gd name="T1" fmla="*/ 350 h 379"/>
                <a:gd name="T2" fmla="*/ 371 w 399"/>
                <a:gd name="T3" fmla="*/ 360 h 379"/>
                <a:gd name="T4" fmla="*/ 307 w 399"/>
                <a:gd name="T5" fmla="*/ 360 h 379"/>
                <a:gd name="T6" fmla="*/ 307 w 399"/>
                <a:gd name="T7" fmla="*/ 349 h 379"/>
                <a:gd name="T8" fmla="*/ 297 w 399"/>
                <a:gd name="T9" fmla="*/ 349 h 379"/>
                <a:gd name="T10" fmla="*/ 297 w 399"/>
                <a:gd name="T11" fmla="*/ 360 h 379"/>
                <a:gd name="T12" fmla="*/ 224 w 399"/>
                <a:gd name="T13" fmla="*/ 360 h 379"/>
                <a:gd name="T14" fmla="*/ 224 w 399"/>
                <a:gd name="T15" fmla="*/ 349 h 379"/>
                <a:gd name="T16" fmla="*/ 215 w 399"/>
                <a:gd name="T17" fmla="*/ 349 h 379"/>
                <a:gd name="T18" fmla="*/ 215 w 399"/>
                <a:gd name="T19" fmla="*/ 360 h 379"/>
                <a:gd name="T20" fmla="*/ 141 w 399"/>
                <a:gd name="T21" fmla="*/ 360 h 379"/>
                <a:gd name="T22" fmla="*/ 141 w 399"/>
                <a:gd name="T23" fmla="*/ 349 h 379"/>
                <a:gd name="T24" fmla="*/ 132 w 399"/>
                <a:gd name="T25" fmla="*/ 349 h 379"/>
                <a:gd name="T26" fmla="*/ 132 w 399"/>
                <a:gd name="T27" fmla="*/ 360 h 379"/>
                <a:gd name="T28" fmla="*/ 59 w 399"/>
                <a:gd name="T29" fmla="*/ 360 h 379"/>
                <a:gd name="T30" fmla="*/ 59 w 399"/>
                <a:gd name="T31" fmla="*/ 349 h 379"/>
                <a:gd name="T32" fmla="*/ 49 w 399"/>
                <a:gd name="T33" fmla="*/ 349 h 379"/>
                <a:gd name="T34" fmla="*/ 49 w 399"/>
                <a:gd name="T35" fmla="*/ 360 h 379"/>
                <a:gd name="T36" fmla="*/ 20 w 399"/>
                <a:gd name="T37" fmla="*/ 360 h 379"/>
                <a:gd name="T38" fmla="*/ 20 w 399"/>
                <a:gd name="T39" fmla="*/ 331 h 379"/>
                <a:gd name="T40" fmla="*/ 31 w 399"/>
                <a:gd name="T41" fmla="*/ 331 h 379"/>
                <a:gd name="T42" fmla="*/ 31 w 399"/>
                <a:gd name="T43" fmla="*/ 322 h 379"/>
                <a:gd name="T44" fmla="*/ 20 w 399"/>
                <a:gd name="T45" fmla="*/ 322 h 379"/>
                <a:gd name="T46" fmla="*/ 20 w 399"/>
                <a:gd name="T47" fmla="*/ 244 h 379"/>
                <a:gd name="T48" fmla="*/ 31 w 399"/>
                <a:gd name="T49" fmla="*/ 244 h 379"/>
                <a:gd name="T50" fmla="*/ 31 w 399"/>
                <a:gd name="T51" fmla="*/ 235 h 379"/>
                <a:gd name="T52" fmla="*/ 20 w 399"/>
                <a:gd name="T53" fmla="*/ 235 h 379"/>
                <a:gd name="T54" fmla="*/ 20 w 399"/>
                <a:gd name="T55" fmla="*/ 157 h 379"/>
                <a:gd name="T56" fmla="*/ 31 w 399"/>
                <a:gd name="T57" fmla="*/ 157 h 379"/>
                <a:gd name="T58" fmla="*/ 31 w 399"/>
                <a:gd name="T59" fmla="*/ 148 h 379"/>
                <a:gd name="T60" fmla="*/ 20 w 399"/>
                <a:gd name="T61" fmla="*/ 148 h 379"/>
                <a:gd name="T62" fmla="*/ 20 w 399"/>
                <a:gd name="T63" fmla="*/ 70 h 379"/>
                <a:gd name="T64" fmla="*/ 31 w 399"/>
                <a:gd name="T65" fmla="*/ 70 h 379"/>
                <a:gd name="T66" fmla="*/ 31 w 399"/>
                <a:gd name="T67" fmla="*/ 61 h 379"/>
                <a:gd name="T68" fmla="*/ 20 w 399"/>
                <a:gd name="T69" fmla="*/ 61 h 379"/>
                <a:gd name="T70" fmla="*/ 20 w 399"/>
                <a:gd name="T71" fmla="*/ 28 h 379"/>
                <a:gd name="T72" fmla="*/ 30 w 399"/>
                <a:gd name="T73" fmla="*/ 14 h 379"/>
                <a:gd name="T74" fmla="*/ 16 w 399"/>
                <a:gd name="T75" fmla="*/ 0 h 379"/>
                <a:gd name="T76" fmla="*/ 1 w 399"/>
                <a:gd name="T77" fmla="*/ 14 h 379"/>
                <a:gd name="T78" fmla="*/ 11 w 399"/>
                <a:gd name="T79" fmla="*/ 28 h 379"/>
                <a:gd name="T80" fmla="*/ 11 w 399"/>
                <a:gd name="T81" fmla="*/ 61 h 379"/>
                <a:gd name="T82" fmla="*/ 0 w 399"/>
                <a:gd name="T83" fmla="*/ 61 h 379"/>
                <a:gd name="T84" fmla="*/ 0 w 399"/>
                <a:gd name="T85" fmla="*/ 70 h 379"/>
                <a:gd name="T86" fmla="*/ 11 w 399"/>
                <a:gd name="T87" fmla="*/ 70 h 379"/>
                <a:gd name="T88" fmla="*/ 11 w 399"/>
                <a:gd name="T89" fmla="*/ 148 h 379"/>
                <a:gd name="T90" fmla="*/ 0 w 399"/>
                <a:gd name="T91" fmla="*/ 148 h 379"/>
                <a:gd name="T92" fmla="*/ 0 w 399"/>
                <a:gd name="T93" fmla="*/ 157 h 379"/>
                <a:gd name="T94" fmla="*/ 11 w 399"/>
                <a:gd name="T95" fmla="*/ 157 h 379"/>
                <a:gd name="T96" fmla="*/ 11 w 399"/>
                <a:gd name="T97" fmla="*/ 235 h 379"/>
                <a:gd name="T98" fmla="*/ 0 w 399"/>
                <a:gd name="T99" fmla="*/ 235 h 379"/>
                <a:gd name="T100" fmla="*/ 0 w 399"/>
                <a:gd name="T101" fmla="*/ 244 h 379"/>
                <a:gd name="T102" fmla="*/ 11 w 399"/>
                <a:gd name="T103" fmla="*/ 244 h 379"/>
                <a:gd name="T104" fmla="*/ 11 w 399"/>
                <a:gd name="T105" fmla="*/ 322 h 379"/>
                <a:gd name="T106" fmla="*/ 0 w 399"/>
                <a:gd name="T107" fmla="*/ 322 h 379"/>
                <a:gd name="T108" fmla="*/ 0 w 399"/>
                <a:gd name="T109" fmla="*/ 331 h 379"/>
                <a:gd name="T110" fmla="*/ 11 w 399"/>
                <a:gd name="T111" fmla="*/ 331 h 379"/>
                <a:gd name="T112" fmla="*/ 11 w 399"/>
                <a:gd name="T113" fmla="*/ 369 h 379"/>
                <a:gd name="T114" fmla="*/ 371 w 399"/>
                <a:gd name="T115" fmla="*/ 369 h 379"/>
                <a:gd name="T116" fmla="*/ 384 w 399"/>
                <a:gd name="T117" fmla="*/ 379 h 379"/>
                <a:gd name="T118" fmla="*/ 399 w 399"/>
                <a:gd name="T119" fmla="*/ 365 h 379"/>
                <a:gd name="T120" fmla="*/ 384 w 399"/>
                <a:gd name="T121" fmla="*/ 350 h 3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99" h="379">
                  <a:moveTo>
                    <a:pt x="384" y="350"/>
                  </a:moveTo>
                  <a:cubicBezTo>
                    <a:pt x="378" y="350"/>
                    <a:pt x="373" y="354"/>
                    <a:pt x="371" y="360"/>
                  </a:cubicBezTo>
                  <a:cubicBezTo>
                    <a:pt x="307" y="360"/>
                    <a:pt x="307" y="360"/>
                    <a:pt x="307" y="360"/>
                  </a:cubicBezTo>
                  <a:cubicBezTo>
                    <a:pt x="307" y="349"/>
                    <a:pt x="307" y="349"/>
                    <a:pt x="307" y="349"/>
                  </a:cubicBezTo>
                  <a:cubicBezTo>
                    <a:pt x="297" y="349"/>
                    <a:pt x="297" y="349"/>
                    <a:pt x="297" y="349"/>
                  </a:cubicBezTo>
                  <a:cubicBezTo>
                    <a:pt x="297" y="360"/>
                    <a:pt x="297" y="360"/>
                    <a:pt x="297" y="360"/>
                  </a:cubicBezTo>
                  <a:cubicBezTo>
                    <a:pt x="224" y="360"/>
                    <a:pt x="224" y="360"/>
                    <a:pt x="224" y="360"/>
                  </a:cubicBezTo>
                  <a:cubicBezTo>
                    <a:pt x="224" y="349"/>
                    <a:pt x="224" y="349"/>
                    <a:pt x="224" y="349"/>
                  </a:cubicBezTo>
                  <a:cubicBezTo>
                    <a:pt x="215" y="349"/>
                    <a:pt x="215" y="349"/>
                    <a:pt x="215" y="349"/>
                  </a:cubicBezTo>
                  <a:cubicBezTo>
                    <a:pt x="215" y="360"/>
                    <a:pt x="215" y="360"/>
                    <a:pt x="215" y="360"/>
                  </a:cubicBezTo>
                  <a:cubicBezTo>
                    <a:pt x="141" y="360"/>
                    <a:pt x="141" y="360"/>
                    <a:pt x="141" y="360"/>
                  </a:cubicBezTo>
                  <a:cubicBezTo>
                    <a:pt x="141" y="349"/>
                    <a:pt x="141" y="349"/>
                    <a:pt x="141" y="349"/>
                  </a:cubicBezTo>
                  <a:cubicBezTo>
                    <a:pt x="132" y="349"/>
                    <a:pt x="132" y="349"/>
                    <a:pt x="132" y="349"/>
                  </a:cubicBezTo>
                  <a:cubicBezTo>
                    <a:pt x="132" y="360"/>
                    <a:pt x="132" y="360"/>
                    <a:pt x="132" y="360"/>
                  </a:cubicBezTo>
                  <a:cubicBezTo>
                    <a:pt x="59" y="360"/>
                    <a:pt x="59" y="360"/>
                    <a:pt x="59" y="360"/>
                  </a:cubicBezTo>
                  <a:cubicBezTo>
                    <a:pt x="59" y="349"/>
                    <a:pt x="59" y="349"/>
                    <a:pt x="59" y="349"/>
                  </a:cubicBezTo>
                  <a:cubicBezTo>
                    <a:pt x="49" y="349"/>
                    <a:pt x="49" y="349"/>
                    <a:pt x="49" y="349"/>
                  </a:cubicBezTo>
                  <a:cubicBezTo>
                    <a:pt x="49" y="360"/>
                    <a:pt x="49" y="360"/>
                    <a:pt x="49" y="360"/>
                  </a:cubicBezTo>
                  <a:cubicBezTo>
                    <a:pt x="20" y="360"/>
                    <a:pt x="20" y="360"/>
                    <a:pt x="20" y="360"/>
                  </a:cubicBezTo>
                  <a:cubicBezTo>
                    <a:pt x="20" y="331"/>
                    <a:pt x="20" y="331"/>
                    <a:pt x="20" y="331"/>
                  </a:cubicBezTo>
                  <a:cubicBezTo>
                    <a:pt x="31" y="331"/>
                    <a:pt x="31" y="331"/>
                    <a:pt x="31" y="331"/>
                  </a:cubicBezTo>
                  <a:cubicBezTo>
                    <a:pt x="31" y="322"/>
                    <a:pt x="31" y="322"/>
                    <a:pt x="31" y="322"/>
                  </a:cubicBezTo>
                  <a:cubicBezTo>
                    <a:pt x="20" y="322"/>
                    <a:pt x="20" y="322"/>
                    <a:pt x="20" y="322"/>
                  </a:cubicBezTo>
                  <a:cubicBezTo>
                    <a:pt x="20" y="244"/>
                    <a:pt x="20" y="244"/>
                    <a:pt x="20" y="244"/>
                  </a:cubicBezTo>
                  <a:cubicBezTo>
                    <a:pt x="31" y="244"/>
                    <a:pt x="31" y="244"/>
                    <a:pt x="31" y="244"/>
                  </a:cubicBezTo>
                  <a:cubicBezTo>
                    <a:pt x="31" y="235"/>
                    <a:pt x="31" y="235"/>
                    <a:pt x="31" y="235"/>
                  </a:cubicBezTo>
                  <a:cubicBezTo>
                    <a:pt x="20" y="235"/>
                    <a:pt x="20" y="235"/>
                    <a:pt x="20" y="235"/>
                  </a:cubicBezTo>
                  <a:cubicBezTo>
                    <a:pt x="20" y="157"/>
                    <a:pt x="20" y="157"/>
                    <a:pt x="20" y="157"/>
                  </a:cubicBezTo>
                  <a:cubicBezTo>
                    <a:pt x="31" y="157"/>
                    <a:pt x="31" y="157"/>
                    <a:pt x="31" y="157"/>
                  </a:cubicBezTo>
                  <a:cubicBezTo>
                    <a:pt x="31" y="148"/>
                    <a:pt x="31" y="148"/>
                    <a:pt x="31" y="148"/>
                  </a:cubicBezTo>
                  <a:cubicBezTo>
                    <a:pt x="20" y="148"/>
                    <a:pt x="20" y="148"/>
                    <a:pt x="20" y="148"/>
                  </a:cubicBezTo>
                  <a:cubicBezTo>
                    <a:pt x="20" y="70"/>
                    <a:pt x="20" y="70"/>
                    <a:pt x="20" y="70"/>
                  </a:cubicBezTo>
                  <a:cubicBezTo>
                    <a:pt x="31" y="70"/>
                    <a:pt x="31" y="70"/>
                    <a:pt x="31" y="70"/>
                  </a:cubicBezTo>
                  <a:cubicBezTo>
                    <a:pt x="31" y="61"/>
                    <a:pt x="31" y="61"/>
                    <a:pt x="31" y="61"/>
                  </a:cubicBezTo>
                  <a:cubicBezTo>
                    <a:pt x="20" y="61"/>
                    <a:pt x="20" y="61"/>
                    <a:pt x="20" y="61"/>
                  </a:cubicBezTo>
                  <a:cubicBezTo>
                    <a:pt x="20" y="28"/>
                    <a:pt x="20" y="28"/>
                    <a:pt x="20" y="28"/>
                  </a:cubicBezTo>
                  <a:cubicBezTo>
                    <a:pt x="26" y="26"/>
                    <a:pt x="30" y="21"/>
                    <a:pt x="30" y="14"/>
                  </a:cubicBezTo>
                  <a:cubicBezTo>
                    <a:pt x="30" y="6"/>
                    <a:pt x="24" y="0"/>
                    <a:pt x="16" y="0"/>
                  </a:cubicBezTo>
                  <a:cubicBezTo>
                    <a:pt x="8" y="0"/>
                    <a:pt x="1" y="6"/>
                    <a:pt x="1" y="14"/>
                  </a:cubicBezTo>
                  <a:cubicBezTo>
                    <a:pt x="1" y="21"/>
                    <a:pt x="5" y="26"/>
                    <a:pt x="11" y="28"/>
                  </a:cubicBezTo>
                  <a:cubicBezTo>
                    <a:pt x="11" y="61"/>
                    <a:pt x="11" y="61"/>
                    <a:pt x="11" y="61"/>
                  </a:cubicBezTo>
                  <a:cubicBezTo>
                    <a:pt x="0" y="61"/>
                    <a:pt x="0" y="61"/>
                    <a:pt x="0" y="61"/>
                  </a:cubicBezTo>
                  <a:cubicBezTo>
                    <a:pt x="0" y="70"/>
                    <a:pt x="0" y="70"/>
                    <a:pt x="0" y="70"/>
                  </a:cubicBezTo>
                  <a:cubicBezTo>
                    <a:pt x="11" y="70"/>
                    <a:pt x="11" y="70"/>
                    <a:pt x="11" y="70"/>
                  </a:cubicBezTo>
                  <a:cubicBezTo>
                    <a:pt x="11" y="148"/>
                    <a:pt x="11" y="148"/>
                    <a:pt x="11" y="148"/>
                  </a:cubicBezTo>
                  <a:cubicBezTo>
                    <a:pt x="0" y="148"/>
                    <a:pt x="0" y="148"/>
                    <a:pt x="0" y="148"/>
                  </a:cubicBezTo>
                  <a:cubicBezTo>
                    <a:pt x="0" y="157"/>
                    <a:pt x="0" y="157"/>
                    <a:pt x="0" y="157"/>
                  </a:cubicBezTo>
                  <a:cubicBezTo>
                    <a:pt x="11" y="157"/>
                    <a:pt x="11" y="157"/>
                    <a:pt x="11" y="157"/>
                  </a:cubicBezTo>
                  <a:cubicBezTo>
                    <a:pt x="11" y="235"/>
                    <a:pt x="11" y="235"/>
                    <a:pt x="11" y="235"/>
                  </a:cubicBezTo>
                  <a:cubicBezTo>
                    <a:pt x="0" y="235"/>
                    <a:pt x="0" y="235"/>
                    <a:pt x="0" y="235"/>
                  </a:cubicBezTo>
                  <a:cubicBezTo>
                    <a:pt x="0" y="244"/>
                    <a:pt x="0" y="244"/>
                    <a:pt x="0" y="244"/>
                  </a:cubicBezTo>
                  <a:cubicBezTo>
                    <a:pt x="11" y="244"/>
                    <a:pt x="11" y="244"/>
                    <a:pt x="11" y="244"/>
                  </a:cubicBezTo>
                  <a:cubicBezTo>
                    <a:pt x="11" y="322"/>
                    <a:pt x="11" y="322"/>
                    <a:pt x="11" y="322"/>
                  </a:cubicBezTo>
                  <a:cubicBezTo>
                    <a:pt x="0" y="322"/>
                    <a:pt x="0" y="322"/>
                    <a:pt x="0" y="322"/>
                  </a:cubicBezTo>
                  <a:cubicBezTo>
                    <a:pt x="0" y="331"/>
                    <a:pt x="0" y="331"/>
                    <a:pt x="0" y="331"/>
                  </a:cubicBezTo>
                  <a:cubicBezTo>
                    <a:pt x="11" y="331"/>
                    <a:pt x="11" y="331"/>
                    <a:pt x="11" y="331"/>
                  </a:cubicBezTo>
                  <a:cubicBezTo>
                    <a:pt x="11" y="369"/>
                    <a:pt x="11" y="369"/>
                    <a:pt x="11" y="369"/>
                  </a:cubicBezTo>
                  <a:cubicBezTo>
                    <a:pt x="371" y="369"/>
                    <a:pt x="371" y="369"/>
                    <a:pt x="371" y="369"/>
                  </a:cubicBezTo>
                  <a:cubicBezTo>
                    <a:pt x="373" y="375"/>
                    <a:pt x="378" y="379"/>
                    <a:pt x="384" y="379"/>
                  </a:cubicBezTo>
                  <a:cubicBezTo>
                    <a:pt x="392" y="379"/>
                    <a:pt x="399" y="372"/>
                    <a:pt x="399" y="365"/>
                  </a:cubicBezTo>
                  <a:cubicBezTo>
                    <a:pt x="399" y="357"/>
                    <a:pt x="392" y="350"/>
                    <a:pt x="384" y="35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pPr>
              <a:endParaRPr lang="zh-CN" altLang="en-US" sz="1016">
                <a:solidFill>
                  <a:prstClr val="black"/>
                </a:solidFill>
              </a:endParaRPr>
            </a:p>
          </p:txBody>
        </p:sp>
        <p:sp>
          <p:nvSpPr>
            <p:cNvPr id="34" name="Freeform 6"/>
            <p:cNvSpPr/>
            <p:nvPr/>
          </p:nvSpPr>
          <p:spPr bwMode="auto">
            <a:xfrm>
              <a:off x="4868" y="1594"/>
              <a:ext cx="793" cy="667"/>
            </a:xfrm>
            <a:custGeom>
              <a:avLst/>
              <a:gdLst>
                <a:gd name="T0" fmla="*/ 206 w 333"/>
                <a:gd name="T1" fmla="*/ 121 h 280"/>
                <a:gd name="T2" fmla="*/ 189 w 333"/>
                <a:gd name="T3" fmla="*/ 104 h 280"/>
                <a:gd name="T4" fmla="*/ 101 w 333"/>
                <a:gd name="T5" fmla="*/ 193 h 280"/>
                <a:gd name="T6" fmla="*/ 80 w 333"/>
                <a:gd name="T7" fmla="*/ 172 h 280"/>
                <a:gd name="T8" fmla="*/ 0 w 333"/>
                <a:gd name="T9" fmla="*/ 252 h 280"/>
                <a:gd name="T10" fmla="*/ 0 w 333"/>
                <a:gd name="T11" fmla="*/ 276 h 280"/>
                <a:gd name="T12" fmla="*/ 8 w 333"/>
                <a:gd name="T13" fmla="*/ 276 h 280"/>
                <a:gd name="T14" fmla="*/ 8 w 333"/>
                <a:gd name="T15" fmla="*/ 280 h 280"/>
                <a:gd name="T16" fmla="*/ 70 w 333"/>
                <a:gd name="T17" fmla="*/ 217 h 280"/>
                <a:gd name="T18" fmla="*/ 115 w 333"/>
                <a:gd name="T19" fmla="*/ 262 h 280"/>
                <a:gd name="T20" fmla="*/ 201 w 333"/>
                <a:gd name="T21" fmla="*/ 176 h 280"/>
                <a:gd name="T22" fmla="*/ 251 w 333"/>
                <a:gd name="T23" fmla="*/ 226 h 280"/>
                <a:gd name="T24" fmla="*/ 333 w 333"/>
                <a:gd name="T25" fmla="*/ 137 h 280"/>
                <a:gd name="T26" fmla="*/ 333 w 333"/>
                <a:gd name="T27" fmla="*/ 0 h 280"/>
                <a:gd name="T28" fmla="*/ 206 w 333"/>
                <a:gd name="T29" fmla="*/ 121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33" h="280">
                  <a:moveTo>
                    <a:pt x="206" y="121"/>
                  </a:moveTo>
                  <a:cubicBezTo>
                    <a:pt x="206" y="121"/>
                    <a:pt x="192" y="107"/>
                    <a:pt x="189" y="104"/>
                  </a:cubicBezTo>
                  <a:cubicBezTo>
                    <a:pt x="185" y="108"/>
                    <a:pt x="101" y="193"/>
                    <a:pt x="101" y="193"/>
                  </a:cubicBezTo>
                  <a:cubicBezTo>
                    <a:pt x="101" y="193"/>
                    <a:pt x="84" y="176"/>
                    <a:pt x="80" y="172"/>
                  </a:cubicBezTo>
                  <a:cubicBezTo>
                    <a:pt x="0" y="252"/>
                    <a:pt x="0" y="252"/>
                    <a:pt x="0" y="252"/>
                  </a:cubicBezTo>
                  <a:cubicBezTo>
                    <a:pt x="0" y="276"/>
                    <a:pt x="0" y="276"/>
                    <a:pt x="0" y="276"/>
                  </a:cubicBezTo>
                  <a:cubicBezTo>
                    <a:pt x="4" y="276"/>
                    <a:pt x="8" y="276"/>
                    <a:pt x="8" y="276"/>
                  </a:cubicBezTo>
                  <a:cubicBezTo>
                    <a:pt x="8" y="280"/>
                    <a:pt x="8" y="280"/>
                    <a:pt x="8" y="280"/>
                  </a:cubicBezTo>
                  <a:cubicBezTo>
                    <a:pt x="70" y="217"/>
                    <a:pt x="70" y="217"/>
                    <a:pt x="70" y="217"/>
                  </a:cubicBezTo>
                  <a:cubicBezTo>
                    <a:pt x="70" y="217"/>
                    <a:pt x="106" y="253"/>
                    <a:pt x="115" y="262"/>
                  </a:cubicBezTo>
                  <a:cubicBezTo>
                    <a:pt x="127" y="251"/>
                    <a:pt x="201" y="176"/>
                    <a:pt x="201" y="176"/>
                  </a:cubicBezTo>
                  <a:cubicBezTo>
                    <a:pt x="201" y="176"/>
                    <a:pt x="240" y="216"/>
                    <a:pt x="251" y="226"/>
                  </a:cubicBezTo>
                  <a:cubicBezTo>
                    <a:pt x="260" y="216"/>
                    <a:pt x="312" y="160"/>
                    <a:pt x="333" y="137"/>
                  </a:cubicBezTo>
                  <a:cubicBezTo>
                    <a:pt x="333" y="0"/>
                    <a:pt x="333" y="0"/>
                    <a:pt x="333" y="0"/>
                  </a:cubicBezTo>
                  <a:lnTo>
                    <a:pt x="206" y="12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pPr>
              <a:endParaRPr lang="zh-CN" altLang="en-US" sz="1016">
                <a:solidFill>
                  <a:prstClr val="black"/>
                </a:solidFill>
              </a:endParaRPr>
            </a:p>
          </p:txBody>
        </p:sp>
        <p:sp>
          <p:nvSpPr>
            <p:cNvPr id="35" name="Freeform 7"/>
            <p:cNvSpPr/>
            <p:nvPr/>
          </p:nvSpPr>
          <p:spPr bwMode="auto">
            <a:xfrm>
              <a:off x="4868" y="1563"/>
              <a:ext cx="793" cy="621"/>
            </a:xfrm>
            <a:custGeom>
              <a:avLst/>
              <a:gdLst>
                <a:gd name="T0" fmla="*/ 491 w 793"/>
                <a:gd name="T1" fmla="*/ 288 h 621"/>
                <a:gd name="T2" fmla="*/ 458 w 793"/>
                <a:gd name="T3" fmla="*/ 252 h 621"/>
                <a:gd name="T4" fmla="*/ 450 w 793"/>
                <a:gd name="T5" fmla="*/ 248 h 621"/>
                <a:gd name="T6" fmla="*/ 446 w 793"/>
                <a:gd name="T7" fmla="*/ 252 h 621"/>
                <a:gd name="T8" fmla="*/ 241 w 793"/>
                <a:gd name="T9" fmla="*/ 457 h 621"/>
                <a:gd name="T10" fmla="*/ 198 w 793"/>
                <a:gd name="T11" fmla="*/ 414 h 621"/>
                <a:gd name="T12" fmla="*/ 191 w 793"/>
                <a:gd name="T13" fmla="*/ 409 h 621"/>
                <a:gd name="T14" fmla="*/ 0 w 793"/>
                <a:gd name="T15" fmla="*/ 600 h 621"/>
                <a:gd name="T16" fmla="*/ 0 w 793"/>
                <a:gd name="T17" fmla="*/ 609 h 621"/>
                <a:gd name="T18" fmla="*/ 0 w 793"/>
                <a:gd name="T19" fmla="*/ 621 h 621"/>
                <a:gd name="T20" fmla="*/ 191 w 793"/>
                <a:gd name="T21" fmla="*/ 431 h 621"/>
                <a:gd name="T22" fmla="*/ 236 w 793"/>
                <a:gd name="T23" fmla="*/ 474 h 621"/>
                <a:gd name="T24" fmla="*/ 241 w 793"/>
                <a:gd name="T25" fmla="*/ 479 h 621"/>
                <a:gd name="T26" fmla="*/ 246 w 793"/>
                <a:gd name="T27" fmla="*/ 474 h 621"/>
                <a:gd name="T28" fmla="*/ 450 w 793"/>
                <a:gd name="T29" fmla="*/ 269 h 621"/>
                <a:gd name="T30" fmla="*/ 486 w 793"/>
                <a:gd name="T31" fmla="*/ 302 h 621"/>
                <a:gd name="T32" fmla="*/ 491 w 793"/>
                <a:gd name="T33" fmla="*/ 307 h 621"/>
                <a:gd name="T34" fmla="*/ 496 w 793"/>
                <a:gd name="T35" fmla="*/ 302 h 621"/>
                <a:gd name="T36" fmla="*/ 793 w 793"/>
                <a:gd name="T37" fmla="*/ 19 h 621"/>
                <a:gd name="T38" fmla="*/ 793 w 793"/>
                <a:gd name="T39" fmla="*/ 0 h 621"/>
                <a:gd name="T40" fmla="*/ 491 w 793"/>
                <a:gd name="T41" fmla="*/ 288 h 6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93" h="621">
                  <a:moveTo>
                    <a:pt x="491" y="288"/>
                  </a:moveTo>
                  <a:lnTo>
                    <a:pt x="458" y="252"/>
                  </a:lnTo>
                  <a:lnTo>
                    <a:pt x="450" y="248"/>
                  </a:lnTo>
                  <a:lnTo>
                    <a:pt x="446" y="252"/>
                  </a:lnTo>
                  <a:lnTo>
                    <a:pt x="241" y="457"/>
                  </a:lnTo>
                  <a:lnTo>
                    <a:pt x="198" y="414"/>
                  </a:lnTo>
                  <a:lnTo>
                    <a:pt x="191" y="409"/>
                  </a:lnTo>
                  <a:lnTo>
                    <a:pt x="0" y="600"/>
                  </a:lnTo>
                  <a:lnTo>
                    <a:pt x="0" y="609"/>
                  </a:lnTo>
                  <a:lnTo>
                    <a:pt x="0" y="621"/>
                  </a:lnTo>
                  <a:lnTo>
                    <a:pt x="191" y="431"/>
                  </a:lnTo>
                  <a:lnTo>
                    <a:pt x="236" y="474"/>
                  </a:lnTo>
                  <a:lnTo>
                    <a:pt x="241" y="479"/>
                  </a:lnTo>
                  <a:lnTo>
                    <a:pt x="246" y="474"/>
                  </a:lnTo>
                  <a:lnTo>
                    <a:pt x="450" y="269"/>
                  </a:lnTo>
                  <a:lnTo>
                    <a:pt x="486" y="302"/>
                  </a:lnTo>
                  <a:lnTo>
                    <a:pt x="491" y="307"/>
                  </a:lnTo>
                  <a:lnTo>
                    <a:pt x="496" y="302"/>
                  </a:lnTo>
                  <a:lnTo>
                    <a:pt x="793" y="19"/>
                  </a:lnTo>
                  <a:lnTo>
                    <a:pt x="793" y="0"/>
                  </a:lnTo>
                  <a:lnTo>
                    <a:pt x="491" y="28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pPr>
              <a:endParaRPr lang="zh-CN" altLang="en-US" sz="1016">
                <a:solidFill>
                  <a:prstClr val="black"/>
                </a:solidFill>
              </a:endParaRPr>
            </a:p>
          </p:txBody>
        </p:sp>
        <p:sp>
          <p:nvSpPr>
            <p:cNvPr id="36" name="Freeform 8"/>
            <p:cNvSpPr/>
            <p:nvPr/>
          </p:nvSpPr>
          <p:spPr bwMode="auto">
            <a:xfrm>
              <a:off x="4868" y="1984"/>
              <a:ext cx="793" cy="360"/>
            </a:xfrm>
            <a:custGeom>
              <a:avLst/>
              <a:gdLst>
                <a:gd name="T0" fmla="*/ 251 w 333"/>
                <a:gd name="T1" fmla="*/ 89 h 151"/>
                <a:gd name="T2" fmla="*/ 201 w 333"/>
                <a:gd name="T3" fmla="*/ 39 h 151"/>
                <a:gd name="T4" fmla="*/ 115 w 333"/>
                <a:gd name="T5" fmla="*/ 125 h 151"/>
                <a:gd name="T6" fmla="*/ 70 w 333"/>
                <a:gd name="T7" fmla="*/ 80 h 151"/>
                <a:gd name="T8" fmla="*/ 0 w 333"/>
                <a:gd name="T9" fmla="*/ 150 h 151"/>
                <a:gd name="T10" fmla="*/ 0 w 333"/>
                <a:gd name="T11" fmla="*/ 151 h 151"/>
                <a:gd name="T12" fmla="*/ 13 w 333"/>
                <a:gd name="T13" fmla="*/ 151 h 151"/>
                <a:gd name="T14" fmla="*/ 13 w 333"/>
                <a:gd name="T15" fmla="*/ 140 h 151"/>
                <a:gd name="T16" fmla="*/ 35 w 333"/>
                <a:gd name="T17" fmla="*/ 140 h 151"/>
                <a:gd name="T18" fmla="*/ 35 w 333"/>
                <a:gd name="T19" fmla="*/ 151 h 151"/>
                <a:gd name="T20" fmla="*/ 96 w 333"/>
                <a:gd name="T21" fmla="*/ 151 h 151"/>
                <a:gd name="T22" fmla="*/ 96 w 333"/>
                <a:gd name="T23" fmla="*/ 140 h 151"/>
                <a:gd name="T24" fmla="*/ 118 w 333"/>
                <a:gd name="T25" fmla="*/ 140 h 151"/>
                <a:gd name="T26" fmla="*/ 118 w 333"/>
                <a:gd name="T27" fmla="*/ 151 h 151"/>
                <a:gd name="T28" fmla="*/ 178 w 333"/>
                <a:gd name="T29" fmla="*/ 151 h 151"/>
                <a:gd name="T30" fmla="*/ 178 w 333"/>
                <a:gd name="T31" fmla="*/ 140 h 151"/>
                <a:gd name="T32" fmla="*/ 200 w 333"/>
                <a:gd name="T33" fmla="*/ 140 h 151"/>
                <a:gd name="T34" fmla="*/ 200 w 333"/>
                <a:gd name="T35" fmla="*/ 151 h 151"/>
                <a:gd name="T36" fmla="*/ 261 w 333"/>
                <a:gd name="T37" fmla="*/ 151 h 151"/>
                <a:gd name="T38" fmla="*/ 261 w 333"/>
                <a:gd name="T39" fmla="*/ 140 h 151"/>
                <a:gd name="T40" fmla="*/ 283 w 333"/>
                <a:gd name="T41" fmla="*/ 140 h 151"/>
                <a:gd name="T42" fmla="*/ 283 w 333"/>
                <a:gd name="T43" fmla="*/ 151 h 151"/>
                <a:gd name="T44" fmla="*/ 333 w 333"/>
                <a:gd name="T45" fmla="*/ 151 h 151"/>
                <a:gd name="T46" fmla="*/ 333 w 333"/>
                <a:gd name="T47" fmla="*/ 0 h 151"/>
                <a:gd name="T48" fmla="*/ 251 w 333"/>
                <a:gd name="T49" fmla="*/ 89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33" h="151">
                  <a:moveTo>
                    <a:pt x="251" y="89"/>
                  </a:moveTo>
                  <a:cubicBezTo>
                    <a:pt x="251" y="89"/>
                    <a:pt x="205" y="43"/>
                    <a:pt x="201" y="39"/>
                  </a:cubicBezTo>
                  <a:cubicBezTo>
                    <a:pt x="197" y="43"/>
                    <a:pt x="115" y="125"/>
                    <a:pt x="115" y="125"/>
                  </a:cubicBezTo>
                  <a:cubicBezTo>
                    <a:pt x="115" y="125"/>
                    <a:pt x="75" y="84"/>
                    <a:pt x="70" y="80"/>
                  </a:cubicBezTo>
                  <a:cubicBezTo>
                    <a:pt x="0" y="150"/>
                    <a:pt x="0" y="150"/>
                    <a:pt x="0" y="150"/>
                  </a:cubicBezTo>
                  <a:cubicBezTo>
                    <a:pt x="0" y="151"/>
                    <a:pt x="0" y="151"/>
                    <a:pt x="0" y="151"/>
                  </a:cubicBezTo>
                  <a:cubicBezTo>
                    <a:pt x="13" y="151"/>
                    <a:pt x="13" y="151"/>
                    <a:pt x="13" y="151"/>
                  </a:cubicBezTo>
                  <a:cubicBezTo>
                    <a:pt x="13" y="148"/>
                    <a:pt x="13" y="140"/>
                    <a:pt x="13" y="140"/>
                  </a:cubicBezTo>
                  <a:cubicBezTo>
                    <a:pt x="35" y="140"/>
                    <a:pt x="35" y="140"/>
                    <a:pt x="35" y="140"/>
                  </a:cubicBezTo>
                  <a:cubicBezTo>
                    <a:pt x="35" y="140"/>
                    <a:pt x="35" y="148"/>
                    <a:pt x="35" y="151"/>
                  </a:cubicBezTo>
                  <a:cubicBezTo>
                    <a:pt x="96" y="151"/>
                    <a:pt x="96" y="151"/>
                    <a:pt x="96" y="151"/>
                  </a:cubicBezTo>
                  <a:cubicBezTo>
                    <a:pt x="96" y="148"/>
                    <a:pt x="96" y="140"/>
                    <a:pt x="96" y="140"/>
                  </a:cubicBezTo>
                  <a:cubicBezTo>
                    <a:pt x="118" y="140"/>
                    <a:pt x="118" y="140"/>
                    <a:pt x="118" y="140"/>
                  </a:cubicBezTo>
                  <a:cubicBezTo>
                    <a:pt x="118" y="140"/>
                    <a:pt x="118" y="148"/>
                    <a:pt x="118" y="151"/>
                  </a:cubicBezTo>
                  <a:cubicBezTo>
                    <a:pt x="178" y="151"/>
                    <a:pt x="178" y="151"/>
                    <a:pt x="178" y="151"/>
                  </a:cubicBezTo>
                  <a:cubicBezTo>
                    <a:pt x="178" y="148"/>
                    <a:pt x="178" y="140"/>
                    <a:pt x="178" y="140"/>
                  </a:cubicBezTo>
                  <a:cubicBezTo>
                    <a:pt x="200" y="140"/>
                    <a:pt x="200" y="140"/>
                    <a:pt x="200" y="140"/>
                  </a:cubicBezTo>
                  <a:cubicBezTo>
                    <a:pt x="200" y="140"/>
                    <a:pt x="200" y="148"/>
                    <a:pt x="200" y="151"/>
                  </a:cubicBezTo>
                  <a:cubicBezTo>
                    <a:pt x="261" y="151"/>
                    <a:pt x="261" y="151"/>
                    <a:pt x="261" y="151"/>
                  </a:cubicBezTo>
                  <a:cubicBezTo>
                    <a:pt x="261" y="148"/>
                    <a:pt x="261" y="140"/>
                    <a:pt x="261" y="140"/>
                  </a:cubicBezTo>
                  <a:cubicBezTo>
                    <a:pt x="283" y="140"/>
                    <a:pt x="283" y="140"/>
                    <a:pt x="283" y="140"/>
                  </a:cubicBezTo>
                  <a:cubicBezTo>
                    <a:pt x="283" y="140"/>
                    <a:pt x="283" y="148"/>
                    <a:pt x="283" y="151"/>
                  </a:cubicBezTo>
                  <a:cubicBezTo>
                    <a:pt x="333" y="151"/>
                    <a:pt x="333" y="151"/>
                    <a:pt x="333" y="151"/>
                  </a:cubicBezTo>
                  <a:cubicBezTo>
                    <a:pt x="333" y="0"/>
                    <a:pt x="333" y="0"/>
                    <a:pt x="333" y="0"/>
                  </a:cubicBezTo>
                  <a:lnTo>
                    <a:pt x="251" y="8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pPr>
              <a:endParaRPr lang="zh-CN" altLang="en-US" sz="1016">
                <a:solidFill>
                  <a:prstClr val="black"/>
                </a:solidFill>
              </a:endParaRPr>
            </a:p>
          </p:txBody>
        </p:sp>
        <p:sp>
          <p:nvSpPr>
            <p:cNvPr id="37" name="Freeform 9"/>
            <p:cNvSpPr/>
            <p:nvPr/>
          </p:nvSpPr>
          <p:spPr bwMode="auto">
            <a:xfrm>
              <a:off x="4868" y="1951"/>
              <a:ext cx="793" cy="381"/>
            </a:xfrm>
            <a:custGeom>
              <a:avLst/>
              <a:gdLst>
                <a:gd name="T0" fmla="*/ 598 w 793"/>
                <a:gd name="T1" fmla="*/ 212 h 381"/>
                <a:gd name="T2" fmla="*/ 479 w 793"/>
                <a:gd name="T3" fmla="*/ 95 h 381"/>
                <a:gd name="T4" fmla="*/ 474 w 793"/>
                <a:gd name="T5" fmla="*/ 100 h 381"/>
                <a:gd name="T6" fmla="*/ 274 w 793"/>
                <a:gd name="T7" fmla="*/ 300 h 381"/>
                <a:gd name="T8" fmla="*/ 167 w 793"/>
                <a:gd name="T9" fmla="*/ 193 h 381"/>
                <a:gd name="T10" fmla="*/ 0 w 793"/>
                <a:gd name="T11" fmla="*/ 360 h 381"/>
                <a:gd name="T12" fmla="*/ 0 w 793"/>
                <a:gd name="T13" fmla="*/ 369 h 381"/>
                <a:gd name="T14" fmla="*/ 0 w 793"/>
                <a:gd name="T15" fmla="*/ 381 h 381"/>
                <a:gd name="T16" fmla="*/ 167 w 793"/>
                <a:gd name="T17" fmla="*/ 212 h 381"/>
                <a:gd name="T18" fmla="*/ 274 w 793"/>
                <a:gd name="T19" fmla="*/ 319 h 381"/>
                <a:gd name="T20" fmla="*/ 281 w 793"/>
                <a:gd name="T21" fmla="*/ 314 h 381"/>
                <a:gd name="T22" fmla="*/ 479 w 793"/>
                <a:gd name="T23" fmla="*/ 117 h 381"/>
                <a:gd name="T24" fmla="*/ 593 w 793"/>
                <a:gd name="T25" fmla="*/ 229 h 381"/>
                <a:gd name="T26" fmla="*/ 598 w 793"/>
                <a:gd name="T27" fmla="*/ 233 h 381"/>
                <a:gd name="T28" fmla="*/ 603 w 793"/>
                <a:gd name="T29" fmla="*/ 229 h 381"/>
                <a:gd name="T30" fmla="*/ 793 w 793"/>
                <a:gd name="T31" fmla="*/ 24 h 381"/>
                <a:gd name="T32" fmla="*/ 793 w 793"/>
                <a:gd name="T33" fmla="*/ 0 h 381"/>
                <a:gd name="T34" fmla="*/ 598 w 793"/>
                <a:gd name="T35" fmla="*/ 212 h 3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93" h="381">
                  <a:moveTo>
                    <a:pt x="598" y="212"/>
                  </a:moveTo>
                  <a:lnTo>
                    <a:pt x="479" y="95"/>
                  </a:lnTo>
                  <a:lnTo>
                    <a:pt x="474" y="100"/>
                  </a:lnTo>
                  <a:lnTo>
                    <a:pt x="274" y="300"/>
                  </a:lnTo>
                  <a:lnTo>
                    <a:pt x="167" y="193"/>
                  </a:lnTo>
                  <a:lnTo>
                    <a:pt x="0" y="360"/>
                  </a:lnTo>
                  <a:lnTo>
                    <a:pt x="0" y="369"/>
                  </a:lnTo>
                  <a:lnTo>
                    <a:pt x="0" y="381"/>
                  </a:lnTo>
                  <a:lnTo>
                    <a:pt x="167" y="212"/>
                  </a:lnTo>
                  <a:lnTo>
                    <a:pt x="274" y="319"/>
                  </a:lnTo>
                  <a:lnTo>
                    <a:pt x="281" y="314"/>
                  </a:lnTo>
                  <a:lnTo>
                    <a:pt x="479" y="117"/>
                  </a:lnTo>
                  <a:lnTo>
                    <a:pt x="593" y="229"/>
                  </a:lnTo>
                  <a:lnTo>
                    <a:pt x="598" y="233"/>
                  </a:lnTo>
                  <a:lnTo>
                    <a:pt x="603" y="229"/>
                  </a:lnTo>
                  <a:lnTo>
                    <a:pt x="793" y="24"/>
                  </a:lnTo>
                  <a:lnTo>
                    <a:pt x="793" y="0"/>
                  </a:lnTo>
                  <a:lnTo>
                    <a:pt x="598" y="21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pPr>
              <a:endParaRPr lang="zh-CN" altLang="en-US" sz="1016">
                <a:solidFill>
                  <a:prstClr val="black"/>
                </a:solidFill>
              </a:endParaRPr>
            </a:p>
          </p:txBody>
        </p:sp>
      </p:grpSp>
      <p:grpSp>
        <p:nvGrpSpPr>
          <p:cNvPr id="13" name="Group 12"/>
          <p:cNvGrpSpPr>
            <a:grpSpLocks noChangeAspect="1"/>
          </p:cNvGrpSpPr>
          <p:nvPr/>
        </p:nvGrpSpPr>
        <p:grpSpPr bwMode="auto">
          <a:xfrm>
            <a:off x="1736347" y="2668918"/>
            <a:ext cx="443561" cy="424471"/>
            <a:chOff x="851" y="1961"/>
            <a:chExt cx="773" cy="740"/>
          </a:xfrm>
          <a:solidFill>
            <a:srgbClr val="C8161D"/>
          </a:solidFill>
        </p:grpSpPr>
        <p:sp>
          <p:nvSpPr>
            <p:cNvPr id="27" name="Freeform 13"/>
            <p:cNvSpPr>
              <a:spLocks noEditPoints="1"/>
            </p:cNvSpPr>
            <p:nvPr/>
          </p:nvSpPr>
          <p:spPr bwMode="auto">
            <a:xfrm>
              <a:off x="851" y="2424"/>
              <a:ext cx="277" cy="277"/>
            </a:xfrm>
            <a:custGeom>
              <a:avLst/>
              <a:gdLst>
                <a:gd name="T0" fmla="*/ 116 w 116"/>
                <a:gd name="T1" fmla="*/ 67 h 116"/>
                <a:gd name="T2" fmla="*/ 116 w 116"/>
                <a:gd name="T3" fmla="*/ 49 h 116"/>
                <a:gd name="T4" fmla="*/ 106 w 116"/>
                <a:gd name="T5" fmla="*/ 49 h 116"/>
                <a:gd name="T6" fmla="*/ 98 w 116"/>
                <a:gd name="T7" fmla="*/ 31 h 116"/>
                <a:gd name="T8" fmla="*/ 106 w 116"/>
                <a:gd name="T9" fmla="*/ 23 h 116"/>
                <a:gd name="T10" fmla="*/ 93 w 116"/>
                <a:gd name="T11" fmla="*/ 10 h 116"/>
                <a:gd name="T12" fmla="*/ 85 w 116"/>
                <a:gd name="T13" fmla="*/ 18 h 116"/>
                <a:gd name="T14" fmla="*/ 67 w 116"/>
                <a:gd name="T15" fmla="*/ 11 h 116"/>
                <a:gd name="T16" fmla="*/ 67 w 116"/>
                <a:gd name="T17" fmla="*/ 0 h 116"/>
                <a:gd name="T18" fmla="*/ 49 w 116"/>
                <a:gd name="T19" fmla="*/ 0 h 116"/>
                <a:gd name="T20" fmla="*/ 49 w 116"/>
                <a:gd name="T21" fmla="*/ 11 h 116"/>
                <a:gd name="T22" fmla="*/ 31 w 116"/>
                <a:gd name="T23" fmla="*/ 18 h 116"/>
                <a:gd name="T24" fmla="*/ 23 w 116"/>
                <a:gd name="T25" fmla="*/ 10 h 116"/>
                <a:gd name="T26" fmla="*/ 10 w 116"/>
                <a:gd name="T27" fmla="*/ 23 h 116"/>
                <a:gd name="T28" fmla="*/ 18 w 116"/>
                <a:gd name="T29" fmla="*/ 31 h 116"/>
                <a:gd name="T30" fmla="*/ 11 w 116"/>
                <a:gd name="T31" fmla="*/ 49 h 116"/>
                <a:gd name="T32" fmla="*/ 0 w 116"/>
                <a:gd name="T33" fmla="*/ 49 h 116"/>
                <a:gd name="T34" fmla="*/ 0 w 116"/>
                <a:gd name="T35" fmla="*/ 67 h 116"/>
                <a:gd name="T36" fmla="*/ 11 w 116"/>
                <a:gd name="T37" fmla="*/ 67 h 116"/>
                <a:gd name="T38" fmla="*/ 18 w 116"/>
                <a:gd name="T39" fmla="*/ 85 h 116"/>
                <a:gd name="T40" fmla="*/ 10 w 116"/>
                <a:gd name="T41" fmla="*/ 93 h 116"/>
                <a:gd name="T42" fmla="*/ 23 w 116"/>
                <a:gd name="T43" fmla="*/ 106 h 116"/>
                <a:gd name="T44" fmla="*/ 31 w 116"/>
                <a:gd name="T45" fmla="*/ 98 h 116"/>
                <a:gd name="T46" fmla="*/ 49 w 116"/>
                <a:gd name="T47" fmla="*/ 106 h 116"/>
                <a:gd name="T48" fmla="*/ 49 w 116"/>
                <a:gd name="T49" fmla="*/ 116 h 116"/>
                <a:gd name="T50" fmla="*/ 67 w 116"/>
                <a:gd name="T51" fmla="*/ 116 h 116"/>
                <a:gd name="T52" fmla="*/ 67 w 116"/>
                <a:gd name="T53" fmla="*/ 106 h 116"/>
                <a:gd name="T54" fmla="*/ 85 w 116"/>
                <a:gd name="T55" fmla="*/ 98 h 116"/>
                <a:gd name="T56" fmla="*/ 93 w 116"/>
                <a:gd name="T57" fmla="*/ 106 h 116"/>
                <a:gd name="T58" fmla="*/ 106 w 116"/>
                <a:gd name="T59" fmla="*/ 93 h 116"/>
                <a:gd name="T60" fmla="*/ 98 w 116"/>
                <a:gd name="T61" fmla="*/ 85 h 116"/>
                <a:gd name="T62" fmla="*/ 106 w 116"/>
                <a:gd name="T63" fmla="*/ 67 h 116"/>
                <a:gd name="T64" fmla="*/ 116 w 116"/>
                <a:gd name="T65" fmla="*/ 67 h 116"/>
                <a:gd name="T66" fmla="*/ 58 w 116"/>
                <a:gd name="T67" fmla="*/ 88 h 116"/>
                <a:gd name="T68" fmla="*/ 28 w 116"/>
                <a:gd name="T69" fmla="*/ 58 h 116"/>
                <a:gd name="T70" fmla="*/ 58 w 116"/>
                <a:gd name="T71" fmla="*/ 28 h 116"/>
                <a:gd name="T72" fmla="*/ 88 w 116"/>
                <a:gd name="T73" fmla="*/ 58 h 116"/>
                <a:gd name="T74" fmla="*/ 58 w 116"/>
                <a:gd name="T75" fmla="*/ 88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16" h="116">
                  <a:moveTo>
                    <a:pt x="116" y="67"/>
                  </a:moveTo>
                  <a:cubicBezTo>
                    <a:pt x="116" y="49"/>
                    <a:pt x="116" y="49"/>
                    <a:pt x="116" y="49"/>
                  </a:cubicBezTo>
                  <a:cubicBezTo>
                    <a:pt x="106" y="49"/>
                    <a:pt x="106" y="49"/>
                    <a:pt x="106" y="49"/>
                  </a:cubicBezTo>
                  <a:cubicBezTo>
                    <a:pt x="104" y="42"/>
                    <a:pt x="102" y="36"/>
                    <a:pt x="98" y="31"/>
                  </a:cubicBezTo>
                  <a:cubicBezTo>
                    <a:pt x="106" y="23"/>
                    <a:pt x="106" y="23"/>
                    <a:pt x="106" y="23"/>
                  </a:cubicBezTo>
                  <a:cubicBezTo>
                    <a:pt x="93" y="10"/>
                    <a:pt x="93" y="10"/>
                    <a:pt x="93" y="10"/>
                  </a:cubicBezTo>
                  <a:cubicBezTo>
                    <a:pt x="85" y="18"/>
                    <a:pt x="85" y="18"/>
                    <a:pt x="85" y="18"/>
                  </a:cubicBezTo>
                  <a:cubicBezTo>
                    <a:pt x="80" y="14"/>
                    <a:pt x="74" y="12"/>
                    <a:pt x="67" y="11"/>
                  </a:cubicBezTo>
                  <a:cubicBezTo>
                    <a:pt x="67" y="0"/>
                    <a:pt x="67" y="0"/>
                    <a:pt x="67" y="0"/>
                  </a:cubicBezTo>
                  <a:cubicBezTo>
                    <a:pt x="49" y="0"/>
                    <a:pt x="49" y="0"/>
                    <a:pt x="49" y="0"/>
                  </a:cubicBezTo>
                  <a:cubicBezTo>
                    <a:pt x="49" y="11"/>
                    <a:pt x="49" y="11"/>
                    <a:pt x="49" y="11"/>
                  </a:cubicBezTo>
                  <a:cubicBezTo>
                    <a:pt x="42" y="12"/>
                    <a:pt x="36" y="14"/>
                    <a:pt x="31" y="18"/>
                  </a:cubicBezTo>
                  <a:cubicBezTo>
                    <a:pt x="23" y="10"/>
                    <a:pt x="23" y="10"/>
                    <a:pt x="23" y="10"/>
                  </a:cubicBezTo>
                  <a:cubicBezTo>
                    <a:pt x="10" y="23"/>
                    <a:pt x="10" y="23"/>
                    <a:pt x="10" y="23"/>
                  </a:cubicBezTo>
                  <a:cubicBezTo>
                    <a:pt x="18" y="31"/>
                    <a:pt x="18" y="31"/>
                    <a:pt x="18" y="31"/>
                  </a:cubicBezTo>
                  <a:cubicBezTo>
                    <a:pt x="14" y="36"/>
                    <a:pt x="12" y="42"/>
                    <a:pt x="11" y="49"/>
                  </a:cubicBezTo>
                  <a:cubicBezTo>
                    <a:pt x="0" y="49"/>
                    <a:pt x="0" y="49"/>
                    <a:pt x="0" y="49"/>
                  </a:cubicBezTo>
                  <a:cubicBezTo>
                    <a:pt x="0" y="67"/>
                    <a:pt x="0" y="67"/>
                    <a:pt x="0" y="67"/>
                  </a:cubicBezTo>
                  <a:cubicBezTo>
                    <a:pt x="11" y="67"/>
                    <a:pt x="11" y="67"/>
                    <a:pt x="11" y="67"/>
                  </a:cubicBezTo>
                  <a:cubicBezTo>
                    <a:pt x="12" y="74"/>
                    <a:pt x="14" y="80"/>
                    <a:pt x="18" y="85"/>
                  </a:cubicBezTo>
                  <a:cubicBezTo>
                    <a:pt x="10" y="93"/>
                    <a:pt x="10" y="93"/>
                    <a:pt x="10" y="93"/>
                  </a:cubicBezTo>
                  <a:cubicBezTo>
                    <a:pt x="23" y="106"/>
                    <a:pt x="23" y="106"/>
                    <a:pt x="23" y="106"/>
                  </a:cubicBezTo>
                  <a:cubicBezTo>
                    <a:pt x="31" y="98"/>
                    <a:pt x="31" y="98"/>
                    <a:pt x="31" y="98"/>
                  </a:cubicBezTo>
                  <a:cubicBezTo>
                    <a:pt x="36" y="102"/>
                    <a:pt x="42" y="104"/>
                    <a:pt x="49" y="106"/>
                  </a:cubicBezTo>
                  <a:cubicBezTo>
                    <a:pt x="49" y="116"/>
                    <a:pt x="49" y="116"/>
                    <a:pt x="49" y="116"/>
                  </a:cubicBezTo>
                  <a:cubicBezTo>
                    <a:pt x="67" y="116"/>
                    <a:pt x="67" y="116"/>
                    <a:pt x="67" y="116"/>
                  </a:cubicBezTo>
                  <a:cubicBezTo>
                    <a:pt x="67" y="106"/>
                    <a:pt x="67" y="106"/>
                    <a:pt x="67" y="106"/>
                  </a:cubicBezTo>
                  <a:cubicBezTo>
                    <a:pt x="74" y="104"/>
                    <a:pt x="80" y="102"/>
                    <a:pt x="85" y="98"/>
                  </a:cubicBezTo>
                  <a:cubicBezTo>
                    <a:pt x="93" y="106"/>
                    <a:pt x="93" y="106"/>
                    <a:pt x="93" y="106"/>
                  </a:cubicBezTo>
                  <a:cubicBezTo>
                    <a:pt x="106" y="93"/>
                    <a:pt x="106" y="93"/>
                    <a:pt x="106" y="93"/>
                  </a:cubicBezTo>
                  <a:cubicBezTo>
                    <a:pt x="98" y="85"/>
                    <a:pt x="98" y="85"/>
                    <a:pt x="98" y="85"/>
                  </a:cubicBezTo>
                  <a:cubicBezTo>
                    <a:pt x="102" y="80"/>
                    <a:pt x="104" y="74"/>
                    <a:pt x="106" y="67"/>
                  </a:cubicBezTo>
                  <a:lnTo>
                    <a:pt x="116" y="67"/>
                  </a:lnTo>
                  <a:close/>
                  <a:moveTo>
                    <a:pt x="58" y="88"/>
                  </a:moveTo>
                  <a:cubicBezTo>
                    <a:pt x="41" y="88"/>
                    <a:pt x="28" y="75"/>
                    <a:pt x="28" y="58"/>
                  </a:cubicBezTo>
                  <a:cubicBezTo>
                    <a:pt x="28" y="41"/>
                    <a:pt x="41" y="28"/>
                    <a:pt x="58" y="28"/>
                  </a:cubicBezTo>
                  <a:cubicBezTo>
                    <a:pt x="75" y="28"/>
                    <a:pt x="88" y="41"/>
                    <a:pt x="88" y="58"/>
                  </a:cubicBezTo>
                  <a:cubicBezTo>
                    <a:pt x="88" y="75"/>
                    <a:pt x="75" y="88"/>
                    <a:pt x="58" y="8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pPr>
              <a:endParaRPr lang="zh-CN" altLang="en-US" sz="1016">
                <a:solidFill>
                  <a:prstClr val="black"/>
                </a:solidFill>
              </a:endParaRPr>
            </a:p>
          </p:txBody>
        </p:sp>
        <p:sp>
          <p:nvSpPr>
            <p:cNvPr id="28" name="Freeform 14"/>
            <p:cNvSpPr>
              <a:spLocks noEditPoints="1"/>
            </p:cNvSpPr>
            <p:nvPr/>
          </p:nvSpPr>
          <p:spPr bwMode="auto">
            <a:xfrm>
              <a:off x="1202" y="2424"/>
              <a:ext cx="279" cy="277"/>
            </a:xfrm>
            <a:custGeom>
              <a:avLst/>
              <a:gdLst>
                <a:gd name="T0" fmla="*/ 117 w 117"/>
                <a:gd name="T1" fmla="*/ 67 h 116"/>
                <a:gd name="T2" fmla="*/ 117 w 117"/>
                <a:gd name="T3" fmla="*/ 49 h 116"/>
                <a:gd name="T4" fmla="*/ 106 w 117"/>
                <a:gd name="T5" fmla="*/ 49 h 116"/>
                <a:gd name="T6" fmla="*/ 98 w 117"/>
                <a:gd name="T7" fmla="*/ 31 h 116"/>
                <a:gd name="T8" fmla="*/ 106 w 117"/>
                <a:gd name="T9" fmla="*/ 23 h 116"/>
                <a:gd name="T10" fmla="*/ 93 w 117"/>
                <a:gd name="T11" fmla="*/ 10 h 116"/>
                <a:gd name="T12" fmla="*/ 86 w 117"/>
                <a:gd name="T13" fmla="*/ 18 h 116"/>
                <a:gd name="T14" fmla="*/ 67 w 117"/>
                <a:gd name="T15" fmla="*/ 11 h 116"/>
                <a:gd name="T16" fmla="*/ 67 w 117"/>
                <a:gd name="T17" fmla="*/ 0 h 116"/>
                <a:gd name="T18" fmla="*/ 49 w 117"/>
                <a:gd name="T19" fmla="*/ 0 h 116"/>
                <a:gd name="T20" fmla="*/ 49 w 117"/>
                <a:gd name="T21" fmla="*/ 11 h 116"/>
                <a:gd name="T22" fmla="*/ 31 w 117"/>
                <a:gd name="T23" fmla="*/ 18 h 116"/>
                <a:gd name="T24" fmla="*/ 24 w 117"/>
                <a:gd name="T25" fmla="*/ 10 h 116"/>
                <a:gd name="T26" fmla="*/ 11 w 117"/>
                <a:gd name="T27" fmla="*/ 23 h 116"/>
                <a:gd name="T28" fmla="*/ 18 w 117"/>
                <a:gd name="T29" fmla="*/ 31 h 116"/>
                <a:gd name="T30" fmla="*/ 11 w 117"/>
                <a:gd name="T31" fmla="*/ 49 h 116"/>
                <a:gd name="T32" fmla="*/ 0 w 117"/>
                <a:gd name="T33" fmla="*/ 49 h 116"/>
                <a:gd name="T34" fmla="*/ 0 w 117"/>
                <a:gd name="T35" fmla="*/ 67 h 116"/>
                <a:gd name="T36" fmla="*/ 11 w 117"/>
                <a:gd name="T37" fmla="*/ 67 h 116"/>
                <a:gd name="T38" fmla="*/ 18 w 117"/>
                <a:gd name="T39" fmla="*/ 85 h 116"/>
                <a:gd name="T40" fmla="*/ 11 w 117"/>
                <a:gd name="T41" fmla="*/ 93 h 116"/>
                <a:gd name="T42" fmla="*/ 24 w 117"/>
                <a:gd name="T43" fmla="*/ 106 h 116"/>
                <a:gd name="T44" fmla="*/ 31 w 117"/>
                <a:gd name="T45" fmla="*/ 98 h 116"/>
                <a:gd name="T46" fmla="*/ 49 w 117"/>
                <a:gd name="T47" fmla="*/ 106 h 116"/>
                <a:gd name="T48" fmla="*/ 49 w 117"/>
                <a:gd name="T49" fmla="*/ 116 h 116"/>
                <a:gd name="T50" fmla="*/ 67 w 117"/>
                <a:gd name="T51" fmla="*/ 116 h 116"/>
                <a:gd name="T52" fmla="*/ 67 w 117"/>
                <a:gd name="T53" fmla="*/ 106 h 116"/>
                <a:gd name="T54" fmla="*/ 86 w 117"/>
                <a:gd name="T55" fmla="*/ 98 h 116"/>
                <a:gd name="T56" fmla="*/ 93 w 117"/>
                <a:gd name="T57" fmla="*/ 106 h 116"/>
                <a:gd name="T58" fmla="*/ 106 w 117"/>
                <a:gd name="T59" fmla="*/ 93 h 116"/>
                <a:gd name="T60" fmla="*/ 98 w 117"/>
                <a:gd name="T61" fmla="*/ 85 h 116"/>
                <a:gd name="T62" fmla="*/ 106 w 117"/>
                <a:gd name="T63" fmla="*/ 67 h 116"/>
                <a:gd name="T64" fmla="*/ 117 w 117"/>
                <a:gd name="T65" fmla="*/ 67 h 116"/>
                <a:gd name="T66" fmla="*/ 58 w 117"/>
                <a:gd name="T67" fmla="*/ 88 h 116"/>
                <a:gd name="T68" fmla="*/ 28 w 117"/>
                <a:gd name="T69" fmla="*/ 58 h 116"/>
                <a:gd name="T70" fmla="*/ 58 w 117"/>
                <a:gd name="T71" fmla="*/ 28 h 116"/>
                <a:gd name="T72" fmla="*/ 89 w 117"/>
                <a:gd name="T73" fmla="*/ 58 h 116"/>
                <a:gd name="T74" fmla="*/ 58 w 117"/>
                <a:gd name="T75" fmla="*/ 88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17" h="116">
                  <a:moveTo>
                    <a:pt x="117" y="67"/>
                  </a:moveTo>
                  <a:cubicBezTo>
                    <a:pt x="117" y="49"/>
                    <a:pt x="117" y="49"/>
                    <a:pt x="117" y="49"/>
                  </a:cubicBezTo>
                  <a:cubicBezTo>
                    <a:pt x="106" y="49"/>
                    <a:pt x="106" y="49"/>
                    <a:pt x="106" y="49"/>
                  </a:cubicBezTo>
                  <a:cubicBezTo>
                    <a:pt x="105" y="42"/>
                    <a:pt x="102" y="36"/>
                    <a:pt x="98" y="31"/>
                  </a:cubicBezTo>
                  <a:cubicBezTo>
                    <a:pt x="106" y="23"/>
                    <a:pt x="106" y="23"/>
                    <a:pt x="106" y="23"/>
                  </a:cubicBezTo>
                  <a:cubicBezTo>
                    <a:pt x="93" y="10"/>
                    <a:pt x="93" y="10"/>
                    <a:pt x="93" y="10"/>
                  </a:cubicBezTo>
                  <a:cubicBezTo>
                    <a:pt x="86" y="18"/>
                    <a:pt x="86" y="18"/>
                    <a:pt x="86" y="18"/>
                  </a:cubicBezTo>
                  <a:cubicBezTo>
                    <a:pt x="80" y="14"/>
                    <a:pt x="74" y="12"/>
                    <a:pt x="67" y="11"/>
                  </a:cubicBezTo>
                  <a:cubicBezTo>
                    <a:pt x="67" y="0"/>
                    <a:pt x="67" y="0"/>
                    <a:pt x="67" y="0"/>
                  </a:cubicBezTo>
                  <a:cubicBezTo>
                    <a:pt x="49" y="0"/>
                    <a:pt x="49" y="0"/>
                    <a:pt x="49" y="0"/>
                  </a:cubicBezTo>
                  <a:cubicBezTo>
                    <a:pt x="49" y="11"/>
                    <a:pt x="49" y="11"/>
                    <a:pt x="49" y="11"/>
                  </a:cubicBezTo>
                  <a:cubicBezTo>
                    <a:pt x="43" y="12"/>
                    <a:pt x="37" y="14"/>
                    <a:pt x="31" y="18"/>
                  </a:cubicBezTo>
                  <a:cubicBezTo>
                    <a:pt x="24" y="10"/>
                    <a:pt x="24" y="10"/>
                    <a:pt x="24" y="10"/>
                  </a:cubicBezTo>
                  <a:cubicBezTo>
                    <a:pt x="11" y="23"/>
                    <a:pt x="11" y="23"/>
                    <a:pt x="11" y="23"/>
                  </a:cubicBezTo>
                  <a:cubicBezTo>
                    <a:pt x="18" y="31"/>
                    <a:pt x="18" y="31"/>
                    <a:pt x="18" y="31"/>
                  </a:cubicBezTo>
                  <a:cubicBezTo>
                    <a:pt x="15" y="36"/>
                    <a:pt x="12" y="42"/>
                    <a:pt x="11" y="49"/>
                  </a:cubicBezTo>
                  <a:cubicBezTo>
                    <a:pt x="0" y="49"/>
                    <a:pt x="0" y="49"/>
                    <a:pt x="0" y="49"/>
                  </a:cubicBezTo>
                  <a:cubicBezTo>
                    <a:pt x="0" y="67"/>
                    <a:pt x="0" y="67"/>
                    <a:pt x="0" y="67"/>
                  </a:cubicBezTo>
                  <a:cubicBezTo>
                    <a:pt x="11" y="67"/>
                    <a:pt x="11" y="67"/>
                    <a:pt x="11" y="67"/>
                  </a:cubicBezTo>
                  <a:cubicBezTo>
                    <a:pt x="12" y="74"/>
                    <a:pt x="15" y="80"/>
                    <a:pt x="18" y="85"/>
                  </a:cubicBezTo>
                  <a:cubicBezTo>
                    <a:pt x="11" y="93"/>
                    <a:pt x="11" y="93"/>
                    <a:pt x="11" y="93"/>
                  </a:cubicBezTo>
                  <a:cubicBezTo>
                    <a:pt x="24" y="106"/>
                    <a:pt x="24" y="106"/>
                    <a:pt x="24" y="106"/>
                  </a:cubicBezTo>
                  <a:cubicBezTo>
                    <a:pt x="31" y="98"/>
                    <a:pt x="31" y="98"/>
                    <a:pt x="31" y="98"/>
                  </a:cubicBezTo>
                  <a:cubicBezTo>
                    <a:pt x="37" y="102"/>
                    <a:pt x="43" y="104"/>
                    <a:pt x="49" y="106"/>
                  </a:cubicBezTo>
                  <a:cubicBezTo>
                    <a:pt x="49" y="116"/>
                    <a:pt x="49" y="116"/>
                    <a:pt x="49" y="116"/>
                  </a:cubicBezTo>
                  <a:cubicBezTo>
                    <a:pt x="67" y="116"/>
                    <a:pt x="67" y="116"/>
                    <a:pt x="67" y="116"/>
                  </a:cubicBezTo>
                  <a:cubicBezTo>
                    <a:pt x="67" y="106"/>
                    <a:pt x="67" y="106"/>
                    <a:pt x="67" y="106"/>
                  </a:cubicBezTo>
                  <a:cubicBezTo>
                    <a:pt x="74" y="104"/>
                    <a:pt x="80" y="102"/>
                    <a:pt x="86" y="98"/>
                  </a:cubicBezTo>
                  <a:cubicBezTo>
                    <a:pt x="93" y="106"/>
                    <a:pt x="93" y="106"/>
                    <a:pt x="93" y="106"/>
                  </a:cubicBezTo>
                  <a:cubicBezTo>
                    <a:pt x="106" y="93"/>
                    <a:pt x="106" y="93"/>
                    <a:pt x="106" y="93"/>
                  </a:cubicBezTo>
                  <a:cubicBezTo>
                    <a:pt x="98" y="85"/>
                    <a:pt x="98" y="85"/>
                    <a:pt x="98" y="85"/>
                  </a:cubicBezTo>
                  <a:cubicBezTo>
                    <a:pt x="102" y="80"/>
                    <a:pt x="105" y="74"/>
                    <a:pt x="106" y="67"/>
                  </a:cubicBezTo>
                  <a:lnTo>
                    <a:pt x="117" y="67"/>
                  </a:lnTo>
                  <a:close/>
                  <a:moveTo>
                    <a:pt x="58" y="88"/>
                  </a:moveTo>
                  <a:cubicBezTo>
                    <a:pt x="42" y="88"/>
                    <a:pt x="28" y="75"/>
                    <a:pt x="28" y="58"/>
                  </a:cubicBezTo>
                  <a:cubicBezTo>
                    <a:pt x="28" y="41"/>
                    <a:pt x="42" y="28"/>
                    <a:pt x="58" y="28"/>
                  </a:cubicBezTo>
                  <a:cubicBezTo>
                    <a:pt x="75" y="28"/>
                    <a:pt x="89" y="41"/>
                    <a:pt x="89" y="58"/>
                  </a:cubicBezTo>
                  <a:cubicBezTo>
                    <a:pt x="89" y="75"/>
                    <a:pt x="75" y="88"/>
                    <a:pt x="58" y="8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pPr>
              <a:endParaRPr lang="zh-CN" altLang="en-US" sz="1016">
                <a:solidFill>
                  <a:prstClr val="black"/>
                </a:solidFill>
              </a:endParaRPr>
            </a:p>
          </p:txBody>
        </p:sp>
        <p:sp>
          <p:nvSpPr>
            <p:cNvPr id="29" name="Freeform 15"/>
            <p:cNvSpPr>
              <a:spLocks noEditPoints="1"/>
            </p:cNvSpPr>
            <p:nvPr/>
          </p:nvSpPr>
          <p:spPr bwMode="auto">
            <a:xfrm>
              <a:off x="1059" y="2259"/>
              <a:ext cx="217" cy="220"/>
            </a:xfrm>
            <a:custGeom>
              <a:avLst/>
              <a:gdLst>
                <a:gd name="T0" fmla="*/ 90 w 91"/>
                <a:gd name="T1" fmla="*/ 42 h 92"/>
                <a:gd name="T2" fmla="*/ 88 w 91"/>
                <a:gd name="T3" fmla="*/ 45 h 92"/>
                <a:gd name="T4" fmla="*/ 91 w 91"/>
                <a:gd name="T5" fmla="*/ 44 h 92"/>
                <a:gd name="T6" fmla="*/ 90 w 91"/>
                <a:gd name="T7" fmla="*/ 42 h 92"/>
                <a:gd name="T8" fmla="*/ 80 w 91"/>
                <a:gd name="T9" fmla="*/ 57 h 92"/>
                <a:gd name="T10" fmla="*/ 81 w 91"/>
                <a:gd name="T11" fmla="*/ 51 h 92"/>
                <a:gd name="T12" fmla="*/ 73 w 91"/>
                <a:gd name="T13" fmla="*/ 56 h 92"/>
                <a:gd name="T14" fmla="*/ 61 w 91"/>
                <a:gd name="T15" fmla="*/ 56 h 92"/>
                <a:gd name="T16" fmla="*/ 35 w 91"/>
                <a:gd name="T17" fmla="*/ 62 h 92"/>
                <a:gd name="T18" fmla="*/ 28 w 91"/>
                <a:gd name="T19" fmla="*/ 36 h 92"/>
                <a:gd name="T20" fmla="*/ 54 w 91"/>
                <a:gd name="T21" fmla="*/ 29 h 92"/>
                <a:gd name="T22" fmla="*/ 66 w 91"/>
                <a:gd name="T23" fmla="*/ 6 h 92"/>
                <a:gd name="T24" fmla="*/ 60 w 91"/>
                <a:gd name="T25" fmla="*/ 3 h 92"/>
                <a:gd name="T26" fmla="*/ 56 w 91"/>
                <a:gd name="T27" fmla="*/ 10 h 92"/>
                <a:gd name="T28" fmla="*/ 45 w 91"/>
                <a:gd name="T29" fmla="*/ 9 h 92"/>
                <a:gd name="T30" fmla="*/ 43 w 91"/>
                <a:gd name="T31" fmla="*/ 0 h 92"/>
                <a:gd name="T32" fmla="*/ 37 w 91"/>
                <a:gd name="T33" fmla="*/ 1 h 92"/>
                <a:gd name="T34" fmla="*/ 27 w 91"/>
                <a:gd name="T35" fmla="*/ 9 h 92"/>
                <a:gd name="T36" fmla="*/ 27 w 91"/>
                <a:gd name="T37" fmla="*/ 13 h 92"/>
                <a:gd name="T38" fmla="*/ 19 w 91"/>
                <a:gd name="T39" fmla="*/ 19 h 92"/>
                <a:gd name="T40" fmla="*/ 15 w 91"/>
                <a:gd name="T41" fmla="*/ 17 h 92"/>
                <a:gd name="T42" fmla="*/ 15 w 91"/>
                <a:gd name="T43" fmla="*/ 20 h 92"/>
                <a:gd name="T44" fmla="*/ 9 w 91"/>
                <a:gd name="T45" fmla="*/ 30 h 92"/>
                <a:gd name="T46" fmla="*/ 8 w 91"/>
                <a:gd name="T47" fmla="*/ 34 h 92"/>
                <a:gd name="T48" fmla="*/ 9 w 91"/>
                <a:gd name="T49" fmla="*/ 35 h 92"/>
                <a:gd name="T50" fmla="*/ 8 w 91"/>
                <a:gd name="T51" fmla="*/ 45 h 92"/>
                <a:gd name="T52" fmla="*/ 5 w 91"/>
                <a:gd name="T53" fmla="*/ 46 h 92"/>
                <a:gd name="T54" fmla="*/ 0 w 91"/>
                <a:gd name="T55" fmla="*/ 54 h 92"/>
                <a:gd name="T56" fmla="*/ 3 w 91"/>
                <a:gd name="T57" fmla="*/ 65 h 92"/>
                <a:gd name="T58" fmla="*/ 12 w 91"/>
                <a:gd name="T59" fmla="*/ 63 h 92"/>
                <a:gd name="T60" fmla="*/ 18 w 91"/>
                <a:gd name="T61" fmla="*/ 72 h 92"/>
                <a:gd name="T62" fmla="*/ 13 w 91"/>
                <a:gd name="T63" fmla="*/ 79 h 92"/>
                <a:gd name="T64" fmla="*/ 29 w 91"/>
                <a:gd name="T65" fmla="*/ 89 h 92"/>
                <a:gd name="T66" fmla="*/ 34 w 91"/>
                <a:gd name="T67" fmla="*/ 81 h 92"/>
                <a:gd name="T68" fmla="*/ 44 w 91"/>
                <a:gd name="T69" fmla="*/ 83 h 92"/>
                <a:gd name="T70" fmla="*/ 46 w 91"/>
                <a:gd name="T71" fmla="*/ 92 h 92"/>
                <a:gd name="T72" fmla="*/ 64 w 91"/>
                <a:gd name="T73" fmla="*/ 88 h 92"/>
                <a:gd name="T74" fmla="*/ 62 w 91"/>
                <a:gd name="T75" fmla="*/ 79 h 92"/>
                <a:gd name="T76" fmla="*/ 71 w 91"/>
                <a:gd name="T77" fmla="*/ 72 h 92"/>
                <a:gd name="T78" fmla="*/ 78 w 91"/>
                <a:gd name="T79" fmla="*/ 77 h 92"/>
                <a:gd name="T80" fmla="*/ 88 w 91"/>
                <a:gd name="T81" fmla="*/ 62 h 92"/>
                <a:gd name="T82" fmla="*/ 80 w 91"/>
                <a:gd name="T83" fmla="*/ 57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91" h="92">
                  <a:moveTo>
                    <a:pt x="90" y="42"/>
                  </a:moveTo>
                  <a:cubicBezTo>
                    <a:pt x="89" y="43"/>
                    <a:pt x="89" y="44"/>
                    <a:pt x="88" y="45"/>
                  </a:cubicBezTo>
                  <a:cubicBezTo>
                    <a:pt x="91" y="44"/>
                    <a:pt x="91" y="44"/>
                    <a:pt x="91" y="44"/>
                  </a:cubicBezTo>
                  <a:lnTo>
                    <a:pt x="90" y="42"/>
                  </a:lnTo>
                  <a:close/>
                  <a:moveTo>
                    <a:pt x="80" y="57"/>
                  </a:moveTo>
                  <a:cubicBezTo>
                    <a:pt x="81" y="55"/>
                    <a:pt x="81" y="53"/>
                    <a:pt x="81" y="51"/>
                  </a:cubicBezTo>
                  <a:cubicBezTo>
                    <a:pt x="79" y="54"/>
                    <a:pt x="76" y="55"/>
                    <a:pt x="73" y="56"/>
                  </a:cubicBezTo>
                  <a:cubicBezTo>
                    <a:pt x="69" y="58"/>
                    <a:pt x="64" y="58"/>
                    <a:pt x="61" y="56"/>
                  </a:cubicBezTo>
                  <a:cubicBezTo>
                    <a:pt x="55" y="65"/>
                    <a:pt x="44" y="67"/>
                    <a:pt x="35" y="62"/>
                  </a:cubicBezTo>
                  <a:cubicBezTo>
                    <a:pt x="26" y="57"/>
                    <a:pt x="23" y="45"/>
                    <a:pt x="28" y="36"/>
                  </a:cubicBezTo>
                  <a:cubicBezTo>
                    <a:pt x="34" y="27"/>
                    <a:pt x="45" y="25"/>
                    <a:pt x="54" y="29"/>
                  </a:cubicBezTo>
                  <a:cubicBezTo>
                    <a:pt x="56" y="21"/>
                    <a:pt x="62" y="13"/>
                    <a:pt x="66" y="6"/>
                  </a:cubicBezTo>
                  <a:cubicBezTo>
                    <a:pt x="60" y="3"/>
                    <a:pt x="60" y="3"/>
                    <a:pt x="60" y="3"/>
                  </a:cubicBezTo>
                  <a:cubicBezTo>
                    <a:pt x="56" y="10"/>
                    <a:pt x="56" y="10"/>
                    <a:pt x="56" y="10"/>
                  </a:cubicBezTo>
                  <a:cubicBezTo>
                    <a:pt x="52" y="9"/>
                    <a:pt x="49" y="9"/>
                    <a:pt x="45" y="9"/>
                  </a:cubicBezTo>
                  <a:cubicBezTo>
                    <a:pt x="43" y="0"/>
                    <a:pt x="43" y="0"/>
                    <a:pt x="43" y="0"/>
                  </a:cubicBezTo>
                  <a:cubicBezTo>
                    <a:pt x="37" y="1"/>
                    <a:pt x="37" y="1"/>
                    <a:pt x="37" y="1"/>
                  </a:cubicBezTo>
                  <a:cubicBezTo>
                    <a:pt x="34" y="4"/>
                    <a:pt x="31" y="7"/>
                    <a:pt x="27" y="9"/>
                  </a:cubicBezTo>
                  <a:cubicBezTo>
                    <a:pt x="27" y="13"/>
                    <a:pt x="27" y="13"/>
                    <a:pt x="27" y="13"/>
                  </a:cubicBezTo>
                  <a:cubicBezTo>
                    <a:pt x="24" y="15"/>
                    <a:pt x="21" y="17"/>
                    <a:pt x="19" y="19"/>
                  </a:cubicBezTo>
                  <a:cubicBezTo>
                    <a:pt x="15" y="17"/>
                    <a:pt x="15" y="17"/>
                    <a:pt x="15" y="17"/>
                  </a:cubicBezTo>
                  <a:cubicBezTo>
                    <a:pt x="15" y="18"/>
                    <a:pt x="15" y="19"/>
                    <a:pt x="15" y="20"/>
                  </a:cubicBezTo>
                  <a:cubicBezTo>
                    <a:pt x="14" y="24"/>
                    <a:pt x="12" y="28"/>
                    <a:pt x="9" y="30"/>
                  </a:cubicBezTo>
                  <a:cubicBezTo>
                    <a:pt x="9" y="32"/>
                    <a:pt x="8" y="33"/>
                    <a:pt x="8" y="34"/>
                  </a:cubicBezTo>
                  <a:cubicBezTo>
                    <a:pt x="9" y="35"/>
                    <a:pt x="9" y="35"/>
                    <a:pt x="9" y="35"/>
                  </a:cubicBezTo>
                  <a:cubicBezTo>
                    <a:pt x="8" y="38"/>
                    <a:pt x="8" y="42"/>
                    <a:pt x="8" y="45"/>
                  </a:cubicBezTo>
                  <a:cubicBezTo>
                    <a:pt x="5" y="46"/>
                    <a:pt x="5" y="46"/>
                    <a:pt x="5" y="46"/>
                  </a:cubicBezTo>
                  <a:cubicBezTo>
                    <a:pt x="4" y="49"/>
                    <a:pt x="2" y="52"/>
                    <a:pt x="0" y="54"/>
                  </a:cubicBezTo>
                  <a:cubicBezTo>
                    <a:pt x="3" y="65"/>
                    <a:pt x="3" y="65"/>
                    <a:pt x="3" y="65"/>
                  </a:cubicBezTo>
                  <a:cubicBezTo>
                    <a:pt x="12" y="63"/>
                    <a:pt x="12" y="63"/>
                    <a:pt x="12" y="63"/>
                  </a:cubicBezTo>
                  <a:cubicBezTo>
                    <a:pt x="13" y="66"/>
                    <a:pt x="16" y="69"/>
                    <a:pt x="18" y="72"/>
                  </a:cubicBezTo>
                  <a:cubicBezTo>
                    <a:pt x="13" y="79"/>
                    <a:pt x="13" y="79"/>
                    <a:pt x="13" y="79"/>
                  </a:cubicBezTo>
                  <a:cubicBezTo>
                    <a:pt x="29" y="89"/>
                    <a:pt x="29" y="89"/>
                    <a:pt x="29" y="89"/>
                  </a:cubicBezTo>
                  <a:cubicBezTo>
                    <a:pt x="34" y="81"/>
                    <a:pt x="34" y="81"/>
                    <a:pt x="34" y="81"/>
                  </a:cubicBezTo>
                  <a:cubicBezTo>
                    <a:pt x="37" y="82"/>
                    <a:pt x="41" y="83"/>
                    <a:pt x="44" y="83"/>
                  </a:cubicBezTo>
                  <a:cubicBezTo>
                    <a:pt x="46" y="92"/>
                    <a:pt x="46" y="92"/>
                    <a:pt x="46" y="92"/>
                  </a:cubicBezTo>
                  <a:cubicBezTo>
                    <a:pt x="64" y="88"/>
                    <a:pt x="64" y="88"/>
                    <a:pt x="64" y="88"/>
                  </a:cubicBezTo>
                  <a:cubicBezTo>
                    <a:pt x="62" y="79"/>
                    <a:pt x="62" y="79"/>
                    <a:pt x="62" y="79"/>
                  </a:cubicBezTo>
                  <a:cubicBezTo>
                    <a:pt x="65" y="77"/>
                    <a:pt x="68" y="75"/>
                    <a:pt x="71" y="72"/>
                  </a:cubicBezTo>
                  <a:cubicBezTo>
                    <a:pt x="78" y="77"/>
                    <a:pt x="78" y="77"/>
                    <a:pt x="78" y="77"/>
                  </a:cubicBezTo>
                  <a:cubicBezTo>
                    <a:pt x="88" y="62"/>
                    <a:pt x="88" y="62"/>
                    <a:pt x="88" y="62"/>
                  </a:cubicBezTo>
                  <a:lnTo>
                    <a:pt x="80" y="5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pPr>
              <a:endParaRPr lang="zh-CN" altLang="en-US" sz="1016">
                <a:solidFill>
                  <a:prstClr val="black"/>
                </a:solidFill>
              </a:endParaRPr>
            </a:p>
          </p:txBody>
        </p:sp>
        <p:sp>
          <p:nvSpPr>
            <p:cNvPr id="30" name="Freeform 16"/>
            <p:cNvSpPr/>
            <p:nvPr/>
          </p:nvSpPr>
          <p:spPr bwMode="auto">
            <a:xfrm>
              <a:off x="1014" y="2014"/>
              <a:ext cx="460" cy="389"/>
            </a:xfrm>
            <a:custGeom>
              <a:avLst/>
              <a:gdLst>
                <a:gd name="T0" fmla="*/ 193 w 193"/>
                <a:gd name="T1" fmla="*/ 50 h 163"/>
                <a:gd name="T2" fmla="*/ 160 w 193"/>
                <a:gd name="T3" fmla="*/ 69 h 163"/>
                <a:gd name="T4" fmla="*/ 119 w 193"/>
                <a:gd name="T5" fmla="*/ 115 h 163"/>
                <a:gd name="T6" fmla="*/ 81 w 193"/>
                <a:gd name="T7" fmla="*/ 153 h 163"/>
                <a:gd name="T8" fmla="*/ 91 w 193"/>
                <a:gd name="T9" fmla="*/ 110 h 163"/>
                <a:gd name="T10" fmla="*/ 94 w 193"/>
                <a:gd name="T11" fmla="*/ 89 h 163"/>
                <a:gd name="T12" fmla="*/ 56 w 193"/>
                <a:gd name="T13" fmla="*/ 97 h 163"/>
                <a:gd name="T14" fmla="*/ 30 w 193"/>
                <a:gd name="T15" fmla="*/ 111 h 163"/>
                <a:gd name="T16" fmla="*/ 22 w 193"/>
                <a:gd name="T17" fmla="*/ 130 h 163"/>
                <a:gd name="T18" fmla="*/ 11 w 193"/>
                <a:gd name="T19" fmla="*/ 156 h 163"/>
                <a:gd name="T20" fmla="*/ 2 w 193"/>
                <a:gd name="T21" fmla="*/ 149 h 163"/>
                <a:gd name="T22" fmla="*/ 5 w 193"/>
                <a:gd name="T23" fmla="*/ 126 h 163"/>
                <a:gd name="T24" fmla="*/ 10 w 193"/>
                <a:gd name="T25" fmla="*/ 99 h 163"/>
                <a:gd name="T26" fmla="*/ 46 w 193"/>
                <a:gd name="T27" fmla="*/ 71 h 163"/>
                <a:gd name="T28" fmla="*/ 64 w 193"/>
                <a:gd name="T29" fmla="*/ 55 h 163"/>
                <a:gd name="T30" fmla="*/ 92 w 193"/>
                <a:gd name="T31" fmla="*/ 44 h 163"/>
                <a:gd name="T32" fmla="*/ 137 w 193"/>
                <a:gd name="T33" fmla="*/ 19 h 163"/>
                <a:gd name="T34" fmla="*/ 175 w 193"/>
                <a:gd name="T35" fmla="*/ 0 h 163"/>
                <a:gd name="T36" fmla="*/ 193 w 193"/>
                <a:gd name="T37" fmla="*/ 50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93" h="163">
                  <a:moveTo>
                    <a:pt x="193" y="50"/>
                  </a:moveTo>
                  <a:cubicBezTo>
                    <a:pt x="177" y="50"/>
                    <a:pt x="161" y="57"/>
                    <a:pt x="160" y="69"/>
                  </a:cubicBezTo>
                  <a:cubicBezTo>
                    <a:pt x="158" y="81"/>
                    <a:pt x="128" y="106"/>
                    <a:pt x="119" y="115"/>
                  </a:cubicBezTo>
                  <a:cubicBezTo>
                    <a:pt x="114" y="129"/>
                    <a:pt x="96" y="163"/>
                    <a:pt x="81" y="153"/>
                  </a:cubicBezTo>
                  <a:cubicBezTo>
                    <a:pt x="66" y="144"/>
                    <a:pt x="89" y="114"/>
                    <a:pt x="91" y="110"/>
                  </a:cubicBezTo>
                  <a:cubicBezTo>
                    <a:pt x="98" y="100"/>
                    <a:pt x="100" y="94"/>
                    <a:pt x="94" y="89"/>
                  </a:cubicBezTo>
                  <a:cubicBezTo>
                    <a:pt x="89" y="84"/>
                    <a:pt x="69" y="100"/>
                    <a:pt x="56" y="97"/>
                  </a:cubicBezTo>
                  <a:cubicBezTo>
                    <a:pt x="50" y="103"/>
                    <a:pt x="37" y="114"/>
                    <a:pt x="30" y="111"/>
                  </a:cubicBezTo>
                  <a:cubicBezTo>
                    <a:pt x="30" y="116"/>
                    <a:pt x="28" y="129"/>
                    <a:pt x="22" y="130"/>
                  </a:cubicBezTo>
                  <a:cubicBezTo>
                    <a:pt x="23" y="135"/>
                    <a:pt x="20" y="154"/>
                    <a:pt x="11" y="156"/>
                  </a:cubicBezTo>
                  <a:cubicBezTo>
                    <a:pt x="2" y="157"/>
                    <a:pt x="0" y="154"/>
                    <a:pt x="2" y="149"/>
                  </a:cubicBezTo>
                  <a:cubicBezTo>
                    <a:pt x="3" y="145"/>
                    <a:pt x="3" y="132"/>
                    <a:pt x="5" y="126"/>
                  </a:cubicBezTo>
                  <a:cubicBezTo>
                    <a:pt x="7" y="120"/>
                    <a:pt x="8" y="105"/>
                    <a:pt x="10" y="99"/>
                  </a:cubicBezTo>
                  <a:cubicBezTo>
                    <a:pt x="12" y="94"/>
                    <a:pt x="42" y="75"/>
                    <a:pt x="46" y="71"/>
                  </a:cubicBezTo>
                  <a:cubicBezTo>
                    <a:pt x="50" y="66"/>
                    <a:pt x="62" y="58"/>
                    <a:pt x="64" y="55"/>
                  </a:cubicBezTo>
                  <a:cubicBezTo>
                    <a:pt x="66" y="53"/>
                    <a:pt x="85" y="47"/>
                    <a:pt x="92" y="44"/>
                  </a:cubicBezTo>
                  <a:cubicBezTo>
                    <a:pt x="98" y="40"/>
                    <a:pt x="124" y="22"/>
                    <a:pt x="137" y="19"/>
                  </a:cubicBezTo>
                  <a:cubicBezTo>
                    <a:pt x="151" y="16"/>
                    <a:pt x="160" y="9"/>
                    <a:pt x="175" y="0"/>
                  </a:cubicBezTo>
                  <a:lnTo>
                    <a:pt x="193" y="5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pPr>
              <a:endParaRPr lang="zh-CN" altLang="en-US" sz="1016">
                <a:solidFill>
                  <a:prstClr val="black"/>
                </a:solidFill>
              </a:endParaRPr>
            </a:p>
          </p:txBody>
        </p:sp>
        <p:sp>
          <p:nvSpPr>
            <p:cNvPr id="31" name="Freeform 17"/>
            <p:cNvSpPr/>
            <p:nvPr/>
          </p:nvSpPr>
          <p:spPr bwMode="auto">
            <a:xfrm>
              <a:off x="1419" y="1985"/>
              <a:ext cx="103" cy="160"/>
            </a:xfrm>
            <a:custGeom>
              <a:avLst/>
              <a:gdLst>
                <a:gd name="T0" fmla="*/ 67 w 103"/>
                <a:gd name="T1" fmla="*/ 0 h 160"/>
                <a:gd name="T2" fmla="*/ 0 w 103"/>
                <a:gd name="T3" fmla="*/ 26 h 160"/>
                <a:gd name="T4" fmla="*/ 53 w 103"/>
                <a:gd name="T5" fmla="*/ 160 h 160"/>
                <a:gd name="T6" fmla="*/ 103 w 103"/>
                <a:gd name="T7" fmla="*/ 143 h 160"/>
                <a:gd name="T8" fmla="*/ 67 w 103"/>
                <a:gd name="T9" fmla="*/ 0 h 160"/>
              </a:gdLst>
              <a:ahLst/>
              <a:cxnLst>
                <a:cxn ang="0">
                  <a:pos x="T0" y="T1"/>
                </a:cxn>
                <a:cxn ang="0">
                  <a:pos x="T2" y="T3"/>
                </a:cxn>
                <a:cxn ang="0">
                  <a:pos x="T4" y="T5"/>
                </a:cxn>
                <a:cxn ang="0">
                  <a:pos x="T6" y="T7"/>
                </a:cxn>
                <a:cxn ang="0">
                  <a:pos x="T8" y="T9"/>
                </a:cxn>
              </a:cxnLst>
              <a:rect l="0" t="0" r="r" b="b"/>
              <a:pathLst>
                <a:path w="103" h="160">
                  <a:moveTo>
                    <a:pt x="67" y="0"/>
                  </a:moveTo>
                  <a:lnTo>
                    <a:pt x="0" y="26"/>
                  </a:lnTo>
                  <a:lnTo>
                    <a:pt x="53" y="160"/>
                  </a:lnTo>
                  <a:lnTo>
                    <a:pt x="103" y="143"/>
                  </a:lnTo>
                  <a:lnTo>
                    <a:pt x="67"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pPr>
              <a:endParaRPr lang="zh-CN" altLang="en-US" sz="1016">
                <a:solidFill>
                  <a:prstClr val="black"/>
                </a:solidFill>
              </a:endParaRPr>
            </a:p>
          </p:txBody>
        </p:sp>
        <p:sp>
          <p:nvSpPr>
            <p:cNvPr id="32" name="Freeform 18"/>
            <p:cNvSpPr/>
            <p:nvPr/>
          </p:nvSpPr>
          <p:spPr bwMode="auto">
            <a:xfrm>
              <a:off x="1474" y="1961"/>
              <a:ext cx="150" cy="191"/>
            </a:xfrm>
            <a:custGeom>
              <a:avLst/>
              <a:gdLst>
                <a:gd name="T0" fmla="*/ 26 w 63"/>
                <a:gd name="T1" fmla="*/ 1 h 80"/>
                <a:gd name="T2" fmla="*/ 0 w 63"/>
                <a:gd name="T3" fmla="*/ 9 h 80"/>
                <a:gd name="T4" fmla="*/ 21 w 63"/>
                <a:gd name="T5" fmla="*/ 80 h 80"/>
                <a:gd name="T6" fmla="*/ 56 w 63"/>
                <a:gd name="T7" fmla="*/ 72 h 80"/>
                <a:gd name="T8" fmla="*/ 58 w 63"/>
                <a:gd name="T9" fmla="*/ 48 h 80"/>
                <a:gd name="T10" fmla="*/ 39 w 63"/>
                <a:gd name="T11" fmla="*/ 31 h 80"/>
                <a:gd name="T12" fmla="*/ 46 w 63"/>
                <a:gd name="T13" fmla="*/ 8 h 80"/>
                <a:gd name="T14" fmla="*/ 26 w 63"/>
                <a:gd name="T15" fmla="*/ 1 h 8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3" h="80">
                  <a:moveTo>
                    <a:pt x="26" y="1"/>
                  </a:moveTo>
                  <a:cubicBezTo>
                    <a:pt x="0" y="9"/>
                    <a:pt x="0" y="9"/>
                    <a:pt x="0" y="9"/>
                  </a:cubicBezTo>
                  <a:cubicBezTo>
                    <a:pt x="21" y="80"/>
                    <a:pt x="21" y="80"/>
                    <a:pt x="21" y="80"/>
                  </a:cubicBezTo>
                  <a:cubicBezTo>
                    <a:pt x="56" y="72"/>
                    <a:pt x="56" y="72"/>
                    <a:pt x="56" y="72"/>
                  </a:cubicBezTo>
                  <a:cubicBezTo>
                    <a:pt x="56" y="72"/>
                    <a:pt x="63" y="56"/>
                    <a:pt x="58" y="48"/>
                  </a:cubicBezTo>
                  <a:cubicBezTo>
                    <a:pt x="53" y="40"/>
                    <a:pt x="41" y="40"/>
                    <a:pt x="39" y="31"/>
                  </a:cubicBezTo>
                  <a:cubicBezTo>
                    <a:pt x="37" y="22"/>
                    <a:pt x="48" y="16"/>
                    <a:pt x="46" y="8"/>
                  </a:cubicBezTo>
                  <a:cubicBezTo>
                    <a:pt x="43" y="0"/>
                    <a:pt x="35" y="1"/>
                    <a:pt x="26"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pPr>
              <a:endParaRPr lang="zh-CN" altLang="en-US" sz="1016">
                <a:solidFill>
                  <a:prstClr val="black"/>
                </a:solidFill>
              </a:endParaRPr>
            </a:p>
          </p:txBody>
        </p:sp>
      </p:grpSp>
      <p:grpSp>
        <p:nvGrpSpPr>
          <p:cNvPr id="14" name="Group 21"/>
          <p:cNvGrpSpPr>
            <a:grpSpLocks noChangeAspect="1"/>
          </p:cNvGrpSpPr>
          <p:nvPr/>
        </p:nvGrpSpPr>
        <p:grpSpPr bwMode="auto">
          <a:xfrm>
            <a:off x="3181166" y="2758978"/>
            <a:ext cx="554401" cy="193850"/>
            <a:chOff x="4095" y="2571"/>
            <a:chExt cx="1155" cy="404"/>
          </a:xfrm>
          <a:solidFill>
            <a:srgbClr val="C8161D"/>
          </a:solidFill>
        </p:grpSpPr>
        <p:sp>
          <p:nvSpPr>
            <p:cNvPr id="24" name="Freeform 22"/>
            <p:cNvSpPr>
              <a:spLocks noEditPoints="1"/>
            </p:cNvSpPr>
            <p:nvPr/>
          </p:nvSpPr>
          <p:spPr bwMode="auto">
            <a:xfrm>
              <a:off x="4741" y="2730"/>
              <a:ext cx="242" cy="245"/>
            </a:xfrm>
            <a:custGeom>
              <a:avLst/>
              <a:gdLst>
                <a:gd name="T0" fmla="*/ 31 w 102"/>
                <a:gd name="T1" fmla="*/ 65 h 102"/>
                <a:gd name="T2" fmla="*/ 11 w 102"/>
                <a:gd name="T3" fmla="*/ 66 h 102"/>
                <a:gd name="T4" fmla="*/ 8 w 102"/>
                <a:gd name="T5" fmla="*/ 70 h 102"/>
                <a:gd name="T6" fmla="*/ 0 w 102"/>
                <a:gd name="T7" fmla="*/ 79 h 102"/>
                <a:gd name="T8" fmla="*/ 11 w 102"/>
                <a:gd name="T9" fmla="*/ 87 h 102"/>
                <a:gd name="T10" fmla="*/ 36 w 102"/>
                <a:gd name="T11" fmla="*/ 66 h 102"/>
                <a:gd name="T12" fmla="*/ 31 w 102"/>
                <a:gd name="T13" fmla="*/ 65 h 102"/>
                <a:gd name="T14" fmla="*/ 33 w 102"/>
                <a:gd name="T15" fmla="*/ 87 h 102"/>
                <a:gd name="T16" fmla="*/ 43 w 102"/>
                <a:gd name="T17" fmla="*/ 102 h 102"/>
                <a:gd name="T18" fmla="*/ 70 w 102"/>
                <a:gd name="T19" fmla="*/ 77 h 102"/>
                <a:gd name="T20" fmla="*/ 70 w 102"/>
                <a:gd name="T21" fmla="*/ 77 h 102"/>
                <a:gd name="T22" fmla="*/ 43 w 102"/>
                <a:gd name="T23" fmla="*/ 67 h 102"/>
                <a:gd name="T24" fmla="*/ 33 w 102"/>
                <a:gd name="T25" fmla="*/ 87 h 102"/>
                <a:gd name="T26" fmla="*/ 76 w 102"/>
                <a:gd name="T27" fmla="*/ 80 h 102"/>
                <a:gd name="T28" fmla="*/ 74 w 102"/>
                <a:gd name="T29" fmla="*/ 84 h 102"/>
                <a:gd name="T30" fmla="*/ 84 w 102"/>
                <a:gd name="T31" fmla="*/ 99 h 102"/>
                <a:gd name="T32" fmla="*/ 102 w 102"/>
                <a:gd name="T33" fmla="*/ 89 h 102"/>
                <a:gd name="T34" fmla="*/ 76 w 102"/>
                <a:gd name="T35" fmla="*/ 80 h 102"/>
                <a:gd name="T36" fmla="*/ 68 w 102"/>
                <a:gd name="T37" fmla="*/ 3 h 102"/>
                <a:gd name="T38" fmla="*/ 38 w 102"/>
                <a:gd name="T39" fmla="*/ 2 h 102"/>
                <a:gd name="T40" fmla="*/ 32 w 102"/>
                <a:gd name="T41" fmla="*/ 13 h 102"/>
                <a:gd name="T42" fmla="*/ 46 w 102"/>
                <a:gd name="T43" fmla="*/ 14 h 102"/>
                <a:gd name="T44" fmla="*/ 70 w 102"/>
                <a:gd name="T45" fmla="*/ 8 h 102"/>
                <a:gd name="T46" fmla="*/ 70 w 102"/>
                <a:gd name="T47" fmla="*/ 6 h 102"/>
                <a:gd name="T48" fmla="*/ 68 w 102"/>
                <a:gd name="T49" fmla="*/ 3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02" h="102">
                  <a:moveTo>
                    <a:pt x="31" y="65"/>
                  </a:moveTo>
                  <a:cubicBezTo>
                    <a:pt x="24" y="65"/>
                    <a:pt x="17" y="65"/>
                    <a:pt x="11" y="66"/>
                  </a:cubicBezTo>
                  <a:cubicBezTo>
                    <a:pt x="8" y="70"/>
                    <a:pt x="8" y="70"/>
                    <a:pt x="8" y="70"/>
                  </a:cubicBezTo>
                  <a:cubicBezTo>
                    <a:pt x="6" y="73"/>
                    <a:pt x="3" y="76"/>
                    <a:pt x="0" y="79"/>
                  </a:cubicBezTo>
                  <a:cubicBezTo>
                    <a:pt x="2" y="83"/>
                    <a:pt x="5" y="87"/>
                    <a:pt x="11" y="87"/>
                  </a:cubicBezTo>
                  <a:cubicBezTo>
                    <a:pt x="21" y="87"/>
                    <a:pt x="28" y="79"/>
                    <a:pt x="36" y="66"/>
                  </a:cubicBezTo>
                  <a:cubicBezTo>
                    <a:pt x="34" y="65"/>
                    <a:pt x="33" y="65"/>
                    <a:pt x="31" y="65"/>
                  </a:cubicBezTo>
                  <a:close/>
                  <a:moveTo>
                    <a:pt x="33" y="87"/>
                  </a:moveTo>
                  <a:cubicBezTo>
                    <a:pt x="30" y="92"/>
                    <a:pt x="34" y="102"/>
                    <a:pt x="43" y="102"/>
                  </a:cubicBezTo>
                  <a:cubicBezTo>
                    <a:pt x="53" y="102"/>
                    <a:pt x="61" y="93"/>
                    <a:pt x="70" y="77"/>
                  </a:cubicBezTo>
                  <a:cubicBezTo>
                    <a:pt x="70" y="77"/>
                    <a:pt x="70" y="77"/>
                    <a:pt x="70" y="77"/>
                  </a:cubicBezTo>
                  <a:cubicBezTo>
                    <a:pt x="60" y="73"/>
                    <a:pt x="50" y="70"/>
                    <a:pt x="43" y="67"/>
                  </a:cubicBezTo>
                  <a:cubicBezTo>
                    <a:pt x="38" y="76"/>
                    <a:pt x="34" y="84"/>
                    <a:pt x="33" y="87"/>
                  </a:cubicBezTo>
                  <a:close/>
                  <a:moveTo>
                    <a:pt x="76" y="80"/>
                  </a:moveTo>
                  <a:cubicBezTo>
                    <a:pt x="76" y="81"/>
                    <a:pt x="75" y="83"/>
                    <a:pt x="74" y="84"/>
                  </a:cubicBezTo>
                  <a:cubicBezTo>
                    <a:pt x="71" y="89"/>
                    <a:pt x="75" y="99"/>
                    <a:pt x="84" y="99"/>
                  </a:cubicBezTo>
                  <a:cubicBezTo>
                    <a:pt x="91" y="99"/>
                    <a:pt x="96" y="95"/>
                    <a:pt x="102" y="89"/>
                  </a:cubicBezTo>
                  <a:cubicBezTo>
                    <a:pt x="93" y="86"/>
                    <a:pt x="85" y="83"/>
                    <a:pt x="76" y="80"/>
                  </a:cubicBezTo>
                  <a:close/>
                  <a:moveTo>
                    <a:pt x="68" y="3"/>
                  </a:moveTo>
                  <a:cubicBezTo>
                    <a:pt x="62" y="0"/>
                    <a:pt x="52" y="0"/>
                    <a:pt x="38" y="2"/>
                  </a:cubicBezTo>
                  <a:cubicBezTo>
                    <a:pt x="36" y="6"/>
                    <a:pt x="34" y="10"/>
                    <a:pt x="32" y="13"/>
                  </a:cubicBezTo>
                  <a:cubicBezTo>
                    <a:pt x="36" y="14"/>
                    <a:pt x="41" y="14"/>
                    <a:pt x="46" y="14"/>
                  </a:cubicBezTo>
                  <a:cubicBezTo>
                    <a:pt x="61" y="14"/>
                    <a:pt x="68" y="11"/>
                    <a:pt x="70" y="8"/>
                  </a:cubicBezTo>
                  <a:cubicBezTo>
                    <a:pt x="70" y="8"/>
                    <a:pt x="71" y="8"/>
                    <a:pt x="70" y="6"/>
                  </a:cubicBezTo>
                  <a:cubicBezTo>
                    <a:pt x="70" y="4"/>
                    <a:pt x="69" y="3"/>
                    <a:pt x="68"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pPr>
              <a:endParaRPr lang="zh-CN" altLang="en-US" sz="1016">
                <a:solidFill>
                  <a:prstClr val="black"/>
                </a:solidFill>
              </a:endParaRPr>
            </a:p>
          </p:txBody>
        </p:sp>
        <p:sp>
          <p:nvSpPr>
            <p:cNvPr id="25" name="Freeform 23"/>
            <p:cNvSpPr/>
            <p:nvPr/>
          </p:nvSpPr>
          <p:spPr bwMode="auto">
            <a:xfrm>
              <a:off x="4095" y="2706"/>
              <a:ext cx="648" cy="236"/>
            </a:xfrm>
            <a:custGeom>
              <a:avLst/>
              <a:gdLst>
                <a:gd name="T0" fmla="*/ 267 w 273"/>
                <a:gd name="T1" fmla="*/ 76 h 98"/>
                <a:gd name="T2" fmla="*/ 259 w 273"/>
                <a:gd name="T3" fmla="*/ 75 h 98"/>
                <a:gd name="T4" fmla="*/ 232 w 273"/>
                <a:gd name="T5" fmla="*/ 87 h 98"/>
                <a:gd name="T6" fmla="*/ 194 w 273"/>
                <a:gd name="T7" fmla="*/ 49 h 98"/>
                <a:gd name="T8" fmla="*/ 232 w 273"/>
                <a:gd name="T9" fmla="*/ 11 h 98"/>
                <a:gd name="T10" fmla="*/ 259 w 273"/>
                <a:gd name="T11" fmla="*/ 23 h 98"/>
                <a:gd name="T12" fmla="*/ 270 w 273"/>
                <a:gd name="T13" fmla="*/ 21 h 98"/>
                <a:gd name="T14" fmla="*/ 273 w 273"/>
                <a:gd name="T15" fmla="*/ 21 h 98"/>
                <a:gd name="T16" fmla="*/ 232 w 273"/>
                <a:gd name="T17" fmla="*/ 0 h 98"/>
                <a:gd name="T18" fmla="*/ 183 w 273"/>
                <a:gd name="T19" fmla="*/ 43 h 98"/>
                <a:gd name="T20" fmla="*/ 90 w 273"/>
                <a:gd name="T21" fmla="*/ 43 h 98"/>
                <a:gd name="T22" fmla="*/ 90 w 273"/>
                <a:gd name="T23" fmla="*/ 12 h 98"/>
                <a:gd name="T24" fmla="*/ 79 w 273"/>
                <a:gd name="T25" fmla="*/ 12 h 98"/>
                <a:gd name="T26" fmla="*/ 79 w 273"/>
                <a:gd name="T27" fmla="*/ 34 h 98"/>
                <a:gd name="T28" fmla="*/ 69 w 273"/>
                <a:gd name="T29" fmla="*/ 34 h 98"/>
                <a:gd name="T30" fmla="*/ 69 w 273"/>
                <a:gd name="T31" fmla="*/ 24 h 98"/>
                <a:gd name="T32" fmla="*/ 52 w 273"/>
                <a:gd name="T33" fmla="*/ 24 h 98"/>
                <a:gd name="T34" fmla="*/ 52 w 273"/>
                <a:gd name="T35" fmla="*/ 43 h 98"/>
                <a:gd name="T36" fmla="*/ 44 w 273"/>
                <a:gd name="T37" fmla="*/ 43 h 98"/>
                <a:gd name="T38" fmla="*/ 44 w 273"/>
                <a:gd name="T39" fmla="*/ 13 h 98"/>
                <a:gd name="T40" fmla="*/ 24 w 273"/>
                <a:gd name="T41" fmla="*/ 13 h 98"/>
                <a:gd name="T42" fmla="*/ 24 w 273"/>
                <a:gd name="T43" fmla="*/ 43 h 98"/>
                <a:gd name="T44" fmla="*/ 6 w 273"/>
                <a:gd name="T45" fmla="*/ 43 h 98"/>
                <a:gd name="T46" fmla="*/ 0 w 273"/>
                <a:gd name="T47" fmla="*/ 49 h 98"/>
                <a:gd name="T48" fmla="*/ 6 w 273"/>
                <a:gd name="T49" fmla="*/ 55 h 98"/>
                <a:gd name="T50" fmla="*/ 24 w 273"/>
                <a:gd name="T51" fmla="*/ 55 h 98"/>
                <a:gd name="T52" fmla="*/ 24 w 273"/>
                <a:gd name="T53" fmla="*/ 81 h 98"/>
                <a:gd name="T54" fmla="*/ 44 w 273"/>
                <a:gd name="T55" fmla="*/ 81 h 98"/>
                <a:gd name="T56" fmla="*/ 44 w 273"/>
                <a:gd name="T57" fmla="*/ 71 h 98"/>
                <a:gd name="T58" fmla="*/ 54 w 273"/>
                <a:gd name="T59" fmla="*/ 71 h 98"/>
                <a:gd name="T60" fmla="*/ 54 w 273"/>
                <a:gd name="T61" fmla="*/ 77 h 98"/>
                <a:gd name="T62" fmla="*/ 65 w 273"/>
                <a:gd name="T63" fmla="*/ 77 h 98"/>
                <a:gd name="T64" fmla="*/ 65 w 273"/>
                <a:gd name="T65" fmla="*/ 61 h 98"/>
                <a:gd name="T66" fmla="*/ 76 w 273"/>
                <a:gd name="T67" fmla="*/ 61 h 98"/>
                <a:gd name="T68" fmla="*/ 76 w 273"/>
                <a:gd name="T69" fmla="*/ 83 h 98"/>
                <a:gd name="T70" fmla="*/ 93 w 273"/>
                <a:gd name="T71" fmla="*/ 83 h 98"/>
                <a:gd name="T72" fmla="*/ 93 w 273"/>
                <a:gd name="T73" fmla="*/ 55 h 98"/>
                <a:gd name="T74" fmla="*/ 183 w 273"/>
                <a:gd name="T75" fmla="*/ 55 h 98"/>
                <a:gd name="T76" fmla="*/ 232 w 273"/>
                <a:gd name="T77" fmla="*/ 98 h 98"/>
                <a:gd name="T78" fmla="*/ 273 w 273"/>
                <a:gd name="T79" fmla="*/ 76 h 98"/>
                <a:gd name="T80" fmla="*/ 267 w 273"/>
                <a:gd name="T81" fmla="*/ 76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73" h="98">
                  <a:moveTo>
                    <a:pt x="267" y="76"/>
                  </a:moveTo>
                  <a:cubicBezTo>
                    <a:pt x="264" y="76"/>
                    <a:pt x="262" y="76"/>
                    <a:pt x="259" y="75"/>
                  </a:cubicBezTo>
                  <a:cubicBezTo>
                    <a:pt x="252" y="82"/>
                    <a:pt x="242" y="87"/>
                    <a:pt x="232" y="87"/>
                  </a:cubicBezTo>
                  <a:cubicBezTo>
                    <a:pt x="211" y="87"/>
                    <a:pt x="194" y="70"/>
                    <a:pt x="194" y="49"/>
                  </a:cubicBezTo>
                  <a:cubicBezTo>
                    <a:pt x="194" y="28"/>
                    <a:pt x="211" y="11"/>
                    <a:pt x="232" y="11"/>
                  </a:cubicBezTo>
                  <a:cubicBezTo>
                    <a:pt x="242" y="11"/>
                    <a:pt x="252" y="15"/>
                    <a:pt x="259" y="23"/>
                  </a:cubicBezTo>
                  <a:cubicBezTo>
                    <a:pt x="263" y="22"/>
                    <a:pt x="267" y="21"/>
                    <a:pt x="270" y="21"/>
                  </a:cubicBezTo>
                  <a:cubicBezTo>
                    <a:pt x="270" y="21"/>
                    <a:pt x="271" y="21"/>
                    <a:pt x="273" y="21"/>
                  </a:cubicBezTo>
                  <a:cubicBezTo>
                    <a:pt x="264" y="8"/>
                    <a:pt x="249" y="0"/>
                    <a:pt x="232" y="0"/>
                  </a:cubicBezTo>
                  <a:cubicBezTo>
                    <a:pt x="206" y="0"/>
                    <a:pt x="186" y="19"/>
                    <a:pt x="183" y="43"/>
                  </a:cubicBezTo>
                  <a:cubicBezTo>
                    <a:pt x="90" y="43"/>
                    <a:pt x="90" y="43"/>
                    <a:pt x="90" y="43"/>
                  </a:cubicBezTo>
                  <a:cubicBezTo>
                    <a:pt x="90" y="12"/>
                    <a:pt x="90" y="12"/>
                    <a:pt x="90" y="12"/>
                  </a:cubicBezTo>
                  <a:cubicBezTo>
                    <a:pt x="79" y="12"/>
                    <a:pt x="79" y="12"/>
                    <a:pt x="79" y="12"/>
                  </a:cubicBezTo>
                  <a:cubicBezTo>
                    <a:pt x="79" y="34"/>
                    <a:pt x="79" y="34"/>
                    <a:pt x="79" y="34"/>
                  </a:cubicBezTo>
                  <a:cubicBezTo>
                    <a:pt x="69" y="34"/>
                    <a:pt x="69" y="34"/>
                    <a:pt x="69" y="34"/>
                  </a:cubicBezTo>
                  <a:cubicBezTo>
                    <a:pt x="69" y="24"/>
                    <a:pt x="69" y="24"/>
                    <a:pt x="69" y="24"/>
                  </a:cubicBezTo>
                  <a:cubicBezTo>
                    <a:pt x="52" y="24"/>
                    <a:pt x="52" y="24"/>
                    <a:pt x="52" y="24"/>
                  </a:cubicBezTo>
                  <a:cubicBezTo>
                    <a:pt x="52" y="43"/>
                    <a:pt x="52" y="43"/>
                    <a:pt x="52" y="43"/>
                  </a:cubicBezTo>
                  <a:cubicBezTo>
                    <a:pt x="44" y="43"/>
                    <a:pt x="44" y="43"/>
                    <a:pt x="44" y="43"/>
                  </a:cubicBezTo>
                  <a:cubicBezTo>
                    <a:pt x="44" y="13"/>
                    <a:pt x="44" y="13"/>
                    <a:pt x="44" y="13"/>
                  </a:cubicBezTo>
                  <a:cubicBezTo>
                    <a:pt x="24" y="13"/>
                    <a:pt x="24" y="13"/>
                    <a:pt x="24" y="13"/>
                  </a:cubicBezTo>
                  <a:cubicBezTo>
                    <a:pt x="24" y="43"/>
                    <a:pt x="24" y="43"/>
                    <a:pt x="24" y="43"/>
                  </a:cubicBezTo>
                  <a:cubicBezTo>
                    <a:pt x="6" y="43"/>
                    <a:pt x="6" y="43"/>
                    <a:pt x="6" y="43"/>
                  </a:cubicBezTo>
                  <a:cubicBezTo>
                    <a:pt x="3" y="43"/>
                    <a:pt x="0" y="46"/>
                    <a:pt x="0" y="49"/>
                  </a:cubicBezTo>
                  <a:cubicBezTo>
                    <a:pt x="0" y="52"/>
                    <a:pt x="3" y="55"/>
                    <a:pt x="6" y="55"/>
                  </a:cubicBezTo>
                  <a:cubicBezTo>
                    <a:pt x="24" y="55"/>
                    <a:pt x="24" y="55"/>
                    <a:pt x="24" y="55"/>
                  </a:cubicBezTo>
                  <a:cubicBezTo>
                    <a:pt x="24" y="81"/>
                    <a:pt x="24" y="81"/>
                    <a:pt x="24" y="81"/>
                  </a:cubicBezTo>
                  <a:cubicBezTo>
                    <a:pt x="44" y="81"/>
                    <a:pt x="44" y="81"/>
                    <a:pt x="44" y="81"/>
                  </a:cubicBezTo>
                  <a:cubicBezTo>
                    <a:pt x="44" y="71"/>
                    <a:pt x="44" y="71"/>
                    <a:pt x="44" y="71"/>
                  </a:cubicBezTo>
                  <a:cubicBezTo>
                    <a:pt x="54" y="71"/>
                    <a:pt x="54" y="71"/>
                    <a:pt x="54" y="71"/>
                  </a:cubicBezTo>
                  <a:cubicBezTo>
                    <a:pt x="54" y="77"/>
                    <a:pt x="54" y="77"/>
                    <a:pt x="54" y="77"/>
                  </a:cubicBezTo>
                  <a:cubicBezTo>
                    <a:pt x="65" y="77"/>
                    <a:pt x="65" y="77"/>
                    <a:pt x="65" y="77"/>
                  </a:cubicBezTo>
                  <a:cubicBezTo>
                    <a:pt x="65" y="61"/>
                    <a:pt x="65" y="61"/>
                    <a:pt x="65" y="61"/>
                  </a:cubicBezTo>
                  <a:cubicBezTo>
                    <a:pt x="76" y="61"/>
                    <a:pt x="76" y="61"/>
                    <a:pt x="76" y="61"/>
                  </a:cubicBezTo>
                  <a:cubicBezTo>
                    <a:pt x="76" y="83"/>
                    <a:pt x="76" y="83"/>
                    <a:pt x="76" y="83"/>
                  </a:cubicBezTo>
                  <a:cubicBezTo>
                    <a:pt x="93" y="83"/>
                    <a:pt x="93" y="83"/>
                    <a:pt x="93" y="83"/>
                  </a:cubicBezTo>
                  <a:cubicBezTo>
                    <a:pt x="93" y="55"/>
                    <a:pt x="93" y="55"/>
                    <a:pt x="93" y="55"/>
                  </a:cubicBezTo>
                  <a:cubicBezTo>
                    <a:pt x="183" y="55"/>
                    <a:pt x="183" y="55"/>
                    <a:pt x="183" y="55"/>
                  </a:cubicBezTo>
                  <a:cubicBezTo>
                    <a:pt x="186" y="79"/>
                    <a:pt x="206" y="98"/>
                    <a:pt x="232" y="98"/>
                  </a:cubicBezTo>
                  <a:cubicBezTo>
                    <a:pt x="249" y="98"/>
                    <a:pt x="264" y="89"/>
                    <a:pt x="273" y="76"/>
                  </a:cubicBezTo>
                  <a:lnTo>
                    <a:pt x="267" y="7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pPr>
              <a:endParaRPr lang="zh-CN" altLang="en-US" sz="1016">
                <a:solidFill>
                  <a:prstClr val="black"/>
                </a:solidFill>
              </a:endParaRPr>
            </a:p>
          </p:txBody>
        </p:sp>
        <p:sp>
          <p:nvSpPr>
            <p:cNvPr id="26" name="Freeform 24"/>
            <p:cNvSpPr>
              <a:spLocks noEditPoints="1"/>
            </p:cNvSpPr>
            <p:nvPr/>
          </p:nvSpPr>
          <p:spPr bwMode="auto">
            <a:xfrm>
              <a:off x="4594" y="2571"/>
              <a:ext cx="656" cy="380"/>
            </a:xfrm>
            <a:custGeom>
              <a:avLst/>
              <a:gdLst>
                <a:gd name="T0" fmla="*/ 22 w 276"/>
                <a:gd name="T1" fmla="*/ 75 h 158"/>
                <a:gd name="T2" fmla="*/ 0 w 276"/>
                <a:gd name="T3" fmla="*/ 84 h 158"/>
                <a:gd name="T4" fmla="*/ 4 w 276"/>
                <a:gd name="T5" fmla="*/ 95 h 158"/>
                <a:gd name="T6" fmla="*/ 40 w 276"/>
                <a:gd name="T7" fmla="*/ 81 h 158"/>
                <a:gd name="T8" fmla="*/ 22 w 276"/>
                <a:gd name="T9" fmla="*/ 75 h 158"/>
                <a:gd name="T10" fmla="*/ 252 w 276"/>
                <a:gd name="T11" fmla="*/ 68 h 158"/>
                <a:gd name="T12" fmla="*/ 151 w 276"/>
                <a:gd name="T13" fmla="*/ 0 h 158"/>
                <a:gd name="T14" fmla="*/ 51 w 276"/>
                <a:gd name="T15" fmla="*/ 41 h 158"/>
                <a:gd name="T16" fmla="*/ 36 w 276"/>
                <a:gd name="T17" fmla="*/ 50 h 158"/>
                <a:gd name="T18" fmla="*/ 67 w 276"/>
                <a:gd name="T19" fmla="*/ 70 h 158"/>
                <a:gd name="T20" fmla="*/ 140 w 276"/>
                <a:gd name="T21" fmla="*/ 70 h 158"/>
                <a:gd name="T22" fmla="*/ 108 w 276"/>
                <a:gd name="T23" fmla="*/ 88 h 158"/>
                <a:gd name="T24" fmla="*/ 60 w 276"/>
                <a:gd name="T25" fmla="*/ 85 h 158"/>
                <a:gd name="T26" fmla="*/ 25 w 276"/>
                <a:gd name="T27" fmla="*/ 107 h 158"/>
                <a:gd name="T28" fmla="*/ 57 w 276"/>
                <a:gd name="T29" fmla="*/ 124 h 158"/>
                <a:gd name="T30" fmla="*/ 93 w 276"/>
                <a:gd name="T31" fmla="*/ 123 h 158"/>
                <a:gd name="T32" fmla="*/ 212 w 276"/>
                <a:gd name="T33" fmla="*/ 158 h 158"/>
                <a:gd name="T34" fmla="*/ 276 w 276"/>
                <a:gd name="T35" fmla="*/ 133 h 158"/>
                <a:gd name="T36" fmla="*/ 276 w 276"/>
                <a:gd name="T37" fmla="*/ 61 h 158"/>
                <a:gd name="T38" fmla="*/ 252 w 276"/>
                <a:gd name="T39" fmla="*/ 6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76" h="158">
                  <a:moveTo>
                    <a:pt x="22" y="75"/>
                  </a:moveTo>
                  <a:cubicBezTo>
                    <a:pt x="13" y="75"/>
                    <a:pt x="6" y="78"/>
                    <a:pt x="0" y="84"/>
                  </a:cubicBezTo>
                  <a:cubicBezTo>
                    <a:pt x="0" y="88"/>
                    <a:pt x="1" y="91"/>
                    <a:pt x="4" y="95"/>
                  </a:cubicBezTo>
                  <a:cubicBezTo>
                    <a:pt x="12" y="102"/>
                    <a:pt x="29" y="89"/>
                    <a:pt x="40" y="81"/>
                  </a:cubicBezTo>
                  <a:cubicBezTo>
                    <a:pt x="35" y="77"/>
                    <a:pt x="28" y="75"/>
                    <a:pt x="22" y="75"/>
                  </a:cubicBezTo>
                  <a:close/>
                  <a:moveTo>
                    <a:pt x="252" y="68"/>
                  </a:moveTo>
                  <a:cubicBezTo>
                    <a:pt x="231" y="67"/>
                    <a:pt x="177" y="0"/>
                    <a:pt x="151" y="0"/>
                  </a:cubicBezTo>
                  <a:cubicBezTo>
                    <a:pt x="126" y="0"/>
                    <a:pt x="70" y="29"/>
                    <a:pt x="51" y="41"/>
                  </a:cubicBezTo>
                  <a:cubicBezTo>
                    <a:pt x="47" y="43"/>
                    <a:pt x="42" y="46"/>
                    <a:pt x="36" y="50"/>
                  </a:cubicBezTo>
                  <a:cubicBezTo>
                    <a:pt x="48" y="53"/>
                    <a:pt x="59" y="60"/>
                    <a:pt x="67" y="70"/>
                  </a:cubicBezTo>
                  <a:cubicBezTo>
                    <a:pt x="97" y="59"/>
                    <a:pt x="135" y="51"/>
                    <a:pt x="140" y="70"/>
                  </a:cubicBezTo>
                  <a:cubicBezTo>
                    <a:pt x="143" y="82"/>
                    <a:pt x="130" y="88"/>
                    <a:pt x="108" y="88"/>
                  </a:cubicBezTo>
                  <a:cubicBezTo>
                    <a:pt x="87" y="88"/>
                    <a:pt x="70" y="85"/>
                    <a:pt x="60" y="85"/>
                  </a:cubicBezTo>
                  <a:cubicBezTo>
                    <a:pt x="49" y="85"/>
                    <a:pt x="25" y="93"/>
                    <a:pt x="25" y="107"/>
                  </a:cubicBezTo>
                  <a:cubicBezTo>
                    <a:pt x="25" y="121"/>
                    <a:pt x="49" y="124"/>
                    <a:pt x="57" y="124"/>
                  </a:cubicBezTo>
                  <a:cubicBezTo>
                    <a:pt x="65" y="124"/>
                    <a:pt x="78" y="123"/>
                    <a:pt x="93" y="123"/>
                  </a:cubicBezTo>
                  <a:cubicBezTo>
                    <a:pt x="114" y="123"/>
                    <a:pt x="175" y="158"/>
                    <a:pt x="212" y="158"/>
                  </a:cubicBezTo>
                  <a:cubicBezTo>
                    <a:pt x="249" y="158"/>
                    <a:pt x="268" y="140"/>
                    <a:pt x="276" y="133"/>
                  </a:cubicBezTo>
                  <a:cubicBezTo>
                    <a:pt x="276" y="122"/>
                    <a:pt x="276" y="61"/>
                    <a:pt x="276" y="61"/>
                  </a:cubicBezTo>
                  <a:cubicBezTo>
                    <a:pt x="261" y="68"/>
                    <a:pt x="259" y="69"/>
                    <a:pt x="252" y="6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pPr>
              <a:endParaRPr lang="zh-CN" altLang="en-US" sz="1016">
                <a:solidFill>
                  <a:prstClr val="black"/>
                </a:solidFill>
              </a:endParaRPr>
            </a:p>
          </p:txBody>
        </p:sp>
      </p:grpSp>
      <p:grpSp>
        <p:nvGrpSpPr>
          <p:cNvPr id="15" name="Group 27"/>
          <p:cNvGrpSpPr>
            <a:grpSpLocks noChangeAspect="1"/>
          </p:cNvGrpSpPr>
          <p:nvPr/>
        </p:nvGrpSpPr>
        <p:grpSpPr bwMode="auto">
          <a:xfrm>
            <a:off x="6407206" y="2637013"/>
            <a:ext cx="286508" cy="291413"/>
            <a:chOff x="4766" y="1799"/>
            <a:chExt cx="629" cy="640"/>
          </a:xfrm>
          <a:solidFill>
            <a:srgbClr val="C8161D"/>
          </a:solidFill>
        </p:grpSpPr>
        <p:sp>
          <p:nvSpPr>
            <p:cNvPr id="20" name="Freeform 28"/>
            <p:cNvSpPr>
              <a:spLocks noEditPoints="1"/>
            </p:cNvSpPr>
            <p:nvPr/>
          </p:nvSpPr>
          <p:spPr bwMode="auto">
            <a:xfrm>
              <a:off x="5017" y="2057"/>
              <a:ext cx="191" cy="191"/>
            </a:xfrm>
            <a:custGeom>
              <a:avLst/>
              <a:gdLst>
                <a:gd name="T0" fmla="*/ 40 w 80"/>
                <a:gd name="T1" fmla="*/ 61 h 80"/>
                <a:gd name="T2" fmla="*/ 20 w 80"/>
                <a:gd name="T3" fmla="*/ 40 h 80"/>
                <a:gd name="T4" fmla="*/ 40 w 80"/>
                <a:gd name="T5" fmla="*/ 20 h 80"/>
                <a:gd name="T6" fmla="*/ 61 w 80"/>
                <a:gd name="T7" fmla="*/ 40 h 80"/>
                <a:gd name="T8" fmla="*/ 40 w 80"/>
                <a:gd name="T9" fmla="*/ 61 h 80"/>
                <a:gd name="T10" fmla="*/ 40 w 80"/>
                <a:gd name="T11" fmla="*/ 61 h 80"/>
                <a:gd name="T12" fmla="*/ 34 w 80"/>
                <a:gd name="T13" fmla="*/ 0 h 80"/>
                <a:gd name="T14" fmla="*/ 34 w 80"/>
                <a:gd name="T15" fmla="*/ 8 h 80"/>
                <a:gd name="T16" fmla="*/ 22 w 80"/>
                <a:gd name="T17" fmla="*/ 13 h 80"/>
                <a:gd name="T18" fmla="*/ 17 w 80"/>
                <a:gd name="T19" fmla="*/ 8 h 80"/>
                <a:gd name="T20" fmla="*/ 8 w 80"/>
                <a:gd name="T21" fmla="*/ 16 h 80"/>
                <a:gd name="T22" fmla="*/ 13 w 80"/>
                <a:gd name="T23" fmla="*/ 22 h 80"/>
                <a:gd name="T24" fmla="*/ 8 w 80"/>
                <a:gd name="T25" fmla="*/ 34 h 80"/>
                <a:gd name="T26" fmla="*/ 0 w 80"/>
                <a:gd name="T27" fmla="*/ 34 h 80"/>
                <a:gd name="T28" fmla="*/ 0 w 80"/>
                <a:gd name="T29" fmla="*/ 47 h 80"/>
                <a:gd name="T30" fmla="*/ 8 w 80"/>
                <a:gd name="T31" fmla="*/ 47 h 80"/>
                <a:gd name="T32" fmla="*/ 13 w 80"/>
                <a:gd name="T33" fmla="*/ 59 h 80"/>
                <a:gd name="T34" fmla="*/ 8 w 80"/>
                <a:gd name="T35" fmla="*/ 64 h 80"/>
                <a:gd name="T36" fmla="*/ 17 w 80"/>
                <a:gd name="T37" fmla="*/ 73 h 80"/>
                <a:gd name="T38" fmla="*/ 22 w 80"/>
                <a:gd name="T39" fmla="*/ 68 h 80"/>
                <a:gd name="T40" fmla="*/ 34 w 80"/>
                <a:gd name="T41" fmla="*/ 73 h 80"/>
                <a:gd name="T42" fmla="*/ 34 w 80"/>
                <a:gd name="T43" fmla="*/ 80 h 80"/>
                <a:gd name="T44" fmla="*/ 47 w 80"/>
                <a:gd name="T45" fmla="*/ 80 h 80"/>
                <a:gd name="T46" fmla="*/ 47 w 80"/>
                <a:gd name="T47" fmla="*/ 73 h 80"/>
                <a:gd name="T48" fmla="*/ 59 w 80"/>
                <a:gd name="T49" fmla="*/ 68 h 80"/>
                <a:gd name="T50" fmla="*/ 64 w 80"/>
                <a:gd name="T51" fmla="*/ 73 h 80"/>
                <a:gd name="T52" fmla="*/ 73 w 80"/>
                <a:gd name="T53" fmla="*/ 64 h 80"/>
                <a:gd name="T54" fmla="*/ 68 w 80"/>
                <a:gd name="T55" fmla="*/ 59 h 80"/>
                <a:gd name="T56" fmla="*/ 73 w 80"/>
                <a:gd name="T57" fmla="*/ 47 h 80"/>
                <a:gd name="T58" fmla="*/ 80 w 80"/>
                <a:gd name="T59" fmla="*/ 47 h 80"/>
                <a:gd name="T60" fmla="*/ 80 w 80"/>
                <a:gd name="T61" fmla="*/ 34 h 80"/>
                <a:gd name="T62" fmla="*/ 73 w 80"/>
                <a:gd name="T63" fmla="*/ 34 h 80"/>
                <a:gd name="T64" fmla="*/ 68 w 80"/>
                <a:gd name="T65" fmla="*/ 22 h 80"/>
                <a:gd name="T66" fmla="*/ 73 w 80"/>
                <a:gd name="T67" fmla="*/ 16 h 80"/>
                <a:gd name="T68" fmla="*/ 64 w 80"/>
                <a:gd name="T69" fmla="*/ 8 h 80"/>
                <a:gd name="T70" fmla="*/ 59 w 80"/>
                <a:gd name="T71" fmla="*/ 13 h 80"/>
                <a:gd name="T72" fmla="*/ 47 w 80"/>
                <a:gd name="T73" fmla="*/ 8 h 80"/>
                <a:gd name="T74" fmla="*/ 47 w 80"/>
                <a:gd name="T75" fmla="*/ 0 h 80"/>
                <a:gd name="T76" fmla="*/ 34 w 80"/>
                <a:gd name="T77" fmla="*/ 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80" h="80">
                  <a:moveTo>
                    <a:pt x="40" y="61"/>
                  </a:moveTo>
                  <a:cubicBezTo>
                    <a:pt x="29" y="61"/>
                    <a:pt x="20" y="52"/>
                    <a:pt x="20" y="40"/>
                  </a:cubicBezTo>
                  <a:cubicBezTo>
                    <a:pt x="20" y="29"/>
                    <a:pt x="29" y="20"/>
                    <a:pt x="40" y="20"/>
                  </a:cubicBezTo>
                  <a:cubicBezTo>
                    <a:pt x="52" y="20"/>
                    <a:pt x="61" y="29"/>
                    <a:pt x="61" y="40"/>
                  </a:cubicBezTo>
                  <a:cubicBezTo>
                    <a:pt x="61" y="52"/>
                    <a:pt x="52" y="61"/>
                    <a:pt x="40" y="61"/>
                  </a:cubicBezTo>
                  <a:cubicBezTo>
                    <a:pt x="40" y="61"/>
                    <a:pt x="40" y="61"/>
                    <a:pt x="40" y="61"/>
                  </a:cubicBezTo>
                  <a:moveTo>
                    <a:pt x="34" y="0"/>
                  </a:moveTo>
                  <a:cubicBezTo>
                    <a:pt x="34" y="8"/>
                    <a:pt x="34" y="8"/>
                    <a:pt x="34" y="8"/>
                  </a:cubicBezTo>
                  <a:cubicBezTo>
                    <a:pt x="30" y="9"/>
                    <a:pt x="25" y="10"/>
                    <a:pt x="22" y="13"/>
                  </a:cubicBezTo>
                  <a:cubicBezTo>
                    <a:pt x="17" y="8"/>
                    <a:pt x="17" y="8"/>
                    <a:pt x="17" y="8"/>
                  </a:cubicBezTo>
                  <a:cubicBezTo>
                    <a:pt x="8" y="16"/>
                    <a:pt x="8" y="16"/>
                    <a:pt x="8" y="16"/>
                  </a:cubicBezTo>
                  <a:cubicBezTo>
                    <a:pt x="13" y="22"/>
                    <a:pt x="13" y="22"/>
                    <a:pt x="13" y="22"/>
                  </a:cubicBezTo>
                  <a:cubicBezTo>
                    <a:pt x="10" y="25"/>
                    <a:pt x="9" y="30"/>
                    <a:pt x="8" y="34"/>
                  </a:cubicBezTo>
                  <a:cubicBezTo>
                    <a:pt x="0" y="34"/>
                    <a:pt x="0" y="34"/>
                    <a:pt x="0" y="34"/>
                  </a:cubicBezTo>
                  <a:cubicBezTo>
                    <a:pt x="0" y="47"/>
                    <a:pt x="0" y="47"/>
                    <a:pt x="0" y="47"/>
                  </a:cubicBezTo>
                  <a:cubicBezTo>
                    <a:pt x="8" y="47"/>
                    <a:pt x="8" y="47"/>
                    <a:pt x="8" y="47"/>
                  </a:cubicBezTo>
                  <a:cubicBezTo>
                    <a:pt x="9" y="51"/>
                    <a:pt x="10" y="55"/>
                    <a:pt x="13" y="59"/>
                  </a:cubicBezTo>
                  <a:cubicBezTo>
                    <a:pt x="8" y="64"/>
                    <a:pt x="8" y="64"/>
                    <a:pt x="8" y="64"/>
                  </a:cubicBezTo>
                  <a:cubicBezTo>
                    <a:pt x="17" y="73"/>
                    <a:pt x="17" y="73"/>
                    <a:pt x="17" y="73"/>
                  </a:cubicBezTo>
                  <a:cubicBezTo>
                    <a:pt x="22" y="68"/>
                    <a:pt x="22" y="68"/>
                    <a:pt x="22" y="68"/>
                  </a:cubicBezTo>
                  <a:cubicBezTo>
                    <a:pt x="25" y="70"/>
                    <a:pt x="30" y="72"/>
                    <a:pt x="34" y="73"/>
                  </a:cubicBezTo>
                  <a:cubicBezTo>
                    <a:pt x="34" y="80"/>
                    <a:pt x="34" y="80"/>
                    <a:pt x="34" y="80"/>
                  </a:cubicBezTo>
                  <a:cubicBezTo>
                    <a:pt x="47" y="80"/>
                    <a:pt x="47" y="80"/>
                    <a:pt x="47" y="80"/>
                  </a:cubicBezTo>
                  <a:cubicBezTo>
                    <a:pt x="47" y="73"/>
                    <a:pt x="47" y="73"/>
                    <a:pt x="47" y="73"/>
                  </a:cubicBezTo>
                  <a:cubicBezTo>
                    <a:pt x="51" y="72"/>
                    <a:pt x="55" y="70"/>
                    <a:pt x="59" y="68"/>
                  </a:cubicBezTo>
                  <a:cubicBezTo>
                    <a:pt x="64" y="73"/>
                    <a:pt x="64" y="73"/>
                    <a:pt x="64" y="73"/>
                  </a:cubicBezTo>
                  <a:cubicBezTo>
                    <a:pt x="73" y="64"/>
                    <a:pt x="73" y="64"/>
                    <a:pt x="73" y="64"/>
                  </a:cubicBezTo>
                  <a:cubicBezTo>
                    <a:pt x="68" y="59"/>
                    <a:pt x="68" y="59"/>
                    <a:pt x="68" y="59"/>
                  </a:cubicBezTo>
                  <a:cubicBezTo>
                    <a:pt x="70" y="55"/>
                    <a:pt x="72" y="51"/>
                    <a:pt x="73" y="47"/>
                  </a:cubicBezTo>
                  <a:cubicBezTo>
                    <a:pt x="80" y="47"/>
                    <a:pt x="80" y="47"/>
                    <a:pt x="80" y="47"/>
                  </a:cubicBezTo>
                  <a:cubicBezTo>
                    <a:pt x="80" y="34"/>
                    <a:pt x="80" y="34"/>
                    <a:pt x="80" y="34"/>
                  </a:cubicBezTo>
                  <a:cubicBezTo>
                    <a:pt x="73" y="34"/>
                    <a:pt x="73" y="34"/>
                    <a:pt x="73" y="34"/>
                  </a:cubicBezTo>
                  <a:cubicBezTo>
                    <a:pt x="72" y="30"/>
                    <a:pt x="70" y="25"/>
                    <a:pt x="68" y="22"/>
                  </a:cubicBezTo>
                  <a:cubicBezTo>
                    <a:pt x="73" y="16"/>
                    <a:pt x="73" y="16"/>
                    <a:pt x="73" y="16"/>
                  </a:cubicBezTo>
                  <a:cubicBezTo>
                    <a:pt x="64" y="8"/>
                    <a:pt x="64" y="8"/>
                    <a:pt x="64" y="8"/>
                  </a:cubicBezTo>
                  <a:cubicBezTo>
                    <a:pt x="59" y="13"/>
                    <a:pt x="59" y="13"/>
                    <a:pt x="59" y="13"/>
                  </a:cubicBezTo>
                  <a:cubicBezTo>
                    <a:pt x="55" y="10"/>
                    <a:pt x="51" y="9"/>
                    <a:pt x="47" y="8"/>
                  </a:cubicBezTo>
                  <a:cubicBezTo>
                    <a:pt x="47" y="0"/>
                    <a:pt x="47" y="0"/>
                    <a:pt x="47" y="0"/>
                  </a:cubicBezTo>
                  <a:cubicBezTo>
                    <a:pt x="34" y="0"/>
                    <a:pt x="34" y="0"/>
                    <a:pt x="34"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pPr>
              <a:endParaRPr lang="zh-CN" altLang="en-US" sz="1016">
                <a:solidFill>
                  <a:prstClr val="black"/>
                </a:solidFill>
              </a:endParaRPr>
            </a:p>
          </p:txBody>
        </p:sp>
        <p:sp>
          <p:nvSpPr>
            <p:cNvPr id="21" name="Freeform 29"/>
            <p:cNvSpPr>
              <a:spLocks noEditPoints="1"/>
            </p:cNvSpPr>
            <p:nvPr/>
          </p:nvSpPr>
          <p:spPr bwMode="auto">
            <a:xfrm>
              <a:off x="5203" y="1799"/>
              <a:ext cx="192" cy="174"/>
            </a:xfrm>
            <a:custGeom>
              <a:avLst/>
              <a:gdLst>
                <a:gd name="T0" fmla="*/ 40 w 80"/>
                <a:gd name="T1" fmla="*/ 53 h 73"/>
                <a:gd name="T2" fmla="*/ 27 w 80"/>
                <a:gd name="T3" fmla="*/ 40 h 73"/>
                <a:gd name="T4" fmla="*/ 40 w 80"/>
                <a:gd name="T5" fmla="*/ 27 h 73"/>
                <a:gd name="T6" fmla="*/ 53 w 80"/>
                <a:gd name="T7" fmla="*/ 40 h 73"/>
                <a:gd name="T8" fmla="*/ 40 w 80"/>
                <a:gd name="T9" fmla="*/ 53 h 73"/>
                <a:gd name="T10" fmla="*/ 34 w 80"/>
                <a:gd name="T11" fmla="*/ 0 h 73"/>
                <a:gd name="T12" fmla="*/ 34 w 80"/>
                <a:gd name="T13" fmla="*/ 7 h 73"/>
                <a:gd name="T14" fmla="*/ 21 w 80"/>
                <a:gd name="T15" fmla="*/ 12 h 73"/>
                <a:gd name="T16" fmla="*/ 16 w 80"/>
                <a:gd name="T17" fmla="*/ 7 h 73"/>
                <a:gd name="T18" fmla="*/ 7 w 80"/>
                <a:gd name="T19" fmla="*/ 16 h 73"/>
                <a:gd name="T20" fmla="*/ 13 w 80"/>
                <a:gd name="T21" fmla="*/ 21 h 73"/>
                <a:gd name="T22" fmla="*/ 7 w 80"/>
                <a:gd name="T23" fmla="*/ 34 h 73"/>
                <a:gd name="T24" fmla="*/ 0 w 80"/>
                <a:gd name="T25" fmla="*/ 34 h 73"/>
                <a:gd name="T26" fmla="*/ 0 w 80"/>
                <a:gd name="T27" fmla="*/ 39 h 73"/>
                <a:gd name="T28" fmla="*/ 22 w 80"/>
                <a:gd name="T29" fmla="*/ 48 h 73"/>
                <a:gd name="T30" fmla="*/ 18 w 80"/>
                <a:gd name="T31" fmla="*/ 57 h 73"/>
                <a:gd name="T32" fmla="*/ 27 w 80"/>
                <a:gd name="T33" fmla="*/ 63 h 73"/>
                <a:gd name="T34" fmla="*/ 34 w 80"/>
                <a:gd name="T35" fmla="*/ 56 h 73"/>
                <a:gd name="T36" fmla="*/ 49 w 80"/>
                <a:gd name="T37" fmla="*/ 72 h 73"/>
                <a:gd name="T38" fmla="*/ 59 w 80"/>
                <a:gd name="T39" fmla="*/ 67 h 73"/>
                <a:gd name="T40" fmla="*/ 64 w 80"/>
                <a:gd name="T41" fmla="*/ 73 h 73"/>
                <a:gd name="T42" fmla="*/ 73 w 80"/>
                <a:gd name="T43" fmla="*/ 64 h 73"/>
                <a:gd name="T44" fmla="*/ 67 w 80"/>
                <a:gd name="T45" fmla="*/ 59 h 73"/>
                <a:gd name="T46" fmla="*/ 73 w 80"/>
                <a:gd name="T47" fmla="*/ 46 h 73"/>
                <a:gd name="T48" fmla="*/ 80 w 80"/>
                <a:gd name="T49" fmla="*/ 46 h 73"/>
                <a:gd name="T50" fmla="*/ 80 w 80"/>
                <a:gd name="T51" fmla="*/ 34 h 73"/>
                <a:gd name="T52" fmla="*/ 73 w 80"/>
                <a:gd name="T53" fmla="*/ 34 h 73"/>
                <a:gd name="T54" fmla="*/ 67 w 80"/>
                <a:gd name="T55" fmla="*/ 21 h 73"/>
                <a:gd name="T56" fmla="*/ 73 w 80"/>
                <a:gd name="T57" fmla="*/ 16 h 73"/>
                <a:gd name="T58" fmla="*/ 64 w 80"/>
                <a:gd name="T59" fmla="*/ 7 h 73"/>
                <a:gd name="T60" fmla="*/ 59 w 80"/>
                <a:gd name="T61" fmla="*/ 12 h 73"/>
                <a:gd name="T62" fmla="*/ 46 w 80"/>
                <a:gd name="T63" fmla="*/ 7 h 73"/>
                <a:gd name="T64" fmla="*/ 46 w 80"/>
                <a:gd name="T65" fmla="*/ 0 h 73"/>
                <a:gd name="T66" fmla="*/ 34 w 80"/>
                <a:gd name="T67" fmla="*/ 0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80" h="73">
                  <a:moveTo>
                    <a:pt x="40" y="53"/>
                  </a:moveTo>
                  <a:cubicBezTo>
                    <a:pt x="33" y="53"/>
                    <a:pt x="27" y="47"/>
                    <a:pt x="27" y="40"/>
                  </a:cubicBezTo>
                  <a:cubicBezTo>
                    <a:pt x="27" y="33"/>
                    <a:pt x="33" y="27"/>
                    <a:pt x="40" y="27"/>
                  </a:cubicBezTo>
                  <a:cubicBezTo>
                    <a:pt x="47" y="27"/>
                    <a:pt x="53" y="33"/>
                    <a:pt x="53" y="40"/>
                  </a:cubicBezTo>
                  <a:cubicBezTo>
                    <a:pt x="53" y="47"/>
                    <a:pt x="47" y="53"/>
                    <a:pt x="40" y="53"/>
                  </a:cubicBezTo>
                  <a:moveTo>
                    <a:pt x="34" y="0"/>
                  </a:moveTo>
                  <a:cubicBezTo>
                    <a:pt x="34" y="7"/>
                    <a:pt x="34" y="7"/>
                    <a:pt x="34" y="7"/>
                  </a:cubicBezTo>
                  <a:cubicBezTo>
                    <a:pt x="29" y="8"/>
                    <a:pt x="25" y="10"/>
                    <a:pt x="21" y="12"/>
                  </a:cubicBezTo>
                  <a:cubicBezTo>
                    <a:pt x="16" y="7"/>
                    <a:pt x="16" y="7"/>
                    <a:pt x="16" y="7"/>
                  </a:cubicBezTo>
                  <a:cubicBezTo>
                    <a:pt x="7" y="16"/>
                    <a:pt x="7" y="16"/>
                    <a:pt x="7" y="16"/>
                  </a:cubicBezTo>
                  <a:cubicBezTo>
                    <a:pt x="13" y="21"/>
                    <a:pt x="13" y="21"/>
                    <a:pt x="13" y="21"/>
                  </a:cubicBezTo>
                  <a:cubicBezTo>
                    <a:pt x="10" y="25"/>
                    <a:pt x="8" y="29"/>
                    <a:pt x="7" y="34"/>
                  </a:cubicBezTo>
                  <a:cubicBezTo>
                    <a:pt x="0" y="34"/>
                    <a:pt x="0" y="34"/>
                    <a:pt x="0" y="34"/>
                  </a:cubicBezTo>
                  <a:cubicBezTo>
                    <a:pt x="0" y="39"/>
                    <a:pt x="0" y="39"/>
                    <a:pt x="0" y="39"/>
                  </a:cubicBezTo>
                  <a:cubicBezTo>
                    <a:pt x="22" y="48"/>
                    <a:pt x="22" y="48"/>
                    <a:pt x="22" y="48"/>
                  </a:cubicBezTo>
                  <a:cubicBezTo>
                    <a:pt x="22" y="48"/>
                    <a:pt x="19" y="56"/>
                    <a:pt x="18" y="57"/>
                  </a:cubicBezTo>
                  <a:cubicBezTo>
                    <a:pt x="21" y="59"/>
                    <a:pt x="24" y="61"/>
                    <a:pt x="27" y="63"/>
                  </a:cubicBezTo>
                  <a:cubicBezTo>
                    <a:pt x="28" y="62"/>
                    <a:pt x="34" y="56"/>
                    <a:pt x="34" y="56"/>
                  </a:cubicBezTo>
                  <a:cubicBezTo>
                    <a:pt x="49" y="72"/>
                    <a:pt x="49" y="72"/>
                    <a:pt x="49" y="72"/>
                  </a:cubicBezTo>
                  <a:cubicBezTo>
                    <a:pt x="53" y="71"/>
                    <a:pt x="56" y="69"/>
                    <a:pt x="59" y="67"/>
                  </a:cubicBezTo>
                  <a:cubicBezTo>
                    <a:pt x="64" y="73"/>
                    <a:pt x="64" y="73"/>
                    <a:pt x="64" y="73"/>
                  </a:cubicBezTo>
                  <a:cubicBezTo>
                    <a:pt x="73" y="64"/>
                    <a:pt x="73" y="64"/>
                    <a:pt x="73" y="64"/>
                  </a:cubicBezTo>
                  <a:cubicBezTo>
                    <a:pt x="67" y="59"/>
                    <a:pt x="67" y="59"/>
                    <a:pt x="67" y="59"/>
                  </a:cubicBezTo>
                  <a:cubicBezTo>
                    <a:pt x="70" y="55"/>
                    <a:pt x="72" y="51"/>
                    <a:pt x="73" y="46"/>
                  </a:cubicBezTo>
                  <a:cubicBezTo>
                    <a:pt x="80" y="46"/>
                    <a:pt x="80" y="46"/>
                    <a:pt x="80" y="46"/>
                  </a:cubicBezTo>
                  <a:cubicBezTo>
                    <a:pt x="80" y="34"/>
                    <a:pt x="80" y="34"/>
                    <a:pt x="80" y="34"/>
                  </a:cubicBezTo>
                  <a:cubicBezTo>
                    <a:pt x="73" y="34"/>
                    <a:pt x="73" y="34"/>
                    <a:pt x="73" y="34"/>
                  </a:cubicBezTo>
                  <a:cubicBezTo>
                    <a:pt x="72" y="29"/>
                    <a:pt x="70" y="25"/>
                    <a:pt x="67" y="21"/>
                  </a:cubicBezTo>
                  <a:cubicBezTo>
                    <a:pt x="73" y="16"/>
                    <a:pt x="73" y="16"/>
                    <a:pt x="73" y="16"/>
                  </a:cubicBezTo>
                  <a:cubicBezTo>
                    <a:pt x="64" y="7"/>
                    <a:pt x="64" y="7"/>
                    <a:pt x="64" y="7"/>
                  </a:cubicBezTo>
                  <a:cubicBezTo>
                    <a:pt x="59" y="12"/>
                    <a:pt x="59" y="12"/>
                    <a:pt x="59" y="12"/>
                  </a:cubicBezTo>
                  <a:cubicBezTo>
                    <a:pt x="55" y="10"/>
                    <a:pt x="51" y="8"/>
                    <a:pt x="46" y="7"/>
                  </a:cubicBezTo>
                  <a:cubicBezTo>
                    <a:pt x="46" y="0"/>
                    <a:pt x="46" y="0"/>
                    <a:pt x="46" y="0"/>
                  </a:cubicBezTo>
                  <a:cubicBezTo>
                    <a:pt x="34" y="0"/>
                    <a:pt x="34" y="0"/>
                    <a:pt x="34"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pPr>
              <a:endParaRPr lang="zh-CN" altLang="en-US" sz="1016">
                <a:solidFill>
                  <a:prstClr val="black"/>
                </a:solidFill>
              </a:endParaRPr>
            </a:p>
          </p:txBody>
        </p:sp>
        <p:sp>
          <p:nvSpPr>
            <p:cNvPr id="22" name="Freeform 30"/>
            <p:cNvSpPr/>
            <p:nvPr/>
          </p:nvSpPr>
          <p:spPr bwMode="auto">
            <a:xfrm>
              <a:off x="4766" y="2248"/>
              <a:ext cx="191" cy="191"/>
            </a:xfrm>
            <a:custGeom>
              <a:avLst/>
              <a:gdLst>
                <a:gd name="T0" fmla="*/ 17 w 80"/>
                <a:gd name="T1" fmla="*/ 0 h 80"/>
                <a:gd name="T2" fmla="*/ 8 w 80"/>
                <a:gd name="T3" fmla="*/ 10 h 80"/>
                <a:gd name="T4" fmla="*/ 13 w 80"/>
                <a:gd name="T5" fmla="*/ 16 h 80"/>
                <a:gd name="T6" fmla="*/ 8 w 80"/>
                <a:gd name="T7" fmla="*/ 29 h 80"/>
                <a:gd name="T8" fmla="*/ 0 w 80"/>
                <a:gd name="T9" fmla="*/ 29 h 80"/>
                <a:gd name="T10" fmla="*/ 0 w 80"/>
                <a:gd name="T11" fmla="*/ 43 h 80"/>
                <a:gd name="T12" fmla="*/ 8 w 80"/>
                <a:gd name="T13" fmla="*/ 43 h 80"/>
                <a:gd name="T14" fmla="*/ 13 w 80"/>
                <a:gd name="T15" fmla="*/ 57 h 80"/>
                <a:gd name="T16" fmla="*/ 8 w 80"/>
                <a:gd name="T17" fmla="*/ 63 h 80"/>
                <a:gd name="T18" fmla="*/ 17 w 80"/>
                <a:gd name="T19" fmla="*/ 72 h 80"/>
                <a:gd name="T20" fmla="*/ 23 w 80"/>
                <a:gd name="T21" fmla="*/ 67 h 80"/>
                <a:gd name="T22" fmla="*/ 37 w 80"/>
                <a:gd name="T23" fmla="*/ 72 h 80"/>
                <a:gd name="T24" fmla="*/ 37 w 80"/>
                <a:gd name="T25" fmla="*/ 80 h 80"/>
                <a:gd name="T26" fmla="*/ 51 w 80"/>
                <a:gd name="T27" fmla="*/ 80 h 80"/>
                <a:gd name="T28" fmla="*/ 51 w 80"/>
                <a:gd name="T29" fmla="*/ 72 h 80"/>
                <a:gd name="T30" fmla="*/ 64 w 80"/>
                <a:gd name="T31" fmla="*/ 67 h 80"/>
                <a:gd name="T32" fmla="*/ 70 w 80"/>
                <a:gd name="T33" fmla="*/ 72 h 80"/>
                <a:gd name="T34" fmla="*/ 80 w 80"/>
                <a:gd name="T35" fmla="*/ 63 h 80"/>
                <a:gd name="T36" fmla="*/ 74 w 80"/>
                <a:gd name="T37" fmla="*/ 57 h 80"/>
                <a:gd name="T38" fmla="*/ 78 w 80"/>
                <a:gd name="T39" fmla="*/ 49 h 80"/>
                <a:gd name="T40" fmla="*/ 74 w 80"/>
                <a:gd name="T41" fmla="*/ 53 h 80"/>
                <a:gd name="T42" fmla="*/ 53 w 80"/>
                <a:gd name="T43" fmla="*/ 32 h 80"/>
                <a:gd name="T44" fmla="*/ 60 w 80"/>
                <a:gd name="T45" fmla="*/ 24 h 80"/>
                <a:gd name="T46" fmla="*/ 53 w 80"/>
                <a:gd name="T47" fmla="*/ 13 h 80"/>
                <a:gd name="T48" fmla="*/ 43 w 80"/>
                <a:gd name="T49" fmla="*/ 17 h 80"/>
                <a:gd name="T50" fmla="*/ 37 w 80"/>
                <a:gd name="T51" fmla="*/ 0 h 80"/>
                <a:gd name="T52" fmla="*/ 37 w 80"/>
                <a:gd name="T53" fmla="*/ 0 h 80"/>
                <a:gd name="T54" fmla="*/ 23 w 80"/>
                <a:gd name="T55" fmla="*/ 6 h 80"/>
                <a:gd name="T56" fmla="*/ 17 w 80"/>
                <a:gd name="T57" fmla="*/ 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80" h="80">
                  <a:moveTo>
                    <a:pt x="17" y="0"/>
                  </a:moveTo>
                  <a:cubicBezTo>
                    <a:pt x="8" y="10"/>
                    <a:pt x="8" y="10"/>
                    <a:pt x="8" y="10"/>
                  </a:cubicBezTo>
                  <a:cubicBezTo>
                    <a:pt x="13" y="16"/>
                    <a:pt x="13" y="16"/>
                    <a:pt x="13" y="16"/>
                  </a:cubicBezTo>
                  <a:cubicBezTo>
                    <a:pt x="11" y="20"/>
                    <a:pt x="9" y="24"/>
                    <a:pt x="8" y="29"/>
                  </a:cubicBezTo>
                  <a:cubicBezTo>
                    <a:pt x="0" y="29"/>
                    <a:pt x="0" y="29"/>
                    <a:pt x="0" y="29"/>
                  </a:cubicBezTo>
                  <a:cubicBezTo>
                    <a:pt x="0" y="43"/>
                    <a:pt x="0" y="43"/>
                    <a:pt x="0" y="43"/>
                  </a:cubicBezTo>
                  <a:cubicBezTo>
                    <a:pt x="8" y="43"/>
                    <a:pt x="8" y="43"/>
                    <a:pt x="8" y="43"/>
                  </a:cubicBezTo>
                  <a:cubicBezTo>
                    <a:pt x="9" y="48"/>
                    <a:pt x="11" y="53"/>
                    <a:pt x="13" y="57"/>
                  </a:cubicBezTo>
                  <a:cubicBezTo>
                    <a:pt x="8" y="63"/>
                    <a:pt x="8" y="63"/>
                    <a:pt x="8" y="63"/>
                  </a:cubicBezTo>
                  <a:cubicBezTo>
                    <a:pt x="17" y="72"/>
                    <a:pt x="17" y="72"/>
                    <a:pt x="17" y="72"/>
                  </a:cubicBezTo>
                  <a:cubicBezTo>
                    <a:pt x="23" y="67"/>
                    <a:pt x="23" y="67"/>
                    <a:pt x="23" y="67"/>
                  </a:cubicBezTo>
                  <a:cubicBezTo>
                    <a:pt x="27" y="69"/>
                    <a:pt x="32" y="71"/>
                    <a:pt x="37" y="72"/>
                  </a:cubicBezTo>
                  <a:cubicBezTo>
                    <a:pt x="37" y="80"/>
                    <a:pt x="37" y="80"/>
                    <a:pt x="37" y="80"/>
                  </a:cubicBezTo>
                  <a:cubicBezTo>
                    <a:pt x="51" y="80"/>
                    <a:pt x="51" y="80"/>
                    <a:pt x="51" y="80"/>
                  </a:cubicBezTo>
                  <a:cubicBezTo>
                    <a:pt x="51" y="72"/>
                    <a:pt x="51" y="72"/>
                    <a:pt x="51" y="72"/>
                  </a:cubicBezTo>
                  <a:cubicBezTo>
                    <a:pt x="56" y="71"/>
                    <a:pt x="60" y="69"/>
                    <a:pt x="64" y="67"/>
                  </a:cubicBezTo>
                  <a:cubicBezTo>
                    <a:pt x="70" y="72"/>
                    <a:pt x="70" y="72"/>
                    <a:pt x="70" y="72"/>
                  </a:cubicBezTo>
                  <a:cubicBezTo>
                    <a:pt x="80" y="63"/>
                    <a:pt x="80" y="63"/>
                    <a:pt x="80" y="63"/>
                  </a:cubicBezTo>
                  <a:cubicBezTo>
                    <a:pt x="74" y="57"/>
                    <a:pt x="74" y="57"/>
                    <a:pt x="74" y="57"/>
                  </a:cubicBezTo>
                  <a:cubicBezTo>
                    <a:pt x="76" y="54"/>
                    <a:pt x="77" y="52"/>
                    <a:pt x="78" y="49"/>
                  </a:cubicBezTo>
                  <a:cubicBezTo>
                    <a:pt x="76" y="51"/>
                    <a:pt x="74" y="53"/>
                    <a:pt x="74" y="53"/>
                  </a:cubicBezTo>
                  <a:cubicBezTo>
                    <a:pt x="53" y="32"/>
                    <a:pt x="53" y="32"/>
                    <a:pt x="53" y="32"/>
                  </a:cubicBezTo>
                  <a:cubicBezTo>
                    <a:pt x="53" y="32"/>
                    <a:pt x="59" y="26"/>
                    <a:pt x="60" y="24"/>
                  </a:cubicBezTo>
                  <a:cubicBezTo>
                    <a:pt x="57" y="21"/>
                    <a:pt x="55" y="17"/>
                    <a:pt x="53" y="13"/>
                  </a:cubicBezTo>
                  <a:cubicBezTo>
                    <a:pt x="51" y="14"/>
                    <a:pt x="43" y="17"/>
                    <a:pt x="43" y="17"/>
                  </a:cubicBezTo>
                  <a:cubicBezTo>
                    <a:pt x="37" y="0"/>
                    <a:pt x="37" y="0"/>
                    <a:pt x="37" y="0"/>
                  </a:cubicBezTo>
                  <a:cubicBezTo>
                    <a:pt x="37" y="0"/>
                    <a:pt x="37" y="0"/>
                    <a:pt x="37" y="0"/>
                  </a:cubicBezTo>
                  <a:cubicBezTo>
                    <a:pt x="32" y="1"/>
                    <a:pt x="27" y="3"/>
                    <a:pt x="23" y="6"/>
                  </a:cubicBezTo>
                  <a:cubicBezTo>
                    <a:pt x="17" y="0"/>
                    <a:pt x="17" y="0"/>
                    <a:pt x="17"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pPr>
              <a:endParaRPr lang="zh-CN" altLang="en-US" sz="1016">
                <a:solidFill>
                  <a:prstClr val="black"/>
                </a:solidFill>
              </a:endParaRPr>
            </a:p>
          </p:txBody>
        </p:sp>
        <p:sp>
          <p:nvSpPr>
            <p:cNvPr id="23" name="Freeform 31"/>
            <p:cNvSpPr>
              <a:spLocks noEditPoints="1"/>
            </p:cNvSpPr>
            <p:nvPr/>
          </p:nvSpPr>
          <p:spPr bwMode="auto">
            <a:xfrm>
              <a:off x="4852" y="1892"/>
              <a:ext cx="523" cy="523"/>
            </a:xfrm>
            <a:custGeom>
              <a:avLst/>
              <a:gdLst>
                <a:gd name="T0" fmla="*/ 49 w 219"/>
                <a:gd name="T1" fmla="*/ 159 h 219"/>
                <a:gd name="T2" fmla="*/ 74 w 219"/>
                <a:gd name="T3" fmla="*/ 159 h 219"/>
                <a:gd name="T4" fmla="*/ 156 w 219"/>
                <a:gd name="T5" fmla="*/ 172 h 219"/>
                <a:gd name="T6" fmla="*/ 156 w 219"/>
                <a:gd name="T7" fmla="*/ 147 h 219"/>
                <a:gd name="T8" fmla="*/ 156 w 219"/>
                <a:gd name="T9" fmla="*/ 172 h 219"/>
                <a:gd name="T10" fmla="*/ 92 w 219"/>
                <a:gd name="T11" fmla="*/ 74 h 219"/>
                <a:gd name="T12" fmla="*/ 97 w 219"/>
                <a:gd name="T13" fmla="*/ 63 h 219"/>
                <a:gd name="T14" fmla="*/ 122 w 219"/>
                <a:gd name="T15" fmla="*/ 72 h 219"/>
                <a:gd name="T16" fmla="*/ 133 w 219"/>
                <a:gd name="T17" fmla="*/ 68 h 219"/>
                <a:gd name="T18" fmla="*/ 145 w 219"/>
                <a:gd name="T19" fmla="*/ 92 h 219"/>
                <a:gd name="T20" fmla="*/ 150 w 219"/>
                <a:gd name="T21" fmla="*/ 97 h 219"/>
                <a:gd name="T22" fmla="*/ 156 w 219"/>
                <a:gd name="T23" fmla="*/ 122 h 219"/>
                <a:gd name="T24" fmla="*/ 145 w 219"/>
                <a:gd name="T25" fmla="*/ 127 h 219"/>
                <a:gd name="T26" fmla="*/ 133 w 219"/>
                <a:gd name="T27" fmla="*/ 151 h 219"/>
                <a:gd name="T28" fmla="*/ 122 w 219"/>
                <a:gd name="T29" fmla="*/ 147 h 219"/>
                <a:gd name="T30" fmla="*/ 97 w 219"/>
                <a:gd name="T31" fmla="*/ 156 h 219"/>
                <a:gd name="T32" fmla="*/ 92 w 219"/>
                <a:gd name="T33" fmla="*/ 145 h 219"/>
                <a:gd name="T34" fmla="*/ 68 w 219"/>
                <a:gd name="T35" fmla="*/ 133 h 219"/>
                <a:gd name="T36" fmla="*/ 72 w 219"/>
                <a:gd name="T37" fmla="*/ 122 h 219"/>
                <a:gd name="T38" fmla="*/ 63 w 219"/>
                <a:gd name="T39" fmla="*/ 97 h 219"/>
                <a:gd name="T40" fmla="*/ 72 w 219"/>
                <a:gd name="T41" fmla="*/ 97 h 219"/>
                <a:gd name="T42" fmla="*/ 68 w 219"/>
                <a:gd name="T43" fmla="*/ 85 h 219"/>
                <a:gd name="T44" fmla="*/ 92 w 219"/>
                <a:gd name="T45" fmla="*/ 74 h 219"/>
                <a:gd name="T46" fmla="*/ 143 w 219"/>
                <a:gd name="T47" fmla="*/ 59 h 219"/>
                <a:gd name="T48" fmla="*/ 168 w 219"/>
                <a:gd name="T49" fmla="*/ 59 h 219"/>
                <a:gd name="T50" fmla="*/ 61 w 219"/>
                <a:gd name="T51" fmla="*/ 71 h 219"/>
                <a:gd name="T52" fmla="*/ 61 w 219"/>
                <a:gd name="T53" fmla="*/ 46 h 219"/>
                <a:gd name="T54" fmla="*/ 61 w 219"/>
                <a:gd name="T55" fmla="*/ 71 h 219"/>
                <a:gd name="T56" fmla="*/ 101 w 219"/>
                <a:gd name="T57" fmla="*/ 0 h 219"/>
                <a:gd name="T58" fmla="*/ 81 w 219"/>
                <a:gd name="T59" fmla="*/ 13 h 219"/>
                <a:gd name="T60" fmla="*/ 61 w 219"/>
                <a:gd name="T61" fmla="*/ 11 h 219"/>
                <a:gd name="T62" fmla="*/ 45 w 219"/>
                <a:gd name="T63" fmla="*/ 32 h 219"/>
                <a:gd name="T64" fmla="*/ 26 w 219"/>
                <a:gd name="T65" fmla="*/ 38 h 219"/>
                <a:gd name="T66" fmla="*/ 21 w 219"/>
                <a:gd name="T67" fmla="*/ 62 h 219"/>
                <a:gd name="T68" fmla="*/ 5 w 219"/>
                <a:gd name="T69" fmla="*/ 74 h 219"/>
                <a:gd name="T70" fmla="*/ 9 w 219"/>
                <a:gd name="T71" fmla="*/ 101 h 219"/>
                <a:gd name="T72" fmla="*/ 0 w 219"/>
                <a:gd name="T73" fmla="*/ 118 h 219"/>
                <a:gd name="T74" fmla="*/ 13 w 219"/>
                <a:gd name="T75" fmla="*/ 138 h 219"/>
                <a:gd name="T76" fmla="*/ 11 w 219"/>
                <a:gd name="T77" fmla="*/ 158 h 219"/>
                <a:gd name="T78" fmla="*/ 32 w 219"/>
                <a:gd name="T79" fmla="*/ 174 h 219"/>
                <a:gd name="T80" fmla="*/ 38 w 219"/>
                <a:gd name="T81" fmla="*/ 193 h 219"/>
                <a:gd name="T82" fmla="*/ 62 w 219"/>
                <a:gd name="T83" fmla="*/ 198 h 219"/>
                <a:gd name="T84" fmla="*/ 74 w 219"/>
                <a:gd name="T85" fmla="*/ 213 h 219"/>
                <a:gd name="T86" fmla="*/ 101 w 219"/>
                <a:gd name="T87" fmla="*/ 210 h 219"/>
                <a:gd name="T88" fmla="*/ 118 w 219"/>
                <a:gd name="T89" fmla="*/ 219 h 219"/>
                <a:gd name="T90" fmla="*/ 138 w 219"/>
                <a:gd name="T91" fmla="*/ 206 h 219"/>
                <a:gd name="T92" fmla="*/ 158 w 219"/>
                <a:gd name="T93" fmla="*/ 208 h 219"/>
                <a:gd name="T94" fmla="*/ 174 w 219"/>
                <a:gd name="T95" fmla="*/ 186 h 219"/>
                <a:gd name="T96" fmla="*/ 193 w 219"/>
                <a:gd name="T97" fmla="*/ 181 h 219"/>
                <a:gd name="T98" fmla="*/ 198 w 219"/>
                <a:gd name="T99" fmla="*/ 157 h 219"/>
                <a:gd name="T100" fmla="*/ 213 w 219"/>
                <a:gd name="T101" fmla="*/ 145 h 219"/>
                <a:gd name="T102" fmla="*/ 210 w 219"/>
                <a:gd name="T103" fmla="*/ 118 h 219"/>
                <a:gd name="T104" fmla="*/ 219 w 219"/>
                <a:gd name="T105" fmla="*/ 101 h 219"/>
                <a:gd name="T106" fmla="*/ 206 w 219"/>
                <a:gd name="T107" fmla="*/ 81 h 219"/>
                <a:gd name="T108" fmla="*/ 208 w 219"/>
                <a:gd name="T109" fmla="*/ 61 h 219"/>
                <a:gd name="T110" fmla="*/ 187 w 219"/>
                <a:gd name="T111" fmla="*/ 45 h 219"/>
                <a:gd name="T112" fmla="*/ 181 w 219"/>
                <a:gd name="T113" fmla="*/ 26 h 219"/>
                <a:gd name="T114" fmla="*/ 157 w 219"/>
                <a:gd name="T115" fmla="*/ 21 h 219"/>
                <a:gd name="T116" fmla="*/ 145 w 219"/>
                <a:gd name="T117" fmla="*/ 5 h 219"/>
                <a:gd name="T118" fmla="*/ 118 w 219"/>
                <a:gd name="T119" fmla="*/ 9 h 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19" h="219">
                  <a:moveTo>
                    <a:pt x="61" y="172"/>
                  </a:moveTo>
                  <a:cubicBezTo>
                    <a:pt x="54" y="172"/>
                    <a:pt x="49" y="166"/>
                    <a:pt x="49" y="159"/>
                  </a:cubicBezTo>
                  <a:cubicBezTo>
                    <a:pt x="49" y="152"/>
                    <a:pt x="54" y="147"/>
                    <a:pt x="61" y="147"/>
                  </a:cubicBezTo>
                  <a:cubicBezTo>
                    <a:pt x="68" y="147"/>
                    <a:pt x="74" y="152"/>
                    <a:pt x="74" y="159"/>
                  </a:cubicBezTo>
                  <a:cubicBezTo>
                    <a:pt x="74" y="166"/>
                    <a:pt x="68" y="172"/>
                    <a:pt x="61" y="172"/>
                  </a:cubicBezTo>
                  <a:moveTo>
                    <a:pt x="156" y="172"/>
                  </a:moveTo>
                  <a:cubicBezTo>
                    <a:pt x="149" y="172"/>
                    <a:pt x="143" y="166"/>
                    <a:pt x="143" y="159"/>
                  </a:cubicBezTo>
                  <a:cubicBezTo>
                    <a:pt x="143" y="152"/>
                    <a:pt x="149" y="147"/>
                    <a:pt x="156" y="147"/>
                  </a:cubicBezTo>
                  <a:cubicBezTo>
                    <a:pt x="163" y="147"/>
                    <a:pt x="168" y="152"/>
                    <a:pt x="168" y="159"/>
                  </a:cubicBezTo>
                  <a:cubicBezTo>
                    <a:pt x="168" y="166"/>
                    <a:pt x="163" y="172"/>
                    <a:pt x="156" y="172"/>
                  </a:cubicBezTo>
                  <a:cubicBezTo>
                    <a:pt x="156" y="172"/>
                    <a:pt x="156" y="172"/>
                    <a:pt x="156" y="172"/>
                  </a:cubicBezTo>
                  <a:moveTo>
                    <a:pt x="92" y="74"/>
                  </a:moveTo>
                  <a:cubicBezTo>
                    <a:pt x="94" y="73"/>
                    <a:pt x="95" y="73"/>
                    <a:pt x="97" y="72"/>
                  </a:cubicBezTo>
                  <a:cubicBezTo>
                    <a:pt x="97" y="71"/>
                    <a:pt x="97" y="63"/>
                    <a:pt x="97" y="63"/>
                  </a:cubicBezTo>
                  <a:cubicBezTo>
                    <a:pt x="122" y="63"/>
                    <a:pt x="122" y="63"/>
                    <a:pt x="122" y="63"/>
                  </a:cubicBezTo>
                  <a:cubicBezTo>
                    <a:pt x="122" y="63"/>
                    <a:pt x="122" y="71"/>
                    <a:pt x="122" y="72"/>
                  </a:cubicBezTo>
                  <a:cubicBezTo>
                    <a:pt x="124" y="73"/>
                    <a:pt x="125" y="73"/>
                    <a:pt x="127" y="74"/>
                  </a:cubicBezTo>
                  <a:cubicBezTo>
                    <a:pt x="128" y="73"/>
                    <a:pt x="133" y="68"/>
                    <a:pt x="133" y="68"/>
                  </a:cubicBezTo>
                  <a:cubicBezTo>
                    <a:pt x="151" y="85"/>
                    <a:pt x="151" y="85"/>
                    <a:pt x="151" y="85"/>
                  </a:cubicBezTo>
                  <a:cubicBezTo>
                    <a:pt x="151" y="85"/>
                    <a:pt x="146" y="91"/>
                    <a:pt x="145" y="92"/>
                  </a:cubicBezTo>
                  <a:cubicBezTo>
                    <a:pt x="145" y="93"/>
                    <a:pt x="146" y="95"/>
                    <a:pt x="147" y="97"/>
                  </a:cubicBezTo>
                  <a:cubicBezTo>
                    <a:pt x="147" y="97"/>
                    <a:pt x="148" y="97"/>
                    <a:pt x="150" y="97"/>
                  </a:cubicBezTo>
                  <a:cubicBezTo>
                    <a:pt x="152" y="97"/>
                    <a:pt x="156" y="97"/>
                    <a:pt x="156" y="97"/>
                  </a:cubicBezTo>
                  <a:cubicBezTo>
                    <a:pt x="156" y="122"/>
                    <a:pt x="156" y="122"/>
                    <a:pt x="156" y="122"/>
                  </a:cubicBezTo>
                  <a:cubicBezTo>
                    <a:pt x="156" y="122"/>
                    <a:pt x="148" y="122"/>
                    <a:pt x="147" y="122"/>
                  </a:cubicBezTo>
                  <a:cubicBezTo>
                    <a:pt x="146" y="124"/>
                    <a:pt x="145" y="125"/>
                    <a:pt x="145" y="127"/>
                  </a:cubicBezTo>
                  <a:cubicBezTo>
                    <a:pt x="146" y="128"/>
                    <a:pt x="151" y="133"/>
                    <a:pt x="151" y="133"/>
                  </a:cubicBezTo>
                  <a:cubicBezTo>
                    <a:pt x="133" y="151"/>
                    <a:pt x="133" y="151"/>
                    <a:pt x="133" y="151"/>
                  </a:cubicBezTo>
                  <a:cubicBezTo>
                    <a:pt x="133" y="151"/>
                    <a:pt x="128" y="145"/>
                    <a:pt x="127" y="145"/>
                  </a:cubicBezTo>
                  <a:cubicBezTo>
                    <a:pt x="125" y="145"/>
                    <a:pt x="124" y="146"/>
                    <a:pt x="122" y="147"/>
                  </a:cubicBezTo>
                  <a:cubicBezTo>
                    <a:pt x="122" y="148"/>
                    <a:pt x="122" y="156"/>
                    <a:pt x="122" y="156"/>
                  </a:cubicBezTo>
                  <a:cubicBezTo>
                    <a:pt x="97" y="156"/>
                    <a:pt x="97" y="156"/>
                    <a:pt x="97" y="156"/>
                  </a:cubicBezTo>
                  <a:cubicBezTo>
                    <a:pt x="97" y="156"/>
                    <a:pt x="97" y="148"/>
                    <a:pt x="97" y="147"/>
                  </a:cubicBezTo>
                  <a:cubicBezTo>
                    <a:pt x="95" y="146"/>
                    <a:pt x="94" y="145"/>
                    <a:pt x="92" y="145"/>
                  </a:cubicBezTo>
                  <a:cubicBezTo>
                    <a:pt x="91" y="145"/>
                    <a:pt x="86" y="151"/>
                    <a:pt x="86" y="151"/>
                  </a:cubicBezTo>
                  <a:cubicBezTo>
                    <a:pt x="68" y="133"/>
                    <a:pt x="68" y="133"/>
                    <a:pt x="68" y="133"/>
                  </a:cubicBezTo>
                  <a:cubicBezTo>
                    <a:pt x="68" y="133"/>
                    <a:pt x="73" y="128"/>
                    <a:pt x="74" y="127"/>
                  </a:cubicBezTo>
                  <a:cubicBezTo>
                    <a:pt x="73" y="125"/>
                    <a:pt x="73" y="124"/>
                    <a:pt x="72" y="122"/>
                  </a:cubicBezTo>
                  <a:cubicBezTo>
                    <a:pt x="71" y="122"/>
                    <a:pt x="63" y="122"/>
                    <a:pt x="63" y="122"/>
                  </a:cubicBezTo>
                  <a:cubicBezTo>
                    <a:pt x="63" y="97"/>
                    <a:pt x="63" y="97"/>
                    <a:pt x="63" y="97"/>
                  </a:cubicBezTo>
                  <a:cubicBezTo>
                    <a:pt x="63" y="97"/>
                    <a:pt x="67" y="97"/>
                    <a:pt x="69" y="97"/>
                  </a:cubicBezTo>
                  <a:cubicBezTo>
                    <a:pt x="71" y="97"/>
                    <a:pt x="72" y="97"/>
                    <a:pt x="72" y="97"/>
                  </a:cubicBezTo>
                  <a:cubicBezTo>
                    <a:pt x="73" y="95"/>
                    <a:pt x="73" y="93"/>
                    <a:pt x="74" y="92"/>
                  </a:cubicBezTo>
                  <a:cubicBezTo>
                    <a:pt x="73" y="91"/>
                    <a:pt x="68" y="85"/>
                    <a:pt x="68" y="85"/>
                  </a:cubicBezTo>
                  <a:cubicBezTo>
                    <a:pt x="86" y="68"/>
                    <a:pt x="86" y="68"/>
                    <a:pt x="86" y="68"/>
                  </a:cubicBezTo>
                  <a:cubicBezTo>
                    <a:pt x="86" y="68"/>
                    <a:pt x="91" y="73"/>
                    <a:pt x="92" y="74"/>
                  </a:cubicBezTo>
                  <a:moveTo>
                    <a:pt x="156" y="71"/>
                  </a:moveTo>
                  <a:cubicBezTo>
                    <a:pt x="149" y="71"/>
                    <a:pt x="143" y="65"/>
                    <a:pt x="143" y="59"/>
                  </a:cubicBezTo>
                  <a:cubicBezTo>
                    <a:pt x="143" y="52"/>
                    <a:pt x="149" y="46"/>
                    <a:pt x="156" y="46"/>
                  </a:cubicBezTo>
                  <a:cubicBezTo>
                    <a:pt x="163" y="46"/>
                    <a:pt x="168" y="52"/>
                    <a:pt x="168" y="59"/>
                  </a:cubicBezTo>
                  <a:cubicBezTo>
                    <a:pt x="168" y="65"/>
                    <a:pt x="163" y="71"/>
                    <a:pt x="156" y="71"/>
                  </a:cubicBezTo>
                  <a:moveTo>
                    <a:pt x="61" y="71"/>
                  </a:moveTo>
                  <a:cubicBezTo>
                    <a:pt x="54" y="71"/>
                    <a:pt x="49" y="65"/>
                    <a:pt x="49" y="59"/>
                  </a:cubicBezTo>
                  <a:cubicBezTo>
                    <a:pt x="49" y="52"/>
                    <a:pt x="54" y="46"/>
                    <a:pt x="61" y="46"/>
                  </a:cubicBezTo>
                  <a:cubicBezTo>
                    <a:pt x="68" y="46"/>
                    <a:pt x="74" y="52"/>
                    <a:pt x="74" y="59"/>
                  </a:cubicBezTo>
                  <a:cubicBezTo>
                    <a:pt x="74" y="65"/>
                    <a:pt x="68" y="71"/>
                    <a:pt x="61" y="71"/>
                  </a:cubicBezTo>
                  <a:moveTo>
                    <a:pt x="118" y="0"/>
                  </a:moveTo>
                  <a:cubicBezTo>
                    <a:pt x="101" y="0"/>
                    <a:pt x="101" y="0"/>
                    <a:pt x="101" y="0"/>
                  </a:cubicBezTo>
                  <a:cubicBezTo>
                    <a:pt x="101" y="9"/>
                    <a:pt x="101" y="9"/>
                    <a:pt x="101" y="9"/>
                  </a:cubicBezTo>
                  <a:cubicBezTo>
                    <a:pt x="94" y="10"/>
                    <a:pt x="87" y="11"/>
                    <a:pt x="81" y="13"/>
                  </a:cubicBezTo>
                  <a:cubicBezTo>
                    <a:pt x="77" y="4"/>
                    <a:pt x="77" y="4"/>
                    <a:pt x="77" y="4"/>
                  </a:cubicBezTo>
                  <a:cubicBezTo>
                    <a:pt x="61" y="11"/>
                    <a:pt x="61" y="11"/>
                    <a:pt x="61" y="11"/>
                  </a:cubicBezTo>
                  <a:cubicBezTo>
                    <a:pt x="64" y="19"/>
                    <a:pt x="64" y="19"/>
                    <a:pt x="64" y="19"/>
                  </a:cubicBezTo>
                  <a:cubicBezTo>
                    <a:pt x="57" y="23"/>
                    <a:pt x="51" y="27"/>
                    <a:pt x="45" y="32"/>
                  </a:cubicBezTo>
                  <a:cubicBezTo>
                    <a:pt x="38" y="26"/>
                    <a:pt x="38" y="26"/>
                    <a:pt x="38" y="26"/>
                  </a:cubicBezTo>
                  <a:cubicBezTo>
                    <a:pt x="26" y="38"/>
                    <a:pt x="26" y="38"/>
                    <a:pt x="26" y="38"/>
                  </a:cubicBezTo>
                  <a:cubicBezTo>
                    <a:pt x="32" y="45"/>
                    <a:pt x="32" y="45"/>
                    <a:pt x="32" y="45"/>
                  </a:cubicBezTo>
                  <a:cubicBezTo>
                    <a:pt x="28" y="50"/>
                    <a:pt x="24" y="55"/>
                    <a:pt x="21" y="62"/>
                  </a:cubicBezTo>
                  <a:cubicBezTo>
                    <a:pt x="12" y="58"/>
                    <a:pt x="12" y="58"/>
                    <a:pt x="12" y="58"/>
                  </a:cubicBezTo>
                  <a:cubicBezTo>
                    <a:pt x="5" y="74"/>
                    <a:pt x="5" y="74"/>
                    <a:pt x="5" y="74"/>
                  </a:cubicBezTo>
                  <a:cubicBezTo>
                    <a:pt x="14" y="78"/>
                    <a:pt x="14" y="78"/>
                    <a:pt x="14" y="78"/>
                  </a:cubicBezTo>
                  <a:cubicBezTo>
                    <a:pt x="11" y="85"/>
                    <a:pt x="10" y="93"/>
                    <a:pt x="9" y="101"/>
                  </a:cubicBezTo>
                  <a:cubicBezTo>
                    <a:pt x="0" y="101"/>
                    <a:pt x="0" y="101"/>
                    <a:pt x="0" y="101"/>
                  </a:cubicBezTo>
                  <a:cubicBezTo>
                    <a:pt x="0" y="118"/>
                    <a:pt x="0" y="118"/>
                    <a:pt x="0" y="118"/>
                  </a:cubicBezTo>
                  <a:cubicBezTo>
                    <a:pt x="9" y="118"/>
                    <a:pt x="9" y="118"/>
                    <a:pt x="9" y="118"/>
                  </a:cubicBezTo>
                  <a:cubicBezTo>
                    <a:pt x="10" y="125"/>
                    <a:pt x="11" y="132"/>
                    <a:pt x="13" y="138"/>
                  </a:cubicBezTo>
                  <a:cubicBezTo>
                    <a:pt x="4" y="142"/>
                    <a:pt x="4" y="142"/>
                    <a:pt x="4" y="142"/>
                  </a:cubicBezTo>
                  <a:cubicBezTo>
                    <a:pt x="11" y="158"/>
                    <a:pt x="11" y="158"/>
                    <a:pt x="11" y="158"/>
                  </a:cubicBezTo>
                  <a:cubicBezTo>
                    <a:pt x="19" y="154"/>
                    <a:pt x="19" y="154"/>
                    <a:pt x="19" y="154"/>
                  </a:cubicBezTo>
                  <a:cubicBezTo>
                    <a:pt x="23" y="161"/>
                    <a:pt x="27" y="168"/>
                    <a:pt x="32" y="174"/>
                  </a:cubicBezTo>
                  <a:cubicBezTo>
                    <a:pt x="26" y="181"/>
                    <a:pt x="26" y="181"/>
                    <a:pt x="26" y="181"/>
                  </a:cubicBezTo>
                  <a:cubicBezTo>
                    <a:pt x="38" y="193"/>
                    <a:pt x="38" y="193"/>
                    <a:pt x="38" y="193"/>
                  </a:cubicBezTo>
                  <a:cubicBezTo>
                    <a:pt x="45" y="186"/>
                    <a:pt x="45" y="186"/>
                    <a:pt x="45" y="186"/>
                  </a:cubicBezTo>
                  <a:cubicBezTo>
                    <a:pt x="50" y="191"/>
                    <a:pt x="56" y="195"/>
                    <a:pt x="62" y="198"/>
                  </a:cubicBezTo>
                  <a:cubicBezTo>
                    <a:pt x="58" y="206"/>
                    <a:pt x="58" y="206"/>
                    <a:pt x="58" y="206"/>
                  </a:cubicBezTo>
                  <a:cubicBezTo>
                    <a:pt x="74" y="213"/>
                    <a:pt x="74" y="213"/>
                    <a:pt x="74" y="213"/>
                  </a:cubicBezTo>
                  <a:cubicBezTo>
                    <a:pt x="78" y="205"/>
                    <a:pt x="78" y="205"/>
                    <a:pt x="78" y="205"/>
                  </a:cubicBezTo>
                  <a:cubicBezTo>
                    <a:pt x="85" y="207"/>
                    <a:pt x="93" y="209"/>
                    <a:pt x="101" y="210"/>
                  </a:cubicBezTo>
                  <a:cubicBezTo>
                    <a:pt x="101" y="219"/>
                    <a:pt x="101" y="219"/>
                    <a:pt x="101" y="219"/>
                  </a:cubicBezTo>
                  <a:cubicBezTo>
                    <a:pt x="118" y="219"/>
                    <a:pt x="118" y="219"/>
                    <a:pt x="118" y="219"/>
                  </a:cubicBezTo>
                  <a:cubicBezTo>
                    <a:pt x="118" y="210"/>
                    <a:pt x="118" y="210"/>
                    <a:pt x="118" y="210"/>
                  </a:cubicBezTo>
                  <a:cubicBezTo>
                    <a:pt x="125" y="209"/>
                    <a:pt x="132" y="208"/>
                    <a:pt x="138" y="206"/>
                  </a:cubicBezTo>
                  <a:cubicBezTo>
                    <a:pt x="142" y="214"/>
                    <a:pt x="142" y="214"/>
                    <a:pt x="142" y="214"/>
                  </a:cubicBezTo>
                  <a:cubicBezTo>
                    <a:pt x="158" y="208"/>
                    <a:pt x="158" y="208"/>
                    <a:pt x="158" y="208"/>
                  </a:cubicBezTo>
                  <a:cubicBezTo>
                    <a:pt x="155" y="199"/>
                    <a:pt x="155" y="199"/>
                    <a:pt x="155" y="199"/>
                  </a:cubicBezTo>
                  <a:cubicBezTo>
                    <a:pt x="162" y="196"/>
                    <a:pt x="168" y="191"/>
                    <a:pt x="174" y="186"/>
                  </a:cubicBezTo>
                  <a:cubicBezTo>
                    <a:pt x="181" y="193"/>
                    <a:pt x="181" y="193"/>
                    <a:pt x="181" y="193"/>
                  </a:cubicBezTo>
                  <a:cubicBezTo>
                    <a:pt x="193" y="181"/>
                    <a:pt x="193" y="181"/>
                    <a:pt x="193" y="181"/>
                  </a:cubicBezTo>
                  <a:cubicBezTo>
                    <a:pt x="187" y="174"/>
                    <a:pt x="187" y="174"/>
                    <a:pt x="187" y="174"/>
                  </a:cubicBezTo>
                  <a:cubicBezTo>
                    <a:pt x="191" y="169"/>
                    <a:pt x="195" y="163"/>
                    <a:pt x="198" y="157"/>
                  </a:cubicBezTo>
                  <a:cubicBezTo>
                    <a:pt x="206" y="161"/>
                    <a:pt x="206" y="161"/>
                    <a:pt x="206" y="161"/>
                  </a:cubicBezTo>
                  <a:cubicBezTo>
                    <a:pt x="213" y="145"/>
                    <a:pt x="213" y="145"/>
                    <a:pt x="213" y="145"/>
                  </a:cubicBezTo>
                  <a:cubicBezTo>
                    <a:pt x="205" y="141"/>
                    <a:pt x="205" y="141"/>
                    <a:pt x="205" y="141"/>
                  </a:cubicBezTo>
                  <a:cubicBezTo>
                    <a:pt x="207" y="134"/>
                    <a:pt x="209" y="126"/>
                    <a:pt x="210" y="118"/>
                  </a:cubicBezTo>
                  <a:cubicBezTo>
                    <a:pt x="219" y="118"/>
                    <a:pt x="219" y="118"/>
                    <a:pt x="219" y="118"/>
                  </a:cubicBezTo>
                  <a:cubicBezTo>
                    <a:pt x="219" y="101"/>
                    <a:pt x="219" y="101"/>
                    <a:pt x="219" y="101"/>
                  </a:cubicBezTo>
                  <a:cubicBezTo>
                    <a:pt x="210" y="101"/>
                    <a:pt x="210" y="101"/>
                    <a:pt x="210" y="101"/>
                  </a:cubicBezTo>
                  <a:cubicBezTo>
                    <a:pt x="209" y="94"/>
                    <a:pt x="208" y="87"/>
                    <a:pt x="206" y="81"/>
                  </a:cubicBezTo>
                  <a:cubicBezTo>
                    <a:pt x="214" y="77"/>
                    <a:pt x="214" y="77"/>
                    <a:pt x="214" y="77"/>
                  </a:cubicBezTo>
                  <a:cubicBezTo>
                    <a:pt x="208" y="61"/>
                    <a:pt x="208" y="61"/>
                    <a:pt x="208" y="61"/>
                  </a:cubicBezTo>
                  <a:cubicBezTo>
                    <a:pt x="199" y="64"/>
                    <a:pt x="199" y="64"/>
                    <a:pt x="199" y="64"/>
                  </a:cubicBezTo>
                  <a:cubicBezTo>
                    <a:pt x="196" y="57"/>
                    <a:pt x="192" y="51"/>
                    <a:pt x="187" y="45"/>
                  </a:cubicBezTo>
                  <a:cubicBezTo>
                    <a:pt x="193" y="38"/>
                    <a:pt x="193" y="38"/>
                    <a:pt x="193" y="38"/>
                  </a:cubicBezTo>
                  <a:cubicBezTo>
                    <a:pt x="181" y="26"/>
                    <a:pt x="181" y="26"/>
                    <a:pt x="181" y="26"/>
                  </a:cubicBezTo>
                  <a:cubicBezTo>
                    <a:pt x="174" y="32"/>
                    <a:pt x="174" y="32"/>
                    <a:pt x="174" y="32"/>
                  </a:cubicBezTo>
                  <a:cubicBezTo>
                    <a:pt x="169" y="28"/>
                    <a:pt x="163" y="24"/>
                    <a:pt x="157" y="21"/>
                  </a:cubicBezTo>
                  <a:cubicBezTo>
                    <a:pt x="161" y="12"/>
                    <a:pt x="161" y="12"/>
                    <a:pt x="161" y="12"/>
                  </a:cubicBezTo>
                  <a:cubicBezTo>
                    <a:pt x="145" y="5"/>
                    <a:pt x="145" y="5"/>
                    <a:pt x="145" y="5"/>
                  </a:cubicBezTo>
                  <a:cubicBezTo>
                    <a:pt x="141" y="14"/>
                    <a:pt x="141" y="14"/>
                    <a:pt x="141" y="14"/>
                  </a:cubicBezTo>
                  <a:cubicBezTo>
                    <a:pt x="134" y="11"/>
                    <a:pt x="126" y="10"/>
                    <a:pt x="118" y="9"/>
                  </a:cubicBezTo>
                  <a:cubicBezTo>
                    <a:pt x="118" y="0"/>
                    <a:pt x="118" y="0"/>
                    <a:pt x="118"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pPr>
              <a:endParaRPr lang="zh-CN" altLang="en-US" sz="1016">
                <a:solidFill>
                  <a:prstClr val="black"/>
                </a:solidFill>
              </a:endParaRPr>
            </a:p>
          </p:txBody>
        </p:sp>
      </p:grpSp>
      <p:sp>
        <p:nvSpPr>
          <p:cNvPr id="16" name="Freeform 35"/>
          <p:cNvSpPr>
            <a:spLocks noEditPoints="1"/>
          </p:cNvSpPr>
          <p:nvPr/>
        </p:nvSpPr>
        <p:spPr bwMode="auto">
          <a:xfrm>
            <a:off x="3361281" y="2554549"/>
            <a:ext cx="227067" cy="142172"/>
          </a:xfrm>
          <a:custGeom>
            <a:avLst/>
            <a:gdLst>
              <a:gd name="T0" fmla="*/ 10 w 193"/>
              <a:gd name="T1" fmla="*/ 0 h 120"/>
              <a:gd name="T2" fmla="*/ 0 w 193"/>
              <a:gd name="T3" fmla="*/ 9 h 120"/>
              <a:gd name="T4" fmla="*/ 10 w 193"/>
              <a:gd name="T5" fmla="*/ 18 h 120"/>
              <a:gd name="T6" fmla="*/ 19 w 193"/>
              <a:gd name="T7" fmla="*/ 9 h 120"/>
              <a:gd name="T8" fmla="*/ 10 w 193"/>
              <a:gd name="T9" fmla="*/ 0 h 120"/>
              <a:gd name="T10" fmla="*/ 145 w 193"/>
              <a:gd name="T11" fmla="*/ 33 h 120"/>
              <a:gd name="T12" fmla="*/ 130 w 193"/>
              <a:gd name="T13" fmla="*/ 48 h 120"/>
              <a:gd name="T14" fmla="*/ 145 w 193"/>
              <a:gd name="T15" fmla="*/ 63 h 120"/>
              <a:gd name="T16" fmla="*/ 160 w 193"/>
              <a:gd name="T17" fmla="*/ 48 h 120"/>
              <a:gd name="T18" fmla="*/ 145 w 193"/>
              <a:gd name="T19" fmla="*/ 33 h 120"/>
              <a:gd name="T20" fmla="*/ 49 w 193"/>
              <a:gd name="T21" fmla="*/ 33 h 120"/>
              <a:gd name="T22" fmla="*/ 34 w 193"/>
              <a:gd name="T23" fmla="*/ 48 h 120"/>
              <a:gd name="T24" fmla="*/ 49 w 193"/>
              <a:gd name="T25" fmla="*/ 63 h 120"/>
              <a:gd name="T26" fmla="*/ 64 w 193"/>
              <a:gd name="T27" fmla="*/ 48 h 120"/>
              <a:gd name="T28" fmla="*/ 49 w 193"/>
              <a:gd name="T29" fmla="*/ 33 h 120"/>
              <a:gd name="T30" fmla="*/ 97 w 193"/>
              <a:gd name="T31" fmla="*/ 73 h 120"/>
              <a:gd name="T32" fmla="*/ 73 w 193"/>
              <a:gd name="T33" fmla="*/ 96 h 120"/>
              <a:gd name="T34" fmla="*/ 97 w 193"/>
              <a:gd name="T35" fmla="*/ 120 h 120"/>
              <a:gd name="T36" fmla="*/ 120 w 193"/>
              <a:gd name="T37" fmla="*/ 96 h 120"/>
              <a:gd name="T38" fmla="*/ 97 w 193"/>
              <a:gd name="T39" fmla="*/ 73 h 120"/>
              <a:gd name="T40" fmla="*/ 184 w 193"/>
              <a:gd name="T41" fmla="*/ 0 h 120"/>
              <a:gd name="T42" fmla="*/ 175 w 193"/>
              <a:gd name="T43" fmla="*/ 9 h 120"/>
              <a:gd name="T44" fmla="*/ 184 w 193"/>
              <a:gd name="T45" fmla="*/ 18 h 120"/>
              <a:gd name="T46" fmla="*/ 193 w 193"/>
              <a:gd name="T47" fmla="*/ 9 h 120"/>
              <a:gd name="T48" fmla="*/ 184 w 193"/>
              <a:gd name="T49" fmla="*/ 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93" h="120">
                <a:moveTo>
                  <a:pt x="10" y="0"/>
                </a:moveTo>
                <a:cubicBezTo>
                  <a:pt x="5" y="0"/>
                  <a:pt x="0" y="4"/>
                  <a:pt x="0" y="9"/>
                </a:cubicBezTo>
                <a:cubicBezTo>
                  <a:pt x="0" y="14"/>
                  <a:pt x="5" y="18"/>
                  <a:pt x="10" y="18"/>
                </a:cubicBezTo>
                <a:cubicBezTo>
                  <a:pt x="15" y="18"/>
                  <a:pt x="19" y="14"/>
                  <a:pt x="19" y="9"/>
                </a:cubicBezTo>
                <a:cubicBezTo>
                  <a:pt x="19" y="4"/>
                  <a:pt x="15" y="0"/>
                  <a:pt x="10" y="0"/>
                </a:cubicBezTo>
                <a:moveTo>
                  <a:pt x="145" y="33"/>
                </a:moveTo>
                <a:cubicBezTo>
                  <a:pt x="136" y="33"/>
                  <a:pt x="130" y="40"/>
                  <a:pt x="130" y="48"/>
                </a:cubicBezTo>
                <a:cubicBezTo>
                  <a:pt x="130" y="57"/>
                  <a:pt x="136" y="63"/>
                  <a:pt x="145" y="63"/>
                </a:cubicBezTo>
                <a:cubicBezTo>
                  <a:pt x="153" y="63"/>
                  <a:pt x="160" y="57"/>
                  <a:pt x="160" y="48"/>
                </a:cubicBezTo>
                <a:cubicBezTo>
                  <a:pt x="160" y="40"/>
                  <a:pt x="153" y="33"/>
                  <a:pt x="145" y="33"/>
                </a:cubicBezTo>
                <a:moveTo>
                  <a:pt x="49" y="33"/>
                </a:moveTo>
                <a:cubicBezTo>
                  <a:pt x="41" y="33"/>
                  <a:pt x="34" y="40"/>
                  <a:pt x="34" y="48"/>
                </a:cubicBezTo>
                <a:cubicBezTo>
                  <a:pt x="34" y="57"/>
                  <a:pt x="41" y="63"/>
                  <a:pt x="49" y="63"/>
                </a:cubicBezTo>
                <a:cubicBezTo>
                  <a:pt x="57" y="63"/>
                  <a:pt x="64" y="57"/>
                  <a:pt x="64" y="48"/>
                </a:cubicBezTo>
                <a:cubicBezTo>
                  <a:pt x="64" y="40"/>
                  <a:pt x="57" y="33"/>
                  <a:pt x="49" y="33"/>
                </a:cubicBezTo>
                <a:moveTo>
                  <a:pt x="97" y="73"/>
                </a:moveTo>
                <a:cubicBezTo>
                  <a:pt x="84" y="73"/>
                  <a:pt x="73" y="83"/>
                  <a:pt x="73" y="96"/>
                </a:cubicBezTo>
                <a:cubicBezTo>
                  <a:pt x="73" y="109"/>
                  <a:pt x="84" y="120"/>
                  <a:pt x="97" y="120"/>
                </a:cubicBezTo>
                <a:cubicBezTo>
                  <a:pt x="110" y="120"/>
                  <a:pt x="120" y="109"/>
                  <a:pt x="120" y="96"/>
                </a:cubicBezTo>
                <a:cubicBezTo>
                  <a:pt x="120" y="83"/>
                  <a:pt x="110" y="73"/>
                  <a:pt x="97" y="73"/>
                </a:cubicBezTo>
                <a:moveTo>
                  <a:pt x="184" y="0"/>
                </a:moveTo>
                <a:cubicBezTo>
                  <a:pt x="179" y="0"/>
                  <a:pt x="175" y="4"/>
                  <a:pt x="175" y="9"/>
                </a:cubicBezTo>
                <a:cubicBezTo>
                  <a:pt x="175" y="14"/>
                  <a:pt x="179" y="18"/>
                  <a:pt x="184" y="18"/>
                </a:cubicBezTo>
                <a:cubicBezTo>
                  <a:pt x="189" y="18"/>
                  <a:pt x="193" y="14"/>
                  <a:pt x="193" y="9"/>
                </a:cubicBezTo>
                <a:cubicBezTo>
                  <a:pt x="193" y="4"/>
                  <a:pt x="189" y="0"/>
                  <a:pt x="184" y="0"/>
                </a:cubicBezTo>
              </a:path>
            </a:pathLst>
          </a:custGeom>
          <a:solidFill>
            <a:srgbClr val="C8161D"/>
          </a:solidFill>
          <a:ln>
            <a:noFill/>
          </a:ln>
        </p:spPr>
        <p:txBody>
          <a:bodyPr vert="horz" wrap="square" lIns="68580" tIns="34290" rIns="68580" bIns="3429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pPr>
            <a:endParaRPr lang="zh-CN" altLang="en-US" sz="1016">
              <a:solidFill>
                <a:prstClr val="black"/>
              </a:solidFill>
            </a:endParaRPr>
          </a:p>
        </p:txBody>
      </p:sp>
      <p:sp>
        <p:nvSpPr>
          <p:cNvPr id="17" name="Freeform 35"/>
          <p:cNvSpPr>
            <a:spLocks noEditPoints="1"/>
          </p:cNvSpPr>
          <p:nvPr/>
        </p:nvSpPr>
        <p:spPr bwMode="auto">
          <a:xfrm>
            <a:off x="1865028" y="2549472"/>
            <a:ext cx="227067" cy="142172"/>
          </a:xfrm>
          <a:custGeom>
            <a:avLst/>
            <a:gdLst>
              <a:gd name="T0" fmla="*/ 10 w 193"/>
              <a:gd name="T1" fmla="*/ 0 h 120"/>
              <a:gd name="T2" fmla="*/ 0 w 193"/>
              <a:gd name="T3" fmla="*/ 9 h 120"/>
              <a:gd name="T4" fmla="*/ 10 w 193"/>
              <a:gd name="T5" fmla="*/ 18 h 120"/>
              <a:gd name="T6" fmla="*/ 19 w 193"/>
              <a:gd name="T7" fmla="*/ 9 h 120"/>
              <a:gd name="T8" fmla="*/ 10 w 193"/>
              <a:gd name="T9" fmla="*/ 0 h 120"/>
              <a:gd name="T10" fmla="*/ 145 w 193"/>
              <a:gd name="T11" fmla="*/ 33 h 120"/>
              <a:gd name="T12" fmla="*/ 130 w 193"/>
              <a:gd name="T13" fmla="*/ 48 h 120"/>
              <a:gd name="T14" fmla="*/ 145 w 193"/>
              <a:gd name="T15" fmla="*/ 63 h 120"/>
              <a:gd name="T16" fmla="*/ 160 w 193"/>
              <a:gd name="T17" fmla="*/ 48 h 120"/>
              <a:gd name="T18" fmla="*/ 145 w 193"/>
              <a:gd name="T19" fmla="*/ 33 h 120"/>
              <a:gd name="T20" fmla="*/ 49 w 193"/>
              <a:gd name="T21" fmla="*/ 33 h 120"/>
              <a:gd name="T22" fmla="*/ 34 w 193"/>
              <a:gd name="T23" fmla="*/ 48 h 120"/>
              <a:gd name="T24" fmla="*/ 49 w 193"/>
              <a:gd name="T25" fmla="*/ 63 h 120"/>
              <a:gd name="T26" fmla="*/ 64 w 193"/>
              <a:gd name="T27" fmla="*/ 48 h 120"/>
              <a:gd name="T28" fmla="*/ 49 w 193"/>
              <a:gd name="T29" fmla="*/ 33 h 120"/>
              <a:gd name="T30" fmla="*/ 97 w 193"/>
              <a:gd name="T31" fmla="*/ 73 h 120"/>
              <a:gd name="T32" fmla="*/ 73 w 193"/>
              <a:gd name="T33" fmla="*/ 96 h 120"/>
              <a:gd name="T34" fmla="*/ 97 w 193"/>
              <a:gd name="T35" fmla="*/ 120 h 120"/>
              <a:gd name="T36" fmla="*/ 120 w 193"/>
              <a:gd name="T37" fmla="*/ 96 h 120"/>
              <a:gd name="T38" fmla="*/ 97 w 193"/>
              <a:gd name="T39" fmla="*/ 73 h 120"/>
              <a:gd name="T40" fmla="*/ 184 w 193"/>
              <a:gd name="T41" fmla="*/ 0 h 120"/>
              <a:gd name="T42" fmla="*/ 175 w 193"/>
              <a:gd name="T43" fmla="*/ 9 h 120"/>
              <a:gd name="T44" fmla="*/ 184 w 193"/>
              <a:gd name="T45" fmla="*/ 18 h 120"/>
              <a:gd name="T46" fmla="*/ 193 w 193"/>
              <a:gd name="T47" fmla="*/ 9 h 120"/>
              <a:gd name="T48" fmla="*/ 184 w 193"/>
              <a:gd name="T49" fmla="*/ 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93" h="120">
                <a:moveTo>
                  <a:pt x="10" y="0"/>
                </a:moveTo>
                <a:cubicBezTo>
                  <a:pt x="5" y="0"/>
                  <a:pt x="0" y="4"/>
                  <a:pt x="0" y="9"/>
                </a:cubicBezTo>
                <a:cubicBezTo>
                  <a:pt x="0" y="14"/>
                  <a:pt x="5" y="18"/>
                  <a:pt x="10" y="18"/>
                </a:cubicBezTo>
                <a:cubicBezTo>
                  <a:pt x="15" y="18"/>
                  <a:pt x="19" y="14"/>
                  <a:pt x="19" y="9"/>
                </a:cubicBezTo>
                <a:cubicBezTo>
                  <a:pt x="19" y="4"/>
                  <a:pt x="15" y="0"/>
                  <a:pt x="10" y="0"/>
                </a:cubicBezTo>
                <a:moveTo>
                  <a:pt x="145" y="33"/>
                </a:moveTo>
                <a:cubicBezTo>
                  <a:pt x="136" y="33"/>
                  <a:pt x="130" y="40"/>
                  <a:pt x="130" y="48"/>
                </a:cubicBezTo>
                <a:cubicBezTo>
                  <a:pt x="130" y="57"/>
                  <a:pt x="136" y="63"/>
                  <a:pt x="145" y="63"/>
                </a:cubicBezTo>
                <a:cubicBezTo>
                  <a:pt x="153" y="63"/>
                  <a:pt x="160" y="57"/>
                  <a:pt x="160" y="48"/>
                </a:cubicBezTo>
                <a:cubicBezTo>
                  <a:pt x="160" y="40"/>
                  <a:pt x="153" y="33"/>
                  <a:pt x="145" y="33"/>
                </a:cubicBezTo>
                <a:moveTo>
                  <a:pt x="49" y="33"/>
                </a:moveTo>
                <a:cubicBezTo>
                  <a:pt x="41" y="33"/>
                  <a:pt x="34" y="40"/>
                  <a:pt x="34" y="48"/>
                </a:cubicBezTo>
                <a:cubicBezTo>
                  <a:pt x="34" y="57"/>
                  <a:pt x="41" y="63"/>
                  <a:pt x="49" y="63"/>
                </a:cubicBezTo>
                <a:cubicBezTo>
                  <a:pt x="57" y="63"/>
                  <a:pt x="64" y="57"/>
                  <a:pt x="64" y="48"/>
                </a:cubicBezTo>
                <a:cubicBezTo>
                  <a:pt x="64" y="40"/>
                  <a:pt x="57" y="33"/>
                  <a:pt x="49" y="33"/>
                </a:cubicBezTo>
                <a:moveTo>
                  <a:pt x="97" y="73"/>
                </a:moveTo>
                <a:cubicBezTo>
                  <a:pt x="84" y="73"/>
                  <a:pt x="73" y="83"/>
                  <a:pt x="73" y="96"/>
                </a:cubicBezTo>
                <a:cubicBezTo>
                  <a:pt x="73" y="109"/>
                  <a:pt x="84" y="120"/>
                  <a:pt x="97" y="120"/>
                </a:cubicBezTo>
                <a:cubicBezTo>
                  <a:pt x="110" y="120"/>
                  <a:pt x="120" y="109"/>
                  <a:pt x="120" y="96"/>
                </a:cubicBezTo>
                <a:cubicBezTo>
                  <a:pt x="120" y="83"/>
                  <a:pt x="110" y="73"/>
                  <a:pt x="97" y="73"/>
                </a:cubicBezTo>
                <a:moveTo>
                  <a:pt x="184" y="0"/>
                </a:moveTo>
                <a:cubicBezTo>
                  <a:pt x="179" y="0"/>
                  <a:pt x="175" y="4"/>
                  <a:pt x="175" y="9"/>
                </a:cubicBezTo>
                <a:cubicBezTo>
                  <a:pt x="175" y="14"/>
                  <a:pt x="179" y="18"/>
                  <a:pt x="184" y="18"/>
                </a:cubicBezTo>
                <a:cubicBezTo>
                  <a:pt x="189" y="18"/>
                  <a:pt x="193" y="14"/>
                  <a:pt x="193" y="9"/>
                </a:cubicBezTo>
                <a:cubicBezTo>
                  <a:pt x="193" y="4"/>
                  <a:pt x="189" y="0"/>
                  <a:pt x="184" y="0"/>
                </a:cubicBezTo>
              </a:path>
            </a:pathLst>
          </a:custGeom>
          <a:solidFill>
            <a:srgbClr val="C8161D"/>
          </a:solidFill>
          <a:ln>
            <a:noFill/>
          </a:ln>
        </p:spPr>
        <p:txBody>
          <a:bodyPr vert="horz" wrap="square" lIns="68580" tIns="34290" rIns="68580" bIns="3429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pPr>
            <a:endParaRPr lang="zh-CN" altLang="en-US" sz="1016">
              <a:solidFill>
                <a:prstClr val="black"/>
              </a:solidFill>
            </a:endParaRPr>
          </a:p>
        </p:txBody>
      </p:sp>
      <p:sp>
        <p:nvSpPr>
          <p:cNvPr id="18" name="Freeform 35"/>
          <p:cNvSpPr>
            <a:spLocks noEditPoints="1"/>
          </p:cNvSpPr>
          <p:nvPr/>
        </p:nvSpPr>
        <p:spPr bwMode="auto">
          <a:xfrm>
            <a:off x="4952557" y="2424247"/>
            <a:ext cx="227067" cy="142172"/>
          </a:xfrm>
          <a:custGeom>
            <a:avLst/>
            <a:gdLst>
              <a:gd name="T0" fmla="*/ 10 w 193"/>
              <a:gd name="T1" fmla="*/ 0 h 120"/>
              <a:gd name="T2" fmla="*/ 0 w 193"/>
              <a:gd name="T3" fmla="*/ 9 h 120"/>
              <a:gd name="T4" fmla="*/ 10 w 193"/>
              <a:gd name="T5" fmla="*/ 18 h 120"/>
              <a:gd name="T6" fmla="*/ 19 w 193"/>
              <a:gd name="T7" fmla="*/ 9 h 120"/>
              <a:gd name="T8" fmla="*/ 10 w 193"/>
              <a:gd name="T9" fmla="*/ 0 h 120"/>
              <a:gd name="T10" fmla="*/ 145 w 193"/>
              <a:gd name="T11" fmla="*/ 33 h 120"/>
              <a:gd name="T12" fmla="*/ 130 w 193"/>
              <a:gd name="T13" fmla="*/ 48 h 120"/>
              <a:gd name="T14" fmla="*/ 145 w 193"/>
              <a:gd name="T15" fmla="*/ 63 h 120"/>
              <a:gd name="T16" fmla="*/ 160 w 193"/>
              <a:gd name="T17" fmla="*/ 48 h 120"/>
              <a:gd name="T18" fmla="*/ 145 w 193"/>
              <a:gd name="T19" fmla="*/ 33 h 120"/>
              <a:gd name="T20" fmla="*/ 49 w 193"/>
              <a:gd name="T21" fmla="*/ 33 h 120"/>
              <a:gd name="T22" fmla="*/ 34 w 193"/>
              <a:gd name="T23" fmla="*/ 48 h 120"/>
              <a:gd name="T24" fmla="*/ 49 w 193"/>
              <a:gd name="T25" fmla="*/ 63 h 120"/>
              <a:gd name="T26" fmla="*/ 64 w 193"/>
              <a:gd name="T27" fmla="*/ 48 h 120"/>
              <a:gd name="T28" fmla="*/ 49 w 193"/>
              <a:gd name="T29" fmla="*/ 33 h 120"/>
              <a:gd name="T30" fmla="*/ 97 w 193"/>
              <a:gd name="T31" fmla="*/ 73 h 120"/>
              <a:gd name="T32" fmla="*/ 73 w 193"/>
              <a:gd name="T33" fmla="*/ 96 h 120"/>
              <a:gd name="T34" fmla="*/ 97 w 193"/>
              <a:gd name="T35" fmla="*/ 120 h 120"/>
              <a:gd name="T36" fmla="*/ 120 w 193"/>
              <a:gd name="T37" fmla="*/ 96 h 120"/>
              <a:gd name="T38" fmla="*/ 97 w 193"/>
              <a:gd name="T39" fmla="*/ 73 h 120"/>
              <a:gd name="T40" fmla="*/ 184 w 193"/>
              <a:gd name="T41" fmla="*/ 0 h 120"/>
              <a:gd name="T42" fmla="*/ 175 w 193"/>
              <a:gd name="T43" fmla="*/ 9 h 120"/>
              <a:gd name="T44" fmla="*/ 184 w 193"/>
              <a:gd name="T45" fmla="*/ 18 h 120"/>
              <a:gd name="T46" fmla="*/ 193 w 193"/>
              <a:gd name="T47" fmla="*/ 9 h 120"/>
              <a:gd name="T48" fmla="*/ 184 w 193"/>
              <a:gd name="T49" fmla="*/ 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93" h="120">
                <a:moveTo>
                  <a:pt x="10" y="0"/>
                </a:moveTo>
                <a:cubicBezTo>
                  <a:pt x="5" y="0"/>
                  <a:pt x="0" y="4"/>
                  <a:pt x="0" y="9"/>
                </a:cubicBezTo>
                <a:cubicBezTo>
                  <a:pt x="0" y="14"/>
                  <a:pt x="5" y="18"/>
                  <a:pt x="10" y="18"/>
                </a:cubicBezTo>
                <a:cubicBezTo>
                  <a:pt x="15" y="18"/>
                  <a:pt x="19" y="14"/>
                  <a:pt x="19" y="9"/>
                </a:cubicBezTo>
                <a:cubicBezTo>
                  <a:pt x="19" y="4"/>
                  <a:pt x="15" y="0"/>
                  <a:pt x="10" y="0"/>
                </a:cubicBezTo>
                <a:moveTo>
                  <a:pt x="145" y="33"/>
                </a:moveTo>
                <a:cubicBezTo>
                  <a:pt x="136" y="33"/>
                  <a:pt x="130" y="40"/>
                  <a:pt x="130" y="48"/>
                </a:cubicBezTo>
                <a:cubicBezTo>
                  <a:pt x="130" y="57"/>
                  <a:pt x="136" y="63"/>
                  <a:pt x="145" y="63"/>
                </a:cubicBezTo>
                <a:cubicBezTo>
                  <a:pt x="153" y="63"/>
                  <a:pt x="160" y="57"/>
                  <a:pt x="160" y="48"/>
                </a:cubicBezTo>
                <a:cubicBezTo>
                  <a:pt x="160" y="40"/>
                  <a:pt x="153" y="33"/>
                  <a:pt x="145" y="33"/>
                </a:cubicBezTo>
                <a:moveTo>
                  <a:pt x="49" y="33"/>
                </a:moveTo>
                <a:cubicBezTo>
                  <a:pt x="41" y="33"/>
                  <a:pt x="34" y="40"/>
                  <a:pt x="34" y="48"/>
                </a:cubicBezTo>
                <a:cubicBezTo>
                  <a:pt x="34" y="57"/>
                  <a:pt x="41" y="63"/>
                  <a:pt x="49" y="63"/>
                </a:cubicBezTo>
                <a:cubicBezTo>
                  <a:pt x="57" y="63"/>
                  <a:pt x="64" y="57"/>
                  <a:pt x="64" y="48"/>
                </a:cubicBezTo>
                <a:cubicBezTo>
                  <a:pt x="64" y="40"/>
                  <a:pt x="57" y="33"/>
                  <a:pt x="49" y="33"/>
                </a:cubicBezTo>
                <a:moveTo>
                  <a:pt x="97" y="73"/>
                </a:moveTo>
                <a:cubicBezTo>
                  <a:pt x="84" y="73"/>
                  <a:pt x="73" y="83"/>
                  <a:pt x="73" y="96"/>
                </a:cubicBezTo>
                <a:cubicBezTo>
                  <a:pt x="73" y="109"/>
                  <a:pt x="84" y="120"/>
                  <a:pt x="97" y="120"/>
                </a:cubicBezTo>
                <a:cubicBezTo>
                  <a:pt x="110" y="120"/>
                  <a:pt x="120" y="109"/>
                  <a:pt x="120" y="96"/>
                </a:cubicBezTo>
                <a:cubicBezTo>
                  <a:pt x="120" y="83"/>
                  <a:pt x="110" y="73"/>
                  <a:pt x="97" y="73"/>
                </a:cubicBezTo>
                <a:moveTo>
                  <a:pt x="184" y="0"/>
                </a:moveTo>
                <a:cubicBezTo>
                  <a:pt x="179" y="0"/>
                  <a:pt x="175" y="4"/>
                  <a:pt x="175" y="9"/>
                </a:cubicBezTo>
                <a:cubicBezTo>
                  <a:pt x="175" y="14"/>
                  <a:pt x="179" y="18"/>
                  <a:pt x="184" y="18"/>
                </a:cubicBezTo>
                <a:cubicBezTo>
                  <a:pt x="189" y="18"/>
                  <a:pt x="193" y="14"/>
                  <a:pt x="193" y="9"/>
                </a:cubicBezTo>
                <a:cubicBezTo>
                  <a:pt x="193" y="4"/>
                  <a:pt x="189" y="0"/>
                  <a:pt x="184" y="0"/>
                </a:cubicBezTo>
              </a:path>
            </a:pathLst>
          </a:custGeom>
          <a:solidFill>
            <a:srgbClr val="C8161D"/>
          </a:solidFill>
          <a:ln>
            <a:noFill/>
          </a:ln>
        </p:spPr>
        <p:txBody>
          <a:bodyPr vert="horz" wrap="square" lIns="68580" tIns="34290" rIns="68580" bIns="3429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pPr>
            <a:endParaRPr lang="zh-CN" altLang="en-US" sz="1016">
              <a:solidFill>
                <a:prstClr val="black"/>
              </a:solidFill>
            </a:endParaRPr>
          </a:p>
        </p:txBody>
      </p:sp>
      <p:sp>
        <p:nvSpPr>
          <p:cNvPr id="19" name="Freeform 35"/>
          <p:cNvSpPr>
            <a:spLocks noEditPoints="1"/>
          </p:cNvSpPr>
          <p:nvPr/>
        </p:nvSpPr>
        <p:spPr bwMode="auto">
          <a:xfrm>
            <a:off x="6467213" y="2484940"/>
            <a:ext cx="227067" cy="142172"/>
          </a:xfrm>
          <a:custGeom>
            <a:avLst/>
            <a:gdLst>
              <a:gd name="T0" fmla="*/ 10 w 193"/>
              <a:gd name="T1" fmla="*/ 0 h 120"/>
              <a:gd name="T2" fmla="*/ 0 w 193"/>
              <a:gd name="T3" fmla="*/ 9 h 120"/>
              <a:gd name="T4" fmla="*/ 10 w 193"/>
              <a:gd name="T5" fmla="*/ 18 h 120"/>
              <a:gd name="T6" fmla="*/ 19 w 193"/>
              <a:gd name="T7" fmla="*/ 9 h 120"/>
              <a:gd name="T8" fmla="*/ 10 w 193"/>
              <a:gd name="T9" fmla="*/ 0 h 120"/>
              <a:gd name="T10" fmla="*/ 145 w 193"/>
              <a:gd name="T11" fmla="*/ 33 h 120"/>
              <a:gd name="T12" fmla="*/ 130 w 193"/>
              <a:gd name="T13" fmla="*/ 48 h 120"/>
              <a:gd name="T14" fmla="*/ 145 w 193"/>
              <a:gd name="T15" fmla="*/ 63 h 120"/>
              <a:gd name="T16" fmla="*/ 160 w 193"/>
              <a:gd name="T17" fmla="*/ 48 h 120"/>
              <a:gd name="T18" fmla="*/ 145 w 193"/>
              <a:gd name="T19" fmla="*/ 33 h 120"/>
              <a:gd name="T20" fmla="*/ 49 w 193"/>
              <a:gd name="T21" fmla="*/ 33 h 120"/>
              <a:gd name="T22" fmla="*/ 34 w 193"/>
              <a:gd name="T23" fmla="*/ 48 h 120"/>
              <a:gd name="T24" fmla="*/ 49 w 193"/>
              <a:gd name="T25" fmla="*/ 63 h 120"/>
              <a:gd name="T26" fmla="*/ 64 w 193"/>
              <a:gd name="T27" fmla="*/ 48 h 120"/>
              <a:gd name="T28" fmla="*/ 49 w 193"/>
              <a:gd name="T29" fmla="*/ 33 h 120"/>
              <a:gd name="T30" fmla="*/ 97 w 193"/>
              <a:gd name="T31" fmla="*/ 73 h 120"/>
              <a:gd name="T32" fmla="*/ 73 w 193"/>
              <a:gd name="T33" fmla="*/ 96 h 120"/>
              <a:gd name="T34" fmla="*/ 97 w 193"/>
              <a:gd name="T35" fmla="*/ 120 h 120"/>
              <a:gd name="T36" fmla="*/ 120 w 193"/>
              <a:gd name="T37" fmla="*/ 96 h 120"/>
              <a:gd name="T38" fmla="*/ 97 w 193"/>
              <a:gd name="T39" fmla="*/ 73 h 120"/>
              <a:gd name="T40" fmla="*/ 184 w 193"/>
              <a:gd name="T41" fmla="*/ 0 h 120"/>
              <a:gd name="T42" fmla="*/ 175 w 193"/>
              <a:gd name="T43" fmla="*/ 9 h 120"/>
              <a:gd name="T44" fmla="*/ 184 w 193"/>
              <a:gd name="T45" fmla="*/ 18 h 120"/>
              <a:gd name="T46" fmla="*/ 193 w 193"/>
              <a:gd name="T47" fmla="*/ 9 h 120"/>
              <a:gd name="T48" fmla="*/ 184 w 193"/>
              <a:gd name="T49" fmla="*/ 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93" h="120">
                <a:moveTo>
                  <a:pt x="10" y="0"/>
                </a:moveTo>
                <a:cubicBezTo>
                  <a:pt x="5" y="0"/>
                  <a:pt x="0" y="4"/>
                  <a:pt x="0" y="9"/>
                </a:cubicBezTo>
                <a:cubicBezTo>
                  <a:pt x="0" y="14"/>
                  <a:pt x="5" y="18"/>
                  <a:pt x="10" y="18"/>
                </a:cubicBezTo>
                <a:cubicBezTo>
                  <a:pt x="15" y="18"/>
                  <a:pt x="19" y="14"/>
                  <a:pt x="19" y="9"/>
                </a:cubicBezTo>
                <a:cubicBezTo>
                  <a:pt x="19" y="4"/>
                  <a:pt x="15" y="0"/>
                  <a:pt x="10" y="0"/>
                </a:cubicBezTo>
                <a:moveTo>
                  <a:pt x="145" y="33"/>
                </a:moveTo>
                <a:cubicBezTo>
                  <a:pt x="136" y="33"/>
                  <a:pt x="130" y="40"/>
                  <a:pt x="130" y="48"/>
                </a:cubicBezTo>
                <a:cubicBezTo>
                  <a:pt x="130" y="57"/>
                  <a:pt x="136" y="63"/>
                  <a:pt x="145" y="63"/>
                </a:cubicBezTo>
                <a:cubicBezTo>
                  <a:pt x="153" y="63"/>
                  <a:pt x="160" y="57"/>
                  <a:pt x="160" y="48"/>
                </a:cubicBezTo>
                <a:cubicBezTo>
                  <a:pt x="160" y="40"/>
                  <a:pt x="153" y="33"/>
                  <a:pt x="145" y="33"/>
                </a:cubicBezTo>
                <a:moveTo>
                  <a:pt x="49" y="33"/>
                </a:moveTo>
                <a:cubicBezTo>
                  <a:pt x="41" y="33"/>
                  <a:pt x="34" y="40"/>
                  <a:pt x="34" y="48"/>
                </a:cubicBezTo>
                <a:cubicBezTo>
                  <a:pt x="34" y="57"/>
                  <a:pt x="41" y="63"/>
                  <a:pt x="49" y="63"/>
                </a:cubicBezTo>
                <a:cubicBezTo>
                  <a:pt x="57" y="63"/>
                  <a:pt x="64" y="57"/>
                  <a:pt x="64" y="48"/>
                </a:cubicBezTo>
                <a:cubicBezTo>
                  <a:pt x="64" y="40"/>
                  <a:pt x="57" y="33"/>
                  <a:pt x="49" y="33"/>
                </a:cubicBezTo>
                <a:moveTo>
                  <a:pt x="97" y="73"/>
                </a:moveTo>
                <a:cubicBezTo>
                  <a:pt x="84" y="73"/>
                  <a:pt x="73" y="83"/>
                  <a:pt x="73" y="96"/>
                </a:cubicBezTo>
                <a:cubicBezTo>
                  <a:pt x="73" y="109"/>
                  <a:pt x="84" y="120"/>
                  <a:pt x="97" y="120"/>
                </a:cubicBezTo>
                <a:cubicBezTo>
                  <a:pt x="110" y="120"/>
                  <a:pt x="120" y="109"/>
                  <a:pt x="120" y="96"/>
                </a:cubicBezTo>
                <a:cubicBezTo>
                  <a:pt x="120" y="83"/>
                  <a:pt x="110" y="73"/>
                  <a:pt x="97" y="73"/>
                </a:cubicBezTo>
                <a:moveTo>
                  <a:pt x="184" y="0"/>
                </a:moveTo>
                <a:cubicBezTo>
                  <a:pt x="179" y="0"/>
                  <a:pt x="175" y="4"/>
                  <a:pt x="175" y="9"/>
                </a:cubicBezTo>
                <a:cubicBezTo>
                  <a:pt x="175" y="14"/>
                  <a:pt x="179" y="18"/>
                  <a:pt x="184" y="18"/>
                </a:cubicBezTo>
                <a:cubicBezTo>
                  <a:pt x="189" y="18"/>
                  <a:pt x="193" y="14"/>
                  <a:pt x="193" y="9"/>
                </a:cubicBezTo>
                <a:cubicBezTo>
                  <a:pt x="193" y="4"/>
                  <a:pt x="189" y="0"/>
                  <a:pt x="184" y="0"/>
                </a:cubicBezTo>
              </a:path>
            </a:pathLst>
          </a:custGeom>
          <a:solidFill>
            <a:srgbClr val="C8161D"/>
          </a:solidFill>
          <a:ln>
            <a:noFill/>
          </a:ln>
        </p:spPr>
        <p:txBody>
          <a:bodyPr vert="horz" wrap="square" lIns="68580" tIns="34290" rIns="68580" bIns="3429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pPr>
            <a:endParaRPr lang="zh-CN" altLang="en-US" sz="1016">
              <a:solidFill>
                <a:prstClr val="black"/>
              </a:solidFill>
            </a:endParaRPr>
          </a:p>
        </p:txBody>
      </p:sp>
      <p:sp>
        <p:nvSpPr>
          <p:cNvPr id="46" name="Rectangle 89" descr="e7d195523061f1c0205959036996ad55c215b892a7aac5c0B9ADEF7896FB48F2EF97163A2DE1401E1875DEDC438B7864AD24CA23553DBBBD975DAF4CAD4A2592689FFB6CEE59FFA55B2702D0E5EE29CDDE744B5A58D848E290B0F3363EEEFF85AEACDB2C4783B3CFD20D9E72AC2F528B09A88B84C6E73CDEC5D6CB26D43C2398027A14BE9DBFE415"/>
          <p:cNvSpPr/>
          <p:nvPr/>
        </p:nvSpPr>
        <p:spPr>
          <a:xfrm>
            <a:off x="908132" y="3524588"/>
            <a:ext cx="2512554" cy="658001"/>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lnSpc>
                <a:spcPct val="200000"/>
              </a:lnSpc>
              <a:spcBef>
                <a:spcPts val="0"/>
              </a:spcBef>
              <a:spcAft>
                <a:spcPts val="0"/>
              </a:spcAft>
            </a:pPr>
            <a:r>
              <a:rPr lang="en-US" altLang="zh-CN" sz="1050" b="1" dirty="0">
                <a:solidFill>
                  <a:srgbClr val="C8161D"/>
                </a:solidFill>
                <a:latin typeface="Open Sans" panose="020B0606030504020204" pitchFamily="34" charset="0"/>
                <a:ea typeface="Open Sans" panose="020B0606030504020204" pitchFamily="34" charset="0"/>
                <a:cs typeface="Open Sans" panose="020B0606030504020204" pitchFamily="34" charset="0"/>
              </a:rPr>
              <a:t>Key Words Here</a:t>
            </a:r>
            <a:endParaRPr lang="en-US" sz="788" dirty="0">
              <a:solidFill>
                <a:srgbClr val="C8161D"/>
              </a:solidFill>
              <a:latin typeface="Open Sans" panose="020B0606030504020204" pitchFamily="34" charset="0"/>
              <a:ea typeface="Open Sans" panose="020B0606030504020204" pitchFamily="34" charset="0"/>
              <a:cs typeface="Open Sans" panose="020B0606030504020204" pitchFamily="34" charset="0"/>
            </a:endParaRPr>
          </a:p>
          <a:p>
            <a:pPr fontAlgn="auto">
              <a:spcBef>
                <a:spcPts val="0"/>
              </a:spcBef>
              <a:spcAft>
                <a:spcPts val="0"/>
              </a:spcAft>
            </a:pPr>
            <a:r>
              <a:rPr lang="en-US" sz="788" dirty="0">
                <a:solidFill>
                  <a:prstClr val="black">
                    <a:lumMod val="50000"/>
                    <a:lumOff val="50000"/>
                  </a:prstClr>
                </a:solidFill>
                <a:latin typeface="Open Sans" panose="020B0606030504020204" pitchFamily="34" charset="0"/>
                <a:ea typeface="Open Sans" panose="020B0606030504020204" pitchFamily="34" charset="0"/>
                <a:cs typeface="Open Sans" panose="020B0606030504020204" pitchFamily="34" charset="0"/>
              </a:rPr>
              <a:t>Vivamus Quam Dolor, Tempor Ac Gravida Sit Amet, Porta Fermentum Magna. Aliquam Euismod.</a:t>
            </a:r>
          </a:p>
        </p:txBody>
      </p:sp>
      <p:sp>
        <p:nvSpPr>
          <p:cNvPr id="47" name="Rectangle 89" descr="e7d195523061f1c0205959036996ad55c215b892a7aac5c0B9ADEF7896FB48F2EF97163A2DE1401E1875DEDC438B7864AD24CA23553DBBBD975DAF4CAD4A2592689FFB6CEE59FFA55B2702D0E5EE29CDDE744B5A58D848E290B0F3363EEEFF85AEACDB2C4783B3CFD20D9E72AC2F528B09A88B84C6E73CDEC5D6CB26D43C2398027A14BE9DBFE415"/>
          <p:cNvSpPr/>
          <p:nvPr/>
        </p:nvSpPr>
        <p:spPr>
          <a:xfrm>
            <a:off x="4439272" y="3524588"/>
            <a:ext cx="2512554" cy="658001"/>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lnSpc>
                <a:spcPct val="200000"/>
              </a:lnSpc>
              <a:spcBef>
                <a:spcPts val="0"/>
              </a:spcBef>
              <a:spcAft>
                <a:spcPts val="0"/>
              </a:spcAft>
            </a:pPr>
            <a:r>
              <a:rPr lang="en-US" altLang="zh-CN" sz="1050" b="1" dirty="0">
                <a:solidFill>
                  <a:srgbClr val="C8161D"/>
                </a:solidFill>
                <a:latin typeface="Open Sans" panose="020B0606030504020204" pitchFamily="34" charset="0"/>
                <a:ea typeface="Open Sans" panose="020B0606030504020204" pitchFamily="34" charset="0"/>
                <a:cs typeface="Open Sans" panose="020B0606030504020204" pitchFamily="34" charset="0"/>
              </a:rPr>
              <a:t>Key Words Here</a:t>
            </a:r>
            <a:endParaRPr lang="en-US" sz="788" dirty="0">
              <a:solidFill>
                <a:srgbClr val="C8161D"/>
              </a:solidFill>
              <a:latin typeface="Open Sans" panose="020B0606030504020204" pitchFamily="34" charset="0"/>
              <a:ea typeface="Open Sans" panose="020B0606030504020204" pitchFamily="34" charset="0"/>
              <a:cs typeface="Open Sans" panose="020B0606030504020204" pitchFamily="34" charset="0"/>
            </a:endParaRPr>
          </a:p>
          <a:p>
            <a:pPr fontAlgn="auto">
              <a:spcBef>
                <a:spcPts val="0"/>
              </a:spcBef>
              <a:spcAft>
                <a:spcPts val="0"/>
              </a:spcAft>
            </a:pPr>
            <a:r>
              <a:rPr lang="en-US" sz="788" dirty="0">
                <a:solidFill>
                  <a:prstClr val="black">
                    <a:lumMod val="50000"/>
                    <a:lumOff val="50000"/>
                  </a:prstClr>
                </a:solidFill>
                <a:latin typeface="Open Sans" panose="020B0606030504020204" pitchFamily="34" charset="0"/>
                <a:ea typeface="Open Sans" panose="020B0606030504020204" pitchFamily="34" charset="0"/>
                <a:cs typeface="Open Sans" panose="020B0606030504020204" pitchFamily="34" charset="0"/>
              </a:rPr>
              <a:t>Vivamus Quam Dolor, Tempor Ac Gravida Sit Amet, Porta Fermentum Magna. Aliquam Euismod.</a:t>
            </a:r>
          </a:p>
        </p:txBody>
      </p:sp>
      <p:sp>
        <p:nvSpPr>
          <p:cNvPr id="48" name="Rectangle 89" descr="e7d195523061f1c0205959036996ad55c215b892a7aac5c0B9ADEF7896FB48F2EF97163A2DE1401E1875DEDC438B7864AD24CA23553DBBBD975DAF4CAD4A2592689FFB6CEE59FFA55B2702D0E5EE29CDDE744B5A58D848E290B0F3363EEEFF85AEACDB2C4783B3CFD20D9E72AC2F528B09A88B84C6E73CDEC5D6CB26D43C2398027A14BE9DBFE415"/>
          <p:cNvSpPr/>
          <p:nvPr/>
        </p:nvSpPr>
        <p:spPr>
          <a:xfrm>
            <a:off x="2351129" y="787400"/>
            <a:ext cx="2512554" cy="658001"/>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lnSpc>
                <a:spcPct val="200000"/>
              </a:lnSpc>
              <a:spcBef>
                <a:spcPts val="0"/>
              </a:spcBef>
              <a:spcAft>
                <a:spcPts val="0"/>
              </a:spcAft>
            </a:pPr>
            <a:r>
              <a:rPr lang="en-US" altLang="zh-CN" sz="1050" b="1" dirty="0">
                <a:solidFill>
                  <a:srgbClr val="C8161D"/>
                </a:solidFill>
                <a:latin typeface="Open Sans" panose="020B0606030504020204" pitchFamily="34" charset="0"/>
                <a:ea typeface="Open Sans" panose="020B0606030504020204" pitchFamily="34" charset="0"/>
                <a:cs typeface="Open Sans" panose="020B0606030504020204" pitchFamily="34" charset="0"/>
              </a:rPr>
              <a:t>Key Words Here</a:t>
            </a:r>
            <a:endParaRPr lang="en-US" sz="788" dirty="0">
              <a:solidFill>
                <a:srgbClr val="C8161D"/>
              </a:solidFill>
              <a:latin typeface="Open Sans" panose="020B0606030504020204" pitchFamily="34" charset="0"/>
              <a:ea typeface="Open Sans" panose="020B0606030504020204" pitchFamily="34" charset="0"/>
              <a:cs typeface="Open Sans" panose="020B0606030504020204" pitchFamily="34" charset="0"/>
            </a:endParaRPr>
          </a:p>
          <a:p>
            <a:pPr fontAlgn="auto">
              <a:spcBef>
                <a:spcPts val="0"/>
              </a:spcBef>
              <a:spcAft>
                <a:spcPts val="0"/>
              </a:spcAft>
            </a:pPr>
            <a:r>
              <a:rPr lang="en-US" sz="788" dirty="0">
                <a:solidFill>
                  <a:prstClr val="black">
                    <a:lumMod val="50000"/>
                    <a:lumOff val="50000"/>
                  </a:prstClr>
                </a:solidFill>
                <a:latin typeface="Open Sans" panose="020B0606030504020204" pitchFamily="34" charset="0"/>
                <a:ea typeface="Open Sans" panose="020B0606030504020204" pitchFamily="34" charset="0"/>
                <a:cs typeface="Open Sans" panose="020B0606030504020204" pitchFamily="34" charset="0"/>
              </a:rPr>
              <a:t>Vivamus Quam Dolor, Tempor Ac Gravida Sit Amet, Porta Fermentum Magna. Aliquam Euismod.</a:t>
            </a:r>
          </a:p>
        </p:txBody>
      </p:sp>
      <p:sp>
        <p:nvSpPr>
          <p:cNvPr id="49" name="Rectangle 89" descr="e7d195523061f1c0205959036996ad55c215b892a7aac5c0B9ADEF7896FB48F2EF97163A2DE1401E1875DEDC438B7864AD24CA23553DBBBD975DAF4CAD4A2592689FFB6CEE59FFA55B2702D0E5EE29CDDE744B5A58D848E290B0F3363EEEFF85AEACDB2C4783B3CFD20D9E72AC2F528B09A88B84C6E73CDEC5D6CB26D43C2398027A14BE9DBFE415"/>
          <p:cNvSpPr/>
          <p:nvPr/>
        </p:nvSpPr>
        <p:spPr>
          <a:xfrm>
            <a:off x="5882270" y="787400"/>
            <a:ext cx="2512554" cy="658001"/>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lnSpc>
                <a:spcPct val="200000"/>
              </a:lnSpc>
              <a:spcBef>
                <a:spcPts val="0"/>
              </a:spcBef>
              <a:spcAft>
                <a:spcPts val="0"/>
              </a:spcAft>
            </a:pPr>
            <a:r>
              <a:rPr lang="en-US" altLang="zh-CN" sz="1050" b="1" dirty="0">
                <a:solidFill>
                  <a:srgbClr val="C8161D"/>
                </a:solidFill>
                <a:latin typeface="Open Sans" panose="020B0606030504020204" pitchFamily="34" charset="0"/>
                <a:ea typeface="Open Sans" panose="020B0606030504020204" pitchFamily="34" charset="0"/>
                <a:cs typeface="Open Sans" panose="020B0606030504020204" pitchFamily="34" charset="0"/>
              </a:rPr>
              <a:t>Key Words Here</a:t>
            </a:r>
            <a:endParaRPr lang="en-US" sz="788" dirty="0">
              <a:solidFill>
                <a:srgbClr val="C8161D"/>
              </a:solidFill>
              <a:latin typeface="Open Sans" panose="020B0606030504020204" pitchFamily="34" charset="0"/>
              <a:ea typeface="Open Sans" panose="020B0606030504020204" pitchFamily="34" charset="0"/>
              <a:cs typeface="Open Sans" panose="020B0606030504020204" pitchFamily="34" charset="0"/>
            </a:endParaRPr>
          </a:p>
          <a:p>
            <a:pPr fontAlgn="auto">
              <a:spcBef>
                <a:spcPts val="0"/>
              </a:spcBef>
              <a:spcAft>
                <a:spcPts val="0"/>
              </a:spcAft>
            </a:pPr>
            <a:r>
              <a:rPr lang="en-US" sz="788" dirty="0">
                <a:solidFill>
                  <a:prstClr val="black">
                    <a:lumMod val="50000"/>
                    <a:lumOff val="50000"/>
                  </a:prstClr>
                </a:solidFill>
                <a:latin typeface="Open Sans" panose="020B0606030504020204" pitchFamily="34" charset="0"/>
                <a:ea typeface="Open Sans" panose="020B0606030504020204" pitchFamily="34" charset="0"/>
                <a:cs typeface="Open Sans" panose="020B0606030504020204" pitchFamily="34" charset="0"/>
              </a:rPr>
              <a:t>Vivamus Quam Dolor, Tempor Ac Gravida Sit Amet, Porta Fermentum Magna. Aliquam Euismod.</a:t>
            </a:r>
          </a:p>
        </p:txBody>
      </p:sp>
    </p:spTree>
    <p:extLst>
      <p:ext uri="{BB962C8B-B14F-4D97-AF65-F5344CB8AC3E}">
        <p14:creationId xmlns:p14="http://schemas.microsoft.com/office/powerpoint/2010/main" val="3302174063"/>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theme/theme1.xml><?xml version="1.0" encoding="utf-8"?>
<a:theme xmlns:a="http://schemas.openxmlformats.org/drawingml/2006/main" name="专注工作汇报类PPT排版设计，定制QQ:418157732">
  <a:themeElements>
    <a:clrScheme name="金色渐变3色">
      <a:dk1>
        <a:sysClr val="windowText" lastClr="000000"/>
      </a:dk1>
      <a:lt1>
        <a:sysClr val="window" lastClr="FFFFFF"/>
      </a:lt1>
      <a:dk2>
        <a:srgbClr val="44546A"/>
      </a:dk2>
      <a:lt2>
        <a:srgbClr val="E7E6E6"/>
      </a:lt2>
      <a:accent1>
        <a:srgbClr val="D9A96A"/>
      </a:accent1>
      <a:accent2>
        <a:srgbClr val="F4DEBE"/>
      </a:accent2>
      <a:accent3>
        <a:srgbClr val="F5E3C9"/>
      </a:accent3>
      <a:accent4>
        <a:srgbClr val="FFC000"/>
      </a:accent4>
      <a:accent5>
        <a:srgbClr val="4472C4"/>
      </a:accent5>
      <a:accent6>
        <a:srgbClr val="70AD47"/>
      </a:accent6>
      <a:hlink>
        <a:srgbClr val="0563C1"/>
      </a:hlink>
      <a:folHlink>
        <a:srgbClr val="954F72"/>
      </a:folHlink>
    </a:clrScheme>
    <a:fontScheme name="cp4llouf">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专注工作汇报PPT排版设计，定制QQ:418157732">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专注工作汇报类PPT排版设计，定制QQ:418157732">
  <a:themeElements>
    <a:clrScheme name="自定义 931">
      <a:dk1>
        <a:sysClr val="windowText" lastClr="000000"/>
      </a:dk1>
      <a:lt1>
        <a:sysClr val="window" lastClr="FFFFFF"/>
      </a:lt1>
      <a:dk2>
        <a:srgbClr val="1F497D"/>
      </a:dk2>
      <a:lt2>
        <a:srgbClr val="EEECE1"/>
      </a:lt2>
      <a:accent1>
        <a:srgbClr val="22A0D7"/>
      </a:accent1>
      <a:accent2>
        <a:srgbClr val="7FD4E9"/>
      </a:accent2>
      <a:accent3>
        <a:srgbClr val="A5A5A5"/>
      </a:accent3>
      <a:accent4>
        <a:srgbClr val="22A0D7"/>
      </a:accent4>
      <a:accent5>
        <a:srgbClr val="7FD4E9"/>
      </a:accent5>
      <a:accent6>
        <a:srgbClr val="A5A5A5"/>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2_专注工作汇报类PPT排版设计，定制QQ:418157732">
  <a:themeElements>
    <a:clrScheme name="自定义 39">
      <a:dk1>
        <a:sysClr val="windowText" lastClr="000000"/>
      </a:dk1>
      <a:lt1>
        <a:sysClr val="window" lastClr="FFFFFF"/>
      </a:lt1>
      <a:dk2>
        <a:srgbClr val="123E61"/>
      </a:dk2>
      <a:lt2>
        <a:srgbClr val="D4D4D6"/>
      </a:lt2>
      <a:accent1>
        <a:srgbClr val="123E61"/>
      </a:accent1>
      <a:accent2>
        <a:srgbClr val="123E61"/>
      </a:accent2>
      <a:accent3>
        <a:srgbClr val="123E61"/>
      </a:accent3>
      <a:accent4>
        <a:srgbClr val="123E61"/>
      </a:accent4>
      <a:accent5>
        <a:srgbClr val="123E61"/>
      </a:accent5>
      <a:accent6>
        <a:srgbClr val="000000"/>
      </a:accent6>
      <a:hlink>
        <a:srgbClr val="168BBA"/>
      </a:hlink>
      <a:folHlink>
        <a:srgbClr val="680000"/>
      </a:folHlink>
    </a:clrScheme>
    <a:fontScheme name="kerzjjkr">
      <a:majorFont>
        <a:latin typeface="Arial"/>
        <a:ea typeface="Microsoft YaHei"/>
        <a:cs typeface=""/>
      </a:majorFont>
      <a:minorFont>
        <a:latin typeface="Arial"/>
        <a:ea typeface="Microsoft YaHei"/>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TotalTime>
  <Words>2459</Words>
  <Application>Microsoft Office PowerPoint</Application>
  <PresentationFormat>全屏显示(16:9)</PresentationFormat>
  <Paragraphs>336</Paragraphs>
  <Slides>29</Slides>
  <Notes>11</Notes>
  <HiddenSlides>0</HiddenSlides>
  <MMClips>0</MMClips>
  <ScaleCrop>false</ScaleCrop>
  <HeadingPairs>
    <vt:vector size="6" baseType="variant">
      <vt:variant>
        <vt:lpstr>已用的字体</vt:lpstr>
      </vt:variant>
      <vt:variant>
        <vt:i4>13</vt:i4>
      </vt:variant>
      <vt:variant>
        <vt:lpstr>主题</vt:lpstr>
      </vt:variant>
      <vt:variant>
        <vt:i4>4</vt:i4>
      </vt:variant>
      <vt:variant>
        <vt:lpstr>幻灯片标题</vt:lpstr>
      </vt:variant>
      <vt:variant>
        <vt:i4>29</vt:i4>
      </vt:variant>
    </vt:vector>
  </HeadingPairs>
  <TitlesOfParts>
    <vt:vector size="46" baseType="lpstr">
      <vt:lpstr>Dotum</vt:lpstr>
      <vt:lpstr>Hiragino Sans GB W6</vt:lpstr>
      <vt:lpstr>Lato Regular</vt:lpstr>
      <vt:lpstr>Open Sans</vt:lpstr>
      <vt:lpstr>宋体</vt:lpstr>
      <vt:lpstr>Microsoft YaHei</vt:lpstr>
      <vt:lpstr>Microsoft YaHei</vt:lpstr>
      <vt:lpstr>Arial</vt:lpstr>
      <vt:lpstr>Calibri</vt:lpstr>
      <vt:lpstr>Calibri Light</vt:lpstr>
      <vt:lpstr>Impact</vt:lpstr>
      <vt:lpstr>Tahoma</vt:lpstr>
      <vt:lpstr>Wingdings</vt:lpstr>
      <vt:lpstr>专注工作汇报类PPT排版设计，定制QQ:418157732</vt:lpstr>
      <vt:lpstr>专注工作汇报PPT排版设计，定制QQ:418157732</vt:lpstr>
      <vt:lpstr>1_专注工作汇报类PPT排版设计，定制QQ:418157732</vt:lpstr>
      <vt:lpstr>2_专注工作汇报类PPT排版设计，定制QQ:418157732</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www.51ppt mo ban.com</Manager>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StephenZhu</dc:creator>
  <cp:keywords>51PP T 模板网</cp:keywords>
  <dc:description>www.51ppt mob an.com</dc:description>
  <cp:lastModifiedBy>YANGs</cp:lastModifiedBy>
  <cp:revision>5</cp:revision>
  <dcterms:created xsi:type="dcterms:W3CDTF">2019-02-19T06:31:23Z</dcterms:created>
  <dcterms:modified xsi:type="dcterms:W3CDTF">2020-07-06T12:53:36Z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2052-11.1.0.8214</vt:lpwstr>
  </property>
  <property fmtid="{D5CDD505-2E9C-101B-9397-08002B2CF9AE}" pid="3" name="KSORubyTemplateID">
    <vt:lpwstr>13</vt:lpwstr>
  </property>
</Properties>
</file>