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8" r:id="rId3"/>
    <p:sldId id="259" r:id="rId4"/>
    <p:sldId id="260" r:id="rId5"/>
    <p:sldId id="261" r:id="rId6"/>
    <p:sldId id="287" r:id="rId7"/>
    <p:sldId id="263" r:id="rId8"/>
    <p:sldId id="264" r:id="rId9"/>
    <p:sldId id="265" r:id="rId10"/>
    <p:sldId id="288" r:id="rId11"/>
    <p:sldId id="289" r:id="rId12"/>
    <p:sldId id="290" r:id="rId13"/>
    <p:sldId id="291" r:id="rId14"/>
    <p:sldId id="292" r:id="rId15"/>
    <p:sldId id="293" r:id="rId16"/>
    <p:sldId id="294" r:id="rId17"/>
    <p:sldId id="295" r:id="rId18"/>
    <p:sldId id="299" r:id="rId19"/>
    <p:sldId id="300" r:id="rId20"/>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AC028"/>
    <a:srgbClr val="296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3" d="100"/>
          <a:sy n="93" d="100"/>
        </p:scale>
        <p:origin x="48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业绩</c:v>
                </c:pt>
              </c:strCache>
            </c:strRef>
          </c:tx>
          <c:spPr>
            <a:ln w="28575">
              <a:solidFill>
                <a:srgbClr val="242424"/>
              </a:solidFill>
            </a:ln>
            <a:effectLst/>
          </c:spPr>
          <c:marker>
            <c:symbol val="circle"/>
            <c:size val="9"/>
            <c:spPr>
              <a:solidFill>
                <a:schemeClr val="bg1"/>
              </a:solidFill>
              <a:ln w="28575">
                <a:solidFill>
                  <a:srgbClr val="242424"/>
                </a:solidFill>
              </a:ln>
              <a:effectLst/>
            </c:spPr>
          </c:marker>
          <c:cat>
            <c:strRef>
              <c:f>Sheet1!$A$2:$A$13</c:f>
              <c:strCache>
                <c:ptCount val="12"/>
                <c:pt idx="0">
                  <c:v>Q1</c:v>
                </c:pt>
                <c:pt idx="1">
                  <c:v>Q2</c:v>
                </c:pt>
                <c:pt idx="2">
                  <c:v>Q3</c:v>
                </c:pt>
                <c:pt idx="3">
                  <c:v>Q4</c:v>
                </c:pt>
                <c:pt idx="4">
                  <c:v>Q5</c:v>
                </c:pt>
                <c:pt idx="5">
                  <c:v>Q6</c:v>
                </c:pt>
                <c:pt idx="6">
                  <c:v>Q7</c:v>
                </c:pt>
                <c:pt idx="7">
                  <c:v>Q8</c:v>
                </c:pt>
                <c:pt idx="8">
                  <c:v>Q9</c:v>
                </c:pt>
                <c:pt idx="9">
                  <c:v>Q10</c:v>
                </c:pt>
                <c:pt idx="10">
                  <c:v>Q11</c:v>
                </c:pt>
                <c:pt idx="11">
                  <c:v>Q12</c:v>
                </c:pt>
              </c:strCache>
            </c:strRef>
          </c:cat>
          <c:val>
            <c:numRef>
              <c:f>Sheet1!$B$2:$B$13</c:f>
              <c:numCache>
                <c:formatCode>g/"通""用""格""式"</c:formatCode>
                <c:ptCount val="12"/>
                <c:pt idx="0">
                  <c:v>4.3</c:v>
                </c:pt>
                <c:pt idx="1">
                  <c:v>2.5</c:v>
                </c:pt>
                <c:pt idx="2">
                  <c:v>3.5</c:v>
                </c:pt>
                <c:pt idx="3">
                  <c:v>4.5</c:v>
                </c:pt>
                <c:pt idx="4">
                  <c:v>2.4</c:v>
                </c:pt>
                <c:pt idx="5">
                  <c:v>4.4000000000000004</c:v>
                </c:pt>
                <c:pt idx="6">
                  <c:v>1.8</c:v>
                </c:pt>
                <c:pt idx="7">
                  <c:v>2.8</c:v>
                </c:pt>
                <c:pt idx="8">
                  <c:v>2</c:v>
                </c:pt>
                <c:pt idx="9">
                  <c:v>2</c:v>
                </c:pt>
                <c:pt idx="10">
                  <c:v>3</c:v>
                </c:pt>
                <c:pt idx="11">
                  <c:v>5</c:v>
                </c:pt>
              </c:numCache>
            </c:numRef>
          </c:val>
          <c:smooth val="1"/>
        </c:ser>
        <c:dLbls>
          <c:showLegendKey val="0"/>
          <c:showVal val="0"/>
          <c:showCatName val="0"/>
          <c:showSerName val="0"/>
          <c:showPercent val="0"/>
          <c:showBubbleSize val="0"/>
        </c:dLbls>
        <c:marker val="1"/>
        <c:smooth val="0"/>
        <c:axId val="2131116784"/>
        <c:axId val="2131111344"/>
      </c:lineChart>
      <c:catAx>
        <c:axId val="2131116784"/>
        <c:scaling>
          <c:orientation val="minMax"/>
        </c:scaling>
        <c:delete val="0"/>
        <c:axPos val="b"/>
        <c:majorGridlines>
          <c:spPr>
            <a:ln>
              <a:noFill/>
            </a:ln>
          </c:spPr>
        </c:majorGridlines>
        <c:minorGridlines>
          <c:spPr>
            <a:ln w="9525" cap="rnd">
              <a:solidFill>
                <a:schemeClr val="bg1">
                  <a:lumMod val="85000"/>
                </a:schemeClr>
              </a:solidFill>
              <a:headEnd type="none"/>
            </a:ln>
          </c:spPr>
        </c:minorGridlines>
        <c:numFmt formatCode="General" sourceLinked="0"/>
        <c:majorTickMark val="out"/>
        <c:minorTickMark val="none"/>
        <c:tickLblPos val="nextTo"/>
        <c:spPr>
          <a:ln>
            <a:solidFill>
              <a:schemeClr val="bg1">
                <a:lumMod val="75000"/>
              </a:schemeClr>
            </a:solidFill>
          </a:ln>
        </c:spPr>
        <c:txPr>
          <a:bodyPr/>
          <a:lstStyle/>
          <a:p>
            <a:pPr>
              <a:defRPr sz="1000">
                <a:solidFill>
                  <a:srgbClr val="242424"/>
                </a:solidFill>
              </a:defRPr>
            </a:pPr>
            <a:endParaRPr lang="zh-CN"/>
          </a:p>
        </c:txPr>
        <c:crossAx val="2131111344"/>
        <c:crosses val="autoZero"/>
        <c:auto val="1"/>
        <c:lblAlgn val="ctr"/>
        <c:lblOffset val="100"/>
        <c:noMultiLvlLbl val="0"/>
      </c:catAx>
      <c:valAx>
        <c:axId val="2131111344"/>
        <c:scaling>
          <c:orientation val="minMax"/>
        </c:scaling>
        <c:delete val="0"/>
        <c:axPos val="l"/>
        <c:majorGridlines>
          <c:spPr>
            <a:ln>
              <a:solidFill>
                <a:schemeClr val="bg1">
                  <a:lumMod val="85000"/>
                </a:schemeClr>
              </a:solidFill>
            </a:ln>
          </c:spPr>
        </c:majorGridlines>
        <c:numFmt formatCode="g/&quot;通&quot;&quot;用&quot;&quot;格&quot;&quot;式&quot;" sourceLinked="1"/>
        <c:majorTickMark val="out"/>
        <c:minorTickMark val="none"/>
        <c:tickLblPos val="nextTo"/>
        <c:spPr>
          <a:ln>
            <a:solidFill>
              <a:schemeClr val="bg1">
                <a:lumMod val="75000"/>
              </a:schemeClr>
            </a:solidFill>
          </a:ln>
        </c:spPr>
        <c:txPr>
          <a:bodyPr/>
          <a:lstStyle/>
          <a:p>
            <a:pPr>
              <a:defRPr sz="1050">
                <a:solidFill>
                  <a:srgbClr val="242424"/>
                </a:solidFill>
              </a:defRPr>
            </a:pPr>
            <a:endParaRPr lang="zh-CN"/>
          </a:p>
        </c:txPr>
        <c:crossAx val="2131116784"/>
        <c:crosses val="autoZero"/>
        <c:crossBetween val="between"/>
      </c:valAx>
      <c:spPr>
        <a:ln>
          <a:noFill/>
        </a:ln>
      </c:spPr>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4EBEF6-3600-4EAD-B915-3CC2ED195053}" type="datetimeFigureOut">
              <a:rPr lang="zh-CN" altLang="en-US" smtClean="0"/>
              <a:t>2020/7/6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256AA4-3761-494E-B7F4-D39B9BFFF747}" type="slidenum">
              <a:rPr lang="zh-CN" altLang="en-US" smtClean="0"/>
              <a:t>‹#›</a:t>
            </a:fld>
            <a:endParaRPr lang="zh-CN" altLang="en-US"/>
          </a:p>
        </p:txBody>
      </p:sp>
    </p:spTree>
    <p:extLst>
      <p:ext uri="{BB962C8B-B14F-4D97-AF65-F5344CB8AC3E}">
        <p14:creationId xmlns:p14="http://schemas.microsoft.com/office/powerpoint/2010/main" val="1863977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a:t>
            </a:fld>
            <a:endParaRPr lang="zh-CN" altLang="en-US"/>
          </a:p>
        </p:txBody>
      </p:sp>
    </p:spTree>
    <p:extLst>
      <p:ext uri="{BB962C8B-B14F-4D97-AF65-F5344CB8AC3E}">
        <p14:creationId xmlns:p14="http://schemas.microsoft.com/office/powerpoint/2010/main" val="1507697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10</a:t>
            </a:fld>
            <a:endParaRPr lang="zh-CN" altLang="en-US"/>
          </a:p>
        </p:txBody>
      </p:sp>
    </p:spTree>
    <p:extLst>
      <p:ext uri="{BB962C8B-B14F-4D97-AF65-F5344CB8AC3E}">
        <p14:creationId xmlns:p14="http://schemas.microsoft.com/office/powerpoint/2010/main" val="7965967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11</a:t>
            </a:fld>
            <a:endParaRPr lang="zh-CN" altLang="en-US"/>
          </a:p>
        </p:txBody>
      </p:sp>
    </p:spTree>
    <p:extLst>
      <p:ext uri="{BB962C8B-B14F-4D97-AF65-F5344CB8AC3E}">
        <p14:creationId xmlns:p14="http://schemas.microsoft.com/office/powerpoint/2010/main" val="6494045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12</a:t>
            </a:fld>
            <a:endParaRPr lang="zh-CN" altLang="en-US"/>
          </a:p>
        </p:txBody>
      </p:sp>
    </p:spTree>
    <p:extLst>
      <p:ext uri="{BB962C8B-B14F-4D97-AF65-F5344CB8AC3E}">
        <p14:creationId xmlns:p14="http://schemas.microsoft.com/office/powerpoint/2010/main" val="27533375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13</a:t>
            </a:fld>
            <a:endParaRPr lang="zh-CN" altLang="en-US"/>
          </a:p>
        </p:txBody>
      </p:sp>
    </p:spTree>
    <p:extLst>
      <p:ext uri="{BB962C8B-B14F-4D97-AF65-F5344CB8AC3E}">
        <p14:creationId xmlns:p14="http://schemas.microsoft.com/office/powerpoint/2010/main" val="5811493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14</a:t>
            </a:fld>
            <a:endParaRPr lang="zh-CN" altLang="en-US"/>
          </a:p>
        </p:txBody>
      </p:sp>
    </p:spTree>
    <p:extLst>
      <p:ext uri="{BB962C8B-B14F-4D97-AF65-F5344CB8AC3E}">
        <p14:creationId xmlns:p14="http://schemas.microsoft.com/office/powerpoint/2010/main" val="28024427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15</a:t>
            </a:fld>
            <a:endParaRPr lang="zh-CN" altLang="en-US"/>
          </a:p>
        </p:txBody>
      </p:sp>
    </p:spTree>
    <p:extLst>
      <p:ext uri="{BB962C8B-B14F-4D97-AF65-F5344CB8AC3E}">
        <p14:creationId xmlns:p14="http://schemas.microsoft.com/office/powerpoint/2010/main" val="4360202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16</a:t>
            </a:fld>
            <a:endParaRPr lang="zh-CN" altLang="en-US"/>
          </a:p>
        </p:txBody>
      </p:sp>
    </p:spTree>
    <p:extLst>
      <p:ext uri="{BB962C8B-B14F-4D97-AF65-F5344CB8AC3E}">
        <p14:creationId xmlns:p14="http://schemas.microsoft.com/office/powerpoint/2010/main" val="21551067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17</a:t>
            </a:fld>
            <a:endParaRPr lang="zh-CN" altLang="en-US"/>
          </a:p>
        </p:txBody>
      </p:sp>
    </p:spTree>
    <p:extLst>
      <p:ext uri="{BB962C8B-B14F-4D97-AF65-F5344CB8AC3E}">
        <p14:creationId xmlns:p14="http://schemas.microsoft.com/office/powerpoint/2010/main" val="31404659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18</a:t>
            </a:fld>
            <a:endParaRPr lang="zh-CN" altLang="en-US"/>
          </a:p>
        </p:txBody>
      </p:sp>
    </p:spTree>
    <p:extLst>
      <p:ext uri="{BB962C8B-B14F-4D97-AF65-F5344CB8AC3E}">
        <p14:creationId xmlns:p14="http://schemas.microsoft.com/office/powerpoint/2010/main" val="20668174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19</a:t>
            </a:fld>
            <a:endParaRPr lang="zh-CN" altLang="en-US"/>
          </a:p>
        </p:txBody>
      </p:sp>
    </p:spTree>
    <p:extLst>
      <p:ext uri="{BB962C8B-B14F-4D97-AF65-F5344CB8AC3E}">
        <p14:creationId xmlns:p14="http://schemas.microsoft.com/office/powerpoint/2010/main" val="356081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2</a:t>
            </a:fld>
            <a:endParaRPr lang="zh-CN" altLang="en-US"/>
          </a:p>
        </p:txBody>
      </p:sp>
    </p:spTree>
    <p:extLst>
      <p:ext uri="{BB962C8B-B14F-4D97-AF65-F5344CB8AC3E}">
        <p14:creationId xmlns:p14="http://schemas.microsoft.com/office/powerpoint/2010/main" val="2903380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3</a:t>
            </a:fld>
            <a:endParaRPr lang="zh-CN" altLang="en-US"/>
          </a:p>
        </p:txBody>
      </p:sp>
    </p:spTree>
    <p:extLst>
      <p:ext uri="{BB962C8B-B14F-4D97-AF65-F5344CB8AC3E}">
        <p14:creationId xmlns:p14="http://schemas.microsoft.com/office/powerpoint/2010/main" val="2705870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4</a:t>
            </a:fld>
            <a:endParaRPr lang="zh-CN" altLang="en-US"/>
          </a:p>
        </p:txBody>
      </p:sp>
    </p:spTree>
    <p:extLst>
      <p:ext uri="{BB962C8B-B14F-4D97-AF65-F5344CB8AC3E}">
        <p14:creationId xmlns:p14="http://schemas.microsoft.com/office/powerpoint/2010/main" val="257650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5</a:t>
            </a:fld>
            <a:endParaRPr lang="zh-CN" altLang="en-US"/>
          </a:p>
        </p:txBody>
      </p:sp>
    </p:spTree>
    <p:extLst>
      <p:ext uri="{BB962C8B-B14F-4D97-AF65-F5344CB8AC3E}">
        <p14:creationId xmlns:p14="http://schemas.microsoft.com/office/powerpoint/2010/main" val="23368873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6</a:t>
            </a:fld>
            <a:endParaRPr lang="zh-CN" altLang="en-US"/>
          </a:p>
        </p:txBody>
      </p:sp>
    </p:spTree>
    <p:extLst>
      <p:ext uri="{BB962C8B-B14F-4D97-AF65-F5344CB8AC3E}">
        <p14:creationId xmlns:p14="http://schemas.microsoft.com/office/powerpoint/2010/main" val="1385951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7</a:t>
            </a:fld>
            <a:endParaRPr lang="zh-CN" altLang="en-US"/>
          </a:p>
        </p:txBody>
      </p:sp>
    </p:spTree>
    <p:extLst>
      <p:ext uri="{BB962C8B-B14F-4D97-AF65-F5344CB8AC3E}">
        <p14:creationId xmlns:p14="http://schemas.microsoft.com/office/powerpoint/2010/main" val="7704330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8</a:t>
            </a:fld>
            <a:endParaRPr lang="zh-CN" altLang="en-US"/>
          </a:p>
        </p:txBody>
      </p:sp>
    </p:spTree>
    <p:extLst>
      <p:ext uri="{BB962C8B-B14F-4D97-AF65-F5344CB8AC3E}">
        <p14:creationId xmlns:p14="http://schemas.microsoft.com/office/powerpoint/2010/main" val="20447103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9</a:t>
            </a:fld>
            <a:endParaRPr lang="zh-CN" altLang="en-US"/>
          </a:p>
        </p:txBody>
      </p:sp>
    </p:spTree>
    <p:extLst>
      <p:ext uri="{BB962C8B-B14F-4D97-AF65-F5344CB8AC3E}">
        <p14:creationId xmlns:p14="http://schemas.microsoft.com/office/powerpoint/2010/main" val="39084097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1708CF5-F1FA-4462-8949-CD62518DE3E3}" type="datetimeFigureOut">
              <a:rPr lang="zh-CN" altLang="en-US" smtClean="0"/>
              <a:t>2020/7/6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1345596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708CF5-F1FA-4462-8949-CD62518DE3E3}" type="datetimeFigureOut">
              <a:rPr lang="zh-CN" altLang="en-US" smtClean="0"/>
              <a:t>2020/7/6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35214541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708CF5-F1FA-4462-8949-CD62518DE3E3}" type="datetimeFigureOut">
              <a:rPr lang="zh-CN" altLang="en-US" smtClean="0"/>
              <a:t>2020/7/6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41473669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708CF5-F1FA-4462-8949-CD62518DE3E3}" type="datetimeFigureOut">
              <a:rPr lang="zh-CN" altLang="en-US" smtClean="0"/>
              <a:t>2020/7/6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2532024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1708CF5-F1FA-4462-8949-CD62518DE3E3}" type="datetimeFigureOut">
              <a:rPr lang="zh-CN" altLang="en-US" smtClean="0"/>
              <a:t>2020/7/6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4070843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1708CF5-F1FA-4462-8949-CD62518DE3E3}" type="datetimeFigureOut">
              <a:rPr lang="zh-CN" altLang="en-US" smtClean="0"/>
              <a:t>2020/7/6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341807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1708CF5-F1FA-4462-8949-CD62518DE3E3}" type="datetimeFigureOut">
              <a:rPr lang="zh-CN" altLang="en-US" smtClean="0"/>
              <a:t>2020/7/6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3608746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1708CF5-F1FA-4462-8949-CD62518DE3E3}" type="datetimeFigureOut">
              <a:rPr lang="zh-CN" altLang="en-US" smtClean="0"/>
              <a:t>2020/7/6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29288607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708CF5-F1FA-4462-8949-CD62518DE3E3}" type="datetimeFigureOut">
              <a:rPr lang="zh-CN" altLang="en-US" smtClean="0"/>
              <a:t>2020/7/6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2166649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1708CF5-F1FA-4462-8949-CD62518DE3E3}" type="datetimeFigureOut">
              <a:rPr lang="zh-CN" altLang="en-US" smtClean="0"/>
              <a:t>2020/7/6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41869838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1708CF5-F1FA-4462-8949-CD62518DE3E3}" type="datetimeFigureOut">
              <a:rPr lang="zh-CN" altLang="en-US" smtClean="0"/>
              <a:t>2020/7/6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27967508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708CF5-F1FA-4462-8949-CD62518DE3E3}" type="datetimeFigureOut">
              <a:rPr lang="zh-CN" altLang="en-US" smtClean="0"/>
              <a:t>2020/7/6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20874320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rot="13134119" flipH="1">
            <a:off x="861382" y="2910901"/>
            <a:ext cx="2005647" cy="3225639"/>
            <a:chOff x="-1657135" y="1146893"/>
            <a:chExt cx="4114300" cy="6293445"/>
          </a:xfrm>
        </p:grpSpPr>
        <p:sp>
          <p:nvSpPr>
            <p:cNvPr id="72" name="任意多边形 71"/>
            <p:cNvSpPr/>
            <p:nvPr/>
          </p:nvSpPr>
          <p:spPr>
            <a:xfrm rot="2581379" flipH="1">
              <a:off x="504623" y="3575425"/>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3" name="任意多边形 72"/>
            <p:cNvSpPr/>
            <p:nvPr/>
          </p:nvSpPr>
          <p:spPr>
            <a:xfrm rot="21092539" flipH="1">
              <a:off x="-1657135" y="1146893"/>
              <a:ext cx="2974969" cy="5888732"/>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2" name="组合 61"/>
          <p:cNvGrpSpPr/>
          <p:nvPr/>
        </p:nvGrpSpPr>
        <p:grpSpPr>
          <a:xfrm rot="2356092" flipH="1">
            <a:off x="9037167" y="44209"/>
            <a:ext cx="2005647" cy="3225639"/>
            <a:chOff x="-1657135" y="1146893"/>
            <a:chExt cx="4114300" cy="6293445"/>
          </a:xfrm>
        </p:grpSpPr>
        <p:sp>
          <p:nvSpPr>
            <p:cNvPr id="63" name="任意多边形 62"/>
            <p:cNvSpPr/>
            <p:nvPr/>
          </p:nvSpPr>
          <p:spPr>
            <a:xfrm rot="2581379" flipH="1">
              <a:off x="504623" y="3575425"/>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任意多边形 63"/>
            <p:cNvSpPr/>
            <p:nvPr/>
          </p:nvSpPr>
          <p:spPr>
            <a:xfrm rot="21092539" flipH="1">
              <a:off x="-1657135" y="1146893"/>
              <a:ext cx="2974969" cy="5888732"/>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1" name="圆角矩形 20"/>
          <p:cNvSpPr/>
          <p:nvPr/>
        </p:nvSpPr>
        <p:spPr>
          <a:xfrm>
            <a:off x="457200" y="1941576"/>
            <a:ext cx="11258550" cy="1984922"/>
          </a:xfrm>
          <a:prstGeom prst="roundRect">
            <a:avLst>
              <a:gd name="adj" fmla="val 13530"/>
            </a:avLst>
          </a:prstGeom>
          <a:gradFill>
            <a:gsLst>
              <a:gs pos="0">
                <a:srgbClr val="296700"/>
              </a:gs>
              <a:gs pos="100000">
                <a:srgbClr val="8AC028"/>
              </a:gs>
            </a:gsLst>
            <a:lin ang="16200000" scaled="1"/>
          </a:gradFill>
          <a:ln w="38100">
            <a:gradFill flip="none" rotWithShape="1">
              <a:gsLst>
                <a:gs pos="0">
                  <a:srgbClr val="296700"/>
                </a:gs>
                <a:gs pos="100000">
                  <a:srgbClr val="8AC028"/>
                </a:gs>
              </a:gsLst>
              <a:lin ang="162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609552" y="2297218"/>
            <a:ext cx="9267281" cy="830997"/>
          </a:xfrm>
          <a:prstGeom prst="rect">
            <a:avLst/>
          </a:prstGeom>
          <a:noFill/>
        </p:spPr>
        <p:txBody>
          <a:bodyPr wrap="none" rtlCol="0">
            <a:spAutoFit/>
          </a:bodyPr>
          <a:lstStyle/>
          <a:p>
            <a:r>
              <a:rPr lang="zh-CN" altLang="en-US" sz="4800"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绿</a:t>
            </a:r>
            <a:r>
              <a:rPr lang="zh-CN" altLang="en-US" sz="4800" dirty="0" smtClean="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叶小清新工作总结报告</a:t>
            </a:r>
            <a:r>
              <a:rPr lang="en-US" altLang="zh-CN" sz="4800" dirty="0" smtClean="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PPT</a:t>
            </a:r>
            <a:r>
              <a:rPr lang="zh-CN" altLang="en-US" sz="4800" dirty="0" smtClean="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模板</a:t>
            </a:r>
            <a:endParaRPr lang="zh-CN" altLang="en-US" sz="4800"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23" name="椭圆 22"/>
          <p:cNvSpPr/>
          <p:nvPr/>
        </p:nvSpPr>
        <p:spPr>
          <a:xfrm>
            <a:off x="5200650" y="150876"/>
            <a:ext cx="1790700" cy="1790700"/>
          </a:xfrm>
          <a:prstGeom prst="ellipse">
            <a:avLst/>
          </a:prstGeom>
          <a:solidFill>
            <a:schemeClr val="bg1"/>
          </a:solidFill>
          <a:ln>
            <a:noFill/>
          </a:ln>
          <a:effectLst>
            <a:outerShdw blurRad="266700" dist="1397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770353" y="3155686"/>
            <a:ext cx="8763231" cy="400110"/>
          </a:xfrm>
          <a:prstGeom prst="rect">
            <a:avLst/>
          </a:prstGeom>
        </p:spPr>
        <p:txBody>
          <a:bodyPr wrap="square">
            <a:spAutoFit/>
          </a:bodyPr>
          <a:lstStyle/>
          <a:p>
            <a:pPr algn="dist"/>
            <a:r>
              <a:rPr lang="zh-CN" altLang="en-US" sz="2000" dirty="0" smtClean="0">
                <a:solidFill>
                  <a:schemeClr val="bg1"/>
                </a:solidFill>
              </a:rPr>
              <a:t>GREEN LEAF SMALL FRESH WORK SUMMARY REPORT</a:t>
            </a:r>
            <a:endParaRPr lang="zh-CN" altLang="en-US" sz="2000" dirty="0">
              <a:solidFill>
                <a:schemeClr val="bg1"/>
              </a:solidFill>
            </a:endParaRPr>
          </a:p>
        </p:txBody>
      </p:sp>
      <p:sp>
        <p:nvSpPr>
          <p:cNvPr id="25" name="矩形 24"/>
          <p:cNvSpPr/>
          <p:nvPr/>
        </p:nvSpPr>
        <p:spPr>
          <a:xfrm>
            <a:off x="3387566" y="4339056"/>
            <a:ext cx="5416868" cy="369332"/>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工作总</a:t>
            </a:r>
            <a:r>
              <a:rPr lang="zh-CN" altLang="en-US" dirty="0">
                <a:latin typeface="微软雅黑" panose="020B0503020204020204" pitchFamily="34" charset="-122"/>
                <a:ea typeface="微软雅黑" panose="020B0503020204020204" pitchFamily="34" charset="-122"/>
              </a:rPr>
              <a:t>结 </a:t>
            </a:r>
            <a:r>
              <a:rPr lang="zh-CN" altLang="en-US"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述职报告   </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商务通用   </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完整框架</a:t>
            </a:r>
          </a:p>
        </p:txBody>
      </p:sp>
      <p:grpSp>
        <p:nvGrpSpPr>
          <p:cNvPr id="65" name="组合 64"/>
          <p:cNvGrpSpPr/>
          <p:nvPr/>
        </p:nvGrpSpPr>
        <p:grpSpPr>
          <a:xfrm rot="4500000" flipH="1">
            <a:off x="5677111" y="495631"/>
            <a:ext cx="816010" cy="1210974"/>
            <a:chOff x="-1657135" y="1146893"/>
            <a:chExt cx="4114300" cy="6293445"/>
          </a:xfrm>
        </p:grpSpPr>
        <p:sp>
          <p:nvSpPr>
            <p:cNvPr id="66" name="任意多边形 65"/>
            <p:cNvSpPr/>
            <p:nvPr/>
          </p:nvSpPr>
          <p:spPr>
            <a:xfrm rot="2581379" flipH="1">
              <a:off x="504623" y="3575425"/>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任意多边形 66"/>
            <p:cNvSpPr/>
            <p:nvPr/>
          </p:nvSpPr>
          <p:spPr>
            <a:xfrm rot="21092539" flipH="1">
              <a:off x="-1657135" y="1146893"/>
              <a:ext cx="2974969" cy="5888732"/>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0" name="圆角矩形 69"/>
          <p:cNvSpPr/>
          <p:nvPr/>
        </p:nvSpPr>
        <p:spPr>
          <a:xfrm>
            <a:off x="4152766" y="5116440"/>
            <a:ext cx="3810000" cy="750960"/>
          </a:xfrm>
          <a:prstGeom prst="roundRect">
            <a:avLst>
              <a:gd name="adj" fmla="val 50000"/>
            </a:avLst>
          </a:prstGeom>
          <a:noFill/>
          <a:ln w="952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anose="020B0503020204020204" pitchFamily="34" charset="-122"/>
                <a:ea typeface="微软雅黑" panose="020B0503020204020204" pitchFamily="34" charset="-122"/>
              </a:rPr>
              <a:t>汇报人：东方之</a:t>
            </a:r>
            <a:r>
              <a:rPr lang="en-US" altLang="zh-CN" sz="2400" dirty="0" smtClean="0">
                <a:solidFill>
                  <a:schemeClr val="tx1"/>
                </a:solidFill>
                <a:latin typeface="微软雅黑" panose="020B0503020204020204" pitchFamily="34" charset="-122"/>
                <a:ea typeface="微软雅黑" panose="020B0503020204020204" pitchFamily="34" charset="-122"/>
              </a:rPr>
              <a:t>P</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794813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rot="14528846" flipH="1">
            <a:off x="321565" y="-299035"/>
            <a:ext cx="1382245" cy="2235122"/>
            <a:chOff x="-1919139" y="1932791"/>
            <a:chExt cx="4188494" cy="6441781"/>
          </a:xfrm>
        </p:grpSpPr>
        <p:sp>
          <p:nvSpPr>
            <p:cNvPr id="31" name="任意多边形 30"/>
            <p:cNvSpPr/>
            <p:nvPr/>
          </p:nvSpPr>
          <p:spPr>
            <a:xfrm rot="2581379" flipH="1">
              <a:off x="316813" y="4509659"/>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任意多边形 31"/>
            <p:cNvSpPr/>
            <p:nvPr/>
          </p:nvSpPr>
          <p:spPr>
            <a:xfrm rot="21092539" flipH="1">
              <a:off x="-1919139" y="1932791"/>
              <a:ext cx="2974968" cy="5888736"/>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3" name="文本框 32"/>
          <p:cNvSpPr txBox="1"/>
          <p:nvPr/>
        </p:nvSpPr>
        <p:spPr>
          <a:xfrm>
            <a:off x="656780" y="298380"/>
            <a:ext cx="399468" cy="769441"/>
          </a:xfrm>
          <a:prstGeom prst="rect">
            <a:avLst/>
          </a:prstGeom>
          <a:noFill/>
        </p:spPr>
        <p:txBody>
          <a:bodyPr wrap="none" rtlCol="0">
            <a:spAutoFit/>
          </a:bodyPr>
          <a:lstStyle/>
          <a:p>
            <a:r>
              <a:rPr lang="en-US" altLang="zh-CN" sz="4400" dirty="0" smtClean="0">
                <a:solidFill>
                  <a:schemeClr val="bg1"/>
                </a:solidFill>
                <a:latin typeface="Impact" panose="020B0806030902050204" pitchFamily="34" charset="0"/>
              </a:rPr>
              <a:t>1</a:t>
            </a:r>
            <a:endParaRPr lang="zh-CN" altLang="en-US" sz="4400" dirty="0">
              <a:solidFill>
                <a:schemeClr val="bg1"/>
              </a:solidFill>
              <a:latin typeface="Impact" panose="020B0806030902050204" pitchFamily="34" charset="0"/>
            </a:endParaRPr>
          </a:p>
        </p:txBody>
      </p:sp>
      <p:sp>
        <p:nvSpPr>
          <p:cNvPr id="34" name="文本框 33"/>
          <p:cNvSpPr txBox="1"/>
          <p:nvPr/>
        </p:nvSpPr>
        <p:spPr>
          <a:xfrm>
            <a:off x="2104390" y="359936"/>
            <a:ext cx="5448300" cy="646331"/>
          </a:xfrm>
          <a:prstGeom prst="rect">
            <a:avLst/>
          </a:prstGeom>
          <a:noFill/>
        </p:spPr>
        <p:txBody>
          <a:bodyPr wrap="square" rtlCol="0">
            <a:spAutoFit/>
          </a:bodyPr>
          <a:lstStyle/>
          <a:p>
            <a:r>
              <a:rPr lang="zh-CN" altLang="en-US" sz="3600" b="1" dirty="0" smtClean="0">
                <a:latin typeface="阿里巴巴普惠体 H" panose="00020600040101010101" pitchFamily="18" charset="-122"/>
                <a:ea typeface="阿里巴巴普惠体 H" panose="00020600040101010101" pitchFamily="18" charset="-122"/>
                <a:cs typeface="阿里巴巴普惠体 H" panose="00020600040101010101" pitchFamily="18" charset="-122"/>
              </a:rPr>
              <a:t>在这里输入您的标题</a:t>
            </a:r>
            <a:endParaRPr lang="zh-CN" altLang="en-US" sz="3600" b="1" dirty="0">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35" name="文本框 34"/>
          <p:cNvSpPr txBox="1"/>
          <p:nvPr/>
        </p:nvSpPr>
        <p:spPr>
          <a:xfrm>
            <a:off x="2104390" y="897635"/>
            <a:ext cx="4648204" cy="461665"/>
          </a:xfrm>
          <a:prstGeom prst="rect">
            <a:avLst/>
          </a:prstGeom>
          <a:noFill/>
        </p:spPr>
        <p:txBody>
          <a:bodyPr wrap="square" rtlCol="0">
            <a:spAutoFit/>
          </a:bodyPr>
          <a:lstStyle/>
          <a:p>
            <a:pPr algn="dist"/>
            <a:r>
              <a:rPr lang="en-US" altLang="zh-CN" sz="2400" dirty="0"/>
              <a:t> Enter your title here </a:t>
            </a:r>
            <a:endParaRPr lang="da-DK" altLang="zh-CN" sz="2400" dirty="0">
              <a:latin typeface="Times New Roman" panose="02020603050405020304" pitchFamily="18" charset="0"/>
              <a:cs typeface="Times New Roman" panose="02020603050405020304" pitchFamily="18" charset="0"/>
            </a:endParaRPr>
          </a:p>
        </p:txBody>
      </p:sp>
      <p:sp>
        <p:nvSpPr>
          <p:cNvPr id="37" name="Rectangle 3"/>
          <p:cNvSpPr>
            <a:spLocks noChangeArrowheads="1"/>
          </p:cNvSpPr>
          <p:nvPr/>
        </p:nvSpPr>
        <p:spPr bwMode="auto">
          <a:xfrm>
            <a:off x="1292352" y="1641966"/>
            <a:ext cx="4876800" cy="2336800"/>
          </a:xfrm>
          <a:prstGeom prst="rect">
            <a:avLst/>
          </a:prstGeom>
          <a:solidFill>
            <a:srgbClr val="8AC028"/>
          </a:solidFill>
          <a:ln>
            <a:solidFill>
              <a:schemeClr val="bg1"/>
            </a:solid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38" name="Oval 4"/>
          <p:cNvSpPr>
            <a:spLocks noChangeArrowheads="1"/>
          </p:cNvSpPr>
          <p:nvPr/>
        </p:nvSpPr>
        <p:spPr bwMode="auto">
          <a:xfrm>
            <a:off x="1752727" y="4154978"/>
            <a:ext cx="955675" cy="960438"/>
          </a:xfrm>
          <a:prstGeom prst="ellipse">
            <a:avLst/>
          </a:prstGeom>
          <a:solidFill>
            <a:srgbClr val="296700"/>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39" name="Oval 12"/>
          <p:cNvSpPr>
            <a:spLocks noChangeArrowheads="1"/>
          </p:cNvSpPr>
          <p:nvPr/>
        </p:nvSpPr>
        <p:spPr bwMode="auto">
          <a:xfrm>
            <a:off x="4392740" y="4154978"/>
            <a:ext cx="957262" cy="960438"/>
          </a:xfrm>
          <a:prstGeom prst="ellipse">
            <a:avLst/>
          </a:prstGeom>
          <a:solidFill>
            <a:srgbClr val="8AC028"/>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40" name="Oval 14"/>
          <p:cNvSpPr>
            <a:spLocks noChangeArrowheads="1"/>
          </p:cNvSpPr>
          <p:nvPr/>
        </p:nvSpPr>
        <p:spPr bwMode="auto">
          <a:xfrm>
            <a:off x="7032752" y="4154978"/>
            <a:ext cx="955675" cy="960438"/>
          </a:xfrm>
          <a:prstGeom prst="ellipse">
            <a:avLst/>
          </a:prstGeom>
          <a:solidFill>
            <a:srgbClr val="296700"/>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41" name="Oval 16"/>
          <p:cNvSpPr>
            <a:spLocks noChangeArrowheads="1"/>
          </p:cNvSpPr>
          <p:nvPr/>
        </p:nvSpPr>
        <p:spPr bwMode="auto">
          <a:xfrm>
            <a:off x="9671177" y="4154978"/>
            <a:ext cx="954088" cy="960438"/>
          </a:xfrm>
          <a:prstGeom prst="ellipse">
            <a:avLst/>
          </a:prstGeom>
          <a:solidFill>
            <a:srgbClr val="8AC028"/>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grpSp>
        <p:nvGrpSpPr>
          <p:cNvPr id="42" name="Group 20"/>
          <p:cNvGrpSpPr>
            <a:grpSpLocks/>
          </p:cNvGrpSpPr>
          <p:nvPr/>
        </p:nvGrpSpPr>
        <p:grpSpPr bwMode="auto">
          <a:xfrm>
            <a:off x="1976565" y="4362941"/>
            <a:ext cx="534987" cy="539750"/>
            <a:chOff x="0" y="0"/>
            <a:chExt cx="401822" cy="404317"/>
          </a:xfrm>
        </p:grpSpPr>
        <p:sp>
          <p:nvSpPr>
            <p:cNvPr id="43" name="Freeform 42"/>
            <p:cNvSpPr>
              <a:spLocks noEditPoints="1" noChangeArrowheads="1"/>
            </p:cNvSpPr>
            <p:nvPr/>
          </p:nvSpPr>
          <p:spPr bwMode="auto">
            <a:xfrm>
              <a:off x="0" y="0"/>
              <a:ext cx="401822" cy="404317"/>
            </a:xfrm>
            <a:custGeom>
              <a:avLst/>
              <a:gdLst>
                <a:gd name="T0" fmla="*/ 199251 w 121"/>
                <a:gd name="T1" fmla="*/ 0 h 121"/>
                <a:gd name="T2" fmla="*/ 0 w 121"/>
                <a:gd name="T3" fmla="*/ 203829 h 121"/>
                <a:gd name="T4" fmla="*/ 199251 w 121"/>
                <a:gd name="T5" fmla="*/ 404317 h 121"/>
                <a:gd name="T6" fmla="*/ 401822 w 121"/>
                <a:gd name="T7" fmla="*/ 203829 h 121"/>
                <a:gd name="T8" fmla="*/ 199251 w 121"/>
                <a:gd name="T9" fmla="*/ 0 h 121"/>
                <a:gd name="T10" fmla="*/ 199251 w 121"/>
                <a:gd name="T11" fmla="*/ 370902 h 121"/>
                <a:gd name="T12" fmla="*/ 33208 w 121"/>
                <a:gd name="T13" fmla="*/ 203829 h 121"/>
                <a:gd name="T14" fmla="*/ 199251 w 121"/>
                <a:gd name="T15" fmla="*/ 33415 h 121"/>
                <a:gd name="T16" fmla="*/ 368614 w 121"/>
                <a:gd name="T17" fmla="*/ 203829 h 121"/>
                <a:gd name="T18" fmla="*/ 199251 w 121"/>
                <a:gd name="T19" fmla="*/ 370902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4" name="Freeform 43"/>
            <p:cNvSpPr>
              <a:spLocks noChangeArrowheads="1"/>
            </p:cNvSpPr>
            <p:nvPr/>
          </p:nvSpPr>
          <p:spPr bwMode="auto">
            <a:xfrm>
              <a:off x="107320" y="97336"/>
              <a:ext cx="139764" cy="199662"/>
            </a:xfrm>
            <a:custGeom>
              <a:avLst/>
              <a:gdLst>
                <a:gd name="T0" fmla="*/ 139764 w 42"/>
                <a:gd name="T1" fmla="*/ 199662 h 60"/>
                <a:gd name="T2" fmla="*/ 139764 w 42"/>
                <a:gd name="T3" fmla="*/ 0 h 60"/>
                <a:gd name="T4" fmla="*/ 0 w 42"/>
                <a:gd name="T5" fmla="*/ 139763 h 60"/>
                <a:gd name="T6" fmla="*/ 139764 w 42"/>
                <a:gd name="T7" fmla="*/ 199662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45" name="Group 23"/>
          <p:cNvGrpSpPr>
            <a:grpSpLocks/>
          </p:cNvGrpSpPr>
          <p:nvPr/>
        </p:nvGrpSpPr>
        <p:grpSpPr bwMode="auto">
          <a:xfrm>
            <a:off x="4656265" y="4421678"/>
            <a:ext cx="519112" cy="452438"/>
            <a:chOff x="0" y="0"/>
            <a:chExt cx="389342" cy="339426"/>
          </a:xfrm>
        </p:grpSpPr>
        <p:sp>
          <p:nvSpPr>
            <p:cNvPr id="46" name="Freeform 110"/>
            <p:cNvSpPr>
              <a:spLocks noChangeArrowheads="1"/>
            </p:cNvSpPr>
            <p:nvPr/>
          </p:nvSpPr>
          <p:spPr bwMode="auto">
            <a:xfrm>
              <a:off x="259561" y="102327"/>
              <a:ext cx="102328" cy="102328"/>
            </a:xfrm>
            <a:custGeom>
              <a:avLst/>
              <a:gdLst>
                <a:gd name="T0" fmla="*/ 0 w 41"/>
                <a:gd name="T1" fmla="*/ 97336 h 41"/>
                <a:gd name="T2" fmla="*/ 7487 w 41"/>
                <a:gd name="T3" fmla="*/ 102328 h 41"/>
                <a:gd name="T4" fmla="*/ 102328 w 41"/>
                <a:gd name="T5" fmla="*/ 7487 h 41"/>
                <a:gd name="T6" fmla="*/ 97336 w 41"/>
                <a:gd name="T7" fmla="*/ 0 h 41"/>
                <a:gd name="T8" fmla="*/ 0 w 41"/>
                <a:gd name="T9" fmla="*/ 97336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7" name="Freeform 111"/>
            <p:cNvSpPr>
              <a:spLocks noChangeArrowheads="1"/>
            </p:cNvSpPr>
            <p:nvPr/>
          </p:nvSpPr>
          <p:spPr bwMode="auto">
            <a:xfrm>
              <a:off x="237098" y="74873"/>
              <a:ext cx="109814" cy="114806"/>
            </a:xfrm>
            <a:custGeom>
              <a:avLst/>
              <a:gdLst>
                <a:gd name="T0" fmla="*/ 92344 w 44"/>
                <a:gd name="T1" fmla="*/ 0 h 46"/>
                <a:gd name="T2" fmla="*/ 0 w 44"/>
                <a:gd name="T3" fmla="*/ 97336 h 46"/>
                <a:gd name="T4" fmla="*/ 14975 w 44"/>
                <a:gd name="T5" fmla="*/ 114806 h 46"/>
                <a:gd name="T6" fmla="*/ 109814 w 44"/>
                <a:gd name="T7" fmla="*/ 19966 h 46"/>
                <a:gd name="T8" fmla="*/ 92344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8" name="Freeform 112"/>
            <p:cNvSpPr>
              <a:spLocks noChangeArrowheads="1"/>
            </p:cNvSpPr>
            <p:nvPr/>
          </p:nvSpPr>
          <p:spPr bwMode="auto">
            <a:xfrm>
              <a:off x="217132" y="59898"/>
              <a:ext cx="104823" cy="104823"/>
            </a:xfrm>
            <a:custGeom>
              <a:avLst/>
              <a:gdLst>
                <a:gd name="T0" fmla="*/ 0 w 42"/>
                <a:gd name="T1" fmla="*/ 94840 h 42"/>
                <a:gd name="T2" fmla="*/ 9983 w 42"/>
                <a:gd name="T3" fmla="*/ 104823 h 42"/>
                <a:gd name="T4" fmla="*/ 104823 w 42"/>
                <a:gd name="T5" fmla="*/ 9983 h 42"/>
                <a:gd name="T6" fmla="*/ 94840 w 42"/>
                <a:gd name="T7" fmla="*/ 0 h 42"/>
                <a:gd name="T8" fmla="*/ 0 w 42"/>
                <a:gd name="T9" fmla="*/ 9484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9" name="Freeform 113"/>
            <p:cNvSpPr>
              <a:spLocks noChangeArrowheads="1"/>
            </p:cNvSpPr>
            <p:nvPr/>
          </p:nvSpPr>
          <p:spPr bwMode="auto">
            <a:xfrm>
              <a:off x="189679" y="162226"/>
              <a:ext cx="69882" cy="69882"/>
            </a:xfrm>
            <a:custGeom>
              <a:avLst/>
              <a:gdLst>
                <a:gd name="T0" fmla="*/ 69882 w 28"/>
                <a:gd name="T1" fmla="*/ 49916 h 28"/>
                <a:gd name="T2" fmla="*/ 19966 w 28"/>
                <a:gd name="T3" fmla="*/ 0 h 28"/>
                <a:gd name="T4" fmla="*/ 0 w 28"/>
                <a:gd name="T5" fmla="*/ 49916 h 28"/>
                <a:gd name="T6" fmla="*/ 22462 w 28"/>
                <a:gd name="T7" fmla="*/ 69882 h 28"/>
                <a:gd name="T8" fmla="*/ 69882 w 28"/>
                <a:gd name="T9" fmla="*/ 49916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0" name="Freeform 114"/>
            <p:cNvSpPr>
              <a:spLocks noChangeArrowheads="1"/>
            </p:cNvSpPr>
            <p:nvPr/>
          </p:nvSpPr>
          <p:spPr bwMode="auto">
            <a:xfrm>
              <a:off x="172208" y="219628"/>
              <a:ext cx="34941" cy="32446"/>
            </a:xfrm>
            <a:custGeom>
              <a:avLst/>
              <a:gdLst>
                <a:gd name="T0" fmla="*/ 0 w 14"/>
                <a:gd name="T1" fmla="*/ 32446 h 13"/>
                <a:gd name="T2" fmla="*/ 34941 w 14"/>
                <a:gd name="T3" fmla="*/ 14975 h 13"/>
                <a:gd name="T4" fmla="*/ 14975 w 14"/>
                <a:gd name="T5" fmla="*/ 0 h 13"/>
                <a:gd name="T6" fmla="*/ 0 w 14"/>
                <a:gd name="T7" fmla="*/ 32446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 name="Freeform 115"/>
            <p:cNvSpPr>
              <a:spLocks noChangeArrowheads="1"/>
            </p:cNvSpPr>
            <p:nvPr/>
          </p:nvSpPr>
          <p:spPr bwMode="auto">
            <a:xfrm>
              <a:off x="319460" y="34941"/>
              <a:ext cx="69882" cy="69882"/>
            </a:xfrm>
            <a:custGeom>
              <a:avLst/>
              <a:gdLst>
                <a:gd name="T0" fmla="*/ 17471 w 28"/>
                <a:gd name="T1" fmla="*/ 0 h 28"/>
                <a:gd name="T2" fmla="*/ 0 w 28"/>
                <a:gd name="T3" fmla="*/ 19966 h 28"/>
                <a:gd name="T4" fmla="*/ 49916 w 28"/>
                <a:gd name="T5" fmla="*/ 69882 h 28"/>
                <a:gd name="T6" fmla="*/ 69882 w 28"/>
                <a:gd name="T7" fmla="*/ 49916 h 28"/>
                <a:gd name="T8" fmla="*/ 17471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2" name="Freeform 116"/>
            <p:cNvSpPr>
              <a:spLocks noChangeArrowheads="1"/>
            </p:cNvSpPr>
            <p:nvPr/>
          </p:nvSpPr>
          <p:spPr bwMode="auto">
            <a:xfrm>
              <a:off x="0" y="0"/>
              <a:ext cx="279527" cy="339426"/>
            </a:xfrm>
            <a:custGeom>
              <a:avLst/>
              <a:gdLst>
                <a:gd name="T0" fmla="*/ 259561 w 112"/>
                <a:gd name="T1" fmla="*/ 252074 h 136"/>
                <a:gd name="T2" fmla="*/ 207149 w 112"/>
                <a:gd name="T3" fmla="*/ 252074 h 136"/>
                <a:gd name="T4" fmla="*/ 207149 w 112"/>
                <a:gd name="T5" fmla="*/ 321956 h 136"/>
                <a:gd name="T6" fmla="*/ 17470 w 112"/>
                <a:gd name="T7" fmla="*/ 321956 h 136"/>
                <a:gd name="T8" fmla="*/ 17470 w 112"/>
                <a:gd name="T9" fmla="*/ 79865 h 136"/>
                <a:gd name="T10" fmla="*/ 259561 w 112"/>
                <a:gd name="T11" fmla="*/ 79865 h 136"/>
                <a:gd name="T12" fmla="*/ 259561 w 112"/>
                <a:gd name="T13" fmla="*/ 99831 h 136"/>
                <a:gd name="T14" fmla="*/ 279527 w 112"/>
                <a:gd name="T15" fmla="*/ 79865 h 136"/>
                <a:gd name="T16" fmla="*/ 279527 w 112"/>
                <a:gd name="T17" fmla="*/ 14975 h 136"/>
                <a:gd name="T18" fmla="*/ 242090 w 112"/>
                <a:gd name="T19" fmla="*/ 14975 h 136"/>
                <a:gd name="T20" fmla="*/ 242090 w 112"/>
                <a:gd name="T21" fmla="*/ 49916 h 136"/>
                <a:gd name="T22" fmla="*/ 237099 w 112"/>
                <a:gd name="T23" fmla="*/ 49916 h 136"/>
                <a:gd name="T24" fmla="*/ 237099 w 112"/>
                <a:gd name="T25" fmla="*/ 0 h 136"/>
                <a:gd name="T26" fmla="*/ 222124 w 112"/>
                <a:gd name="T27" fmla="*/ 0 h 136"/>
                <a:gd name="T28" fmla="*/ 222124 w 112"/>
                <a:gd name="T29" fmla="*/ 49916 h 136"/>
                <a:gd name="T30" fmla="*/ 217133 w 112"/>
                <a:gd name="T31" fmla="*/ 49916 h 136"/>
                <a:gd name="T32" fmla="*/ 217133 w 112"/>
                <a:gd name="T33" fmla="*/ 14975 h 136"/>
                <a:gd name="T34" fmla="*/ 197166 w 112"/>
                <a:gd name="T35" fmla="*/ 14975 h 136"/>
                <a:gd name="T36" fmla="*/ 197166 w 112"/>
                <a:gd name="T37" fmla="*/ 49916 h 136"/>
                <a:gd name="T38" fmla="*/ 189679 w 112"/>
                <a:gd name="T39" fmla="*/ 49916 h 136"/>
                <a:gd name="T40" fmla="*/ 189679 w 112"/>
                <a:gd name="T41" fmla="*/ 0 h 136"/>
                <a:gd name="T42" fmla="*/ 179696 w 112"/>
                <a:gd name="T43" fmla="*/ 0 h 136"/>
                <a:gd name="T44" fmla="*/ 179696 w 112"/>
                <a:gd name="T45" fmla="*/ 49916 h 136"/>
                <a:gd name="T46" fmla="*/ 169713 w 112"/>
                <a:gd name="T47" fmla="*/ 49916 h 136"/>
                <a:gd name="T48" fmla="*/ 169713 w 112"/>
                <a:gd name="T49" fmla="*/ 14975 h 136"/>
                <a:gd name="T50" fmla="*/ 149747 w 112"/>
                <a:gd name="T51" fmla="*/ 14975 h 136"/>
                <a:gd name="T52" fmla="*/ 149747 w 112"/>
                <a:gd name="T53" fmla="*/ 49916 h 136"/>
                <a:gd name="T54" fmla="*/ 142259 w 112"/>
                <a:gd name="T55" fmla="*/ 49916 h 136"/>
                <a:gd name="T56" fmla="*/ 142259 w 112"/>
                <a:gd name="T57" fmla="*/ 0 h 136"/>
                <a:gd name="T58" fmla="*/ 132276 w 112"/>
                <a:gd name="T59" fmla="*/ 0 h 136"/>
                <a:gd name="T60" fmla="*/ 132276 w 112"/>
                <a:gd name="T61" fmla="*/ 49916 h 136"/>
                <a:gd name="T62" fmla="*/ 127285 w 112"/>
                <a:gd name="T63" fmla="*/ 49916 h 136"/>
                <a:gd name="T64" fmla="*/ 127285 w 112"/>
                <a:gd name="T65" fmla="*/ 14975 h 136"/>
                <a:gd name="T66" fmla="*/ 107318 w 112"/>
                <a:gd name="T67" fmla="*/ 14975 h 136"/>
                <a:gd name="T68" fmla="*/ 107318 w 112"/>
                <a:gd name="T69" fmla="*/ 49916 h 136"/>
                <a:gd name="T70" fmla="*/ 99831 w 112"/>
                <a:gd name="T71" fmla="*/ 49916 h 136"/>
                <a:gd name="T72" fmla="*/ 99831 w 112"/>
                <a:gd name="T73" fmla="*/ 0 h 136"/>
                <a:gd name="T74" fmla="*/ 87352 w 112"/>
                <a:gd name="T75" fmla="*/ 0 h 136"/>
                <a:gd name="T76" fmla="*/ 87352 w 112"/>
                <a:gd name="T77" fmla="*/ 49916 h 136"/>
                <a:gd name="T78" fmla="*/ 79865 w 112"/>
                <a:gd name="T79" fmla="*/ 49916 h 136"/>
                <a:gd name="T80" fmla="*/ 79865 w 112"/>
                <a:gd name="T81" fmla="*/ 14975 h 136"/>
                <a:gd name="T82" fmla="*/ 62394 w 112"/>
                <a:gd name="T83" fmla="*/ 14975 h 136"/>
                <a:gd name="T84" fmla="*/ 62394 w 112"/>
                <a:gd name="T85" fmla="*/ 49916 h 136"/>
                <a:gd name="T86" fmla="*/ 57403 w 112"/>
                <a:gd name="T87" fmla="*/ 49916 h 136"/>
                <a:gd name="T88" fmla="*/ 57403 w 112"/>
                <a:gd name="T89" fmla="*/ 0 h 136"/>
                <a:gd name="T90" fmla="*/ 42428 w 112"/>
                <a:gd name="T91" fmla="*/ 0 h 136"/>
                <a:gd name="T92" fmla="*/ 42428 w 112"/>
                <a:gd name="T93" fmla="*/ 49916 h 136"/>
                <a:gd name="T94" fmla="*/ 37437 w 112"/>
                <a:gd name="T95" fmla="*/ 49916 h 136"/>
                <a:gd name="T96" fmla="*/ 37437 w 112"/>
                <a:gd name="T97" fmla="*/ 14975 h 136"/>
                <a:gd name="T98" fmla="*/ 0 w 112"/>
                <a:gd name="T99" fmla="*/ 14975 h 136"/>
                <a:gd name="T100" fmla="*/ 0 w 112"/>
                <a:gd name="T101" fmla="*/ 59899 h 136"/>
                <a:gd name="T102" fmla="*/ 0 w 112"/>
                <a:gd name="T103" fmla="*/ 69882 h 136"/>
                <a:gd name="T104" fmla="*/ 0 w 112"/>
                <a:gd name="T105" fmla="*/ 339426 h 136"/>
                <a:gd name="T106" fmla="*/ 222124 w 112"/>
                <a:gd name="T107" fmla="*/ 339426 h 136"/>
                <a:gd name="T108" fmla="*/ 279527 w 112"/>
                <a:gd name="T109" fmla="*/ 274536 h 136"/>
                <a:gd name="T110" fmla="*/ 279527 w 112"/>
                <a:gd name="T111" fmla="*/ 209645 h 136"/>
                <a:gd name="T112" fmla="*/ 259561 w 112"/>
                <a:gd name="T113" fmla="*/ 229612 h 136"/>
                <a:gd name="T114" fmla="*/ 259561 w 112"/>
                <a:gd name="T115" fmla="*/ 252074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3" name="Rectangle 117"/>
            <p:cNvSpPr>
              <a:spLocks noChangeArrowheads="1"/>
            </p:cNvSpPr>
            <p:nvPr/>
          </p:nvSpPr>
          <p:spPr bwMode="auto">
            <a:xfrm>
              <a:off x="49916" y="114806"/>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54" name="Rectangle 118"/>
            <p:cNvSpPr>
              <a:spLocks noChangeArrowheads="1"/>
            </p:cNvSpPr>
            <p:nvPr/>
          </p:nvSpPr>
          <p:spPr bwMode="auto">
            <a:xfrm>
              <a:off x="49916" y="154738"/>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55" name="Rectangle 119"/>
            <p:cNvSpPr>
              <a:spLocks noChangeArrowheads="1"/>
            </p:cNvSpPr>
            <p:nvPr/>
          </p:nvSpPr>
          <p:spPr bwMode="auto">
            <a:xfrm>
              <a:off x="49916" y="199662"/>
              <a:ext cx="109814" cy="14975"/>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56" name="Rectangle 120"/>
            <p:cNvSpPr>
              <a:spLocks noChangeArrowheads="1"/>
            </p:cNvSpPr>
            <p:nvPr/>
          </p:nvSpPr>
          <p:spPr bwMode="auto">
            <a:xfrm>
              <a:off x="49916" y="242091"/>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grpSp>
        <p:nvGrpSpPr>
          <p:cNvPr id="57" name="Group 35"/>
          <p:cNvGrpSpPr>
            <a:grpSpLocks/>
          </p:cNvGrpSpPr>
          <p:nvPr/>
        </p:nvGrpSpPr>
        <p:grpSpPr bwMode="auto">
          <a:xfrm>
            <a:off x="9895015" y="4375641"/>
            <a:ext cx="506412" cy="501650"/>
            <a:chOff x="0" y="0"/>
            <a:chExt cx="379359" cy="376864"/>
          </a:xfrm>
        </p:grpSpPr>
        <p:sp>
          <p:nvSpPr>
            <p:cNvPr id="58" name="Freeform 150"/>
            <p:cNvSpPr>
              <a:spLocks noEditPoints="1" noChangeArrowheads="1"/>
            </p:cNvSpPr>
            <p:nvPr/>
          </p:nvSpPr>
          <p:spPr bwMode="auto">
            <a:xfrm>
              <a:off x="0" y="0"/>
              <a:ext cx="379359" cy="376864"/>
            </a:xfrm>
            <a:custGeom>
              <a:avLst/>
              <a:gdLst>
                <a:gd name="T0" fmla="*/ 189680 w 114"/>
                <a:gd name="T1" fmla="*/ 0 h 114"/>
                <a:gd name="T2" fmla="*/ 0 w 114"/>
                <a:gd name="T3" fmla="*/ 188432 h 114"/>
                <a:gd name="T4" fmla="*/ 189680 w 114"/>
                <a:gd name="T5" fmla="*/ 376864 h 114"/>
                <a:gd name="T6" fmla="*/ 379359 w 114"/>
                <a:gd name="T7" fmla="*/ 188432 h 114"/>
                <a:gd name="T8" fmla="*/ 189680 w 114"/>
                <a:gd name="T9" fmla="*/ 0 h 114"/>
                <a:gd name="T10" fmla="*/ 189680 w 114"/>
                <a:gd name="T11" fmla="*/ 357029 h 114"/>
                <a:gd name="T12" fmla="*/ 19966 w 114"/>
                <a:gd name="T13" fmla="*/ 188432 h 114"/>
                <a:gd name="T14" fmla="*/ 189680 w 114"/>
                <a:gd name="T15" fmla="*/ 19835 h 114"/>
                <a:gd name="T16" fmla="*/ 359393 w 114"/>
                <a:gd name="T17" fmla="*/ 188432 h 114"/>
                <a:gd name="T18" fmla="*/ 189680 w 114"/>
                <a:gd name="T19" fmla="*/ 357029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9" name="Rectangle 151"/>
            <p:cNvSpPr>
              <a:spLocks noChangeArrowheads="1"/>
            </p:cNvSpPr>
            <p:nvPr/>
          </p:nvSpPr>
          <p:spPr bwMode="auto">
            <a:xfrm>
              <a:off x="144756" y="272040"/>
              <a:ext cx="22463" cy="4242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60" name="Rectangle 152"/>
            <p:cNvSpPr>
              <a:spLocks noChangeArrowheads="1"/>
            </p:cNvSpPr>
            <p:nvPr/>
          </p:nvSpPr>
          <p:spPr bwMode="auto">
            <a:xfrm>
              <a:off x="179697" y="272040"/>
              <a:ext cx="19966" cy="4242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61" name="Rectangle 153"/>
            <p:cNvSpPr>
              <a:spLocks noChangeArrowheads="1"/>
            </p:cNvSpPr>
            <p:nvPr/>
          </p:nvSpPr>
          <p:spPr bwMode="auto">
            <a:xfrm>
              <a:off x="214638" y="272040"/>
              <a:ext cx="19966" cy="4242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62" name="Freeform 154"/>
            <p:cNvSpPr>
              <a:spLocks noChangeArrowheads="1"/>
            </p:cNvSpPr>
            <p:nvPr/>
          </p:nvSpPr>
          <p:spPr bwMode="auto">
            <a:xfrm>
              <a:off x="117303" y="107318"/>
              <a:ext cx="82362" cy="84857"/>
            </a:xfrm>
            <a:custGeom>
              <a:avLst/>
              <a:gdLst>
                <a:gd name="T0" fmla="*/ 62595 w 25"/>
                <a:gd name="T1" fmla="*/ 74674 h 25"/>
                <a:gd name="T2" fmla="*/ 72479 w 25"/>
                <a:gd name="T3" fmla="*/ 84857 h 25"/>
                <a:gd name="T4" fmla="*/ 82362 w 25"/>
                <a:gd name="T5" fmla="*/ 74674 h 25"/>
                <a:gd name="T6" fmla="*/ 72479 w 25"/>
                <a:gd name="T7" fmla="*/ 64491 h 25"/>
                <a:gd name="T8" fmla="*/ 69184 w 25"/>
                <a:gd name="T9" fmla="*/ 64491 h 25"/>
                <a:gd name="T10" fmla="*/ 0 w 25"/>
                <a:gd name="T11" fmla="*/ 0 h 25"/>
                <a:gd name="T12" fmla="*/ 62595 w 25"/>
                <a:gd name="T13" fmla="*/ 74674 h 25"/>
                <a:gd name="T14" fmla="*/ 62595 w 25"/>
                <a:gd name="T15" fmla="*/ 74674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3" name="Freeform 155"/>
            <p:cNvSpPr>
              <a:spLocks noChangeArrowheads="1"/>
            </p:cNvSpPr>
            <p:nvPr/>
          </p:nvSpPr>
          <p:spPr bwMode="auto">
            <a:xfrm>
              <a:off x="67387" y="272040"/>
              <a:ext cx="22463" cy="19966"/>
            </a:xfrm>
            <a:custGeom>
              <a:avLst/>
              <a:gdLst>
                <a:gd name="T0" fmla="*/ 0 w 9"/>
                <a:gd name="T1" fmla="*/ 14975 h 8"/>
                <a:gd name="T2" fmla="*/ 7488 w 9"/>
                <a:gd name="T3" fmla="*/ 19966 h 8"/>
                <a:gd name="T4" fmla="*/ 22463 w 9"/>
                <a:gd name="T5" fmla="*/ 2496 h 8"/>
                <a:gd name="T6" fmla="*/ 17471 w 9"/>
                <a:gd name="T7" fmla="*/ 0 h 8"/>
                <a:gd name="T8" fmla="*/ 0 w 9"/>
                <a:gd name="T9" fmla="*/ 14975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4" name="Freeform 156"/>
            <p:cNvSpPr>
              <a:spLocks noChangeArrowheads="1"/>
            </p:cNvSpPr>
            <p:nvPr/>
          </p:nvSpPr>
          <p:spPr bwMode="auto">
            <a:xfrm>
              <a:off x="47421" y="227116"/>
              <a:ext cx="27454" cy="14975"/>
            </a:xfrm>
            <a:custGeom>
              <a:avLst/>
              <a:gdLst>
                <a:gd name="T0" fmla="*/ 22462 w 11"/>
                <a:gd name="T1" fmla="*/ 0 h 6"/>
                <a:gd name="T2" fmla="*/ 0 w 11"/>
                <a:gd name="T3" fmla="*/ 7488 h 6"/>
                <a:gd name="T4" fmla="*/ 2496 w 11"/>
                <a:gd name="T5" fmla="*/ 14975 h 6"/>
                <a:gd name="T6" fmla="*/ 27454 w 11"/>
                <a:gd name="T7" fmla="*/ 7488 h 6"/>
                <a:gd name="T8" fmla="*/ 22462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5" name="Freeform 157"/>
            <p:cNvSpPr>
              <a:spLocks noChangeArrowheads="1"/>
            </p:cNvSpPr>
            <p:nvPr/>
          </p:nvSpPr>
          <p:spPr bwMode="auto">
            <a:xfrm>
              <a:off x="79865" y="74874"/>
              <a:ext cx="19966" cy="22463"/>
            </a:xfrm>
            <a:custGeom>
              <a:avLst/>
              <a:gdLst>
                <a:gd name="T0" fmla="*/ 0 w 8"/>
                <a:gd name="T1" fmla="*/ 7488 h 9"/>
                <a:gd name="T2" fmla="*/ 17470 w 8"/>
                <a:gd name="T3" fmla="*/ 22463 h 9"/>
                <a:gd name="T4" fmla="*/ 19966 w 8"/>
                <a:gd name="T5" fmla="*/ 17471 h 9"/>
                <a:gd name="T6" fmla="*/ 4992 w 8"/>
                <a:gd name="T7" fmla="*/ 0 h 9"/>
                <a:gd name="T8" fmla="*/ 0 w 8"/>
                <a:gd name="T9" fmla="*/ 7488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6" name="Freeform 158"/>
            <p:cNvSpPr>
              <a:spLocks noChangeArrowheads="1"/>
            </p:cNvSpPr>
            <p:nvPr/>
          </p:nvSpPr>
          <p:spPr bwMode="auto">
            <a:xfrm>
              <a:off x="49916" y="124789"/>
              <a:ext cx="27454" cy="12480"/>
            </a:xfrm>
            <a:custGeom>
              <a:avLst/>
              <a:gdLst>
                <a:gd name="T0" fmla="*/ 27454 w 11"/>
                <a:gd name="T1" fmla="*/ 7488 h 5"/>
                <a:gd name="T2" fmla="*/ 4992 w 11"/>
                <a:gd name="T3" fmla="*/ 0 h 5"/>
                <a:gd name="T4" fmla="*/ 0 w 11"/>
                <a:gd name="T5" fmla="*/ 7488 h 5"/>
                <a:gd name="T6" fmla="*/ 24958 w 11"/>
                <a:gd name="T7" fmla="*/ 12480 h 5"/>
                <a:gd name="T8" fmla="*/ 27454 w 11"/>
                <a:gd name="T9" fmla="*/ 748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7" name="Rectangle 159"/>
            <p:cNvSpPr>
              <a:spLocks noChangeArrowheads="1"/>
            </p:cNvSpPr>
            <p:nvPr/>
          </p:nvSpPr>
          <p:spPr bwMode="auto">
            <a:xfrm>
              <a:off x="187185" y="34941"/>
              <a:ext cx="7488" cy="22463"/>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68" name="Freeform 160"/>
            <p:cNvSpPr>
              <a:spLocks noChangeArrowheads="1"/>
            </p:cNvSpPr>
            <p:nvPr/>
          </p:nvSpPr>
          <p:spPr bwMode="auto">
            <a:xfrm>
              <a:off x="119798" y="44924"/>
              <a:ext cx="17471" cy="22463"/>
            </a:xfrm>
            <a:custGeom>
              <a:avLst/>
              <a:gdLst>
                <a:gd name="T0" fmla="*/ 17471 w 7"/>
                <a:gd name="T1" fmla="*/ 19967 h 9"/>
                <a:gd name="T2" fmla="*/ 7488 w 7"/>
                <a:gd name="T3" fmla="*/ 0 h 9"/>
                <a:gd name="T4" fmla="*/ 0 w 7"/>
                <a:gd name="T5" fmla="*/ 4992 h 9"/>
                <a:gd name="T6" fmla="*/ 9983 w 7"/>
                <a:gd name="T7" fmla="*/ 22463 h 9"/>
                <a:gd name="T8" fmla="*/ 17471 w 7"/>
                <a:gd name="T9" fmla="*/ 19967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9" name="Freeform 161"/>
            <p:cNvSpPr>
              <a:spLocks noChangeArrowheads="1"/>
            </p:cNvSpPr>
            <p:nvPr/>
          </p:nvSpPr>
          <p:spPr bwMode="auto">
            <a:xfrm>
              <a:off x="234604" y="44924"/>
              <a:ext cx="12480" cy="27454"/>
            </a:xfrm>
            <a:custGeom>
              <a:avLst/>
              <a:gdLst>
                <a:gd name="T0" fmla="*/ 0 w 5"/>
                <a:gd name="T1" fmla="*/ 22462 h 11"/>
                <a:gd name="T2" fmla="*/ 4992 w 5"/>
                <a:gd name="T3" fmla="*/ 27454 h 11"/>
                <a:gd name="T4" fmla="*/ 12480 w 5"/>
                <a:gd name="T5" fmla="*/ 4992 h 11"/>
                <a:gd name="T6" fmla="*/ 4992 w 5"/>
                <a:gd name="T7" fmla="*/ 0 h 11"/>
                <a:gd name="T8" fmla="*/ 0 w 5"/>
                <a:gd name="T9" fmla="*/ 22462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0" name="Freeform 162"/>
            <p:cNvSpPr>
              <a:spLocks noChangeArrowheads="1"/>
            </p:cNvSpPr>
            <p:nvPr/>
          </p:nvSpPr>
          <p:spPr bwMode="auto">
            <a:xfrm>
              <a:off x="277033" y="272040"/>
              <a:ext cx="22463" cy="19966"/>
            </a:xfrm>
            <a:custGeom>
              <a:avLst/>
              <a:gdLst>
                <a:gd name="T0" fmla="*/ 0 w 9"/>
                <a:gd name="T1" fmla="*/ 2496 h 8"/>
                <a:gd name="T2" fmla="*/ 19967 w 9"/>
                <a:gd name="T3" fmla="*/ 19966 h 8"/>
                <a:gd name="T4" fmla="*/ 22463 w 9"/>
                <a:gd name="T5" fmla="*/ 14975 h 8"/>
                <a:gd name="T6" fmla="*/ 7488 w 9"/>
                <a:gd name="T7" fmla="*/ 0 h 8"/>
                <a:gd name="T8" fmla="*/ 0 w 9"/>
                <a:gd name="T9" fmla="*/ 249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 name="Freeform 163"/>
            <p:cNvSpPr>
              <a:spLocks noChangeArrowheads="1"/>
            </p:cNvSpPr>
            <p:nvPr/>
          </p:nvSpPr>
          <p:spPr bwMode="auto">
            <a:xfrm>
              <a:off x="304486" y="227116"/>
              <a:ext cx="24958" cy="14975"/>
            </a:xfrm>
            <a:custGeom>
              <a:avLst/>
              <a:gdLst>
                <a:gd name="T0" fmla="*/ 0 w 10"/>
                <a:gd name="T1" fmla="*/ 7488 h 6"/>
                <a:gd name="T2" fmla="*/ 22462 w 10"/>
                <a:gd name="T3" fmla="*/ 14975 h 6"/>
                <a:gd name="T4" fmla="*/ 24958 w 10"/>
                <a:gd name="T5" fmla="*/ 7488 h 6"/>
                <a:gd name="T6" fmla="*/ 2496 w 10"/>
                <a:gd name="T7" fmla="*/ 0 h 6"/>
                <a:gd name="T8" fmla="*/ 0 w 10"/>
                <a:gd name="T9" fmla="*/ 7488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2" name="Freeform 164"/>
            <p:cNvSpPr>
              <a:spLocks noChangeArrowheads="1"/>
            </p:cNvSpPr>
            <p:nvPr/>
          </p:nvSpPr>
          <p:spPr bwMode="auto">
            <a:xfrm>
              <a:off x="274536" y="74874"/>
              <a:ext cx="22463" cy="22463"/>
            </a:xfrm>
            <a:custGeom>
              <a:avLst/>
              <a:gdLst>
                <a:gd name="T0" fmla="*/ 22463 w 9"/>
                <a:gd name="T1" fmla="*/ 7488 h 9"/>
                <a:gd name="T2" fmla="*/ 19967 w 9"/>
                <a:gd name="T3" fmla="*/ 0 h 9"/>
                <a:gd name="T4" fmla="*/ 0 w 9"/>
                <a:gd name="T5" fmla="*/ 17471 h 9"/>
                <a:gd name="T6" fmla="*/ 4992 w 9"/>
                <a:gd name="T7" fmla="*/ 22463 h 9"/>
                <a:gd name="T8" fmla="*/ 22463 w 9"/>
                <a:gd name="T9" fmla="*/ 7488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3" name="Freeform 165"/>
            <p:cNvSpPr>
              <a:spLocks noChangeArrowheads="1"/>
            </p:cNvSpPr>
            <p:nvPr/>
          </p:nvSpPr>
          <p:spPr bwMode="auto">
            <a:xfrm>
              <a:off x="299494" y="124789"/>
              <a:ext cx="27454" cy="12480"/>
            </a:xfrm>
            <a:custGeom>
              <a:avLst/>
              <a:gdLst>
                <a:gd name="T0" fmla="*/ 24958 w 11"/>
                <a:gd name="T1" fmla="*/ 0 h 5"/>
                <a:gd name="T2" fmla="*/ 0 w 11"/>
                <a:gd name="T3" fmla="*/ 7488 h 5"/>
                <a:gd name="T4" fmla="*/ 4992 w 11"/>
                <a:gd name="T5" fmla="*/ 12480 h 5"/>
                <a:gd name="T6" fmla="*/ 27454 w 11"/>
                <a:gd name="T7" fmla="*/ 7488 h 5"/>
                <a:gd name="T8" fmla="*/ 24958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4" name="Rectangle 166"/>
            <p:cNvSpPr>
              <a:spLocks noChangeArrowheads="1"/>
            </p:cNvSpPr>
            <p:nvPr/>
          </p:nvSpPr>
          <p:spPr bwMode="auto">
            <a:xfrm>
              <a:off x="39933" y="174705"/>
              <a:ext cx="24958" cy="7488"/>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75" name="Rectangle 167"/>
            <p:cNvSpPr>
              <a:spLocks noChangeArrowheads="1"/>
            </p:cNvSpPr>
            <p:nvPr/>
          </p:nvSpPr>
          <p:spPr bwMode="auto">
            <a:xfrm>
              <a:off x="316965" y="177200"/>
              <a:ext cx="27454" cy="7488"/>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grpSp>
        <p:nvGrpSpPr>
          <p:cNvPr id="76" name="Group 54"/>
          <p:cNvGrpSpPr>
            <a:grpSpLocks/>
          </p:cNvGrpSpPr>
          <p:nvPr/>
        </p:nvGrpSpPr>
        <p:grpSpPr bwMode="auto">
          <a:xfrm>
            <a:off x="7315327" y="4423266"/>
            <a:ext cx="400050" cy="519112"/>
            <a:chOff x="0" y="0"/>
            <a:chExt cx="299494" cy="389342"/>
          </a:xfrm>
        </p:grpSpPr>
        <p:sp>
          <p:nvSpPr>
            <p:cNvPr id="77" name="Freeform 170"/>
            <p:cNvSpPr>
              <a:spLocks noChangeArrowheads="1"/>
            </p:cNvSpPr>
            <p:nvPr/>
          </p:nvSpPr>
          <p:spPr bwMode="auto">
            <a:xfrm>
              <a:off x="0" y="112310"/>
              <a:ext cx="299494" cy="277032"/>
            </a:xfrm>
            <a:custGeom>
              <a:avLst/>
              <a:gdLst>
                <a:gd name="T0" fmla="*/ 149747 w 90"/>
                <a:gd name="T1" fmla="*/ 277032 h 83"/>
                <a:gd name="T2" fmla="*/ 299494 w 90"/>
                <a:gd name="T3" fmla="*/ 0 h 83"/>
                <a:gd name="T4" fmla="*/ 0 w 90"/>
                <a:gd name="T5" fmla="*/ 0 h 83"/>
                <a:gd name="T6" fmla="*/ 149747 w 90"/>
                <a:gd name="T7" fmla="*/ 277032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8" name="Freeform 171"/>
            <p:cNvSpPr>
              <a:spLocks noChangeArrowheads="1"/>
            </p:cNvSpPr>
            <p:nvPr/>
          </p:nvSpPr>
          <p:spPr bwMode="auto">
            <a:xfrm>
              <a:off x="0" y="0"/>
              <a:ext cx="299494" cy="94840"/>
            </a:xfrm>
            <a:custGeom>
              <a:avLst/>
              <a:gdLst>
                <a:gd name="T0" fmla="*/ 279528 w 90"/>
                <a:gd name="T1" fmla="*/ 0 h 29"/>
                <a:gd name="T2" fmla="*/ 226284 w 90"/>
                <a:gd name="T3" fmla="*/ 52326 h 29"/>
                <a:gd name="T4" fmla="*/ 173041 w 90"/>
                <a:gd name="T5" fmla="*/ 0 h 29"/>
                <a:gd name="T6" fmla="*/ 129781 w 90"/>
                <a:gd name="T7" fmla="*/ 0 h 29"/>
                <a:gd name="T8" fmla="*/ 76537 w 90"/>
                <a:gd name="T9" fmla="*/ 52326 h 29"/>
                <a:gd name="T10" fmla="*/ 23294 w 90"/>
                <a:gd name="T11" fmla="*/ 0 h 29"/>
                <a:gd name="T12" fmla="*/ 0 w 90"/>
                <a:gd name="T13" fmla="*/ 0 h 29"/>
                <a:gd name="T14" fmla="*/ 0 w 90"/>
                <a:gd name="T15" fmla="*/ 94840 h 29"/>
                <a:gd name="T16" fmla="*/ 299494 w 90"/>
                <a:gd name="T17" fmla="*/ 94840 h 29"/>
                <a:gd name="T18" fmla="*/ 299494 w 90"/>
                <a:gd name="T19" fmla="*/ 0 h 29"/>
                <a:gd name="T20" fmla="*/ 279528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79" name="矩形 104"/>
          <p:cNvSpPr>
            <a:spLocks noChangeArrowheads="1"/>
          </p:cNvSpPr>
          <p:nvPr/>
        </p:nvSpPr>
        <p:spPr bwMode="auto">
          <a:xfrm>
            <a:off x="4521327" y="2024553"/>
            <a:ext cx="13128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80" name="矩形 47"/>
          <p:cNvSpPr>
            <a:spLocks noChangeArrowheads="1"/>
          </p:cNvSpPr>
          <p:nvPr/>
        </p:nvSpPr>
        <p:spPr bwMode="auto">
          <a:xfrm>
            <a:off x="1638427" y="2476991"/>
            <a:ext cx="4195763"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40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81" name="矩形 106"/>
          <p:cNvSpPr>
            <a:spLocks noChangeArrowheads="1"/>
          </p:cNvSpPr>
          <p:nvPr/>
        </p:nvSpPr>
        <p:spPr bwMode="auto">
          <a:xfrm>
            <a:off x="1454277" y="5229716"/>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2" name="矩形 47"/>
          <p:cNvSpPr>
            <a:spLocks noChangeArrowheads="1"/>
          </p:cNvSpPr>
          <p:nvPr/>
        </p:nvSpPr>
        <p:spPr bwMode="auto">
          <a:xfrm>
            <a:off x="1157178" y="5673400"/>
            <a:ext cx="2278421" cy="516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矩形 108"/>
          <p:cNvSpPr>
            <a:spLocks noChangeArrowheads="1"/>
          </p:cNvSpPr>
          <p:nvPr/>
        </p:nvSpPr>
        <p:spPr bwMode="auto">
          <a:xfrm>
            <a:off x="4093740" y="5229716"/>
            <a:ext cx="15509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4" name="矩形 47"/>
          <p:cNvSpPr>
            <a:spLocks noChangeArrowheads="1"/>
          </p:cNvSpPr>
          <p:nvPr/>
        </p:nvSpPr>
        <p:spPr bwMode="auto">
          <a:xfrm>
            <a:off x="3797191" y="5673400"/>
            <a:ext cx="2278421"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5" name="矩形 110"/>
          <p:cNvSpPr>
            <a:spLocks noChangeArrowheads="1"/>
          </p:cNvSpPr>
          <p:nvPr/>
        </p:nvSpPr>
        <p:spPr bwMode="auto">
          <a:xfrm>
            <a:off x="9372177" y="5229716"/>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6" name="矩形 47"/>
          <p:cNvSpPr>
            <a:spLocks noChangeArrowheads="1"/>
          </p:cNvSpPr>
          <p:nvPr/>
        </p:nvSpPr>
        <p:spPr bwMode="auto">
          <a:xfrm>
            <a:off x="9075628" y="5673400"/>
            <a:ext cx="2278421" cy="516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矩形 112"/>
          <p:cNvSpPr>
            <a:spLocks noChangeArrowheads="1"/>
          </p:cNvSpPr>
          <p:nvPr/>
        </p:nvSpPr>
        <p:spPr bwMode="auto">
          <a:xfrm>
            <a:off x="6733752" y="5229716"/>
            <a:ext cx="15509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8" name="矩形 47"/>
          <p:cNvSpPr>
            <a:spLocks noChangeArrowheads="1"/>
          </p:cNvSpPr>
          <p:nvPr/>
        </p:nvSpPr>
        <p:spPr bwMode="auto">
          <a:xfrm>
            <a:off x="6435616" y="5673400"/>
            <a:ext cx="2278421" cy="516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54454" b="11472"/>
          <a:stretch/>
        </p:blipFill>
        <p:spPr>
          <a:xfrm>
            <a:off x="6180265" y="1640115"/>
            <a:ext cx="4629150" cy="2336800"/>
          </a:xfrm>
          <a:prstGeom prst="rect">
            <a:avLst/>
          </a:prstGeom>
        </p:spPr>
      </p:pic>
    </p:spTree>
    <p:extLst>
      <p:ext uri="{BB962C8B-B14F-4D97-AF65-F5344CB8AC3E}">
        <p14:creationId xmlns:p14="http://schemas.microsoft.com/office/powerpoint/2010/main" val="33807817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700"/>
                                        <p:tgtEl>
                                          <p:spTgt spid="34"/>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700"/>
                                        <p:tgtEl>
                                          <p:spTgt spid="35"/>
                                        </p:tgtEl>
                                      </p:cBhvr>
                                    </p:animEffect>
                                  </p:childTnLst>
                                </p:cTn>
                              </p:par>
                            </p:childTnLst>
                          </p:cTn>
                        </p:par>
                        <p:par>
                          <p:cTn id="11" fill="hold">
                            <p:stCondLst>
                              <p:cond delay="1200"/>
                            </p:stCondLst>
                            <p:childTnLst>
                              <p:par>
                                <p:cTn id="12" presetID="22" presetClass="entr" presetSubtype="2"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p:cBhvr>
                                        <p:cTn id="14" dur="500"/>
                                        <p:tgtEl>
                                          <p:spTgt spid="37"/>
                                        </p:tgtEl>
                                      </p:cBhvr>
                                    </p:animEffect>
                                  </p:childTnLst>
                                </p:cTn>
                              </p:par>
                              <p:par>
                                <p:cTn id="15" presetID="22" presetClass="entr" presetSubtype="2" fill="hold" grpId="0" nodeType="withEffect">
                                  <p:stCondLst>
                                    <p:cond delay="250"/>
                                  </p:stCondLst>
                                  <p:childTnLst>
                                    <p:set>
                                      <p:cBhvr>
                                        <p:cTn id="16" dur="1" fill="hold">
                                          <p:stCondLst>
                                            <p:cond delay="0"/>
                                          </p:stCondLst>
                                        </p:cTn>
                                        <p:tgtEl>
                                          <p:spTgt spid="79"/>
                                        </p:tgtEl>
                                        <p:attrNameLst>
                                          <p:attrName>style.visibility</p:attrName>
                                        </p:attrNameLst>
                                      </p:cBhvr>
                                      <p:to>
                                        <p:strVal val="visible"/>
                                      </p:to>
                                    </p:set>
                                    <p:animEffect>
                                      <p:cBhvr>
                                        <p:cTn id="17" dur="500"/>
                                        <p:tgtEl>
                                          <p:spTgt spid="79"/>
                                        </p:tgtEl>
                                      </p:cBhvr>
                                    </p:animEffect>
                                  </p:childTnLst>
                                </p:cTn>
                              </p:par>
                              <p:par>
                                <p:cTn id="18" presetID="22" presetClass="entr" presetSubtype="2" fill="hold" grpId="0" nodeType="withEffect">
                                  <p:stCondLst>
                                    <p:cond delay="250"/>
                                  </p:stCondLst>
                                  <p:childTnLst>
                                    <p:set>
                                      <p:cBhvr>
                                        <p:cTn id="19" dur="1" fill="hold">
                                          <p:stCondLst>
                                            <p:cond delay="0"/>
                                          </p:stCondLst>
                                        </p:cTn>
                                        <p:tgtEl>
                                          <p:spTgt spid="80"/>
                                        </p:tgtEl>
                                        <p:attrNameLst>
                                          <p:attrName>style.visibility</p:attrName>
                                        </p:attrNameLst>
                                      </p:cBhvr>
                                      <p:to>
                                        <p:strVal val="visible"/>
                                      </p:to>
                                    </p:set>
                                    <p:animEffect>
                                      <p:cBhvr>
                                        <p:cTn id="20" dur="500"/>
                                        <p:tgtEl>
                                          <p:spTgt spid="80"/>
                                        </p:tgtEl>
                                      </p:cBhvr>
                                    </p:animEffect>
                                  </p:childTnLst>
                                </p:cTn>
                              </p:par>
                            </p:childTnLst>
                          </p:cTn>
                        </p:par>
                        <p:par>
                          <p:cTn id="21" fill="hold">
                            <p:stCondLst>
                              <p:cond delay="1950"/>
                            </p:stCondLst>
                            <p:childTnLst>
                              <p:par>
                                <p:cTn id="22" presetID="21" presetClass="entr" presetSubtype="1"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p:cBhvr>
                                        <p:cTn id="24" dur="400"/>
                                        <p:tgtEl>
                                          <p:spTgt spid="38"/>
                                        </p:tgtEl>
                                      </p:cBhvr>
                                    </p:animEffect>
                                  </p:childTnLst>
                                </p:cTn>
                              </p:par>
                            </p:childTnLst>
                          </p:cTn>
                        </p:par>
                        <p:par>
                          <p:cTn id="25" fill="hold">
                            <p:stCondLst>
                              <p:cond delay="2350"/>
                            </p:stCondLst>
                            <p:childTnLst>
                              <p:par>
                                <p:cTn id="26" presetID="21" presetClass="entr" presetSubtype="1"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p:cBhvr>
                                        <p:cTn id="28" dur="400"/>
                                        <p:tgtEl>
                                          <p:spTgt spid="39"/>
                                        </p:tgtEl>
                                      </p:cBhvr>
                                    </p:animEffect>
                                  </p:childTnLst>
                                </p:cTn>
                              </p:par>
                            </p:childTnLst>
                          </p:cTn>
                        </p:par>
                        <p:par>
                          <p:cTn id="29" fill="hold">
                            <p:stCondLst>
                              <p:cond delay="2750"/>
                            </p:stCondLst>
                            <p:childTnLst>
                              <p:par>
                                <p:cTn id="30" presetID="21" presetClass="entr" presetSubtype="1" fill="hold" grpId="0"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p:cBhvr>
                                        <p:cTn id="32" dur="400"/>
                                        <p:tgtEl>
                                          <p:spTgt spid="40"/>
                                        </p:tgtEl>
                                      </p:cBhvr>
                                    </p:animEffect>
                                  </p:childTnLst>
                                </p:cTn>
                              </p:par>
                            </p:childTnLst>
                          </p:cTn>
                        </p:par>
                        <p:par>
                          <p:cTn id="33" fill="hold">
                            <p:stCondLst>
                              <p:cond delay="3150"/>
                            </p:stCondLst>
                            <p:childTnLst>
                              <p:par>
                                <p:cTn id="34" presetID="21" presetClass="entr" presetSubtype="1"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p:cBhvr>
                                        <p:cTn id="36" dur="400"/>
                                        <p:tgtEl>
                                          <p:spTgt spid="41"/>
                                        </p:tgtEl>
                                      </p:cBhvr>
                                    </p:animEffect>
                                  </p:childTnLst>
                                </p:cTn>
                              </p:par>
                            </p:childTnLst>
                          </p:cTn>
                        </p:par>
                        <p:par>
                          <p:cTn id="37" fill="hold">
                            <p:stCondLst>
                              <p:cond delay="3550"/>
                            </p:stCondLst>
                            <p:childTnLst>
                              <p:par>
                                <p:cTn id="38" presetID="10" presetClass="entr" presetSubtype="0"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p:cBhvr>
                                        <p:cTn id="40" dur="250"/>
                                        <p:tgtEl>
                                          <p:spTgt spid="42"/>
                                        </p:tgtEl>
                                      </p:cBhvr>
                                    </p:animEffect>
                                  </p:childTnLst>
                                </p:cTn>
                              </p:par>
                              <p:par>
                                <p:cTn id="41" presetID="10" presetClass="entr" presetSubtype="0" fill="hold"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p:cBhvr>
                                        <p:cTn id="43" dur="250"/>
                                        <p:tgtEl>
                                          <p:spTgt spid="45"/>
                                        </p:tgtEl>
                                      </p:cBhvr>
                                    </p:animEffect>
                                  </p:childTnLst>
                                </p:cTn>
                              </p:par>
                              <p:par>
                                <p:cTn id="44" presetID="10" presetClass="entr" presetSubtype="0" fill="hold"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p:cBhvr>
                                        <p:cTn id="46" dur="250"/>
                                        <p:tgtEl>
                                          <p:spTgt spid="76"/>
                                        </p:tgtEl>
                                      </p:cBhvr>
                                    </p:animEffect>
                                  </p:childTnLst>
                                </p:cTn>
                              </p:par>
                              <p:par>
                                <p:cTn id="47" presetID="10" presetClass="entr" presetSubtype="0" fill="hold" nodeType="withEffect">
                                  <p:stCondLst>
                                    <p:cond delay="0"/>
                                  </p:stCondLst>
                                  <p:childTnLst>
                                    <p:set>
                                      <p:cBhvr>
                                        <p:cTn id="48" dur="1" fill="hold">
                                          <p:stCondLst>
                                            <p:cond delay="0"/>
                                          </p:stCondLst>
                                        </p:cTn>
                                        <p:tgtEl>
                                          <p:spTgt spid="57"/>
                                        </p:tgtEl>
                                        <p:attrNameLst>
                                          <p:attrName>style.visibility</p:attrName>
                                        </p:attrNameLst>
                                      </p:cBhvr>
                                      <p:to>
                                        <p:strVal val="visible"/>
                                      </p:to>
                                    </p:set>
                                    <p:animEffect>
                                      <p:cBhvr>
                                        <p:cTn id="49" dur="250"/>
                                        <p:tgtEl>
                                          <p:spTgt spid="57"/>
                                        </p:tgtEl>
                                      </p:cBhvr>
                                    </p:animEffect>
                                  </p:childTnLst>
                                </p:cTn>
                              </p:par>
                              <p:par>
                                <p:cTn id="50" presetID="14" presetClass="entr" presetSubtype="10" fill="hold" grpId="0" nodeType="withEffect">
                                  <p:stCondLst>
                                    <p:cond delay="750"/>
                                  </p:stCondLst>
                                  <p:childTnLst>
                                    <p:set>
                                      <p:cBhvr>
                                        <p:cTn id="51" dur="1" fill="hold">
                                          <p:stCondLst>
                                            <p:cond delay="0"/>
                                          </p:stCondLst>
                                        </p:cTn>
                                        <p:tgtEl>
                                          <p:spTgt spid="81"/>
                                        </p:tgtEl>
                                        <p:attrNameLst>
                                          <p:attrName>style.visibility</p:attrName>
                                        </p:attrNameLst>
                                      </p:cBhvr>
                                      <p:to>
                                        <p:strVal val="visible"/>
                                      </p:to>
                                    </p:set>
                                    <p:animEffect>
                                      <p:cBhvr>
                                        <p:cTn id="52" dur="400"/>
                                        <p:tgtEl>
                                          <p:spTgt spid="81"/>
                                        </p:tgtEl>
                                      </p:cBhvr>
                                    </p:animEffect>
                                  </p:childTnLst>
                                </p:cTn>
                              </p:par>
                              <p:par>
                                <p:cTn id="53" presetID="14" presetClass="entr" presetSubtype="10" fill="hold" grpId="0" nodeType="withEffect">
                                  <p:stCondLst>
                                    <p:cond delay="750"/>
                                  </p:stCondLst>
                                  <p:childTnLst>
                                    <p:set>
                                      <p:cBhvr>
                                        <p:cTn id="54" dur="1" fill="hold">
                                          <p:stCondLst>
                                            <p:cond delay="0"/>
                                          </p:stCondLst>
                                        </p:cTn>
                                        <p:tgtEl>
                                          <p:spTgt spid="82"/>
                                        </p:tgtEl>
                                        <p:attrNameLst>
                                          <p:attrName>style.visibility</p:attrName>
                                        </p:attrNameLst>
                                      </p:cBhvr>
                                      <p:to>
                                        <p:strVal val="visible"/>
                                      </p:to>
                                    </p:set>
                                    <p:animEffect>
                                      <p:cBhvr>
                                        <p:cTn id="55" dur="400"/>
                                        <p:tgtEl>
                                          <p:spTgt spid="82"/>
                                        </p:tgtEl>
                                      </p:cBhvr>
                                    </p:animEffect>
                                  </p:childTnLst>
                                </p:cTn>
                              </p:par>
                              <p:par>
                                <p:cTn id="56" presetID="14" presetClass="entr" presetSubtype="10" fill="hold" grpId="0" nodeType="withEffect">
                                  <p:stCondLst>
                                    <p:cond delay="750"/>
                                  </p:stCondLst>
                                  <p:childTnLst>
                                    <p:set>
                                      <p:cBhvr>
                                        <p:cTn id="57" dur="1" fill="hold">
                                          <p:stCondLst>
                                            <p:cond delay="0"/>
                                          </p:stCondLst>
                                        </p:cTn>
                                        <p:tgtEl>
                                          <p:spTgt spid="83"/>
                                        </p:tgtEl>
                                        <p:attrNameLst>
                                          <p:attrName>style.visibility</p:attrName>
                                        </p:attrNameLst>
                                      </p:cBhvr>
                                      <p:to>
                                        <p:strVal val="visible"/>
                                      </p:to>
                                    </p:set>
                                    <p:animEffect>
                                      <p:cBhvr>
                                        <p:cTn id="58" dur="400"/>
                                        <p:tgtEl>
                                          <p:spTgt spid="83"/>
                                        </p:tgtEl>
                                      </p:cBhvr>
                                    </p:animEffect>
                                  </p:childTnLst>
                                </p:cTn>
                              </p:par>
                              <p:par>
                                <p:cTn id="59" presetID="14" presetClass="entr" presetSubtype="10" fill="hold" grpId="0" nodeType="withEffect">
                                  <p:stCondLst>
                                    <p:cond delay="750"/>
                                  </p:stCondLst>
                                  <p:childTnLst>
                                    <p:set>
                                      <p:cBhvr>
                                        <p:cTn id="60" dur="1" fill="hold">
                                          <p:stCondLst>
                                            <p:cond delay="0"/>
                                          </p:stCondLst>
                                        </p:cTn>
                                        <p:tgtEl>
                                          <p:spTgt spid="84"/>
                                        </p:tgtEl>
                                        <p:attrNameLst>
                                          <p:attrName>style.visibility</p:attrName>
                                        </p:attrNameLst>
                                      </p:cBhvr>
                                      <p:to>
                                        <p:strVal val="visible"/>
                                      </p:to>
                                    </p:set>
                                    <p:animEffect>
                                      <p:cBhvr>
                                        <p:cTn id="61" dur="400"/>
                                        <p:tgtEl>
                                          <p:spTgt spid="84"/>
                                        </p:tgtEl>
                                      </p:cBhvr>
                                    </p:animEffect>
                                  </p:childTnLst>
                                </p:cTn>
                              </p:par>
                              <p:par>
                                <p:cTn id="62" presetID="14" presetClass="entr" presetSubtype="10" fill="hold" grpId="0" nodeType="withEffect">
                                  <p:stCondLst>
                                    <p:cond delay="750"/>
                                  </p:stCondLst>
                                  <p:childTnLst>
                                    <p:set>
                                      <p:cBhvr>
                                        <p:cTn id="63" dur="1" fill="hold">
                                          <p:stCondLst>
                                            <p:cond delay="0"/>
                                          </p:stCondLst>
                                        </p:cTn>
                                        <p:tgtEl>
                                          <p:spTgt spid="85"/>
                                        </p:tgtEl>
                                        <p:attrNameLst>
                                          <p:attrName>style.visibility</p:attrName>
                                        </p:attrNameLst>
                                      </p:cBhvr>
                                      <p:to>
                                        <p:strVal val="visible"/>
                                      </p:to>
                                    </p:set>
                                    <p:animEffect>
                                      <p:cBhvr>
                                        <p:cTn id="64" dur="400"/>
                                        <p:tgtEl>
                                          <p:spTgt spid="85"/>
                                        </p:tgtEl>
                                      </p:cBhvr>
                                    </p:animEffect>
                                  </p:childTnLst>
                                </p:cTn>
                              </p:par>
                              <p:par>
                                <p:cTn id="65" presetID="14" presetClass="entr" presetSubtype="10" fill="hold" grpId="0" nodeType="withEffect">
                                  <p:stCondLst>
                                    <p:cond delay="750"/>
                                  </p:stCondLst>
                                  <p:childTnLst>
                                    <p:set>
                                      <p:cBhvr>
                                        <p:cTn id="66" dur="1" fill="hold">
                                          <p:stCondLst>
                                            <p:cond delay="0"/>
                                          </p:stCondLst>
                                        </p:cTn>
                                        <p:tgtEl>
                                          <p:spTgt spid="86"/>
                                        </p:tgtEl>
                                        <p:attrNameLst>
                                          <p:attrName>style.visibility</p:attrName>
                                        </p:attrNameLst>
                                      </p:cBhvr>
                                      <p:to>
                                        <p:strVal val="visible"/>
                                      </p:to>
                                    </p:set>
                                    <p:animEffect>
                                      <p:cBhvr>
                                        <p:cTn id="67" dur="400"/>
                                        <p:tgtEl>
                                          <p:spTgt spid="86"/>
                                        </p:tgtEl>
                                      </p:cBhvr>
                                    </p:animEffect>
                                  </p:childTnLst>
                                </p:cTn>
                              </p:par>
                              <p:par>
                                <p:cTn id="68" presetID="14" presetClass="entr" presetSubtype="10" fill="hold" grpId="0" nodeType="withEffect">
                                  <p:stCondLst>
                                    <p:cond delay="750"/>
                                  </p:stCondLst>
                                  <p:childTnLst>
                                    <p:set>
                                      <p:cBhvr>
                                        <p:cTn id="69" dur="1" fill="hold">
                                          <p:stCondLst>
                                            <p:cond delay="0"/>
                                          </p:stCondLst>
                                        </p:cTn>
                                        <p:tgtEl>
                                          <p:spTgt spid="87"/>
                                        </p:tgtEl>
                                        <p:attrNameLst>
                                          <p:attrName>style.visibility</p:attrName>
                                        </p:attrNameLst>
                                      </p:cBhvr>
                                      <p:to>
                                        <p:strVal val="visible"/>
                                      </p:to>
                                    </p:set>
                                    <p:animEffect>
                                      <p:cBhvr>
                                        <p:cTn id="70" dur="400"/>
                                        <p:tgtEl>
                                          <p:spTgt spid="87"/>
                                        </p:tgtEl>
                                      </p:cBhvr>
                                    </p:animEffect>
                                  </p:childTnLst>
                                </p:cTn>
                              </p:par>
                              <p:par>
                                <p:cTn id="71" presetID="14" presetClass="entr" presetSubtype="10" fill="hold" grpId="0" nodeType="withEffect">
                                  <p:stCondLst>
                                    <p:cond delay="750"/>
                                  </p:stCondLst>
                                  <p:childTnLst>
                                    <p:set>
                                      <p:cBhvr>
                                        <p:cTn id="72" dur="1" fill="hold">
                                          <p:stCondLst>
                                            <p:cond delay="0"/>
                                          </p:stCondLst>
                                        </p:cTn>
                                        <p:tgtEl>
                                          <p:spTgt spid="88"/>
                                        </p:tgtEl>
                                        <p:attrNameLst>
                                          <p:attrName>style.visibility</p:attrName>
                                        </p:attrNameLst>
                                      </p:cBhvr>
                                      <p:to>
                                        <p:strVal val="visible"/>
                                      </p:to>
                                    </p:set>
                                    <p:animEffect>
                                      <p:cBhvr>
                                        <p:cTn id="73" dur="4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7" grpId="0" bldLvl="0" animBg="1" autoUpdateAnimBg="0"/>
      <p:bldP spid="38" grpId="0" bldLvl="0" animBg="1" autoUpdateAnimBg="0"/>
      <p:bldP spid="39" grpId="0" bldLvl="0" animBg="1" autoUpdateAnimBg="0"/>
      <p:bldP spid="40" grpId="0" bldLvl="0" animBg="1" autoUpdateAnimBg="0"/>
      <p:bldP spid="41" grpId="0" bldLvl="0" animBg="1" autoUpdateAnimBg="0"/>
      <p:bldP spid="79" grpId="0" bldLvl="0" autoUpdateAnimBg="0"/>
      <p:bldP spid="80" grpId="0" bldLvl="0" autoUpdateAnimBg="0"/>
      <p:bldP spid="81" grpId="0" bldLvl="0" autoUpdateAnimBg="0"/>
      <p:bldP spid="82" grpId="0" bldLvl="0" autoUpdateAnimBg="0"/>
      <p:bldP spid="83" grpId="0" bldLvl="0" autoUpdateAnimBg="0"/>
      <p:bldP spid="84" grpId="0" bldLvl="0" autoUpdateAnimBg="0"/>
      <p:bldP spid="85" grpId="0" bldLvl="0" autoUpdateAnimBg="0"/>
      <p:bldP spid="86" grpId="0" bldLvl="0" autoUpdateAnimBg="0"/>
      <p:bldP spid="87" grpId="0" bldLvl="0" autoUpdateAnimBg="0"/>
      <p:bldP spid="88"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rot="14528846" flipH="1">
            <a:off x="321565" y="-299035"/>
            <a:ext cx="1382245" cy="2235122"/>
            <a:chOff x="-1919139" y="1932791"/>
            <a:chExt cx="4188494" cy="6441781"/>
          </a:xfrm>
        </p:grpSpPr>
        <p:sp>
          <p:nvSpPr>
            <p:cNvPr id="31" name="任意多边形 30"/>
            <p:cNvSpPr/>
            <p:nvPr/>
          </p:nvSpPr>
          <p:spPr>
            <a:xfrm rot="2581379" flipH="1">
              <a:off x="316813" y="4509659"/>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任意多边形 31"/>
            <p:cNvSpPr/>
            <p:nvPr/>
          </p:nvSpPr>
          <p:spPr>
            <a:xfrm rot="21092539" flipH="1">
              <a:off x="-1919139" y="1932791"/>
              <a:ext cx="2974968" cy="5888736"/>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3" name="文本框 32"/>
          <p:cNvSpPr txBox="1"/>
          <p:nvPr/>
        </p:nvSpPr>
        <p:spPr>
          <a:xfrm>
            <a:off x="656780" y="298380"/>
            <a:ext cx="399468" cy="769441"/>
          </a:xfrm>
          <a:prstGeom prst="rect">
            <a:avLst/>
          </a:prstGeom>
          <a:noFill/>
        </p:spPr>
        <p:txBody>
          <a:bodyPr wrap="none" rtlCol="0">
            <a:spAutoFit/>
          </a:bodyPr>
          <a:lstStyle/>
          <a:p>
            <a:r>
              <a:rPr lang="en-US" altLang="zh-CN" sz="4400" dirty="0" smtClean="0">
                <a:solidFill>
                  <a:schemeClr val="bg1"/>
                </a:solidFill>
                <a:latin typeface="Impact" panose="020B0806030902050204" pitchFamily="34" charset="0"/>
              </a:rPr>
              <a:t>1</a:t>
            </a:r>
            <a:endParaRPr lang="zh-CN" altLang="en-US" sz="4400" dirty="0">
              <a:solidFill>
                <a:schemeClr val="bg1"/>
              </a:solidFill>
              <a:latin typeface="Impact" panose="020B0806030902050204" pitchFamily="34" charset="0"/>
            </a:endParaRPr>
          </a:p>
        </p:txBody>
      </p:sp>
      <p:sp>
        <p:nvSpPr>
          <p:cNvPr id="34" name="文本框 33"/>
          <p:cNvSpPr txBox="1"/>
          <p:nvPr/>
        </p:nvSpPr>
        <p:spPr>
          <a:xfrm>
            <a:off x="2104390" y="359936"/>
            <a:ext cx="5448300" cy="646331"/>
          </a:xfrm>
          <a:prstGeom prst="rect">
            <a:avLst/>
          </a:prstGeom>
          <a:noFill/>
        </p:spPr>
        <p:txBody>
          <a:bodyPr wrap="square" rtlCol="0">
            <a:spAutoFit/>
          </a:bodyPr>
          <a:lstStyle/>
          <a:p>
            <a:r>
              <a:rPr lang="zh-CN" altLang="en-US" sz="3600" b="1" dirty="0" smtClean="0">
                <a:latin typeface="阿里巴巴普惠体 H" panose="00020600040101010101" pitchFamily="18" charset="-122"/>
                <a:ea typeface="阿里巴巴普惠体 H" panose="00020600040101010101" pitchFamily="18" charset="-122"/>
                <a:cs typeface="阿里巴巴普惠体 H" panose="00020600040101010101" pitchFamily="18" charset="-122"/>
              </a:rPr>
              <a:t>在这里输入您的标题</a:t>
            </a:r>
            <a:endParaRPr lang="zh-CN" altLang="en-US" sz="3600" b="1" dirty="0">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35" name="文本框 34"/>
          <p:cNvSpPr txBox="1"/>
          <p:nvPr/>
        </p:nvSpPr>
        <p:spPr>
          <a:xfrm>
            <a:off x="2104390" y="897635"/>
            <a:ext cx="4648204" cy="461665"/>
          </a:xfrm>
          <a:prstGeom prst="rect">
            <a:avLst/>
          </a:prstGeom>
          <a:noFill/>
        </p:spPr>
        <p:txBody>
          <a:bodyPr wrap="square" rtlCol="0">
            <a:spAutoFit/>
          </a:bodyPr>
          <a:lstStyle/>
          <a:p>
            <a:pPr algn="dist"/>
            <a:r>
              <a:rPr lang="en-US" altLang="zh-CN" sz="2400" dirty="0"/>
              <a:t> Enter your title here </a:t>
            </a:r>
            <a:endParaRPr lang="da-DK" altLang="zh-CN" sz="2400" dirty="0">
              <a:latin typeface="Times New Roman" panose="02020603050405020304" pitchFamily="18" charset="0"/>
              <a:cs typeface="Times New Roman" panose="02020603050405020304" pitchFamily="18" charset="0"/>
            </a:endParaRPr>
          </a:p>
        </p:txBody>
      </p:sp>
      <p:grpSp>
        <p:nvGrpSpPr>
          <p:cNvPr id="9" name="组合 34"/>
          <p:cNvGrpSpPr>
            <a:grpSpLocks/>
          </p:cNvGrpSpPr>
          <p:nvPr/>
        </p:nvGrpSpPr>
        <p:grpSpPr bwMode="auto">
          <a:xfrm>
            <a:off x="2319708" y="1674923"/>
            <a:ext cx="368300" cy="1565275"/>
            <a:chOff x="0" y="0"/>
            <a:chExt cx="368300" cy="1565276"/>
          </a:xfrm>
          <a:solidFill>
            <a:srgbClr val="8AC028"/>
          </a:solidFill>
        </p:grpSpPr>
        <p:sp>
          <p:nvSpPr>
            <p:cNvPr id="10" name="等腰三角形 9"/>
            <p:cNvSpPr>
              <a:spLocks noChangeArrowheads="1"/>
            </p:cNvSpPr>
            <p:nvPr/>
          </p:nvSpPr>
          <p:spPr bwMode="auto">
            <a:xfrm rot="5400000">
              <a:off x="-29370" y="29369"/>
              <a:ext cx="427037" cy="368300"/>
            </a:xfrm>
            <a:prstGeom prst="triangle">
              <a:avLst>
                <a:gd name="adj" fmla="val 50000"/>
              </a:avLst>
            </a:prstGeom>
            <a:grpFill/>
            <a:ln w="25400">
              <a:solidFill>
                <a:srgbClr val="8AC028"/>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11" name="直接连接符 10"/>
            <p:cNvSpPr>
              <a:spLocks noChangeShapeType="1"/>
            </p:cNvSpPr>
            <p:nvPr/>
          </p:nvSpPr>
          <p:spPr bwMode="auto">
            <a:xfrm>
              <a:off x="0" y="55562"/>
              <a:ext cx="7938" cy="1509714"/>
            </a:xfrm>
            <a:prstGeom prst="line">
              <a:avLst/>
            </a:prstGeom>
            <a:grpFill/>
            <a:ln w="25400">
              <a:solidFill>
                <a:srgbClr val="8AC028"/>
              </a:solidFill>
              <a:bevel/>
              <a:headEnd/>
              <a:tailEnd/>
            </a:ln>
            <a:extLst/>
          </p:spPr>
          <p:txBody>
            <a:bodyPr/>
            <a:lstStyle/>
            <a:p>
              <a:endParaRPr lang="zh-CN" altLang="en-US"/>
            </a:p>
          </p:txBody>
        </p:sp>
      </p:grpSp>
      <p:sp>
        <p:nvSpPr>
          <p:cNvPr id="12" name="矩形 49"/>
          <p:cNvSpPr>
            <a:spLocks noChangeArrowheads="1"/>
          </p:cNvSpPr>
          <p:nvPr/>
        </p:nvSpPr>
        <p:spPr bwMode="auto">
          <a:xfrm>
            <a:off x="2951533" y="2103548"/>
            <a:ext cx="31146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just">
              <a:spcAft>
                <a:spcPts val="600"/>
              </a:spcAft>
              <a:buClr>
                <a:srgbClr val="00B050"/>
              </a:buClr>
              <a:buSzPct val="80000"/>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Adobe 黑体 Std R" panose="020B0400000000000000" pitchFamily="34" charset="-122"/>
              </a:rPr>
              <a:t>请在此处输入您的文本或者复制您的文本粘贴到此处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sym typeface="Adobe 黑体 Std R" panose="020B0400000000000000" pitchFamily="34" charset="-122"/>
              </a:rPr>
              <a:t>，请在此处填写获得这个奖杯的意义和过程。</a:t>
            </a:r>
            <a:endParaRPr lang="en-US" altLang="zh-CN" sz="1400" dirty="0">
              <a:solidFill>
                <a:schemeClr val="bg1">
                  <a:lumMod val="50000"/>
                </a:schemeClr>
              </a:solidFill>
              <a:latin typeface="微软雅黑" panose="020B0503020204020204" pitchFamily="34" charset="-122"/>
              <a:ea typeface="微软雅黑" panose="020B0503020204020204" pitchFamily="34" charset="-122"/>
              <a:sym typeface="Adobe 黑体 Std R" panose="020B0400000000000000" pitchFamily="34" charset="-122"/>
            </a:endParaRPr>
          </a:p>
        </p:txBody>
      </p:sp>
      <p:sp>
        <p:nvSpPr>
          <p:cNvPr id="13" name="矩形 50"/>
          <p:cNvSpPr>
            <a:spLocks noChangeArrowheads="1"/>
          </p:cNvSpPr>
          <p:nvPr/>
        </p:nvSpPr>
        <p:spPr bwMode="auto">
          <a:xfrm>
            <a:off x="2951533" y="4749910"/>
            <a:ext cx="2633588" cy="461665"/>
          </a:xfrm>
          <a:prstGeom prst="rect">
            <a:avLst/>
          </a:prstGeom>
          <a:solidFill>
            <a:schemeClr val="bg1">
              <a:lumMod val="50000"/>
            </a:schemeClr>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单击添加证书名称</a:t>
            </a:r>
            <a:endPar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51"/>
          <p:cNvSpPr>
            <a:spLocks noChangeArrowheads="1"/>
          </p:cNvSpPr>
          <p:nvPr/>
        </p:nvSpPr>
        <p:spPr bwMode="auto">
          <a:xfrm>
            <a:off x="2951533" y="3802173"/>
            <a:ext cx="31146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just">
              <a:spcAft>
                <a:spcPts val="600"/>
              </a:spcAft>
              <a:buClr>
                <a:srgbClr val="00B050"/>
              </a:buClr>
              <a:buSzPct val="80000"/>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Adobe 黑体 Std R" panose="020B0400000000000000" pitchFamily="34" charset="-122"/>
              </a:rPr>
              <a:t>请在此处输入您的文本或者复制您的文本粘贴到此处，请在此处填写获得这个奖杯的意义和过程。</a:t>
            </a:r>
            <a:endParaRPr lang="en-US" altLang="zh-CN" sz="1400" dirty="0">
              <a:solidFill>
                <a:schemeClr val="bg1">
                  <a:lumMod val="50000"/>
                </a:schemeClr>
              </a:solidFill>
              <a:latin typeface="微软雅黑" panose="020B0503020204020204" pitchFamily="34" charset="-122"/>
              <a:ea typeface="微软雅黑" panose="020B0503020204020204" pitchFamily="34" charset="-122"/>
              <a:sym typeface="Adobe 黑体 Std R" panose="020B0400000000000000" pitchFamily="34" charset="-122"/>
            </a:endParaRPr>
          </a:p>
        </p:txBody>
      </p:sp>
      <p:sp>
        <p:nvSpPr>
          <p:cNvPr id="15" name="矩形 52"/>
          <p:cNvSpPr>
            <a:spLocks noChangeArrowheads="1"/>
          </p:cNvSpPr>
          <p:nvPr/>
        </p:nvSpPr>
        <p:spPr bwMode="auto">
          <a:xfrm>
            <a:off x="2951533" y="5329348"/>
            <a:ext cx="31146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just">
              <a:spcAft>
                <a:spcPts val="600"/>
              </a:spcAft>
              <a:buClr>
                <a:srgbClr val="00B050"/>
              </a:buClr>
              <a:buSzPct val="80000"/>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Adobe 黑体 Std R" panose="020B0400000000000000" pitchFamily="34" charset="-122"/>
              </a:rPr>
              <a:t>请在此处输入您的文本或者复制您的文本粘贴到此处，请在此处填写获得这个奖杯的意义和过程。</a:t>
            </a:r>
            <a:endParaRPr lang="en-US" altLang="zh-CN" sz="1400" dirty="0">
              <a:solidFill>
                <a:schemeClr val="bg1">
                  <a:lumMod val="50000"/>
                </a:schemeClr>
              </a:solidFill>
              <a:latin typeface="微软雅黑" panose="020B0503020204020204" pitchFamily="34" charset="-122"/>
              <a:ea typeface="微软雅黑" panose="020B0503020204020204" pitchFamily="34" charset="-122"/>
              <a:sym typeface="Adobe 黑体 Std R" panose="020B0400000000000000" pitchFamily="34" charset="-122"/>
            </a:endParaRPr>
          </a:p>
        </p:txBody>
      </p:sp>
      <p:sp>
        <p:nvSpPr>
          <p:cNvPr id="16" name="矩形 53"/>
          <p:cNvSpPr>
            <a:spLocks noChangeArrowheads="1"/>
          </p:cNvSpPr>
          <p:nvPr/>
        </p:nvSpPr>
        <p:spPr bwMode="auto">
          <a:xfrm>
            <a:off x="2951533" y="1617773"/>
            <a:ext cx="2791650" cy="461665"/>
          </a:xfrm>
          <a:prstGeom prst="rect">
            <a:avLst/>
          </a:prstGeom>
          <a:solidFill>
            <a:srgbClr val="8AC028"/>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单击添加证书名称</a:t>
            </a:r>
            <a:endPar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54"/>
          <p:cNvSpPr>
            <a:spLocks noChangeArrowheads="1"/>
          </p:cNvSpPr>
          <p:nvPr/>
        </p:nvSpPr>
        <p:spPr bwMode="auto">
          <a:xfrm>
            <a:off x="2951533" y="3216385"/>
            <a:ext cx="2633588" cy="461665"/>
          </a:xfrm>
          <a:prstGeom prst="rect">
            <a:avLst/>
          </a:prstGeom>
          <a:solidFill>
            <a:srgbClr val="296700"/>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单击添加证书</a:t>
            </a:r>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名称</a:t>
            </a:r>
            <a:endPar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8" name="组合 35"/>
          <p:cNvGrpSpPr>
            <a:grpSpLocks/>
          </p:cNvGrpSpPr>
          <p:nvPr/>
        </p:nvGrpSpPr>
        <p:grpSpPr bwMode="auto">
          <a:xfrm>
            <a:off x="2327644" y="3240198"/>
            <a:ext cx="368301" cy="1565276"/>
            <a:chOff x="-2" y="0"/>
            <a:chExt cx="368301" cy="1565277"/>
          </a:xfrm>
          <a:solidFill>
            <a:srgbClr val="8AC028"/>
          </a:solidFill>
        </p:grpSpPr>
        <p:sp>
          <p:nvSpPr>
            <p:cNvPr id="19" name="等腰三角形 6"/>
            <p:cNvSpPr>
              <a:spLocks noChangeArrowheads="1"/>
            </p:cNvSpPr>
            <p:nvPr/>
          </p:nvSpPr>
          <p:spPr bwMode="auto">
            <a:xfrm rot="5400000">
              <a:off x="-29370" y="29369"/>
              <a:ext cx="427037" cy="368300"/>
            </a:xfrm>
            <a:prstGeom prst="triangle">
              <a:avLst>
                <a:gd name="adj" fmla="val 50000"/>
              </a:avLst>
            </a:prstGeom>
            <a:grpFill/>
            <a:ln w="25400">
              <a:solidFill>
                <a:srgbClr val="8AC028"/>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cxnSp>
          <p:nvCxnSpPr>
            <p:cNvPr id="20" name="直接连接符 21"/>
            <p:cNvCxnSpPr>
              <a:cxnSpLocks noChangeShapeType="1"/>
              <a:stCxn id="19" idx="2"/>
              <a:endCxn id="22" idx="2"/>
            </p:cNvCxnSpPr>
            <p:nvPr/>
          </p:nvCxnSpPr>
          <p:spPr bwMode="auto">
            <a:xfrm flipH="1">
              <a:off x="-2" y="1"/>
              <a:ext cx="1" cy="1565276"/>
            </a:xfrm>
            <a:prstGeom prst="line">
              <a:avLst/>
            </a:prstGeom>
            <a:grpFill/>
            <a:ln w="25400">
              <a:solidFill>
                <a:srgbClr val="8AC028"/>
              </a:solidFill>
              <a:bevel/>
              <a:headEnd/>
              <a:tailEnd/>
            </a:ln>
            <a:extLst/>
          </p:spPr>
        </p:cxnSp>
      </p:grpSp>
      <p:grpSp>
        <p:nvGrpSpPr>
          <p:cNvPr id="21" name="组合 36"/>
          <p:cNvGrpSpPr>
            <a:grpSpLocks/>
          </p:cNvGrpSpPr>
          <p:nvPr/>
        </p:nvGrpSpPr>
        <p:grpSpPr bwMode="auto">
          <a:xfrm>
            <a:off x="2327646" y="4805473"/>
            <a:ext cx="368300" cy="1601787"/>
            <a:chOff x="0" y="0"/>
            <a:chExt cx="368300" cy="1601864"/>
          </a:xfrm>
          <a:solidFill>
            <a:srgbClr val="8AC028"/>
          </a:solidFill>
        </p:grpSpPr>
        <p:sp>
          <p:nvSpPr>
            <p:cNvPr id="22" name="等腰三角形 7"/>
            <p:cNvSpPr>
              <a:spLocks noChangeArrowheads="1"/>
            </p:cNvSpPr>
            <p:nvPr/>
          </p:nvSpPr>
          <p:spPr bwMode="auto">
            <a:xfrm rot="5400000">
              <a:off x="-29370" y="29369"/>
              <a:ext cx="427037" cy="368300"/>
            </a:xfrm>
            <a:prstGeom prst="triangle">
              <a:avLst>
                <a:gd name="adj" fmla="val 50000"/>
              </a:avLst>
            </a:prstGeom>
            <a:grpFill/>
            <a:ln w="25400">
              <a:solidFill>
                <a:srgbClr val="8AC028"/>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23" name="直接连接符 22"/>
            <p:cNvSpPr>
              <a:spLocks noChangeShapeType="1"/>
            </p:cNvSpPr>
            <p:nvPr/>
          </p:nvSpPr>
          <p:spPr bwMode="auto">
            <a:xfrm>
              <a:off x="0" y="1"/>
              <a:ext cx="1" cy="1601863"/>
            </a:xfrm>
            <a:prstGeom prst="line">
              <a:avLst/>
            </a:prstGeom>
            <a:grpFill/>
            <a:ln w="25400">
              <a:solidFill>
                <a:srgbClr val="8AC028"/>
              </a:solidFill>
              <a:bevel/>
              <a:headEnd/>
              <a:tailEnd/>
            </a:ln>
            <a:extLst/>
          </p:spPr>
          <p:txBody>
            <a:bodyPr/>
            <a:lstStyle/>
            <a:p>
              <a:endParaRPr lang="zh-CN" altLang="en-US"/>
            </a:p>
          </p:txBody>
        </p:sp>
      </p:gr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09007" y="1249522"/>
            <a:ext cx="5113730" cy="4857056"/>
          </a:xfrm>
          <a:prstGeom prst="rect">
            <a:avLst/>
          </a:prstGeom>
        </p:spPr>
      </p:pic>
    </p:spTree>
    <p:extLst>
      <p:ext uri="{BB962C8B-B14F-4D97-AF65-F5344CB8AC3E}">
        <p14:creationId xmlns:p14="http://schemas.microsoft.com/office/powerpoint/2010/main" val="22051192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700"/>
                                        <p:tgtEl>
                                          <p:spTgt spid="34"/>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700"/>
                                        <p:tgtEl>
                                          <p:spTgt spid="35"/>
                                        </p:tgtEl>
                                      </p:cBhvr>
                                    </p:animEffect>
                                  </p:childTnLst>
                                </p:cTn>
                              </p:par>
                            </p:childTnLst>
                          </p:cTn>
                        </p:par>
                        <p:par>
                          <p:cTn id="11" fill="hold">
                            <p:stCondLst>
                              <p:cond delay="1200"/>
                            </p:stCondLst>
                            <p:childTnLst>
                              <p:par>
                                <p:cTn id="12" presetID="42" presetClass="entr" presetSubtype="0"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par>
                          <p:cTn id="17" fill="hold">
                            <p:stCondLst>
                              <p:cond delay="2200"/>
                            </p:stCondLst>
                            <p:childTnLst>
                              <p:par>
                                <p:cTn id="18" presetID="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1+#ppt_h/2"/>
                                          </p:val>
                                        </p:tav>
                                        <p:tav tm="100000">
                                          <p:val>
                                            <p:strVal val="#ppt_y"/>
                                          </p:val>
                                        </p:tav>
                                      </p:tavLst>
                                    </p:anim>
                                  </p:childTnLst>
                                </p:cTn>
                              </p:par>
                            </p:childTnLst>
                          </p:cTn>
                        </p:par>
                        <p:par>
                          <p:cTn id="22" fill="hold">
                            <p:stCondLst>
                              <p:cond delay="2700"/>
                            </p:stCondLst>
                            <p:childTnLst>
                              <p:par>
                                <p:cTn id="23" presetID="2" presetClass="entr" presetSubtype="4"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ppt_x</p:attrName>
                                        </p:attrNameLst>
                                      </p:cBhvr>
                                      <p:tavLst>
                                        <p:tav tm="0">
                                          <p:val>
                                            <p:strVal val="#ppt_x"/>
                                          </p:val>
                                        </p:tav>
                                        <p:tav tm="100000">
                                          <p:val>
                                            <p:strVal val="#ppt_x"/>
                                          </p:val>
                                        </p:tav>
                                      </p:tavLst>
                                    </p:anim>
                                    <p:anim calcmode="lin" valueType="num">
                                      <p:cBhvr>
                                        <p:cTn id="26" dur="500" fill="hold"/>
                                        <p:tgtEl>
                                          <p:spTgt spid="16"/>
                                        </p:tgtEl>
                                        <p:attrNameLst>
                                          <p:attrName>ppt_y</p:attrName>
                                        </p:attrNameLst>
                                      </p:cBhvr>
                                      <p:tavLst>
                                        <p:tav tm="0">
                                          <p:val>
                                            <p:strVal val="1+#ppt_h/2"/>
                                          </p:val>
                                        </p:tav>
                                        <p:tav tm="100000">
                                          <p:val>
                                            <p:strVal val="#ppt_y"/>
                                          </p:val>
                                        </p:tav>
                                      </p:tavLst>
                                    </p:anim>
                                  </p:childTnLst>
                                </p:cTn>
                              </p:par>
                            </p:childTnLst>
                          </p:cTn>
                        </p:par>
                        <p:par>
                          <p:cTn id="27" fill="hold">
                            <p:stCondLst>
                              <p:cond delay="32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34" dur="500" tmFilter="0,0; .5, 1; 1, 1"/>
                                        <p:tgtEl>
                                          <p:spTgt spid="12"/>
                                        </p:tgtEl>
                                      </p:cBhvr>
                                    </p:animEffect>
                                  </p:childTnLst>
                                </p:cTn>
                              </p:par>
                            </p:childTnLst>
                          </p:cTn>
                        </p:par>
                        <p:par>
                          <p:cTn id="35" fill="hold">
                            <p:stCondLst>
                              <p:cond delay="5800"/>
                            </p:stCondLst>
                            <p:childTnLst>
                              <p:par>
                                <p:cTn id="36" presetID="2" presetClass="entr" presetSubtype="4"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ppt_x</p:attrName>
                                        </p:attrNameLst>
                                      </p:cBhvr>
                                      <p:tavLst>
                                        <p:tav tm="0">
                                          <p:val>
                                            <p:strVal val="#ppt_x"/>
                                          </p:val>
                                        </p:tav>
                                        <p:tav tm="100000">
                                          <p:val>
                                            <p:strVal val="#ppt_x"/>
                                          </p:val>
                                        </p:tav>
                                      </p:tavLst>
                                    </p:anim>
                                    <p:anim calcmode="lin" valueType="num">
                                      <p:cBhvr>
                                        <p:cTn id="39" dur="500" fill="hold"/>
                                        <p:tgtEl>
                                          <p:spTgt spid="18"/>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ppt_x</p:attrName>
                                        </p:attrNameLst>
                                      </p:cBhvr>
                                      <p:tavLst>
                                        <p:tav tm="0">
                                          <p:val>
                                            <p:strVal val="#ppt_x"/>
                                          </p:val>
                                        </p:tav>
                                        <p:tav tm="100000">
                                          <p:val>
                                            <p:strVal val="#ppt_x"/>
                                          </p:val>
                                        </p:tav>
                                      </p:tavLst>
                                    </p:anim>
                                    <p:anim calcmode="lin" valueType="num">
                                      <p:cBhvr>
                                        <p:cTn id="43" dur="500" fill="hold"/>
                                        <p:tgtEl>
                                          <p:spTgt spid="17"/>
                                        </p:tgtEl>
                                        <p:attrNameLst>
                                          <p:attrName>ppt_y</p:attrName>
                                        </p:attrNameLst>
                                      </p:cBhvr>
                                      <p:tavLst>
                                        <p:tav tm="0">
                                          <p:val>
                                            <p:strVal val="1+#ppt_h/2"/>
                                          </p:val>
                                        </p:tav>
                                        <p:tav tm="100000">
                                          <p:val>
                                            <p:strVal val="#ppt_y"/>
                                          </p:val>
                                        </p:tav>
                                      </p:tavLst>
                                    </p:anim>
                                  </p:childTnLst>
                                </p:cTn>
                              </p:par>
                            </p:childTnLst>
                          </p:cTn>
                        </p:par>
                        <p:par>
                          <p:cTn id="44" fill="hold">
                            <p:stCondLst>
                              <p:cond delay="63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4"/>
                                        </p:tgtEl>
                                        <p:attrNameLst>
                                          <p:attrName>ppt_y</p:attrName>
                                        </p:attrNameLst>
                                      </p:cBhvr>
                                      <p:tavLst>
                                        <p:tav tm="0">
                                          <p:val>
                                            <p:strVal val="#ppt_y"/>
                                          </p:val>
                                        </p:tav>
                                        <p:tav tm="100000">
                                          <p:val>
                                            <p:strVal val="#ppt_y"/>
                                          </p:val>
                                        </p:tav>
                                      </p:tavLst>
                                    </p:anim>
                                    <p:anim calcmode="lin" valueType="num">
                                      <p:cBhvr>
                                        <p:cTn id="4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4"/>
                                        </p:tgtEl>
                                        <p:attrNameLst>
                                          <p:attrName>ppt_w</p:attrName>
                                        </p:attrNameLst>
                                      </p:cBhvr>
                                      <p:tavLst>
                                        <p:tav tm="0">
                                          <p:val>
                                            <p:strVal val="#ppt_w/10"/>
                                          </p:val>
                                        </p:tav>
                                        <p:tav tm="50000">
                                          <p:val>
                                            <p:strVal val="#ppt_w+.01"/>
                                          </p:val>
                                        </p:tav>
                                        <p:tav tm="100000">
                                          <p:val>
                                            <p:strVal val="#ppt_w"/>
                                          </p:val>
                                        </p:tav>
                                      </p:tavLst>
                                    </p:anim>
                                    <p:animEffect>
                                      <p:cBhvr>
                                        <p:cTn id="51" dur="500" tmFilter="0,0; .5, 1; 1, 1"/>
                                        <p:tgtEl>
                                          <p:spTgt spid="14"/>
                                        </p:tgtEl>
                                      </p:cBhvr>
                                    </p:animEffect>
                                  </p:childTnLst>
                                </p:cTn>
                              </p:par>
                            </p:childTnLst>
                          </p:cTn>
                        </p:par>
                        <p:par>
                          <p:cTn id="52" fill="hold">
                            <p:stCondLst>
                              <p:cond delay="8900"/>
                            </p:stCondLst>
                            <p:childTnLst>
                              <p:par>
                                <p:cTn id="53" presetID="2" presetClass="entr" presetSubtype="4"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ppt_x</p:attrName>
                                        </p:attrNameLst>
                                      </p:cBhvr>
                                      <p:tavLst>
                                        <p:tav tm="0">
                                          <p:val>
                                            <p:strVal val="#ppt_x"/>
                                          </p:val>
                                        </p:tav>
                                        <p:tav tm="100000">
                                          <p:val>
                                            <p:strVal val="#ppt_x"/>
                                          </p:val>
                                        </p:tav>
                                      </p:tavLst>
                                    </p:anim>
                                    <p:anim calcmode="lin" valueType="num">
                                      <p:cBhvr>
                                        <p:cTn id="56" dur="500" fill="hold"/>
                                        <p:tgtEl>
                                          <p:spTgt spid="21"/>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1+#ppt_h/2"/>
                                          </p:val>
                                        </p:tav>
                                        <p:tav tm="100000">
                                          <p:val>
                                            <p:strVal val="#ppt_y"/>
                                          </p:val>
                                        </p:tav>
                                      </p:tavLst>
                                    </p:anim>
                                  </p:childTnLst>
                                </p:cTn>
                              </p:par>
                            </p:childTnLst>
                          </p:cTn>
                        </p:par>
                        <p:par>
                          <p:cTn id="61" fill="hold">
                            <p:stCondLst>
                              <p:cond delay="94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5"/>
                                        </p:tgtEl>
                                        <p:attrNameLst>
                                          <p:attrName>ppt_y</p:attrName>
                                        </p:attrNameLst>
                                      </p:cBhvr>
                                      <p:tavLst>
                                        <p:tav tm="0">
                                          <p:val>
                                            <p:strVal val="#ppt_y"/>
                                          </p:val>
                                        </p:tav>
                                        <p:tav tm="100000">
                                          <p:val>
                                            <p:strVal val="#ppt_y"/>
                                          </p:val>
                                        </p:tav>
                                      </p:tavLst>
                                    </p:anim>
                                    <p:anim calcmode="lin" valueType="num">
                                      <p:cBhvr>
                                        <p:cTn id="66"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5"/>
                                        </p:tgtEl>
                                        <p:attrNameLst>
                                          <p:attrName>ppt_w</p:attrName>
                                        </p:attrNameLst>
                                      </p:cBhvr>
                                      <p:tavLst>
                                        <p:tav tm="0">
                                          <p:val>
                                            <p:strVal val="#ppt_w/10"/>
                                          </p:val>
                                        </p:tav>
                                        <p:tav tm="50000">
                                          <p:val>
                                            <p:strVal val="#ppt_w+.01"/>
                                          </p:val>
                                        </p:tav>
                                        <p:tav tm="100000">
                                          <p:val>
                                            <p:strVal val="#ppt_w"/>
                                          </p:val>
                                        </p:tav>
                                      </p:tavLst>
                                    </p:anim>
                                    <p:animEffect>
                                      <p:cBhvr>
                                        <p:cTn id="68"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12" grpId="0" bldLvl="0" autoUpdateAnimBg="0"/>
      <p:bldP spid="13" grpId="0" bldLvl="0" animBg="1" autoUpdateAnimBg="0"/>
      <p:bldP spid="14" grpId="0" bldLvl="0" autoUpdateAnimBg="0"/>
      <p:bldP spid="15" grpId="0" bldLvl="0" autoUpdateAnimBg="0"/>
      <p:bldP spid="16" grpId="0" bldLvl="0" animBg="1" autoUpdateAnimBg="0"/>
      <p:bldP spid="17" grpId="0" bldLvl="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rot="14528846" flipH="1">
            <a:off x="321565" y="-299035"/>
            <a:ext cx="1382245" cy="2235122"/>
            <a:chOff x="-1919139" y="1932791"/>
            <a:chExt cx="4188494" cy="6441781"/>
          </a:xfrm>
        </p:grpSpPr>
        <p:sp>
          <p:nvSpPr>
            <p:cNvPr id="31" name="任意多边形 30"/>
            <p:cNvSpPr/>
            <p:nvPr/>
          </p:nvSpPr>
          <p:spPr>
            <a:xfrm rot="2581379" flipH="1">
              <a:off x="316813" y="4509659"/>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任意多边形 31"/>
            <p:cNvSpPr/>
            <p:nvPr/>
          </p:nvSpPr>
          <p:spPr>
            <a:xfrm rot="21092539" flipH="1">
              <a:off x="-1919139" y="1932791"/>
              <a:ext cx="2974968" cy="5888736"/>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3" name="文本框 32"/>
          <p:cNvSpPr txBox="1"/>
          <p:nvPr/>
        </p:nvSpPr>
        <p:spPr>
          <a:xfrm>
            <a:off x="656780" y="298380"/>
            <a:ext cx="399468" cy="769441"/>
          </a:xfrm>
          <a:prstGeom prst="rect">
            <a:avLst/>
          </a:prstGeom>
          <a:noFill/>
        </p:spPr>
        <p:txBody>
          <a:bodyPr wrap="none" rtlCol="0">
            <a:spAutoFit/>
          </a:bodyPr>
          <a:lstStyle/>
          <a:p>
            <a:r>
              <a:rPr lang="en-US" altLang="zh-CN" sz="4400" dirty="0" smtClean="0">
                <a:solidFill>
                  <a:schemeClr val="bg1"/>
                </a:solidFill>
                <a:latin typeface="Impact" panose="020B0806030902050204" pitchFamily="34" charset="0"/>
              </a:rPr>
              <a:t>1</a:t>
            </a:r>
            <a:endParaRPr lang="zh-CN" altLang="en-US" sz="4400" dirty="0">
              <a:solidFill>
                <a:schemeClr val="bg1"/>
              </a:solidFill>
              <a:latin typeface="Impact" panose="020B0806030902050204" pitchFamily="34" charset="0"/>
            </a:endParaRPr>
          </a:p>
        </p:txBody>
      </p:sp>
      <p:sp>
        <p:nvSpPr>
          <p:cNvPr id="34" name="文本框 33"/>
          <p:cNvSpPr txBox="1"/>
          <p:nvPr/>
        </p:nvSpPr>
        <p:spPr>
          <a:xfrm>
            <a:off x="2104390" y="359936"/>
            <a:ext cx="5448300" cy="646331"/>
          </a:xfrm>
          <a:prstGeom prst="rect">
            <a:avLst/>
          </a:prstGeom>
          <a:noFill/>
        </p:spPr>
        <p:txBody>
          <a:bodyPr wrap="square" rtlCol="0">
            <a:spAutoFit/>
          </a:bodyPr>
          <a:lstStyle/>
          <a:p>
            <a:r>
              <a:rPr lang="zh-CN" altLang="en-US" sz="3600" b="1" dirty="0" smtClean="0">
                <a:latin typeface="阿里巴巴普惠体 H" panose="00020600040101010101" pitchFamily="18" charset="-122"/>
                <a:ea typeface="阿里巴巴普惠体 H" panose="00020600040101010101" pitchFamily="18" charset="-122"/>
                <a:cs typeface="阿里巴巴普惠体 H" panose="00020600040101010101" pitchFamily="18" charset="-122"/>
              </a:rPr>
              <a:t>在这里输入您的标题</a:t>
            </a:r>
            <a:endParaRPr lang="zh-CN" altLang="en-US" sz="3600" b="1" dirty="0">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35" name="文本框 34"/>
          <p:cNvSpPr txBox="1"/>
          <p:nvPr/>
        </p:nvSpPr>
        <p:spPr>
          <a:xfrm>
            <a:off x="2104390" y="897635"/>
            <a:ext cx="4648204" cy="461665"/>
          </a:xfrm>
          <a:prstGeom prst="rect">
            <a:avLst/>
          </a:prstGeom>
          <a:noFill/>
        </p:spPr>
        <p:txBody>
          <a:bodyPr wrap="square" rtlCol="0">
            <a:spAutoFit/>
          </a:bodyPr>
          <a:lstStyle/>
          <a:p>
            <a:pPr algn="dist"/>
            <a:r>
              <a:rPr lang="en-US" altLang="zh-CN" sz="2400" dirty="0"/>
              <a:t> Enter your title here </a:t>
            </a:r>
            <a:endParaRPr lang="da-DK" altLang="zh-CN" sz="2400" dirty="0">
              <a:latin typeface="Times New Roman" panose="02020603050405020304" pitchFamily="18" charset="0"/>
              <a:cs typeface="Times New Roman" panose="02020603050405020304" pitchFamily="18" charset="0"/>
            </a:endParaRPr>
          </a:p>
        </p:txBody>
      </p:sp>
      <p:grpSp>
        <p:nvGrpSpPr>
          <p:cNvPr id="8" name="组合 13"/>
          <p:cNvGrpSpPr>
            <a:grpSpLocks/>
          </p:cNvGrpSpPr>
          <p:nvPr/>
        </p:nvGrpSpPr>
        <p:grpSpPr bwMode="auto">
          <a:xfrm>
            <a:off x="1001476" y="1756272"/>
            <a:ext cx="3678238" cy="438150"/>
            <a:chOff x="0" y="0"/>
            <a:chExt cx="3240360" cy="328796"/>
          </a:xfrm>
          <a:solidFill>
            <a:srgbClr val="8AC028"/>
          </a:solidFill>
        </p:grpSpPr>
        <p:sp>
          <p:nvSpPr>
            <p:cNvPr id="9" name="矩形 14"/>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文本框 11"/>
            <p:cNvSpPr>
              <a:spLocks noChangeArrowheads="1"/>
            </p:cNvSpPr>
            <p:nvPr/>
          </p:nvSpPr>
          <p:spPr bwMode="auto">
            <a:xfrm>
              <a:off x="72008" y="0"/>
              <a:ext cx="2101595" cy="32334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200" b="1" dirty="0">
                  <a:solidFill>
                    <a:schemeClr val="bg1"/>
                  </a:solidFill>
                  <a:latin typeface="微软雅黑" panose="020B0503020204020204" pitchFamily="34" charset="-122"/>
                  <a:ea typeface="微软雅黑" panose="020B0503020204020204" pitchFamily="34" charset="-122"/>
                  <a:sym typeface="方正兰亭黑_GBK" pitchFamily="2" charset="-122"/>
                </a:rPr>
                <a:t>1    </a:t>
              </a:r>
              <a:r>
                <a:rPr lang="zh-CN" altLang="en-US"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单击添加文本</a:t>
              </a:r>
              <a:endPar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11" name="矩形 17"/>
          <p:cNvSpPr>
            <a:spLocks noChangeArrowheads="1"/>
          </p:cNvSpPr>
          <p:nvPr/>
        </p:nvSpPr>
        <p:spPr bwMode="auto">
          <a:xfrm>
            <a:off x="957026" y="2264272"/>
            <a:ext cx="3878263" cy="49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2" name="组合 18"/>
          <p:cNvGrpSpPr>
            <a:grpSpLocks/>
          </p:cNvGrpSpPr>
          <p:nvPr/>
        </p:nvGrpSpPr>
        <p:grpSpPr bwMode="auto">
          <a:xfrm>
            <a:off x="1001476" y="3419972"/>
            <a:ext cx="3678238" cy="438150"/>
            <a:chOff x="0" y="0"/>
            <a:chExt cx="3240360" cy="328796"/>
          </a:xfrm>
          <a:solidFill>
            <a:srgbClr val="296700"/>
          </a:solidFill>
        </p:grpSpPr>
        <p:sp>
          <p:nvSpPr>
            <p:cNvPr id="13" name="矩形 19"/>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 name="文本框 11"/>
            <p:cNvSpPr>
              <a:spLocks noChangeArrowheads="1"/>
            </p:cNvSpPr>
            <p:nvPr/>
          </p:nvSpPr>
          <p:spPr bwMode="auto">
            <a:xfrm>
              <a:off x="72008" y="0"/>
              <a:ext cx="2101595" cy="32334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2    </a:t>
              </a:r>
              <a:r>
                <a:rPr lang="zh-CN" altLang="en-US"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单击</a:t>
              </a:r>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添加文本</a:t>
              </a:r>
            </a:p>
          </p:txBody>
        </p:sp>
      </p:grpSp>
      <p:sp>
        <p:nvSpPr>
          <p:cNvPr id="15" name="矩形 21"/>
          <p:cNvSpPr>
            <a:spLocks noChangeArrowheads="1"/>
          </p:cNvSpPr>
          <p:nvPr/>
        </p:nvSpPr>
        <p:spPr bwMode="auto">
          <a:xfrm>
            <a:off x="957026" y="3927972"/>
            <a:ext cx="3878263" cy="49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6" name="组合 22"/>
          <p:cNvGrpSpPr>
            <a:grpSpLocks/>
          </p:cNvGrpSpPr>
          <p:nvPr/>
        </p:nvGrpSpPr>
        <p:grpSpPr bwMode="auto">
          <a:xfrm>
            <a:off x="1001476" y="4821734"/>
            <a:ext cx="3678238" cy="438150"/>
            <a:chOff x="0" y="0"/>
            <a:chExt cx="3240360" cy="328796"/>
          </a:xfrm>
          <a:solidFill>
            <a:schemeClr val="bg1">
              <a:lumMod val="50000"/>
            </a:schemeClr>
          </a:solidFill>
        </p:grpSpPr>
        <p:sp>
          <p:nvSpPr>
            <p:cNvPr id="17" name="矩形 23"/>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 name="文本框 11"/>
            <p:cNvSpPr>
              <a:spLocks noChangeArrowheads="1"/>
            </p:cNvSpPr>
            <p:nvPr/>
          </p:nvSpPr>
          <p:spPr bwMode="auto">
            <a:xfrm>
              <a:off x="72008" y="0"/>
              <a:ext cx="2101595" cy="32334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3    </a:t>
              </a:r>
              <a:r>
                <a:rPr lang="zh-CN" altLang="en-US"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单击</a:t>
              </a:r>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添加文本</a:t>
              </a:r>
            </a:p>
          </p:txBody>
        </p:sp>
      </p:grpSp>
      <p:sp>
        <p:nvSpPr>
          <p:cNvPr id="19" name="矩形 25"/>
          <p:cNvSpPr>
            <a:spLocks noChangeArrowheads="1"/>
          </p:cNvSpPr>
          <p:nvPr/>
        </p:nvSpPr>
        <p:spPr bwMode="auto">
          <a:xfrm>
            <a:off x="957026" y="5329734"/>
            <a:ext cx="3878263" cy="49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endPar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36215" b="19784"/>
          <a:stretch/>
        </p:blipFill>
        <p:spPr>
          <a:xfrm>
            <a:off x="4917028" y="1756273"/>
            <a:ext cx="6200915" cy="4042191"/>
          </a:xfrm>
          <a:prstGeom prst="rect">
            <a:avLst/>
          </a:prstGeom>
        </p:spPr>
      </p:pic>
    </p:spTree>
    <p:extLst>
      <p:ext uri="{BB962C8B-B14F-4D97-AF65-F5344CB8AC3E}">
        <p14:creationId xmlns:p14="http://schemas.microsoft.com/office/powerpoint/2010/main" val="32275251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700"/>
                                        <p:tgtEl>
                                          <p:spTgt spid="34"/>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700"/>
                                        <p:tgtEl>
                                          <p:spTgt spid="35"/>
                                        </p:tgtEl>
                                      </p:cBhvr>
                                    </p:animEffect>
                                  </p:childTnLst>
                                </p:cTn>
                              </p:par>
                              <p:par>
                                <p:cTn id="11" presetID="2" presetClass="entr" presetSubtype="2"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750" fill="hold"/>
                                        <p:tgtEl>
                                          <p:spTgt spid="8"/>
                                        </p:tgtEl>
                                        <p:attrNameLst>
                                          <p:attrName>ppt_x</p:attrName>
                                        </p:attrNameLst>
                                      </p:cBhvr>
                                      <p:tavLst>
                                        <p:tav tm="0">
                                          <p:val>
                                            <p:strVal val="1+#ppt_w/2"/>
                                          </p:val>
                                        </p:tav>
                                        <p:tav tm="100000">
                                          <p:val>
                                            <p:strVal val="#ppt_x"/>
                                          </p:val>
                                        </p:tav>
                                      </p:tavLst>
                                    </p:anim>
                                    <p:anim calcmode="lin" valueType="num">
                                      <p:cBhvr>
                                        <p:cTn id="14" dur="75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750" fill="hold"/>
                                        <p:tgtEl>
                                          <p:spTgt spid="12"/>
                                        </p:tgtEl>
                                        <p:attrNameLst>
                                          <p:attrName>ppt_x</p:attrName>
                                        </p:attrNameLst>
                                      </p:cBhvr>
                                      <p:tavLst>
                                        <p:tav tm="0">
                                          <p:val>
                                            <p:strVal val="1+#ppt_w/2"/>
                                          </p:val>
                                        </p:tav>
                                        <p:tav tm="100000">
                                          <p:val>
                                            <p:strVal val="#ppt_x"/>
                                          </p:val>
                                        </p:tav>
                                      </p:tavLst>
                                    </p:anim>
                                    <p:anim calcmode="lin" valueType="num">
                                      <p:cBhvr>
                                        <p:cTn id="18" dur="750" fill="hold"/>
                                        <p:tgtEl>
                                          <p:spTgt spid="1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750" fill="hold"/>
                                        <p:tgtEl>
                                          <p:spTgt spid="16"/>
                                        </p:tgtEl>
                                        <p:attrNameLst>
                                          <p:attrName>ppt_x</p:attrName>
                                        </p:attrNameLst>
                                      </p:cBhvr>
                                      <p:tavLst>
                                        <p:tav tm="0">
                                          <p:val>
                                            <p:strVal val="1+#ppt_w/2"/>
                                          </p:val>
                                        </p:tav>
                                        <p:tav tm="100000">
                                          <p:val>
                                            <p:strVal val="#ppt_x"/>
                                          </p:val>
                                        </p:tav>
                                      </p:tavLst>
                                    </p:anim>
                                    <p:anim calcmode="lin" valueType="num">
                                      <p:cBhvr>
                                        <p:cTn id="22" dur="750" fill="hold"/>
                                        <p:tgtEl>
                                          <p:spTgt spid="16"/>
                                        </p:tgtEl>
                                        <p:attrNameLst>
                                          <p:attrName>ppt_y</p:attrName>
                                        </p:attrNameLst>
                                      </p:cBhvr>
                                      <p:tavLst>
                                        <p:tav tm="0">
                                          <p:val>
                                            <p:strVal val="#ppt_y"/>
                                          </p:val>
                                        </p:tav>
                                        <p:tav tm="100000">
                                          <p:val>
                                            <p:strVal val="#ppt_y"/>
                                          </p:val>
                                        </p:tav>
                                      </p:tavLst>
                                    </p:anim>
                                  </p:childTnLst>
                                </p:cTn>
                              </p:par>
                            </p:childTnLst>
                          </p:cTn>
                        </p:par>
                        <p:par>
                          <p:cTn id="23" fill="hold">
                            <p:stCondLst>
                              <p:cond delay="1200"/>
                            </p:stCondLst>
                            <p:childTnLst>
                              <p:par>
                                <p:cTn id="24" presetID="22" presetClass="entr" presetSubtype="1" fill="hold" grpId="0" nodeType="afterEffect">
                                  <p:stCondLst>
                                    <p:cond delay="250"/>
                                  </p:stCondLst>
                                  <p:childTnLst>
                                    <p:set>
                                      <p:cBhvr>
                                        <p:cTn id="25" dur="1" fill="hold">
                                          <p:stCondLst>
                                            <p:cond delay="0"/>
                                          </p:stCondLst>
                                        </p:cTn>
                                        <p:tgtEl>
                                          <p:spTgt spid="11"/>
                                        </p:tgtEl>
                                        <p:attrNameLst>
                                          <p:attrName>style.visibility</p:attrName>
                                        </p:attrNameLst>
                                      </p:cBhvr>
                                      <p:to>
                                        <p:strVal val="visible"/>
                                      </p:to>
                                    </p:set>
                                    <p:animEffect>
                                      <p:cBhvr>
                                        <p:cTn id="26" dur="750"/>
                                        <p:tgtEl>
                                          <p:spTgt spid="11"/>
                                        </p:tgtEl>
                                      </p:cBhvr>
                                    </p:animEffect>
                                  </p:childTnLst>
                                </p:cTn>
                              </p:par>
                            </p:childTnLst>
                          </p:cTn>
                        </p:par>
                        <p:par>
                          <p:cTn id="27" fill="hold">
                            <p:stCondLst>
                              <p:cond delay="2200"/>
                            </p:stCondLst>
                            <p:childTnLst>
                              <p:par>
                                <p:cTn id="28" presetID="22" presetClass="entr" presetSubtype="1"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p:cBhvr>
                                        <p:cTn id="30" dur="500"/>
                                        <p:tgtEl>
                                          <p:spTgt spid="15"/>
                                        </p:tgtEl>
                                      </p:cBhvr>
                                    </p:animEffect>
                                  </p:childTnLst>
                                </p:cTn>
                              </p:par>
                            </p:childTnLst>
                          </p:cTn>
                        </p:par>
                        <p:par>
                          <p:cTn id="31" fill="hold">
                            <p:stCondLst>
                              <p:cond delay="2700"/>
                            </p:stCondLst>
                            <p:childTnLst>
                              <p:par>
                                <p:cTn id="32" presetID="22" presetClass="entr" presetSubtype="1"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p:cBhvr>
                                        <p:cTn id="34"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11" grpId="0" bldLvl="0" autoUpdateAnimBg="0"/>
      <p:bldP spid="15" grpId="0" bldLvl="0" autoUpdateAnimBg="0"/>
      <p:bldP spid="19"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rot="14528846" flipH="1">
            <a:off x="321565" y="-299035"/>
            <a:ext cx="1382245" cy="2235122"/>
            <a:chOff x="-1919139" y="1932791"/>
            <a:chExt cx="4188494" cy="6441781"/>
          </a:xfrm>
        </p:grpSpPr>
        <p:sp>
          <p:nvSpPr>
            <p:cNvPr id="31" name="任意多边形 30"/>
            <p:cNvSpPr/>
            <p:nvPr/>
          </p:nvSpPr>
          <p:spPr>
            <a:xfrm rot="2581379" flipH="1">
              <a:off x="316813" y="4509659"/>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任意多边形 31"/>
            <p:cNvSpPr/>
            <p:nvPr/>
          </p:nvSpPr>
          <p:spPr>
            <a:xfrm rot="21092539" flipH="1">
              <a:off x="-1919139" y="1932791"/>
              <a:ext cx="2974968" cy="5888736"/>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3" name="文本框 32"/>
          <p:cNvSpPr txBox="1"/>
          <p:nvPr/>
        </p:nvSpPr>
        <p:spPr>
          <a:xfrm>
            <a:off x="656780" y="298380"/>
            <a:ext cx="399468" cy="769441"/>
          </a:xfrm>
          <a:prstGeom prst="rect">
            <a:avLst/>
          </a:prstGeom>
          <a:noFill/>
        </p:spPr>
        <p:txBody>
          <a:bodyPr wrap="none" rtlCol="0">
            <a:spAutoFit/>
          </a:bodyPr>
          <a:lstStyle/>
          <a:p>
            <a:r>
              <a:rPr lang="en-US" altLang="zh-CN" sz="4400" dirty="0" smtClean="0">
                <a:solidFill>
                  <a:schemeClr val="bg1"/>
                </a:solidFill>
                <a:latin typeface="Impact" panose="020B0806030902050204" pitchFamily="34" charset="0"/>
              </a:rPr>
              <a:t>1</a:t>
            </a:r>
            <a:endParaRPr lang="zh-CN" altLang="en-US" sz="4400" dirty="0">
              <a:solidFill>
                <a:schemeClr val="bg1"/>
              </a:solidFill>
              <a:latin typeface="Impact" panose="020B0806030902050204" pitchFamily="34" charset="0"/>
            </a:endParaRPr>
          </a:p>
        </p:txBody>
      </p:sp>
      <p:sp>
        <p:nvSpPr>
          <p:cNvPr id="34" name="文本框 33"/>
          <p:cNvSpPr txBox="1"/>
          <p:nvPr/>
        </p:nvSpPr>
        <p:spPr>
          <a:xfrm>
            <a:off x="2104390" y="359936"/>
            <a:ext cx="5448300" cy="646331"/>
          </a:xfrm>
          <a:prstGeom prst="rect">
            <a:avLst/>
          </a:prstGeom>
          <a:noFill/>
        </p:spPr>
        <p:txBody>
          <a:bodyPr wrap="square" rtlCol="0">
            <a:spAutoFit/>
          </a:bodyPr>
          <a:lstStyle/>
          <a:p>
            <a:r>
              <a:rPr lang="zh-CN" altLang="en-US" sz="3600" b="1" dirty="0" smtClean="0">
                <a:latin typeface="阿里巴巴普惠体 H" panose="00020600040101010101" pitchFamily="18" charset="-122"/>
                <a:ea typeface="阿里巴巴普惠体 H" panose="00020600040101010101" pitchFamily="18" charset="-122"/>
                <a:cs typeface="阿里巴巴普惠体 H" panose="00020600040101010101" pitchFamily="18" charset="-122"/>
              </a:rPr>
              <a:t>在这里输入您的标题</a:t>
            </a:r>
            <a:endParaRPr lang="zh-CN" altLang="en-US" sz="3600" b="1" dirty="0">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35" name="文本框 34"/>
          <p:cNvSpPr txBox="1"/>
          <p:nvPr/>
        </p:nvSpPr>
        <p:spPr>
          <a:xfrm>
            <a:off x="2104390" y="897635"/>
            <a:ext cx="4648204" cy="461665"/>
          </a:xfrm>
          <a:prstGeom prst="rect">
            <a:avLst/>
          </a:prstGeom>
          <a:noFill/>
        </p:spPr>
        <p:txBody>
          <a:bodyPr wrap="square" rtlCol="0">
            <a:spAutoFit/>
          </a:bodyPr>
          <a:lstStyle/>
          <a:p>
            <a:pPr algn="dist"/>
            <a:r>
              <a:rPr lang="en-US" altLang="zh-CN" sz="2400" dirty="0"/>
              <a:t> Enter your title here </a:t>
            </a:r>
            <a:endParaRPr lang="da-DK" altLang="zh-CN" sz="2400" dirty="0">
              <a:latin typeface="Times New Roman" panose="02020603050405020304" pitchFamily="18" charset="0"/>
              <a:cs typeface="Times New Roman" panose="02020603050405020304" pitchFamily="18" charset="0"/>
            </a:endParaRPr>
          </a:p>
        </p:txBody>
      </p:sp>
      <p:sp>
        <p:nvSpPr>
          <p:cNvPr id="8" name="上箭头 7"/>
          <p:cNvSpPr/>
          <p:nvPr/>
        </p:nvSpPr>
        <p:spPr>
          <a:xfrm>
            <a:off x="7566180" y="2410099"/>
            <a:ext cx="720080" cy="4447899"/>
          </a:xfrm>
          <a:prstGeom prst="upArrow">
            <a:avLst>
              <a:gd name="adj1" fmla="val 50000"/>
              <a:gd name="adj2" fmla="val 65326"/>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上箭头 8"/>
          <p:cNvSpPr/>
          <p:nvPr/>
        </p:nvSpPr>
        <p:spPr>
          <a:xfrm>
            <a:off x="7393023" y="3926209"/>
            <a:ext cx="432048" cy="2931790"/>
          </a:xfrm>
          <a:prstGeom prst="upArrow">
            <a:avLst>
              <a:gd name="adj1" fmla="val 50000"/>
              <a:gd name="adj2" fmla="val 65326"/>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上箭头 9"/>
          <p:cNvSpPr/>
          <p:nvPr/>
        </p:nvSpPr>
        <p:spPr>
          <a:xfrm>
            <a:off x="8401135" y="3278137"/>
            <a:ext cx="360040" cy="3579862"/>
          </a:xfrm>
          <a:prstGeom prst="upArrow">
            <a:avLst>
              <a:gd name="adj1" fmla="val 50000"/>
              <a:gd name="adj2" fmla="val 65326"/>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上箭头 10"/>
          <p:cNvSpPr/>
          <p:nvPr/>
        </p:nvSpPr>
        <p:spPr>
          <a:xfrm>
            <a:off x="7761447" y="4709913"/>
            <a:ext cx="1143744" cy="2148086"/>
          </a:xfrm>
          <a:prstGeom prst="upArrow">
            <a:avLst>
              <a:gd name="adj1" fmla="val 50000"/>
              <a:gd name="adj2" fmla="val 65326"/>
            </a:avLst>
          </a:pr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上箭头 11"/>
          <p:cNvSpPr/>
          <p:nvPr/>
        </p:nvSpPr>
        <p:spPr>
          <a:xfrm>
            <a:off x="9265230" y="2630065"/>
            <a:ext cx="477461" cy="4227935"/>
          </a:xfrm>
          <a:prstGeom prst="upArrow">
            <a:avLst>
              <a:gd name="adj1" fmla="val 50000"/>
              <a:gd name="adj2" fmla="val 65326"/>
            </a:avLst>
          </a:pr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上箭头 12"/>
          <p:cNvSpPr/>
          <p:nvPr/>
        </p:nvSpPr>
        <p:spPr>
          <a:xfrm>
            <a:off x="9742692" y="2342033"/>
            <a:ext cx="432048" cy="4515965"/>
          </a:xfrm>
          <a:prstGeom prst="upArrow">
            <a:avLst>
              <a:gd name="adj1" fmla="val 50000"/>
              <a:gd name="adj2" fmla="val 65326"/>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上箭头 13"/>
          <p:cNvSpPr/>
          <p:nvPr/>
        </p:nvSpPr>
        <p:spPr>
          <a:xfrm>
            <a:off x="10183169" y="2918097"/>
            <a:ext cx="360040" cy="3939901"/>
          </a:xfrm>
          <a:prstGeom prst="upArrow">
            <a:avLst>
              <a:gd name="adj1" fmla="val 50000"/>
              <a:gd name="adj2" fmla="val 65326"/>
            </a:avLst>
          </a:pr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984683" y="3710185"/>
            <a:ext cx="2072636" cy="2072636"/>
            <a:chOff x="7885770" y="3551578"/>
            <a:chExt cx="2072636" cy="2072636"/>
          </a:xfrm>
        </p:grpSpPr>
        <p:sp>
          <p:nvSpPr>
            <p:cNvPr id="16" name="椭圆 15"/>
            <p:cNvSpPr/>
            <p:nvPr/>
          </p:nvSpPr>
          <p:spPr>
            <a:xfrm>
              <a:off x="7885770" y="3551578"/>
              <a:ext cx="2072636" cy="2072636"/>
            </a:xfrm>
            <a:prstGeom prst="ellipse">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42424"/>
                </a:solidFill>
              </a:endParaRPr>
            </a:p>
          </p:txBody>
        </p:sp>
        <p:sp>
          <p:nvSpPr>
            <p:cNvPr id="17" name="矩形 16"/>
            <p:cNvSpPr/>
            <p:nvPr/>
          </p:nvSpPr>
          <p:spPr>
            <a:xfrm>
              <a:off x="8044395" y="4369216"/>
              <a:ext cx="1755386" cy="692497"/>
            </a:xfrm>
            <a:prstGeom prst="rect">
              <a:avLst/>
            </a:prstGeom>
          </p:spPr>
          <p:txBody>
            <a:bodyPr wrap="square">
              <a:spAutoFit/>
            </a:bodyPr>
            <a:lstStyle/>
            <a:p>
              <a:pPr>
                <a:lnSpc>
                  <a:spcPct val="130000"/>
                </a:lnSpc>
              </a:pPr>
              <a:r>
                <a:rPr lang="zh-CN" altLang="zh-CN" sz="1000" dirty="0" smtClean="0">
                  <a:latin typeface="微软雅黑" panose="020B0503020204020204" pitchFamily="34" charset="-122"/>
                  <a:ea typeface="微软雅黑" panose="020B0503020204020204" pitchFamily="34" charset="-122"/>
                </a:rPr>
                <a:t>点击此处添加文本信息。</a:t>
              </a:r>
            </a:p>
            <a:p>
              <a:pPr>
                <a:lnSpc>
                  <a:spcPct val="130000"/>
                </a:lnSpc>
              </a:pPr>
              <a:r>
                <a:rPr lang="zh-CN" altLang="zh-CN" sz="1000" dirty="0" smtClean="0">
                  <a:latin typeface="微软雅黑" panose="020B0503020204020204" pitchFamily="34" charset="-122"/>
                  <a:ea typeface="微软雅黑" panose="020B0503020204020204" pitchFamily="34" charset="-122"/>
                </a:rPr>
                <a:t>建议正文</a:t>
              </a:r>
              <a:r>
                <a:rPr lang="en-US" altLang="zh-CN" sz="1000" dirty="0" smtClean="0">
                  <a:latin typeface="微软雅黑" panose="020B0503020204020204" pitchFamily="34" charset="-122"/>
                  <a:ea typeface="微软雅黑" panose="020B0503020204020204" pitchFamily="34" charset="-122"/>
                </a:rPr>
                <a:t>10</a:t>
              </a:r>
              <a:r>
                <a:rPr lang="zh-CN" altLang="zh-CN" sz="1000" dirty="0" smtClean="0">
                  <a:latin typeface="微软雅黑" panose="020B0503020204020204" pitchFamily="34" charset="-122"/>
                  <a:ea typeface="微软雅黑" panose="020B0503020204020204" pitchFamily="34" charset="-122"/>
                </a:rPr>
                <a:t>号字，</a:t>
              </a:r>
              <a:r>
                <a:rPr lang="en-US" altLang="zh-CN" sz="1000" dirty="0" smtClean="0">
                  <a:latin typeface="微软雅黑" panose="020B0503020204020204" pitchFamily="34" charset="-122"/>
                  <a:ea typeface="微软雅黑" panose="020B0503020204020204" pitchFamily="34" charset="-122"/>
                </a:rPr>
                <a:t>1.3</a:t>
              </a:r>
              <a:r>
                <a:rPr lang="zh-CN" altLang="zh-CN" sz="1000" dirty="0" smtClean="0">
                  <a:latin typeface="微软雅黑" panose="020B0503020204020204" pitchFamily="34" charset="-122"/>
                  <a:ea typeface="微软雅黑" panose="020B0503020204020204" pitchFamily="34" charset="-122"/>
                </a:rPr>
                <a:t>倍字间距。</a:t>
              </a:r>
              <a:endParaRPr lang="zh-CN" altLang="zh-CN" sz="1000" dirty="0">
                <a:latin typeface="微软雅黑" panose="020B0503020204020204" pitchFamily="34" charset="-122"/>
                <a:ea typeface="微软雅黑" panose="020B0503020204020204" pitchFamily="34" charset="-122"/>
              </a:endParaRPr>
            </a:p>
          </p:txBody>
        </p:sp>
        <p:sp>
          <p:nvSpPr>
            <p:cNvPr id="18" name="矩形 17"/>
            <p:cNvSpPr/>
            <p:nvPr/>
          </p:nvSpPr>
          <p:spPr>
            <a:xfrm>
              <a:off x="8098558" y="4018123"/>
              <a:ext cx="1633781" cy="307777"/>
            </a:xfrm>
            <a:prstGeom prst="rect">
              <a:avLst/>
            </a:prstGeom>
          </p:spPr>
          <p:txBody>
            <a:bodyPr wrap="none">
              <a:spAutoFit/>
            </a:bodyPr>
            <a:lstStyle/>
            <a:p>
              <a:pPr algn="ctr"/>
              <a:r>
                <a:rPr lang="zh-CN" altLang="en-US" sz="1400" b="1" dirty="0" smtClean="0">
                  <a:solidFill>
                    <a:srgbClr val="242424"/>
                  </a:solidFill>
                  <a:latin typeface="微软雅黑" panose="020B0503020204020204" pitchFamily="34" charset="-122"/>
                  <a:ea typeface="微软雅黑" panose="020B0503020204020204" pitchFamily="34" charset="-122"/>
                </a:rPr>
                <a:t>点击此处添加标题</a:t>
              </a:r>
              <a:endParaRPr lang="zh-CN" altLang="en-US" sz="1400" b="1" dirty="0">
                <a:solidFill>
                  <a:srgbClr val="242424"/>
                </a:solidFill>
                <a:latin typeface="微软雅黑" panose="020B0503020204020204" pitchFamily="34" charset="-122"/>
                <a:ea typeface="微软雅黑" panose="020B0503020204020204" pitchFamily="34" charset="-122"/>
              </a:endParaRPr>
            </a:p>
          </p:txBody>
        </p:sp>
      </p:grpSp>
      <p:graphicFrame>
        <p:nvGraphicFramePr>
          <p:cNvPr id="19" name="图表 18"/>
          <p:cNvGraphicFramePr/>
          <p:nvPr>
            <p:extLst>
              <p:ext uri="{D42A27DB-BD31-4B8C-83A1-F6EECF244321}">
                <p14:modId xmlns:p14="http://schemas.microsoft.com/office/powerpoint/2010/main" val="2521835966"/>
              </p:ext>
            </p:extLst>
          </p:nvPr>
        </p:nvGraphicFramePr>
        <p:xfrm>
          <a:off x="2358720" y="2185093"/>
          <a:ext cx="4907295" cy="2173603"/>
        </p:xfrm>
        <a:graphic>
          <a:graphicData uri="http://schemas.openxmlformats.org/drawingml/2006/chart">
            <c:chart xmlns:c="http://schemas.openxmlformats.org/drawingml/2006/chart" xmlns:r="http://schemas.openxmlformats.org/officeDocument/2006/relationships" r:id="rId3"/>
          </a:graphicData>
        </a:graphic>
      </p:graphicFrame>
      <p:sp>
        <p:nvSpPr>
          <p:cNvPr id="20" name="矩形 19"/>
          <p:cNvSpPr/>
          <p:nvPr/>
        </p:nvSpPr>
        <p:spPr>
          <a:xfrm>
            <a:off x="2387792" y="4570150"/>
            <a:ext cx="3759927" cy="338554"/>
          </a:xfrm>
          <a:prstGeom prst="rect">
            <a:avLst/>
          </a:prstGeom>
        </p:spPr>
        <p:txBody>
          <a:bodyPr wrap="square">
            <a:spAutoFit/>
          </a:bodyPr>
          <a:lstStyle/>
          <a:p>
            <a:pPr algn="just"/>
            <a:r>
              <a:rPr lang="zh-CN" altLang="en-US" sz="1600" b="1" dirty="0" smtClean="0">
                <a:solidFill>
                  <a:srgbClr val="8AC028"/>
                </a:solidFill>
                <a:latin typeface="微软雅黑" panose="020B0503020204020204" pitchFamily="34" charset="-122"/>
                <a:ea typeface="微软雅黑" panose="020B0503020204020204" pitchFamily="34" charset="-122"/>
              </a:rPr>
              <a:t>点击此处添加标题</a:t>
            </a:r>
            <a:endParaRPr lang="en-US" altLang="zh-CN" sz="1600" b="1" dirty="0" smtClean="0">
              <a:solidFill>
                <a:srgbClr val="8AC028"/>
              </a:solidFill>
              <a:latin typeface="微软雅黑" panose="020B0503020204020204" pitchFamily="34" charset="-122"/>
              <a:ea typeface="微软雅黑" panose="020B0503020204020204" pitchFamily="34" charset="-122"/>
            </a:endParaRPr>
          </a:p>
        </p:txBody>
      </p:sp>
      <p:sp>
        <p:nvSpPr>
          <p:cNvPr id="21" name="矩形 20"/>
          <p:cNvSpPr/>
          <p:nvPr/>
        </p:nvSpPr>
        <p:spPr>
          <a:xfrm>
            <a:off x="2387793" y="4927931"/>
            <a:ext cx="4879052" cy="1161856"/>
          </a:xfrm>
          <a:prstGeom prst="rect">
            <a:avLst/>
          </a:prstGeom>
        </p:spPr>
        <p:txBody>
          <a:bodyPr wrap="square">
            <a:spAutoFit/>
          </a:bodyPr>
          <a:lstStyle/>
          <a:p>
            <a:pPr marL="171450" indent="-171450">
              <a:lnSpc>
                <a:spcPct val="130000"/>
              </a:lnSpc>
              <a:spcBef>
                <a:spcPts val="600"/>
              </a:spcBef>
              <a:buFont typeface="Arial" panose="020B0604020202020204" pitchFamily="34" charset="0"/>
              <a:buChar char="•"/>
            </a:pPr>
            <a:r>
              <a:rPr lang="zh-CN" altLang="en-US" sz="1000" dirty="0" smtClean="0">
                <a:solidFill>
                  <a:srgbClr val="242424"/>
                </a:solidFill>
                <a:latin typeface="微软雅黑" panose="020B0503020204020204" pitchFamily="34" charset="-122"/>
                <a:ea typeface="微软雅黑" panose="020B0503020204020204" pitchFamily="34" charset="-122"/>
              </a:rPr>
              <a:t>点击此处</a:t>
            </a:r>
            <a:r>
              <a:rPr lang="zh-CN" altLang="en-US" sz="1000" dirty="0">
                <a:solidFill>
                  <a:srgbClr val="242424"/>
                </a:solidFill>
                <a:latin typeface="微软雅黑" panose="020B0503020204020204" pitchFamily="34" charset="-122"/>
                <a:ea typeface="微软雅黑" panose="020B0503020204020204" pitchFamily="34" charset="-122"/>
              </a:rPr>
              <a:t>添加文本信息。</a:t>
            </a:r>
          </a:p>
          <a:p>
            <a:pPr marL="171450" indent="-171450">
              <a:lnSpc>
                <a:spcPct val="130000"/>
              </a:lnSpc>
              <a:spcBef>
                <a:spcPts val="600"/>
              </a:spcBef>
              <a:buFont typeface="Arial" panose="020B0604020202020204" pitchFamily="34" charset="0"/>
              <a:buChar char="•"/>
            </a:pPr>
            <a:r>
              <a:rPr lang="zh-CN" altLang="en-US" sz="1000" dirty="0">
                <a:solidFill>
                  <a:srgbClr val="242424"/>
                </a:solidFill>
                <a:latin typeface="微软雅黑" panose="020B0503020204020204" pitchFamily="34" charset="-122"/>
                <a:ea typeface="微软雅黑" panose="020B0503020204020204" pitchFamily="34" charset="-122"/>
              </a:rPr>
              <a:t>双击图标可以对图表图形及文字的颜色、边框等进行选择。点击图表然后右键选择“编辑数据”即自动跳转到</a:t>
            </a:r>
            <a:r>
              <a:rPr lang="en-US" altLang="zh-CN" sz="1000" dirty="0">
                <a:solidFill>
                  <a:srgbClr val="242424"/>
                </a:solidFill>
                <a:latin typeface="微软雅黑" panose="020B0503020204020204" pitchFamily="34" charset="-122"/>
                <a:ea typeface="微软雅黑" panose="020B0503020204020204" pitchFamily="34" charset="-122"/>
              </a:rPr>
              <a:t>Excel</a:t>
            </a:r>
            <a:r>
              <a:rPr lang="zh-CN" altLang="en-US" sz="1000" dirty="0">
                <a:solidFill>
                  <a:srgbClr val="242424"/>
                </a:solidFill>
                <a:latin typeface="微软雅黑" panose="020B0503020204020204" pitchFamily="34" charset="-122"/>
                <a:ea typeface="微软雅黑" panose="020B0503020204020204" pitchFamily="34" charset="-122"/>
              </a:rPr>
              <a:t>中对图表的数据信息进行编辑。点击图标，在屏幕上方的“图标布局”面板中可以对图表的标题、坐标轴、图例、数据标签、网格线、趋势线等进行编辑。</a:t>
            </a:r>
            <a:endParaRPr lang="en-US" altLang="zh-CN" sz="1000" dirty="0">
              <a:solidFill>
                <a:srgbClr val="24242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712167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700"/>
                                        <p:tgtEl>
                                          <p:spTgt spid="34"/>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700"/>
                                        <p:tgtEl>
                                          <p:spTgt spid="35"/>
                                        </p:tgtEl>
                                      </p:cBhvr>
                                    </p:animEffect>
                                  </p:childTnLst>
                                </p:cTn>
                              </p:par>
                            </p:childTnLst>
                          </p:cTn>
                        </p:par>
                        <p:par>
                          <p:cTn id="11" fill="hold">
                            <p:stCondLst>
                              <p:cond delay="1200"/>
                            </p:stCondLst>
                            <p:childTnLst>
                              <p:par>
                                <p:cTn id="12" presetID="43"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
                                        <p:tgtEl>
                                          <p:spTgt spid="19"/>
                                        </p:tgtEl>
                                      </p:cBhvr>
                                    </p:animEffect>
                                    <p:anim calcmode="lin" valueType="num">
                                      <p:cBhvr>
                                        <p:cTn id="15" dur="400" fill="hold"/>
                                        <p:tgtEl>
                                          <p:spTgt spid="19"/>
                                        </p:tgtEl>
                                        <p:attrNameLst>
                                          <p:attrName>ppt_x</p:attrName>
                                        </p:attrNameLst>
                                      </p:cBhvr>
                                      <p:tavLst>
                                        <p:tav tm="0">
                                          <p:val>
                                            <p:strVal val="#ppt_x"/>
                                          </p:val>
                                        </p:tav>
                                        <p:tav tm="100000">
                                          <p:val>
                                            <p:strVal val="#ppt_x"/>
                                          </p:val>
                                        </p:tav>
                                      </p:tavLst>
                                    </p:anim>
                                    <p:anim calcmode="lin" valueType="num">
                                      <p:cBhvr>
                                        <p:cTn id="16" dur="400" fill="hold"/>
                                        <p:tgtEl>
                                          <p:spTgt spid="19"/>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1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1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9" fill="hold">
                            <p:stCondLst>
                              <p:cond delay="2200"/>
                            </p:stCondLst>
                            <p:childTnLst>
                              <p:par>
                                <p:cTn id="20" presetID="10"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20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par>
                          <p:cTn id="26" fill="hold">
                            <p:stCondLst>
                              <p:cond delay="2900"/>
                            </p:stCondLst>
                            <p:childTnLst>
                              <p:par>
                                <p:cTn id="27" presetID="22" presetClass="entr" presetSubtype="4"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par>
                                <p:cTn id="30" presetID="22" presetClass="entr" presetSubtype="4" fill="hold" grpId="0" nodeType="withEffect">
                                  <p:stCondLst>
                                    <p:cond delay="20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par>
                                <p:cTn id="33" presetID="22" presetClass="entr" presetSubtype="4" fill="hold" grpId="0" nodeType="withEffect">
                                  <p:stCondLst>
                                    <p:cond delay="40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par>
                                <p:cTn id="36" presetID="22" presetClass="entr" presetSubtype="4" fill="hold" grpId="0" nodeType="withEffect">
                                  <p:stCondLst>
                                    <p:cond delay="600"/>
                                  </p:stCondLst>
                                  <p:childTnLst>
                                    <p:set>
                                      <p:cBhvr>
                                        <p:cTn id="37" dur="1" fill="hold">
                                          <p:stCondLst>
                                            <p:cond delay="0"/>
                                          </p:stCondLst>
                                        </p:cTn>
                                        <p:tgtEl>
                                          <p:spTgt spid="10"/>
                                        </p:tgtEl>
                                        <p:attrNameLst>
                                          <p:attrName>style.visibility</p:attrName>
                                        </p:attrNameLst>
                                      </p:cBhvr>
                                      <p:to>
                                        <p:strVal val="visible"/>
                                      </p:to>
                                    </p:set>
                                    <p:animEffect transition="in" filter="wipe(down)">
                                      <p:cBhvr>
                                        <p:cTn id="38" dur="500"/>
                                        <p:tgtEl>
                                          <p:spTgt spid="10"/>
                                        </p:tgtEl>
                                      </p:cBhvr>
                                    </p:animEffect>
                                  </p:childTnLst>
                                </p:cTn>
                              </p:par>
                              <p:par>
                                <p:cTn id="39" presetID="22" presetClass="entr" presetSubtype="4" fill="hold" grpId="0" nodeType="withEffect">
                                  <p:stCondLst>
                                    <p:cond delay="80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par>
                                <p:cTn id="42" presetID="22" presetClass="entr" presetSubtype="4" fill="hold" grpId="0" nodeType="withEffect">
                                  <p:stCondLst>
                                    <p:cond delay="100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500"/>
                                        <p:tgtEl>
                                          <p:spTgt spid="13"/>
                                        </p:tgtEl>
                                      </p:cBhvr>
                                    </p:animEffect>
                                  </p:childTnLst>
                                </p:cTn>
                              </p:par>
                              <p:par>
                                <p:cTn id="45" presetID="22" presetClass="entr" presetSubtype="4" fill="hold" grpId="0" nodeType="withEffect">
                                  <p:stCondLst>
                                    <p:cond delay="120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par>
                          <p:cTn id="48" fill="hold">
                            <p:stCondLst>
                              <p:cond delay="4600"/>
                            </p:stCondLst>
                            <p:childTnLst>
                              <p:par>
                                <p:cTn id="49" presetID="53" presetClass="entr" presetSubtype="16"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8" grpId="0" animBg="1"/>
      <p:bldP spid="9" grpId="0" animBg="1"/>
      <p:bldP spid="10" grpId="0" animBg="1"/>
      <p:bldP spid="11" grpId="0" animBg="1"/>
      <p:bldP spid="12" grpId="0" animBg="1"/>
      <p:bldP spid="13" grpId="0" animBg="1"/>
      <p:bldP spid="14" grpId="0" animBg="1"/>
      <p:bldGraphic spid="19" grpId="0">
        <p:bldAsOne/>
      </p:bldGraphic>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rot="14528846" flipH="1">
            <a:off x="321565" y="-299035"/>
            <a:ext cx="1382245" cy="2235122"/>
            <a:chOff x="-1919139" y="1932791"/>
            <a:chExt cx="4188494" cy="6441781"/>
          </a:xfrm>
        </p:grpSpPr>
        <p:sp>
          <p:nvSpPr>
            <p:cNvPr id="31" name="任意多边形 30"/>
            <p:cNvSpPr/>
            <p:nvPr/>
          </p:nvSpPr>
          <p:spPr>
            <a:xfrm rot="2581379" flipH="1">
              <a:off x="316813" y="4509659"/>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任意多边形 31"/>
            <p:cNvSpPr/>
            <p:nvPr/>
          </p:nvSpPr>
          <p:spPr>
            <a:xfrm rot="21092539" flipH="1">
              <a:off x="-1919139" y="1932791"/>
              <a:ext cx="2974968" cy="5888736"/>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3" name="文本框 32"/>
          <p:cNvSpPr txBox="1"/>
          <p:nvPr/>
        </p:nvSpPr>
        <p:spPr>
          <a:xfrm>
            <a:off x="656780" y="298380"/>
            <a:ext cx="399468" cy="769441"/>
          </a:xfrm>
          <a:prstGeom prst="rect">
            <a:avLst/>
          </a:prstGeom>
          <a:noFill/>
        </p:spPr>
        <p:txBody>
          <a:bodyPr wrap="none" rtlCol="0">
            <a:spAutoFit/>
          </a:bodyPr>
          <a:lstStyle/>
          <a:p>
            <a:r>
              <a:rPr lang="en-US" altLang="zh-CN" sz="4400" dirty="0" smtClean="0">
                <a:solidFill>
                  <a:schemeClr val="bg1"/>
                </a:solidFill>
                <a:latin typeface="Impact" panose="020B0806030902050204" pitchFamily="34" charset="0"/>
              </a:rPr>
              <a:t>1</a:t>
            </a:r>
            <a:endParaRPr lang="zh-CN" altLang="en-US" sz="4400" dirty="0">
              <a:solidFill>
                <a:schemeClr val="bg1"/>
              </a:solidFill>
              <a:latin typeface="Impact" panose="020B0806030902050204" pitchFamily="34" charset="0"/>
            </a:endParaRPr>
          </a:p>
        </p:txBody>
      </p:sp>
      <p:sp>
        <p:nvSpPr>
          <p:cNvPr id="34" name="文本框 33"/>
          <p:cNvSpPr txBox="1"/>
          <p:nvPr/>
        </p:nvSpPr>
        <p:spPr>
          <a:xfrm>
            <a:off x="2104390" y="359936"/>
            <a:ext cx="5448300" cy="646331"/>
          </a:xfrm>
          <a:prstGeom prst="rect">
            <a:avLst/>
          </a:prstGeom>
          <a:noFill/>
        </p:spPr>
        <p:txBody>
          <a:bodyPr wrap="square" rtlCol="0">
            <a:spAutoFit/>
          </a:bodyPr>
          <a:lstStyle/>
          <a:p>
            <a:r>
              <a:rPr lang="zh-CN" altLang="en-US" sz="3600" b="1" dirty="0" smtClean="0">
                <a:latin typeface="阿里巴巴普惠体 H" panose="00020600040101010101" pitchFamily="18" charset="-122"/>
                <a:ea typeface="阿里巴巴普惠体 H" panose="00020600040101010101" pitchFamily="18" charset="-122"/>
                <a:cs typeface="阿里巴巴普惠体 H" panose="00020600040101010101" pitchFamily="18" charset="-122"/>
              </a:rPr>
              <a:t>在这里输入您的标题</a:t>
            </a:r>
            <a:endParaRPr lang="zh-CN" altLang="en-US" sz="3600" b="1" dirty="0">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35" name="文本框 34"/>
          <p:cNvSpPr txBox="1"/>
          <p:nvPr/>
        </p:nvSpPr>
        <p:spPr>
          <a:xfrm>
            <a:off x="2104390" y="897635"/>
            <a:ext cx="4648204" cy="461665"/>
          </a:xfrm>
          <a:prstGeom prst="rect">
            <a:avLst/>
          </a:prstGeom>
          <a:noFill/>
        </p:spPr>
        <p:txBody>
          <a:bodyPr wrap="square" rtlCol="0">
            <a:spAutoFit/>
          </a:bodyPr>
          <a:lstStyle/>
          <a:p>
            <a:pPr algn="dist"/>
            <a:r>
              <a:rPr lang="en-US" altLang="zh-CN" sz="2400" dirty="0"/>
              <a:t> Enter your title here </a:t>
            </a:r>
            <a:endParaRPr lang="da-DK" altLang="zh-CN" sz="2400" dirty="0">
              <a:latin typeface="Times New Roman" panose="02020603050405020304" pitchFamily="18" charset="0"/>
              <a:cs typeface="Times New Roman" panose="02020603050405020304" pitchFamily="18" charset="0"/>
            </a:endParaRPr>
          </a:p>
        </p:txBody>
      </p:sp>
      <p:sp>
        <p:nvSpPr>
          <p:cNvPr id="8" name="矩形 7"/>
          <p:cNvSpPr/>
          <p:nvPr/>
        </p:nvSpPr>
        <p:spPr>
          <a:xfrm>
            <a:off x="998799" y="1924018"/>
            <a:ext cx="5715000" cy="428625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720149" y="1924018"/>
            <a:ext cx="2143125" cy="2143125"/>
          </a:xfrm>
          <a:prstGeom prst="rect">
            <a:avLst/>
          </a:pr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b="1" dirty="0" smtClean="0">
                <a:latin typeface="微软雅黑" panose="020B0503020204020204" pitchFamily="34" charset="-122"/>
                <a:ea typeface="微软雅黑" panose="020B0503020204020204" pitchFamily="34" charset="-122"/>
              </a:rPr>
              <a:t>单击添加标题</a:t>
            </a:r>
            <a:endParaRPr lang="zh-CN" altLang="en-US" sz="1200" dirty="0">
              <a:latin typeface="微软雅黑" panose="020B0503020204020204" pitchFamily="34" charset="-122"/>
              <a:ea typeface="微软雅黑" panose="020B0503020204020204" pitchFamily="34" charset="-122"/>
            </a:endParaRPr>
          </a:p>
        </p:txBody>
      </p:sp>
      <p:sp>
        <p:nvSpPr>
          <p:cNvPr id="10" name="矩形 9"/>
          <p:cNvSpPr/>
          <p:nvPr/>
        </p:nvSpPr>
        <p:spPr>
          <a:xfrm>
            <a:off x="6720149" y="4067143"/>
            <a:ext cx="2143125" cy="2143125"/>
          </a:xfrm>
          <a:prstGeom prst="rect">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lnSpc>
                <a:spcPct val="150000"/>
              </a:lnSpc>
            </a:pPr>
            <a:endParaRPr lang="en-US" altLang="zh-CN" sz="1600" dirty="0" smtClean="0">
              <a:latin typeface="微软雅黑" panose="020B0503020204020204" pitchFamily="34" charset="-122"/>
              <a:ea typeface="微软雅黑" panose="020B0503020204020204" pitchFamily="34" charset="-122"/>
            </a:endParaRPr>
          </a:p>
          <a:p>
            <a:pPr algn="ctr">
              <a:lnSpc>
                <a:spcPct val="150000"/>
              </a:lnSpc>
            </a:pPr>
            <a:endParaRPr lang="en-US" altLang="zh-CN" sz="1600" dirty="0">
              <a:latin typeface="微软雅黑" panose="020B0503020204020204" pitchFamily="34" charset="-122"/>
              <a:ea typeface="微软雅黑" panose="020B0503020204020204" pitchFamily="34" charset="-122"/>
            </a:endParaRPr>
          </a:p>
          <a:p>
            <a:pPr algn="ctr">
              <a:lnSpc>
                <a:spcPct val="150000"/>
              </a:lnSpc>
            </a:pPr>
            <a:r>
              <a:rPr lang="zh-CN" altLang="en-US" sz="1600" dirty="0" smtClean="0">
                <a:latin typeface="微软雅黑" panose="020B0503020204020204" pitchFamily="34" charset="-122"/>
                <a:ea typeface="微软雅黑" panose="020B0503020204020204" pitchFamily="34" charset="-122"/>
              </a:rPr>
              <a:t>单击添加文本</a:t>
            </a:r>
          </a:p>
        </p:txBody>
      </p:sp>
      <p:sp>
        <p:nvSpPr>
          <p:cNvPr id="11" name="矩形 10"/>
          <p:cNvSpPr/>
          <p:nvPr/>
        </p:nvSpPr>
        <p:spPr>
          <a:xfrm>
            <a:off x="8869624" y="1924018"/>
            <a:ext cx="2143125" cy="2143125"/>
          </a:xfrm>
          <a:prstGeom prst="rect">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lnSpc>
                <a:spcPct val="150000"/>
              </a:lnSpc>
            </a:pPr>
            <a:endParaRPr lang="en-US" altLang="zh-CN" sz="1600" dirty="0" smtClean="0">
              <a:latin typeface="微软雅黑" panose="020B0503020204020204" pitchFamily="34" charset="-122"/>
              <a:ea typeface="微软雅黑" panose="020B0503020204020204" pitchFamily="34" charset="-122"/>
            </a:endParaRPr>
          </a:p>
          <a:p>
            <a:pPr algn="ctr">
              <a:lnSpc>
                <a:spcPct val="150000"/>
              </a:lnSpc>
            </a:pPr>
            <a:r>
              <a:rPr lang="zh-CN" altLang="en-US" sz="2800" dirty="0" smtClean="0">
                <a:latin typeface="微软雅黑" panose="020B0503020204020204" pitchFamily="34" charset="-122"/>
                <a:ea typeface="微软雅黑" panose="020B0503020204020204" pitchFamily="34" charset="-122"/>
              </a:rPr>
              <a:t>单击添加文本</a:t>
            </a:r>
            <a:endParaRPr lang="zh-CN" altLang="en-US" sz="2800" dirty="0">
              <a:latin typeface="微软雅黑" panose="020B0503020204020204" pitchFamily="34" charset="-122"/>
              <a:ea typeface="微软雅黑" panose="020B0503020204020204" pitchFamily="34" charset="-122"/>
            </a:endParaRPr>
          </a:p>
        </p:txBody>
      </p:sp>
      <p:sp>
        <p:nvSpPr>
          <p:cNvPr id="12" name="矩形 11"/>
          <p:cNvSpPr/>
          <p:nvPr/>
        </p:nvSpPr>
        <p:spPr>
          <a:xfrm>
            <a:off x="8863274" y="4067143"/>
            <a:ext cx="2143125" cy="2143125"/>
          </a:xfrm>
          <a:prstGeom prst="rect">
            <a:avLst/>
          </a:pr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2800" b="1" dirty="0" smtClean="0">
                <a:latin typeface="微软雅黑" panose="020B0503020204020204" pitchFamily="34" charset="-122"/>
                <a:ea typeface="微软雅黑" panose="020B0503020204020204" pitchFamily="34" charset="-122"/>
              </a:rPr>
              <a:t>78%</a:t>
            </a:r>
          </a:p>
          <a:p>
            <a:pPr algn="ctr">
              <a:lnSpc>
                <a:spcPct val="150000"/>
              </a:lnSpc>
            </a:pPr>
            <a:r>
              <a:rPr lang="zh-CN" altLang="en-US" sz="1600" dirty="0">
                <a:latin typeface="微软雅黑" panose="020B0503020204020204" pitchFamily="34" charset="-122"/>
                <a:ea typeface="微软雅黑" panose="020B0503020204020204" pitchFamily="34" charset="-122"/>
              </a:rPr>
              <a:t>单击添加文本</a:t>
            </a:r>
          </a:p>
        </p:txBody>
      </p:sp>
      <p:sp>
        <p:nvSpPr>
          <p:cNvPr id="13" name="任意多边形 12"/>
          <p:cNvSpPr>
            <a:spLocks noChangeAspect="1"/>
          </p:cNvSpPr>
          <p:nvPr/>
        </p:nvSpPr>
        <p:spPr>
          <a:xfrm>
            <a:off x="9785719" y="2404168"/>
            <a:ext cx="298233" cy="360000"/>
          </a:xfrm>
          <a:custGeom>
            <a:avLst/>
            <a:gdLst>
              <a:gd name="connsiteX0" fmla="*/ 483834 w 967669"/>
              <a:gd name="connsiteY0" fmla="*/ 124292 h 1168081"/>
              <a:gd name="connsiteX1" fmla="*/ 124291 w 967669"/>
              <a:gd name="connsiteY1" fmla="*/ 483835 h 1168081"/>
              <a:gd name="connsiteX2" fmla="*/ 483834 w 967669"/>
              <a:gd name="connsiteY2" fmla="*/ 843378 h 1168081"/>
              <a:gd name="connsiteX3" fmla="*/ 843377 w 967669"/>
              <a:gd name="connsiteY3" fmla="*/ 483835 h 1168081"/>
              <a:gd name="connsiteX4" fmla="*/ 483834 w 967669"/>
              <a:gd name="connsiteY4" fmla="*/ 124292 h 1168081"/>
              <a:gd name="connsiteX5" fmla="*/ 483835 w 967669"/>
              <a:gd name="connsiteY5" fmla="*/ 0 h 1168081"/>
              <a:gd name="connsiteX6" fmla="*/ 825958 w 967669"/>
              <a:gd name="connsiteY6" fmla="*/ 141712 h 1168081"/>
              <a:gd name="connsiteX7" fmla="*/ 825957 w 967669"/>
              <a:gd name="connsiteY7" fmla="*/ 141713 h 1168081"/>
              <a:gd name="connsiteX8" fmla="*/ 825957 w 967669"/>
              <a:gd name="connsiteY8" fmla="*/ 825959 h 1168081"/>
              <a:gd name="connsiteX9" fmla="*/ 483835 w 967669"/>
              <a:gd name="connsiteY9" fmla="*/ 1168081 h 1168081"/>
              <a:gd name="connsiteX10" fmla="*/ 141712 w 967669"/>
              <a:gd name="connsiteY10" fmla="*/ 825958 h 1168081"/>
              <a:gd name="connsiteX11" fmla="*/ 141712 w 967669"/>
              <a:gd name="connsiteY11" fmla="*/ 141712 h 1168081"/>
              <a:gd name="connsiteX12" fmla="*/ 483835 w 967669"/>
              <a:gd name="connsiteY12" fmla="*/ 0 h 116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7669" h="1168081">
                <a:moveTo>
                  <a:pt x="483834" y="124292"/>
                </a:moveTo>
                <a:cubicBezTo>
                  <a:pt x="285264" y="124292"/>
                  <a:pt x="124291" y="285265"/>
                  <a:pt x="124291" y="483835"/>
                </a:cubicBezTo>
                <a:cubicBezTo>
                  <a:pt x="124291" y="682405"/>
                  <a:pt x="285264" y="843378"/>
                  <a:pt x="483834" y="843378"/>
                </a:cubicBezTo>
                <a:cubicBezTo>
                  <a:pt x="682404" y="843378"/>
                  <a:pt x="843377" y="682405"/>
                  <a:pt x="843377" y="483835"/>
                </a:cubicBezTo>
                <a:cubicBezTo>
                  <a:pt x="843377" y="285265"/>
                  <a:pt x="682404" y="124292"/>
                  <a:pt x="483834" y="124292"/>
                </a:cubicBezTo>
                <a:close/>
                <a:moveTo>
                  <a:pt x="483835" y="0"/>
                </a:moveTo>
                <a:cubicBezTo>
                  <a:pt x="607659" y="0"/>
                  <a:pt x="731483" y="47237"/>
                  <a:pt x="825958" y="141712"/>
                </a:cubicBezTo>
                <a:lnTo>
                  <a:pt x="825957" y="141713"/>
                </a:lnTo>
                <a:cubicBezTo>
                  <a:pt x="1014907" y="330662"/>
                  <a:pt x="1014907" y="637009"/>
                  <a:pt x="825957" y="825959"/>
                </a:cubicBezTo>
                <a:lnTo>
                  <a:pt x="483835" y="1168081"/>
                </a:lnTo>
                <a:lnTo>
                  <a:pt x="141712" y="825958"/>
                </a:lnTo>
                <a:cubicBezTo>
                  <a:pt x="-47238" y="637008"/>
                  <a:pt x="-47238" y="330661"/>
                  <a:pt x="141712" y="141712"/>
                </a:cubicBezTo>
                <a:cubicBezTo>
                  <a:pt x="236187" y="47237"/>
                  <a:pt x="360011" y="0"/>
                  <a:pt x="483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a:spLocks noChangeAspect="1"/>
          </p:cNvSpPr>
          <p:nvPr/>
        </p:nvSpPr>
        <p:spPr>
          <a:xfrm>
            <a:off x="7611712" y="5480274"/>
            <a:ext cx="360000" cy="360000"/>
          </a:xfrm>
          <a:custGeom>
            <a:avLst/>
            <a:gdLst>
              <a:gd name="connsiteX0" fmla="*/ 3817270 w 6400799"/>
              <a:gd name="connsiteY0" fmla="*/ 3323047 h 6400800"/>
              <a:gd name="connsiteX1" fmla="*/ 5066529 w 6400799"/>
              <a:gd name="connsiteY1" fmla="*/ 4572306 h 6400800"/>
              <a:gd name="connsiteX2" fmla="*/ 5272152 w 6400799"/>
              <a:gd name="connsiteY2" fmla="*/ 4366683 h 6400800"/>
              <a:gd name="connsiteX3" fmla="*/ 5272152 w 6400799"/>
              <a:gd name="connsiteY3" fmla="*/ 5189175 h 6400800"/>
              <a:gd name="connsiteX4" fmla="*/ 4449659 w 6400799"/>
              <a:gd name="connsiteY4" fmla="*/ 5189176 h 6400800"/>
              <a:gd name="connsiteX5" fmla="*/ 4655282 w 6400799"/>
              <a:gd name="connsiteY5" fmla="*/ 4983553 h 6400800"/>
              <a:gd name="connsiteX6" fmla="*/ 3406023 w 6400799"/>
              <a:gd name="connsiteY6" fmla="*/ 3734293 h 6400800"/>
              <a:gd name="connsiteX7" fmla="*/ 2583528 w 6400799"/>
              <a:gd name="connsiteY7" fmla="*/ 3323047 h 6400800"/>
              <a:gd name="connsiteX8" fmla="*/ 2994775 w 6400799"/>
              <a:gd name="connsiteY8" fmla="*/ 3734293 h 6400800"/>
              <a:gd name="connsiteX9" fmla="*/ 1745516 w 6400799"/>
              <a:gd name="connsiteY9" fmla="*/ 4983553 h 6400800"/>
              <a:gd name="connsiteX10" fmla="*/ 1951139 w 6400799"/>
              <a:gd name="connsiteY10" fmla="*/ 5189176 h 6400800"/>
              <a:gd name="connsiteX11" fmla="*/ 1128646 w 6400799"/>
              <a:gd name="connsiteY11" fmla="*/ 5189175 h 6400800"/>
              <a:gd name="connsiteX12" fmla="*/ 1128646 w 6400799"/>
              <a:gd name="connsiteY12" fmla="*/ 4366683 h 6400800"/>
              <a:gd name="connsiteX13" fmla="*/ 1334269 w 6400799"/>
              <a:gd name="connsiteY13" fmla="*/ 4572306 h 6400800"/>
              <a:gd name="connsiteX14" fmla="*/ 4449660 w 6400799"/>
              <a:gd name="connsiteY14" fmla="*/ 1211625 h 6400800"/>
              <a:gd name="connsiteX15" fmla="*/ 5272153 w 6400799"/>
              <a:gd name="connsiteY15" fmla="*/ 1211626 h 6400800"/>
              <a:gd name="connsiteX16" fmla="*/ 5272153 w 6400799"/>
              <a:gd name="connsiteY16" fmla="*/ 2034118 h 6400800"/>
              <a:gd name="connsiteX17" fmla="*/ 5066530 w 6400799"/>
              <a:gd name="connsiteY17" fmla="*/ 1828495 h 6400800"/>
              <a:gd name="connsiteX18" fmla="*/ 3817271 w 6400799"/>
              <a:gd name="connsiteY18" fmla="*/ 3077754 h 6400800"/>
              <a:gd name="connsiteX19" fmla="*/ 3406024 w 6400799"/>
              <a:gd name="connsiteY19" fmla="*/ 2666508 h 6400800"/>
              <a:gd name="connsiteX20" fmla="*/ 4655283 w 6400799"/>
              <a:gd name="connsiteY20" fmla="*/ 1417248 h 6400800"/>
              <a:gd name="connsiteX21" fmla="*/ 1951140 w 6400799"/>
              <a:gd name="connsiteY21" fmla="*/ 1211625 h 6400800"/>
              <a:gd name="connsiteX22" fmla="*/ 1745517 w 6400799"/>
              <a:gd name="connsiteY22" fmla="*/ 1417248 h 6400800"/>
              <a:gd name="connsiteX23" fmla="*/ 2994776 w 6400799"/>
              <a:gd name="connsiteY23" fmla="*/ 2666507 h 6400800"/>
              <a:gd name="connsiteX24" fmla="*/ 2583529 w 6400799"/>
              <a:gd name="connsiteY24" fmla="*/ 3077754 h 6400800"/>
              <a:gd name="connsiteX25" fmla="*/ 1334270 w 6400799"/>
              <a:gd name="connsiteY25" fmla="*/ 1828495 h 6400800"/>
              <a:gd name="connsiteX26" fmla="*/ 1128647 w 6400799"/>
              <a:gd name="connsiteY26" fmla="*/ 2034118 h 6400800"/>
              <a:gd name="connsiteX27" fmla="*/ 1128647 w 6400799"/>
              <a:gd name="connsiteY27" fmla="*/ 1211626 h 6400800"/>
              <a:gd name="connsiteX28" fmla="*/ 1079141 w 6400799"/>
              <a:gd name="connsiteY28" fmla="*/ 428327 h 6400800"/>
              <a:gd name="connsiteX29" fmla="*/ 426570 w 6400799"/>
              <a:gd name="connsiteY29" fmla="*/ 1080899 h 6400800"/>
              <a:gd name="connsiteX30" fmla="*/ 426570 w 6400799"/>
              <a:gd name="connsiteY30" fmla="*/ 5323416 h 6400800"/>
              <a:gd name="connsiteX31" fmla="*/ 1079141 w 6400799"/>
              <a:gd name="connsiteY31" fmla="*/ 5975988 h 6400800"/>
              <a:gd name="connsiteX32" fmla="*/ 5321659 w 6400799"/>
              <a:gd name="connsiteY32" fmla="*/ 5975988 h 6400800"/>
              <a:gd name="connsiteX33" fmla="*/ 5974230 w 6400799"/>
              <a:gd name="connsiteY33" fmla="*/ 5323416 h 6400800"/>
              <a:gd name="connsiteX34" fmla="*/ 5974230 w 6400799"/>
              <a:gd name="connsiteY34" fmla="*/ 1080899 h 6400800"/>
              <a:gd name="connsiteX35" fmla="*/ 5321659 w 6400799"/>
              <a:gd name="connsiteY35" fmla="*/ 428327 h 6400800"/>
              <a:gd name="connsiteX36" fmla="*/ 752926 w 6400799"/>
              <a:gd name="connsiteY36" fmla="*/ 0 h 6400800"/>
              <a:gd name="connsiteX37" fmla="*/ 5647873 w 6400799"/>
              <a:gd name="connsiteY37" fmla="*/ 0 h 6400800"/>
              <a:gd name="connsiteX38" fmla="*/ 6400799 w 6400799"/>
              <a:gd name="connsiteY38" fmla="*/ 752926 h 6400800"/>
              <a:gd name="connsiteX39" fmla="*/ 6400799 w 6400799"/>
              <a:gd name="connsiteY39" fmla="*/ 5647874 h 6400800"/>
              <a:gd name="connsiteX40" fmla="*/ 5647873 w 6400799"/>
              <a:gd name="connsiteY40" fmla="*/ 6400800 h 6400800"/>
              <a:gd name="connsiteX41" fmla="*/ 752926 w 6400799"/>
              <a:gd name="connsiteY41" fmla="*/ 6400800 h 6400800"/>
              <a:gd name="connsiteX42" fmla="*/ 0 w 6400799"/>
              <a:gd name="connsiteY42" fmla="*/ 5647874 h 6400800"/>
              <a:gd name="connsiteX43" fmla="*/ 0 w 6400799"/>
              <a:gd name="connsiteY43" fmla="*/ 752926 h 6400800"/>
              <a:gd name="connsiteX44" fmla="*/ 752926 w 6400799"/>
              <a:gd name="connsiteY44"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400799" h="6400800">
                <a:moveTo>
                  <a:pt x="3817270" y="3323047"/>
                </a:moveTo>
                <a:lnTo>
                  <a:pt x="5066529" y="4572306"/>
                </a:lnTo>
                <a:lnTo>
                  <a:pt x="5272152" y="4366683"/>
                </a:lnTo>
                <a:lnTo>
                  <a:pt x="5272152" y="5189175"/>
                </a:lnTo>
                <a:lnTo>
                  <a:pt x="4449659" y="5189176"/>
                </a:lnTo>
                <a:lnTo>
                  <a:pt x="4655282" y="4983553"/>
                </a:lnTo>
                <a:lnTo>
                  <a:pt x="3406023" y="3734293"/>
                </a:lnTo>
                <a:close/>
                <a:moveTo>
                  <a:pt x="2583528" y="3323047"/>
                </a:moveTo>
                <a:lnTo>
                  <a:pt x="2994775" y="3734293"/>
                </a:lnTo>
                <a:lnTo>
                  <a:pt x="1745516" y="4983553"/>
                </a:lnTo>
                <a:lnTo>
                  <a:pt x="1951139" y="5189176"/>
                </a:lnTo>
                <a:lnTo>
                  <a:pt x="1128646" y="5189175"/>
                </a:lnTo>
                <a:lnTo>
                  <a:pt x="1128646" y="4366683"/>
                </a:lnTo>
                <a:lnTo>
                  <a:pt x="1334269" y="4572306"/>
                </a:lnTo>
                <a:close/>
                <a:moveTo>
                  <a:pt x="4449660" y="1211625"/>
                </a:moveTo>
                <a:lnTo>
                  <a:pt x="5272153" y="1211626"/>
                </a:lnTo>
                <a:lnTo>
                  <a:pt x="5272153" y="2034118"/>
                </a:lnTo>
                <a:lnTo>
                  <a:pt x="5066530" y="1828495"/>
                </a:lnTo>
                <a:lnTo>
                  <a:pt x="3817271" y="3077754"/>
                </a:lnTo>
                <a:lnTo>
                  <a:pt x="3406024" y="2666508"/>
                </a:lnTo>
                <a:lnTo>
                  <a:pt x="4655283" y="1417248"/>
                </a:lnTo>
                <a:close/>
                <a:moveTo>
                  <a:pt x="1951140" y="1211625"/>
                </a:moveTo>
                <a:lnTo>
                  <a:pt x="1745517" y="1417248"/>
                </a:lnTo>
                <a:lnTo>
                  <a:pt x="2994776" y="2666507"/>
                </a:lnTo>
                <a:lnTo>
                  <a:pt x="2583529" y="3077754"/>
                </a:lnTo>
                <a:lnTo>
                  <a:pt x="1334270" y="1828495"/>
                </a:lnTo>
                <a:lnTo>
                  <a:pt x="1128647" y="2034118"/>
                </a:lnTo>
                <a:lnTo>
                  <a:pt x="1128647" y="1211626"/>
                </a:lnTo>
                <a:close/>
                <a:moveTo>
                  <a:pt x="1079141" y="428327"/>
                </a:moveTo>
                <a:cubicBezTo>
                  <a:pt x="718736" y="428327"/>
                  <a:pt x="426570" y="720493"/>
                  <a:pt x="426570" y="1080899"/>
                </a:cubicBezTo>
                <a:lnTo>
                  <a:pt x="426570" y="5323416"/>
                </a:lnTo>
                <a:cubicBezTo>
                  <a:pt x="426570" y="5683822"/>
                  <a:pt x="718736" y="5975988"/>
                  <a:pt x="1079141" y="5975988"/>
                </a:cubicBezTo>
                <a:lnTo>
                  <a:pt x="5321659" y="5975988"/>
                </a:lnTo>
                <a:cubicBezTo>
                  <a:pt x="5682065" y="5975988"/>
                  <a:pt x="5974230" y="5683822"/>
                  <a:pt x="5974230" y="5323416"/>
                </a:cubicBezTo>
                <a:lnTo>
                  <a:pt x="5974230" y="1080899"/>
                </a:lnTo>
                <a:cubicBezTo>
                  <a:pt x="5974230" y="720493"/>
                  <a:pt x="5682065" y="428327"/>
                  <a:pt x="5321659" y="428327"/>
                </a:cubicBezTo>
                <a:close/>
                <a:moveTo>
                  <a:pt x="752926" y="0"/>
                </a:moveTo>
                <a:lnTo>
                  <a:pt x="5647873" y="0"/>
                </a:lnTo>
                <a:cubicBezTo>
                  <a:pt x="6063703" y="0"/>
                  <a:pt x="6400799" y="337096"/>
                  <a:pt x="6400799" y="752926"/>
                </a:cubicBezTo>
                <a:lnTo>
                  <a:pt x="6400799" y="5647874"/>
                </a:lnTo>
                <a:cubicBezTo>
                  <a:pt x="6400799" y="6063704"/>
                  <a:pt x="6063703" y="6400800"/>
                  <a:pt x="5647873" y="6400800"/>
                </a:cubicBezTo>
                <a:lnTo>
                  <a:pt x="752926" y="6400800"/>
                </a:lnTo>
                <a:cubicBezTo>
                  <a:pt x="337096" y="6400800"/>
                  <a:pt x="0" y="6063704"/>
                  <a:pt x="0" y="5647874"/>
                </a:cubicBezTo>
                <a:lnTo>
                  <a:pt x="0" y="752926"/>
                </a:lnTo>
                <a:cubicBezTo>
                  <a:pt x="0" y="337096"/>
                  <a:pt x="337096" y="0"/>
                  <a:pt x="7529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824400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700"/>
                                        <p:tgtEl>
                                          <p:spTgt spid="34"/>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700"/>
                                        <p:tgtEl>
                                          <p:spTgt spid="35"/>
                                        </p:tgtEl>
                                      </p:cBhvr>
                                    </p:animEffect>
                                  </p:childTnLst>
                                </p:cTn>
                              </p:par>
                              <p:par>
                                <p:cTn id="11" presetID="17"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fltVal val="0"/>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childTnLst>
                                </p:cTn>
                              </p:par>
                            </p:childTnLst>
                          </p:cTn>
                        </p:par>
                        <p:par>
                          <p:cTn id="15" fill="hold">
                            <p:stCondLst>
                              <p:cond delay="1200"/>
                            </p:stCondLst>
                            <p:childTnLst>
                              <p:par>
                                <p:cTn id="16" presetID="2" presetClass="entr" presetSubtype="2"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750" fill="hold"/>
                                        <p:tgtEl>
                                          <p:spTgt spid="9"/>
                                        </p:tgtEl>
                                        <p:attrNameLst>
                                          <p:attrName>ppt_x</p:attrName>
                                        </p:attrNameLst>
                                      </p:cBhvr>
                                      <p:tavLst>
                                        <p:tav tm="0">
                                          <p:val>
                                            <p:strVal val="1+#ppt_w/2"/>
                                          </p:val>
                                        </p:tav>
                                        <p:tav tm="100000">
                                          <p:val>
                                            <p:strVal val="#ppt_x"/>
                                          </p:val>
                                        </p:tav>
                                      </p:tavLst>
                                    </p:anim>
                                    <p:anim calcmode="lin" valueType="num">
                                      <p:cBhvr additive="base">
                                        <p:cTn id="19" dur="75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195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childTnLst>
                                </p:cTn>
                              </p:par>
                            </p:childTnLst>
                          </p:cTn>
                        </p:par>
                        <p:par>
                          <p:cTn id="27" fill="hold">
                            <p:stCondLst>
                              <p:cond delay="2950"/>
                            </p:stCondLst>
                            <p:childTnLst>
                              <p:par>
                                <p:cTn id="28" presetID="10"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childTnLst>
                                </p:cTn>
                              </p:par>
                            </p:childTnLst>
                          </p:cTn>
                        </p:par>
                        <p:par>
                          <p:cTn id="34" fill="hold">
                            <p:stCondLst>
                              <p:cond delay="3950"/>
                            </p:stCondLst>
                            <p:childTnLst>
                              <p:par>
                                <p:cTn id="35" presetID="2" presetClass="entr" presetSubtype="2"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750" fill="hold"/>
                                        <p:tgtEl>
                                          <p:spTgt spid="12"/>
                                        </p:tgtEl>
                                        <p:attrNameLst>
                                          <p:attrName>ppt_x</p:attrName>
                                        </p:attrNameLst>
                                      </p:cBhvr>
                                      <p:tavLst>
                                        <p:tav tm="0">
                                          <p:val>
                                            <p:strVal val="1+#ppt_w/2"/>
                                          </p:val>
                                        </p:tav>
                                        <p:tav tm="100000">
                                          <p:val>
                                            <p:strVal val="#ppt_x"/>
                                          </p:val>
                                        </p:tav>
                                      </p:tavLst>
                                    </p:anim>
                                    <p:anim calcmode="lin" valueType="num">
                                      <p:cBhvr additive="base">
                                        <p:cTn id="38" dur="7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8" grpId="0" animBg="1"/>
      <p:bldP spid="9" grpId="0" animBg="1"/>
      <p:bldP spid="10" grpId="0" animBg="1"/>
      <p:bldP spid="11" grpId="0" animBg="1"/>
      <p:bldP spid="12"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rot="14528846" flipH="1">
            <a:off x="321565" y="-299035"/>
            <a:ext cx="1382245" cy="2235122"/>
            <a:chOff x="-1919139" y="1932791"/>
            <a:chExt cx="4188494" cy="6441781"/>
          </a:xfrm>
        </p:grpSpPr>
        <p:sp>
          <p:nvSpPr>
            <p:cNvPr id="31" name="任意多边形 30"/>
            <p:cNvSpPr/>
            <p:nvPr/>
          </p:nvSpPr>
          <p:spPr>
            <a:xfrm rot="2581379" flipH="1">
              <a:off x="316813" y="4509659"/>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任意多边形 31"/>
            <p:cNvSpPr/>
            <p:nvPr/>
          </p:nvSpPr>
          <p:spPr>
            <a:xfrm rot="21092539" flipH="1">
              <a:off x="-1919139" y="1932791"/>
              <a:ext cx="2974968" cy="5888736"/>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3" name="文本框 32"/>
          <p:cNvSpPr txBox="1"/>
          <p:nvPr/>
        </p:nvSpPr>
        <p:spPr>
          <a:xfrm>
            <a:off x="656780" y="298380"/>
            <a:ext cx="399468" cy="769441"/>
          </a:xfrm>
          <a:prstGeom prst="rect">
            <a:avLst/>
          </a:prstGeom>
          <a:noFill/>
        </p:spPr>
        <p:txBody>
          <a:bodyPr wrap="none" rtlCol="0">
            <a:spAutoFit/>
          </a:bodyPr>
          <a:lstStyle/>
          <a:p>
            <a:r>
              <a:rPr lang="en-US" altLang="zh-CN" sz="4400" dirty="0" smtClean="0">
                <a:solidFill>
                  <a:schemeClr val="bg1"/>
                </a:solidFill>
                <a:latin typeface="Impact" panose="020B0806030902050204" pitchFamily="34" charset="0"/>
              </a:rPr>
              <a:t>1</a:t>
            </a:r>
            <a:endParaRPr lang="zh-CN" altLang="en-US" sz="4400" dirty="0">
              <a:solidFill>
                <a:schemeClr val="bg1"/>
              </a:solidFill>
              <a:latin typeface="Impact" panose="020B0806030902050204" pitchFamily="34" charset="0"/>
            </a:endParaRPr>
          </a:p>
        </p:txBody>
      </p:sp>
      <p:sp>
        <p:nvSpPr>
          <p:cNvPr id="34" name="文本框 33"/>
          <p:cNvSpPr txBox="1"/>
          <p:nvPr/>
        </p:nvSpPr>
        <p:spPr>
          <a:xfrm>
            <a:off x="2104390" y="359936"/>
            <a:ext cx="5448300" cy="646331"/>
          </a:xfrm>
          <a:prstGeom prst="rect">
            <a:avLst/>
          </a:prstGeom>
          <a:noFill/>
        </p:spPr>
        <p:txBody>
          <a:bodyPr wrap="square" rtlCol="0">
            <a:spAutoFit/>
          </a:bodyPr>
          <a:lstStyle/>
          <a:p>
            <a:r>
              <a:rPr lang="zh-CN" altLang="en-US" sz="3600" b="1" dirty="0" smtClean="0">
                <a:latin typeface="阿里巴巴普惠体 H" panose="00020600040101010101" pitchFamily="18" charset="-122"/>
                <a:ea typeface="阿里巴巴普惠体 H" panose="00020600040101010101" pitchFamily="18" charset="-122"/>
                <a:cs typeface="阿里巴巴普惠体 H" panose="00020600040101010101" pitchFamily="18" charset="-122"/>
              </a:rPr>
              <a:t>在这里输入您的标题</a:t>
            </a:r>
            <a:endParaRPr lang="zh-CN" altLang="en-US" sz="3600" b="1" dirty="0">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35" name="文本框 34"/>
          <p:cNvSpPr txBox="1"/>
          <p:nvPr/>
        </p:nvSpPr>
        <p:spPr>
          <a:xfrm>
            <a:off x="2104390" y="897635"/>
            <a:ext cx="4648204" cy="461665"/>
          </a:xfrm>
          <a:prstGeom prst="rect">
            <a:avLst/>
          </a:prstGeom>
          <a:noFill/>
        </p:spPr>
        <p:txBody>
          <a:bodyPr wrap="square" rtlCol="0">
            <a:spAutoFit/>
          </a:bodyPr>
          <a:lstStyle/>
          <a:p>
            <a:pPr algn="dist"/>
            <a:r>
              <a:rPr lang="en-US" altLang="zh-CN" sz="2400" dirty="0"/>
              <a:t> Enter your title here </a:t>
            </a:r>
            <a:endParaRPr lang="da-DK" altLang="zh-CN" sz="2400" dirty="0">
              <a:latin typeface="Times New Roman" panose="02020603050405020304" pitchFamily="18" charset="0"/>
              <a:cs typeface="Times New Roman" panose="02020603050405020304" pitchFamily="18" charset="0"/>
            </a:endParaRPr>
          </a:p>
        </p:txBody>
      </p:sp>
      <p:sp>
        <p:nvSpPr>
          <p:cNvPr id="40" name="Freeform 42"/>
          <p:cNvSpPr>
            <a:spLocks/>
          </p:cNvSpPr>
          <p:nvPr/>
        </p:nvSpPr>
        <p:spPr bwMode="auto">
          <a:xfrm>
            <a:off x="2103438" y="1998209"/>
            <a:ext cx="3246437" cy="739775"/>
          </a:xfrm>
          <a:custGeom>
            <a:avLst/>
            <a:gdLst>
              <a:gd name="T0" fmla="*/ 0 w 4673"/>
              <a:gd name="T1" fmla="*/ 353760222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75000"/>
                  <a:lumOff val="25000"/>
                </a:schemeClr>
              </a:solidFill>
            </a:endParaRPr>
          </a:p>
        </p:txBody>
      </p:sp>
      <p:sp>
        <p:nvSpPr>
          <p:cNvPr id="41" name="Freeform 42"/>
          <p:cNvSpPr>
            <a:spLocks/>
          </p:cNvSpPr>
          <p:nvPr/>
        </p:nvSpPr>
        <p:spPr bwMode="auto">
          <a:xfrm flipH="1">
            <a:off x="6454775" y="1998209"/>
            <a:ext cx="3246438" cy="739775"/>
          </a:xfrm>
          <a:custGeom>
            <a:avLst/>
            <a:gdLst>
              <a:gd name="T0" fmla="*/ 0 w 4673"/>
              <a:gd name="T1" fmla="*/ 353760222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75000"/>
                  <a:lumOff val="25000"/>
                </a:schemeClr>
              </a:solidFill>
            </a:endParaRPr>
          </a:p>
        </p:txBody>
      </p:sp>
      <p:sp>
        <p:nvSpPr>
          <p:cNvPr id="42" name="Freeform 42"/>
          <p:cNvSpPr>
            <a:spLocks/>
          </p:cNvSpPr>
          <p:nvPr/>
        </p:nvSpPr>
        <p:spPr bwMode="auto">
          <a:xfrm flipV="1">
            <a:off x="2103438" y="5330371"/>
            <a:ext cx="3246437" cy="736600"/>
          </a:xfrm>
          <a:custGeom>
            <a:avLst/>
            <a:gdLst>
              <a:gd name="T0" fmla="*/ 0 w 4673"/>
              <a:gd name="T1" fmla="*/ 351485816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75000"/>
                  <a:lumOff val="25000"/>
                </a:schemeClr>
              </a:solidFill>
            </a:endParaRPr>
          </a:p>
        </p:txBody>
      </p:sp>
      <p:sp>
        <p:nvSpPr>
          <p:cNvPr id="43" name="Freeform 42"/>
          <p:cNvSpPr>
            <a:spLocks/>
          </p:cNvSpPr>
          <p:nvPr/>
        </p:nvSpPr>
        <p:spPr bwMode="auto">
          <a:xfrm flipH="1" flipV="1">
            <a:off x="6454775" y="5330371"/>
            <a:ext cx="3246438" cy="736600"/>
          </a:xfrm>
          <a:custGeom>
            <a:avLst/>
            <a:gdLst>
              <a:gd name="T0" fmla="*/ 0 w 4673"/>
              <a:gd name="T1" fmla="*/ 351485816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75000"/>
                  <a:lumOff val="25000"/>
                </a:schemeClr>
              </a:solidFill>
            </a:endParaRPr>
          </a:p>
        </p:txBody>
      </p:sp>
      <p:sp>
        <p:nvSpPr>
          <p:cNvPr id="44" name="矩形 32"/>
          <p:cNvSpPr>
            <a:spLocks noChangeArrowheads="1"/>
          </p:cNvSpPr>
          <p:nvPr/>
        </p:nvSpPr>
        <p:spPr bwMode="auto">
          <a:xfrm>
            <a:off x="0" y="3530146"/>
            <a:ext cx="12196763" cy="1149350"/>
          </a:xfrm>
          <a:prstGeom prst="rect">
            <a:avLst/>
          </a:prstGeom>
          <a:solidFill>
            <a:srgbClr val="8AC028"/>
          </a:solidFill>
          <a:ln>
            <a:noFill/>
          </a:ln>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bg1"/>
              </a:solidFill>
            </a:endParaRPr>
          </a:p>
        </p:txBody>
      </p:sp>
      <p:sp>
        <p:nvSpPr>
          <p:cNvPr id="45" name="TextBox 33"/>
          <p:cNvSpPr>
            <a:spLocks noChangeArrowheads="1"/>
          </p:cNvSpPr>
          <p:nvPr/>
        </p:nvSpPr>
        <p:spPr bwMode="auto">
          <a:xfrm>
            <a:off x="3523099" y="3857210"/>
            <a:ext cx="480131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3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单击此处添加文本以及描述</a:t>
            </a:r>
            <a:endParaRPr lang="zh-CN" altLang="en-US" dirty="0">
              <a:solidFill>
                <a:schemeClr val="bg1"/>
              </a:solidFill>
            </a:endParaRPr>
          </a:p>
        </p:txBody>
      </p:sp>
      <p:grpSp>
        <p:nvGrpSpPr>
          <p:cNvPr id="46" name="组合 34"/>
          <p:cNvGrpSpPr>
            <a:grpSpLocks/>
          </p:cNvGrpSpPr>
          <p:nvPr/>
        </p:nvGrpSpPr>
        <p:grpSpPr bwMode="auto">
          <a:xfrm>
            <a:off x="1543050" y="2666546"/>
            <a:ext cx="1154113" cy="1155700"/>
            <a:chOff x="0" y="0"/>
            <a:chExt cx="1154113" cy="1155699"/>
          </a:xfrm>
        </p:grpSpPr>
        <p:sp>
          <p:nvSpPr>
            <p:cNvPr id="47" name="Oval 30"/>
            <p:cNvSpPr>
              <a:spLocks noChangeArrowheads="1"/>
            </p:cNvSpPr>
            <p:nvPr/>
          </p:nvSpPr>
          <p:spPr bwMode="auto">
            <a:xfrm>
              <a:off x="0" y="0"/>
              <a:ext cx="1154113" cy="1155699"/>
            </a:xfrm>
            <a:prstGeom prst="ellipse">
              <a:avLst/>
            </a:prstGeom>
            <a:solidFill>
              <a:srgbClr val="29670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48" name="Freeform 34"/>
            <p:cNvSpPr>
              <a:spLocks noEditPoints="1" noChangeArrowheads="1"/>
            </p:cNvSpPr>
            <p:nvPr/>
          </p:nvSpPr>
          <p:spPr bwMode="auto">
            <a:xfrm>
              <a:off x="266700" y="128587"/>
              <a:ext cx="638175" cy="868362"/>
            </a:xfrm>
            <a:custGeom>
              <a:avLst/>
              <a:gdLst>
                <a:gd name="T0" fmla="*/ 115857104 w 709"/>
                <a:gd name="T1" fmla="*/ 289888070 h 965"/>
                <a:gd name="T2" fmla="*/ 176621452 w 709"/>
                <a:gd name="T3" fmla="*/ 432402886 h 965"/>
                <a:gd name="T4" fmla="*/ 226043544 w 709"/>
                <a:gd name="T5" fmla="*/ 546575925 h 965"/>
                <a:gd name="T6" fmla="*/ 337039206 w 709"/>
                <a:gd name="T7" fmla="*/ 549815409 h 965"/>
                <a:gd name="T8" fmla="*/ 361344754 w 709"/>
                <a:gd name="T9" fmla="*/ 504469827 h 965"/>
                <a:gd name="T10" fmla="*/ 422919169 w 709"/>
                <a:gd name="T11" fmla="*/ 389486017 h 965"/>
                <a:gd name="T12" fmla="*/ 287618015 w 709"/>
                <a:gd name="T13" fmla="*/ 119032210 h 965"/>
                <a:gd name="T14" fmla="*/ 238195924 w 709"/>
                <a:gd name="T15" fmla="*/ 585444338 h 965"/>
                <a:gd name="T16" fmla="*/ 181482922 w 709"/>
                <a:gd name="T17" fmla="*/ 520664549 h 965"/>
                <a:gd name="T18" fmla="*/ 122338792 w 709"/>
                <a:gd name="T19" fmla="*/ 409730095 h 965"/>
                <a:gd name="T20" fmla="*/ 287618015 w 709"/>
                <a:gd name="T21" fmla="*/ 82593381 h 965"/>
                <a:gd name="T22" fmla="*/ 452896282 w 709"/>
                <a:gd name="T23" fmla="*/ 409730095 h 965"/>
                <a:gd name="T24" fmla="*/ 392942057 w 709"/>
                <a:gd name="T25" fmla="*/ 520664549 h 965"/>
                <a:gd name="T26" fmla="*/ 337039206 w 709"/>
                <a:gd name="T27" fmla="*/ 585444338 h 965"/>
                <a:gd name="T28" fmla="*/ 205788470 w 709"/>
                <a:gd name="T29" fmla="*/ 700427136 h 965"/>
                <a:gd name="T30" fmla="*/ 345141056 w 709"/>
                <a:gd name="T31" fmla="*/ 726339411 h 965"/>
                <a:gd name="T32" fmla="*/ 345141056 w 709"/>
                <a:gd name="T33" fmla="*/ 673705889 h 965"/>
                <a:gd name="T34" fmla="*/ 221992169 w 709"/>
                <a:gd name="T35" fmla="*/ 716621858 h 965"/>
                <a:gd name="T36" fmla="*/ 355673190 w 709"/>
                <a:gd name="T37" fmla="*/ 716621858 h 965"/>
                <a:gd name="T38" fmla="*/ 371877789 w 709"/>
                <a:gd name="T39" fmla="*/ 700427136 h 965"/>
                <a:gd name="T40" fmla="*/ 205788470 w 709"/>
                <a:gd name="T41" fmla="*/ 617023911 h 965"/>
                <a:gd name="T42" fmla="*/ 371877789 w 709"/>
                <a:gd name="T43" fmla="*/ 700427136 h 965"/>
                <a:gd name="T44" fmla="*/ 370256699 w 709"/>
                <a:gd name="T45" fmla="*/ 326325970 h 965"/>
                <a:gd name="T46" fmla="*/ 314353848 w 709"/>
                <a:gd name="T47" fmla="*/ 382198977 h 965"/>
                <a:gd name="T48" fmla="*/ 260071187 w 709"/>
                <a:gd name="T49" fmla="*/ 382198977 h 965"/>
                <a:gd name="T50" fmla="*/ 204168280 w 709"/>
                <a:gd name="T51" fmla="*/ 326325970 h 965"/>
                <a:gd name="T52" fmla="*/ 204168280 w 709"/>
                <a:gd name="T53" fmla="*/ 272073606 h 965"/>
                <a:gd name="T54" fmla="*/ 260071187 w 709"/>
                <a:gd name="T55" fmla="*/ 215391572 h 965"/>
                <a:gd name="T56" fmla="*/ 314353848 w 709"/>
                <a:gd name="T57" fmla="*/ 215391572 h 965"/>
                <a:gd name="T58" fmla="*/ 370256699 w 709"/>
                <a:gd name="T59" fmla="*/ 272073606 h 965"/>
                <a:gd name="T60" fmla="*/ 551739677 w 709"/>
                <a:gd name="T61" fmla="*/ 263975795 h 965"/>
                <a:gd name="T62" fmla="*/ 522572659 w 709"/>
                <a:gd name="T63" fmla="*/ 289888070 h 965"/>
                <a:gd name="T64" fmla="*/ 551739677 w 709"/>
                <a:gd name="T65" fmla="*/ 306892663 h 965"/>
                <a:gd name="T66" fmla="*/ 551739677 w 709"/>
                <a:gd name="T67" fmla="*/ 263975795 h 965"/>
                <a:gd name="T68" fmla="*/ 488545072 w 709"/>
                <a:gd name="T69" fmla="*/ 114983726 h 965"/>
                <a:gd name="T70" fmla="*/ 458567847 w 709"/>
                <a:gd name="T71" fmla="*/ 85022995 h 965"/>
                <a:gd name="T72" fmla="*/ 466669696 w 709"/>
                <a:gd name="T73" fmla="*/ 137656545 h 965"/>
                <a:gd name="T74" fmla="*/ 307872188 w 709"/>
                <a:gd name="T75" fmla="*/ 55062250 h 965"/>
                <a:gd name="T76" fmla="*/ 286807020 w 709"/>
                <a:gd name="T77" fmla="*/ 0 h 965"/>
                <a:gd name="T78" fmla="*/ 264932657 w 709"/>
                <a:gd name="T79" fmla="*/ 55062250 h 965"/>
                <a:gd name="T80" fmla="*/ 105324970 w 709"/>
                <a:gd name="T81" fmla="*/ 140085258 h 965"/>
                <a:gd name="T82" fmla="*/ 115047009 w 709"/>
                <a:gd name="T83" fmla="*/ 88261579 h 965"/>
                <a:gd name="T84" fmla="*/ 84259802 w 709"/>
                <a:gd name="T85" fmla="*/ 119032210 h 965"/>
                <a:gd name="T86" fmla="*/ 51852390 w 709"/>
                <a:gd name="T87" fmla="*/ 289888070 h 965"/>
                <a:gd name="T88" fmla="*/ 22685365 w 709"/>
                <a:gd name="T89" fmla="*/ 263975795 h 965"/>
                <a:gd name="T90" fmla="*/ 22685365 w 709"/>
                <a:gd name="T91" fmla="*/ 306892663 h 965"/>
                <a:gd name="T92" fmla="*/ 51852390 w 709"/>
                <a:gd name="T93" fmla="*/ 289888070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09"/>
                <a:gd name="T142" fmla="*/ 0 h 965"/>
                <a:gd name="T143" fmla="*/ 709 w 709"/>
                <a:gd name="T144" fmla="*/ 965 h 96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tx1">
                    <a:lumMod val="75000"/>
                    <a:lumOff val="25000"/>
                  </a:schemeClr>
                </a:solidFill>
              </a:endParaRPr>
            </a:p>
          </p:txBody>
        </p:sp>
      </p:grpSp>
      <p:grpSp>
        <p:nvGrpSpPr>
          <p:cNvPr id="49" name="组合 37"/>
          <p:cNvGrpSpPr>
            <a:grpSpLocks/>
          </p:cNvGrpSpPr>
          <p:nvPr/>
        </p:nvGrpSpPr>
        <p:grpSpPr bwMode="auto">
          <a:xfrm>
            <a:off x="1568450" y="4241346"/>
            <a:ext cx="1154113" cy="1155700"/>
            <a:chOff x="0" y="0"/>
            <a:chExt cx="1154113" cy="1155698"/>
          </a:xfrm>
        </p:grpSpPr>
        <p:sp>
          <p:nvSpPr>
            <p:cNvPr id="50" name="Oval 31"/>
            <p:cNvSpPr>
              <a:spLocks noChangeArrowheads="1"/>
            </p:cNvSpPr>
            <p:nvPr/>
          </p:nvSpPr>
          <p:spPr bwMode="auto">
            <a:xfrm>
              <a:off x="0" y="0"/>
              <a:ext cx="1154113" cy="1155699"/>
            </a:xfrm>
            <a:prstGeom prst="ellipse">
              <a:avLst/>
            </a:prstGeom>
            <a:solidFill>
              <a:srgbClr val="29670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51" name="Freeform 35"/>
            <p:cNvSpPr>
              <a:spLocks noEditPoints="1" noChangeArrowheads="1"/>
            </p:cNvSpPr>
            <p:nvPr/>
          </p:nvSpPr>
          <p:spPr bwMode="auto">
            <a:xfrm>
              <a:off x="269875" y="169862"/>
              <a:ext cx="563563" cy="766762"/>
            </a:xfrm>
            <a:custGeom>
              <a:avLst/>
              <a:gdLst>
                <a:gd name="T0" fmla="*/ 66670858 w 625"/>
                <a:gd name="T1" fmla="*/ 111769057 h 852"/>
                <a:gd name="T2" fmla="*/ 56101111 w 625"/>
                <a:gd name="T3" fmla="*/ 690051629 h 852"/>
                <a:gd name="T4" fmla="*/ 508165235 w 625"/>
                <a:gd name="T5" fmla="*/ 169273519 h 852"/>
                <a:gd name="T6" fmla="*/ 469137723 w 625"/>
                <a:gd name="T7" fmla="*/ 181422013 h 852"/>
                <a:gd name="T8" fmla="*/ 57727778 w 625"/>
                <a:gd name="T9" fmla="*/ 650365407 h 852"/>
                <a:gd name="T10" fmla="*/ 219527146 w 625"/>
                <a:gd name="T11" fmla="*/ 73702754 h 852"/>
                <a:gd name="T12" fmla="*/ 288638033 w 625"/>
                <a:gd name="T13" fmla="*/ 73702754 h 852"/>
                <a:gd name="T14" fmla="*/ 252863068 w 625"/>
                <a:gd name="T15" fmla="*/ 110149138 h 852"/>
                <a:gd name="T16" fmla="*/ 177248215 w 625"/>
                <a:gd name="T17" fmla="*/ 75322674 h 852"/>
                <a:gd name="T18" fmla="*/ 93502758 w 625"/>
                <a:gd name="T19" fmla="*/ 174942336 h 852"/>
                <a:gd name="T20" fmla="*/ 414662393 w 625"/>
                <a:gd name="T21" fmla="*/ 174942336 h 852"/>
                <a:gd name="T22" fmla="*/ 330916963 w 625"/>
                <a:gd name="T23" fmla="*/ 75322674 h 852"/>
                <a:gd name="T24" fmla="*/ 177248215 w 625"/>
                <a:gd name="T25" fmla="*/ 75322674 h 852"/>
                <a:gd name="T26" fmla="*/ 179687315 w 625"/>
                <a:gd name="T27" fmla="*/ 524018005 h 852"/>
                <a:gd name="T28" fmla="*/ 122772884 w 625"/>
                <a:gd name="T29" fmla="*/ 540216298 h 852"/>
                <a:gd name="T30" fmla="*/ 110576456 w 625"/>
                <a:gd name="T31" fmla="*/ 552365692 h 852"/>
                <a:gd name="T32" fmla="*/ 179687315 w 625"/>
                <a:gd name="T33" fmla="*/ 557224550 h 852"/>
                <a:gd name="T34" fmla="*/ 107324924 w 625"/>
                <a:gd name="T35" fmla="*/ 592860973 h 852"/>
                <a:gd name="T36" fmla="*/ 196761914 w 625"/>
                <a:gd name="T37" fmla="*/ 549125853 h 852"/>
                <a:gd name="T38" fmla="*/ 196761914 w 625"/>
                <a:gd name="T39" fmla="*/ 520778166 h 852"/>
                <a:gd name="T40" fmla="*/ 89436990 w 625"/>
                <a:gd name="T41" fmla="*/ 526447884 h 852"/>
                <a:gd name="T42" fmla="*/ 173995782 w 625"/>
                <a:gd name="T43" fmla="*/ 615538943 h 852"/>
                <a:gd name="T44" fmla="*/ 173995782 w 625"/>
                <a:gd name="T45" fmla="*/ 271323088 h 852"/>
                <a:gd name="T46" fmla="*/ 122772884 w 625"/>
                <a:gd name="T47" fmla="*/ 286711421 h 852"/>
                <a:gd name="T48" fmla="*/ 140659916 w 625"/>
                <a:gd name="T49" fmla="*/ 332067360 h 852"/>
                <a:gd name="T50" fmla="*/ 107324924 w 625"/>
                <a:gd name="T51" fmla="*/ 344215855 h 852"/>
                <a:gd name="T52" fmla="*/ 173995782 w 625"/>
                <a:gd name="T53" fmla="*/ 253504876 h 852"/>
                <a:gd name="T54" fmla="*/ 89436990 w 625"/>
                <a:gd name="T55" fmla="*/ 342595936 h 852"/>
                <a:gd name="T56" fmla="*/ 195948581 w 625"/>
                <a:gd name="T57" fmla="*/ 290761219 h 852"/>
                <a:gd name="T58" fmla="*/ 195135247 w 625"/>
                <a:gd name="T59" fmla="*/ 267273290 h 852"/>
                <a:gd name="T60" fmla="*/ 179687315 w 625"/>
                <a:gd name="T61" fmla="*/ 407390006 h 852"/>
                <a:gd name="T62" fmla="*/ 110576456 w 625"/>
                <a:gd name="T63" fmla="*/ 424398258 h 852"/>
                <a:gd name="T64" fmla="*/ 179687315 w 625"/>
                <a:gd name="T65" fmla="*/ 470563257 h 852"/>
                <a:gd name="T66" fmla="*/ 196761914 w 625"/>
                <a:gd name="T67" fmla="*/ 394430652 h 852"/>
                <a:gd name="T68" fmla="*/ 89436990 w 625"/>
                <a:gd name="T69" fmla="*/ 398480450 h 852"/>
                <a:gd name="T70" fmla="*/ 179687315 w 625"/>
                <a:gd name="T71" fmla="*/ 487571622 h 852"/>
                <a:gd name="T72" fmla="*/ 234975979 w 625"/>
                <a:gd name="T73" fmla="*/ 376612440 h 852"/>
                <a:gd name="T74" fmla="*/ 265871900 w 625"/>
                <a:gd name="T75" fmla="*/ 585572237 h 852"/>
                <a:gd name="T76" fmla="*/ 408158427 w 625"/>
                <a:gd name="T77" fmla="*/ 541836217 h 852"/>
                <a:gd name="T78" fmla="*/ 260180367 w 625"/>
                <a:gd name="T79" fmla="*/ 579902519 h 852"/>
                <a:gd name="T80" fmla="*/ 408158427 w 625"/>
                <a:gd name="T81" fmla="*/ 410628944 h 852"/>
                <a:gd name="T82" fmla="*/ 260180367 w 625"/>
                <a:gd name="T83" fmla="*/ 332067360 h 852"/>
                <a:gd name="T84" fmla="*/ 260180367 w 625"/>
                <a:gd name="T85" fmla="*/ 285091502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25"/>
                <a:gd name="T130" fmla="*/ 0 h 852"/>
                <a:gd name="T131" fmla="*/ 625 w 625"/>
                <a:gd name="T132" fmla="*/ 852 h 85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tx1">
                    <a:lumMod val="75000"/>
                    <a:lumOff val="25000"/>
                  </a:schemeClr>
                </a:solidFill>
              </a:endParaRPr>
            </a:p>
          </p:txBody>
        </p:sp>
      </p:grpSp>
      <p:grpSp>
        <p:nvGrpSpPr>
          <p:cNvPr id="52" name="组合 40"/>
          <p:cNvGrpSpPr>
            <a:grpSpLocks/>
          </p:cNvGrpSpPr>
          <p:nvPr/>
        </p:nvGrpSpPr>
        <p:grpSpPr bwMode="auto">
          <a:xfrm>
            <a:off x="9077325" y="2698296"/>
            <a:ext cx="1155700" cy="1155700"/>
            <a:chOff x="0" y="0"/>
            <a:chExt cx="1155700" cy="1155698"/>
          </a:xfrm>
        </p:grpSpPr>
        <p:sp>
          <p:nvSpPr>
            <p:cNvPr id="53" name="Oval 33"/>
            <p:cNvSpPr>
              <a:spLocks noChangeArrowheads="1"/>
            </p:cNvSpPr>
            <p:nvPr/>
          </p:nvSpPr>
          <p:spPr bwMode="auto">
            <a:xfrm>
              <a:off x="0" y="0"/>
              <a:ext cx="1155700" cy="1155698"/>
            </a:xfrm>
            <a:prstGeom prst="ellipse">
              <a:avLst/>
            </a:prstGeom>
            <a:solidFill>
              <a:srgbClr val="29670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54" name="Freeform 36"/>
            <p:cNvSpPr>
              <a:spLocks noEditPoints="1" noChangeArrowheads="1"/>
            </p:cNvSpPr>
            <p:nvPr/>
          </p:nvSpPr>
          <p:spPr bwMode="auto">
            <a:xfrm>
              <a:off x="261937" y="217487"/>
              <a:ext cx="712788" cy="701675"/>
            </a:xfrm>
            <a:custGeom>
              <a:avLst/>
              <a:gdLst>
                <a:gd name="T0" fmla="*/ 169284454 w 792"/>
                <a:gd name="T1" fmla="*/ 276663543 h 779"/>
                <a:gd name="T2" fmla="*/ 224362610 w 792"/>
                <a:gd name="T3" fmla="*/ 180926763 h 779"/>
                <a:gd name="T4" fmla="*/ 315889297 w 792"/>
                <a:gd name="T5" fmla="*/ 262058979 h 779"/>
                <a:gd name="T6" fmla="*/ 238132430 w 792"/>
                <a:gd name="T7" fmla="*/ 164699971 h 779"/>
                <a:gd name="T8" fmla="*/ 315889297 w 792"/>
                <a:gd name="T9" fmla="*/ 262058979 h 779"/>
                <a:gd name="T10" fmla="*/ 315889297 w 792"/>
                <a:gd name="T11" fmla="*/ 262058979 h 779"/>
                <a:gd name="T12" fmla="*/ 378257328 w 792"/>
                <a:gd name="T13" fmla="*/ 157397689 h 779"/>
                <a:gd name="T14" fmla="*/ 398506981 w 792"/>
                <a:gd name="T15" fmla="*/ 146850950 h 779"/>
                <a:gd name="T16" fmla="*/ 400936939 w 792"/>
                <a:gd name="T17" fmla="*/ 164699971 h 779"/>
                <a:gd name="T18" fmla="*/ 395267036 w 792"/>
                <a:gd name="T19" fmla="*/ 193907296 h 779"/>
                <a:gd name="T20" fmla="*/ 376637356 w 792"/>
                <a:gd name="T21" fmla="*/ 186605915 h 779"/>
                <a:gd name="T22" fmla="*/ 353957744 w 792"/>
                <a:gd name="T23" fmla="*/ 167133765 h 779"/>
                <a:gd name="T24" fmla="*/ 369347481 w 792"/>
                <a:gd name="T25" fmla="*/ 155775460 h 779"/>
                <a:gd name="T26" fmla="*/ 398506981 w 792"/>
                <a:gd name="T27" fmla="*/ 146850950 h 779"/>
                <a:gd name="T28" fmla="*/ 303739505 w 792"/>
                <a:gd name="T29" fmla="*/ 278285772 h 779"/>
                <a:gd name="T30" fmla="*/ 293210586 w 792"/>
                <a:gd name="T31" fmla="*/ 396740004 h 779"/>
                <a:gd name="T32" fmla="*/ 334518978 w 792"/>
                <a:gd name="T33" fmla="*/ 288833412 h 779"/>
                <a:gd name="T34" fmla="*/ 252711280 w 792"/>
                <a:gd name="T35" fmla="*/ 241776165 h 779"/>
                <a:gd name="T36" fmla="*/ 221932652 w 792"/>
                <a:gd name="T37" fmla="*/ 252323805 h 779"/>
                <a:gd name="T38" fmla="*/ 263241100 w 792"/>
                <a:gd name="T39" fmla="*/ 396740004 h 779"/>
                <a:gd name="T40" fmla="*/ 252711280 w 792"/>
                <a:gd name="T41" fmla="*/ 241776165 h 779"/>
                <a:gd name="T42" fmla="*/ 375017383 w 792"/>
                <a:gd name="T43" fmla="*/ 216624805 h 779"/>
                <a:gd name="T44" fmla="*/ 364487564 w 792"/>
                <a:gd name="T45" fmla="*/ 396740004 h 779"/>
                <a:gd name="T46" fmla="*/ 405795956 w 792"/>
                <a:gd name="T47" fmla="*/ 227983110 h 779"/>
                <a:gd name="T48" fmla="*/ 181434246 w 792"/>
                <a:gd name="T49" fmla="*/ 316418508 h 779"/>
                <a:gd name="T50" fmla="*/ 150654773 w 792"/>
                <a:gd name="T51" fmla="*/ 326965248 h 779"/>
                <a:gd name="T52" fmla="*/ 191963165 w 792"/>
                <a:gd name="T53" fmla="*/ 396740004 h 779"/>
                <a:gd name="T54" fmla="*/ 181434246 w 792"/>
                <a:gd name="T55" fmla="*/ 316418508 h 779"/>
                <a:gd name="T56" fmla="*/ 110156340 w 792"/>
                <a:gd name="T57" fmla="*/ 396740004 h 779"/>
                <a:gd name="T58" fmla="*/ 99626520 w 792"/>
                <a:gd name="T59" fmla="*/ 153341667 h 779"/>
                <a:gd name="T60" fmla="*/ 120686187 w 792"/>
                <a:gd name="T61" fmla="*/ 153341667 h 779"/>
                <a:gd name="T62" fmla="*/ 430095539 w 792"/>
                <a:gd name="T63" fmla="*/ 375645624 h 779"/>
                <a:gd name="T64" fmla="*/ 430095539 w 792"/>
                <a:gd name="T65" fmla="*/ 396740004 h 779"/>
                <a:gd name="T66" fmla="*/ 99626520 w 792"/>
                <a:gd name="T67" fmla="*/ 386192364 h 779"/>
                <a:gd name="T68" fmla="*/ 430095539 w 792"/>
                <a:gd name="T69" fmla="*/ 375645624 h 779"/>
                <a:gd name="T70" fmla="*/ 550781783 w 792"/>
                <a:gd name="T71" fmla="*/ 632025452 h 779"/>
                <a:gd name="T72" fmla="*/ 392837078 w 792"/>
                <a:gd name="T73" fmla="*/ 510325861 h 779"/>
                <a:gd name="T74" fmla="*/ 0 w 792"/>
                <a:gd name="T75" fmla="*/ 269361261 h 779"/>
                <a:gd name="T76" fmla="*/ 539441977 w 792"/>
                <a:gd name="T77" fmla="*/ 269361261 h 779"/>
                <a:gd name="T78" fmla="*/ 609909869 w 792"/>
                <a:gd name="T79" fmla="*/ 490854611 h 779"/>
                <a:gd name="T80" fmla="*/ 270530975 w 792"/>
                <a:gd name="T81" fmla="*/ 505458273 h 779"/>
                <a:gd name="T82" fmla="*/ 505423460 w 792"/>
                <a:gd name="T83" fmla="*/ 269361261 h 779"/>
                <a:gd name="T84" fmla="*/ 34828517 w 792"/>
                <a:gd name="T85" fmla="*/ 269361261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92"/>
                <a:gd name="T130" fmla="*/ 0 h 779"/>
                <a:gd name="T131" fmla="*/ 792 w 792"/>
                <a:gd name="T132" fmla="*/ 779 h 77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tx1">
                    <a:lumMod val="75000"/>
                    <a:lumOff val="25000"/>
                  </a:schemeClr>
                </a:solidFill>
              </a:endParaRPr>
            </a:p>
          </p:txBody>
        </p:sp>
      </p:grpSp>
      <p:grpSp>
        <p:nvGrpSpPr>
          <p:cNvPr id="55" name="组合 43"/>
          <p:cNvGrpSpPr>
            <a:grpSpLocks/>
          </p:cNvGrpSpPr>
          <p:nvPr/>
        </p:nvGrpSpPr>
        <p:grpSpPr bwMode="auto">
          <a:xfrm>
            <a:off x="9124950" y="4271509"/>
            <a:ext cx="1154113" cy="1155700"/>
            <a:chOff x="0" y="0"/>
            <a:chExt cx="1154113" cy="1155698"/>
          </a:xfrm>
        </p:grpSpPr>
        <p:sp>
          <p:nvSpPr>
            <p:cNvPr id="56" name="Oval 32"/>
            <p:cNvSpPr>
              <a:spLocks noChangeArrowheads="1"/>
            </p:cNvSpPr>
            <p:nvPr/>
          </p:nvSpPr>
          <p:spPr bwMode="auto">
            <a:xfrm>
              <a:off x="0" y="0"/>
              <a:ext cx="1154113" cy="1155698"/>
            </a:xfrm>
            <a:prstGeom prst="ellipse">
              <a:avLst/>
            </a:prstGeom>
            <a:solidFill>
              <a:srgbClr val="29670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57" name="Freeform 37"/>
            <p:cNvSpPr>
              <a:spLocks noEditPoints="1" noChangeArrowheads="1"/>
            </p:cNvSpPr>
            <p:nvPr/>
          </p:nvSpPr>
          <p:spPr bwMode="auto">
            <a:xfrm>
              <a:off x="268287" y="254000"/>
              <a:ext cx="658813" cy="652462"/>
            </a:xfrm>
            <a:custGeom>
              <a:avLst/>
              <a:gdLst>
                <a:gd name="T0" fmla="*/ 535431412 w 732"/>
                <a:gd name="T1" fmla="*/ 506778284 h 724"/>
                <a:gd name="T2" fmla="*/ 473868418 w 732"/>
                <a:gd name="T3" fmla="*/ 506778284 h 724"/>
                <a:gd name="T4" fmla="*/ 388005739 w 732"/>
                <a:gd name="T5" fmla="*/ 341912615 h 724"/>
                <a:gd name="T6" fmla="*/ 379094667 w 732"/>
                <a:gd name="T7" fmla="*/ 374398723 h 724"/>
                <a:gd name="T8" fmla="*/ 332112855 w 732"/>
                <a:gd name="T9" fmla="*/ 410132721 h 724"/>
                <a:gd name="T10" fmla="*/ 486019553 w 732"/>
                <a:gd name="T11" fmla="*/ 580683099 h 724"/>
                <a:gd name="T12" fmla="*/ 584843270 w 732"/>
                <a:gd name="T13" fmla="*/ 514087839 h 724"/>
                <a:gd name="T14" fmla="*/ 511940056 w 732"/>
                <a:gd name="T15" fmla="*/ 438558066 h 724"/>
                <a:gd name="T16" fmla="*/ 404206054 w 732"/>
                <a:gd name="T17" fmla="*/ 350034142 h 724"/>
                <a:gd name="T18" fmla="*/ 213848705 w 732"/>
                <a:gd name="T19" fmla="*/ 208721138 h 724"/>
                <a:gd name="T20" fmla="*/ 246249389 w 732"/>
                <a:gd name="T21" fmla="*/ 199787638 h 724"/>
                <a:gd name="T22" fmla="*/ 255160462 w 732"/>
                <a:gd name="T23" fmla="*/ 168113503 h 724"/>
                <a:gd name="T24" fmla="*/ 263260619 w 732"/>
                <a:gd name="T25" fmla="*/ 138064213 h 724"/>
                <a:gd name="T26" fmla="*/ 114214944 w 732"/>
                <a:gd name="T27" fmla="*/ 12994267 h 724"/>
                <a:gd name="T28" fmla="*/ 93963651 w 732"/>
                <a:gd name="T29" fmla="*/ 166489558 h 724"/>
                <a:gd name="T30" fmla="*/ 810016 w 732"/>
                <a:gd name="T31" fmla="*/ 127506769 h 724"/>
                <a:gd name="T32" fmla="*/ 176587082 w 732"/>
                <a:gd name="T33" fmla="*/ 253388692 h 724"/>
                <a:gd name="T34" fmla="*/ 199267522 w 732"/>
                <a:gd name="T35" fmla="*/ 224152219 h 724"/>
                <a:gd name="T36" fmla="*/ 571073003 w 732"/>
                <a:gd name="T37" fmla="*/ 57662676 h 724"/>
                <a:gd name="T38" fmla="*/ 491689663 w 732"/>
                <a:gd name="T39" fmla="*/ 0 h 724"/>
                <a:gd name="T40" fmla="*/ 278650918 w 732"/>
                <a:gd name="T41" fmla="*/ 190854139 h 724"/>
                <a:gd name="T42" fmla="*/ 247869421 w 732"/>
                <a:gd name="T43" fmla="*/ 234709664 h 724"/>
                <a:gd name="T44" fmla="*/ 221948862 w 732"/>
                <a:gd name="T45" fmla="*/ 247703983 h 724"/>
                <a:gd name="T46" fmla="*/ 225188925 w 732"/>
                <a:gd name="T47" fmla="*/ 328918352 h 724"/>
                <a:gd name="T48" fmla="*/ 52651935 w 732"/>
                <a:gd name="T49" fmla="*/ 478352940 h 724"/>
                <a:gd name="T50" fmla="*/ 34021574 w 732"/>
                <a:gd name="T51" fmla="*/ 587992653 h 724"/>
                <a:gd name="T52" fmla="*/ 123125145 w 732"/>
                <a:gd name="T53" fmla="*/ 498656757 h 724"/>
                <a:gd name="T54" fmla="*/ 262450604 w 732"/>
                <a:gd name="T55" fmla="*/ 366277196 h 724"/>
                <a:gd name="T56" fmla="*/ 341023028 w 732"/>
                <a:gd name="T57" fmla="*/ 366277196 h 724"/>
                <a:gd name="T58" fmla="*/ 363704368 w 732"/>
                <a:gd name="T59" fmla="*/ 317548935 h 724"/>
                <a:gd name="T60" fmla="*/ 396915912 w 732"/>
                <a:gd name="T61" fmla="*/ 310239381 h 724"/>
                <a:gd name="T62" fmla="*/ 571073003 w 732"/>
                <a:gd name="T63" fmla="*/ 57662676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2"/>
                <a:gd name="T97" fmla="*/ 0 h 724"/>
                <a:gd name="T98" fmla="*/ 732 w 732"/>
                <a:gd name="T99" fmla="*/ 724 h 72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tx1">
                    <a:lumMod val="75000"/>
                    <a:lumOff val="25000"/>
                  </a:schemeClr>
                </a:solidFill>
              </a:endParaRPr>
            </a:p>
          </p:txBody>
        </p:sp>
      </p:grpSp>
      <p:sp>
        <p:nvSpPr>
          <p:cNvPr id="58" name="TextBox 46"/>
          <p:cNvSpPr>
            <a:spLocks noChangeArrowheads="1"/>
          </p:cNvSpPr>
          <p:nvPr/>
        </p:nvSpPr>
        <p:spPr bwMode="auto">
          <a:xfrm>
            <a:off x="3523099" y="1529896"/>
            <a:ext cx="1219723" cy="400050"/>
          </a:xfrm>
          <a:prstGeom prst="rect">
            <a:avLst/>
          </a:prstGeom>
          <a:solidFill>
            <a:srgbClr val="296700"/>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TextBox 47"/>
          <p:cNvSpPr>
            <a:spLocks noChangeArrowheads="1"/>
          </p:cNvSpPr>
          <p:nvPr/>
        </p:nvSpPr>
        <p:spPr bwMode="auto">
          <a:xfrm>
            <a:off x="3278886" y="2061709"/>
            <a:ext cx="202971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dirty="0">
              <a:solidFill>
                <a:schemeClr val="tx1">
                  <a:lumMod val="75000"/>
                  <a:lumOff val="25000"/>
                </a:schemeClr>
              </a:solidFill>
            </a:endParaRPr>
          </a:p>
        </p:txBody>
      </p:sp>
      <p:sp>
        <p:nvSpPr>
          <p:cNvPr id="60" name="TextBox 48"/>
          <p:cNvSpPr>
            <a:spLocks noChangeArrowheads="1"/>
          </p:cNvSpPr>
          <p:nvPr/>
        </p:nvSpPr>
        <p:spPr bwMode="auto">
          <a:xfrm>
            <a:off x="7254910" y="1566409"/>
            <a:ext cx="1272980" cy="400050"/>
          </a:xfrm>
          <a:prstGeom prst="rect">
            <a:avLst/>
          </a:prstGeom>
          <a:solidFill>
            <a:srgbClr val="296700"/>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TextBox 49"/>
          <p:cNvSpPr>
            <a:spLocks noChangeArrowheads="1"/>
          </p:cNvSpPr>
          <p:nvPr/>
        </p:nvSpPr>
        <p:spPr bwMode="auto">
          <a:xfrm>
            <a:off x="7023797" y="2061709"/>
            <a:ext cx="202971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a:solidFill>
                <a:schemeClr val="tx1">
                  <a:lumMod val="75000"/>
                  <a:lumOff val="25000"/>
                </a:schemeClr>
              </a:solidFill>
            </a:endParaRPr>
          </a:p>
        </p:txBody>
      </p:sp>
      <p:sp>
        <p:nvSpPr>
          <p:cNvPr id="62" name="TextBox 50"/>
          <p:cNvSpPr>
            <a:spLocks noChangeArrowheads="1"/>
          </p:cNvSpPr>
          <p:nvPr/>
        </p:nvSpPr>
        <p:spPr bwMode="auto">
          <a:xfrm>
            <a:off x="3523099" y="6149974"/>
            <a:ext cx="1219723" cy="400050"/>
          </a:xfrm>
          <a:prstGeom prst="rect">
            <a:avLst/>
          </a:prstGeom>
          <a:solidFill>
            <a:srgbClr val="296700"/>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TextBox 51"/>
          <p:cNvSpPr>
            <a:spLocks noChangeArrowheads="1"/>
          </p:cNvSpPr>
          <p:nvPr/>
        </p:nvSpPr>
        <p:spPr bwMode="auto">
          <a:xfrm>
            <a:off x="3278886" y="4849359"/>
            <a:ext cx="202971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a:solidFill>
                <a:schemeClr val="tx1">
                  <a:lumMod val="75000"/>
                  <a:lumOff val="25000"/>
                </a:schemeClr>
              </a:solidFill>
            </a:endParaRPr>
          </a:p>
        </p:txBody>
      </p:sp>
      <p:sp>
        <p:nvSpPr>
          <p:cNvPr id="64" name="TextBox 52"/>
          <p:cNvSpPr>
            <a:spLocks noChangeArrowheads="1"/>
          </p:cNvSpPr>
          <p:nvPr/>
        </p:nvSpPr>
        <p:spPr bwMode="auto">
          <a:xfrm>
            <a:off x="7254910" y="6084453"/>
            <a:ext cx="1337648" cy="400050"/>
          </a:xfrm>
          <a:prstGeom prst="rect">
            <a:avLst/>
          </a:prstGeom>
          <a:solidFill>
            <a:srgbClr val="296700"/>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TextBox 53"/>
          <p:cNvSpPr>
            <a:spLocks noChangeArrowheads="1"/>
          </p:cNvSpPr>
          <p:nvPr/>
        </p:nvSpPr>
        <p:spPr bwMode="auto">
          <a:xfrm>
            <a:off x="7023797" y="4849359"/>
            <a:ext cx="202971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a:solidFill>
                <a:schemeClr val="tx1">
                  <a:lumMod val="75000"/>
                  <a:lumOff val="25000"/>
                </a:schemeClr>
              </a:solidFill>
            </a:endParaRPr>
          </a:p>
        </p:txBody>
      </p:sp>
    </p:spTree>
    <p:extLst>
      <p:ext uri="{BB962C8B-B14F-4D97-AF65-F5344CB8AC3E}">
        <p14:creationId xmlns:p14="http://schemas.microsoft.com/office/powerpoint/2010/main" val="1033345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700"/>
                                        <p:tgtEl>
                                          <p:spTgt spid="34"/>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700"/>
                                        <p:tgtEl>
                                          <p:spTgt spid="35"/>
                                        </p:tgtEl>
                                      </p:cBhvr>
                                    </p:animEffect>
                                  </p:childTnLst>
                                </p:cTn>
                              </p:par>
                            </p:childTnLst>
                          </p:cTn>
                        </p:par>
                        <p:par>
                          <p:cTn id="11" fill="hold">
                            <p:stCondLst>
                              <p:cond delay="1200"/>
                            </p:stCondLst>
                            <p:childTnLst>
                              <p:par>
                                <p:cTn id="12" presetID="22" presetClass="entr" presetSubtype="8"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p:cBhvr>
                                        <p:cTn id="14" dur="500"/>
                                        <p:tgtEl>
                                          <p:spTgt spid="44"/>
                                        </p:tgtEl>
                                      </p:cBhvr>
                                    </p:animEffect>
                                  </p:childTnLst>
                                </p:cTn>
                              </p:par>
                            </p:childTnLst>
                          </p:cTn>
                        </p:par>
                        <p:par>
                          <p:cTn id="15" fill="hold">
                            <p:stCondLst>
                              <p:cond delay="17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5"/>
                                        </p:tgtEl>
                                        <p:attrNameLst>
                                          <p:attrName>ppt_y</p:attrName>
                                        </p:attrNameLst>
                                      </p:cBhvr>
                                      <p:tavLst>
                                        <p:tav tm="0">
                                          <p:val>
                                            <p:strVal val="#ppt_y"/>
                                          </p:val>
                                        </p:tav>
                                        <p:tav tm="100000">
                                          <p:val>
                                            <p:strVal val="#ppt_y"/>
                                          </p:val>
                                        </p:tav>
                                      </p:tavLst>
                                    </p:anim>
                                    <p:anim calcmode="lin" valueType="num">
                                      <p:cBhvr>
                                        <p:cTn id="20"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5"/>
                                        </p:tgtEl>
                                        <p:attrNameLst>
                                          <p:attrName>ppt_w</p:attrName>
                                        </p:attrNameLst>
                                      </p:cBhvr>
                                      <p:tavLst>
                                        <p:tav tm="0">
                                          <p:val>
                                            <p:strVal val="#ppt_w/10"/>
                                          </p:val>
                                        </p:tav>
                                        <p:tav tm="50000">
                                          <p:val>
                                            <p:strVal val="#ppt_w+.01"/>
                                          </p:val>
                                        </p:tav>
                                        <p:tav tm="100000">
                                          <p:val>
                                            <p:strVal val="#ppt_w"/>
                                          </p:val>
                                        </p:tav>
                                      </p:tavLst>
                                    </p:anim>
                                    <p:animEffect>
                                      <p:cBhvr>
                                        <p:cTn id="22" dur="500" tmFilter="0,0; .5, 1; 1, 1"/>
                                        <p:tgtEl>
                                          <p:spTgt spid="45"/>
                                        </p:tgtEl>
                                      </p:cBhvr>
                                    </p:animEffect>
                                  </p:childTnLst>
                                </p:cTn>
                              </p:par>
                            </p:childTnLst>
                          </p:cTn>
                        </p:par>
                        <p:par>
                          <p:cTn id="23" fill="hold">
                            <p:stCondLst>
                              <p:cond delay="2750"/>
                            </p:stCondLst>
                            <p:childTnLst>
                              <p:par>
                                <p:cTn id="24" presetID="1" presetClass="entr" presetSubtype="0" fill="hold" nodeType="afterEffect">
                                  <p:stCondLst>
                                    <p:cond delay="0"/>
                                  </p:stCondLst>
                                  <p:childTnLst>
                                    <p:set>
                                      <p:cBhvr>
                                        <p:cTn id="25" dur="1" fill="hold">
                                          <p:stCondLst>
                                            <p:cond delay="0"/>
                                          </p:stCondLst>
                                        </p:cTn>
                                        <p:tgtEl>
                                          <p:spTgt spid="55"/>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46"/>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52"/>
                                        </p:tgtEl>
                                        <p:attrNameLst>
                                          <p:attrName>style.visibility</p:attrName>
                                        </p:attrNameLst>
                                      </p:cBhvr>
                                      <p:to>
                                        <p:strVal val="visible"/>
                                      </p:to>
                                    </p:set>
                                  </p:childTnLst>
                                </p:cTn>
                              </p:par>
                              <p:par>
                                <p:cTn id="32" presetID="56" presetClass="path" presetSubtype="0" accel="50000" decel="50000" fill="hold" nodeType="withEffect">
                                  <p:stCondLst>
                                    <p:cond delay="0"/>
                                  </p:stCondLst>
                                  <p:childTnLst>
                                    <p:animMotion origin="layout" path="M 1.46481E-6 -2.96296E-6 L -0.313 -0.10856 " pathEditMode="relative" rAng="0" ptsTypes="AA">
                                      <p:cBhvr>
                                        <p:cTn id="33" dur="1000" spd="-99900" fill="hold"/>
                                        <p:tgtEl>
                                          <p:spTgt spid="55"/>
                                        </p:tgtEl>
                                        <p:attrNameLst>
                                          <p:attrName>ppt_x,ppt_y</p:attrName>
                                        </p:attrNameLst>
                                      </p:cBhvr>
                                      <p:rCtr x="-1550000" y="-530000"/>
                                    </p:animMotion>
                                  </p:childTnLst>
                                </p:cTn>
                              </p:par>
                              <p:par>
                                <p:cTn id="34" presetID="56" presetClass="path" presetSubtype="0" accel="50000" decel="50000" fill="hold" nodeType="withEffect">
                                  <p:stCondLst>
                                    <p:cond delay="0"/>
                                  </p:stCondLst>
                                  <p:childTnLst>
                                    <p:animMotion origin="layout" path="M 1.67816E-7 4.81481E-6 L 0.30831 0.12546 " pathEditMode="relative" rAng="0" ptsTypes="AA">
                                      <p:cBhvr>
                                        <p:cTn id="35" dur="1000" spd="-99900" fill="hold"/>
                                        <p:tgtEl>
                                          <p:spTgt spid="46"/>
                                        </p:tgtEl>
                                        <p:attrNameLst>
                                          <p:attrName>ppt_x,ppt_y</p:attrName>
                                        </p:attrNameLst>
                                      </p:cBhvr>
                                      <p:rCtr x="1540000" y="630000"/>
                                    </p:animMotion>
                                  </p:childTnLst>
                                </p:cTn>
                              </p:par>
                              <p:par>
                                <p:cTn id="36" presetID="56" presetClass="path" presetSubtype="0" accel="50000" decel="50000" fill="hold" nodeType="withEffect">
                                  <p:stCondLst>
                                    <p:cond delay="0"/>
                                  </p:stCondLst>
                                  <p:childTnLst>
                                    <p:animMotion origin="layout" path="M -1.26838E-6 -4.81481E-6 L 0.30623 -0.10416 " pathEditMode="relative" rAng="0" ptsTypes="AA">
                                      <p:cBhvr>
                                        <p:cTn id="37" dur="1000" spd="-99900" fill="hold"/>
                                        <p:tgtEl>
                                          <p:spTgt spid="49"/>
                                        </p:tgtEl>
                                        <p:attrNameLst>
                                          <p:attrName>ppt_x,ppt_y</p:attrName>
                                        </p:attrNameLst>
                                      </p:cBhvr>
                                      <p:rCtr x="1530000" y="-510000"/>
                                    </p:animMotion>
                                  </p:childTnLst>
                                </p:cTn>
                              </p:par>
                              <p:par>
                                <p:cTn id="38" presetID="56" presetClass="path" presetSubtype="0" accel="50000" decel="50000" fill="hold" nodeType="withEffect">
                                  <p:stCondLst>
                                    <p:cond delay="0"/>
                                  </p:stCondLst>
                                  <p:childTnLst>
                                    <p:animMotion origin="layout" path="M 2.91667E-6 5.55112E-17 L -0.30925 0.12083 " pathEditMode="relative" rAng="0" ptsTypes="AA">
                                      <p:cBhvr>
                                        <p:cTn id="39" dur="1000" spd="-99900" fill="hold"/>
                                        <p:tgtEl>
                                          <p:spTgt spid="52"/>
                                        </p:tgtEl>
                                        <p:attrNameLst>
                                          <p:attrName>ppt_x,ppt_y</p:attrName>
                                        </p:attrNameLst>
                                      </p:cBhvr>
                                      <p:rCtr x="-15469" y="6042"/>
                                    </p:animMotion>
                                  </p:childTnLst>
                                </p:cTn>
                              </p:par>
                            </p:childTnLst>
                          </p:cTn>
                        </p:par>
                        <p:par>
                          <p:cTn id="40" fill="hold">
                            <p:stCondLst>
                              <p:cond delay="3750"/>
                            </p:stCondLst>
                            <p:childTnLst>
                              <p:par>
                                <p:cTn id="41" presetID="22" presetClass="entr" presetSubtype="8"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p:cBhvr>
                                        <p:cTn id="43" dur="500"/>
                                        <p:tgtEl>
                                          <p:spTgt spid="40"/>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Effect>
                                      <p:cBhvr>
                                        <p:cTn id="46" dur="500"/>
                                        <p:tgtEl>
                                          <p:spTgt spid="41"/>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p:cBhvr>
                                        <p:cTn id="49" dur="500"/>
                                        <p:tgtEl>
                                          <p:spTgt spid="4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Effect>
                                      <p:cBhvr>
                                        <p:cTn id="52" dur="500"/>
                                        <p:tgtEl>
                                          <p:spTgt spid="42"/>
                                        </p:tgtEl>
                                      </p:cBhvr>
                                    </p:animEffect>
                                  </p:childTnLst>
                                </p:cTn>
                              </p:par>
                            </p:childTnLst>
                          </p:cTn>
                        </p:par>
                        <p:par>
                          <p:cTn id="53" fill="hold">
                            <p:stCondLst>
                              <p:cond delay="4250"/>
                            </p:stCondLst>
                            <p:childTnLst>
                              <p:par>
                                <p:cTn id="54" presetID="47" presetClass="entr" presetSubtype="0" fill="hold" grpId="0" nodeType="afterEffect">
                                  <p:stCondLst>
                                    <p:cond delay="0"/>
                                  </p:stCondLst>
                                  <p:childTnLst>
                                    <p:set>
                                      <p:cBhvr>
                                        <p:cTn id="55" dur="1" fill="hold">
                                          <p:stCondLst>
                                            <p:cond delay="0"/>
                                          </p:stCondLst>
                                        </p:cTn>
                                        <p:tgtEl>
                                          <p:spTgt spid="58"/>
                                        </p:tgtEl>
                                        <p:attrNameLst>
                                          <p:attrName>style.visibility</p:attrName>
                                        </p:attrNameLst>
                                      </p:cBhvr>
                                      <p:to>
                                        <p:strVal val="visible"/>
                                      </p:to>
                                    </p:set>
                                    <p:animEffect>
                                      <p:cBhvr>
                                        <p:cTn id="56" dur="1000"/>
                                        <p:tgtEl>
                                          <p:spTgt spid="58"/>
                                        </p:tgtEl>
                                      </p:cBhvr>
                                    </p:animEffect>
                                    <p:anim calcmode="lin" valueType="num">
                                      <p:cBhvr>
                                        <p:cTn id="57" dur="1000" fill="hold"/>
                                        <p:tgtEl>
                                          <p:spTgt spid="58"/>
                                        </p:tgtEl>
                                        <p:attrNameLst>
                                          <p:attrName>ppt_x</p:attrName>
                                        </p:attrNameLst>
                                      </p:cBhvr>
                                      <p:tavLst>
                                        <p:tav tm="0">
                                          <p:val>
                                            <p:strVal val="#ppt_x"/>
                                          </p:val>
                                        </p:tav>
                                        <p:tav tm="100000">
                                          <p:val>
                                            <p:strVal val="#ppt_x"/>
                                          </p:val>
                                        </p:tav>
                                      </p:tavLst>
                                    </p:anim>
                                    <p:anim calcmode="lin" valueType="num">
                                      <p:cBhvr>
                                        <p:cTn id="58" dur="1000" fill="hold"/>
                                        <p:tgtEl>
                                          <p:spTgt spid="58"/>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60"/>
                                        </p:tgtEl>
                                        <p:attrNameLst>
                                          <p:attrName>style.visibility</p:attrName>
                                        </p:attrNameLst>
                                      </p:cBhvr>
                                      <p:to>
                                        <p:strVal val="visible"/>
                                      </p:to>
                                    </p:set>
                                    <p:animEffect>
                                      <p:cBhvr>
                                        <p:cTn id="61" dur="1000"/>
                                        <p:tgtEl>
                                          <p:spTgt spid="60"/>
                                        </p:tgtEl>
                                      </p:cBhvr>
                                    </p:animEffect>
                                    <p:anim calcmode="lin" valueType="num">
                                      <p:cBhvr>
                                        <p:cTn id="62" dur="1000" fill="hold"/>
                                        <p:tgtEl>
                                          <p:spTgt spid="60"/>
                                        </p:tgtEl>
                                        <p:attrNameLst>
                                          <p:attrName>ppt_x</p:attrName>
                                        </p:attrNameLst>
                                      </p:cBhvr>
                                      <p:tavLst>
                                        <p:tav tm="0">
                                          <p:val>
                                            <p:strVal val="#ppt_x"/>
                                          </p:val>
                                        </p:tav>
                                        <p:tav tm="100000">
                                          <p:val>
                                            <p:strVal val="#ppt_x"/>
                                          </p:val>
                                        </p:tav>
                                      </p:tavLst>
                                    </p:anim>
                                    <p:anim calcmode="lin" valueType="num">
                                      <p:cBhvr>
                                        <p:cTn id="63" dur="1000" fill="hold"/>
                                        <p:tgtEl>
                                          <p:spTgt spid="6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64"/>
                                        </p:tgtEl>
                                        <p:attrNameLst>
                                          <p:attrName>style.visibility</p:attrName>
                                        </p:attrNameLst>
                                      </p:cBhvr>
                                      <p:to>
                                        <p:strVal val="visible"/>
                                      </p:to>
                                    </p:set>
                                    <p:animEffect>
                                      <p:cBhvr>
                                        <p:cTn id="66" dur="1000"/>
                                        <p:tgtEl>
                                          <p:spTgt spid="64"/>
                                        </p:tgtEl>
                                      </p:cBhvr>
                                    </p:animEffect>
                                    <p:anim calcmode="lin" valueType="num">
                                      <p:cBhvr>
                                        <p:cTn id="67" dur="1000" fill="hold"/>
                                        <p:tgtEl>
                                          <p:spTgt spid="64"/>
                                        </p:tgtEl>
                                        <p:attrNameLst>
                                          <p:attrName>ppt_x</p:attrName>
                                        </p:attrNameLst>
                                      </p:cBhvr>
                                      <p:tavLst>
                                        <p:tav tm="0">
                                          <p:val>
                                            <p:strVal val="#ppt_x"/>
                                          </p:val>
                                        </p:tav>
                                        <p:tav tm="100000">
                                          <p:val>
                                            <p:strVal val="#ppt_x"/>
                                          </p:val>
                                        </p:tav>
                                      </p:tavLst>
                                    </p:anim>
                                    <p:anim calcmode="lin" valueType="num">
                                      <p:cBhvr>
                                        <p:cTn id="68" dur="1000" fill="hold"/>
                                        <p:tgtEl>
                                          <p:spTgt spid="6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Effect>
                                      <p:cBhvr>
                                        <p:cTn id="71" dur="1000"/>
                                        <p:tgtEl>
                                          <p:spTgt spid="62"/>
                                        </p:tgtEl>
                                      </p:cBhvr>
                                    </p:animEffect>
                                    <p:anim calcmode="lin" valueType="num">
                                      <p:cBhvr>
                                        <p:cTn id="72" dur="1000" fill="hold"/>
                                        <p:tgtEl>
                                          <p:spTgt spid="62"/>
                                        </p:tgtEl>
                                        <p:attrNameLst>
                                          <p:attrName>ppt_x</p:attrName>
                                        </p:attrNameLst>
                                      </p:cBhvr>
                                      <p:tavLst>
                                        <p:tav tm="0">
                                          <p:val>
                                            <p:strVal val="#ppt_x"/>
                                          </p:val>
                                        </p:tav>
                                        <p:tav tm="100000">
                                          <p:val>
                                            <p:strVal val="#ppt_x"/>
                                          </p:val>
                                        </p:tav>
                                      </p:tavLst>
                                    </p:anim>
                                    <p:anim calcmode="lin" valueType="num">
                                      <p:cBhvr>
                                        <p:cTn id="73" dur="1000" fill="hold"/>
                                        <p:tgtEl>
                                          <p:spTgt spid="62"/>
                                        </p:tgtEl>
                                        <p:attrNameLst>
                                          <p:attrName>ppt_y</p:attrName>
                                        </p:attrNameLst>
                                      </p:cBhvr>
                                      <p:tavLst>
                                        <p:tav tm="0">
                                          <p:val>
                                            <p:strVal val="#ppt_y+.1"/>
                                          </p:val>
                                        </p:tav>
                                        <p:tav tm="100000">
                                          <p:val>
                                            <p:strVal val="#ppt_y"/>
                                          </p:val>
                                        </p:tav>
                                      </p:tavLst>
                                    </p:anim>
                                  </p:childTnLst>
                                </p:cTn>
                              </p:par>
                            </p:childTnLst>
                          </p:cTn>
                        </p:par>
                        <p:par>
                          <p:cTn id="74" fill="hold">
                            <p:stCondLst>
                              <p:cond delay="5250"/>
                            </p:stCondLst>
                            <p:childTnLst>
                              <p:par>
                                <p:cTn id="75" presetID="22" presetClass="entr" presetSubtype="1" fill="hold" grpId="0" nodeType="afterEffect">
                                  <p:stCondLst>
                                    <p:cond delay="0"/>
                                  </p:stCondLst>
                                  <p:childTnLst>
                                    <p:set>
                                      <p:cBhvr>
                                        <p:cTn id="76" dur="1" fill="hold">
                                          <p:stCondLst>
                                            <p:cond delay="0"/>
                                          </p:stCondLst>
                                        </p:cTn>
                                        <p:tgtEl>
                                          <p:spTgt spid="59"/>
                                        </p:tgtEl>
                                        <p:attrNameLst>
                                          <p:attrName>style.visibility</p:attrName>
                                        </p:attrNameLst>
                                      </p:cBhvr>
                                      <p:to>
                                        <p:strVal val="visible"/>
                                      </p:to>
                                    </p:set>
                                    <p:animEffect>
                                      <p:cBhvr>
                                        <p:cTn id="77" dur="500"/>
                                        <p:tgtEl>
                                          <p:spTgt spid="59"/>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61"/>
                                        </p:tgtEl>
                                        <p:attrNameLst>
                                          <p:attrName>style.visibility</p:attrName>
                                        </p:attrNameLst>
                                      </p:cBhvr>
                                      <p:to>
                                        <p:strVal val="visible"/>
                                      </p:to>
                                    </p:set>
                                    <p:animEffect>
                                      <p:cBhvr>
                                        <p:cTn id="80" dur="500"/>
                                        <p:tgtEl>
                                          <p:spTgt spid="61"/>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63"/>
                                        </p:tgtEl>
                                        <p:attrNameLst>
                                          <p:attrName>style.visibility</p:attrName>
                                        </p:attrNameLst>
                                      </p:cBhvr>
                                      <p:to>
                                        <p:strVal val="visible"/>
                                      </p:to>
                                    </p:set>
                                    <p:animEffect>
                                      <p:cBhvr>
                                        <p:cTn id="83" dur="500"/>
                                        <p:tgtEl>
                                          <p:spTgt spid="63"/>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65"/>
                                        </p:tgtEl>
                                        <p:attrNameLst>
                                          <p:attrName>style.visibility</p:attrName>
                                        </p:attrNameLst>
                                      </p:cBhvr>
                                      <p:to>
                                        <p:strVal val="visible"/>
                                      </p:to>
                                    </p:set>
                                    <p:animEffect>
                                      <p:cBhvr>
                                        <p:cTn id="8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40" grpId="0" animBg="1"/>
      <p:bldP spid="41" grpId="0" animBg="1"/>
      <p:bldP spid="42" grpId="0" animBg="1"/>
      <p:bldP spid="43" grpId="0" animBg="1"/>
      <p:bldP spid="44" grpId="0" bldLvl="0" animBg="1" autoUpdateAnimBg="0"/>
      <p:bldP spid="45" grpId="0" bldLvl="0" autoUpdateAnimBg="0"/>
      <p:bldP spid="58" grpId="0" bldLvl="0" animBg="1" autoUpdateAnimBg="0"/>
      <p:bldP spid="59" grpId="0" bldLvl="0" autoUpdateAnimBg="0"/>
      <p:bldP spid="60" grpId="0" bldLvl="0" animBg="1" autoUpdateAnimBg="0"/>
      <p:bldP spid="61" grpId="0" bldLvl="0" autoUpdateAnimBg="0"/>
      <p:bldP spid="62" grpId="0" bldLvl="0" animBg="1" autoUpdateAnimBg="0"/>
      <p:bldP spid="63" grpId="0" bldLvl="0" autoUpdateAnimBg="0"/>
      <p:bldP spid="64" grpId="0" bldLvl="0" animBg="1" autoUpdateAnimBg="0"/>
      <p:bldP spid="65"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rot="14528846" flipH="1">
            <a:off x="321565" y="-299035"/>
            <a:ext cx="1382245" cy="2235122"/>
            <a:chOff x="-1919139" y="1932791"/>
            <a:chExt cx="4188494" cy="6441781"/>
          </a:xfrm>
        </p:grpSpPr>
        <p:sp>
          <p:nvSpPr>
            <p:cNvPr id="31" name="任意多边形 30"/>
            <p:cNvSpPr/>
            <p:nvPr/>
          </p:nvSpPr>
          <p:spPr>
            <a:xfrm rot="2581379" flipH="1">
              <a:off x="316813" y="4509659"/>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任意多边形 31"/>
            <p:cNvSpPr/>
            <p:nvPr/>
          </p:nvSpPr>
          <p:spPr>
            <a:xfrm rot="21092539" flipH="1">
              <a:off x="-1919139" y="1932791"/>
              <a:ext cx="2974968" cy="5888736"/>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3" name="文本框 32"/>
          <p:cNvSpPr txBox="1"/>
          <p:nvPr/>
        </p:nvSpPr>
        <p:spPr>
          <a:xfrm>
            <a:off x="656780" y="298380"/>
            <a:ext cx="399468" cy="769441"/>
          </a:xfrm>
          <a:prstGeom prst="rect">
            <a:avLst/>
          </a:prstGeom>
          <a:noFill/>
        </p:spPr>
        <p:txBody>
          <a:bodyPr wrap="none" rtlCol="0">
            <a:spAutoFit/>
          </a:bodyPr>
          <a:lstStyle/>
          <a:p>
            <a:r>
              <a:rPr lang="en-US" altLang="zh-CN" sz="4400" dirty="0" smtClean="0">
                <a:solidFill>
                  <a:schemeClr val="bg1"/>
                </a:solidFill>
                <a:latin typeface="Impact" panose="020B0806030902050204" pitchFamily="34" charset="0"/>
              </a:rPr>
              <a:t>1</a:t>
            </a:r>
            <a:endParaRPr lang="zh-CN" altLang="en-US" sz="4400" dirty="0">
              <a:solidFill>
                <a:schemeClr val="bg1"/>
              </a:solidFill>
              <a:latin typeface="Impact" panose="020B0806030902050204" pitchFamily="34" charset="0"/>
            </a:endParaRPr>
          </a:p>
        </p:txBody>
      </p:sp>
      <p:sp>
        <p:nvSpPr>
          <p:cNvPr id="34" name="文本框 33"/>
          <p:cNvSpPr txBox="1"/>
          <p:nvPr/>
        </p:nvSpPr>
        <p:spPr>
          <a:xfrm>
            <a:off x="2104390" y="359936"/>
            <a:ext cx="5448300" cy="646331"/>
          </a:xfrm>
          <a:prstGeom prst="rect">
            <a:avLst/>
          </a:prstGeom>
          <a:noFill/>
        </p:spPr>
        <p:txBody>
          <a:bodyPr wrap="square" rtlCol="0">
            <a:spAutoFit/>
          </a:bodyPr>
          <a:lstStyle/>
          <a:p>
            <a:r>
              <a:rPr lang="zh-CN" altLang="en-US" sz="3600" b="1" dirty="0" smtClean="0">
                <a:latin typeface="阿里巴巴普惠体 H" panose="00020600040101010101" pitchFamily="18" charset="-122"/>
                <a:ea typeface="阿里巴巴普惠体 H" panose="00020600040101010101" pitchFamily="18" charset="-122"/>
                <a:cs typeface="阿里巴巴普惠体 H" panose="00020600040101010101" pitchFamily="18" charset="-122"/>
              </a:rPr>
              <a:t>在这里输入您的标题</a:t>
            </a:r>
            <a:endParaRPr lang="zh-CN" altLang="en-US" sz="3600" b="1" dirty="0">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35" name="文本框 34"/>
          <p:cNvSpPr txBox="1"/>
          <p:nvPr/>
        </p:nvSpPr>
        <p:spPr>
          <a:xfrm>
            <a:off x="2104390" y="897635"/>
            <a:ext cx="4648204" cy="461665"/>
          </a:xfrm>
          <a:prstGeom prst="rect">
            <a:avLst/>
          </a:prstGeom>
          <a:noFill/>
        </p:spPr>
        <p:txBody>
          <a:bodyPr wrap="square" rtlCol="0">
            <a:spAutoFit/>
          </a:bodyPr>
          <a:lstStyle/>
          <a:p>
            <a:pPr algn="dist"/>
            <a:r>
              <a:rPr lang="en-US" altLang="zh-CN" sz="2400" dirty="0"/>
              <a:t> Enter your title here </a:t>
            </a:r>
            <a:endParaRPr lang="da-DK" altLang="zh-CN" sz="2400" dirty="0">
              <a:latin typeface="Times New Roman" panose="02020603050405020304" pitchFamily="18" charset="0"/>
              <a:cs typeface="Times New Roman" panose="02020603050405020304" pitchFamily="18" charset="0"/>
            </a:endParaRPr>
          </a:p>
        </p:txBody>
      </p:sp>
      <p:sp>
        <p:nvSpPr>
          <p:cNvPr id="3" name="泪滴形 2"/>
          <p:cNvSpPr/>
          <p:nvPr/>
        </p:nvSpPr>
        <p:spPr>
          <a:xfrm>
            <a:off x="4212593" y="3788229"/>
            <a:ext cx="1741714" cy="1741714"/>
          </a:xfrm>
          <a:prstGeom prst="teardrop">
            <a:avLst/>
          </a:prstGeom>
          <a:gradFill>
            <a:gsLst>
              <a:gs pos="0">
                <a:srgbClr val="E2F0CA"/>
              </a:gs>
              <a:gs pos="100000">
                <a:srgbClr val="8AC02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泪滴形 21"/>
          <p:cNvSpPr/>
          <p:nvPr/>
        </p:nvSpPr>
        <p:spPr>
          <a:xfrm flipH="1">
            <a:off x="5954307" y="3788229"/>
            <a:ext cx="1741714" cy="1741714"/>
          </a:xfrm>
          <a:prstGeom prst="teardrop">
            <a:avLst/>
          </a:prstGeom>
          <a:gradFill>
            <a:gsLst>
              <a:gs pos="0">
                <a:srgbClr val="A7D05D"/>
              </a:gs>
              <a:gs pos="100000">
                <a:srgbClr val="8AC02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泪滴形 22"/>
          <p:cNvSpPr/>
          <p:nvPr/>
        </p:nvSpPr>
        <p:spPr>
          <a:xfrm flipV="1">
            <a:off x="4212593" y="2042142"/>
            <a:ext cx="1741714" cy="1741714"/>
          </a:xfrm>
          <a:prstGeom prst="teardrop">
            <a:avLst/>
          </a:prstGeom>
          <a:gradFill>
            <a:gsLst>
              <a:gs pos="0">
                <a:srgbClr val="AED36A"/>
              </a:gs>
              <a:gs pos="100000">
                <a:srgbClr val="8AC02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泪滴形 23"/>
          <p:cNvSpPr/>
          <p:nvPr/>
        </p:nvSpPr>
        <p:spPr>
          <a:xfrm flipH="1" flipV="1">
            <a:off x="5954307" y="2042142"/>
            <a:ext cx="1741714" cy="1741714"/>
          </a:xfrm>
          <a:prstGeom prst="teardrop">
            <a:avLst/>
          </a:prstGeom>
          <a:gradFill>
            <a:gsLst>
              <a:gs pos="0">
                <a:srgbClr val="CFE5A7"/>
              </a:gs>
              <a:gs pos="100000">
                <a:srgbClr val="8AC02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542838" y="3358601"/>
            <a:ext cx="854884" cy="854884"/>
          </a:xfrm>
          <a:prstGeom prst="ellipse">
            <a:avLst/>
          </a:prstGeom>
          <a:solidFill>
            <a:schemeClr val="bg1"/>
          </a:solidFill>
          <a:ln>
            <a:noFill/>
          </a:ln>
          <a:effectLst>
            <a:outerShdw blurRad="266700" dist="1397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56419" y="2581009"/>
            <a:ext cx="3262077" cy="867930"/>
          </a:xfrm>
          <a:prstGeom prst="rect">
            <a:avLst/>
          </a:prstGeom>
        </p:spPr>
        <p:txBody>
          <a:bodyPr wrap="square">
            <a:spAutoFit/>
          </a:bodyPr>
          <a:lstStyle/>
          <a:p>
            <a:pPr>
              <a:lnSpc>
                <a:spcPct val="120000"/>
              </a:lnSpc>
              <a:spcBef>
                <a:spcPct val="0"/>
              </a:spcBef>
            </a:pPr>
            <a:r>
              <a:rPr lang="zh-CN" altLang="en-US" sz="1400" dirty="0">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a:t>
            </a:r>
            <a:r>
              <a:rPr lang="zh-CN" altLang="en-US" sz="1400" dirty="0" smtClean="0">
                <a:latin typeface="微软雅黑" panose="020B0503020204020204" pitchFamily="34" charset="-122"/>
                <a:ea typeface="微软雅黑" panose="020B0503020204020204" pitchFamily="34" charset="-122"/>
                <a:sym typeface="方正兰亭黑_GBK" pitchFamily="2" charset="-122"/>
              </a:rPr>
              <a:t>说。。</a:t>
            </a:r>
            <a:endParaRPr lang="zh-CN" altLang="en-US" sz="1400" dirty="0">
              <a:latin typeface="微软雅黑" panose="020B0503020204020204" pitchFamily="34" charset="-122"/>
              <a:ea typeface="微软雅黑" panose="020B0503020204020204" pitchFamily="34" charset="-122"/>
              <a:sym typeface="方正兰亭黑_GBK" pitchFamily="2" charset="-122"/>
            </a:endParaRPr>
          </a:p>
        </p:txBody>
      </p:sp>
      <p:sp>
        <p:nvSpPr>
          <p:cNvPr id="6" name="矩形 5"/>
          <p:cNvSpPr/>
          <p:nvPr/>
        </p:nvSpPr>
        <p:spPr>
          <a:xfrm>
            <a:off x="853785" y="2219073"/>
            <a:ext cx="3262432"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sym typeface="方正兰亭黑_GBK" pitchFamily="2" charset="-122"/>
              </a:rPr>
              <a:t>在此录入上述图表的综合描述说明</a:t>
            </a:r>
            <a:endParaRPr lang="zh-CN" altLang="en-US" sz="1600" b="1" dirty="0"/>
          </a:p>
        </p:txBody>
      </p:sp>
      <p:sp>
        <p:nvSpPr>
          <p:cNvPr id="36" name="矩形 35"/>
          <p:cNvSpPr/>
          <p:nvPr/>
        </p:nvSpPr>
        <p:spPr>
          <a:xfrm>
            <a:off x="8110124" y="2581009"/>
            <a:ext cx="3262077" cy="867930"/>
          </a:xfrm>
          <a:prstGeom prst="rect">
            <a:avLst/>
          </a:prstGeom>
        </p:spPr>
        <p:txBody>
          <a:bodyPr wrap="square">
            <a:spAutoFit/>
          </a:bodyPr>
          <a:lstStyle/>
          <a:p>
            <a:pPr>
              <a:lnSpc>
                <a:spcPct val="120000"/>
              </a:lnSpc>
              <a:spcBef>
                <a:spcPct val="0"/>
              </a:spcBef>
            </a:pPr>
            <a:r>
              <a:rPr lang="zh-CN" altLang="en-US" sz="1400" dirty="0">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a:t>
            </a:r>
            <a:r>
              <a:rPr lang="zh-CN" altLang="en-US" sz="1400" dirty="0" smtClean="0">
                <a:latin typeface="微软雅黑" panose="020B0503020204020204" pitchFamily="34" charset="-122"/>
                <a:ea typeface="微软雅黑" panose="020B0503020204020204" pitchFamily="34" charset="-122"/>
                <a:sym typeface="方正兰亭黑_GBK" pitchFamily="2" charset="-122"/>
              </a:rPr>
              <a:t>说。。</a:t>
            </a:r>
            <a:endParaRPr lang="zh-CN" altLang="en-US" sz="1400" dirty="0">
              <a:latin typeface="微软雅黑" panose="020B0503020204020204" pitchFamily="34" charset="-122"/>
              <a:ea typeface="微软雅黑" panose="020B0503020204020204" pitchFamily="34" charset="-122"/>
              <a:sym typeface="方正兰亭黑_GBK" pitchFamily="2" charset="-122"/>
            </a:endParaRPr>
          </a:p>
        </p:txBody>
      </p:sp>
      <p:sp>
        <p:nvSpPr>
          <p:cNvPr id="37" name="矩形 36"/>
          <p:cNvSpPr/>
          <p:nvPr/>
        </p:nvSpPr>
        <p:spPr>
          <a:xfrm>
            <a:off x="8107490" y="2219073"/>
            <a:ext cx="3262432"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sym typeface="方正兰亭黑_GBK" pitchFamily="2" charset="-122"/>
              </a:rPr>
              <a:t>在此录入上述图表的综合描述说明</a:t>
            </a:r>
            <a:endParaRPr lang="zh-CN" altLang="en-US" sz="1600" b="1" dirty="0"/>
          </a:p>
        </p:txBody>
      </p:sp>
      <p:sp>
        <p:nvSpPr>
          <p:cNvPr id="38" name="矩形 37"/>
          <p:cNvSpPr/>
          <p:nvPr/>
        </p:nvSpPr>
        <p:spPr>
          <a:xfrm>
            <a:off x="856419" y="4520665"/>
            <a:ext cx="3262077" cy="867930"/>
          </a:xfrm>
          <a:prstGeom prst="rect">
            <a:avLst/>
          </a:prstGeom>
        </p:spPr>
        <p:txBody>
          <a:bodyPr wrap="square">
            <a:spAutoFit/>
          </a:bodyPr>
          <a:lstStyle/>
          <a:p>
            <a:pPr>
              <a:lnSpc>
                <a:spcPct val="120000"/>
              </a:lnSpc>
              <a:spcBef>
                <a:spcPct val="0"/>
              </a:spcBef>
            </a:pPr>
            <a:r>
              <a:rPr lang="zh-CN" altLang="en-US" sz="1400" dirty="0">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a:t>
            </a:r>
            <a:r>
              <a:rPr lang="zh-CN" altLang="en-US" sz="1400" dirty="0" smtClean="0">
                <a:latin typeface="微软雅黑" panose="020B0503020204020204" pitchFamily="34" charset="-122"/>
                <a:ea typeface="微软雅黑" panose="020B0503020204020204" pitchFamily="34" charset="-122"/>
                <a:sym typeface="方正兰亭黑_GBK" pitchFamily="2" charset="-122"/>
              </a:rPr>
              <a:t>说。。</a:t>
            </a:r>
            <a:endParaRPr lang="zh-CN" altLang="en-US" sz="1400" dirty="0">
              <a:latin typeface="微软雅黑" panose="020B0503020204020204" pitchFamily="34" charset="-122"/>
              <a:ea typeface="微软雅黑" panose="020B0503020204020204" pitchFamily="34" charset="-122"/>
              <a:sym typeface="方正兰亭黑_GBK" pitchFamily="2" charset="-122"/>
            </a:endParaRPr>
          </a:p>
        </p:txBody>
      </p:sp>
      <p:sp>
        <p:nvSpPr>
          <p:cNvPr id="39" name="矩形 38"/>
          <p:cNvSpPr/>
          <p:nvPr/>
        </p:nvSpPr>
        <p:spPr>
          <a:xfrm>
            <a:off x="853785" y="4158729"/>
            <a:ext cx="3262432"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sym typeface="方正兰亭黑_GBK" pitchFamily="2" charset="-122"/>
              </a:rPr>
              <a:t>在此录入上述图表的综合描述说明</a:t>
            </a:r>
            <a:endParaRPr lang="zh-CN" altLang="en-US" sz="1600" b="1" dirty="0"/>
          </a:p>
        </p:txBody>
      </p:sp>
      <p:sp>
        <p:nvSpPr>
          <p:cNvPr id="40" name="矩形 39"/>
          <p:cNvSpPr/>
          <p:nvPr/>
        </p:nvSpPr>
        <p:spPr>
          <a:xfrm>
            <a:off x="8110124" y="4520665"/>
            <a:ext cx="3262077" cy="867930"/>
          </a:xfrm>
          <a:prstGeom prst="rect">
            <a:avLst/>
          </a:prstGeom>
        </p:spPr>
        <p:txBody>
          <a:bodyPr wrap="square">
            <a:spAutoFit/>
          </a:bodyPr>
          <a:lstStyle/>
          <a:p>
            <a:pPr>
              <a:lnSpc>
                <a:spcPct val="120000"/>
              </a:lnSpc>
              <a:spcBef>
                <a:spcPct val="0"/>
              </a:spcBef>
            </a:pPr>
            <a:r>
              <a:rPr lang="zh-CN" altLang="en-US" sz="1400" dirty="0">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a:t>
            </a:r>
            <a:r>
              <a:rPr lang="zh-CN" altLang="en-US" sz="1400" dirty="0" smtClean="0">
                <a:latin typeface="微软雅黑" panose="020B0503020204020204" pitchFamily="34" charset="-122"/>
                <a:ea typeface="微软雅黑" panose="020B0503020204020204" pitchFamily="34" charset="-122"/>
                <a:sym typeface="方正兰亭黑_GBK" pitchFamily="2" charset="-122"/>
              </a:rPr>
              <a:t>说。。</a:t>
            </a:r>
            <a:endParaRPr lang="zh-CN" altLang="en-US" sz="1400" dirty="0">
              <a:latin typeface="微软雅黑" panose="020B0503020204020204" pitchFamily="34" charset="-122"/>
              <a:ea typeface="微软雅黑" panose="020B0503020204020204" pitchFamily="34" charset="-122"/>
              <a:sym typeface="方正兰亭黑_GBK" pitchFamily="2" charset="-122"/>
            </a:endParaRPr>
          </a:p>
        </p:txBody>
      </p:sp>
      <p:sp>
        <p:nvSpPr>
          <p:cNvPr id="41" name="矩形 40"/>
          <p:cNvSpPr/>
          <p:nvPr/>
        </p:nvSpPr>
        <p:spPr>
          <a:xfrm>
            <a:off x="8107490" y="4158729"/>
            <a:ext cx="3262432"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sym typeface="方正兰亭黑_GBK" pitchFamily="2" charset="-122"/>
              </a:rPr>
              <a:t>在此录入上述图表的综合描述说明</a:t>
            </a:r>
            <a:endParaRPr lang="zh-CN" altLang="en-US" sz="1600" b="1" dirty="0"/>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6625" y="2459872"/>
            <a:ext cx="893527" cy="893527"/>
          </a:xfrm>
          <a:prstGeom prst="rect">
            <a:avLst/>
          </a:prstGeom>
        </p:spPr>
      </p:pic>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54180" y="2420089"/>
            <a:ext cx="904904" cy="904904"/>
          </a:xfrm>
          <a:prstGeom prst="rect">
            <a:avLst/>
          </a:prstGeom>
        </p:spPr>
      </p:pic>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0463" y="4158729"/>
            <a:ext cx="933479" cy="906290"/>
          </a:xfrm>
          <a:prstGeom prst="rect">
            <a:avLst/>
          </a:prstGeom>
        </p:spPr>
      </p:pic>
      <p:pic>
        <p:nvPicPr>
          <p:cNvPr id="25" name="图片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92177" y="4147289"/>
            <a:ext cx="904904" cy="904904"/>
          </a:xfrm>
          <a:prstGeom prst="rect">
            <a:avLst/>
          </a:prstGeom>
        </p:spPr>
      </p:pic>
    </p:spTree>
    <p:extLst>
      <p:ext uri="{BB962C8B-B14F-4D97-AF65-F5344CB8AC3E}">
        <p14:creationId xmlns:p14="http://schemas.microsoft.com/office/powerpoint/2010/main" val="20657032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700"/>
                                        <p:tgtEl>
                                          <p:spTgt spid="34"/>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7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rot="14528846" flipH="1">
            <a:off x="321565" y="-299035"/>
            <a:ext cx="1382245" cy="2235122"/>
            <a:chOff x="-1919139" y="1932791"/>
            <a:chExt cx="4188494" cy="6441781"/>
          </a:xfrm>
        </p:grpSpPr>
        <p:sp>
          <p:nvSpPr>
            <p:cNvPr id="31" name="任意多边形 30"/>
            <p:cNvSpPr/>
            <p:nvPr/>
          </p:nvSpPr>
          <p:spPr>
            <a:xfrm rot="2581379" flipH="1">
              <a:off x="316813" y="4509659"/>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任意多边形 31"/>
            <p:cNvSpPr/>
            <p:nvPr/>
          </p:nvSpPr>
          <p:spPr>
            <a:xfrm rot="21092539" flipH="1">
              <a:off x="-1919139" y="1932791"/>
              <a:ext cx="2974968" cy="5888736"/>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3" name="文本框 32"/>
          <p:cNvSpPr txBox="1"/>
          <p:nvPr/>
        </p:nvSpPr>
        <p:spPr>
          <a:xfrm>
            <a:off x="656780" y="298380"/>
            <a:ext cx="399468" cy="769441"/>
          </a:xfrm>
          <a:prstGeom prst="rect">
            <a:avLst/>
          </a:prstGeom>
          <a:noFill/>
        </p:spPr>
        <p:txBody>
          <a:bodyPr wrap="none" rtlCol="0">
            <a:spAutoFit/>
          </a:bodyPr>
          <a:lstStyle/>
          <a:p>
            <a:r>
              <a:rPr lang="en-US" altLang="zh-CN" sz="4400" dirty="0" smtClean="0">
                <a:solidFill>
                  <a:schemeClr val="bg1"/>
                </a:solidFill>
                <a:latin typeface="Impact" panose="020B0806030902050204" pitchFamily="34" charset="0"/>
              </a:rPr>
              <a:t>1</a:t>
            </a:r>
            <a:endParaRPr lang="zh-CN" altLang="en-US" sz="4400" dirty="0">
              <a:solidFill>
                <a:schemeClr val="bg1"/>
              </a:solidFill>
              <a:latin typeface="Impact" panose="020B0806030902050204" pitchFamily="34" charset="0"/>
            </a:endParaRPr>
          </a:p>
        </p:txBody>
      </p:sp>
      <p:sp>
        <p:nvSpPr>
          <p:cNvPr id="34" name="文本框 33"/>
          <p:cNvSpPr txBox="1"/>
          <p:nvPr/>
        </p:nvSpPr>
        <p:spPr>
          <a:xfrm>
            <a:off x="2104390" y="359936"/>
            <a:ext cx="5448300" cy="646331"/>
          </a:xfrm>
          <a:prstGeom prst="rect">
            <a:avLst/>
          </a:prstGeom>
          <a:noFill/>
        </p:spPr>
        <p:txBody>
          <a:bodyPr wrap="square" rtlCol="0">
            <a:spAutoFit/>
          </a:bodyPr>
          <a:lstStyle/>
          <a:p>
            <a:r>
              <a:rPr lang="zh-CN" altLang="en-US" sz="3600" b="1" dirty="0" smtClean="0">
                <a:latin typeface="阿里巴巴普惠体 H" panose="00020600040101010101" pitchFamily="18" charset="-122"/>
                <a:ea typeface="阿里巴巴普惠体 H" panose="00020600040101010101" pitchFamily="18" charset="-122"/>
                <a:cs typeface="阿里巴巴普惠体 H" panose="00020600040101010101" pitchFamily="18" charset="-122"/>
              </a:rPr>
              <a:t>在这里输入您的标题</a:t>
            </a:r>
            <a:endParaRPr lang="zh-CN" altLang="en-US" sz="3600" b="1" dirty="0">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35" name="文本框 34"/>
          <p:cNvSpPr txBox="1"/>
          <p:nvPr/>
        </p:nvSpPr>
        <p:spPr>
          <a:xfrm>
            <a:off x="2104390" y="897635"/>
            <a:ext cx="4648204" cy="461665"/>
          </a:xfrm>
          <a:prstGeom prst="rect">
            <a:avLst/>
          </a:prstGeom>
          <a:noFill/>
        </p:spPr>
        <p:txBody>
          <a:bodyPr wrap="square" rtlCol="0">
            <a:spAutoFit/>
          </a:bodyPr>
          <a:lstStyle/>
          <a:p>
            <a:pPr algn="dist"/>
            <a:r>
              <a:rPr lang="en-US" altLang="zh-CN" sz="2400" dirty="0"/>
              <a:t> Enter your title here </a:t>
            </a:r>
            <a:endParaRPr lang="da-DK" altLang="zh-CN" sz="2400" dirty="0">
              <a:latin typeface="Times New Roman" panose="02020603050405020304" pitchFamily="18" charset="0"/>
              <a:cs typeface="Times New Roman" panose="02020603050405020304" pitchFamily="18" charset="0"/>
            </a:endParaRPr>
          </a:p>
        </p:txBody>
      </p:sp>
      <p:grpSp>
        <p:nvGrpSpPr>
          <p:cNvPr id="8" name="Group 81"/>
          <p:cNvGrpSpPr/>
          <p:nvPr/>
        </p:nvGrpSpPr>
        <p:grpSpPr>
          <a:xfrm>
            <a:off x="8016236" y="4394564"/>
            <a:ext cx="980017" cy="1134533"/>
            <a:chOff x="5028984" y="2913471"/>
            <a:chExt cx="735013" cy="850900"/>
          </a:xfrm>
        </p:grpSpPr>
        <p:sp>
          <p:nvSpPr>
            <p:cNvPr id="9" name="Rectangle 6"/>
            <p:cNvSpPr>
              <a:spLocks noChangeArrowheads="1"/>
            </p:cNvSpPr>
            <p:nvPr/>
          </p:nvSpPr>
          <p:spPr bwMode="auto">
            <a:xfrm>
              <a:off x="5451259" y="3251609"/>
              <a:ext cx="50800" cy="5127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10" name="Oval 7"/>
            <p:cNvSpPr>
              <a:spLocks noChangeArrowheads="1"/>
            </p:cNvSpPr>
            <p:nvPr/>
          </p:nvSpPr>
          <p:spPr bwMode="auto">
            <a:xfrm>
              <a:off x="5198847" y="3107146"/>
              <a:ext cx="565150" cy="566737"/>
            </a:xfrm>
            <a:prstGeom prst="ellipse">
              <a:avLst/>
            </a:prstGeom>
            <a:solidFill>
              <a:srgbClr val="FFE22C"/>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11" name="Rectangle 13"/>
            <p:cNvSpPr>
              <a:spLocks noChangeArrowheads="1"/>
            </p:cNvSpPr>
            <p:nvPr/>
          </p:nvSpPr>
          <p:spPr bwMode="auto">
            <a:xfrm>
              <a:off x="5208372" y="3251609"/>
              <a:ext cx="38100" cy="5127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12" name="Oval 14"/>
            <p:cNvSpPr>
              <a:spLocks noChangeArrowheads="1"/>
            </p:cNvSpPr>
            <p:nvPr/>
          </p:nvSpPr>
          <p:spPr bwMode="auto">
            <a:xfrm>
              <a:off x="5028984" y="2913471"/>
              <a:ext cx="406400" cy="636587"/>
            </a:xfrm>
            <a:prstGeom prst="ellipse">
              <a:avLst/>
            </a:prstGeom>
            <a:solidFill>
              <a:srgbClr val="A3C718"/>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grpSp>
        <p:nvGrpSpPr>
          <p:cNvPr id="13" name="Group 78"/>
          <p:cNvGrpSpPr/>
          <p:nvPr/>
        </p:nvGrpSpPr>
        <p:grpSpPr>
          <a:xfrm>
            <a:off x="3280415" y="4335905"/>
            <a:ext cx="895352" cy="1270000"/>
            <a:chOff x="2050833" y="2869478"/>
            <a:chExt cx="671514" cy="952500"/>
          </a:xfrm>
        </p:grpSpPr>
        <p:sp>
          <p:nvSpPr>
            <p:cNvPr id="14" name="Rectangle 10"/>
            <p:cNvSpPr>
              <a:spLocks noChangeArrowheads="1"/>
            </p:cNvSpPr>
            <p:nvPr/>
          </p:nvSpPr>
          <p:spPr bwMode="auto">
            <a:xfrm>
              <a:off x="2242922" y="3667991"/>
              <a:ext cx="50800" cy="153987"/>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15" name="Rectangle 11"/>
            <p:cNvSpPr>
              <a:spLocks noChangeArrowheads="1"/>
            </p:cNvSpPr>
            <p:nvPr/>
          </p:nvSpPr>
          <p:spPr bwMode="auto">
            <a:xfrm>
              <a:off x="2498509" y="3251609"/>
              <a:ext cx="50800" cy="5127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16" name="Oval 12"/>
            <p:cNvSpPr>
              <a:spLocks noChangeArrowheads="1"/>
            </p:cNvSpPr>
            <p:nvPr/>
          </p:nvSpPr>
          <p:spPr bwMode="auto">
            <a:xfrm>
              <a:off x="2312772" y="2949984"/>
              <a:ext cx="409575" cy="635000"/>
            </a:xfrm>
            <a:prstGeom prst="ellipse">
              <a:avLst/>
            </a:prstGeom>
            <a:solidFill>
              <a:srgbClr val="FFE22C"/>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17" name="Oval 20"/>
            <p:cNvSpPr>
              <a:spLocks noChangeArrowheads="1"/>
            </p:cNvSpPr>
            <p:nvPr/>
          </p:nvSpPr>
          <p:spPr bwMode="auto">
            <a:xfrm>
              <a:off x="2050833" y="2869478"/>
              <a:ext cx="436566" cy="830262"/>
            </a:xfrm>
            <a:prstGeom prst="ellipse">
              <a:avLst/>
            </a:prstGeom>
            <a:solidFill>
              <a:srgbClr val="A3C718"/>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grpSp>
        <p:nvGrpSpPr>
          <p:cNvPr id="18" name="Group 77"/>
          <p:cNvGrpSpPr/>
          <p:nvPr/>
        </p:nvGrpSpPr>
        <p:grpSpPr>
          <a:xfrm>
            <a:off x="1655329" y="4565724"/>
            <a:ext cx="984251" cy="1193800"/>
            <a:chOff x="942759" y="2869021"/>
            <a:chExt cx="738188" cy="895350"/>
          </a:xfrm>
        </p:grpSpPr>
        <p:sp>
          <p:nvSpPr>
            <p:cNvPr id="19" name="Rectangle 8"/>
            <p:cNvSpPr>
              <a:spLocks noChangeArrowheads="1"/>
            </p:cNvSpPr>
            <p:nvPr/>
          </p:nvSpPr>
          <p:spPr bwMode="auto">
            <a:xfrm>
              <a:off x="1182472" y="3251609"/>
              <a:ext cx="50800" cy="5127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20" name="Rectangle 9"/>
            <p:cNvSpPr>
              <a:spLocks noChangeArrowheads="1"/>
            </p:cNvSpPr>
            <p:nvPr/>
          </p:nvSpPr>
          <p:spPr bwMode="auto">
            <a:xfrm>
              <a:off x="1450759" y="3384237"/>
              <a:ext cx="38100" cy="346075"/>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21" name="Oval 17"/>
            <p:cNvSpPr>
              <a:spLocks noChangeArrowheads="1"/>
            </p:cNvSpPr>
            <p:nvPr/>
          </p:nvSpPr>
          <p:spPr bwMode="auto">
            <a:xfrm>
              <a:off x="942759" y="2869021"/>
              <a:ext cx="520700" cy="523875"/>
            </a:xfrm>
            <a:prstGeom prst="ellipse">
              <a:avLst/>
            </a:prstGeom>
            <a:solidFill>
              <a:srgbClr val="FFE22C"/>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22" name="Oval 29"/>
            <p:cNvSpPr>
              <a:spLocks noChangeArrowheads="1"/>
            </p:cNvSpPr>
            <p:nvPr/>
          </p:nvSpPr>
          <p:spPr bwMode="auto">
            <a:xfrm>
              <a:off x="1271372" y="3073087"/>
              <a:ext cx="409575" cy="409575"/>
            </a:xfrm>
            <a:prstGeom prst="ellipse">
              <a:avLst/>
            </a:prstGeom>
            <a:solidFill>
              <a:srgbClr val="A3C718"/>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grpSp>
        <p:nvGrpSpPr>
          <p:cNvPr id="23" name="Group 82"/>
          <p:cNvGrpSpPr/>
          <p:nvPr/>
        </p:nvGrpSpPr>
        <p:grpSpPr>
          <a:xfrm>
            <a:off x="9345372" y="4878992"/>
            <a:ext cx="898333" cy="880533"/>
            <a:chOff x="6224853" y="3161578"/>
            <a:chExt cx="673750" cy="660400"/>
          </a:xfrm>
        </p:grpSpPr>
        <p:sp>
          <p:nvSpPr>
            <p:cNvPr id="24" name="Rectangle 24"/>
            <p:cNvSpPr>
              <a:spLocks noChangeArrowheads="1"/>
            </p:cNvSpPr>
            <p:nvPr/>
          </p:nvSpPr>
          <p:spPr bwMode="auto">
            <a:xfrm>
              <a:off x="6397891" y="3327809"/>
              <a:ext cx="50800" cy="4365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25" name="Oval 25"/>
            <p:cNvSpPr>
              <a:spLocks noChangeArrowheads="1"/>
            </p:cNvSpPr>
            <p:nvPr/>
          </p:nvSpPr>
          <p:spPr bwMode="auto">
            <a:xfrm>
              <a:off x="6224853" y="3254784"/>
              <a:ext cx="406400" cy="409575"/>
            </a:xfrm>
            <a:prstGeom prst="ellipse">
              <a:avLst/>
            </a:prstGeom>
            <a:solidFill>
              <a:srgbClr val="A3C718"/>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26" name="Rectangle 30"/>
            <p:cNvSpPr>
              <a:spLocks noChangeArrowheads="1"/>
            </p:cNvSpPr>
            <p:nvPr/>
          </p:nvSpPr>
          <p:spPr bwMode="auto">
            <a:xfrm>
              <a:off x="6633490" y="3475903"/>
              <a:ext cx="38100" cy="346075"/>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27" name="Oval 31"/>
            <p:cNvSpPr>
              <a:spLocks noChangeArrowheads="1"/>
            </p:cNvSpPr>
            <p:nvPr/>
          </p:nvSpPr>
          <p:spPr bwMode="auto">
            <a:xfrm>
              <a:off x="6412828" y="3161578"/>
              <a:ext cx="485775" cy="484187"/>
            </a:xfrm>
            <a:prstGeom prst="ellipse">
              <a:avLst/>
            </a:prstGeom>
            <a:solidFill>
              <a:srgbClr val="FFE22C"/>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sp>
        <p:nvSpPr>
          <p:cNvPr id="28" name="Freeform 5"/>
          <p:cNvSpPr>
            <a:spLocks/>
          </p:cNvSpPr>
          <p:nvPr/>
        </p:nvSpPr>
        <p:spPr bwMode="auto">
          <a:xfrm>
            <a:off x="5173139" y="2464518"/>
            <a:ext cx="1845725" cy="3371817"/>
          </a:xfrm>
          <a:custGeom>
            <a:avLst/>
            <a:gdLst/>
            <a:ahLst/>
            <a:cxnLst>
              <a:cxn ang="0">
                <a:pos x="173" y="908"/>
              </a:cxn>
              <a:cxn ang="0">
                <a:pos x="187" y="613"/>
              </a:cxn>
              <a:cxn ang="0">
                <a:pos x="0" y="357"/>
              </a:cxn>
              <a:cxn ang="0">
                <a:pos x="0" y="357"/>
              </a:cxn>
              <a:cxn ang="0">
                <a:pos x="203" y="547"/>
              </a:cxn>
              <a:cxn ang="0">
                <a:pos x="230" y="0"/>
              </a:cxn>
              <a:cxn ang="0">
                <a:pos x="255" y="237"/>
              </a:cxn>
              <a:cxn ang="0">
                <a:pos x="271" y="439"/>
              </a:cxn>
              <a:cxn ang="0">
                <a:pos x="496" y="295"/>
              </a:cxn>
              <a:cxn ang="0">
                <a:pos x="496" y="295"/>
              </a:cxn>
              <a:cxn ang="0">
                <a:pos x="291" y="500"/>
              </a:cxn>
              <a:cxn ang="0">
                <a:pos x="282" y="660"/>
              </a:cxn>
              <a:cxn ang="0">
                <a:pos x="307" y="905"/>
              </a:cxn>
              <a:cxn ang="0">
                <a:pos x="173" y="908"/>
              </a:cxn>
            </a:cxnLst>
            <a:rect l="0" t="0" r="r" b="b"/>
            <a:pathLst>
              <a:path w="496" h="908">
                <a:moveTo>
                  <a:pt x="173" y="908"/>
                </a:moveTo>
                <a:cubicBezTo>
                  <a:pt x="173" y="908"/>
                  <a:pt x="208" y="680"/>
                  <a:pt x="187" y="613"/>
                </a:cubicBezTo>
                <a:cubicBezTo>
                  <a:pt x="0" y="357"/>
                  <a:pt x="0" y="357"/>
                  <a:pt x="0" y="357"/>
                </a:cubicBezTo>
                <a:cubicBezTo>
                  <a:pt x="0" y="357"/>
                  <a:pt x="0" y="357"/>
                  <a:pt x="0" y="357"/>
                </a:cubicBezTo>
                <a:cubicBezTo>
                  <a:pt x="203" y="547"/>
                  <a:pt x="203" y="547"/>
                  <a:pt x="203" y="547"/>
                </a:cubicBezTo>
                <a:cubicBezTo>
                  <a:pt x="230" y="0"/>
                  <a:pt x="230" y="0"/>
                  <a:pt x="230" y="0"/>
                </a:cubicBezTo>
                <a:cubicBezTo>
                  <a:pt x="255" y="237"/>
                  <a:pt x="255" y="237"/>
                  <a:pt x="255" y="237"/>
                </a:cubicBezTo>
                <a:cubicBezTo>
                  <a:pt x="271" y="439"/>
                  <a:pt x="271" y="439"/>
                  <a:pt x="271" y="439"/>
                </a:cubicBezTo>
                <a:cubicBezTo>
                  <a:pt x="496" y="295"/>
                  <a:pt x="496" y="295"/>
                  <a:pt x="496" y="295"/>
                </a:cubicBezTo>
                <a:cubicBezTo>
                  <a:pt x="496" y="295"/>
                  <a:pt x="496" y="295"/>
                  <a:pt x="496" y="295"/>
                </a:cubicBezTo>
                <a:cubicBezTo>
                  <a:pt x="291" y="500"/>
                  <a:pt x="291" y="500"/>
                  <a:pt x="291" y="500"/>
                </a:cubicBezTo>
                <a:cubicBezTo>
                  <a:pt x="291" y="500"/>
                  <a:pt x="268" y="500"/>
                  <a:pt x="282" y="660"/>
                </a:cubicBezTo>
                <a:cubicBezTo>
                  <a:pt x="295" y="819"/>
                  <a:pt x="307" y="905"/>
                  <a:pt x="307" y="905"/>
                </a:cubicBezTo>
                <a:lnTo>
                  <a:pt x="173" y="908"/>
                </a:lnTo>
                <a:close/>
              </a:path>
            </a:pathLst>
          </a:custGeom>
          <a:solidFill>
            <a:schemeClr val="tx1">
              <a:lumMod val="65000"/>
              <a:lumOff val="3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29" name="任意多边形 28"/>
          <p:cNvSpPr>
            <a:spLocks/>
          </p:cNvSpPr>
          <p:nvPr/>
        </p:nvSpPr>
        <p:spPr bwMode="auto">
          <a:xfrm>
            <a:off x="0" y="5413676"/>
            <a:ext cx="12192000" cy="1444324"/>
          </a:xfrm>
          <a:custGeom>
            <a:avLst/>
            <a:gdLst>
              <a:gd name="connsiteX0" fmla="*/ 6099175 w 12192000"/>
              <a:gd name="connsiteY0" fmla="*/ 0 h 1444324"/>
              <a:gd name="connsiteX1" fmla="*/ 10707688 w 12192000"/>
              <a:gd name="connsiteY1" fmla="*/ 362504 h 1444324"/>
              <a:gd name="connsiteX2" fmla="*/ 12192000 w 12192000"/>
              <a:gd name="connsiteY2" fmla="*/ 788446 h 1444324"/>
              <a:gd name="connsiteX3" fmla="*/ 12192000 w 12192000"/>
              <a:gd name="connsiteY3" fmla="*/ 1397156 h 1444324"/>
              <a:gd name="connsiteX4" fmla="*/ 12192000 w 12192000"/>
              <a:gd name="connsiteY4" fmla="*/ 1444324 h 1444324"/>
              <a:gd name="connsiteX5" fmla="*/ 0 w 12192000"/>
              <a:gd name="connsiteY5" fmla="*/ 1444324 h 1444324"/>
              <a:gd name="connsiteX6" fmla="*/ 0 w 12192000"/>
              <a:gd name="connsiteY6" fmla="*/ 1391752 h 1444324"/>
              <a:gd name="connsiteX7" fmla="*/ 0 w 12192000"/>
              <a:gd name="connsiteY7" fmla="*/ 792977 h 1444324"/>
              <a:gd name="connsiteX8" fmla="*/ 1492250 w 12192000"/>
              <a:gd name="connsiteY8" fmla="*/ 362504 h 1444324"/>
              <a:gd name="connsiteX9" fmla="*/ 6099175 w 12192000"/>
              <a:gd name="connsiteY9" fmla="*/ 0 h 1444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444324">
                <a:moveTo>
                  <a:pt x="6099175" y="0"/>
                </a:moveTo>
                <a:cubicBezTo>
                  <a:pt x="7899400" y="0"/>
                  <a:pt x="9434512" y="121212"/>
                  <a:pt x="10707688" y="362504"/>
                </a:cubicBezTo>
                <a:cubicBezTo>
                  <a:pt x="11379200" y="490513"/>
                  <a:pt x="11874500" y="633249"/>
                  <a:pt x="12192000" y="788446"/>
                </a:cubicBezTo>
                <a:cubicBezTo>
                  <a:pt x="12192000" y="1070236"/>
                  <a:pt x="12192000" y="1263967"/>
                  <a:pt x="12192000" y="1397156"/>
                </a:cubicBezTo>
                <a:lnTo>
                  <a:pt x="12192000" y="1444324"/>
                </a:lnTo>
                <a:lnTo>
                  <a:pt x="0" y="1444324"/>
                </a:lnTo>
                <a:lnTo>
                  <a:pt x="0" y="1391752"/>
                </a:lnTo>
                <a:cubicBezTo>
                  <a:pt x="0" y="792977"/>
                  <a:pt x="0" y="792977"/>
                  <a:pt x="0" y="792977"/>
                </a:cubicBezTo>
                <a:cubicBezTo>
                  <a:pt x="315913" y="635515"/>
                  <a:pt x="812800" y="491646"/>
                  <a:pt x="1492250" y="362504"/>
                </a:cubicBezTo>
                <a:cubicBezTo>
                  <a:pt x="2763838" y="121212"/>
                  <a:pt x="4300538" y="0"/>
                  <a:pt x="6099175" y="0"/>
                </a:cubicBezTo>
                <a:close/>
              </a:path>
            </a:pathLst>
          </a:custGeom>
          <a:solidFill>
            <a:srgbClr val="519315"/>
          </a:solidFill>
          <a:ln w="9525">
            <a:noFill/>
            <a:round/>
            <a:headEnd/>
            <a:tailEnd/>
          </a:ln>
        </p:spPr>
        <p:txBody>
          <a:bodyPr vert="horz" wrap="square" lIns="121920" tIns="60960" rIns="121920" bIns="60960" numCol="1" anchor="t" anchorCtr="0" compatLnSpc="1">
            <a:prstTxWarp prst="textNoShape">
              <a:avLst/>
            </a:prstTxWarp>
            <a:noAutofit/>
          </a:bodyPr>
          <a:lstStyle/>
          <a:p>
            <a:endParaRPr lang="en-US" sz="3556">
              <a:latin typeface="微软雅黑" panose="020B0503020204020204" pitchFamily="34" charset="-122"/>
              <a:ea typeface="微软雅黑" panose="020B0503020204020204" pitchFamily="34" charset="-122"/>
            </a:endParaRPr>
          </a:p>
        </p:txBody>
      </p:sp>
      <p:grpSp>
        <p:nvGrpSpPr>
          <p:cNvPr id="36" name="组合 35"/>
          <p:cNvGrpSpPr/>
          <p:nvPr/>
        </p:nvGrpSpPr>
        <p:grpSpPr>
          <a:xfrm>
            <a:off x="6710476" y="1888212"/>
            <a:ext cx="1113973" cy="1113971"/>
            <a:chOff x="6710476" y="1888212"/>
            <a:chExt cx="1113973" cy="1113971"/>
          </a:xfrm>
          <a:solidFill>
            <a:srgbClr val="FFE22C"/>
          </a:solidFill>
        </p:grpSpPr>
        <p:sp>
          <p:nvSpPr>
            <p:cNvPr id="37" name="Oval 13"/>
            <p:cNvSpPr/>
            <p:nvPr/>
          </p:nvSpPr>
          <p:spPr>
            <a:xfrm>
              <a:off x="6710476" y="1888212"/>
              <a:ext cx="1113973" cy="1113971"/>
            </a:xfrm>
            <a:prstGeom prst="ellipse">
              <a:avLst/>
            </a:prstGeom>
            <a:solidFill>
              <a:schemeClr val="bg1"/>
            </a:solidFill>
            <a:ln w="38100">
              <a:solidFill>
                <a:srgbClr val="8AC028"/>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微软雅黑" panose="020B0503020204020204" pitchFamily="34" charset="-122"/>
                <a:ea typeface="微软雅黑" panose="020B0503020204020204" pitchFamily="34" charset="-122"/>
              </a:endParaRPr>
            </a:p>
          </p:txBody>
        </p:sp>
        <p:grpSp>
          <p:nvGrpSpPr>
            <p:cNvPr id="38" name="Group 55"/>
            <p:cNvGrpSpPr/>
            <p:nvPr/>
          </p:nvGrpSpPr>
          <p:grpSpPr>
            <a:xfrm>
              <a:off x="7004202" y="2137989"/>
              <a:ext cx="526521" cy="518164"/>
              <a:chOff x="1587575" y="2265358"/>
              <a:chExt cx="314468" cy="309477"/>
            </a:xfrm>
            <a:grpFill/>
          </p:grpSpPr>
          <p:sp>
            <p:nvSpPr>
              <p:cNvPr id="39"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rgbClr val="8AC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40"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grpSp>
      </p:grpSp>
      <p:grpSp>
        <p:nvGrpSpPr>
          <p:cNvPr id="41" name="组合 40"/>
          <p:cNvGrpSpPr/>
          <p:nvPr/>
        </p:nvGrpSpPr>
        <p:grpSpPr>
          <a:xfrm>
            <a:off x="4367552" y="1888212"/>
            <a:ext cx="1113973" cy="1113971"/>
            <a:chOff x="4367552" y="1888212"/>
            <a:chExt cx="1113973" cy="1113971"/>
          </a:xfrm>
          <a:solidFill>
            <a:srgbClr val="A3C718"/>
          </a:solidFill>
        </p:grpSpPr>
        <p:sp>
          <p:nvSpPr>
            <p:cNvPr id="42" name="Oval 14"/>
            <p:cNvSpPr/>
            <p:nvPr/>
          </p:nvSpPr>
          <p:spPr>
            <a:xfrm>
              <a:off x="4367552" y="1888212"/>
              <a:ext cx="1113973" cy="1113971"/>
            </a:xfrm>
            <a:prstGeom prst="ellipse">
              <a:avLst/>
            </a:prstGeom>
            <a:solidFill>
              <a:schemeClr val="bg1"/>
            </a:solidFill>
            <a:ln w="38100">
              <a:solidFill>
                <a:srgbClr val="A3C718"/>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微软雅黑" panose="020B0503020204020204" pitchFamily="34" charset="-122"/>
                <a:ea typeface="微软雅黑" panose="020B0503020204020204" pitchFamily="34" charset="-122"/>
              </a:endParaRPr>
            </a:p>
          </p:txBody>
        </p:sp>
        <p:sp>
          <p:nvSpPr>
            <p:cNvPr id="43" name="Freeform 62"/>
            <p:cNvSpPr>
              <a:spLocks noEditPoints="1"/>
            </p:cNvSpPr>
            <p:nvPr/>
          </p:nvSpPr>
          <p:spPr bwMode="auto">
            <a:xfrm>
              <a:off x="4764643" y="2181656"/>
              <a:ext cx="319790" cy="430830"/>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grpFill/>
            <a:ln>
              <a:noFill/>
            </a:ln>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5153237" y="1371135"/>
            <a:ext cx="1788893" cy="1788891"/>
            <a:chOff x="5173139" y="1322888"/>
            <a:chExt cx="1788893" cy="1788891"/>
          </a:xfrm>
          <a:solidFill>
            <a:srgbClr val="FF3BBE"/>
          </a:solidFill>
        </p:grpSpPr>
        <p:sp>
          <p:nvSpPr>
            <p:cNvPr id="45" name="Oval 11"/>
            <p:cNvSpPr/>
            <p:nvPr/>
          </p:nvSpPr>
          <p:spPr>
            <a:xfrm>
              <a:off x="5173139" y="1322888"/>
              <a:ext cx="1788893" cy="1788891"/>
            </a:xfrm>
            <a:prstGeom prst="ellipse">
              <a:avLst/>
            </a:prstGeom>
            <a:solidFill>
              <a:schemeClr val="bg1"/>
            </a:solidFill>
            <a:ln w="38100" cmpd="sng">
              <a:solidFill>
                <a:srgbClr val="8AC028"/>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1"/>
                </a:solidFill>
                <a:latin typeface="微软雅黑" panose="020B0503020204020204" pitchFamily="34" charset="-122"/>
                <a:ea typeface="微软雅黑" panose="020B0503020204020204" pitchFamily="34" charset="-122"/>
              </a:endParaRPr>
            </a:p>
          </p:txBody>
        </p:sp>
        <p:grpSp>
          <p:nvGrpSpPr>
            <p:cNvPr id="46" name="Group 47"/>
            <p:cNvGrpSpPr/>
            <p:nvPr/>
          </p:nvGrpSpPr>
          <p:grpSpPr>
            <a:xfrm>
              <a:off x="5744854" y="1812677"/>
              <a:ext cx="645463" cy="809312"/>
              <a:chOff x="5106627" y="2260366"/>
              <a:chExt cx="324452" cy="406813"/>
            </a:xfrm>
            <a:grpFill/>
          </p:grpSpPr>
          <p:sp>
            <p:nvSpPr>
              <p:cNvPr id="47"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rgbClr val="8AC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48"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8AC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49"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rgbClr val="8AC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50" name="Oval 83"/>
              <p:cNvSpPr>
                <a:spLocks noChangeArrowheads="1"/>
              </p:cNvSpPr>
              <p:nvPr/>
            </p:nvSpPr>
            <p:spPr bwMode="auto">
              <a:xfrm>
                <a:off x="5111618" y="2260366"/>
                <a:ext cx="316965" cy="107319"/>
              </a:xfrm>
              <a:prstGeom prst="ellipse">
                <a:avLst/>
              </a:prstGeom>
              <a:solidFill>
                <a:srgbClr val="8AC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grpSp>
      </p:grpSp>
      <p:grpSp>
        <p:nvGrpSpPr>
          <p:cNvPr id="51" name="组合 50"/>
          <p:cNvGrpSpPr/>
          <p:nvPr/>
        </p:nvGrpSpPr>
        <p:grpSpPr>
          <a:xfrm>
            <a:off x="6339023" y="2756378"/>
            <a:ext cx="1459644" cy="1459644"/>
            <a:chOff x="6339023" y="2756378"/>
            <a:chExt cx="1459644" cy="1459644"/>
          </a:xfrm>
          <a:solidFill>
            <a:srgbClr val="519315"/>
          </a:solidFill>
        </p:grpSpPr>
        <p:sp>
          <p:nvSpPr>
            <p:cNvPr id="52" name="Oval 12"/>
            <p:cNvSpPr/>
            <p:nvPr/>
          </p:nvSpPr>
          <p:spPr>
            <a:xfrm>
              <a:off x="6339023" y="2756378"/>
              <a:ext cx="1459644" cy="1459644"/>
            </a:xfrm>
            <a:prstGeom prst="ellipse">
              <a:avLst/>
            </a:prstGeom>
            <a:solidFill>
              <a:schemeClr val="bg1"/>
            </a:solidFill>
            <a:ln w="38100">
              <a:solidFill>
                <a:srgbClr val="51931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tIns="0" bIns="121920" rtlCol="0" anchor="ctr"/>
            <a:lstStyle/>
            <a:p>
              <a:pPr algn="ctr"/>
              <a:endParaRPr lang="en-US" sz="4267" dirty="0">
                <a:solidFill>
                  <a:schemeClr val="accent1"/>
                </a:solidFill>
                <a:latin typeface="微软雅黑" panose="020B0503020204020204" pitchFamily="34" charset="-122"/>
                <a:ea typeface="微软雅黑" panose="020B0503020204020204" pitchFamily="34" charset="-122"/>
              </a:endParaRPr>
            </a:p>
          </p:txBody>
        </p:sp>
        <p:grpSp>
          <p:nvGrpSpPr>
            <p:cNvPr id="53" name="Group 101"/>
            <p:cNvGrpSpPr/>
            <p:nvPr/>
          </p:nvGrpSpPr>
          <p:grpSpPr>
            <a:xfrm>
              <a:off x="6726845" y="3144200"/>
              <a:ext cx="684000" cy="684000"/>
              <a:chOff x="6352022" y="2360197"/>
              <a:chExt cx="406813" cy="406813"/>
            </a:xfrm>
            <a:grpFill/>
          </p:grpSpPr>
          <p:sp>
            <p:nvSpPr>
              <p:cNvPr id="54" name="Freeform 39"/>
              <p:cNvSpPr>
                <a:spLocks noEditPoints="1"/>
              </p:cNvSpPr>
              <p:nvPr/>
            </p:nvSpPr>
            <p:spPr bwMode="auto">
              <a:xfrm>
                <a:off x="6352022" y="2360197"/>
                <a:ext cx="406813" cy="406813"/>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5 w 122"/>
                  <a:gd name="T11" fmla="*/ 109 h 122"/>
                  <a:gd name="T12" fmla="*/ 65 w 122"/>
                  <a:gd name="T13" fmla="*/ 102 h 122"/>
                  <a:gd name="T14" fmla="*/ 58 w 122"/>
                  <a:gd name="T15" fmla="*/ 102 h 122"/>
                  <a:gd name="T16" fmla="*/ 58 w 122"/>
                  <a:gd name="T17" fmla="*/ 109 h 122"/>
                  <a:gd name="T18" fmla="*/ 30 w 122"/>
                  <a:gd name="T19" fmla="*/ 97 h 122"/>
                  <a:gd name="T20" fmla="*/ 29 w 122"/>
                  <a:gd name="T21" fmla="*/ 97 h 122"/>
                  <a:gd name="T22" fmla="*/ 27 w 122"/>
                  <a:gd name="T23" fmla="*/ 95 h 122"/>
                  <a:gd name="T24" fmla="*/ 25 w 122"/>
                  <a:gd name="T25" fmla="*/ 93 h 122"/>
                  <a:gd name="T26" fmla="*/ 25 w 122"/>
                  <a:gd name="T27" fmla="*/ 92 h 122"/>
                  <a:gd name="T28" fmla="*/ 13 w 122"/>
                  <a:gd name="T29" fmla="*/ 64 h 122"/>
                  <a:gd name="T30" fmla="*/ 20 w 122"/>
                  <a:gd name="T31" fmla="*/ 64 h 122"/>
                  <a:gd name="T32" fmla="*/ 20 w 122"/>
                  <a:gd name="T33" fmla="*/ 57 h 122"/>
                  <a:gd name="T34" fmla="*/ 13 w 122"/>
                  <a:gd name="T35" fmla="*/ 57 h 122"/>
                  <a:gd name="T36" fmla="*/ 58 w 122"/>
                  <a:gd name="T37" fmla="*/ 13 h 122"/>
                  <a:gd name="T38" fmla="*/ 58 w 122"/>
                  <a:gd name="T39" fmla="*/ 20 h 122"/>
                  <a:gd name="T40" fmla="*/ 65 w 122"/>
                  <a:gd name="T41" fmla="*/ 20 h 122"/>
                  <a:gd name="T42" fmla="*/ 65 w 122"/>
                  <a:gd name="T43" fmla="*/ 13 h 122"/>
                  <a:gd name="T44" fmla="*/ 83 w 122"/>
                  <a:gd name="T45" fmla="*/ 18 h 122"/>
                  <a:gd name="T46" fmla="*/ 83 w 122"/>
                  <a:gd name="T47" fmla="*/ 18 h 122"/>
                  <a:gd name="T48" fmla="*/ 87 w 122"/>
                  <a:gd name="T49" fmla="*/ 20 h 122"/>
                  <a:gd name="T50" fmla="*/ 88 w 122"/>
                  <a:gd name="T51" fmla="*/ 21 h 122"/>
                  <a:gd name="T52" fmla="*/ 90 w 122"/>
                  <a:gd name="T53" fmla="*/ 23 h 122"/>
                  <a:gd name="T54" fmla="*/ 91 w 122"/>
                  <a:gd name="T55" fmla="*/ 24 h 122"/>
                  <a:gd name="T56" fmla="*/ 94 w 122"/>
                  <a:gd name="T57" fmla="*/ 25 h 122"/>
                  <a:gd name="T58" fmla="*/ 95 w 122"/>
                  <a:gd name="T59" fmla="*/ 27 h 122"/>
                  <a:gd name="T60" fmla="*/ 97 w 122"/>
                  <a:gd name="T61" fmla="*/ 28 h 122"/>
                  <a:gd name="T62" fmla="*/ 98 w 122"/>
                  <a:gd name="T63" fmla="*/ 31 h 122"/>
                  <a:gd name="T64" fmla="*/ 99 w 122"/>
                  <a:gd name="T65" fmla="*/ 32 h 122"/>
                  <a:gd name="T66" fmla="*/ 101 w 122"/>
                  <a:gd name="T67" fmla="*/ 34 h 122"/>
                  <a:gd name="T68" fmla="*/ 102 w 122"/>
                  <a:gd name="T69" fmla="*/ 35 h 122"/>
                  <a:gd name="T70" fmla="*/ 104 w 122"/>
                  <a:gd name="T71" fmla="*/ 39 h 122"/>
                  <a:gd name="T72" fmla="*/ 104 w 122"/>
                  <a:gd name="T73" fmla="*/ 39 h 122"/>
                  <a:gd name="T74" fmla="*/ 109 w 122"/>
                  <a:gd name="T75" fmla="*/ 57 h 122"/>
                  <a:gd name="T76" fmla="*/ 102 w 122"/>
                  <a:gd name="T77" fmla="*/ 57 h 122"/>
                  <a:gd name="T78" fmla="*/ 102 w 122"/>
                  <a:gd name="T79" fmla="*/ 64 h 122"/>
                  <a:gd name="T80" fmla="*/ 109 w 122"/>
                  <a:gd name="T81" fmla="*/ 64 h 122"/>
                  <a:gd name="T82" fmla="*/ 65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30" y="97"/>
                    </a:cubicBezTo>
                    <a:cubicBezTo>
                      <a:pt x="29" y="97"/>
                      <a:pt x="29" y="97"/>
                      <a:pt x="29" y="97"/>
                    </a:cubicBezTo>
                    <a:cubicBezTo>
                      <a:pt x="28" y="96"/>
                      <a:pt x="28" y="95"/>
                      <a:pt x="27" y="95"/>
                    </a:cubicBezTo>
                    <a:cubicBezTo>
                      <a:pt x="27" y="94"/>
                      <a:pt x="26" y="94"/>
                      <a:pt x="25" y="93"/>
                    </a:cubicBezTo>
                    <a:cubicBezTo>
                      <a:pt x="25" y="93"/>
                      <a:pt x="25" y="93"/>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0"/>
                      <a:pt x="87" y="21"/>
                      <a:pt x="88" y="21"/>
                    </a:cubicBezTo>
                    <a:cubicBezTo>
                      <a:pt x="88" y="21"/>
                      <a:pt x="89" y="22"/>
                      <a:pt x="90" y="23"/>
                    </a:cubicBezTo>
                    <a:cubicBezTo>
                      <a:pt x="91" y="23"/>
                      <a:pt x="91" y="23"/>
                      <a:pt x="91" y="24"/>
                    </a:cubicBezTo>
                    <a:cubicBezTo>
                      <a:pt x="92" y="24"/>
                      <a:pt x="93" y="25"/>
                      <a:pt x="94" y="25"/>
                    </a:cubicBezTo>
                    <a:cubicBezTo>
                      <a:pt x="94" y="26"/>
                      <a:pt x="95" y="26"/>
                      <a:pt x="95" y="27"/>
                    </a:cubicBezTo>
                    <a:cubicBezTo>
                      <a:pt x="96" y="27"/>
                      <a:pt x="96" y="28"/>
                      <a:pt x="97" y="28"/>
                    </a:cubicBezTo>
                    <a:cubicBezTo>
                      <a:pt x="97" y="29"/>
                      <a:pt x="98" y="30"/>
                      <a:pt x="98" y="31"/>
                    </a:cubicBezTo>
                    <a:cubicBezTo>
                      <a:pt x="99" y="31"/>
                      <a:pt x="99" y="31"/>
                      <a:pt x="99" y="32"/>
                    </a:cubicBezTo>
                    <a:cubicBezTo>
                      <a:pt x="100" y="33"/>
                      <a:pt x="101" y="34"/>
                      <a:pt x="101" y="34"/>
                    </a:cubicBezTo>
                    <a:cubicBezTo>
                      <a:pt x="101"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sp>
            <p:nvSpPr>
              <p:cNvPr id="55" name="Freeform 40"/>
              <p:cNvSpPr>
                <a:spLocks noEditPoints="1"/>
              </p:cNvSpPr>
              <p:nvPr/>
            </p:nvSpPr>
            <p:spPr bwMode="auto">
              <a:xfrm>
                <a:off x="6506761" y="2460029"/>
                <a:ext cx="119797" cy="177201"/>
              </a:xfrm>
              <a:custGeom>
                <a:avLst/>
                <a:gdLst>
                  <a:gd name="T0" fmla="*/ 8 w 36"/>
                  <a:gd name="T1" fmla="*/ 29 h 53"/>
                  <a:gd name="T2" fmla="*/ 8 w 36"/>
                  <a:gd name="T3" fmla="*/ 29 h 53"/>
                  <a:gd name="T4" fmla="*/ 0 w 36"/>
                  <a:gd name="T5" fmla="*/ 53 h 53"/>
                  <a:gd name="T6" fmla="*/ 19 w 36"/>
                  <a:gd name="T7" fmla="*/ 36 h 53"/>
                  <a:gd name="T8" fmla="*/ 19 w 36"/>
                  <a:gd name="T9" fmla="*/ 36 h 53"/>
                  <a:gd name="T10" fmla="*/ 22 w 36"/>
                  <a:gd name="T11" fmla="*/ 33 h 53"/>
                  <a:gd name="T12" fmla="*/ 36 w 36"/>
                  <a:gd name="T13" fmla="*/ 0 h 53"/>
                  <a:gd name="T14" fmla="*/ 11 w 36"/>
                  <a:gd name="T15" fmla="*/ 25 h 53"/>
                  <a:gd name="T16" fmla="*/ 8 w 36"/>
                  <a:gd name="T17" fmla="*/ 29 h 53"/>
                  <a:gd name="T18" fmla="*/ 15 w 36"/>
                  <a:gd name="T19" fmla="*/ 28 h 53"/>
                  <a:gd name="T20" fmla="*/ 18 w 36"/>
                  <a:gd name="T21" fmla="*/ 31 h 53"/>
                  <a:gd name="T22" fmla="*/ 15 w 36"/>
                  <a:gd name="T23" fmla="*/ 34 h 53"/>
                  <a:gd name="T24" fmla="*/ 12 w 36"/>
                  <a:gd name="T25" fmla="*/ 31 h 53"/>
                  <a:gd name="T26" fmla="*/ 15 w 36"/>
                  <a:gd name="T27" fmla="*/ 2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2"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sp>
            <p:nvSpPr>
              <p:cNvPr id="56" name="Oval 41"/>
              <p:cNvSpPr>
                <a:spLocks noChangeArrowheads="1"/>
              </p:cNvSpPr>
              <p:nvPr/>
            </p:nvSpPr>
            <p:spPr bwMode="auto">
              <a:xfrm>
                <a:off x="6551685" y="2557365"/>
                <a:ext cx="9983" cy="99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grpSp>
      </p:grpSp>
      <p:grpSp>
        <p:nvGrpSpPr>
          <p:cNvPr id="57" name="组合 56"/>
          <p:cNvGrpSpPr/>
          <p:nvPr/>
        </p:nvGrpSpPr>
        <p:grpSpPr>
          <a:xfrm>
            <a:off x="4379103" y="2756378"/>
            <a:ext cx="1459644" cy="1459644"/>
            <a:chOff x="4379103" y="2756378"/>
            <a:chExt cx="1459644" cy="1459644"/>
          </a:xfrm>
          <a:solidFill>
            <a:srgbClr val="42C0FF"/>
          </a:solidFill>
        </p:grpSpPr>
        <p:sp>
          <p:nvSpPr>
            <p:cNvPr id="58" name="Oval 15"/>
            <p:cNvSpPr/>
            <p:nvPr/>
          </p:nvSpPr>
          <p:spPr>
            <a:xfrm>
              <a:off x="4379103" y="2756378"/>
              <a:ext cx="1459644" cy="1459644"/>
            </a:xfrm>
            <a:prstGeom prst="ellipse">
              <a:avLst/>
            </a:prstGeom>
            <a:solidFill>
              <a:schemeClr val="bg1"/>
            </a:solidFill>
            <a:ln w="38100">
              <a:solidFill>
                <a:srgbClr val="8AC028"/>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1"/>
                </a:solidFill>
                <a:latin typeface="微软雅黑" panose="020B0503020204020204" pitchFamily="34" charset="-122"/>
                <a:ea typeface="微软雅黑" panose="020B0503020204020204" pitchFamily="34" charset="-122"/>
              </a:endParaRPr>
            </a:p>
          </p:txBody>
        </p:sp>
        <p:grpSp>
          <p:nvGrpSpPr>
            <p:cNvPr id="59" name="Group 52"/>
            <p:cNvGrpSpPr/>
            <p:nvPr/>
          </p:nvGrpSpPr>
          <p:grpSpPr>
            <a:xfrm>
              <a:off x="4883442" y="3199655"/>
              <a:ext cx="488611" cy="635193"/>
              <a:chOff x="6421904" y="4798576"/>
              <a:chExt cx="299494" cy="389342"/>
            </a:xfrm>
            <a:grpFill/>
          </p:grpSpPr>
          <p:sp>
            <p:nvSpPr>
              <p:cNvPr id="60"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solidFill>
                <a:srgbClr val="8AC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61"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rgbClr val="8AC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grpSp>
      </p:grpSp>
      <p:sp>
        <p:nvSpPr>
          <p:cNvPr id="62" name="矩形 61"/>
          <p:cNvSpPr/>
          <p:nvPr/>
        </p:nvSpPr>
        <p:spPr>
          <a:xfrm>
            <a:off x="856419" y="2581009"/>
            <a:ext cx="3262077" cy="867930"/>
          </a:xfrm>
          <a:prstGeom prst="rect">
            <a:avLst/>
          </a:prstGeom>
        </p:spPr>
        <p:txBody>
          <a:bodyPr wrap="square">
            <a:spAutoFit/>
          </a:bodyPr>
          <a:lstStyle/>
          <a:p>
            <a:pPr>
              <a:lnSpc>
                <a:spcPct val="120000"/>
              </a:lnSpc>
              <a:spcBef>
                <a:spcPct val="0"/>
              </a:spcBef>
            </a:pPr>
            <a:r>
              <a:rPr lang="zh-CN" altLang="en-US" sz="1400" dirty="0">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a:t>
            </a:r>
            <a:r>
              <a:rPr lang="zh-CN" altLang="en-US" sz="1400" dirty="0" smtClean="0">
                <a:latin typeface="微软雅黑" panose="020B0503020204020204" pitchFamily="34" charset="-122"/>
                <a:ea typeface="微软雅黑" panose="020B0503020204020204" pitchFamily="34" charset="-122"/>
                <a:sym typeface="方正兰亭黑_GBK" pitchFamily="2" charset="-122"/>
              </a:rPr>
              <a:t>说。。</a:t>
            </a:r>
            <a:endParaRPr lang="zh-CN" altLang="en-US" sz="1400" dirty="0">
              <a:latin typeface="微软雅黑" panose="020B0503020204020204" pitchFamily="34" charset="-122"/>
              <a:ea typeface="微软雅黑" panose="020B0503020204020204" pitchFamily="34" charset="-122"/>
              <a:sym typeface="方正兰亭黑_GBK" pitchFamily="2" charset="-122"/>
            </a:endParaRPr>
          </a:p>
        </p:txBody>
      </p:sp>
      <p:sp>
        <p:nvSpPr>
          <p:cNvPr id="63" name="矩形 62"/>
          <p:cNvSpPr/>
          <p:nvPr/>
        </p:nvSpPr>
        <p:spPr>
          <a:xfrm>
            <a:off x="853785" y="2219073"/>
            <a:ext cx="3262432"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sym typeface="方正兰亭黑_GBK" pitchFamily="2" charset="-122"/>
              </a:rPr>
              <a:t>在此录入上述图表的综合描述说明</a:t>
            </a:r>
            <a:endParaRPr lang="zh-CN" altLang="en-US" sz="1600" b="1" dirty="0"/>
          </a:p>
        </p:txBody>
      </p:sp>
      <p:sp>
        <p:nvSpPr>
          <p:cNvPr id="64" name="矩形 63"/>
          <p:cNvSpPr/>
          <p:nvPr/>
        </p:nvSpPr>
        <p:spPr>
          <a:xfrm>
            <a:off x="8164363" y="2581009"/>
            <a:ext cx="3262077" cy="867930"/>
          </a:xfrm>
          <a:prstGeom prst="rect">
            <a:avLst/>
          </a:prstGeom>
        </p:spPr>
        <p:txBody>
          <a:bodyPr wrap="square">
            <a:spAutoFit/>
          </a:bodyPr>
          <a:lstStyle/>
          <a:p>
            <a:pPr>
              <a:lnSpc>
                <a:spcPct val="120000"/>
              </a:lnSpc>
              <a:spcBef>
                <a:spcPct val="0"/>
              </a:spcBef>
            </a:pPr>
            <a:r>
              <a:rPr lang="zh-CN" altLang="en-US" sz="1400" dirty="0">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a:t>
            </a:r>
            <a:r>
              <a:rPr lang="zh-CN" altLang="en-US" sz="1400" dirty="0" smtClean="0">
                <a:latin typeface="微软雅黑" panose="020B0503020204020204" pitchFamily="34" charset="-122"/>
                <a:ea typeface="微软雅黑" panose="020B0503020204020204" pitchFamily="34" charset="-122"/>
                <a:sym typeface="方正兰亭黑_GBK" pitchFamily="2" charset="-122"/>
              </a:rPr>
              <a:t>说。。</a:t>
            </a:r>
            <a:endParaRPr lang="zh-CN" altLang="en-US" sz="1400" dirty="0">
              <a:latin typeface="微软雅黑" panose="020B0503020204020204" pitchFamily="34" charset="-122"/>
              <a:ea typeface="微软雅黑" panose="020B0503020204020204" pitchFamily="34" charset="-122"/>
              <a:sym typeface="方正兰亭黑_GBK" pitchFamily="2" charset="-122"/>
            </a:endParaRPr>
          </a:p>
        </p:txBody>
      </p:sp>
      <p:sp>
        <p:nvSpPr>
          <p:cNvPr id="65" name="矩形 64"/>
          <p:cNvSpPr/>
          <p:nvPr/>
        </p:nvSpPr>
        <p:spPr>
          <a:xfrm>
            <a:off x="8161729" y="2219073"/>
            <a:ext cx="3262432"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sym typeface="方正兰亭黑_GBK" pitchFamily="2" charset="-122"/>
              </a:rPr>
              <a:t>在此录入上述图表的综合描述说明</a:t>
            </a:r>
            <a:endParaRPr lang="zh-CN" altLang="en-US" sz="1600" b="1" dirty="0"/>
          </a:p>
        </p:txBody>
      </p:sp>
    </p:spTree>
    <p:extLst>
      <p:ext uri="{BB962C8B-B14F-4D97-AF65-F5344CB8AC3E}">
        <p14:creationId xmlns:p14="http://schemas.microsoft.com/office/powerpoint/2010/main" val="10126104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700"/>
                                        <p:tgtEl>
                                          <p:spTgt spid="34"/>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700"/>
                                        <p:tgtEl>
                                          <p:spTgt spid="35"/>
                                        </p:tgtEl>
                                      </p:cBhvr>
                                    </p:animEffect>
                                  </p:childTnLst>
                                </p:cTn>
                              </p:par>
                            </p:childTnLst>
                          </p:cTn>
                        </p:par>
                        <p:par>
                          <p:cTn id="11" fill="hold">
                            <p:stCondLst>
                              <p:cond delay="1200"/>
                            </p:stCondLst>
                            <p:childTnLst>
                              <p:par>
                                <p:cTn id="12" presetID="2" presetClass="entr" presetSubtype="4" accel="50000" decel="50000" fill="hold" grpId="0"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500" fill="hold"/>
                                        <p:tgtEl>
                                          <p:spTgt spid="29"/>
                                        </p:tgtEl>
                                        <p:attrNameLst>
                                          <p:attrName>ppt_x</p:attrName>
                                        </p:attrNameLst>
                                      </p:cBhvr>
                                      <p:tavLst>
                                        <p:tav tm="0">
                                          <p:val>
                                            <p:strVal val="#ppt_x"/>
                                          </p:val>
                                        </p:tav>
                                        <p:tav tm="100000">
                                          <p:val>
                                            <p:strVal val="#ppt_x"/>
                                          </p:val>
                                        </p:tav>
                                      </p:tavLst>
                                    </p:anim>
                                    <p:anim calcmode="lin" valueType="num">
                                      <p:cBhvr additive="base">
                                        <p:cTn id="15" dur="500" fill="hold"/>
                                        <p:tgtEl>
                                          <p:spTgt spid="29"/>
                                        </p:tgtEl>
                                        <p:attrNameLst>
                                          <p:attrName>ppt_y</p:attrName>
                                        </p:attrNameLst>
                                      </p:cBhvr>
                                      <p:tavLst>
                                        <p:tav tm="0">
                                          <p:val>
                                            <p:strVal val="1+#ppt_h/2"/>
                                          </p:val>
                                        </p:tav>
                                        <p:tav tm="100000">
                                          <p:val>
                                            <p:strVal val="#ppt_y"/>
                                          </p:val>
                                        </p:tav>
                                      </p:tavLst>
                                    </p:anim>
                                  </p:childTnLst>
                                </p:cTn>
                              </p:par>
                            </p:childTnLst>
                          </p:cTn>
                        </p:par>
                        <p:par>
                          <p:cTn id="16" fill="hold">
                            <p:stCondLst>
                              <p:cond delay="1700"/>
                            </p:stCondLst>
                            <p:childTnLst>
                              <p:par>
                                <p:cTn id="17" presetID="22" presetClass="entr" presetSubtype="4"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1000"/>
                                        <p:tgtEl>
                                          <p:spTgt spid="28"/>
                                        </p:tgtEl>
                                      </p:cBhvr>
                                    </p:animEffect>
                                  </p:childTnLst>
                                </p:cTn>
                              </p:par>
                            </p:childTnLst>
                          </p:cTn>
                        </p:par>
                        <p:par>
                          <p:cTn id="20" fill="hold">
                            <p:stCondLst>
                              <p:cond delay="2700"/>
                            </p:stCondLst>
                            <p:childTnLst>
                              <p:par>
                                <p:cTn id="21" presetID="23" presetClass="entr" presetSubtype="16"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500" fill="hold"/>
                                        <p:tgtEl>
                                          <p:spTgt spid="44"/>
                                        </p:tgtEl>
                                        <p:attrNameLst>
                                          <p:attrName>ppt_w</p:attrName>
                                        </p:attrNameLst>
                                      </p:cBhvr>
                                      <p:tavLst>
                                        <p:tav tm="0">
                                          <p:val>
                                            <p:fltVal val="0"/>
                                          </p:val>
                                        </p:tav>
                                        <p:tav tm="100000">
                                          <p:val>
                                            <p:strVal val="#ppt_w"/>
                                          </p:val>
                                        </p:tav>
                                      </p:tavLst>
                                    </p:anim>
                                    <p:anim calcmode="lin" valueType="num">
                                      <p:cBhvr>
                                        <p:cTn id="24" dur="500" fill="hold"/>
                                        <p:tgtEl>
                                          <p:spTgt spid="44"/>
                                        </p:tgtEl>
                                        <p:attrNameLst>
                                          <p:attrName>ppt_h</p:attrName>
                                        </p:attrNameLst>
                                      </p:cBhvr>
                                      <p:tavLst>
                                        <p:tav tm="0">
                                          <p:val>
                                            <p:fltVal val="0"/>
                                          </p:val>
                                        </p:tav>
                                        <p:tav tm="100000">
                                          <p:val>
                                            <p:strVal val="#ppt_h"/>
                                          </p:val>
                                        </p:tav>
                                      </p:tavLst>
                                    </p:anim>
                                  </p:childTnLst>
                                </p:cTn>
                              </p:par>
                            </p:childTnLst>
                          </p:cTn>
                        </p:par>
                        <p:par>
                          <p:cTn id="25" fill="hold">
                            <p:stCondLst>
                              <p:cond delay="3200"/>
                            </p:stCondLst>
                            <p:childTnLst>
                              <p:par>
                                <p:cTn id="26" presetID="23" presetClass="entr" presetSubtype="16"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childTnLst>
                                </p:cTn>
                              </p:par>
                            </p:childTnLst>
                          </p:cTn>
                        </p:par>
                        <p:par>
                          <p:cTn id="30" fill="hold">
                            <p:stCondLst>
                              <p:cond delay="3700"/>
                            </p:stCondLst>
                            <p:childTnLst>
                              <p:par>
                                <p:cTn id="31" presetID="23" presetClass="entr" presetSubtype="16" fill="hold" nodeType="after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p:cTn id="33" dur="500" fill="hold"/>
                                        <p:tgtEl>
                                          <p:spTgt spid="57"/>
                                        </p:tgtEl>
                                        <p:attrNameLst>
                                          <p:attrName>ppt_w</p:attrName>
                                        </p:attrNameLst>
                                      </p:cBhvr>
                                      <p:tavLst>
                                        <p:tav tm="0">
                                          <p:val>
                                            <p:fltVal val="0"/>
                                          </p:val>
                                        </p:tav>
                                        <p:tav tm="100000">
                                          <p:val>
                                            <p:strVal val="#ppt_w"/>
                                          </p:val>
                                        </p:tav>
                                      </p:tavLst>
                                    </p:anim>
                                    <p:anim calcmode="lin" valueType="num">
                                      <p:cBhvr>
                                        <p:cTn id="34" dur="500" fill="hold"/>
                                        <p:tgtEl>
                                          <p:spTgt spid="57"/>
                                        </p:tgtEl>
                                        <p:attrNameLst>
                                          <p:attrName>ppt_h</p:attrName>
                                        </p:attrNameLst>
                                      </p:cBhvr>
                                      <p:tavLst>
                                        <p:tav tm="0">
                                          <p:val>
                                            <p:fltVal val="0"/>
                                          </p:val>
                                        </p:tav>
                                        <p:tav tm="100000">
                                          <p:val>
                                            <p:strVal val="#ppt_h"/>
                                          </p:val>
                                        </p:tav>
                                      </p:tavLst>
                                    </p:anim>
                                  </p:childTnLst>
                                </p:cTn>
                              </p:par>
                            </p:childTnLst>
                          </p:cTn>
                        </p:par>
                        <p:par>
                          <p:cTn id="35" fill="hold">
                            <p:stCondLst>
                              <p:cond delay="4200"/>
                            </p:stCondLst>
                            <p:childTnLst>
                              <p:par>
                                <p:cTn id="36" presetID="23" presetClass="entr" presetSubtype="16"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childTnLst>
                                </p:cTn>
                              </p:par>
                            </p:childTnLst>
                          </p:cTn>
                        </p:par>
                        <p:par>
                          <p:cTn id="40" fill="hold">
                            <p:stCondLst>
                              <p:cond delay="4700"/>
                            </p:stCondLst>
                            <p:childTnLst>
                              <p:par>
                                <p:cTn id="41" presetID="2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childTnLst>
                                </p:cTn>
                              </p:par>
                            </p:childTnLst>
                          </p:cTn>
                        </p:par>
                        <p:par>
                          <p:cTn id="45" fill="hold">
                            <p:stCondLst>
                              <p:cond delay="5200"/>
                            </p:stCondLst>
                            <p:childTnLst>
                              <p:par>
                                <p:cTn id="46" presetID="12" presetClass="entr" presetSubtype="4"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slide(fromBottom)">
                                      <p:cBhvr>
                                        <p:cTn id="48" dur="500"/>
                                        <p:tgtEl>
                                          <p:spTgt spid="18"/>
                                        </p:tgtEl>
                                      </p:cBhvr>
                                    </p:animEffect>
                                  </p:childTnLst>
                                </p:cTn>
                              </p:par>
                              <p:par>
                                <p:cTn id="49" presetID="12" presetClass="entr" presetSubtype="4" fill="hold" nodeType="withEffect">
                                  <p:stCondLst>
                                    <p:cond delay="500"/>
                                  </p:stCondLst>
                                  <p:childTnLst>
                                    <p:set>
                                      <p:cBhvr>
                                        <p:cTn id="50" dur="1" fill="hold">
                                          <p:stCondLst>
                                            <p:cond delay="0"/>
                                          </p:stCondLst>
                                        </p:cTn>
                                        <p:tgtEl>
                                          <p:spTgt spid="13"/>
                                        </p:tgtEl>
                                        <p:attrNameLst>
                                          <p:attrName>style.visibility</p:attrName>
                                        </p:attrNameLst>
                                      </p:cBhvr>
                                      <p:to>
                                        <p:strVal val="visible"/>
                                      </p:to>
                                    </p:set>
                                    <p:animEffect transition="in" filter="slide(fromBottom)">
                                      <p:cBhvr>
                                        <p:cTn id="51" dur="500"/>
                                        <p:tgtEl>
                                          <p:spTgt spid="13"/>
                                        </p:tgtEl>
                                      </p:cBhvr>
                                    </p:animEffect>
                                  </p:childTnLst>
                                </p:cTn>
                              </p:par>
                              <p:par>
                                <p:cTn id="52" presetID="12" presetClass="entr" presetSubtype="4" fill="hold" nodeType="withEffect">
                                  <p:stCondLst>
                                    <p:cond delay="250"/>
                                  </p:stCondLst>
                                  <p:childTnLst>
                                    <p:set>
                                      <p:cBhvr>
                                        <p:cTn id="53" dur="1" fill="hold">
                                          <p:stCondLst>
                                            <p:cond delay="0"/>
                                          </p:stCondLst>
                                        </p:cTn>
                                        <p:tgtEl>
                                          <p:spTgt spid="8"/>
                                        </p:tgtEl>
                                        <p:attrNameLst>
                                          <p:attrName>style.visibility</p:attrName>
                                        </p:attrNameLst>
                                      </p:cBhvr>
                                      <p:to>
                                        <p:strVal val="visible"/>
                                      </p:to>
                                    </p:set>
                                    <p:animEffect transition="in" filter="slide(fromBottom)">
                                      <p:cBhvr>
                                        <p:cTn id="54" dur="500"/>
                                        <p:tgtEl>
                                          <p:spTgt spid="8"/>
                                        </p:tgtEl>
                                      </p:cBhvr>
                                    </p:animEffect>
                                  </p:childTnLst>
                                </p:cTn>
                              </p:par>
                              <p:par>
                                <p:cTn id="55" presetID="12" presetClass="entr" presetSubtype="4" fill="hold" nodeType="withEffect">
                                  <p:stCondLst>
                                    <p:cond delay="500"/>
                                  </p:stCondLst>
                                  <p:childTnLst>
                                    <p:set>
                                      <p:cBhvr>
                                        <p:cTn id="56" dur="1" fill="hold">
                                          <p:stCondLst>
                                            <p:cond delay="0"/>
                                          </p:stCondLst>
                                        </p:cTn>
                                        <p:tgtEl>
                                          <p:spTgt spid="23"/>
                                        </p:tgtEl>
                                        <p:attrNameLst>
                                          <p:attrName>style.visibility</p:attrName>
                                        </p:attrNameLst>
                                      </p:cBhvr>
                                      <p:to>
                                        <p:strVal val="visible"/>
                                      </p:to>
                                    </p:set>
                                    <p:animEffect transition="in" filter="slide(fromBottom)">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28" grpId="0" animBg="1"/>
      <p:bldP spid="2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rot="13134119" flipH="1">
            <a:off x="861382" y="2910901"/>
            <a:ext cx="2005647" cy="3225639"/>
            <a:chOff x="-1657135" y="1146893"/>
            <a:chExt cx="4114300" cy="6293445"/>
          </a:xfrm>
        </p:grpSpPr>
        <p:sp>
          <p:nvSpPr>
            <p:cNvPr id="72" name="任意多边形 71"/>
            <p:cNvSpPr/>
            <p:nvPr/>
          </p:nvSpPr>
          <p:spPr>
            <a:xfrm rot="2581379" flipH="1">
              <a:off x="504623" y="3575425"/>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3" name="任意多边形 72"/>
            <p:cNvSpPr/>
            <p:nvPr/>
          </p:nvSpPr>
          <p:spPr>
            <a:xfrm rot="21092539" flipH="1">
              <a:off x="-1657135" y="1146893"/>
              <a:ext cx="2974969" cy="5888732"/>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2" name="组合 61"/>
          <p:cNvGrpSpPr/>
          <p:nvPr/>
        </p:nvGrpSpPr>
        <p:grpSpPr>
          <a:xfrm rot="2356092" flipH="1">
            <a:off x="9037167" y="44209"/>
            <a:ext cx="2005647" cy="3225639"/>
            <a:chOff x="-1657135" y="1146893"/>
            <a:chExt cx="4114300" cy="6293445"/>
          </a:xfrm>
        </p:grpSpPr>
        <p:sp>
          <p:nvSpPr>
            <p:cNvPr id="63" name="任意多边形 62"/>
            <p:cNvSpPr/>
            <p:nvPr/>
          </p:nvSpPr>
          <p:spPr>
            <a:xfrm rot="2581379" flipH="1">
              <a:off x="504623" y="3575425"/>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任意多边形 63"/>
            <p:cNvSpPr/>
            <p:nvPr/>
          </p:nvSpPr>
          <p:spPr>
            <a:xfrm rot="21092539" flipH="1">
              <a:off x="-1657135" y="1146893"/>
              <a:ext cx="2974969" cy="5888732"/>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1" name="圆角矩形 20"/>
          <p:cNvSpPr/>
          <p:nvPr/>
        </p:nvSpPr>
        <p:spPr>
          <a:xfrm>
            <a:off x="457200" y="1941576"/>
            <a:ext cx="11258550" cy="1984922"/>
          </a:xfrm>
          <a:prstGeom prst="roundRect">
            <a:avLst>
              <a:gd name="adj" fmla="val 13530"/>
            </a:avLst>
          </a:prstGeom>
          <a:gradFill>
            <a:gsLst>
              <a:gs pos="0">
                <a:srgbClr val="296700"/>
              </a:gs>
              <a:gs pos="100000">
                <a:srgbClr val="8AC028"/>
              </a:gs>
            </a:gsLst>
            <a:lin ang="16200000" scaled="1"/>
          </a:gradFill>
          <a:ln w="38100">
            <a:gradFill flip="none" rotWithShape="1">
              <a:gsLst>
                <a:gs pos="0">
                  <a:srgbClr val="296700"/>
                </a:gs>
                <a:gs pos="100000">
                  <a:srgbClr val="8AC028"/>
                </a:gs>
              </a:gsLst>
              <a:lin ang="162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245356" y="2297218"/>
            <a:ext cx="3839513" cy="830997"/>
          </a:xfrm>
          <a:prstGeom prst="rect">
            <a:avLst/>
          </a:prstGeom>
          <a:noFill/>
        </p:spPr>
        <p:txBody>
          <a:bodyPr wrap="none" rtlCol="0">
            <a:spAutoFit/>
          </a:bodyPr>
          <a:lstStyle/>
          <a:p>
            <a:r>
              <a:rPr lang="zh-CN" altLang="en-US" sz="4800" dirty="0" smtClean="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谢谢您的观看</a:t>
            </a:r>
            <a:endParaRPr lang="zh-CN" altLang="en-US" sz="4800"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23" name="椭圆 22"/>
          <p:cNvSpPr/>
          <p:nvPr/>
        </p:nvSpPr>
        <p:spPr>
          <a:xfrm>
            <a:off x="5200650" y="150876"/>
            <a:ext cx="1790700" cy="1790700"/>
          </a:xfrm>
          <a:prstGeom prst="ellipse">
            <a:avLst/>
          </a:prstGeom>
          <a:solidFill>
            <a:schemeClr val="bg1"/>
          </a:solidFill>
          <a:ln>
            <a:noFill/>
          </a:ln>
          <a:effectLst>
            <a:outerShdw blurRad="266700" dist="1397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797013" y="3155686"/>
            <a:ext cx="4709912" cy="400110"/>
          </a:xfrm>
          <a:prstGeom prst="rect">
            <a:avLst/>
          </a:prstGeom>
        </p:spPr>
        <p:txBody>
          <a:bodyPr wrap="square">
            <a:spAutoFit/>
          </a:bodyPr>
          <a:lstStyle/>
          <a:p>
            <a:pPr algn="dist"/>
            <a:r>
              <a:rPr lang="en-US" altLang="zh-CN" sz="2000" dirty="0" smtClean="0">
                <a:solidFill>
                  <a:schemeClr val="bg1"/>
                </a:solidFill>
              </a:rPr>
              <a:t>THANKS FOR WATCHING</a:t>
            </a:r>
            <a:endParaRPr lang="zh-CN" altLang="en-US" sz="2000" dirty="0">
              <a:solidFill>
                <a:schemeClr val="bg1"/>
              </a:solidFill>
            </a:endParaRPr>
          </a:p>
        </p:txBody>
      </p:sp>
      <p:sp>
        <p:nvSpPr>
          <p:cNvPr id="25" name="矩形 24"/>
          <p:cNvSpPr/>
          <p:nvPr/>
        </p:nvSpPr>
        <p:spPr>
          <a:xfrm>
            <a:off x="3387566" y="4339056"/>
            <a:ext cx="5416868" cy="369332"/>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工作总</a:t>
            </a:r>
            <a:r>
              <a:rPr lang="zh-CN" altLang="en-US" dirty="0">
                <a:latin typeface="微软雅黑" panose="020B0503020204020204" pitchFamily="34" charset="-122"/>
                <a:ea typeface="微软雅黑" panose="020B0503020204020204" pitchFamily="34" charset="-122"/>
              </a:rPr>
              <a:t>结 </a:t>
            </a:r>
            <a:r>
              <a:rPr lang="zh-CN" altLang="en-US"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述职报告   </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商务通用   </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完整框架</a:t>
            </a:r>
          </a:p>
        </p:txBody>
      </p:sp>
      <p:grpSp>
        <p:nvGrpSpPr>
          <p:cNvPr id="65" name="组合 64"/>
          <p:cNvGrpSpPr/>
          <p:nvPr/>
        </p:nvGrpSpPr>
        <p:grpSpPr>
          <a:xfrm rot="4500000" flipH="1">
            <a:off x="5677111" y="495631"/>
            <a:ext cx="816010" cy="1210974"/>
            <a:chOff x="-1657135" y="1146893"/>
            <a:chExt cx="4114300" cy="6293445"/>
          </a:xfrm>
        </p:grpSpPr>
        <p:sp>
          <p:nvSpPr>
            <p:cNvPr id="66" name="任意多边形 65"/>
            <p:cNvSpPr/>
            <p:nvPr/>
          </p:nvSpPr>
          <p:spPr>
            <a:xfrm rot="2581379" flipH="1">
              <a:off x="504623" y="3575425"/>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任意多边形 66"/>
            <p:cNvSpPr/>
            <p:nvPr/>
          </p:nvSpPr>
          <p:spPr>
            <a:xfrm rot="21092539" flipH="1">
              <a:off x="-1657135" y="1146893"/>
              <a:ext cx="2974969" cy="5888732"/>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0" name="圆角矩形 69"/>
          <p:cNvSpPr/>
          <p:nvPr/>
        </p:nvSpPr>
        <p:spPr>
          <a:xfrm>
            <a:off x="4152766" y="5116440"/>
            <a:ext cx="3810000" cy="750960"/>
          </a:xfrm>
          <a:prstGeom prst="roundRect">
            <a:avLst>
              <a:gd name="adj" fmla="val 50000"/>
            </a:avLst>
          </a:prstGeom>
          <a:noFill/>
          <a:ln w="952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anose="020B0503020204020204" pitchFamily="34" charset="-122"/>
                <a:ea typeface="微软雅黑" panose="020B0503020204020204" pitchFamily="34" charset="-122"/>
              </a:rPr>
              <a:t>汇报人：东方之</a:t>
            </a:r>
            <a:r>
              <a:rPr lang="en-US" altLang="zh-CN" sz="2400" dirty="0" smtClean="0">
                <a:solidFill>
                  <a:schemeClr val="tx1"/>
                </a:solidFill>
                <a:latin typeface="微软雅黑" panose="020B0503020204020204" pitchFamily="34" charset="-122"/>
                <a:ea typeface="微软雅黑" panose="020B0503020204020204" pitchFamily="34" charset="-122"/>
              </a:rPr>
              <a:t>P</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67244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93213" y="2619910"/>
            <a:ext cx="4914230" cy="1200329"/>
          </a:xfrm>
          <a:prstGeom prst="rect">
            <a:avLst/>
          </a:prstGeom>
          <a:noFill/>
        </p:spPr>
        <p:txBody>
          <a:bodyPr wrap="none" rtlCol="0">
            <a:spAutoFit/>
          </a:bodyPr>
          <a:lstStyle/>
          <a:p>
            <a:r>
              <a:rPr lang="zh-CN" altLang="en-US" dirty="0" smtClean="0"/>
              <a:t>东方之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8383037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rot="8955494" flipH="1">
            <a:off x="-370015" y="-933285"/>
            <a:ext cx="3415315" cy="5492778"/>
            <a:chOff x="-1657135" y="1146893"/>
            <a:chExt cx="4114300" cy="6293445"/>
          </a:xfrm>
        </p:grpSpPr>
        <p:sp>
          <p:nvSpPr>
            <p:cNvPr id="14" name="任意多边形 13"/>
            <p:cNvSpPr/>
            <p:nvPr/>
          </p:nvSpPr>
          <p:spPr>
            <a:xfrm rot="2581379" flipH="1">
              <a:off x="504623" y="3575425"/>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14"/>
            <p:cNvSpPr/>
            <p:nvPr/>
          </p:nvSpPr>
          <p:spPr>
            <a:xfrm rot="21092539" flipH="1">
              <a:off x="-1657135" y="1146893"/>
              <a:ext cx="2974969" cy="5888732"/>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8" name="文本框 97"/>
          <p:cNvSpPr txBox="1"/>
          <p:nvPr/>
        </p:nvSpPr>
        <p:spPr>
          <a:xfrm>
            <a:off x="1943682" y="936490"/>
            <a:ext cx="3962206" cy="923330"/>
          </a:xfrm>
          <a:prstGeom prst="rect">
            <a:avLst/>
          </a:prstGeom>
          <a:noFill/>
        </p:spPr>
        <p:txBody>
          <a:bodyPr wrap="square" rtlCol="0">
            <a:spAutoFit/>
          </a:bodyPr>
          <a:lstStyle/>
          <a:p>
            <a:pPr algn="ctr"/>
            <a:r>
              <a:rPr lang="en-US" altLang="zh-CN" sz="5400" b="1" u="sng" dirty="0" smtClean="0">
                <a:solidFill>
                  <a:srgbClr val="296700"/>
                </a:solidFill>
                <a:latin typeface="Times New Roman" panose="02020603050405020304" pitchFamily="18" charset="0"/>
                <a:ea typeface="微软雅黑" panose="020B0503020204020204" pitchFamily="34" charset="-122"/>
                <a:cs typeface="Times New Roman" panose="02020603050405020304" pitchFamily="18" charset="0"/>
              </a:rPr>
              <a:t>CONTENT</a:t>
            </a:r>
            <a:endParaRPr lang="zh-CN" altLang="en-US" sz="5400" b="1" u="sng" dirty="0" smtClean="0">
              <a:solidFill>
                <a:srgbClr val="296700"/>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5" name="组合 4"/>
          <p:cNvGrpSpPr/>
          <p:nvPr/>
        </p:nvGrpSpPr>
        <p:grpSpPr>
          <a:xfrm>
            <a:off x="2097839" y="2512436"/>
            <a:ext cx="4684599" cy="923330"/>
            <a:chOff x="6180390" y="1110680"/>
            <a:chExt cx="4684599" cy="923330"/>
          </a:xfrm>
        </p:grpSpPr>
        <p:sp>
          <p:nvSpPr>
            <p:cNvPr id="99" name="文本框 98"/>
            <p:cNvSpPr txBox="1"/>
            <p:nvPr/>
          </p:nvSpPr>
          <p:spPr>
            <a:xfrm>
              <a:off x="7195677" y="1264569"/>
              <a:ext cx="3669312" cy="769441"/>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    完整工作总结</a:t>
              </a:r>
              <a:endPar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2000" dirty="0">
                  <a:solidFill>
                    <a:schemeClr val="tx1">
                      <a:lumMod val="75000"/>
                      <a:lumOff val="25000"/>
                    </a:schemeClr>
                  </a:solidFill>
                </a:rPr>
                <a:t>Complete work summary</a:t>
              </a:r>
              <a:endParaRPr lang="da-DK" altLang="zh-CN" sz="2000"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sp>
          <p:nvSpPr>
            <p:cNvPr id="100" name="文本框 99"/>
            <p:cNvSpPr txBox="1"/>
            <p:nvPr/>
          </p:nvSpPr>
          <p:spPr>
            <a:xfrm>
              <a:off x="6180390" y="1110680"/>
              <a:ext cx="1015288" cy="923330"/>
            </a:xfrm>
            <a:prstGeom prst="rect">
              <a:avLst/>
            </a:prstGeom>
            <a:noFill/>
          </p:spPr>
          <p:txBody>
            <a:bodyPr wrap="square" rtlCol="0">
              <a:spAutoFit/>
            </a:bodyPr>
            <a:lstStyle/>
            <a:p>
              <a:pPr algn="ctr"/>
              <a:r>
                <a:rPr lang="en-US" altLang="zh-CN" sz="5400" b="1" u="sng" dirty="0" smtClean="0">
                  <a:solidFill>
                    <a:srgbClr val="8AC028"/>
                  </a:solidFill>
                  <a:latin typeface="Times New Roman" panose="02020603050405020304" pitchFamily="18" charset="0"/>
                  <a:ea typeface="微软雅黑" panose="020B0503020204020204" pitchFamily="34" charset="-122"/>
                  <a:cs typeface="Times New Roman" panose="02020603050405020304" pitchFamily="18" charset="0"/>
                </a:rPr>
                <a:t>01</a:t>
              </a:r>
              <a:endParaRPr lang="zh-CN" altLang="en-US" sz="5400" b="1" u="sng" dirty="0" smtClean="0">
                <a:solidFill>
                  <a:srgbClr val="8AC028"/>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4" name="组合 3"/>
          <p:cNvGrpSpPr/>
          <p:nvPr/>
        </p:nvGrpSpPr>
        <p:grpSpPr>
          <a:xfrm>
            <a:off x="6688033" y="2512436"/>
            <a:ext cx="4684599" cy="923330"/>
            <a:chOff x="6065490" y="2368757"/>
            <a:chExt cx="4684599" cy="923330"/>
          </a:xfrm>
        </p:grpSpPr>
        <p:sp>
          <p:nvSpPr>
            <p:cNvPr id="101" name="文本框 100"/>
            <p:cNvSpPr txBox="1"/>
            <p:nvPr/>
          </p:nvSpPr>
          <p:spPr>
            <a:xfrm>
              <a:off x="7080777" y="2522646"/>
              <a:ext cx="3669312" cy="769441"/>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   取得成绩及荣誉</a:t>
              </a:r>
              <a:endPar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2000" dirty="0">
                  <a:solidFill>
                    <a:schemeClr val="tx1">
                      <a:lumMod val="75000"/>
                      <a:lumOff val="25000"/>
                    </a:schemeClr>
                  </a:solidFill>
                </a:rPr>
                <a:t>Achievements and honors</a:t>
              </a:r>
              <a:endParaRPr lang="da-DK" altLang="zh-CN" sz="2000"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sp>
          <p:nvSpPr>
            <p:cNvPr id="102" name="文本框 101"/>
            <p:cNvSpPr txBox="1"/>
            <p:nvPr/>
          </p:nvSpPr>
          <p:spPr>
            <a:xfrm>
              <a:off x="6065490" y="2368757"/>
              <a:ext cx="1015288" cy="923330"/>
            </a:xfrm>
            <a:prstGeom prst="rect">
              <a:avLst/>
            </a:prstGeom>
            <a:noFill/>
          </p:spPr>
          <p:txBody>
            <a:bodyPr wrap="square" rtlCol="0">
              <a:spAutoFit/>
            </a:bodyPr>
            <a:lstStyle/>
            <a:p>
              <a:pPr algn="ctr"/>
              <a:r>
                <a:rPr lang="en-US" altLang="zh-CN" sz="5400" b="1" u="sng" dirty="0" smtClean="0">
                  <a:solidFill>
                    <a:srgbClr val="8AC028"/>
                  </a:solidFill>
                  <a:latin typeface="Times New Roman" panose="02020603050405020304" pitchFamily="18" charset="0"/>
                  <a:ea typeface="微软雅黑" panose="020B0503020204020204" pitchFamily="34" charset="-122"/>
                  <a:cs typeface="Times New Roman" panose="02020603050405020304" pitchFamily="18" charset="0"/>
                </a:rPr>
                <a:t>02</a:t>
              </a:r>
              <a:endParaRPr lang="zh-CN" altLang="en-US" sz="5400" b="1" u="sng" dirty="0" smtClean="0">
                <a:solidFill>
                  <a:srgbClr val="8AC028"/>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3" name="组合 2"/>
          <p:cNvGrpSpPr/>
          <p:nvPr/>
        </p:nvGrpSpPr>
        <p:grpSpPr>
          <a:xfrm>
            <a:off x="2097839" y="3780606"/>
            <a:ext cx="4684599" cy="923330"/>
            <a:chOff x="5605620" y="3634508"/>
            <a:chExt cx="4684599" cy="923330"/>
          </a:xfrm>
        </p:grpSpPr>
        <p:sp>
          <p:nvSpPr>
            <p:cNvPr id="103" name="文本框 102"/>
            <p:cNvSpPr txBox="1"/>
            <p:nvPr/>
          </p:nvSpPr>
          <p:spPr>
            <a:xfrm>
              <a:off x="6620907" y="3788397"/>
              <a:ext cx="3669312" cy="769441"/>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    不足以及经验教训</a:t>
              </a:r>
              <a:endPar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2000" dirty="0">
                  <a:solidFill>
                    <a:schemeClr val="tx1">
                      <a:lumMod val="75000"/>
                      <a:lumOff val="25000"/>
                    </a:schemeClr>
                  </a:solidFill>
                </a:rPr>
                <a:t>Lack of experience and lessons</a:t>
              </a:r>
              <a:endParaRPr lang="da-DK" altLang="zh-CN" sz="2000"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sp>
          <p:nvSpPr>
            <p:cNvPr id="104" name="文本框 103"/>
            <p:cNvSpPr txBox="1"/>
            <p:nvPr/>
          </p:nvSpPr>
          <p:spPr>
            <a:xfrm>
              <a:off x="5605620" y="3634508"/>
              <a:ext cx="1015288" cy="923330"/>
            </a:xfrm>
            <a:prstGeom prst="rect">
              <a:avLst/>
            </a:prstGeom>
            <a:noFill/>
          </p:spPr>
          <p:txBody>
            <a:bodyPr wrap="square" rtlCol="0">
              <a:spAutoFit/>
            </a:bodyPr>
            <a:lstStyle/>
            <a:p>
              <a:pPr algn="ctr"/>
              <a:r>
                <a:rPr lang="en-US" altLang="zh-CN" sz="5400" b="1" u="sng" dirty="0" smtClean="0">
                  <a:solidFill>
                    <a:srgbClr val="8AC028"/>
                  </a:solidFill>
                  <a:latin typeface="Times New Roman" panose="02020603050405020304" pitchFamily="18" charset="0"/>
                  <a:ea typeface="微软雅黑" panose="020B0503020204020204" pitchFamily="34" charset="-122"/>
                  <a:cs typeface="Times New Roman" panose="02020603050405020304" pitchFamily="18" charset="0"/>
                </a:rPr>
                <a:t>03</a:t>
              </a:r>
              <a:endParaRPr lang="zh-CN" altLang="en-US" sz="5400" b="1" u="sng" dirty="0" smtClean="0">
                <a:solidFill>
                  <a:srgbClr val="8AC028"/>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2" name="组合 1"/>
          <p:cNvGrpSpPr/>
          <p:nvPr/>
        </p:nvGrpSpPr>
        <p:grpSpPr>
          <a:xfrm>
            <a:off x="6782438" y="3780606"/>
            <a:ext cx="3290461" cy="923330"/>
            <a:chOff x="5165102" y="4892586"/>
            <a:chExt cx="3290461" cy="923330"/>
          </a:xfrm>
        </p:grpSpPr>
        <p:sp>
          <p:nvSpPr>
            <p:cNvPr id="105" name="文本框 104"/>
            <p:cNvSpPr txBox="1"/>
            <p:nvPr/>
          </p:nvSpPr>
          <p:spPr>
            <a:xfrm>
              <a:off x="6337183" y="5046474"/>
              <a:ext cx="2118380" cy="769441"/>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下一阶段计划</a:t>
              </a:r>
              <a:endPar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2000" dirty="0" smtClean="0">
                  <a:solidFill>
                    <a:schemeClr val="tx1">
                      <a:lumMod val="75000"/>
                      <a:lumOff val="25000"/>
                    </a:schemeClr>
                  </a:solidFill>
                </a:rPr>
                <a:t> Next </a:t>
              </a:r>
              <a:r>
                <a:rPr lang="en-US" altLang="zh-CN" sz="2000" dirty="0">
                  <a:solidFill>
                    <a:schemeClr val="tx1">
                      <a:lumMod val="75000"/>
                      <a:lumOff val="25000"/>
                    </a:schemeClr>
                  </a:solidFill>
                </a:rPr>
                <a:t>stage plan</a:t>
              </a:r>
              <a:endParaRPr lang="da-DK" altLang="zh-CN" sz="2000"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sp>
          <p:nvSpPr>
            <p:cNvPr id="106" name="文本框 105"/>
            <p:cNvSpPr txBox="1"/>
            <p:nvPr/>
          </p:nvSpPr>
          <p:spPr>
            <a:xfrm>
              <a:off x="5165102" y="4892586"/>
              <a:ext cx="1015288" cy="923330"/>
            </a:xfrm>
            <a:prstGeom prst="rect">
              <a:avLst/>
            </a:prstGeom>
            <a:noFill/>
          </p:spPr>
          <p:txBody>
            <a:bodyPr wrap="square" rtlCol="0">
              <a:spAutoFit/>
            </a:bodyPr>
            <a:lstStyle/>
            <a:p>
              <a:pPr algn="ctr"/>
              <a:r>
                <a:rPr lang="en-US" altLang="zh-CN" sz="5400" b="1" u="sng" dirty="0" smtClean="0">
                  <a:solidFill>
                    <a:srgbClr val="8AC028"/>
                  </a:solidFill>
                  <a:latin typeface="Times New Roman" panose="02020603050405020304" pitchFamily="18" charset="0"/>
                  <a:ea typeface="微软雅黑" panose="020B0503020204020204" pitchFamily="34" charset="-122"/>
                  <a:cs typeface="Times New Roman" panose="02020603050405020304" pitchFamily="18" charset="0"/>
                </a:rPr>
                <a:t>04</a:t>
              </a:r>
              <a:endParaRPr lang="zh-CN" altLang="en-US" sz="5400" b="1" u="sng" dirty="0" smtClean="0">
                <a:solidFill>
                  <a:srgbClr val="8AC028"/>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22" name="任意多边形 21"/>
          <p:cNvSpPr/>
          <p:nvPr/>
        </p:nvSpPr>
        <p:spPr>
          <a:xfrm rot="16200000">
            <a:off x="10954958" y="1938889"/>
            <a:ext cx="1979698" cy="8950709"/>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44048181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8"/>
                                        </p:tgtEl>
                                        <p:attrNameLst>
                                          <p:attrName>style.visibility</p:attrName>
                                        </p:attrNameLst>
                                      </p:cBhvr>
                                      <p:to>
                                        <p:strVal val="visible"/>
                                      </p:to>
                                    </p:set>
                                    <p:anim calcmode="lin" valueType="num">
                                      <p:cBhvr additive="base">
                                        <p:cTn id="7" dur="500" fill="hold"/>
                                        <p:tgtEl>
                                          <p:spTgt spid="98"/>
                                        </p:tgtEl>
                                        <p:attrNameLst>
                                          <p:attrName>ppt_x</p:attrName>
                                        </p:attrNameLst>
                                      </p:cBhvr>
                                      <p:tavLst>
                                        <p:tav tm="0">
                                          <p:val>
                                            <p:strVal val="0-#ppt_w/2"/>
                                          </p:val>
                                        </p:tav>
                                        <p:tav tm="100000">
                                          <p:val>
                                            <p:strVal val="#ppt_x"/>
                                          </p:val>
                                        </p:tav>
                                      </p:tavLst>
                                    </p:anim>
                                    <p:anim calcmode="lin" valueType="num">
                                      <p:cBhvr additive="base">
                                        <p:cTn id="8" dur="500" fill="hold"/>
                                        <p:tgtEl>
                                          <p:spTgt spid="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8AC028"/>
        </a:solidFill>
        <a:effectLst/>
      </p:bgPr>
    </p:bg>
    <p:spTree>
      <p:nvGrpSpPr>
        <p:cNvPr id="1" name=""/>
        <p:cNvGrpSpPr/>
        <p:nvPr/>
      </p:nvGrpSpPr>
      <p:grpSpPr>
        <a:xfrm>
          <a:off x="0" y="0"/>
          <a:ext cx="0" cy="0"/>
          <a:chOff x="0" y="0"/>
          <a:chExt cx="0" cy="0"/>
        </a:xfrm>
      </p:grpSpPr>
      <p:sp>
        <p:nvSpPr>
          <p:cNvPr id="29" name="任意多边形 28"/>
          <p:cNvSpPr/>
          <p:nvPr/>
        </p:nvSpPr>
        <p:spPr>
          <a:xfrm rot="841000">
            <a:off x="304866" y="1953704"/>
            <a:ext cx="3035195" cy="2562176"/>
          </a:xfrm>
          <a:custGeom>
            <a:avLst/>
            <a:gdLst>
              <a:gd name="connsiteX0" fmla="*/ 144400 w 3035195"/>
              <a:gd name="connsiteY0" fmla="*/ 630638 h 2562176"/>
              <a:gd name="connsiteX1" fmla="*/ 2670620 w 3035195"/>
              <a:gd name="connsiteY1" fmla="*/ 0 h 2562176"/>
              <a:gd name="connsiteX2" fmla="*/ 2743380 w 3035195"/>
              <a:gd name="connsiteY2" fmla="*/ 173179 h 2562176"/>
              <a:gd name="connsiteX3" fmla="*/ 3030161 w 3035195"/>
              <a:gd name="connsiteY3" fmla="*/ 1319352 h 2562176"/>
              <a:gd name="connsiteX4" fmla="*/ 3010319 w 3035195"/>
              <a:gd name="connsiteY4" fmla="*/ 1895305 h 2562176"/>
              <a:gd name="connsiteX5" fmla="*/ 3000930 w 3035195"/>
              <a:gd name="connsiteY5" fmla="*/ 1963378 h 2562176"/>
              <a:gd name="connsiteX6" fmla="*/ 625156 w 3035195"/>
              <a:gd name="connsiteY6" fmla="*/ 2556460 h 2562176"/>
              <a:gd name="connsiteX7" fmla="*/ 394197 w 3035195"/>
              <a:gd name="connsiteY7" fmla="*/ 2417777 h 2562176"/>
              <a:gd name="connsiteX8" fmla="*/ 5717 w 3035195"/>
              <a:gd name="connsiteY8" fmla="*/ 861597 h 2562176"/>
              <a:gd name="connsiteX9" fmla="*/ 144400 w 3035195"/>
              <a:gd name="connsiteY9" fmla="*/ 630638 h 256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35195" h="2562176">
                <a:moveTo>
                  <a:pt x="144400" y="630638"/>
                </a:moveTo>
                <a:lnTo>
                  <a:pt x="2670620" y="0"/>
                </a:lnTo>
                <a:lnTo>
                  <a:pt x="2743380" y="173179"/>
                </a:lnTo>
                <a:cubicBezTo>
                  <a:pt x="2903093" y="572757"/>
                  <a:pt x="3007929" y="960967"/>
                  <a:pt x="3030161" y="1319352"/>
                </a:cubicBezTo>
                <a:cubicBezTo>
                  <a:pt x="3041277" y="1498545"/>
                  <a:pt x="3033690" y="1691775"/>
                  <a:pt x="3010319" y="1895305"/>
                </a:cubicBezTo>
                <a:lnTo>
                  <a:pt x="3000930" y="1963378"/>
                </a:lnTo>
                <a:lnTo>
                  <a:pt x="625156" y="2556460"/>
                </a:lnTo>
                <a:cubicBezTo>
                  <a:pt x="523083" y="2581941"/>
                  <a:pt x="419678" y="2519850"/>
                  <a:pt x="394197" y="2417777"/>
                </a:cubicBezTo>
                <a:lnTo>
                  <a:pt x="5717" y="861597"/>
                </a:lnTo>
                <a:cubicBezTo>
                  <a:pt x="-19764" y="759524"/>
                  <a:pt x="42326" y="656119"/>
                  <a:pt x="144400" y="630638"/>
                </a:cubicBezTo>
                <a:close/>
              </a:path>
            </a:pathLst>
          </a:cu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任意多边形 26"/>
          <p:cNvSpPr/>
          <p:nvPr/>
        </p:nvSpPr>
        <p:spPr>
          <a:xfrm rot="841000">
            <a:off x="3128230" y="1309985"/>
            <a:ext cx="8652623" cy="3973048"/>
          </a:xfrm>
          <a:custGeom>
            <a:avLst/>
            <a:gdLst>
              <a:gd name="connsiteX0" fmla="*/ 0 w 8652623"/>
              <a:gd name="connsiteY0" fmla="*/ 2009670 h 3973048"/>
              <a:gd name="connsiteX1" fmla="*/ 8027468 w 8652623"/>
              <a:gd name="connsiteY1" fmla="*/ 5717 h 3973048"/>
              <a:gd name="connsiteX2" fmla="*/ 8258427 w 8652623"/>
              <a:gd name="connsiteY2" fmla="*/ 144400 h 3973048"/>
              <a:gd name="connsiteX3" fmla="*/ 8646907 w 8652623"/>
              <a:gd name="connsiteY3" fmla="*/ 1700579 h 3973048"/>
              <a:gd name="connsiteX4" fmla="*/ 8508224 w 8652623"/>
              <a:gd name="connsiteY4" fmla="*/ 1931538 h 3973048"/>
              <a:gd name="connsiteX5" fmla="*/ 330310 w 8652623"/>
              <a:gd name="connsiteY5" fmla="*/ 3973048 h 3973048"/>
              <a:gd name="connsiteX6" fmla="*/ 339699 w 8652623"/>
              <a:gd name="connsiteY6" fmla="*/ 3904975 h 3973048"/>
              <a:gd name="connsiteX7" fmla="*/ 359541 w 8652623"/>
              <a:gd name="connsiteY7" fmla="*/ 3329022 h 3973048"/>
              <a:gd name="connsiteX8" fmla="*/ 72760 w 8652623"/>
              <a:gd name="connsiteY8" fmla="*/ 2182849 h 3973048"/>
              <a:gd name="connsiteX9" fmla="*/ 0 w 8652623"/>
              <a:gd name="connsiteY9" fmla="*/ 2009670 h 397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52623" h="3973048">
                <a:moveTo>
                  <a:pt x="0" y="2009670"/>
                </a:moveTo>
                <a:lnTo>
                  <a:pt x="8027468" y="5717"/>
                </a:lnTo>
                <a:cubicBezTo>
                  <a:pt x="8129541" y="-19764"/>
                  <a:pt x="8232946" y="42326"/>
                  <a:pt x="8258427" y="144400"/>
                </a:cubicBezTo>
                <a:lnTo>
                  <a:pt x="8646907" y="1700579"/>
                </a:lnTo>
                <a:cubicBezTo>
                  <a:pt x="8672388" y="1802653"/>
                  <a:pt x="8610297" y="1906057"/>
                  <a:pt x="8508224" y="1931538"/>
                </a:cubicBezTo>
                <a:lnTo>
                  <a:pt x="330310" y="3973048"/>
                </a:lnTo>
                <a:lnTo>
                  <a:pt x="339699" y="3904975"/>
                </a:lnTo>
                <a:cubicBezTo>
                  <a:pt x="363070" y="3701445"/>
                  <a:pt x="370657" y="3508215"/>
                  <a:pt x="359541" y="3329022"/>
                </a:cubicBezTo>
                <a:cubicBezTo>
                  <a:pt x="337309" y="2970637"/>
                  <a:pt x="232473" y="2582427"/>
                  <a:pt x="72760" y="2182849"/>
                </a:cubicBezTo>
                <a:lnTo>
                  <a:pt x="0" y="2009670"/>
                </a:ln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 name="组合 12"/>
          <p:cNvGrpSpPr/>
          <p:nvPr/>
        </p:nvGrpSpPr>
        <p:grpSpPr>
          <a:xfrm rot="16200000" flipH="1">
            <a:off x="8354885" y="-2535657"/>
            <a:ext cx="3415315" cy="5492778"/>
            <a:chOff x="-1657135" y="1146893"/>
            <a:chExt cx="4114300" cy="6293445"/>
          </a:xfrm>
        </p:grpSpPr>
        <p:sp>
          <p:nvSpPr>
            <p:cNvPr id="14" name="任意多边形 13"/>
            <p:cNvSpPr/>
            <p:nvPr/>
          </p:nvSpPr>
          <p:spPr>
            <a:xfrm rot="2581379" flipH="1">
              <a:off x="504623" y="3575425"/>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14"/>
            <p:cNvSpPr/>
            <p:nvPr/>
          </p:nvSpPr>
          <p:spPr>
            <a:xfrm rot="21092539" flipH="1">
              <a:off x="-1657135" y="1146893"/>
              <a:ext cx="2974969" cy="5888732"/>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7" name="文本框 16"/>
          <p:cNvSpPr txBox="1"/>
          <p:nvPr/>
        </p:nvSpPr>
        <p:spPr>
          <a:xfrm>
            <a:off x="3371850" y="2616446"/>
            <a:ext cx="5448300" cy="830997"/>
          </a:xfrm>
          <a:prstGeom prst="rect">
            <a:avLst/>
          </a:prstGeom>
          <a:noFill/>
        </p:spPr>
        <p:txBody>
          <a:bodyPr wrap="square" rtlCol="0">
            <a:spAutoFit/>
          </a:bodyPr>
          <a:lstStyle/>
          <a:p>
            <a:pPr algn="ctr"/>
            <a:r>
              <a:rPr lang="zh-CN" altLang="en-US" sz="4800" b="1" dirty="0" smtClean="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完整工作总结</a:t>
            </a:r>
            <a:endParaRPr lang="zh-CN" altLang="en-US" sz="4800" b="1"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18" name="文本框 17"/>
          <p:cNvSpPr txBox="1"/>
          <p:nvPr/>
        </p:nvSpPr>
        <p:spPr>
          <a:xfrm>
            <a:off x="4171946" y="3454273"/>
            <a:ext cx="4648204" cy="461665"/>
          </a:xfrm>
          <a:prstGeom prst="rect">
            <a:avLst/>
          </a:prstGeom>
          <a:noFill/>
        </p:spPr>
        <p:txBody>
          <a:bodyPr wrap="square" rtlCol="0">
            <a:spAutoFit/>
          </a:bodyPr>
          <a:lstStyle/>
          <a:p>
            <a:pPr algn="dist"/>
            <a:r>
              <a:rPr lang="en-US" altLang="zh-CN" sz="2400" dirty="0">
                <a:solidFill>
                  <a:schemeClr val="bg1"/>
                </a:solidFill>
              </a:rPr>
              <a:t>Complete work summary</a:t>
            </a:r>
            <a:endParaRPr lang="da-DK" altLang="zh-CN" sz="2400" dirty="0">
              <a:solidFill>
                <a:schemeClr val="bg1"/>
              </a:solidFill>
              <a:latin typeface="Times New Roman" panose="02020603050405020304" pitchFamily="18" charset="0"/>
              <a:cs typeface="Times New Roman" panose="02020603050405020304" pitchFamily="18" charset="0"/>
            </a:endParaRPr>
          </a:p>
        </p:txBody>
      </p:sp>
      <p:grpSp>
        <p:nvGrpSpPr>
          <p:cNvPr id="19" name="组合 18"/>
          <p:cNvGrpSpPr/>
          <p:nvPr/>
        </p:nvGrpSpPr>
        <p:grpSpPr>
          <a:xfrm rot="5400000" flipH="1">
            <a:off x="-97290" y="4029662"/>
            <a:ext cx="3415315" cy="5492778"/>
            <a:chOff x="-1657135" y="1146893"/>
            <a:chExt cx="4114300" cy="6293445"/>
          </a:xfrm>
        </p:grpSpPr>
        <p:sp>
          <p:nvSpPr>
            <p:cNvPr id="20" name="任意多边形 19"/>
            <p:cNvSpPr/>
            <p:nvPr/>
          </p:nvSpPr>
          <p:spPr>
            <a:xfrm rot="2581379" flipH="1">
              <a:off x="504623" y="3575425"/>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任意多边形 20"/>
            <p:cNvSpPr/>
            <p:nvPr/>
          </p:nvSpPr>
          <p:spPr>
            <a:xfrm rot="21092539" flipH="1">
              <a:off x="-1657135" y="1146893"/>
              <a:ext cx="2974969" cy="5888732"/>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3" name="文本框 22"/>
          <p:cNvSpPr txBox="1"/>
          <p:nvPr/>
        </p:nvSpPr>
        <p:spPr>
          <a:xfrm>
            <a:off x="-57353" y="2434873"/>
            <a:ext cx="3771898" cy="1569660"/>
          </a:xfrm>
          <a:prstGeom prst="rect">
            <a:avLst/>
          </a:prstGeom>
          <a:noFill/>
        </p:spPr>
        <p:txBody>
          <a:bodyPr wrap="square" rtlCol="0">
            <a:spAutoFit/>
          </a:bodyPr>
          <a:lstStyle/>
          <a:p>
            <a:pPr algn="ctr"/>
            <a:r>
              <a:rPr lang="en-US" altLang="zh-CN" sz="48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PART</a:t>
            </a:r>
          </a:p>
          <a:p>
            <a:pPr algn="ctr"/>
            <a:r>
              <a:rPr lang="en-US" altLang="zh-CN" sz="48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ONE</a:t>
            </a:r>
            <a:endParaRPr lang="zh-CN" altLang="en-US" sz="48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729336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00"/>
                                        <p:tgtEl>
                                          <p:spTgt spid="17"/>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700"/>
                                        <p:tgtEl>
                                          <p:spTgt spid="18"/>
                                        </p:tgtEl>
                                      </p:cBhvr>
                                    </p:animEffect>
                                  </p:childTnLst>
                                </p:cTn>
                              </p:par>
                              <p:par>
                                <p:cTn id="11" presetID="41" presetClass="entr" presetSubtype="0" fill="hold" grpId="0" nodeType="withEffect">
                                  <p:stCondLst>
                                    <p:cond delay="250"/>
                                  </p:stCondLst>
                                  <p:iterate type="lt">
                                    <p:tmPct val="14286"/>
                                  </p:iterate>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3"/>
                                        </p:tgtEl>
                                        <p:attrNameLst>
                                          <p:attrName>ppt_y</p:attrName>
                                        </p:attrNameLst>
                                      </p:cBhvr>
                                      <p:tavLst>
                                        <p:tav tm="0">
                                          <p:val>
                                            <p:strVal val="#ppt_y"/>
                                          </p:val>
                                        </p:tav>
                                        <p:tav tm="100000">
                                          <p:val>
                                            <p:strVal val="#ppt_y"/>
                                          </p:val>
                                        </p:tav>
                                      </p:tavLst>
                                    </p:anim>
                                    <p:anim calcmode="lin" valueType="num">
                                      <p:cBhvr>
                                        <p:cTn id="15"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2104390" y="359936"/>
            <a:ext cx="5448300" cy="646331"/>
          </a:xfrm>
          <a:prstGeom prst="rect">
            <a:avLst/>
          </a:prstGeom>
          <a:noFill/>
        </p:spPr>
        <p:txBody>
          <a:bodyPr wrap="square" rtlCol="0">
            <a:spAutoFit/>
          </a:bodyPr>
          <a:lstStyle/>
          <a:p>
            <a:r>
              <a:rPr lang="zh-CN" altLang="en-US" sz="3600" b="1" dirty="0" smtClean="0">
                <a:latin typeface="阿里巴巴普惠体 H" panose="00020600040101010101" pitchFamily="18" charset="-122"/>
                <a:ea typeface="阿里巴巴普惠体 H" panose="00020600040101010101" pitchFamily="18" charset="-122"/>
                <a:cs typeface="阿里巴巴普惠体 H" panose="00020600040101010101" pitchFamily="18" charset="-122"/>
              </a:rPr>
              <a:t>在这里输入您的标题</a:t>
            </a:r>
            <a:endParaRPr lang="zh-CN" altLang="en-US" sz="3600" b="1" dirty="0">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23" name="文本框 22"/>
          <p:cNvSpPr txBox="1"/>
          <p:nvPr/>
        </p:nvSpPr>
        <p:spPr>
          <a:xfrm>
            <a:off x="2104390" y="897635"/>
            <a:ext cx="4648204" cy="461665"/>
          </a:xfrm>
          <a:prstGeom prst="rect">
            <a:avLst/>
          </a:prstGeom>
          <a:noFill/>
        </p:spPr>
        <p:txBody>
          <a:bodyPr wrap="square" rtlCol="0">
            <a:spAutoFit/>
          </a:bodyPr>
          <a:lstStyle/>
          <a:p>
            <a:pPr algn="dist"/>
            <a:r>
              <a:rPr lang="en-US" altLang="zh-CN" sz="2400" dirty="0"/>
              <a:t> Enter your title here </a:t>
            </a:r>
            <a:endParaRPr lang="da-DK" altLang="zh-CN" sz="2400" dirty="0">
              <a:latin typeface="Times New Roman" panose="02020603050405020304" pitchFamily="18" charset="0"/>
              <a:cs typeface="Times New Roman" panose="02020603050405020304" pitchFamily="18" charset="0"/>
            </a:endParaRPr>
          </a:p>
        </p:txBody>
      </p:sp>
      <p:grpSp>
        <p:nvGrpSpPr>
          <p:cNvPr id="24" name="组合 23"/>
          <p:cNvGrpSpPr/>
          <p:nvPr/>
        </p:nvGrpSpPr>
        <p:grpSpPr>
          <a:xfrm rot="14528846" flipH="1">
            <a:off x="321565" y="-299035"/>
            <a:ext cx="1382245" cy="2235122"/>
            <a:chOff x="-1919139" y="1932791"/>
            <a:chExt cx="4188494" cy="6441781"/>
          </a:xfrm>
        </p:grpSpPr>
        <p:sp>
          <p:nvSpPr>
            <p:cNvPr id="25" name="任意多边形 24"/>
            <p:cNvSpPr/>
            <p:nvPr/>
          </p:nvSpPr>
          <p:spPr>
            <a:xfrm rot="2581379" flipH="1">
              <a:off x="316813" y="4509659"/>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25"/>
            <p:cNvSpPr/>
            <p:nvPr/>
          </p:nvSpPr>
          <p:spPr>
            <a:xfrm rot="21092539" flipH="1">
              <a:off x="-1919139" y="1932791"/>
              <a:ext cx="2974968" cy="5888736"/>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 name="文本框 5"/>
          <p:cNvSpPr txBox="1"/>
          <p:nvPr/>
        </p:nvSpPr>
        <p:spPr>
          <a:xfrm>
            <a:off x="656780" y="298380"/>
            <a:ext cx="399468" cy="769441"/>
          </a:xfrm>
          <a:prstGeom prst="rect">
            <a:avLst/>
          </a:prstGeom>
          <a:noFill/>
        </p:spPr>
        <p:txBody>
          <a:bodyPr wrap="none" rtlCol="0">
            <a:spAutoFit/>
          </a:bodyPr>
          <a:lstStyle/>
          <a:p>
            <a:r>
              <a:rPr lang="en-US" altLang="zh-CN" sz="4400" dirty="0" smtClean="0">
                <a:solidFill>
                  <a:schemeClr val="bg1"/>
                </a:solidFill>
                <a:latin typeface="Impact" panose="020B0806030902050204" pitchFamily="34" charset="0"/>
              </a:rPr>
              <a:t>1</a:t>
            </a:r>
            <a:endParaRPr lang="zh-CN" altLang="en-US" sz="4400" dirty="0">
              <a:solidFill>
                <a:schemeClr val="bg1"/>
              </a:solidFill>
              <a:latin typeface="Impact" panose="020B0806030902050204" pitchFamily="34" charset="0"/>
            </a:endParaRPr>
          </a:p>
        </p:txBody>
      </p:sp>
      <p:grpSp>
        <p:nvGrpSpPr>
          <p:cNvPr id="27" name="Group 86"/>
          <p:cNvGrpSpPr/>
          <p:nvPr/>
        </p:nvGrpSpPr>
        <p:grpSpPr>
          <a:xfrm>
            <a:off x="6070609" y="2374569"/>
            <a:ext cx="5819976" cy="3362455"/>
            <a:chOff x="4552949" y="1591929"/>
            <a:chExt cx="4366119" cy="2522498"/>
          </a:xfrm>
        </p:grpSpPr>
        <p:pic>
          <p:nvPicPr>
            <p:cNvPr id="28"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164247" flipV="1">
              <a:off x="7212990" y="3259838"/>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19878225" flipV="1">
              <a:off x="8211649" y="3972668"/>
              <a:ext cx="558904" cy="62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152643" flipV="1">
              <a:off x="7672523" y="4013457"/>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2057140" flipV="1">
              <a:off x="8245135" y="3111865"/>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2057140" flipV="1">
              <a:off x="7733400" y="2357195"/>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2057140" flipV="1">
              <a:off x="7272375" y="1616057"/>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3"/>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rot="8981151" flipV="1">
              <a:off x="6626991" y="1711212"/>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平行四边形 115"/>
            <p:cNvSpPr/>
            <p:nvPr/>
          </p:nvSpPr>
          <p:spPr>
            <a:xfrm rot="1200000">
              <a:off x="6825944" y="1597157"/>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36" name="平行四边形 116"/>
            <p:cNvSpPr/>
            <p:nvPr/>
          </p:nvSpPr>
          <p:spPr>
            <a:xfrm rot="16200000">
              <a:off x="6645902" y="2019619"/>
              <a:ext cx="740288" cy="477033"/>
            </a:xfrm>
            <a:prstGeom prst="parallelogram">
              <a:avLst>
                <a:gd name="adj" fmla="val 36484"/>
              </a:avLst>
            </a:prstGeom>
            <a:solidFill>
              <a:srgbClr val="296700"/>
            </a:solidFill>
            <a:ln w="14288" cap="flat">
              <a:noFill/>
              <a:prstDash val="solid"/>
              <a:miter lim="800000"/>
              <a:headEnd/>
              <a:tailEnd/>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prstTxWarp prst="textNoShape">
                <a:avLst/>
              </a:prstTxWarp>
            </a:bodyPr>
            <a:lstStyle/>
            <a:p>
              <a:endParaRPr lang="zh-CN" altLang="en-US" sz="3199"/>
            </a:p>
          </p:txBody>
        </p:sp>
        <p:sp>
          <p:nvSpPr>
            <p:cNvPr id="37" name="平行四边形 117"/>
            <p:cNvSpPr/>
            <p:nvPr/>
          </p:nvSpPr>
          <p:spPr>
            <a:xfrm rot="9071256">
              <a:off x="7074221" y="1950233"/>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38" name="五边形 118"/>
            <p:cNvSpPr/>
            <p:nvPr/>
          </p:nvSpPr>
          <p:spPr>
            <a:xfrm flipH="1">
              <a:off x="5503720" y="3371869"/>
              <a:ext cx="2227320" cy="568209"/>
            </a:xfrm>
            <a:prstGeom prst="homePlate">
              <a:avLst>
                <a:gd name="adj" fmla="val 37444"/>
              </a:avLst>
            </a:prstGeom>
            <a:solidFill>
              <a:schemeClr val="accent3"/>
            </a:solidFill>
            <a:ln w="14288" cap="flat">
              <a:noFill/>
              <a:prstDash val="solid"/>
              <a:miter lim="800000"/>
              <a:headEnd/>
              <a:tailEnd/>
            </a:ln>
            <a:effectLst>
              <a:reflection blurRad="6350" stA="52000" endA="300" endPos="35000" dir="5400000" sy="-100000" algn="bl" rotWithShape="0"/>
            </a:effectLst>
          </p:spPr>
          <p:txBody>
            <a:bodyPr vert="horz" wrap="square" lIns="91416" tIns="45708" rIns="91416" bIns="45708" numCol="1" anchor="t" anchorCtr="0" compatLnSpc="1">
              <a:prstTxWarp prst="textNoShape">
                <a:avLst/>
              </a:prstTxWarp>
            </a:bodyPr>
            <a:lstStyle/>
            <a:p>
              <a:endParaRPr lang="zh-CN" altLang="en-US" sz="3199">
                <a:sym typeface="Batang"/>
              </a:endParaRPr>
            </a:p>
          </p:txBody>
        </p:sp>
        <p:sp>
          <p:nvSpPr>
            <p:cNvPr id="39" name="平行四边形 119"/>
            <p:cNvSpPr/>
            <p:nvPr/>
          </p:nvSpPr>
          <p:spPr>
            <a:xfrm rot="1200000">
              <a:off x="7302977" y="2335693"/>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40" name="平行四边形 120"/>
            <p:cNvSpPr/>
            <p:nvPr/>
          </p:nvSpPr>
          <p:spPr>
            <a:xfrm rot="16200000">
              <a:off x="7122935" y="2758157"/>
              <a:ext cx="740288" cy="477033"/>
            </a:xfrm>
            <a:prstGeom prst="parallelogram">
              <a:avLst>
                <a:gd name="adj" fmla="val 36484"/>
              </a:avLst>
            </a:prstGeom>
            <a:solidFill>
              <a:srgbClr val="8AC028"/>
            </a:solidFill>
            <a:ln w="14288" cap="flat">
              <a:noFill/>
              <a:prstDash val="solid"/>
              <a:miter lim="800000"/>
              <a:headEnd/>
              <a:tailEnd/>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prstTxWarp prst="textNoShape">
                <a:avLst/>
              </a:prstTxWarp>
            </a:bodyPr>
            <a:lstStyle/>
            <a:p>
              <a:endParaRPr lang="zh-CN" altLang="en-US" sz="3199"/>
            </a:p>
          </p:txBody>
        </p:sp>
        <p:sp>
          <p:nvSpPr>
            <p:cNvPr id="41" name="平行四边形 121"/>
            <p:cNvSpPr/>
            <p:nvPr/>
          </p:nvSpPr>
          <p:spPr>
            <a:xfrm rot="9071256">
              <a:off x="7551254" y="2688771"/>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42" name="平行四边形 122"/>
            <p:cNvSpPr/>
            <p:nvPr/>
          </p:nvSpPr>
          <p:spPr>
            <a:xfrm rot="1200000">
              <a:off x="7780009" y="3083302"/>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43" name="平行四边形 123"/>
            <p:cNvSpPr/>
            <p:nvPr/>
          </p:nvSpPr>
          <p:spPr>
            <a:xfrm rot="16200000">
              <a:off x="7599968" y="3505766"/>
              <a:ext cx="740288" cy="477033"/>
            </a:xfrm>
            <a:prstGeom prst="parallelogram">
              <a:avLst>
                <a:gd name="adj" fmla="val 36484"/>
              </a:avLst>
            </a:prstGeom>
            <a:solidFill>
              <a:schemeClr val="accent3"/>
            </a:solidFill>
            <a:ln w="14288" cap="flat">
              <a:noFill/>
              <a:prstDash val="solid"/>
              <a:miter lim="800000"/>
              <a:headEnd/>
              <a:tailEnd/>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prstTxWarp prst="textNoShape">
                <a:avLst/>
              </a:prstTxWarp>
            </a:bodyPr>
            <a:lstStyle/>
            <a:p>
              <a:endParaRPr lang="zh-CN" altLang="en-US" sz="3199"/>
            </a:p>
          </p:txBody>
        </p:sp>
        <p:sp>
          <p:nvSpPr>
            <p:cNvPr id="44" name="平行四边形 124"/>
            <p:cNvSpPr/>
            <p:nvPr/>
          </p:nvSpPr>
          <p:spPr>
            <a:xfrm rot="9071256">
              <a:off x="8028285" y="3436379"/>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45" name="五边形 125"/>
            <p:cNvSpPr/>
            <p:nvPr/>
          </p:nvSpPr>
          <p:spPr>
            <a:xfrm flipH="1">
              <a:off x="5022115" y="2625012"/>
              <a:ext cx="2238255" cy="568209"/>
            </a:xfrm>
            <a:prstGeom prst="homePlate">
              <a:avLst>
                <a:gd name="adj" fmla="val 37444"/>
              </a:avLst>
            </a:prstGeom>
            <a:solidFill>
              <a:srgbClr val="8AC028"/>
            </a:solidFill>
            <a:ln w="14288" cap="flat">
              <a:noFill/>
              <a:prstDash val="solid"/>
              <a:miter lim="800000"/>
              <a:headEnd/>
              <a:tailEnd/>
            </a:ln>
            <a:effectLst>
              <a:reflection blurRad="6350" stA="52000" endA="300" endPos="35000" dir="5400000" sy="-100000" algn="bl" rotWithShape="0"/>
            </a:effectLst>
          </p:spPr>
          <p:txBody>
            <a:bodyPr vert="horz" wrap="square" lIns="91416" tIns="45708" rIns="91416" bIns="45708" numCol="1" anchor="t" anchorCtr="0" compatLnSpc="1">
              <a:prstTxWarp prst="textNoShape">
                <a:avLst/>
              </a:prstTxWarp>
            </a:bodyPr>
            <a:lstStyle/>
            <a:p>
              <a:endParaRPr lang="zh-CN" altLang="en-US" sz="3199">
                <a:sym typeface="Batang"/>
              </a:endParaRPr>
            </a:p>
          </p:txBody>
        </p:sp>
        <p:sp>
          <p:nvSpPr>
            <p:cNvPr id="46" name="五边形 126"/>
            <p:cNvSpPr/>
            <p:nvPr/>
          </p:nvSpPr>
          <p:spPr>
            <a:xfrm flipH="1">
              <a:off x="4552949" y="1883949"/>
              <a:ext cx="2227320" cy="568209"/>
            </a:xfrm>
            <a:prstGeom prst="homePlate">
              <a:avLst>
                <a:gd name="adj" fmla="val 40583"/>
              </a:avLst>
            </a:prstGeom>
            <a:solidFill>
              <a:srgbClr val="296700"/>
            </a:solidFill>
            <a:ln w="14288" cap="flat">
              <a:noFill/>
              <a:prstDash val="solid"/>
              <a:miter lim="800000"/>
              <a:headEnd/>
              <a:tailEnd/>
            </a:ln>
            <a:effectLst>
              <a:reflection blurRad="6350" stA="52000" endA="300" endPos="35000" dir="5400000" sy="-100000" algn="bl" rotWithShape="0"/>
            </a:effectLst>
          </p:spPr>
          <p:txBody>
            <a:bodyPr vert="horz" wrap="square" lIns="91416" tIns="45708" rIns="91416" bIns="45708" numCol="1" anchor="t" anchorCtr="0" compatLnSpc="1">
              <a:prstTxWarp prst="textNoShape">
                <a:avLst/>
              </a:prstTxWarp>
            </a:bodyPr>
            <a:lstStyle/>
            <a:p>
              <a:endParaRPr lang="zh-CN" altLang="en-US" sz="3199">
                <a:sym typeface="Batang"/>
              </a:endParaRPr>
            </a:p>
          </p:txBody>
        </p:sp>
        <p:sp>
          <p:nvSpPr>
            <p:cNvPr id="47" name="Freeform 89"/>
            <p:cNvSpPr>
              <a:spLocks noEditPoints="1"/>
            </p:cNvSpPr>
            <p:nvPr/>
          </p:nvSpPr>
          <p:spPr bwMode="black">
            <a:xfrm>
              <a:off x="7563794" y="2376547"/>
              <a:ext cx="422573" cy="268028"/>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8AC028"/>
            </a:solidFill>
            <a:ln>
              <a:noFill/>
            </a:ln>
            <a:effectLst>
              <a:reflection blurRad="6350" stA="52000" endA="300" endPos="35000" dir="5400000" sy="-100000" algn="bl" rotWithShape="0"/>
            </a:effectLst>
          </p:spPr>
          <p:txBody>
            <a:bodyPr vert="horz" wrap="square" lIns="61719" tIns="30859" rIns="61719" bIns="30859" numCol="1" anchor="t" anchorCtr="0" compatLnSpc="1">
              <a:prstTxWarp prst="textNoShape">
                <a:avLst/>
              </a:prstTxWarp>
            </a:bodyPr>
            <a:lstStyle/>
            <a:p>
              <a:endParaRPr lang="en-US" sz="1200" dirty="0"/>
            </a:p>
          </p:txBody>
        </p:sp>
        <p:sp>
          <p:nvSpPr>
            <p:cNvPr id="48" name="矩形 128"/>
            <p:cNvSpPr/>
            <p:nvPr/>
          </p:nvSpPr>
          <p:spPr>
            <a:xfrm rot="10800000">
              <a:off x="6626393" y="1888658"/>
              <a:ext cx="148050" cy="563500"/>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Batang"/>
                <a:sym typeface="Batang"/>
              </a:endParaRPr>
            </a:p>
          </p:txBody>
        </p:sp>
        <p:sp>
          <p:nvSpPr>
            <p:cNvPr id="49" name="矩形 129"/>
            <p:cNvSpPr/>
            <p:nvPr/>
          </p:nvSpPr>
          <p:spPr>
            <a:xfrm rot="10800000">
              <a:off x="7110671" y="2625011"/>
              <a:ext cx="148050" cy="568209"/>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Batang"/>
                <a:sym typeface="Batang"/>
              </a:endParaRPr>
            </a:p>
          </p:txBody>
        </p:sp>
        <p:sp>
          <p:nvSpPr>
            <p:cNvPr id="50" name="矩形 130"/>
            <p:cNvSpPr/>
            <p:nvPr/>
          </p:nvSpPr>
          <p:spPr>
            <a:xfrm rot="10800000">
              <a:off x="7377911" y="3371869"/>
              <a:ext cx="354683" cy="568209"/>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Batang"/>
                <a:sym typeface="Batang"/>
              </a:endParaRPr>
            </a:p>
          </p:txBody>
        </p:sp>
        <p:pic>
          <p:nvPicPr>
            <p:cNvPr id="51" name="Picture 3"/>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rot="19878225" flipV="1">
              <a:off x="7637917" y="3214337"/>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3"/>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rot="19878225" flipV="1">
              <a:off x="7113625" y="2493408"/>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3" name="组合 133"/>
            <p:cNvGrpSpPr>
              <a:grpSpLocks noChangeAspect="1"/>
            </p:cNvGrpSpPr>
            <p:nvPr/>
          </p:nvGrpSpPr>
          <p:grpSpPr>
            <a:xfrm>
              <a:off x="7088733" y="1591929"/>
              <a:ext cx="339976" cy="286883"/>
              <a:chOff x="2162176" y="-104775"/>
              <a:chExt cx="1655763" cy="1417638"/>
            </a:xfrm>
            <a:solidFill>
              <a:srgbClr val="3666D7"/>
            </a:solidFill>
          </p:grpSpPr>
          <p:sp>
            <p:nvSpPr>
              <p:cNvPr id="76"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solidFill>
                <a:srgbClr val="296700"/>
              </a:solidFill>
              <a:ln>
                <a:noFill/>
              </a:ln>
              <a:effectLst>
                <a:reflection blurRad="6350" stA="52000" endA="300" endPos="35000" dir="5400000" sy="-100000" algn="bl" rotWithShape="0"/>
              </a:effectLst>
              <a:extLst/>
            </p:spPr>
            <p:txBody>
              <a:bodyPr vert="horz" wrap="square" lIns="82292" tIns="41145" rIns="82292" bIns="41145" numCol="1" anchor="t" anchorCtr="0" compatLnSpc="1">
                <a:prstTxWarp prst="textNoShape">
                  <a:avLst/>
                </a:prstTxWarp>
              </a:bodyPr>
              <a:lstStyle/>
              <a:p>
                <a:endParaRPr lang="zh-CN" altLang="en-US" sz="1200" dirty="0"/>
              </a:p>
            </p:txBody>
          </p:sp>
          <p:sp>
            <p:nvSpPr>
              <p:cNvPr id="77"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solidFill>
                <a:srgbClr val="296700"/>
              </a:solidFill>
              <a:ln>
                <a:noFill/>
              </a:ln>
              <a:effectLst>
                <a:reflection blurRad="6350" stA="52000" endA="300" endPos="35000" dir="5400000" sy="-100000" algn="bl" rotWithShape="0"/>
              </a:effectLst>
              <a:extLst/>
            </p:spPr>
            <p:txBody>
              <a:bodyPr vert="horz" wrap="square" lIns="82292" tIns="41145" rIns="82292" bIns="41145" numCol="1" anchor="t" anchorCtr="0" compatLnSpc="1">
                <a:prstTxWarp prst="textNoShape">
                  <a:avLst/>
                </a:prstTxWarp>
              </a:bodyPr>
              <a:lstStyle/>
              <a:p>
                <a:endParaRPr lang="zh-CN" altLang="en-US" sz="1200" dirty="0"/>
              </a:p>
            </p:txBody>
          </p:sp>
        </p:grpSp>
        <p:pic>
          <p:nvPicPr>
            <p:cNvPr id="54" name="Picture 5" descr="\\MAGNUM\Projects\Microsoft\Cloud Power FY12\Design\ICONS_PNG\Increase.png"/>
            <p:cNvPicPr>
              <a:picLocks noChangeAspect="1" noChangeArrowheads="1"/>
            </p:cNvPicPr>
            <p:nvPr/>
          </p:nvPicPr>
          <p:blipFill rotWithShape="1">
            <a:blip r:embed="rId6" cstate="screen">
              <a:duotone>
                <a:prstClr val="black"/>
                <a:srgbClr val="393F59">
                  <a:tint val="45000"/>
                  <a:satMod val="400000"/>
                </a:srgbClr>
              </a:duotone>
              <a:extLst>
                <a:ext uri="{28A0092B-C50C-407E-A947-70E740481C1C}">
                  <a14:useLocalDpi xmlns:a14="http://schemas.microsoft.com/office/drawing/2010/main"/>
                </a:ext>
              </a:extLst>
            </a:blip>
            <a:srcRect/>
            <a:stretch/>
          </p:blipFill>
          <p:spPr bwMode="auto">
            <a:xfrm>
              <a:off x="7816381" y="2782717"/>
              <a:ext cx="713153" cy="588490"/>
            </a:xfrm>
            <a:prstGeom prst="rect">
              <a:avLst/>
            </a:prstGeom>
            <a:noFill/>
            <a:effectLst>
              <a:reflection blurRad="6350" stA="52000" endA="300" endPos="35000" dir="5400000" sy="-100000" algn="bl" rotWithShape="0"/>
            </a:effectLst>
          </p:spPr>
        </p:pic>
        <p:sp>
          <p:nvSpPr>
            <p:cNvPr id="55" name="文本框 137"/>
            <p:cNvSpPr txBox="1"/>
            <p:nvPr/>
          </p:nvSpPr>
          <p:spPr>
            <a:xfrm>
              <a:off x="5007689" y="1998337"/>
              <a:ext cx="1523855" cy="346224"/>
            </a:xfrm>
            <a:prstGeom prst="rect">
              <a:avLst/>
            </a:prstGeom>
            <a:noFill/>
          </p:spPr>
          <p:txBody>
            <a:bodyPr wrap="none" lIns="91416" tIns="45708" rIns="91416" bIns="45708" rtlCol="0">
              <a:spAutoFit/>
            </a:bodyPr>
            <a:lstStyle/>
            <a:p>
              <a:r>
                <a:rPr lang="zh-CN" altLang="en-US" sz="2399" dirty="0">
                  <a:solidFill>
                    <a:schemeClr val="bg1"/>
                  </a:solidFill>
                  <a:latin typeface="微软雅黑" pitchFamily="34" charset="-122"/>
                  <a:ea typeface="微软雅黑" pitchFamily="34" charset="-122"/>
                  <a:cs typeface="Tahoma" panose="020B0604030504040204" pitchFamily="34" charset="0"/>
                </a:rPr>
                <a:t>点击输入文字</a:t>
              </a:r>
            </a:p>
          </p:txBody>
        </p:sp>
        <p:sp>
          <p:nvSpPr>
            <p:cNvPr id="56" name="文本框 138"/>
            <p:cNvSpPr txBox="1"/>
            <p:nvPr/>
          </p:nvSpPr>
          <p:spPr>
            <a:xfrm>
              <a:off x="5407901" y="2735217"/>
              <a:ext cx="1523855" cy="346224"/>
            </a:xfrm>
            <a:prstGeom prst="rect">
              <a:avLst/>
            </a:prstGeom>
            <a:noFill/>
          </p:spPr>
          <p:txBody>
            <a:bodyPr wrap="none" lIns="91416" tIns="45708" rIns="91416" bIns="45708" rtlCol="0">
              <a:spAutoFit/>
            </a:bodyPr>
            <a:lstStyle/>
            <a:p>
              <a:r>
                <a:rPr lang="zh-CN" altLang="en-US" sz="2399" dirty="0">
                  <a:solidFill>
                    <a:schemeClr val="bg1"/>
                  </a:solidFill>
                  <a:latin typeface="微软雅黑" pitchFamily="34" charset="-122"/>
                  <a:ea typeface="微软雅黑" pitchFamily="34" charset="-122"/>
                  <a:cs typeface="Tahoma" panose="020B0604030504040204" pitchFamily="34" charset="0"/>
                </a:rPr>
                <a:t>点击输入文字</a:t>
              </a:r>
            </a:p>
          </p:txBody>
        </p:sp>
        <p:sp>
          <p:nvSpPr>
            <p:cNvPr id="57" name="文本框 139"/>
            <p:cNvSpPr txBox="1"/>
            <p:nvPr/>
          </p:nvSpPr>
          <p:spPr>
            <a:xfrm>
              <a:off x="5808113" y="3472097"/>
              <a:ext cx="1523855" cy="346224"/>
            </a:xfrm>
            <a:prstGeom prst="rect">
              <a:avLst/>
            </a:prstGeom>
            <a:noFill/>
          </p:spPr>
          <p:txBody>
            <a:bodyPr wrap="none" lIns="91416" tIns="45708" rIns="91416" bIns="45708" rtlCol="0">
              <a:spAutoFit/>
            </a:bodyPr>
            <a:lstStyle/>
            <a:p>
              <a:r>
                <a:rPr lang="zh-CN" altLang="en-US" sz="2399" dirty="0">
                  <a:solidFill>
                    <a:schemeClr val="bg1"/>
                  </a:solidFill>
                  <a:latin typeface="微软雅黑" pitchFamily="34" charset="-122"/>
                  <a:ea typeface="微软雅黑" pitchFamily="34" charset="-122"/>
                  <a:cs typeface="Tahoma" panose="020B0604030504040204" pitchFamily="34" charset="0"/>
                </a:rPr>
                <a:t>点击输入文字</a:t>
              </a:r>
            </a:p>
          </p:txBody>
        </p:sp>
        <p:grpSp>
          <p:nvGrpSpPr>
            <p:cNvPr id="58" name="组合 140"/>
            <p:cNvGrpSpPr/>
            <p:nvPr/>
          </p:nvGrpSpPr>
          <p:grpSpPr>
            <a:xfrm>
              <a:off x="6901085" y="2030573"/>
              <a:ext cx="218826" cy="477753"/>
              <a:chOff x="5038767" y="1303073"/>
              <a:chExt cx="325210" cy="720403"/>
            </a:xfrm>
          </p:grpSpPr>
          <p:sp>
            <p:nvSpPr>
              <p:cNvPr id="71" name="Freeform 22"/>
              <p:cNvSpPr>
                <a:spLocks/>
              </p:cNvSpPr>
              <p:nvPr/>
            </p:nvSpPr>
            <p:spPr bwMode="auto">
              <a:xfrm>
                <a:off x="5122540" y="1634458"/>
                <a:ext cx="100858" cy="389018"/>
              </a:xfrm>
              <a:custGeom>
                <a:avLst/>
                <a:gdLst>
                  <a:gd name="T0" fmla="*/ 14 w 21"/>
                  <a:gd name="T1" fmla="*/ 78 h 80"/>
                  <a:gd name="T2" fmla="*/ 7 w 21"/>
                  <a:gd name="T3" fmla="*/ 67 h 80"/>
                  <a:gd name="T4" fmla="*/ 7 w 21"/>
                  <a:gd name="T5" fmla="*/ 16 h 80"/>
                  <a:gd name="T6" fmla="*/ 0 w 21"/>
                  <a:gd name="T7" fmla="*/ 6 h 80"/>
                  <a:gd name="T8" fmla="*/ 7 w 21"/>
                  <a:gd name="T9" fmla="*/ 3 h 80"/>
                  <a:gd name="T10" fmla="*/ 14 w 21"/>
                  <a:gd name="T11" fmla="*/ 6 h 80"/>
                  <a:gd name="T12" fmla="*/ 21 w 21"/>
                  <a:gd name="T13" fmla="*/ 17 h 80"/>
                  <a:gd name="T14" fmla="*/ 21 w 21"/>
                  <a:gd name="T15" fmla="*/ 75 h 80"/>
                  <a:gd name="T16" fmla="*/ 14 w 2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80">
                    <a:moveTo>
                      <a:pt x="14" y="78"/>
                    </a:moveTo>
                    <a:cubicBezTo>
                      <a:pt x="9" y="75"/>
                      <a:pt x="7" y="72"/>
                      <a:pt x="7" y="67"/>
                    </a:cubicBezTo>
                    <a:cubicBezTo>
                      <a:pt x="7" y="16"/>
                      <a:pt x="7" y="16"/>
                      <a:pt x="7" y="16"/>
                    </a:cubicBezTo>
                    <a:cubicBezTo>
                      <a:pt x="2" y="13"/>
                      <a:pt x="0" y="10"/>
                      <a:pt x="0" y="6"/>
                    </a:cubicBezTo>
                    <a:cubicBezTo>
                      <a:pt x="0" y="1"/>
                      <a:pt x="2" y="0"/>
                      <a:pt x="7" y="3"/>
                    </a:cubicBezTo>
                    <a:cubicBezTo>
                      <a:pt x="14" y="6"/>
                      <a:pt x="14" y="6"/>
                      <a:pt x="14" y="6"/>
                    </a:cubicBezTo>
                    <a:cubicBezTo>
                      <a:pt x="19" y="9"/>
                      <a:pt x="21" y="13"/>
                      <a:pt x="21" y="17"/>
                    </a:cubicBezTo>
                    <a:cubicBezTo>
                      <a:pt x="21" y="75"/>
                      <a:pt x="21" y="75"/>
                      <a:pt x="21" y="75"/>
                    </a:cubicBezTo>
                    <a:cubicBezTo>
                      <a:pt x="21" y="79"/>
                      <a:pt x="19" y="80"/>
                      <a:pt x="14" y="78"/>
                    </a:cubicBez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72" name="Freeform 23"/>
              <p:cNvSpPr>
                <a:spLocks/>
              </p:cNvSpPr>
              <p:nvPr/>
            </p:nvSpPr>
            <p:spPr bwMode="auto">
              <a:xfrm>
                <a:off x="5038767" y="1303073"/>
                <a:ext cx="47341" cy="139964"/>
              </a:xfrm>
              <a:custGeom>
                <a:avLst/>
                <a:gdLst>
                  <a:gd name="T0" fmla="*/ 0 w 10"/>
                  <a:gd name="T1" fmla="*/ 15 h 29"/>
                  <a:gd name="T2" fmla="*/ 3 w 10"/>
                  <a:gd name="T3" fmla="*/ 17 h 29"/>
                  <a:gd name="T4" fmla="*/ 4 w 10"/>
                  <a:gd name="T5" fmla="*/ 21 h 29"/>
                  <a:gd name="T6" fmla="*/ 5 w 10"/>
                  <a:gd name="T7" fmla="*/ 25 h 29"/>
                  <a:gd name="T8" fmla="*/ 7 w 10"/>
                  <a:gd name="T9" fmla="*/ 23 h 29"/>
                  <a:gd name="T10" fmla="*/ 5 w 10"/>
                  <a:gd name="T11" fmla="*/ 17 h 29"/>
                  <a:gd name="T12" fmla="*/ 2 w 10"/>
                  <a:gd name="T13" fmla="*/ 10 h 29"/>
                  <a:gd name="T14" fmla="*/ 1 w 10"/>
                  <a:gd name="T15" fmla="*/ 4 h 29"/>
                  <a:gd name="T16" fmla="*/ 2 w 10"/>
                  <a:gd name="T17" fmla="*/ 1 h 29"/>
                  <a:gd name="T18" fmla="*/ 5 w 10"/>
                  <a:gd name="T19" fmla="*/ 1 h 29"/>
                  <a:gd name="T20" fmla="*/ 9 w 10"/>
                  <a:gd name="T21" fmla="*/ 4 h 29"/>
                  <a:gd name="T22" fmla="*/ 10 w 10"/>
                  <a:gd name="T23" fmla="*/ 8 h 29"/>
                  <a:gd name="T24" fmla="*/ 10 w 10"/>
                  <a:gd name="T25" fmla="*/ 13 h 29"/>
                  <a:gd name="T26" fmla="*/ 7 w 10"/>
                  <a:gd name="T27" fmla="*/ 11 h 29"/>
                  <a:gd name="T28" fmla="*/ 7 w 10"/>
                  <a:gd name="T29" fmla="*/ 6 h 29"/>
                  <a:gd name="T30" fmla="*/ 6 w 10"/>
                  <a:gd name="T31" fmla="*/ 4 h 29"/>
                  <a:gd name="T32" fmla="*/ 4 w 10"/>
                  <a:gd name="T33" fmla="*/ 4 h 29"/>
                  <a:gd name="T34" fmla="*/ 4 w 10"/>
                  <a:gd name="T35" fmla="*/ 5 h 29"/>
                  <a:gd name="T36" fmla="*/ 6 w 10"/>
                  <a:gd name="T37" fmla="*/ 12 h 29"/>
                  <a:gd name="T38" fmla="*/ 9 w 10"/>
                  <a:gd name="T39" fmla="*/ 18 h 29"/>
                  <a:gd name="T40" fmla="*/ 10 w 10"/>
                  <a:gd name="T41" fmla="*/ 25 h 29"/>
                  <a:gd name="T42" fmla="*/ 9 w 10"/>
                  <a:gd name="T43" fmla="*/ 28 h 29"/>
                  <a:gd name="T44" fmla="*/ 5 w 10"/>
                  <a:gd name="T45" fmla="*/ 28 h 29"/>
                  <a:gd name="T46" fmla="*/ 0 w 10"/>
                  <a:gd name="T47" fmla="*/ 19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3" y="17"/>
                      <a:pt x="3" y="17"/>
                      <a:pt x="3" y="17"/>
                    </a:cubicBezTo>
                    <a:cubicBezTo>
                      <a:pt x="4" y="21"/>
                      <a:pt x="4" y="21"/>
                      <a:pt x="4" y="21"/>
                    </a:cubicBezTo>
                    <a:cubicBezTo>
                      <a:pt x="4" y="23"/>
                      <a:pt x="4" y="24"/>
                      <a:pt x="5" y="25"/>
                    </a:cubicBezTo>
                    <a:cubicBezTo>
                      <a:pt x="6" y="26"/>
                      <a:pt x="7" y="25"/>
                      <a:pt x="7" y="23"/>
                    </a:cubicBezTo>
                    <a:cubicBezTo>
                      <a:pt x="7" y="21"/>
                      <a:pt x="6" y="19"/>
                      <a:pt x="5" y="17"/>
                    </a:cubicBezTo>
                    <a:cubicBezTo>
                      <a:pt x="2" y="10"/>
                      <a:pt x="2" y="10"/>
                      <a:pt x="2" y="10"/>
                    </a:cubicBezTo>
                    <a:cubicBezTo>
                      <a:pt x="1" y="8"/>
                      <a:pt x="1" y="6"/>
                      <a:pt x="1" y="4"/>
                    </a:cubicBezTo>
                    <a:cubicBezTo>
                      <a:pt x="1" y="2"/>
                      <a:pt x="1" y="1"/>
                      <a:pt x="2" y="1"/>
                    </a:cubicBezTo>
                    <a:cubicBezTo>
                      <a:pt x="3" y="0"/>
                      <a:pt x="4" y="0"/>
                      <a:pt x="5" y="1"/>
                    </a:cubicBezTo>
                    <a:cubicBezTo>
                      <a:pt x="7" y="2"/>
                      <a:pt x="8" y="3"/>
                      <a:pt x="9" y="4"/>
                    </a:cubicBezTo>
                    <a:cubicBezTo>
                      <a:pt x="10" y="5"/>
                      <a:pt x="10" y="7"/>
                      <a:pt x="10" y="8"/>
                    </a:cubicBezTo>
                    <a:cubicBezTo>
                      <a:pt x="10" y="13"/>
                      <a:pt x="10" y="13"/>
                      <a:pt x="10" y="13"/>
                    </a:cubicBezTo>
                    <a:cubicBezTo>
                      <a:pt x="7" y="11"/>
                      <a:pt x="7" y="11"/>
                      <a:pt x="7" y="11"/>
                    </a:cubicBezTo>
                    <a:cubicBezTo>
                      <a:pt x="7" y="6"/>
                      <a:pt x="7" y="6"/>
                      <a:pt x="7" y="6"/>
                    </a:cubicBezTo>
                    <a:cubicBezTo>
                      <a:pt x="7" y="5"/>
                      <a:pt x="7" y="4"/>
                      <a:pt x="6" y="4"/>
                    </a:cubicBezTo>
                    <a:cubicBezTo>
                      <a:pt x="5" y="4"/>
                      <a:pt x="5" y="3"/>
                      <a:pt x="4" y="4"/>
                    </a:cubicBezTo>
                    <a:cubicBezTo>
                      <a:pt x="4" y="4"/>
                      <a:pt x="4" y="5"/>
                      <a:pt x="4" y="5"/>
                    </a:cubicBezTo>
                    <a:cubicBezTo>
                      <a:pt x="4" y="7"/>
                      <a:pt x="5" y="9"/>
                      <a:pt x="6" y="12"/>
                    </a:cubicBezTo>
                    <a:cubicBezTo>
                      <a:pt x="9" y="18"/>
                      <a:pt x="9" y="18"/>
                      <a:pt x="9" y="18"/>
                    </a:cubicBezTo>
                    <a:cubicBezTo>
                      <a:pt x="10" y="21"/>
                      <a:pt x="10" y="23"/>
                      <a:pt x="10" y="25"/>
                    </a:cubicBezTo>
                    <a:cubicBezTo>
                      <a:pt x="10" y="26"/>
                      <a:pt x="10" y="27"/>
                      <a:pt x="9" y="28"/>
                    </a:cubicBezTo>
                    <a:cubicBezTo>
                      <a:pt x="8" y="29"/>
                      <a:pt x="7" y="29"/>
                      <a:pt x="5" y="28"/>
                    </a:cubicBezTo>
                    <a:cubicBezTo>
                      <a:pt x="2" y="26"/>
                      <a:pt x="0" y="23"/>
                      <a:pt x="0" y="19"/>
                    </a:cubicBezTo>
                    <a:lnTo>
                      <a:pt x="0" y="15"/>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73" name="Freeform 24"/>
              <p:cNvSpPr>
                <a:spLocks/>
              </p:cNvSpPr>
              <p:nvPr/>
            </p:nvSpPr>
            <p:spPr bwMode="auto">
              <a:xfrm>
                <a:off x="5131390" y="1346297"/>
                <a:ext cx="53516" cy="146139"/>
              </a:xfrm>
              <a:custGeom>
                <a:avLst/>
                <a:gdLst>
                  <a:gd name="T0" fmla="*/ 26 w 26"/>
                  <a:gd name="T1" fmla="*/ 14 h 71"/>
                  <a:gd name="T2" fmla="*/ 26 w 26"/>
                  <a:gd name="T3" fmla="*/ 21 h 71"/>
                  <a:gd name="T4" fmla="*/ 16 w 26"/>
                  <a:gd name="T5" fmla="*/ 17 h 71"/>
                  <a:gd name="T6" fmla="*/ 16 w 26"/>
                  <a:gd name="T7" fmla="*/ 71 h 71"/>
                  <a:gd name="T8" fmla="*/ 7 w 26"/>
                  <a:gd name="T9" fmla="*/ 66 h 71"/>
                  <a:gd name="T10" fmla="*/ 7 w 26"/>
                  <a:gd name="T11" fmla="*/ 12 h 71"/>
                  <a:gd name="T12" fmla="*/ 0 w 26"/>
                  <a:gd name="T13" fmla="*/ 7 h 71"/>
                  <a:gd name="T14" fmla="*/ 0 w 26"/>
                  <a:gd name="T15" fmla="*/ 2 h 71"/>
                  <a:gd name="T16" fmla="*/ 0 w 26"/>
                  <a:gd name="T17" fmla="*/ 0 h 71"/>
                  <a:gd name="T18" fmla="*/ 26 w 26"/>
                  <a:gd name="T19"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71">
                    <a:moveTo>
                      <a:pt x="26" y="14"/>
                    </a:moveTo>
                    <a:lnTo>
                      <a:pt x="26" y="21"/>
                    </a:lnTo>
                    <a:lnTo>
                      <a:pt x="16" y="17"/>
                    </a:lnTo>
                    <a:lnTo>
                      <a:pt x="16" y="71"/>
                    </a:lnTo>
                    <a:lnTo>
                      <a:pt x="7" y="66"/>
                    </a:lnTo>
                    <a:lnTo>
                      <a:pt x="7" y="12"/>
                    </a:lnTo>
                    <a:lnTo>
                      <a:pt x="0" y="7"/>
                    </a:lnTo>
                    <a:lnTo>
                      <a:pt x="0" y="2"/>
                    </a:lnTo>
                    <a:lnTo>
                      <a:pt x="0" y="0"/>
                    </a:lnTo>
                    <a:lnTo>
                      <a:pt x="26" y="14"/>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74" name="Freeform 25"/>
              <p:cNvSpPr>
                <a:spLocks/>
              </p:cNvSpPr>
              <p:nvPr/>
            </p:nvSpPr>
            <p:spPr bwMode="auto">
              <a:xfrm>
                <a:off x="5228129" y="1399813"/>
                <a:ext cx="43225" cy="150256"/>
              </a:xfrm>
              <a:custGeom>
                <a:avLst/>
                <a:gdLst>
                  <a:gd name="T0" fmla="*/ 0 w 21"/>
                  <a:gd name="T1" fmla="*/ 0 h 73"/>
                  <a:gd name="T2" fmla="*/ 21 w 21"/>
                  <a:gd name="T3" fmla="*/ 12 h 73"/>
                  <a:gd name="T4" fmla="*/ 21 w 21"/>
                  <a:gd name="T5" fmla="*/ 19 h 73"/>
                  <a:gd name="T6" fmla="*/ 10 w 21"/>
                  <a:gd name="T7" fmla="*/ 12 h 73"/>
                  <a:gd name="T8" fmla="*/ 10 w 21"/>
                  <a:gd name="T9" fmla="*/ 31 h 73"/>
                  <a:gd name="T10" fmla="*/ 19 w 21"/>
                  <a:gd name="T11" fmla="*/ 38 h 73"/>
                  <a:gd name="T12" fmla="*/ 19 w 21"/>
                  <a:gd name="T13" fmla="*/ 45 h 73"/>
                  <a:gd name="T14" fmla="*/ 10 w 21"/>
                  <a:gd name="T15" fmla="*/ 38 h 73"/>
                  <a:gd name="T16" fmla="*/ 10 w 21"/>
                  <a:gd name="T17" fmla="*/ 59 h 73"/>
                  <a:gd name="T18" fmla="*/ 21 w 21"/>
                  <a:gd name="T19" fmla="*/ 66 h 73"/>
                  <a:gd name="T20" fmla="*/ 21 w 21"/>
                  <a:gd name="T21" fmla="*/ 73 h 73"/>
                  <a:gd name="T22" fmla="*/ 0 w 21"/>
                  <a:gd name="T23" fmla="*/ 62 h 73"/>
                  <a:gd name="T24" fmla="*/ 0 w 21"/>
                  <a:gd name="T2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73">
                    <a:moveTo>
                      <a:pt x="0" y="0"/>
                    </a:moveTo>
                    <a:lnTo>
                      <a:pt x="21" y="12"/>
                    </a:lnTo>
                    <a:lnTo>
                      <a:pt x="21" y="19"/>
                    </a:lnTo>
                    <a:lnTo>
                      <a:pt x="10" y="12"/>
                    </a:lnTo>
                    <a:lnTo>
                      <a:pt x="10" y="31"/>
                    </a:lnTo>
                    <a:lnTo>
                      <a:pt x="19" y="38"/>
                    </a:lnTo>
                    <a:lnTo>
                      <a:pt x="19" y="45"/>
                    </a:lnTo>
                    <a:lnTo>
                      <a:pt x="10" y="38"/>
                    </a:lnTo>
                    <a:lnTo>
                      <a:pt x="10" y="59"/>
                    </a:lnTo>
                    <a:lnTo>
                      <a:pt x="21" y="66"/>
                    </a:lnTo>
                    <a:lnTo>
                      <a:pt x="21" y="73"/>
                    </a:lnTo>
                    <a:lnTo>
                      <a:pt x="0" y="62"/>
                    </a:lnTo>
                    <a:lnTo>
                      <a:pt x="0" y="0"/>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75" name="Freeform 26"/>
              <p:cNvSpPr>
                <a:spLocks noEditPoints="1"/>
              </p:cNvSpPr>
              <p:nvPr/>
            </p:nvSpPr>
            <p:spPr bwMode="auto">
              <a:xfrm>
                <a:off x="5316636" y="1449212"/>
                <a:ext cx="47341" cy="135847"/>
              </a:xfrm>
              <a:custGeom>
                <a:avLst/>
                <a:gdLst>
                  <a:gd name="T0" fmla="*/ 0 w 10"/>
                  <a:gd name="T1" fmla="*/ 0 h 28"/>
                  <a:gd name="T2" fmla="*/ 7 w 10"/>
                  <a:gd name="T3" fmla="*/ 4 h 28"/>
                  <a:gd name="T4" fmla="*/ 10 w 10"/>
                  <a:gd name="T5" fmla="*/ 10 h 28"/>
                  <a:gd name="T6" fmla="*/ 10 w 10"/>
                  <a:gd name="T7" fmla="*/ 17 h 28"/>
                  <a:gd name="T8" fmla="*/ 8 w 10"/>
                  <a:gd name="T9" fmla="*/ 18 h 28"/>
                  <a:gd name="T10" fmla="*/ 4 w 10"/>
                  <a:gd name="T11" fmla="*/ 16 h 28"/>
                  <a:gd name="T12" fmla="*/ 3 w 10"/>
                  <a:gd name="T13" fmla="*/ 16 h 28"/>
                  <a:gd name="T14" fmla="*/ 3 w 10"/>
                  <a:gd name="T15" fmla="*/ 28 h 28"/>
                  <a:gd name="T16" fmla="*/ 0 w 10"/>
                  <a:gd name="T17" fmla="*/ 26 h 28"/>
                  <a:gd name="T18" fmla="*/ 0 w 10"/>
                  <a:gd name="T19" fmla="*/ 0 h 28"/>
                  <a:gd name="T20" fmla="*/ 5 w 10"/>
                  <a:gd name="T21" fmla="*/ 14 h 28"/>
                  <a:gd name="T22" fmla="*/ 6 w 10"/>
                  <a:gd name="T23" fmla="*/ 14 h 28"/>
                  <a:gd name="T24" fmla="*/ 7 w 10"/>
                  <a:gd name="T25" fmla="*/ 14 h 28"/>
                  <a:gd name="T26" fmla="*/ 7 w 10"/>
                  <a:gd name="T27" fmla="*/ 8 h 28"/>
                  <a:gd name="T28" fmla="*/ 5 w 10"/>
                  <a:gd name="T29" fmla="*/ 6 h 28"/>
                  <a:gd name="T30" fmla="*/ 3 w 10"/>
                  <a:gd name="T31" fmla="*/ 5 h 28"/>
                  <a:gd name="T32" fmla="*/ 3 w 10"/>
                  <a:gd name="T33" fmla="*/ 13 h 28"/>
                  <a:gd name="T34" fmla="*/ 5 w 10"/>
                  <a:gd name="T35"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8">
                    <a:moveTo>
                      <a:pt x="0" y="0"/>
                    </a:moveTo>
                    <a:cubicBezTo>
                      <a:pt x="7" y="4"/>
                      <a:pt x="7" y="4"/>
                      <a:pt x="7" y="4"/>
                    </a:cubicBezTo>
                    <a:cubicBezTo>
                      <a:pt x="9" y="5"/>
                      <a:pt x="10" y="7"/>
                      <a:pt x="10" y="10"/>
                    </a:cubicBezTo>
                    <a:cubicBezTo>
                      <a:pt x="10" y="17"/>
                      <a:pt x="10" y="17"/>
                      <a:pt x="10" y="17"/>
                    </a:cubicBezTo>
                    <a:cubicBezTo>
                      <a:pt x="10" y="19"/>
                      <a:pt x="9" y="19"/>
                      <a:pt x="8" y="18"/>
                    </a:cubicBezTo>
                    <a:cubicBezTo>
                      <a:pt x="7" y="18"/>
                      <a:pt x="6" y="18"/>
                      <a:pt x="4" y="16"/>
                    </a:cubicBezTo>
                    <a:cubicBezTo>
                      <a:pt x="3" y="16"/>
                      <a:pt x="3" y="16"/>
                      <a:pt x="3" y="16"/>
                    </a:cubicBezTo>
                    <a:cubicBezTo>
                      <a:pt x="3" y="28"/>
                      <a:pt x="3" y="28"/>
                      <a:pt x="3" y="28"/>
                    </a:cubicBezTo>
                    <a:cubicBezTo>
                      <a:pt x="0" y="26"/>
                      <a:pt x="0" y="26"/>
                      <a:pt x="0" y="26"/>
                    </a:cubicBezTo>
                    <a:lnTo>
                      <a:pt x="0" y="0"/>
                    </a:lnTo>
                    <a:close/>
                    <a:moveTo>
                      <a:pt x="5" y="14"/>
                    </a:moveTo>
                    <a:cubicBezTo>
                      <a:pt x="6" y="14"/>
                      <a:pt x="6" y="14"/>
                      <a:pt x="6" y="14"/>
                    </a:cubicBezTo>
                    <a:cubicBezTo>
                      <a:pt x="7" y="14"/>
                      <a:pt x="7" y="14"/>
                      <a:pt x="7" y="14"/>
                    </a:cubicBezTo>
                    <a:cubicBezTo>
                      <a:pt x="7" y="8"/>
                      <a:pt x="7" y="8"/>
                      <a:pt x="7" y="8"/>
                    </a:cubicBezTo>
                    <a:cubicBezTo>
                      <a:pt x="7" y="7"/>
                      <a:pt x="6" y="7"/>
                      <a:pt x="5" y="6"/>
                    </a:cubicBezTo>
                    <a:cubicBezTo>
                      <a:pt x="3" y="5"/>
                      <a:pt x="3" y="5"/>
                      <a:pt x="3" y="5"/>
                    </a:cubicBezTo>
                    <a:cubicBezTo>
                      <a:pt x="3" y="13"/>
                      <a:pt x="3" y="13"/>
                      <a:pt x="3" y="13"/>
                    </a:cubicBezTo>
                    <a:lnTo>
                      <a:pt x="5" y="14"/>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grpSp>
        <p:grpSp>
          <p:nvGrpSpPr>
            <p:cNvPr id="59" name="组合 147"/>
            <p:cNvGrpSpPr/>
            <p:nvPr/>
          </p:nvGrpSpPr>
          <p:grpSpPr>
            <a:xfrm>
              <a:off x="7386672" y="2749493"/>
              <a:ext cx="224012" cy="498227"/>
              <a:chOff x="5846145" y="2700653"/>
              <a:chExt cx="332915" cy="751275"/>
            </a:xfrm>
          </p:grpSpPr>
          <p:sp>
            <p:nvSpPr>
              <p:cNvPr id="66" name="Freeform 28"/>
              <p:cNvSpPr>
                <a:spLocks/>
              </p:cNvSpPr>
              <p:nvPr/>
            </p:nvSpPr>
            <p:spPr bwMode="auto">
              <a:xfrm>
                <a:off x="5846145" y="2978521"/>
                <a:ext cx="253170" cy="473407"/>
              </a:xfrm>
              <a:custGeom>
                <a:avLst/>
                <a:gdLst>
                  <a:gd name="T0" fmla="*/ 7 w 52"/>
                  <a:gd name="T1" fmla="*/ 2 h 97"/>
                  <a:gd name="T2" fmla="*/ 31 w 52"/>
                  <a:gd name="T3" fmla="*/ 15 h 97"/>
                  <a:gd name="T4" fmla="*/ 52 w 52"/>
                  <a:gd name="T5" fmla="*/ 47 h 97"/>
                  <a:gd name="T6" fmla="*/ 52 w 52"/>
                  <a:gd name="T7" fmla="*/ 49 h 97"/>
                  <a:gd name="T8" fmla="*/ 31 w 52"/>
                  <a:gd name="T9" fmla="*/ 58 h 97"/>
                  <a:gd name="T10" fmla="*/ 15 w 52"/>
                  <a:gd name="T11" fmla="*/ 58 h 97"/>
                  <a:gd name="T12" fmla="*/ 15 w 52"/>
                  <a:gd name="T13" fmla="*/ 65 h 97"/>
                  <a:gd name="T14" fmla="*/ 46 w 52"/>
                  <a:gd name="T15" fmla="*/ 82 h 97"/>
                  <a:gd name="T16" fmla="*/ 52 w 52"/>
                  <a:gd name="T17" fmla="*/ 92 h 97"/>
                  <a:gd name="T18" fmla="*/ 46 w 52"/>
                  <a:gd name="T19" fmla="*/ 95 h 97"/>
                  <a:gd name="T20" fmla="*/ 7 w 52"/>
                  <a:gd name="T21" fmla="*/ 74 h 97"/>
                  <a:gd name="T22" fmla="*/ 1 w 52"/>
                  <a:gd name="T23" fmla="*/ 63 h 97"/>
                  <a:gd name="T24" fmla="*/ 1 w 52"/>
                  <a:gd name="T25" fmla="*/ 50 h 97"/>
                  <a:gd name="T26" fmla="*/ 31 w 52"/>
                  <a:gd name="T27" fmla="*/ 45 h 97"/>
                  <a:gd name="T28" fmla="*/ 38 w 52"/>
                  <a:gd name="T29" fmla="*/ 42 h 97"/>
                  <a:gd name="T30" fmla="*/ 38 w 52"/>
                  <a:gd name="T31" fmla="*/ 39 h 97"/>
                  <a:gd name="T32" fmla="*/ 31 w 52"/>
                  <a:gd name="T33" fmla="*/ 29 h 97"/>
                  <a:gd name="T34" fmla="*/ 8 w 52"/>
                  <a:gd name="T35" fmla="*/ 16 h 97"/>
                  <a:gd name="T36" fmla="*/ 0 w 52"/>
                  <a:gd name="T37" fmla="*/ 5 h 97"/>
                  <a:gd name="T38" fmla="*/ 7 w 52"/>
                  <a:gd name="T39" fmla="*/ 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97">
                    <a:moveTo>
                      <a:pt x="7" y="2"/>
                    </a:moveTo>
                    <a:cubicBezTo>
                      <a:pt x="31" y="15"/>
                      <a:pt x="31" y="15"/>
                      <a:pt x="31" y="15"/>
                    </a:cubicBezTo>
                    <a:cubicBezTo>
                      <a:pt x="45" y="23"/>
                      <a:pt x="52" y="34"/>
                      <a:pt x="52" y="47"/>
                    </a:cubicBezTo>
                    <a:cubicBezTo>
                      <a:pt x="52" y="49"/>
                      <a:pt x="52" y="49"/>
                      <a:pt x="52" y="49"/>
                    </a:cubicBezTo>
                    <a:cubicBezTo>
                      <a:pt x="52" y="63"/>
                      <a:pt x="45" y="66"/>
                      <a:pt x="31" y="58"/>
                    </a:cubicBezTo>
                    <a:cubicBezTo>
                      <a:pt x="20" y="52"/>
                      <a:pt x="15" y="52"/>
                      <a:pt x="15" y="58"/>
                    </a:cubicBezTo>
                    <a:cubicBezTo>
                      <a:pt x="15" y="65"/>
                      <a:pt x="15" y="65"/>
                      <a:pt x="15" y="65"/>
                    </a:cubicBezTo>
                    <a:cubicBezTo>
                      <a:pt x="46" y="82"/>
                      <a:pt x="46" y="82"/>
                      <a:pt x="46" y="82"/>
                    </a:cubicBezTo>
                    <a:cubicBezTo>
                      <a:pt x="50" y="84"/>
                      <a:pt x="52" y="88"/>
                      <a:pt x="52" y="92"/>
                    </a:cubicBezTo>
                    <a:cubicBezTo>
                      <a:pt x="52" y="96"/>
                      <a:pt x="50" y="97"/>
                      <a:pt x="46" y="95"/>
                    </a:cubicBezTo>
                    <a:cubicBezTo>
                      <a:pt x="7" y="74"/>
                      <a:pt x="7" y="74"/>
                      <a:pt x="7" y="74"/>
                    </a:cubicBezTo>
                    <a:cubicBezTo>
                      <a:pt x="3" y="71"/>
                      <a:pt x="1" y="68"/>
                      <a:pt x="1" y="63"/>
                    </a:cubicBezTo>
                    <a:cubicBezTo>
                      <a:pt x="1" y="50"/>
                      <a:pt x="1" y="50"/>
                      <a:pt x="1" y="50"/>
                    </a:cubicBezTo>
                    <a:cubicBezTo>
                      <a:pt x="1" y="35"/>
                      <a:pt x="11" y="33"/>
                      <a:pt x="31" y="45"/>
                    </a:cubicBezTo>
                    <a:cubicBezTo>
                      <a:pt x="36" y="47"/>
                      <a:pt x="38" y="46"/>
                      <a:pt x="38" y="42"/>
                    </a:cubicBezTo>
                    <a:cubicBezTo>
                      <a:pt x="38" y="39"/>
                      <a:pt x="38" y="39"/>
                      <a:pt x="38" y="39"/>
                    </a:cubicBezTo>
                    <a:cubicBezTo>
                      <a:pt x="38" y="35"/>
                      <a:pt x="36" y="32"/>
                      <a:pt x="31" y="29"/>
                    </a:cubicBezTo>
                    <a:cubicBezTo>
                      <a:pt x="8" y="16"/>
                      <a:pt x="8" y="16"/>
                      <a:pt x="8" y="16"/>
                    </a:cubicBezTo>
                    <a:cubicBezTo>
                      <a:pt x="3" y="13"/>
                      <a:pt x="0" y="10"/>
                      <a:pt x="0" y="5"/>
                    </a:cubicBezTo>
                    <a:cubicBezTo>
                      <a:pt x="0" y="1"/>
                      <a:pt x="3" y="0"/>
                      <a:pt x="7" y="2"/>
                    </a:cubicBez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67" name="Freeform 29"/>
              <p:cNvSpPr>
                <a:spLocks/>
              </p:cNvSpPr>
              <p:nvPr/>
            </p:nvSpPr>
            <p:spPr bwMode="auto">
              <a:xfrm>
                <a:off x="5855909" y="2700653"/>
                <a:ext cx="49399" cy="142023"/>
              </a:xfrm>
              <a:custGeom>
                <a:avLst/>
                <a:gdLst>
                  <a:gd name="T0" fmla="*/ 0 w 10"/>
                  <a:gd name="T1" fmla="*/ 15 h 29"/>
                  <a:gd name="T2" fmla="*/ 3 w 10"/>
                  <a:gd name="T3" fmla="*/ 16 h 29"/>
                  <a:gd name="T4" fmla="*/ 3 w 10"/>
                  <a:gd name="T5" fmla="*/ 21 h 29"/>
                  <a:gd name="T6" fmla="*/ 5 w 10"/>
                  <a:gd name="T7" fmla="*/ 25 h 29"/>
                  <a:gd name="T8" fmla="*/ 6 w 10"/>
                  <a:gd name="T9" fmla="*/ 23 h 29"/>
                  <a:gd name="T10" fmla="*/ 5 w 10"/>
                  <a:gd name="T11" fmla="*/ 16 h 29"/>
                  <a:gd name="T12" fmla="*/ 2 w 10"/>
                  <a:gd name="T13" fmla="*/ 10 h 29"/>
                  <a:gd name="T14" fmla="*/ 0 w 10"/>
                  <a:gd name="T15" fmla="*/ 4 h 29"/>
                  <a:gd name="T16" fmla="*/ 1 w 10"/>
                  <a:gd name="T17" fmla="*/ 0 h 29"/>
                  <a:gd name="T18" fmla="*/ 5 w 10"/>
                  <a:gd name="T19" fmla="*/ 1 h 29"/>
                  <a:gd name="T20" fmla="*/ 8 w 10"/>
                  <a:gd name="T21" fmla="*/ 4 h 29"/>
                  <a:gd name="T22" fmla="*/ 10 w 10"/>
                  <a:gd name="T23" fmla="*/ 8 h 29"/>
                  <a:gd name="T24" fmla="*/ 10 w 10"/>
                  <a:gd name="T25" fmla="*/ 12 h 29"/>
                  <a:gd name="T26" fmla="*/ 6 w 10"/>
                  <a:gd name="T27" fmla="*/ 11 h 29"/>
                  <a:gd name="T28" fmla="*/ 6 w 10"/>
                  <a:gd name="T29" fmla="*/ 6 h 29"/>
                  <a:gd name="T30" fmla="*/ 5 w 10"/>
                  <a:gd name="T31" fmla="*/ 4 h 29"/>
                  <a:gd name="T32" fmla="*/ 4 w 10"/>
                  <a:gd name="T33" fmla="*/ 3 h 29"/>
                  <a:gd name="T34" fmla="*/ 3 w 10"/>
                  <a:gd name="T35" fmla="*/ 5 h 29"/>
                  <a:gd name="T36" fmla="*/ 5 w 10"/>
                  <a:gd name="T37" fmla="*/ 11 h 29"/>
                  <a:gd name="T38" fmla="*/ 8 w 10"/>
                  <a:gd name="T39" fmla="*/ 18 h 29"/>
                  <a:gd name="T40" fmla="*/ 10 w 10"/>
                  <a:gd name="T41" fmla="*/ 24 h 29"/>
                  <a:gd name="T42" fmla="*/ 9 w 10"/>
                  <a:gd name="T43" fmla="*/ 28 h 29"/>
                  <a:gd name="T44" fmla="*/ 5 w 10"/>
                  <a:gd name="T45" fmla="*/ 28 h 29"/>
                  <a:gd name="T46" fmla="*/ 0 w 10"/>
                  <a:gd name="T47" fmla="*/ 19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3" y="16"/>
                      <a:pt x="3" y="16"/>
                      <a:pt x="3" y="16"/>
                    </a:cubicBezTo>
                    <a:cubicBezTo>
                      <a:pt x="3" y="21"/>
                      <a:pt x="3" y="21"/>
                      <a:pt x="3" y="21"/>
                    </a:cubicBezTo>
                    <a:cubicBezTo>
                      <a:pt x="3" y="23"/>
                      <a:pt x="3" y="24"/>
                      <a:pt x="5" y="25"/>
                    </a:cubicBezTo>
                    <a:cubicBezTo>
                      <a:pt x="6" y="25"/>
                      <a:pt x="6" y="25"/>
                      <a:pt x="6" y="23"/>
                    </a:cubicBezTo>
                    <a:cubicBezTo>
                      <a:pt x="6" y="21"/>
                      <a:pt x="6" y="19"/>
                      <a:pt x="5" y="16"/>
                    </a:cubicBezTo>
                    <a:cubicBezTo>
                      <a:pt x="2" y="10"/>
                      <a:pt x="2" y="10"/>
                      <a:pt x="2" y="10"/>
                    </a:cubicBezTo>
                    <a:cubicBezTo>
                      <a:pt x="0" y="7"/>
                      <a:pt x="0" y="5"/>
                      <a:pt x="0" y="4"/>
                    </a:cubicBezTo>
                    <a:cubicBezTo>
                      <a:pt x="0" y="2"/>
                      <a:pt x="0" y="1"/>
                      <a:pt x="1" y="0"/>
                    </a:cubicBezTo>
                    <a:cubicBezTo>
                      <a:pt x="2" y="0"/>
                      <a:pt x="3" y="0"/>
                      <a:pt x="5" y="1"/>
                    </a:cubicBezTo>
                    <a:cubicBezTo>
                      <a:pt x="7" y="2"/>
                      <a:pt x="8" y="3"/>
                      <a:pt x="8" y="4"/>
                    </a:cubicBezTo>
                    <a:cubicBezTo>
                      <a:pt x="9" y="5"/>
                      <a:pt x="10" y="6"/>
                      <a:pt x="10" y="8"/>
                    </a:cubicBezTo>
                    <a:cubicBezTo>
                      <a:pt x="10" y="12"/>
                      <a:pt x="10" y="12"/>
                      <a:pt x="10" y="12"/>
                    </a:cubicBezTo>
                    <a:cubicBezTo>
                      <a:pt x="6" y="11"/>
                      <a:pt x="6" y="11"/>
                      <a:pt x="6" y="11"/>
                    </a:cubicBezTo>
                    <a:cubicBezTo>
                      <a:pt x="6" y="6"/>
                      <a:pt x="6" y="6"/>
                      <a:pt x="6" y="6"/>
                    </a:cubicBezTo>
                    <a:cubicBezTo>
                      <a:pt x="6" y="5"/>
                      <a:pt x="6" y="4"/>
                      <a:pt x="5" y="4"/>
                    </a:cubicBezTo>
                    <a:cubicBezTo>
                      <a:pt x="4" y="3"/>
                      <a:pt x="4" y="3"/>
                      <a:pt x="4" y="3"/>
                    </a:cubicBezTo>
                    <a:cubicBezTo>
                      <a:pt x="3" y="4"/>
                      <a:pt x="3" y="4"/>
                      <a:pt x="3" y="5"/>
                    </a:cubicBezTo>
                    <a:cubicBezTo>
                      <a:pt x="3" y="7"/>
                      <a:pt x="4" y="9"/>
                      <a:pt x="5" y="11"/>
                    </a:cubicBezTo>
                    <a:cubicBezTo>
                      <a:pt x="8" y="18"/>
                      <a:pt x="8" y="18"/>
                      <a:pt x="8" y="18"/>
                    </a:cubicBezTo>
                    <a:cubicBezTo>
                      <a:pt x="9" y="20"/>
                      <a:pt x="10" y="22"/>
                      <a:pt x="10" y="24"/>
                    </a:cubicBezTo>
                    <a:cubicBezTo>
                      <a:pt x="10" y="26"/>
                      <a:pt x="9" y="27"/>
                      <a:pt x="9" y="28"/>
                    </a:cubicBezTo>
                    <a:cubicBezTo>
                      <a:pt x="8" y="29"/>
                      <a:pt x="6" y="28"/>
                      <a:pt x="5" y="28"/>
                    </a:cubicBezTo>
                    <a:cubicBezTo>
                      <a:pt x="1" y="26"/>
                      <a:pt x="0" y="23"/>
                      <a:pt x="0" y="19"/>
                    </a:cubicBezTo>
                    <a:lnTo>
                      <a:pt x="0" y="15"/>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68" name="Freeform 30"/>
              <p:cNvSpPr>
                <a:spLocks/>
              </p:cNvSpPr>
              <p:nvPr/>
            </p:nvSpPr>
            <p:spPr bwMode="auto">
              <a:xfrm>
                <a:off x="5944415" y="2745935"/>
                <a:ext cx="53516" cy="139964"/>
              </a:xfrm>
              <a:custGeom>
                <a:avLst/>
                <a:gdLst>
                  <a:gd name="T0" fmla="*/ 26 w 26"/>
                  <a:gd name="T1" fmla="*/ 14 h 68"/>
                  <a:gd name="T2" fmla="*/ 26 w 26"/>
                  <a:gd name="T3" fmla="*/ 21 h 68"/>
                  <a:gd name="T4" fmla="*/ 17 w 26"/>
                  <a:gd name="T5" fmla="*/ 16 h 68"/>
                  <a:gd name="T6" fmla="*/ 17 w 26"/>
                  <a:gd name="T7" fmla="*/ 68 h 68"/>
                  <a:gd name="T8" fmla="*/ 10 w 26"/>
                  <a:gd name="T9" fmla="*/ 63 h 68"/>
                  <a:gd name="T10" fmla="*/ 10 w 26"/>
                  <a:gd name="T11" fmla="*/ 11 h 68"/>
                  <a:gd name="T12" fmla="*/ 0 w 26"/>
                  <a:gd name="T13" fmla="*/ 4 h 68"/>
                  <a:gd name="T14" fmla="*/ 0 w 26"/>
                  <a:gd name="T15" fmla="*/ 2 h 68"/>
                  <a:gd name="T16" fmla="*/ 0 w 26"/>
                  <a:gd name="T17" fmla="*/ 0 h 68"/>
                  <a:gd name="T18" fmla="*/ 26 w 26"/>
                  <a:gd name="T19" fmla="*/ 1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68">
                    <a:moveTo>
                      <a:pt x="26" y="14"/>
                    </a:moveTo>
                    <a:lnTo>
                      <a:pt x="26" y="21"/>
                    </a:lnTo>
                    <a:lnTo>
                      <a:pt x="17" y="16"/>
                    </a:lnTo>
                    <a:lnTo>
                      <a:pt x="17" y="68"/>
                    </a:lnTo>
                    <a:lnTo>
                      <a:pt x="10" y="63"/>
                    </a:lnTo>
                    <a:lnTo>
                      <a:pt x="10" y="11"/>
                    </a:lnTo>
                    <a:lnTo>
                      <a:pt x="0" y="4"/>
                    </a:lnTo>
                    <a:lnTo>
                      <a:pt x="0" y="2"/>
                    </a:lnTo>
                    <a:lnTo>
                      <a:pt x="0" y="0"/>
                    </a:lnTo>
                    <a:lnTo>
                      <a:pt x="26" y="14"/>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69" name="Freeform 31"/>
              <p:cNvSpPr>
                <a:spLocks/>
              </p:cNvSpPr>
              <p:nvPr/>
            </p:nvSpPr>
            <p:spPr bwMode="auto">
              <a:xfrm>
                <a:off x="6041155" y="2799451"/>
                <a:ext cx="45282" cy="150256"/>
              </a:xfrm>
              <a:custGeom>
                <a:avLst/>
                <a:gdLst>
                  <a:gd name="T0" fmla="*/ 0 w 22"/>
                  <a:gd name="T1" fmla="*/ 0 h 73"/>
                  <a:gd name="T2" fmla="*/ 22 w 22"/>
                  <a:gd name="T3" fmla="*/ 11 h 73"/>
                  <a:gd name="T4" fmla="*/ 22 w 22"/>
                  <a:gd name="T5" fmla="*/ 19 h 73"/>
                  <a:gd name="T6" fmla="*/ 10 w 22"/>
                  <a:gd name="T7" fmla="*/ 11 h 73"/>
                  <a:gd name="T8" fmla="*/ 10 w 22"/>
                  <a:gd name="T9" fmla="*/ 30 h 73"/>
                  <a:gd name="T10" fmla="*/ 22 w 22"/>
                  <a:gd name="T11" fmla="*/ 35 h 73"/>
                  <a:gd name="T12" fmla="*/ 22 w 22"/>
                  <a:gd name="T13" fmla="*/ 42 h 73"/>
                  <a:gd name="T14" fmla="*/ 10 w 22"/>
                  <a:gd name="T15" fmla="*/ 37 h 73"/>
                  <a:gd name="T16" fmla="*/ 10 w 22"/>
                  <a:gd name="T17" fmla="*/ 56 h 73"/>
                  <a:gd name="T18" fmla="*/ 22 w 22"/>
                  <a:gd name="T19" fmla="*/ 64 h 73"/>
                  <a:gd name="T20" fmla="*/ 22 w 22"/>
                  <a:gd name="T21" fmla="*/ 73 h 73"/>
                  <a:gd name="T22" fmla="*/ 0 w 22"/>
                  <a:gd name="T23" fmla="*/ 61 h 73"/>
                  <a:gd name="T24" fmla="*/ 0 w 22"/>
                  <a:gd name="T2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3">
                    <a:moveTo>
                      <a:pt x="0" y="0"/>
                    </a:moveTo>
                    <a:lnTo>
                      <a:pt x="22" y="11"/>
                    </a:lnTo>
                    <a:lnTo>
                      <a:pt x="22" y="19"/>
                    </a:lnTo>
                    <a:lnTo>
                      <a:pt x="10" y="11"/>
                    </a:lnTo>
                    <a:lnTo>
                      <a:pt x="10" y="30"/>
                    </a:lnTo>
                    <a:lnTo>
                      <a:pt x="22" y="35"/>
                    </a:lnTo>
                    <a:lnTo>
                      <a:pt x="22" y="42"/>
                    </a:lnTo>
                    <a:lnTo>
                      <a:pt x="10" y="37"/>
                    </a:lnTo>
                    <a:lnTo>
                      <a:pt x="10" y="56"/>
                    </a:lnTo>
                    <a:lnTo>
                      <a:pt x="22" y="64"/>
                    </a:lnTo>
                    <a:lnTo>
                      <a:pt x="22" y="73"/>
                    </a:lnTo>
                    <a:lnTo>
                      <a:pt x="0" y="61"/>
                    </a:lnTo>
                    <a:lnTo>
                      <a:pt x="0" y="0"/>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70" name="Freeform 32"/>
              <p:cNvSpPr>
                <a:spLocks noEditPoints="1"/>
              </p:cNvSpPr>
              <p:nvPr/>
            </p:nvSpPr>
            <p:spPr bwMode="auto">
              <a:xfrm>
                <a:off x="6129661" y="2846791"/>
                <a:ext cx="49399" cy="131731"/>
              </a:xfrm>
              <a:custGeom>
                <a:avLst/>
                <a:gdLst>
                  <a:gd name="T0" fmla="*/ 0 w 10"/>
                  <a:gd name="T1" fmla="*/ 0 h 27"/>
                  <a:gd name="T2" fmla="*/ 7 w 10"/>
                  <a:gd name="T3" fmla="*/ 4 h 27"/>
                  <a:gd name="T4" fmla="*/ 10 w 10"/>
                  <a:gd name="T5" fmla="*/ 9 h 27"/>
                  <a:gd name="T6" fmla="*/ 10 w 10"/>
                  <a:gd name="T7" fmla="*/ 17 h 27"/>
                  <a:gd name="T8" fmla="*/ 8 w 10"/>
                  <a:gd name="T9" fmla="*/ 18 h 27"/>
                  <a:gd name="T10" fmla="*/ 4 w 10"/>
                  <a:gd name="T11" fmla="*/ 16 h 27"/>
                  <a:gd name="T12" fmla="*/ 3 w 10"/>
                  <a:gd name="T13" fmla="*/ 16 h 27"/>
                  <a:gd name="T14" fmla="*/ 3 w 10"/>
                  <a:gd name="T15" fmla="*/ 27 h 27"/>
                  <a:gd name="T16" fmla="*/ 0 w 10"/>
                  <a:gd name="T17" fmla="*/ 25 h 27"/>
                  <a:gd name="T18" fmla="*/ 0 w 10"/>
                  <a:gd name="T19" fmla="*/ 0 h 27"/>
                  <a:gd name="T20" fmla="*/ 6 w 10"/>
                  <a:gd name="T21" fmla="*/ 14 h 27"/>
                  <a:gd name="T22" fmla="*/ 7 w 10"/>
                  <a:gd name="T23" fmla="*/ 14 h 27"/>
                  <a:gd name="T24" fmla="*/ 7 w 10"/>
                  <a:gd name="T25" fmla="*/ 14 h 27"/>
                  <a:gd name="T26" fmla="*/ 7 w 10"/>
                  <a:gd name="T27" fmla="*/ 8 h 27"/>
                  <a:gd name="T28" fmla="*/ 5 w 10"/>
                  <a:gd name="T29" fmla="*/ 6 h 27"/>
                  <a:gd name="T30" fmla="*/ 3 w 10"/>
                  <a:gd name="T31" fmla="*/ 5 h 27"/>
                  <a:gd name="T32" fmla="*/ 3 w 10"/>
                  <a:gd name="T33" fmla="*/ 13 h 27"/>
                  <a:gd name="T34" fmla="*/ 6 w 10"/>
                  <a:gd name="T35"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7">
                    <a:moveTo>
                      <a:pt x="0" y="0"/>
                    </a:moveTo>
                    <a:cubicBezTo>
                      <a:pt x="7" y="4"/>
                      <a:pt x="7" y="4"/>
                      <a:pt x="7" y="4"/>
                    </a:cubicBezTo>
                    <a:cubicBezTo>
                      <a:pt x="9" y="5"/>
                      <a:pt x="10" y="7"/>
                      <a:pt x="10" y="9"/>
                    </a:cubicBezTo>
                    <a:cubicBezTo>
                      <a:pt x="10" y="17"/>
                      <a:pt x="10" y="17"/>
                      <a:pt x="10" y="17"/>
                    </a:cubicBezTo>
                    <a:cubicBezTo>
                      <a:pt x="10" y="18"/>
                      <a:pt x="10" y="19"/>
                      <a:pt x="8" y="18"/>
                    </a:cubicBezTo>
                    <a:cubicBezTo>
                      <a:pt x="7" y="18"/>
                      <a:pt x="6" y="17"/>
                      <a:pt x="4" y="16"/>
                    </a:cubicBezTo>
                    <a:cubicBezTo>
                      <a:pt x="3" y="16"/>
                      <a:pt x="3" y="16"/>
                      <a:pt x="3" y="16"/>
                    </a:cubicBezTo>
                    <a:cubicBezTo>
                      <a:pt x="3" y="27"/>
                      <a:pt x="3" y="27"/>
                      <a:pt x="3" y="27"/>
                    </a:cubicBezTo>
                    <a:cubicBezTo>
                      <a:pt x="0" y="25"/>
                      <a:pt x="0" y="25"/>
                      <a:pt x="0" y="25"/>
                    </a:cubicBezTo>
                    <a:lnTo>
                      <a:pt x="0" y="0"/>
                    </a:lnTo>
                    <a:close/>
                    <a:moveTo>
                      <a:pt x="6" y="14"/>
                    </a:moveTo>
                    <a:cubicBezTo>
                      <a:pt x="6" y="14"/>
                      <a:pt x="6" y="14"/>
                      <a:pt x="7" y="14"/>
                    </a:cubicBezTo>
                    <a:cubicBezTo>
                      <a:pt x="7" y="14"/>
                      <a:pt x="7" y="14"/>
                      <a:pt x="7" y="14"/>
                    </a:cubicBezTo>
                    <a:cubicBezTo>
                      <a:pt x="7" y="8"/>
                      <a:pt x="7" y="8"/>
                      <a:pt x="7" y="8"/>
                    </a:cubicBezTo>
                    <a:cubicBezTo>
                      <a:pt x="7" y="7"/>
                      <a:pt x="6" y="6"/>
                      <a:pt x="5" y="6"/>
                    </a:cubicBezTo>
                    <a:cubicBezTo>
                      <a:pt x="3" y="5"/>
                      <a:pt x="3" y="5"/>
                      <a:pt x="3" y="5"/>
                    </a:cubicBezTo>
                    <a:cubicBezTo>
                      <a:pt x="3" y="13"/>
                      <a:pt x="3" y="13"/>
                      <a:pt x="3" y="13"/>
                    </a:cubicBezTo>
                    <a:lnTo>
                      <a:pt x="6" y="14"/>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grpSp>
        <p:grpSp>
          <p:nvGrpSpPr>
            <p:cNvPr id="60" name="组合 154"/>
            <p:cNvGrpSpPr/>
            <p:nvPr/>
          </p:nvGrpSpPr>
          <p:grpSpPr>
            <a:xfrm>
              <a:off x="7866225" y="3512668"/>
              <a:ext cx="224026" cy="495498"/>
              <a:chOff x="6669441" y="4079707"/>
              <a:chExt cx="332935" cy="747160"/>
            </a:xfrm>
          </p:grpSpPr>
          <p:sp>
            <p:nvSpPr>
              <p:cNvPr id="61" name="Freeform 34"/>
              <p:cNvSpPr>
                <a:spLocks/>
              </p:cNvSpPr>
              <p:nvPr/>
            </p:nvSpPr>
            <p:spPr bwMode="auto">
              <a:xfrm>
                <a:off x="6669441" y="4363751"/>
                <a:ext cx="253169" cy="463116"/>
              </a:xfrm>
              <a:custGeom>
                <a:avLst/>
                <a:gdLst>
                  <a:gd name="T0" fmla="*/ 7 w 52"/>
                  <a:gd name="T1" fmla="*/ 60 h 95"/>
                  <a:gd name="T2" fmla="*/ 31 w 52"/>
                  <a:gd name="T3" fmla="*/ 73 h 95"/>
                  <a:gd name="T4" fmla="*/ 38 w 52"/>
                  <a:gd name="T5" fmla="*/ 70 h 95"/>
                  <a:gd name="T6" fmla="*/ 38 w 52"/>
                  <a:gd name="T7" fmla="*/ 59 h 95"/>
                  <a:gd name="T8" fmla="*/ 17 w 52"/>
                  <a:gd name="T9" fmla="*/ 48 h 95"/>
                  <a:gd name="T10" fmla="*/ 10 w 52"/>
                  <a:gd name="T11" fmla="*/ 37 h 95"/>
                  <a:gd name="T12" fmla="*/ 17 w 52"/>
                  <a:gd name="T13" fmla="*/ 34 h 95"/>
                  <a:gd name="T14" fmla="*/ 38 w 52"/>
                  <a:gd name="T15" fmla="*/ 46 h 95"/>
                  <a:gd name="T16" fmla="*/ 38 w 52"/>
                  <a:gd name="T17" fmla="*/ 33 h 95"/>
                  <a:gd name="T18" fmla="*/ 7 w 52"/>
                  <a:gd name="T19" fmla="*/ 16 h 95"/>
                  <a:gd name="T20" fmla="*/ 0 w 52"/>
                  <a:gd name="T21" fmla="*/ 5 h 95"/>
                  <a:gd name="T22" fmla="*/ 8 w 52"/>
                  <a:gd name="T23" fmla="*/ 3 h 95"/>
                  <a:gd name="T24" fmla="*/ 45 w 52"/>
                  <a:gd name="T25" fmla="*/ 23 h 95"/>
                  <a:gd name="T26" fmla="*/ 52 w 52"/>
                  <a:gd name="T27" fmla="*/ 34 h 95"/>
                  <a:gd name="T28" fmla="*/ 52 w 52"/>
                  <a:gd name="T29" fmla="*/ 54 h 95"/>
                  <a:gd name="T30" fmla="*/ 45 w 52"/>
                  <a:gd name="T31" fmla="*/ 56 h 95"/>
                  <a:gd name="T32" fmla="*/ 52 w 52"/>
                  <a:gd name="T33" fmla="*/ 67 h 95"/>
                  <a:gd name="T34" fmla="*/ 52 w 52"/>
                  <a:gd name="T35" fmla="*/ 78 h 95"/>
                  <a:gd name="T36" fmla="*/ 31 w 52"/>
                  <a:gd name="T37" fmla="*/ 87 h 95"/>
                  <a:gd name="T38" fmla="*/ 7 w 52"/>
                  <a:gd name="T39" fmla="*/ 74 h 95"/>
                  <a:gd name="T40" fmla="*/ 0 w 52"/>
                  <a:gd name="T41" fmla="*/ 63 h 95"/>
                  <a:gd name="T42" fmla="*/ 7 w 52"/>
                  <a:gd name="T4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95">
                    <a:moveTo>
                      <a:pt x="7" y="60"/>
                    </a:moveTo>
                    <a:cubicBezTo>
                      <a:pt x="31" y="73"/>
                      <a:pt x="31" y="73"/>
                      <a:pt x="31" y="73"/>
                    </a:cubicBezTo>
                    <a:cubicBezTo>
                      <a:pt x="35" y="76"/>
                      <a:pt x="38" y="75"/>
                      <a:pt x="38" y="70"/>
                    </a:cubicBezTo>
                    <a:cubicBezTo>
                      <a:pt x="38" y="59"/>
                      <a:pt x="38" y="59"/>
                      <a:pt x="38" y="59"/>
                    </a:cubicBezTo>
                    <a:cubicBezTo>
                      <a:pt x="17" y="48"/>
                      <a:pt x="17" y="48"/>
                      <a:pt x="17" y="48"/>
                    </a:cubicBezTo>
                    <a:cubicBezTo>
                      <a:pt x="12" y="45"/>
                      <a:pt x="10" y="41"/>
                      <a:pt x="10" y="37"/>
                    </a:cubicBezTo>
                    <a:cubicBezTo>
                      <a:pt x="10" y="33"/>
                      <a:pt x="12" y="32"/>
                      <a:pt x="17" y="34"/>
                    </a:cubicBezTo>
                    <a:cubicBezTo>
                      <a:pt x="38" y="46"/>
                      <a:pt x="38" y="46"/>
                      <a:pt x="38" y="46"/>
                    </a:cubicBezTo>
                    <a:cubicBezTo>
                      <a:pt x="38" y="33"/>
                      <a:pt x="38" y="33"/>
                      <a:pt x="38" y="33"/>
                    </a:cubicBezTo>
                    <a:cubicBezTo>
                      <a:pt x="7" y="16"/>
                      <a:pt x="7" y="16"/>
                      <a:pt x="7" y="16"/>
                    </a:cubicBezTo>
                    <a:cubicBezTo>
                      <a:pt x="3" y="13"/>
                      <a:pt x="0" y="9"/>
                      <a:pt x="0" y="5"/>
                    </a:cubicBezTo>
                    <a:cubicBezTo>
                      <a:pt x="0" y="1"/>
                      <a:pt x="3" y="0"/>
                      <a:pt x="8" y="3"/>
                    </a:cubicBezTo>
                    <a:cubicBezTo>
                      <a:pt x="45" y="23"/>
                      <a:pt x="45" y="23"/>
                      <a:pt x="45" y="23"/>
                    </a:cubicBezTo>
                    <a:cubicBezTo>
                      <a:pt x="50" y="26"/>
                      <a:pt x="52" y="29"/>
                      <a:pt x="52" y="34"/>
                    </a:cubicBezTo>
                    <a:cubicBezTo>
                      <a:pt x="52" y="54"/>
                      <a:pt x="52" y="54"/>
                      <a:pt x="52" y="54"/>
                    </a:cubicBezTo>
                    <a:cubicBezTo>
                      <a:pt x="52" y="58"/>
                      <a:pt x="49" y="59"/>
                      <a:pt x="45" y="56"/>
                    </a:cubicBezTo>
                    <a:cubicBezTo>
                      <a:pt x="50" y="59"/>
                      <a:pt x="52" y="63"/>
                      <a:pt x="52" y="67"/>
                    </a:cubicBezTo>
                    <a:cubicBezTo>
                      <a:pt x="52" y="78"/>
                      <a:pt x="52" y="78"/>
                      <a:pt x="52" y="78"/>
                    </a:cubicBezTo>
                    <a:cubicBezTo>
                      <a:pt x="52" y="92"/>
                      <a:pt x="45" y="95"/>
                      <a:pt x="31" y="87"/>
                    </a:cubicBezTo>
                    <a:cubicBezTo>
                      <a:pt x="7" y="74"/>
                      <a:pt x="7" y="74"/>
                      <a:pt x="7" y="74"/>
                    </a:cubicBezTo>
                    <a:cubicBezTo>
                      <a:pt x="3" y="71"/>
                      <a:pt x="0" y="68"/>
                      <a:pt x="0" y="63"/>
                    </a:cubicBezTo>
                    <a:cubicBezTo>
                      <a:pt x="0" y="59"/>
                      <a:pt x="2" y="58"/>
                      <a:pt x="7" y="60"/>
                    </a:cubicBez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62" name="Freeform 35"/>
              <p:cNvSpPr>
                <a:spLocks/>
              </p:cNvSpPr>
              <p:nvPr/>
            </p:nvSpPr>
            <p:spPr bwMode="auto">
              <a:xfrm>
                <a:off x="6675109" y="4079707"/>
                <a:ext cx="49399" cy="142023"/>
              </a:xfrm>
              <a:custGeom>
                <a:avLst/>
                <a:gdLst>
                  <a:gd name="T0" fmla="*/ 0 w 10"/>
                  <a:gd name="T1" fmla="*/ 15 h 29"/>
                  <a:gd name="T2" fmla="*/ 4 w 10"/>
                  <a:gd name="T3" fmla="*/ 17 h 29"/>
                  <a:gd name="T4" fmla="*/ 4 w 10"/>
                  <a:gd name="T5" fmla="*/ 21 h 29"/>
                  <a:gd name="T6" fmla="*/ 5 w 10"/>
                  <a:gd name="T7" fmla="*/ 25 h 29"/>
                  <a:gd name="T8" fmla="*/ 7 w 10"/>
                  <a:gd name="T9" fmla="*/ 23 h 29"/>
                  <a:gd name="T10" fmla="*/ 5 w 10"/>
                  <a:gd name="T11" fmla="*/ 17 h 29"/>
                  <a:gd name="T12" fmla="*/ 2 w 10"/>
                  <a:gd name="T13" fmla="*/ 11 h 29"/>
                  <a:gd name="T14" fmla="*/ 1 w 10"/>
                  <a:gd name="T15" fmla="*/ 4 h 29"/>
                  <a:gd name="T16" fmla="*/ 2 w 10"/>
                  <a:gd name="T17" fmla="*/ 1 h 29"/>
                  <a:gd name="T18" fmla="*/ 6 w 10"/>
                  <a:gd name="T19" fmla="*/ 1 h 29"/>
                  <a:gd name="T20" fmla="*/ 9 w 10"/>
                  <a:gd name="T21" fmla="*/ 4 h 29"/>
                  <a:gd name="T22" fmla="*/ 10 w 10"/>
                  <a:gd name="T23" fmla="*/ 9 h 29"/>
                  <a:gd name="T24" fmla="*/ 10 w 10"/>
                  <a:gd name="T25" fmla="*/ 13 h 29"/>
                  <a:gd name="T26" fmla="*/ 7 w 10"/>
                  <a:gd name="T27" fmla="*/ 11 h 29"/>
                  <a:gd name="T28" fmla="*/ 7 w 10"/>
                  <a:gd name="T29" fmla="*/ 7 h 29"/>
                  <a:gd name="T30" fmla="*/ 6 w 10"/>
                  <a:gd name="T31" fmla="*/ 4 h 29"/>
                  <a:gd name="T32" fmla="*/ 4 w 10"/>
                  <a:gd name="T33" fmla="*/ 4 h 29"/>
                  <a:gd name="T34" fmla="*/ 4 w 10"/>
                  <a:gd name="T35" fmla="*/ 6 h 29"/>
                  <a:gd name="T36" fmla="*/ 6 w 10"/>
                  <a:gd name="T37" fmla="*/ 12 h 29"/>
                  <a:gd name="T38" fmla="*/ 9 w 10"/>
                  <a:gd name="T39" fmla="*/ 18 h 29"/>
                  <a:gd name="T40" fmla="*/ 10 w 10"/>
                  <a:gd name="T41" fmla="*/ 25 h 29"/>
                  <a:gd name="T42" fmla="*/ 9 w 10"/>
                  <a:gd name="T43" fmla="*/ 29 h 29"/>
                  <a:gd name="T44" fmla="*/ 6 w 10"/>
                  <a:gd name="T45" fmla="*/ 28 h 29"/>
                  <a:gd name="T46" fmla="*/ 0 w 10"/>
                  <a:gd name="T47" fmla="*/ 20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4" y="17"/>
                      <a:pt x="4" y="17"/>
                      <a:pt x="4" y="17"/>
                    </a:cubicBezTo>
                    <a:cubicBezTo>
                      <a:pt x="4" y="21"/>
                      <a:pt x="4" y="21"/>
                      <a:pt x="4" y="21"/>
                    </a:cubicBezTo>
                    <a:cubicBezTo>
                      <a:pt x="4" y="23"/>
                      <a:pt x="4" y="25"/>
                      <a:pt x="5" y="25"/>
                    </a:cubicBezTo>
                    <a:cubicBezTo>
                      <a:pt x="6" y="26"/>
                      <a:pt x="7" y="25"/>
                      <a:pt x="7" y="23"/>
                    </a:cubicBezTo>
                    <a:cubicBezTo>
                      <a:pt x="7" y="22"/>
                      <a:pt x="6" y="20"/>
                      <a:pt x="5" y="17"/>
                    </a:cubicBezTo>
                    <a:cubicBezTo>
                      <a:pt x="2" y="11"/>
                      <a:pt x="2" y="11"/>
                      <a:pt x="2" y="11"/>
                    </a:cubicBezTo>
                    <a:cubicBezTo>
                      <a:pt x="1" y="8"/>
                      <a:pt x="1" y="6"/>
                      <a:pt x="1" y="4"/>
                    </a:cubicBezTo>
                    <a:cubicBezTo>
                      <a:pt x="1" y="3"/>
                      <a:pt x="1" y="2"/>
                      <a:pt x="2" y="1"/>
                    </a:cubicBezTo>
                    <a:cubicBezTo>
                      <a:pt x="3" y="0"/>
                      <a:pt x="4" y="0"/>
                      <a:pt x="6" y="1"/>
                    </a:cubicBezTo>
                    <a:cubicBezTo>
                      <a:pt x="7" y="2"/>
                      <a:pt x="9" y="3"/>
                      <a:pt x="9" y="4"/>
                    </a:cubicBezTo>
                    <a:cubicBezTo>
                      <a:pt x="10" y="6"/>
                      <a:pt x="10" y="7"/>
                      <a:pt x="10" y="9"/>
                    </a:cubicBezTo>
                    <a:cubicBezTo>
                      <a:pt x="10" y="13"/>
                      <a:pt x="10" y="13"/>
                      <a:pt x="10" y="13"/>
                    </a:cubicBezTo>
                    <a:cubicBezTo>
                      <a:pt x="7" y="11"/>
                      <a:pt x="7" y="11"/>
                      <a:pt x="7" y="11"/>
                    </a:cubicBezTo>
                    <a:cubicBezTo>
                      <a:pt x="7" y="7"/>
                      <a:pt x="7" y="7"/>
                      <a:pt x="7" y="7"/>
                    </a:cubicBezTo>
                    <a:cubicBezTo>
                      <a:pt x="7" y="6"/>
                      <a:pt x="7" y="5"/>
                      <a:pt x="6" y="4"/>
                    </a:cubicBezTo>
                    <a:cubicBezTo>
                      <a:pt x="5" y="4"/>
                      <a:pt x="5" y="4"/>
                      <a:pt x="4" y="4"/>
                    </a:cubicBezTo>
                    <a:cubicBezTo>
                      <a:pt x="4" y="4"/>
                      <a:pt x="4" y="5"/>
                      <a:pt x="4" y="6"/>
                    </a:cubicBezTo>
                    <a:cubicBezTo>
                      <a:pt x="4" y="7"/>
                      <a:pt x="5" y="9"/>
                      <a:pt x="6" y="12"/>
                    </a:cubicBezTo>
                    <a:cubicBezTo>
                      <a:pt x="9" y="18"/>
                      <a:pt x="9" y="18"/>
                      <a:pt x="9" y="18"/>
                    </a:cubicBezTo>
                    <a:cubicBezTo>
                      <a:pt x="10" y="21"/>
                      <a:pt x="10" y="23"/>
                      <a:pt x="10" y="25"/>
                    </a:cubicBezTo>
                    <a:cubicBezTo>
                      <a:pt x="10" y="27"/>
                      <a:pt x="10" y="28"/>
                      <a:pt x="9" y="29"/>
                    </a:cubicBezTo>
                    <a:cubicBezTo>
                      <a:pt x="8" y="29"/>
                      <a:pt x="7" y="29"/>
                      <a:pt x="6" y="28"/>
                    </a:cubicBezTo>
                    <a:cubicBezTo>
                      <a:pt x="2" y="26"/>
                      <a:pt x="0" y="24"/>
                      <a:pt x="0" y="20"/>
                    </a:cubicBezTo>
                    <a:lnTo>
                      <a:pt x="0" y="15"/>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63" name="Freeform 36"/>
              <p:cNvSpPr>
                <a:spLocks/>
              </p:cNvSpPr>
              <p:nvPr/>
            </p:nvSpPr>
            <p:spPr bwMode="auto">
              <a:xfrm>
                <a:off x="6767731" y="4124990"/>
                <a:ext cx="53516" cy="146139"/>
              </a:xfrm>
              <a:custGeom>
                <a:avLst/>
                <a:gdLst>
                  <a:gd name="T0" fmla="*/ 26 w 26"/>
                  <a:gd name="T1" fmla="*/ 16 h 71"/>
                  <a:gd name="T2" fmla="*/ 26 w 26"/>
                  <a:gd name="T3" fmla="*/ 23 h 71"/>
                  <a:gd name="T4" fmla="*/ 17 w 26"/>
                  <a:gd name="T5" fmla="*/ 16 h 71"/>
                  <a:gd name="T6" fmla="*/ 17 w 26"/>
                  <a:gd name="T7" fmla="*/ 71 h 71"/>
                  <a:gd name="T8" fmla="*/ 10 w 26"/>
                  <a:gd name="T9" fmla="*/ 66 h 71"/>
                  <a:gd name="T10" fmla="*/ 10 w 26"/>
                  <a:gd name="T11" fmla="*/ 11 h 71"/>
                  <a:gd name="T12" fmla="*/ 0 w 26"/>
                  <a:gd name="T13" fmla="*/ 7 h 71"/>
                  <a:gd name="T14" fmla="*/ 0 w 26"/>
                  <a:gd name="T15" fmla="*/ 2 h 71"/>
                  <a:gd name="T16" fmla="*/ 0 w 26"/>
                  <a:gd name="T17" fmla="*/ 0 h 71"/>
                  <a:gd name="T18" fmla="*/ 26 w 26"/>
                  <a:gd name="T19" fmla="*/ 1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71">
                    <a:moveTo>
                      <a:pt x="26" y="16"/>
                    </a:moveTo>
                    <a:lnTo>
                      <a:pt x="26" y="23"/>
                    </a:lnTo>
                    <a:lnTo>
                      <a:pt x="17" y="16"/>
                    </a:lnTo>
                    <a:lnTo>
                      <a:pt x="17" y="71"/>
                    </a:lnTo>
                    <a:lnTo>
                      <a:pt x="10" y="66"/>
                    </a:lnTo>
                    <a:lnTo>
                      <a:pt x="10" y="11"/>
                    </a:lnTo>
                    <a:lnTo>
                      <a:pt x="0" y="7"/>
                    </a:lnTo>
                    <a:lnTo>
                      <a:pt x="0" y="2"/>
                    </a:lnTo>
                    <a:lnTo>
                      <a:pt x="0" y="0"/>
                    </a:lnTo>
                    <a:lnTo>
                      <a:pt x="26" y="16"/>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64" name="Freeform 37"/>
              <p:cNvSpPr>
                <a:spLocks/>
              </p:cNvSpPr>
              <p:nvPr/>
            </p:nvSpPr>
            <p:spPr bwMode="auto">
              <a:xfrm>
                <a:off x="6864471" y="4182622"/>
                <a:ext cx="45282" cy="146139"/>
              </a:xfrm>
              <a:custGeom>
                <a:avLst/>
                <a:gdLst>
                  <a:gd name="T0" fmla="*/ 0 w 22"/>
                  <a:gd name="T1" fmla="*/ 0 h 71"/>
                  <a:gd name="T2" fmla="*/ 22 w 22"/>
                  <a:gd name="T3" fmla="*/ 10 h 71"/>
                  <a:gd name="T4" fmla="*/ 22 w 22"/>
                  <a:gd name="T5" fmla="*/ 19 h 71"/>
                  <a:gd name="T6" fmla="*/ 10 w 22"/>
                  <a:gd name="T7" fmla="*/ 12 h 71"/>
                  <a:gd name="T8" fmla="*/ 10 w 22"/>
                  <a:gd name="T9" fmla="*/ 28 h 71"/>
                  <a:gd name="T10" fmla="*/ 19 w 22"/>
                  <a:gd name="T11" fmla="*/ 36 h 71"/>
                  <a:gd name="T12" fmla="*/ 19 w 22"/>
                  <a:gd name="T13" fmla="*/ 43 h 71"/>
                  <a:gd name="T14" fmla="*/ 10 w 22"/>
                  <a:gd name="T15" fmla="*/ 38 h 71"/>
                  <a:gd name="T16" fmla="*/ 10 w 22"/>
                  <a:gd name="T17" fmla="*/ 57 h 71"/>
                  <a:gd name="T18" fmla="*/ 22 w 22"/>
                  <a:gd name="T19" fmla="*/ 64 h 71"/>
                  <a:gd name="T20" fmla="*/ 22 w 22"/>
                  <a:gd name="T21" fmla="*/ 71 h 71"/>
                  <a:gd name="T22" fmla="*/ 0 w 22"/>
                  <a:gd name="T23" fmla="*/ 59 h 71"/>
                  <a:gd name="T24" fmla="*/ 0 w 22"/>
                  <a:gd name="T25"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1">
                    <a:moveTo>
                      <a:pt x="0" y="0"/>
                    </a:moveTo>
                    <a:lnTo>
                      <a:pt x="22" y="10"/>
                    </a:lnTo>
                    <a:lnTo>
                      <a:pt x="22" y="19"/>
                    </a:lnTo>
                    <a:lnTo>
                      <a:pt x="10" y="12"/>
                    </a:lnTo>
                    <a:lnTo>
                      <a:pt x="10" y="28"/>
                    </a:lnTo>
                    <a:lnTo>
                      <a:pt x="19" y="36"/>
                    </a:lnTo>
                    <a:lnTo>
                      <a:pt x="19" y="43"/>
                    </a:lnTo>
                    <a:lnTo>
                      <a:pt x="10" y="38"/>
                    </a:lnTo>
                    <a:lnTo>
                      <a:pt x="10" y="57"/>
                    </a:lnTo>
                    <a:lnTo>
                      <a:pt x="22" y="64"/>
                    </a:lnTo>
                    <a:lnTo>
                      <a:pt x="22" y="71"/>
                    </a:lnTo>
                    <a:lnTo>
                      <a:pt x="0" y="59"/>
                    </a:lnTo>
                    <a:lnTo>
                      <a:pt x="0" y="0"/>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65" name="Freeform 38"/>
              <p:cNvSpPr>
                <a:spLocks noEditPoints="1"/>
              </p:cNvSpPr>
              <p:nvPr/>
            </p:nvSpPr>
            <p:spPr bwMode="auto">
              <a:xfrm>
                <a:off x="6952977" y="4225845"/>
                <a:ext cx="49399" cy="137906"/>
              </a:xfrm>
              <a:custGeom>
                <a:avLst/>
                <a:gdLst>
                  <a:gd name="T0" fmla="*/ 0 w 10"/>
                  <a:gd name="T1" fmla="*/ 0 h 28"/>
                  <a:gd name="T2" fmla="*/ 7 w 10"/>
                  <a:gd name="T3" fmla="*/ 4 h 28"/>
                  <a:gd name="T4" fmla="*/ 10 w 10"/>
                  <a:gd name="T5" fmla="*/ 10 h 28"/>
                  <a:gd name="T6" fmla="*/ 10 w 10"/>
                  <a:gd name="T7" fmla="*/ 18 h 28"/>
                  <a:gd name="T8" fmla="*/ 8 w 10"/>
                  <a:gd name="T9" fmla="*/ 19 h 28"/>
                  <a:gd name="T10" fmla="*/ 4 w 10"/>
                  <a:gd name="T11" fmla="*/ 17 h 28"/>
                  <a:gd name="T12" fmla="*/ 3 w 10"/>
                  <a:gd name="T13" fmla="*/ 16 h 28"/>
                  <a:gd name="T14" fmla="*/ 3 w 10"/>
                  <a:gd name="T15" fmla="*/ 28 h 28"/>
                  <a:gd name="T16" fmla="*/ 0 w 10"/>
                  <a:gd name="T17" fmla="*/ 26 h 28"/>
                  <a:gd name="T18" fmla="*/ 0 w 10"/>
                  <a:gd name="T19" fmla="*/ 0 h 28"/>
                  <a:gd name="T20" fmla="*/ 6 w 10"/>
                  <a:gd name="T21" fmla="*/ 15 h 28"/>
                  <a:gd name="T22" fmla="*/ 6 w 10"/>
                  <a:gd name="T23" fmla="*/ 15 h 28"/>
                  <a:gd name="T24" fmla="*/ 7 w 10"/>
                  <a:gd name="T25" fmla="*/ 14 h 28"/>
                  <a:gd name="T26" fmla="*/ 7 w 10"/>
                  <a:gd name="T27" fmla="*/ 9 h 28"/>
                  <a:gd name="T28" fmla="*/ 5 w 10"/>
                  <a:gd name="T29" fmla="*/ 6 h 28"/>
                  <a:gd name="T30" fmla="*/ 3 w 10"/>
                  <a:gd name="T31" fmla="*/ 5 h 28"/>
                  <a:gd name="T32" fmla="*/ 3 w 10"/>
                  <a:gd name="T33" fmla="*/ 13 h 28"/>
                  <a:gd name="T34" fmla="*/ 6 w 10"/>
                  <a:gd name="T35"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8">
                    <a:moveTo>
                      <a:pt x="0" y="0"/>
                    </a:moveTo>
                    <a:cubicBezTo>
                      <a:pt x="7" y="4"/>
                      <a:pt x="7" y="4"/>
                      <a:pt x="7" y="4"/>
                    </a:cubicBezTo>
                    <a:cubicBezTo>
                      <a:pt x="9" y="5"/>
                      <a:pt x="10" y="7"/>
                      <a:pt x="10" y="10"/>
                    </a:cubicBezTo>
                    <a:cubicBezTo>
                      <a:pt x="10" y="18"/>
                      <a:pt x="10" y="18"/>
                      <a:pt x="10" y="18"/>
                    </a:cubicBezTo>
                    <a:cubicBezTo>
                      <a:pt x="10" y="19"/>
                      <a:pt x="9" y="19"/>
                      <a:pt x="8" y="19"/>
                    </a:cubicBezTo>
                    <a:cubicBezTo>
                      <a:pt x="7" y="19"/>
                      <a:pt x="6" y="18"/>
                      <a:pt x="4" y="17"/>
                    </a:cubicBezTo>
                    <a:cubicBezTo>
                      <a:pt x="3" y="16"/>
                      <a:pt x="3" y="16"/>
                      <a:pt x="3" y="16"/>
                    </a:cubicBezTo>
                    <a:cubicBezTo>
                      <a:pt x="3" y="28"/>
                      <a:pt x="3" y="28"/>
                      <a:pt x="3" y="28"/>
                    </a:cubicBezTo>
                    <a:cubicBezTo>
                      <a:pt x="0" y="26"/>
                      <a:pt x="0" y="26"/>
                      <a:pt x="0" y="26"/>
                    </a:cubicBezTo>
                    <a:lnTo>
                      <a:pt x="0" y="0"/>
                    </a:lnTo>
                    <a:close/>
                    <a:moveTo>
                      <a:pt x="6" y="15"/>
                    </a:moveTo>
                    <a:cubicBezTo>
                      <a:pt x="6" y="15"/>
                      <a:pt x="6" y="15"/>
                      <a:pt x="6" y="15"/>
                    </a:cubicBezTo>
                    <a:cubicBezTo>
                      <a:pt x="7" y="15"/>
                      <a:pt x="7" y="15"/>
                      <a:pt x="7" y="14"/>
                    </a:cubicBezTo>
                    <a:cubicBezTo>
                      <a:pt x="7" y="9"/>
                      <a:pt x="7" y="9"/>
                      <a:pt x="7" y="9"/>
                    </a:cubicBezTo>
                    <a:cubicBezTo>
                      <a:pt x="7" y="8"/>
                      <a:pt x="6" y="7"/>
                      <a:pt x="5" y="6"/>
                    </a:cubicBezTo>
                    <a:cubicBezTo>
                      <a:pt x="3" y="5"/>
                      <a:pt x="3" y="5"/>
                      <a:pt x="3" y="5"/>
                    </a:cubicBezTo>
                    <a:cubicBezTo>
                      <a:pt x="3" y="13"/>
                      <a:pt x="3" y="13"/>
                      <a:pt x="3" y="13"/>
                    </a:cubicBezTo>
                    <a:lnTo>
                      <a:pt x="6" y="15"/>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grpSp>
      </p:grpSp>
      <p:grpSp>
        <p:nvGrpSpPr>
          <p:cNvPr id="78" name="Group 87"/>
          <p:cNvGrpSpPr/>
          <p:nvPr/>
        </p:nvGrpSpPr>
        <p:grpSpPr>
          <a:xfrm>
            <a:off x="954109" y="1674923"/>
            <a:ext cx="4556199" cy="1152464"/>
            <a:chOff x="138498" y="3002145"/>
            <a:chExt cx="3418039" cy="864573"/>
          </a:xfrm>
        </p:grpSpPr>
        <p:sp>
          <p:nvSpPr>
            <p:cNvPr id="79" name="椭圆 10"/>
            <p:cNvSpPr/>
            <p:nvPr/>
          </p:nvSpPr>
          <p:spPr>
            <a:xfrm>
              <a:off x="138498" y="3248582"/>
              <a:ext cx="349697" cy="349697"/>
            </a:xfrm>
            <a:prstGeom prst="ellipse">
              <a:avLst/>
            </a:pr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1</a:t>
              </a:r>
              <a:endParaRPr lang="zh-CN" altLang="en-US" sz="2133" b="1" dirty="0">
                <a:solidFill>
                  <a:schemeClr val="bg1"/>
                </a:solidFill>
                <a:latin typeface="微软雅黑" pitchFamily="34" charset="-122"/>
                <a:ea typeface="微软雅黑" pitchFamily="34" charset="-122"/>
              </a:endParaRPr>
            </a:p>
          </p:txBody>
        </p:sp>
        <p:sp>
          <p:nvSpPr>
            <p:cNvPr id="80" name="文本框 11"/>
            <p:cNvSpPr txBox="1"/>
            <p:nvPr/>
          </p:nvSpPr>
          <p:spPr>
            <a:xfrm>
              <a:off x="477437" y="3002145"/>
              <a:ext cx="1213629" cy="284671"/>
            </a:xfrm>
            <a:prstGeom prst="rect">
              <a:avLst/>
            </a:prstGeom>
            <a:noFill/>
          </p:spPr>
          <p:txBody>
            <a:bodyPr wrap="none" rtlCol="0">
              <a:spAutoFit/>
            </a:bodyPr>
            <a:lstStyle/>
            <a:p>
              <a:pPr algn="l"/>
              <a:r>
                <a:rPr lang="zh-CN" altLang="en-US" sz="1866" b="1" dirty="0">
                  <a:latin typeface="微软雅黑" pitchFamily="34" charset="-122"/>
                  <a:ea typeface="微软雅黑" pitchFamily="34" charset="-122"/>
                </a:rPr>
                <a:t>点击添加标题</a:t>
              </a:r>
              <a:endParaRPr lang="en-US" altLang="zh-CN" sz="1866" b="1" dirty="0">
                <a:latin typeface="微软雅黑" pitchFamily="34" charset="-122"/>
                <a:ea typeface="微软雅黑" pitchFamily="34" charset="-122"/>
              </a:endParaRPr>
            </a:p>
          </p:txBody>
        </p:sp>
        <p:sp>
          <p:nvSpPr>
            <p:cNvPr id="81" name="矩形 9"/>
            <p:cNvSpPr/>
            <p:nvPr/>
          </p:nvSpPr>
          <p:spPr>
            <a:xfrm>
              <a:off x="484797" y="3271159"/>
              <a:ext cx="3071740"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82" name="Group 91"/>
          <p:cNvGrpSpPr/>
          <p:nvPr/>
        </p:nvGrpSpPr>
        <p:grpSpPr>
          <a:xfrm>
            <a:off x="966805" y="3247697"/>
            <a:ext cx="4543500" cy="1152464"/>
            <a:chOff x="138498" y="3002145"/>
            <a:chExt cx="3408513" cy="864573"/>
          </a:xfrm>
        </p:grpSpPr>
        <p:sp>
          <p:nvSpPr>
            <p:cNvPr id="83" name="椭圆 10"/>
            <p:cNvSpPr/>
            <p:nvPr/>
          </p:nvSpPr>
          <p:spPr>
            <a:xfrm>
              <a:off x="138498" y="3267632"/>
              <a:ext cx="349697" cy="349697"/>
            </a:xfrm>
            <a:prstGeom prst="ellipse">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2</a:t>
              </a:r>
              <a:endParaRPr lang="zh-CN" altLang="en-US" sz="2133" b="1" dirty="0">
                <a:solidFill>
                  <a:schemeClr val="bg1"/>
                </a:solidFill>
                <a:latin typeface="微软雅黑" pitchFamily="34" charset="-122"/>
                <a:ea typeface="微软雅黑" pitchFamily="34" charset="-122"/>
              </a:endParaRPr>
            </a:p>
          </p:txBody>
        </p:sp>
        <p:sp>
          <p:nvSpPr>
            <p:cNvPr id="84" name="文本框 11"/>
            <p:cNvSpPr txBox="1"/>
            <p:nvPr/>
          </p:nvSpPr>
          <p:spPr>
            <a:xfrm>
              <a:off x="477437" y="3002145"/>
              <a:ext cx="1213629" cy="284671"/>
            </a:xfrm>
            <a:prstGeom prst="rect">
              <a:avLst/>
            </a:prstGeom>
            <a:noFill/>
          </p:spPr>
          <p:txBody>
            <a:bodyPr wrap="none" rtlCol="0">
              <a:spAutoFit/>
            </a:bodyPr>
            <a:lstStyle/>
            <a:p>
              <a:pPr algn="l"/>
              <a:r>
                <a:rPr lang="zh-CN" altLang="en-US" sz="1866" b="1" dirty="0">
                  <a:solidFill>
                    <a:schemeClr val="accent2"/>
                  </a:solidFill>
                  <a:latin typeface="微软雅黑" pitchFamily="34" charset="-122"/>
                  <a:ea typeface="微软雅黑" pitchFamily="34" charset="-122"/>
                </a:rPr>
                <a:t>点击添加标题</a:t>
              </a:r>
              <a:endParaRPr lang="en-US" altLang="zh-CN" sz="1866" b="1" dirty="0">
                <a:solidFill>
                  <a:schemeClr val="accent2"/>
                </a:solidFill>
                <a:latin typeface="微软雅黑" pitchFamily="34" charset="-122"/>
                <a:ea typeface="微软雅黑" pitchFamily="34" charset="-122"/>
              </a:endParaRPr>
            </a:p>
          </p:txBody>
        </p:sp>
        <p:sp>
          <p:nvSpPr>
            <p:cNvPr id="85" name="矩形 9"/>
            <p:cNvSpPr/>
            <p:nvPr/>
          </p:nvSpPr>
          <p:spPr>
            <a:xfrm>
              <a:off x="484796" y="3271159"/>
              <a:ext cx="3062215"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86" name="Group 95"/>
          <p:cNvGrpSpPr/>
          <p:nvPr/>
        </p:nvGrpSpPr>
        <p:grpSpPr>
          <a:xfrm>
            <a:off x="979502" y="4850135"/>
            <a:ext cx="4530802" cy="1152464"/>
            <a:chOff x="138498" y="3002145"/>
            <a:chExt cx="3398987" cy="864573"/>
          </a:xfrm>
        </p:grpSpPr>
        <p:sp>
          <p:nvSpPr>
            <p:cNvPr id="87" name="椭圆 10"/>
            <p:cNvSpPr/>
            <p:nvPr/>
          </p:nvSpPr>
          <p:spPr>
            <a:xfrm>
              <a:off x="138498" y="326763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3</a:t>
              </a:r>
              <a:endParaRPr lang="zh-CN" altLang="en-US" sz="2133" b="1" dirty="0">
                <a:solidFill>
                  <a:schemeClr val="bg1"/>
                </a:solidFill>
                <a:latin typeface="微软雅黑" pitchFamily="34" charset="-122"/>
                <a:ea typeface="微软雅黑" pitchFamily="34" charset="-122"/>
              </a:endParaRPr>
            </a:p>
          </p:txBody>
        </p:sp>
        <p:sp>
          <p:nvSpPr>
            <p:cNvPr id="88" name="文本框 11"/>
            <p:cNvSpPr txBox="1"/>
            <p:nvPr/>
          </p:nvSpPr>
          <p:spPr>
            <a:xfrm>
              <a:off x="477437" y="3002145"/>
              <a:ext cx="1213629" cy="284671"/>
            </a:xfrm>
            <a:prstGeom prst="rect">
              <a:avLst/>
            </a:prstGeom>
            <a:noFill/>
          </p:spPr>
          <p:txBody>
            <a:bodyPr wrap="none" rtlCol="0">
              <a:spAutoFit/>
            </a:bodyPr>
            <a:lstStyle/>
            <a:p>
              <a:pPr algn="l"/>
              <a:r>
                <a:rPr lang="zh-CN" altLang="en-US" sz="1866" b="1" dirty="0">
                  <a:solidFill>
                    <a:schemeClr val="accent3"/>
                  </a:solidFill>
                  <a:latin typeface="微软雅黑" pitchFamily="34" charset="-122"/>
                  <a:ea typeface="微软雅黑" pitchFamily="34" charset="-122"/>
                </a:rPr>
                <a:t>点击添加标题</a:t>
              </a:r>
              <a:endParaRPr lang="en-US" altLang="zh-CN" sz="1866" b="1" dirty="0">
                <a:solidFill>
                  <a:schemeClr val="accent3"/>
                </a:solidFill>
                <a:latin typeface="微软雅黑" pitchFamily="34" charset="-122"/>
                <a:ea typeface="微软雅黑" pitchFamily="34" charset="-122"/>
              </a:endParaRPr>
            </a:p>
          </p:txBody>
        </p:sp>
        <p:sp>
          <p:nvSpPr>
            <p:cNvPr id="89" name="矩形 9"/>
            <p:cNvSpPr/>
            <p:nvPr/>
          </p:nvSpPr>
          <p:spPr>
            <a:xfrm>
              <a:off x="484796" y="3271159"/>
              <a:ext cx="3052689"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spTree>
    <p:extLst>
      <p:ext uri="{BB962C8B-B14F-4D97-AF65-F5344CB8AC3E}">
        <p14:creationId xmlns:p14="http://schemas.microsoft.com/office/powerpoint/2010/main" val="3115219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00"/>
                                        <p:tgtEl>
                                          <p:spTgt spid="22"/>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700"/>
                                        <p:tgtEl>
                                          <p:spTgt spid="23"/>
                                        </p:tgtEl>
                                      </p:cBhvr>
                                    </p:animEffect>
                                  </p:childTnLst>
                                </p:cTn>
                              </p:par>
                            </p:childTnLst>
                          </p:cTn>
                        </p:par>
                        <p:par>
                          <p:cTn id="11" fill="hold">
                            <p:stCondLst>
                              <p:cond delay="1200"/>
                            </p:stCondLst>
                            <p:childTnLst>
                              <p:par>
                                <p:cTn id="12" presetID="12" presetClass="entr" presetSubtype="1" fill="hold" nodeType="afterEffect">
                                  <p:stCondLst>
                                    <p:cond delay="0"/>
                                  </p:stCondLst>
                                  <p:childTnLst>
                                    <p:set>
                                      <p:cBhvr>
                                        <p:cTn id="13" dur="1" fill="hold">
                                          <p:stCondLst>
                                            <p:cond delay="0"/>
                                          </p:stCondLst>
                                        </p:cTn>
                                        <p:tgtEl>
                                          <p:spTgt spid="78"/>
                                        </p:tgtEl>
                                        <p:attrNameLst>
                                          <p:attrName>style.visibility</p:attrName>
                                        </p:attrNameLst>
                                      </p:cBhvr>
                                      <p:to>
                                        <p:strVal val="visible"/>
                                      </p:to>
                                    </p:set>
                                    <p:animEffect transition="in" filter="slide(fromTop)">
                                      <p:cBhvr>
                                        <p:cTn id="14" dur="500"/>
                                        <p:tgtEl>
                                          <p:spTgt spid="78"/>
                                        </p:tgtEl>
                                      </p:cBhvr>
                                    </p:animEffect>
                                  </p:childTnLst>
                                </p:cTn>
                              </p:par>
                            </p:childTnLst>
                          </p:cTn>
                        </p:par>
                        <p:par>
                          <p:cTn id="15" fill="hold">
                            <p:stCondLst>
                              <p:cond delay="1700"/>
                            </p:stCondLst>
                            <p:childTnLst>
                              <p:par>
                                <p:cTn id="16" presetID="12" presetClass="entr" presetSubtype="1"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slide(fromTop)">
                                      <p:cBhvr>
                                        <p:cTn id="18" dur="500"/>
                                        <p:tgtEl>
                                          <p:spTgt spid="82"/>
                                        </p:tgtEl>
                                      </p:cBhvr>
                                    </p:animEffect>
                                  </p:childTnLst>
                                </p:cTn>
                              </p:par>
                            </p:childTnLst>
                          </p:cTn>
                        </p:par>
                        <p:par>
                          <p:cTn id="19" fill="hold">
                            <p:stCondLst>
                              <p:cond delay="2200"/>
                            </p:stCondLst>
                            <p:childTnLst>
                              <p:par>
                                <p:cTn id="20" presetID="12" presetClass="entr" presetSubtype="1" fill="hold" nodeType="after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slide(fromTop)">
                                      <p:cBhvr>
                                        <p:cTn id="22"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44"/>
          <p:cNvGrpSpPr>
            <a:grpSpLocks/>
          </p:cNvGrpSpPr>
          <p:nvPr/>
        </p:nvGrpSpPr>
        <p:grpSpPr bwMode="auto">
          <a:xfrm flipH="1">
            <a:off x="2400829" y="3043767"/>
            <a:ext cx="2184400" cy="463550"/>
            <a:chOff x="-362770" y="3102960"/>
            <a:chExt cx="2183514" cy="463550"/>
          </a:xfrm>
        </p:grpSpPr>
        <p:sp>
          <p:nvSpPr>
            <p:cNvPr id="20" name="TextBox 41"/>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sp>
          <p:nvSpPr>
            <p:cNvPr id="21"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grpSp>
      <p:sp>
        <p:nvSpPr>
          <p:cNvPr id="22" name="TextBox 11"/>
          <p:cNvSpPr txBox="1">
            <a:spLocks noChangeArrowheads="1"/>
          </p:cNvSpPr>
          <p:nvPr/>
        </p:nvSpPr>
        <p:spPr bwMode="auto">
          <a:xfrm flipH="1">
            <a:off x="2734322" y="2719124"/>
            <a:ext cx="1455737" cy="338138"/>
          </a:xfrm>
          <a:prstGeom prst="rect">
            <a:avLst/>
          </a:prstGeom>
          <a:solidFill>
            <a:srgbClr val="8AC028"/>
          </a:solid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smtClean="0">
                <a:solidFill>
                  <a:schemeClr val="bg1"/>
                </a:solidFill>
                <a:latin typeface="微软雅黑" pitchFamily="34" charset="-122"/>
                <a:ea typeface="微软雅黑" pitchFamily="34" charset="-122"/>
              </a:rPr>
              <a:t>点击添加文本    </a:t>
            </a:r>
            <a:endParaRPr lang="en-US" altLang="zh-CN" sz="1600" b="1" kern="0" dirty="0" smtClean="0">
              <a:solidFill>
                <a:schemeClr val="bg1"/>
              </a:solidFill>
              <a:latin typeface="微软雅黑" pitchFamily="34" charset="-122"/>
              <a:ea typeface="微软雅黑" pitchFamily="34" charset="-122"/>
            </a:endParaRPr>
          </a:p>
        </p:txBody>
      </p:sp>
      <p:grpSp>
        <p:nvGrpSpPr>
          <p:cNvPr id="23" name="组合 22"/>
          <p:cNvGrpSpPr/>
          <p:nvPr/>
        </p:nvGrpSpPr>
        <p:grpSpPr>
          <a:xfrm>
            <a:off x="4560523" y="5318663"/>
            <a:ext cx="2682730" cy="1037348"/>
            <a:chOff x="3361619" y="5216737"/>
            <a:chExt cx="2682730" cy="1037348"/>
          </a:xfrm>
          <a:effectLst>
            <a:reflection blurRad="6350" stA="52000" endA="300" endPos="35000" dir="5400000" sy="-100000" algn="bl" rotWithShape="0"/>
          </a:effectLst>
        </p:grpSpPr>
        <p:sp>
          <p:nvSpPr>
            <p:cNvPr id="24" name="椭圆 23"/>
            <p:cNvSpPr/>
            <p:nvPr/>
          </p:nvSpPr>
          <p:spPr>
            <a:xfrm>
              <a:off x="3421783" y="5352106"/>
              <a:ext cx="2562402" cy="901979"/>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5" name="椭圆 24"/>
            <p:cNvSpPr/>
            <p:nvPr/>
          </p:nvSpPr>
          <p:spPr>
            <a:xfrm>
              <a:off x="3361619" y="5216737"/>
              <a:ext cx="2682730" cy="944336"/>
            </a:xfrm>
            <a:prstGeom prst="ellipse">
              <a:avLst/>
            </a:prstGeom>
            <a:solidFill>
              <a:srgbClr val="8AC02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26" name="同心圆 25"/>
          <p:cNvSpPr/>
          <p:nvPr/>
        </p:nvSpPr>
        <p:spPr>
          <a:xfrm>
            <a:off x="4650316" y="2067455"/>
            <a:ext cx="2444750" cy="2444750"/>
          </a:xfrm>
          <a:prstGeom prst="donut">
            <a:avLst>
              <a:gd name="adj" fmla="val 5596"/>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sp>
        <p:nvSpPr>
          <p:cNvPr id="27" name="同心圆 26"/>
          <p:cNvSpPr/>
          <p:nvPr/>
        </p:nvSpPr>
        <p:spPr>
          <a:xfrm>
            <a:off x="4650316" y="2056342"/>
            <a:ext cx="2444750" cy="2444750"/>
          </a:xfrm>
          <a:prstGeom prst="donut">
            <a:avLst>
              <a:gd name="adj" fmla="val 252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sp>
        <p:nvSpPr>
          <p:cNvPr id="28" name="矩形 27"/>
          <p:cNvSpPr/>
          <p:nvPr/>
        </p:nvSpPr>
        <p:spPr>
          <a:xfrm>
            <a:off x="5833004" y="3613680"/>
            <a:ext cx="123825" cy="655637"/>
          </a:xfrm>
          <a:prstGeom prst="rect">
            <a:avLst/>
          </a:prstGeom>
          <a:gradFill flip="none" rotWithShape="1">
            <a:gsLst>
              <a:gs pos="0">
                <a:schemeClr val="bg1">
                  <a:lumMod val="85000"/>
                </a:schemeClr>
              </a:gs>
              <a:gs pos="14000">
                <a:schemeClr val="bg1">
                  <a:lumMod val="65000"/>
                </a:schemeClr>
              </a:gs>
              <a:gs pos="39000">
                <a:schemeClr val="bg1">
                  <a:lumMod val="50000"/>
                </a:schemeClr>
              </a:gs>
              <a:gs pos="100000">
                <a:schemeClr val="tx1">
                  <a:lumMod val="75000"/>
                  <a:lumOff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9" name="椭圆 28"/>
          <p:cNvSpPr/>
          <p:nvPr/>
        </p:nvSpPr>
        <p:spPr>
          <a:xfrm>
            <a:off x="5455405" y="2854569"/>
            <a:ext cx="820787" cy="820787"/>
          </a:xfrm>
          <a:prstGeom prst="ellipse">
            <a:avLst/>
          </a:prstGeom>
          <a:gradFill flip="none" rotWithShape="1">
            <a:gsLst>
              <a:gs pos="0">
                <a:schemeClr val="bg1">
                  <a:lumMod val="85000"/>
                </a:schemeClr>
              </a:gs>
              <a:gs pos="53000">
                <a:schemeClr val="bg1">
                  <a:lumMod val="65000"/>
                </a:schemeClr>
              </a:gs>
              <a:gs pos="83000">
                <a:schemeClr val="bg1">
                  <a:lumMod val="50000"/>
                </a:schemeClr>
              </a:gs>
              <a:gs pos="100000">
                <a:srgbClr val="96AB94"/>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0" name="同心圆 29"/>
          <p:cNvSpPr/>
          <p:nvPr/>
        </p:nvSpPr>
        <p:spPr>
          <a:xfrm>
            <a:off x="5523441" y="2915180"/>
            <a:ext cx="698500" cy="698500"/>
          </a:xfrm>
          <a:prstGeom prst="donut">
            <a:avLst>
              <a:gd name="adj" fmla="val 885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sp>
        <p:nvSpPr>
          <p:cNvPr id="31" name="矩形 30"/>
          <p:cNvSpPr/>
          <p:nvPr/>
        </p:nvSpPr>
        <p:spPr>
          <a:xfrm>
            <a:off x="5782204" y="4174067"/>
            <a:ext cx="212725" cy="1403350"/>
          </a:xfrm>
          <a:prstGeom prst="rect">
            <a:avLst/>
          </a:prstGeom>
          <a:gradFill flip="none" rotWithShape="1">
            <a:gsLst>
              <a:gs pos="0">
                <a:schemeClr val="bg1">
                  <a:lumMod val="85000"/>
                </a:schemeClr>
              </a:gs>
              <a:gs pos="14000">
                <a:schemeClr val="bg1">
                  <a:lumMod val="65000"/>
                </a:schemeClr>
              </a:gs>
              <a:gs pos="39000">
                <a:schemeClr val="bg1">
                  <a:lumMod val="50000"/>
                </a:schemeClr>
              </a:gs>
              <a:gs pos="100000">
                <a:schemeClr val="tx1">
                  <a:lumMod val="75000"/>
                  <a:lumOff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2" name="梯形 31"/>
          <p:cNvSpPr/>
          <p:nvPr/>
        </p:nvSpPr>
        <p:spPr>
          <a:xfrm>
            <a:off x="5491691" y="5550430"/>
            <a:ext cx="787400" cy="285750"/>
          </a:xfrm>
          <a:prstGeom prst="trapezoid">
            <a:avLst>
              <a:gd name="adj" fmla="val 95491"/>
            </a:avLst>
          </a:prstGeom>
          <a:gradFill>
            <a:gsLst>
              <a:gs pos="0">
                <a:schemeClr val="bg1">
                  <a:lumMod val="85000"/>
                </a:schemeClr>
              </a:gs>
              <a:gs pos="14000">
                <a:schemeClr val="bg1">
                  <a:lumMod val="65000"/>
                </a:schemeClr>
              </a:gs>
              <a:gs pos="39000">
                <a:schemeClr val="bg1">
                  <a:lumMod val="50000"/>
                </a:schemeClr>
              </a:gs>
              <a:gs pos="100000">
                <a:schemeClr val="tx1">
                  <a:lumMod val="75000"/>
                  <a:lumOff val="2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cxnSp>
        <p:nvCxnSpPr>
          <p:cNvPr id="33" name="直接连接符 32"/>
          <p:cNvCxnSpPr/>
          <p:nvPr/>
        </p:nvCxnSpPr>
        <p:spPr>
          <a:xfrm flipH="1">
            <a:off x="2038879" y="3507317"/>
            <a:ext cx="3084512" cy="0"/>
          </a:xfrm>
          <a:prstGeom prst="line">
            <a:avLst/>
          </a:prstGeom>
          <a:ln w="12700">
            <a:solidFill>
              <a:srgbClr val="333F50"/>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34" name="组合 44"/>
          <p:cNvGrpSpPr>
            <a:grpSpLocks/>
          </p:cNvGrpSpPr>
          <p:nvPr/>
        </p:nvGrpSpPr>
        <p:grpSpPr bwMode="auto">
          <a:xfrm flipH="1">
            <a:off x="7271279" y="3043767"/>
            <a:ext cx="2184400" cy="463550"/>
            <a:chOff x="-362770" y="3102960"/>
            <a:chExt cx="2183514" cy="463550"/>
          </a:xfrm>
        </p:grpSpPr>
        <p:sp>
          <p:nvSpPr>
            <p:cNvPr id="35" name="TextBox 64"/>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sp>
          <p:nvSpPr>
            <p:cNvPr id="36"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grpSp>
      <p:sp>
        <p:nvSpPr>
          <p:cNvPr id="37" name="TextBox 11"/>
          <p:cNvSpPr txBox="1">
            <a:spLocks noChangeArrowheads="1"/>
          </p:cNvSpPr>
          <p:nvPr/>
        </p:nvSpPr>
        <p:spPr bwMode="auto">
          <a:xfrm flipH="1">
            <a:off x="7544294" y="2697403"/>
            <a:ext cx="1455737" cy="338138"/>
          </a:xfrm>
          <a:prstGeom prst="rect">
            <a:avLst/>
          </a:prstGeom>
          <a:solidFill>
            <a:srgbClr val="8AC028"/>
          </a:solid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smtClean="0">
                <a:solidFill>
                  <a:schemeClr val="bg1"/>
                </a:solidFill>
                <a:latin typeface="微软雅黑" pitchFamily="34" charset="-122"/>
                <a:ea typeface="微软雅黑" pitchFamily="34" charset="-122"/>
              </a:rPr>
              <a:t>点击添加文本    </a:t>
            </a:r>
            <a:endParaRPr lang="en-US" altLang="zh-CN" sz="1600" b="1" kern="0" dirty="0" smtClean="0">
              <a:solidFill>
                <a:schemeClr val="bg1"/>
              </a:solidFill>
              <a:latin typeface="微软雅黑" pitchFamily="34" charset="-122"/>
              <a:ea typeface="微软雅黑" pitchFamily="34" charset="-122"/>
            </a:endParaRPr>
          </a:p>
        </p:txBody>
      </p:sp>
      <p:cxnSp>
        <p:nvCxnSpPr>
          <p:cNvPr id="38" name="直接连接符 37"/>
          <p:cNvCxnSpPr/>
          <p:nvPr/>
        </p:nvCxnSpPr>
        <p:spPr>
          <a:xfrm flipH="1">
            <a:off x="6701366" y="3507317"/>
            <a:ext cx="3084513" cy="0"/>
          </a:xfrm>
          <a:prstGeom prst="line">
            <a:avLst/>
          </a:prstGeom>
          <a:ln w="12700">
            <a:solidFill>
              <a:srgbClr val="333F50"/>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44" name="组合 43"/>
          <p:cNvGrpSpPr>
            <a:grpSpLocks/>
          </p:cNvGrpSpPr>
          <p:nvPr/>
        </p:nvGrpSpPr>
        <p:grpSpPr bwMode="auto">
          <a:xfrm rot="-6406291">
            <a:off x="4980118" y="2314935"/>
            <a:ext cx="1760538" cy="1761669"/>
            <a:chOff x="3709582" y="2495747"/>
            <a:chExt cx="1759599" cy="1761740"/>
          </a:xfrm>
        </p:grpSpPr>
        <p:grpSp>
          <p:nvGrpSpPr>
            <p:cNvPr id="45" name="组合 35"/>
            <p:cNvGrpSpPr>
              <a:grpSpLocks/>
            </p:cNvGrpSpPr>
            <p:nvPr/>
          </p:nvGrpSpPr>
          <p:grpSpPr bwMode="auto">
            <a:xfrm>
              <a:off x="4553681" y="3333327"/>
              <a:ext cx="915500" cy="924160"/>
              <a:chOff x="4553681" y="3333327"/>
              <a:chExt cx="915500" cy="924160"/>
            </a:xfrm>
          </p:grpSpPr>
          <p:sp>
            <p:nvSpPr>
              <p:cNvPr id="47" name="饼形 4"/>
              <p:cNvSpPr/>
              <p:nvPr/>
            </p:nvSpPr>
            <p:spPr>
              <a:xfrm rot="14639890">
                <a:off x="4628828" y="3417134"/>
                <a:ext cx="765206" cy="915500"/>
              </a:xfrm>
              <a:custGeom>
                <a:avLst/>
                <a:gdLst>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16794 w 1816794"/>
                  <a:gd name="connsiteY0" fmla="*/ 588950 h 1489050"/>
                  <a:gd name="connsiteX1" fmla="*/ 916694 w 1816794"/>
                  <a:gd name="connsiteY1" fmla="*/ 1489050 h 1489050"/>
                  <a:gd name="connsiteX2" fmla="*/ 16594 w 1816794"/>
                  <a:gd name="connsiteY2" fmla="*/ 588950 h 1489050"/>
                  <a:gd name="connsiteX3" fmla="*/ 332494 w 1816794"/>
                  <a:gd name="connsiteY3" fmla="*/ 0 h 1489050"/>
                  <a:gd name="connsiteX4" fmla="*/ 916694 w 1816794"/>
                  <a:gd name="connsiteY4" fmla="*/ 588950 h 1489050"/>
                  <a:gd name="connsiteX5" fmla="*/ 1816794 w 1816794"/>
                  <a:gd name="connsiteY5" fmla="*/ 588950 h 1489050"/>
                  <a:gd name="connsiteX0" fmla="*/ 1817233 w 1817233"/>
                  <a:gd name="connsiteY0" fmla="*/ 588950 h 1489050"/>
                  <a:gd name="connsiteX1" fmla="*/ 917133 w 1817233"/>
                  <a:gd name="connsiteY1" fmla="*/ 1489050 h 1489050"/>
                  <a:gd name="connsiteX2" fmla="*/ 17033 w 1817233"/>
                  <a:gd name="connsiteY2" fmla="*/ 588950 h 1489050"/>
                  <a:gd name="connsiteX3" fmla="*/ 332933 w 1817233"/>
                  <a:gd name="connsiteY3" fmla="*/ 0 h 1489050"/>
                  <a:gd name="connsiteX4" fmla="*/ 917133 w 1817233"/>
                  <a:gd name="connsiteY4" fmla="*/ 588950 h 1489050"/>
                  <a:gd name="connsiteX5" fmla="*/ 1817233 w 1817233"/>
                  <a:gd name="connsiteY5" fmla="*/ 588950 h 1489050"/>
                  <a:gd name="connsiteX0" fmla="*/ 1801112 w 1801112"/>
                  <a:gd name="connsiteY0" fmla="*/ 588950 h 1489050"/>
                  <a:gd name="connsiteX1" fmla="*/ 901012 w 1801112"/>
                  <a:gd name="connsiteY1" fmla="*/ 1489050 h 1489050"/>
                  <a:gd name="connsiteX2" fmla="*/ 912 w 1801112"/>
                  <a:gd name="connsiteY2" fmla="*/ 588950 h 1489050"/>
                  <a:gd name="connsiteX3" fmla="*/ 316812 w 1801112"/>
                  <a:gd name="connsiteY3" fmla="*/ 0 h 1489050"/>
                  <a:gd name="connsiteX4" fmla="*/ 901012 w 1801112"/>
                  <a:gd name="connsiteY4" fmla="*/ 588950 h 1489050"/>
                  <a:gd name="connsiteX5" fmla="*/ 1801112 w 1801112"/>
                  <a:gd name="connsiteY5" fmla="*/ 588950 h 1489050"/>
                  <a:gd name="connsiteX0" fmla="*/ 1838904 w 1838904"/>
                  <a:gd name="connsiteY0" fmla="*/ 588950 h 1489051"/>
                  <a:gd name="connsiteX1" fmla="*/ 938804 w 1838904"/>
                  <a:gd name="connsiteY1" fmla="*/ 1489050 h 1489051"/>
                  <a:gd name="connsiteX2" fmla="*/ 604 w 1838904"/>
                  <a:gd name="connsiteY2" fmla="*/ 595300 h 1489051"/>
                  <a:gd name="connsiteX3" fmla="*/ 354604 w 1838904"/>
                  <a:gd name="connsiteY3" fmla="*/ 0 h 1489051"/>
                  <a:gd name="connsiteX4" fmla="*/ 938804 w 1838904"/>
                  <a:gd name="connsiteY4" fmla="*/ 588950 h 1489051"/>
                  <a:gd name="connsiteX5" fmla="*/ 1838904 w 1838904"/>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38430 w 1838430"/>
                  <a:gd name="connsiteY0" fmla="*/ 588950 h 1489051"/>
                  <a:gd name="connsiteX1" fmla="*/ 938330 w 1838430"/>
                  <a:gd name="connsiteY1" fmla="*/ 1489050 h 1489051"/>
                  <a:gd name="connsiteX2" fmla="*/ 130 w 1838430"/>
                  <a:gd name="connsiteY2" fmla="*/ 595300 h 1489051"/>
                  <a:gd name="connsiteX3" fmla="*/ 354130 w 1838430"/>
                  <a:gd name="connsiteY3" fmla="*/ 0 h 1489051"/>
                  <a:gd name="connsiteX4" fmla="*/ 938330 w 1838430"/>
                  <a:gd name="connsiteY4" fmla="*/ 588950 h 1489051"/>
                  <a:gd name="connsiteX5" fmla="*/ 1838430 w 1838430"/>
                  <a:gd name="connsiteY5" fmla="*/ 588950 h 1489051"/>
                  <a:gd name="connsiteX0" fmla="*/ 1838413 w 1838413"/>
                  <a:gd name="connsiteY0" fmla="*/ 588950 h 1489051"/>
                  <a:gd name="connsiteX1" fmla="*/ 938313 w 1838413"/>
                  <a:gd name="connsiteY1" fmla="*/ 1489050 h 1489051"/>
                  <a:gd name="connsiteX2" fmla="*/ 113 w 1838413"/>
                  <a:gd name="connsiteY2" fmla="*/ 595300 h 1489051"/>
                  <a:gd name="connsiteX3" fmla="*/ 354113 w 1838413"/>
                  <a:gd name="connsiteY3" fmla="*/ 0 h 1489051"/>
                  <a:gd name="connsiteX4" fmla="*/ 938313 w 1838413"/>
                  <a:gd name="connsiteY4" fmla="*/ 588950 h 1489051"/>
                  <a:gd name="connsiteX5" fmla="*/ 1838413 w 1838413"/>
                  <a:gd name="connsiteY5" fmla="*/ 588950 h 1489051"/>
                  <a:gd name="connsiteX0" fmla="*/ 1845409 w 1845409"/>
                  <a:gd name="connsiteY0" fmla="*/ 588950 h 1489051"/>
                  <a:gd name="connsiteX1" fmla="*/ 945309 w 1845409"/>
                  <a:gd name="connsiteY1" fmla="*/ 1489050 h 1489051"/>
                  <a:gd name="connsiteX2" fmla="*/ 7109 w 1845409"/>
                  <a:gd name="connsiteY2" fmla="*/ 595300 h 1489051"/>
                  <a:gd name="connsiteX3" fmla="*/ 361109 w 1845409"/>
                  <a:gd name="connsiteY3" fmla="*/ 0 h 1489051"/>
                  <a:gd name="connsiteX4" fmla="*/ 945309 w 1845409"/>
                  <a:gd name="connsiteY4" fmla="*/ 588950 h 1489051"/>
                  <a:gd name="connsiteX5" fmla="*/ 1845409 w 1845409"/>
                  <a:gd name="connsiteY5" fmla="*/ 588950 h 1489051"/>
                  <a:gd name="connsiteX0" fmla="*/ 1840051 w 1840051"/>
                  <a:gd name="connsiteY0" fmla="*/ 588950 h 1317601"/>
                  <a:gd name="connsiteX1" fmla="*/ 527201 w 1840051"/>
                  <a:gd name="connsiteY1" fmla="*/ 1317600 h 1317601"/>
                  <a:gd name="connsiteX2" fmla="*/ 1751 w 1840051"/>
                  <a:gd name="connsiteY2" fmla="*/ 595300 h 1317601"/>
                  <a:gd name="connsiteX3" fmla="*/ 355751 w 1840051"/>
                  <a:gd name="connsiteY3" fmla="*/ 0 h 1317601"/>
                  <a:gd name="connsiteX4" fmla="*/ 939951 w 1840051"/>
                  <a:gd name="connsiteY4" fmla="*/ 588950 h 1317601"/>
                  <a:gd name="connsiteX5" fmla="*/ 1840051 w 1840051"/>
                  <a:gd name="connsiteY5" fmla="*/ 588950 h 1317601"/>
                  <a:gd name="connsiteX0" fmla="*/ 1827417 w 1827417"/>
                  <a:gd name="connsiteY0" fmla="*/ 588950 h 1317662"/>
                  <a:gd name="connsiteX1" fmla="*/ 514567 w 1827417"/>
                  <a:gd name="connsiteY1" fmla="*/ 1317600 h 1317662"/>
                  <a:gd name="connsiteX2" fmla="*/ 1817 w 1827417"/>
                  <a:gd name="connsiteY2" fmla="*/ 627050 h 1317662"/>
                  <a:gd name="connsiteX3" fmla="*/ 343117 w 1827417"/>
                  <a:gd name="connsiteY3" fmla="*/ 0 h 1317662"/>
                  <a:gd name="connsiteX4" fmla="*/ 927317 w 1827417"/>
                  <a:gd name="connsiteY4" fmla="*/ 588950 h 1317662"/>
                  <a:gd name="connsiteX5" fmla="*/ 1827417 w 1827417"/>
                  <a:gd name="connsiteY5" fmla="*/ 588950 h 1317662"/>
                  <a:gd name="connsiteX0" fmla="*/ 1833117 w 1833117"/>
                  <a:gd name="connsiteY0" fmla="*/ 411150 h 1139859"/>
                  <a:gd name="connsiteX1" fmla="*/ 520267 w 1833117"/>
                  <a:gd name="connsiteY1" fmla="*/ 1139800 h 1139859"/>
                  <a:gd name="connsiteX2" fmla="*/ 7517 w 1833117"/>
                  <a:gd name="connsiteY2" fmla="*/ 449250 h 1139859"/>
                  <a:gd name="connsiteX3" fmla="*/ 221817 w 1833117"/>
                  <a:gd name="connsiteY3" fmla="*/ 0 h 1139859"/>
                  <a:gd name="connsiteX4" fmla="*/ 933017 w 1833117"/>
                  <a:gd name="connsiteY4" fmla="*/ 411150 h 1139859"/>
                  <a:gd name="connsiteX5" fmla="*/ 1833117 w 1833117"/>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25504 w 1825604"/>
                  <a:gd name="connsiteY4" fmla="*/ 41115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898503 w 900103"/>
                  <a:gd name="connsiteY0" fmla="*/ 569900 h 1142307"/>
                  <a:gd name="connsiteX1" fmla="*/ 512753 w 900103"/>
                  <a:gd name="connsiteY1" fmla="*/ 1139800 h 1142307"/>
                  <a:gd name="connsiteX2" fmla="*/ 3 w 900103"/>
                  <a:gd name="connsiteY2" fmla="*/ 449250 h 1142307"/>
                  <a:gd name="connsiteX3" fmla="*/ 214303 w 900103"/>
                  <a:gd name="connsiteY3" fmla="*/ 0 h 1142307"/>
                  <a:gd name="connsiteX4" fmla="*/ 900103 w 900103"/>
                  <a:gd name="connsiteY4" fmla="*/ 430200 h 1142307"/>
                  <a:gd name="connsiteX5" fmla="*/ 898503 w 900103"/>
                  <a:gd name="connsiteY5" fmla="*/ 569900 h 1142307"/>
                  <a:gd name="connsiteX0" fmla="*/ 898503 w 900103"/>
                  <a:gd name="connsiteY0" fmla="*/ 569900 h 1139811"/>
                  <a:gd name="connsiteX1" fmla="*/ 512753 w 900103"/>
                  <a:gd name="connsiteY1" fmla="*/ 1139800 h 1139811"/>
                  <a:gd name="connsiteX2" fmla="*/ 3 w 900103"/>
                  <a:gd name="connsiteY2" fmla="*/ 449250 h 1139811"/>
                  <a:gd name="connsiteX3" fmla="*/ 214303 w 900103"/>
                  <a:gd name="connsiteY3" fmla="*/ 0 h 1139811"/>
                  <a:gd name="connsiteX4" fmla="*/ 900103 w 900103"/>
                  <a:gd name="connsiteY4" fmla="*/ 430200 h 1139811"/>
                  <a:gd name="connsiteX5" fmla="*/ 898503 w 900103"/>
                  <a:gd name="connsiteY5" fmla="*/ 569900 h 1139811"/>
                  <a:gd name="connsiteX0" fmla="*/ 898503 w 900103"/>
                  <a:gd name="connsiteY0" fmla="*/ 569900 h 1139805"/>
                  <a:gd name="connsiteX1" fmla="*/ 512753 w 900103"/>
                  <a:gd name="connsiteY1" fmla="*/ 1139800 h 1139805"/>
                  <a:gd name="connsiteX2" fmla="*/ 3 w 900103"/>
                  <a:gd name="connsiteY2" fmla="*/ 449250 h 1139805"/>
                  <a:gd name="connsiteX3" fmla="*/ 214303 w 900103"/>
                  <a:gd name="connsiteY3" fmla="*/ 0 h 1139805"/>
                  <a:gd name="connsiteX4" fmla="*/ 900103 w 900103"/>
                  <a:gd name="connsiteY4" fmla="*/ 430200 h 1139805"/>
                  <a:gd name="connsiteX5" fmla="*/ 898503 w 900103"/>
                  <a:gd name="connsiteY5" fmla="*/ 569900 h 1139805"/>
                  <a:gd name="connsiteX0" fmla="*/ 968353 w 968356"/>
                  <a:gd name="connsiteY0" fmla="*/ 595300 h 1142345"/>
                  <a:gd name="connsiteX1" fmla="*/ 512753 w 968356"/>
                  <a:gd name="connsiteY1" fmla="*/ 1139800 h 1142345"/>
                  <a:gd name="connsiteX2" fmla="*/ 3 w 968356"/>
                  <a:gd name="connsiteY2" fmla="*/ 449250 h 1142345"/>
                  <a:gd name="connsiteX3" fmla="*/ 214303 w 968356"/>
                  <a:gd name="connsiteY3" fmla="*/ 0 h 1142345"/>
                  <a:gd name="connsiteX4" fmla="*/ 900103 w 968356"/>
                  <a:gd name="connsiteY4" fmla="*/ 430200 h 1142345"/>
                  <a:gd name="connsiteX5" fmla="*/ 968353 w 968356"/>
                  <a:gd name="connsiteY5" fmla="*/ 595300 h 1142345"/>
                  <a:gd name="connsiteX0" fmla="*/ 968353 w 968356"/>
                  <a:gd name="connsiteY0" fmla="*/ 595300 h 1142111"/>
                  <a:gd name="connsiteX1" fmla="*/ 512753 w 968356"/>
                  <a:gd name="connsiteY1" fmla="*/ 1139800 h 1142111"/>
                  <a:gd name="connsiteX2" fmla="*/ 3 w 968356"/>
                  <a:gd name="connsiteY2" fmla="*/ 449250 h 1142111"/>
                  <a:gd name="connsiteX3" fmla="*/ 214303 w 968356"/>
                  <a:gd name="connsiteY3" fmla="*/ 0 h 1142111"/>
                  <a:gd name="connsiteX4" fmla="*/ 900103 w 968356"/>
                  <a:gd name="connsiteY4" fmla="*/ 430200 h 1142111"/>
                  <a:gd name="connsiteX5" fmla="*/ 968353 w 968356"/>
                  <a:gd name="connsiteY5" fmla="*/ 595300 h 1142111"/>
                  <a:gd name="connsiteX0" fmla="*/ 968353 w 968356"/>
                  <a:gd name="connsiteY0" fmla="*/ 595300 h 1139936"/>
                  <a:gd name="connsiteX1" fmla="*/ 512753 w 968356"/>
                  <a:gd name="connsiteY1" fmla="*/ 1139800 h 1139936"/>
                  <a:gd name="connsiteX2" fmla="*/ 3 w 968356"/>
                  <a:gd name="connsiteY2" fmla="*/ 449250 h 1139936"/>
                  <a:gd name="connsiteX3" fmla="*/ 214303 w 968356"/>
                  <a:gd name="connsiteY3" fmla="*/ 0 h 1139936"/>
                  <a:gd name="connsiteX4" fmla="*/ 900103 w 968356"/>
                  <a:gd name="connsiteY4" fmla="*/ 430200 h 1139936"/>
                  <a:gd name="connsiteX5" fmla="*/ 968353 w 968356"/>
                  <a:gd name="connsiteY5" fmla="*/ 595300 h 1139936"/>
                  <a:gd name="connsiteX0" fmla="*/ 968353 w 968356"/>
                  <a:gd name="connsiteY0" fmla="*/ 595300 h 1142482"/>
                  <a:gd name="connsiteX1" fmla="*/ 512753 w 968356"/>
                  <a:gd name="connsiteY1" fmla="*/ 1139800 h 1142482"/>
                  <a:gd name="connsiteX2" fmla="*/ 3 w 968356"/>
                  <a:gd name="connsiteY2" fmla="*/ 449250 h 1142482"/>
                  <a:gd name="connsiteX3" fmla="*/ 214303 w 968356"/>
                  <a:gd name="connsiteY3" fmla="*/ 0 h 1142482"/>
                  <a:gd name="connsiteX4" fmla="*/ 900103 w 968356"/>
                  <a:gd name="connsiteY4" fmla="*/ 430200 h 1142482"/>
                  <a:gd name="connsiteX5" fmla="*/ 968353 w 968356"/>
                  <a:gd name="connsiteY5" fmla="*/ 595300 h 1142482"/>
                  <a:gd name="connsiteX0" fmla="*/ 977790 w 977793"/>
                  <a:gd name="connsiteY0" fmla="*/ 595300 h 1161460"/>
                  <a:gd name="connsiteX1" fmla="*/ 566640 w 977793"/>
                  <a:gd name="connsiteY1" fmla="*/ 1158850 h 1161460"/>
                  <a:gd name="connsiteX2" fmla="*/ 9440 w 977793"/>
                  <a:gd name="connsiteY2" fmla="*/ 449250 h 1161460"/>
                  <a:gd name="connsiteX3" fmla="*/ 223740 w 977793"/>
                  <a:gd name="connsiteY3" fmla="*/ 0 h 1161460"/>
                  <a:gd name="connsiteX4" fmla="*/ 909540 w 977793"/>
                  <a:gd name="connsiteY4" fmla="*/ 430200 h 1161460"/>
                  <a:gd name="connsiteX5" fmla="*/ 977790 w 977793"/>
                  <a:gd name="connsiteY5" fmla="*/ 595300 h 1161460"/>
                  <a:gd name="connsiteX0" fmla="*/ 977790 w 977793"/>
                  <a:gd name="connsiteY0" fmla="*/ 595300 h 1165741"/>
                  <a:gd name="connsiteX1" fmla="*/ 566640 w 977793"/>
                  <a:gd name="connsiteY1" fmla="*/ 1158850 h 1165741"/>
                  <a:gd name="connsiteX2" fmla="*/ 9440 w 977793"/>
                  <a:gd name="connsiteY2" fmla="*/ 449250 h 1165741"/>
                  <a:gd name="connsiteX3" fmla="*/ 223740 w 977793"/>
                  <a:gd name="connsiteY3" fmla="*/ 0 h 1165741"/>
                  <a:gd name="connsiteX4" fmla="*/ 909540 w 977793"/>
                  <a:gd name="connsiteY4" fmla="*/ 430200 h 1165741"/>
                  <a:gd name="connsiteX5" fmla="*/ 977790 w 977793"/>
                  <a:gd name="connsiteY5" fmla="*/ 595300 h 1165741"/>
                  <a:gd name="connsiteX0" fmla="*/ 968350 w 968353"/>
                  <a:gd name="connsiteY0" fmla="*/ 595300 h 1166157"/>
                  <a:gd name="connsiteX1" fmla="*/ 557200 w 968353"/>
                  <a:gd name="connsiteY1" fmla="*/ 1158850 h 1166157"/>
                  <a:gd name="connsiteX2" fmla="*/ 0 w 968353"/>
                  <a:gd name="connsiteY2" fmla="*/ 449250 h 1166157"/>
                  <a:gd name="connsiteX3" fmla="*/ 214300 w 968353"/>
                  <a:gd name="connsiteY3" fmla="*/ 0 h 1166157"/>
                  <a:gd name="connsiteX4" fmla="*/ 900100 w 968353"/>
                  <a:gd name="connsiteY4" fmla="*/ 430200 h 1166157"/>
                  <a:gd name="connsiteX5" fmla="*/ 968350 w 968353"/>
                  <a:gd name="connsiteY5" fmla="*/ 595300 h 1166157"/>
                  <a:gd name="connsiteX0" fmla="*/ 968350 w 968353"/>
                  <a:gd name="connsiteY0" fmla="*/ 595300 h 1161635"/>
                  <a:gd name="connsiteX1" fmla="*/ 557200 w 968353"/>
                  <a:gd name="connsiteY1" fmla="*/ 1158850 h 1161635"/>
                  <a:gd name="connsiteX2" fmla="*/ 0 w 968353"/>
                  <a:gd name="connsiteY2" fmla="*/ 449250 h 1161635"/>
                  <a:gd name="connsiteX3" fmla="*/ 214300 w 968353"/>
                  <a:gd name="connsiteY3" fmla="*/ 0 h 1161635"/>
                  <a:gd name="connsiteX4" fmla="*/ 900100 w 968353"/>
                  <a:gd name="connsiteY4" fmla="*/ 430200 h 1161635"/>
                  <a:gd name="connsiteX5" fmla="*/ 968350 w 968353"/>
                  <a:gd name="connsiteY5" fmla="*/ 595300 h 1161635"/>
                  <a:gd name="connsiteX0" fmla="*/ 968350 w 968353"/>
                  <a:gd name="connsiteY0" fmla="*/ 595300 h 1188321"/>
                  <a:gd name="connsiteX1" fmla="*/ 831303 w 968353"/>
                  <a:gd name="connsiteY1" fmla="*/ 1008670 h 1188321"/>
                  <a:gd name="connsiteX2" fmla="*/ 557200 w 968353"/>
                  <a:gd name="connsiteY2" fmla="*/ 1158850 h 1188321"/>
                  <a:gd name="connsiteX3" fmla="*/ 0 w 968353"/>
                  <a:gd name="connsiteY3" fmla="*/ 449250 h 1188321"/>
                  <a:gd name="connsiteX4" fmla="*/ 214300 w 968353"/>
                  <a:gd name="connsiteY4" fmla="*/ 0 h 1188321"/>
                  <a:gd name="connsiteX5" fmla="*/ 900100 w 968353"/>
                  <a:gd name="connsiteY5" fmla="*/ 430200 h 1188321"/>
                  <a:gd name="connsiteX6" fmla="*/ 968350 w 968353"/>
                  <a:gd name="connsiteY6" fmla="*/ 595300 h 1188321"/>
                  <a:gd name="connsiteX0" fmla="*/ 968350 w 968353"/>
                  <a:gd name="connsiteY0" fmla="*/ 595300 h 1183791"/>
                  <a:gd name="connsiteX1" fmla="*/ 786853 w 968353"/>
                  <a:gd name="connsiteY1" fmla="*/ 983270 h 1183791"/>
                  <a:gd name="connsiteX2" fmla="*/ 557200 w 968353"/>
                  <a:gd name="connsiteY2" fmla="*/ 1158850 h 1183791"/>
                  <a:gd name="connsiteX3" fmla="*/ 0 w 968353"/>
                  <a:gd name="connsiteY3" fmla="*/ 449250 h 1183791"/>
                  <a:gd name="connsiteX4" fmla="*/ 214300 w 968353"/>
                  <a:gd name="connsiteY4" fmla="*/ 0 h 1183791"/>
                  <a:gd name="connsiteX5" fmla="*/ 900100 w 968353"/>
                  <a:gd name="connsiteY5" fmla="*/ 430200 h 1183791"/>
                  <a:gd name="connsiteX6" fmla="*/ 968350 w 968353"/>
                  <a:gd name="connsiteY6" fmla="*/ 595300 h 1183791"/>
                  <a:gd name="connsiteX0" fmla="*/ 968350 w 968353"/>
                  <a:gd name="connsiteY0" fmla="*/ 595300 h 1164934"/>
                  <a:gd name="connsiteX1" fmla="*/ 786853 w 968353"/>
                  <a:gd name="connsiteY1" fmla="*/ 983270 h 1164934"/>
                  <a:gd name="connsiteX2" fmla="*/ 557200 w 968353"/>
                  <a:gd name="connsiteY2" fmla="*/ 1158850 h 1164934"/>
                  <a:gd name="connsiteX3" fmla="*/ 0 w 968353"/>
                  <a:gd name="connsiteY3" fmla="*/ 449250 h 1164934"/>
                  <a:gd name="connsiteX4" fmla="*/ 214300 w 968353"/>
                  <a:gd name="connsiteY4" fmla="*/ 0 h 1164934"/>
                  <a:gd name="connsiteX5" fmla="*/ 900100 w 968353"/>
                  <a:gd name="connsiteY5" fmla="*/ 430200 h 1164934"/>
                  <a:gd name="connsiteX6" fmla="*/ 968350 w 968353"/>
                  <a:gd name="connsiteY6" fmla="*/ 595300 h 1164934"/>
                  <a:gd name="connsiteX0" fmla="*/ 971414 w 971417"/>
                  <a:gd name="connsiteY0" fmla="*/ 595300 h 1165868"/>
                  <a:gd name="connsiteX1" fmla="*/ 789917 w 971417"/>
                  <a:gd name="connsiteY1" fmla="*/ 983270 h 1165868"/>
                  <a:gd name="connsiteX2" fmla="*/ 560264 w 971417"/>
                  <a:gd name="connsiteY2" fmla="*/ 1158850 h 1165868"/>
                  <a:gd name="connsiteX3" fmla="*/ 3064 w 971417"/>
                  <a:gd name="connsiteY3" fmla="*/ 449250 h 1165868"/>
                  <a:gd name="connsiteX4" fmla="*/ 217364 w 971417"/>
                  <a:gd name="connsiteY4" fmla="*/ 0 h 1165868"/>
                  <a:gd name="connsiteX5" fmla="*/ 903164 w 971417"/>
                  <a:gd name="connsiteY5" fmla="*/ 430200 h 1165868"/>
                  <a:gd name="connsiteX6" fmla="*/ 971414 w 971417"/>
                  <a:gd name="connsiteY6" fmla="*/ 595300 h 11658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8353" h="1159070">
                    <a:moveTo>
                      <a:pt x="968350" y="595300"/>
                    </a:moveTo>
                    <a:cubicBezTo>
                      <a:pt x="911200" y="716742"/>
                      <a:pt x="775742" y="1170492"/>
                      <a:pt x="557200" y="1158850"/>
                    </a:cubicBezTo>
                    <a:cubicBezTo>
                      <a:pt x="395808" y="1134508"/>
                      <a:pt x="19050" y="890042"/>
                      <a:pt x="0" y="449250"/>
                    </a:cubicBezTo>
                    <a:cubicBezTo>
                      <a:pt x="0" y="129108"/>
                      <a:pt x="161688" y="31750"/>
                      <a:pt x="214300" y="0"/>
                    </a:cubicBezTo>
                    <a:cubicBezTo>
                      <a:pt x="404800" y="276750"/>
                      <a:pt x="569900" y="426500"/>
                      <a:pt x="900100" y="430200"/>
                    </a:cubicBezTo>
                    <a:cubicBezTo>
                      <a:pt x="899567" y="476767"/>
                      <a:pt x="968883" y="548733"/>
                      <a:pt x="968350" y="595300"/>
                    </a:cubicBezTo>
                    <a:close/>
                  </a:path>
                </a:pathLst>
              </a:cu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sp>
            <p:nvSpPr>
              <p:cNvPr id="48" name="新月形 2"/>
              <p:cNvSpPr/>
              <p:nvPr/>
            </p:nvSpPr>
            <p:spPr>
              <a:xfrm rot="11331083">
                <a:off x="4914342" y="3333327"/>
                <a:ext cx="520422" cy="874748"/>
              </a:xfrm>
              <a:custGeom>
                <a:avLst/>
                <a:gdLst>
                  <a:gd name="connsiteX0" fmla="*/ 339206 w 339206"/>
                  <a:gd name="connsiteY0" fmla="*/ 653831 h 653831"/>
                  <a:gd name="connsiteX1" fmla="*/ 0 w 339206"/>
                  <a:gd name="connsiteY1" fmla="*/ 326915 h 653831"/>
                  <a:gd name="connsiteX2" fmla="*/ 339206 w 339206"/>
                  <a:gd name="connsiteY2" fmla="*/ -1 h 653831"/>
                  <a:gd name="connsiteX3" fmla="*/ 339206 w 339206"/>
                  <a:gd name="connsiteY3" fmla="*/ 653830 h 653831"/>
                  <a:gd name="connsiteX4" fmla="*/ 339206 w 339206"/>
                  <a:gd name="connsiteY4" fmla="*/ 653831 h 653831"/>
                  <a:gd name="connsiteX0" fmla="*/ 339565 w 393465"/>
                  <a:gd name="connsiteY0" fmla="*/ 773129 h 773129"/>
                  <a:gd name="connsiteX1" fmla="*/ 359 w 393465"/>
                  <a:gd name="connsiteY1" fmla="*/ 446213 h 773129"/>
                  <a:gd name="connsiteX2" fmla="*/ 393465 w 393465"/>
                  <a:gd name="connsiteY2" fmla="*/ 0 h 773129"/>
                  <a:gd name="connsiteX3" fmla="*/ 339565 w 393465"/>
                  <a:gd name="connsiteY3" fmla="*/ 773128 h 773129"/>
                  <a:gd name="connsiteX4" fmla="*/ 339565 w 393465"/>
                  <a:gd name="connsiteY4" fmla="*/ 773129 h 773129"/>
                  <a:gd name="connsiteX0" fmla="*/ 192697 w 406502"/>
                  <a:gd name="connsiteY0" fmla="*/ 843518 h 843518"/>
                  <a:gd name="connsiteX1" fmla="*/ 13396 w 406502"/>
                  <a:gd name="connsiteY1" fmla="*/ 446213 h 843518"/>
                  <a:gd name="connsiteX2" fmla="*/ 406502 w 406502"/>
                  <a:gd name="connsiteY2" fmla="*/ 0 h 843518"/>
                  <a:gd name="connsiteX3" fmla="*/ 352602 w 406502"/>
                  <a:gd name="connsiteY3" fmla="*/ 773128 h 843518"/>
                  <a:gd name="connsiteX4" fmla="*/ 192697 w 406502"/>
                  <a:gd name="connsiteY4" fmla="*/ 843518 h 843518"/>
                  <a:gd name="connsiteX0" fmla="*/ 192697 w 406502"/>
                  <a:gd name="connsiteY0" fmla="*/ 843518 h 843518"/>
                  <a:gd name="connsiteX1" fmla="*/ 13396 w 406502"/>
                  <a:gd name="connsiteY1" fmla="*/ 446213 h 843518"/>
                  <a:gd name="connsiteX2" fmla="*/ 406502 w 406502"/>
                  <a:gd name="connsiteY2" fmla="*/ 0 h 843518"/>
                  <a:gd name="connsiteX3" fmla="*/ 377504 w 406502"/>
                  <a:gd name="connsiteY3" fmla="*/ 827981 h 843518"/>
                  <a:gd name="connsiteX4" fmla="*/ 192697 w 406502"/>
                  <a:gd name="connsiteY4" fmla="*/ 843518 h 843518"/>
                  <a:gd name="connsiteX0" fmla="*/ 201568 w 541682"/>
                  <a:gd name="connsiteY0" fmla="*/ 856754 h 856754"/>
                  <a:gd name="connsiteX1" fmla="*/ 22267 w 541682"/>
                  <a:gd name="connsiteY1" fmla="*/ 459449 h 856754"/>
                  <a:gd name="connsiteX2" fmla="*/ 541682 w 541682"/>
                  <a:gd name="connsiteY2" fmla="*/ 0 h 856754"/>
                  <a:gd name="connsiteX3" fmla="*/ 386375 w 541682"/>
                  <a:gd name="connsiteY3" fmla="*/ 841217 h 856754"/>
                  <a:gd name="connsiteX4" fmla="*/ 201568 w 541682"/>
                  <a:gd name="connsiteY4" fmla="*/ 856754 h 856754"/>
                  <a:gd name="connsiteX0" fmla="*/ 224913 w 565027"/>
                  <a:gd name="connsiteY0" fmla="*/ 856754 h 856754"/>
                  <a:gd name="connsiteX1" fmla="*/ 45612 w 565027"/>
                  <a:gd name="connsiteY1" fmla="*/ 459449 h 856754"/>
                  <a:gd name="connsiteX2" fmla="*/ 565027 w 565027"/>
                  <a:gd name="connsiteY2" fmla="*/ 0 h 856754"/>
                  <a:gd name="connsiteX3" fmla="*/ 409720 w 565027"/>
                  <a:gd name="connsiteY3" fmla="*/ 841217 h 856754"/>
                  <a:gd name="connsiteX4" fmla="*/ 224913 w 565027"/>
                  <a:gd name="connsiteY4" fmla="*/ 856754 h 856754"/>
                  <a:gd name="connsiteX0" fmla="*/ 224913 w 565027"/>
                  <a:gd name="connsiteY0" fmla="*/ 856754 h 856754"/>
                  <a:gd name="connsiteX1" fmla="*/ 45612 w 565027"/>
                  <a:gd name="connsiteY1" fmla="*/ 459449 h 856754"/>
                  <a:gd name="connsiteX2" fmla="*/ 565027 w 565027"/>
                  <a:gd name="connsiteY2" fmla="*/ 0 h 856754"/>
                  <a:gd name="connsiteX3" fmla="*/ 409720 w 565027"/>
                  <a:gd name="connsiteY3" fmla="*/ 841217 h 856754"/>
                  <a:gd name="connsiteX4" fmla="*/ 224913 w 565027"/>
                  <a:gd name="connsiteY4" fmla="*/ 856754 h 856754"/>
                  <a:gd name="connsiteX0" fmla="*/ 179301 w 519415"/>
                  <a:gd name="connsiteY0" fmla="*/ 856754 h 856754"/>
                  <a:gd name="connsiteX1" fmla="*/ 0 w 519415"/>
                  <a:gd name="connsiteY1" fmla="*/ 459449 h 856754"/>
                  <a:gd name="connsiteX2" fmla="*/ 519415 w 519415"/>
                  <a:gd name="connsiteY2" fmla="*/ 0 h 856754"/>
                  <a:gd name="connsiteX3" fmla="*/ 364108 w 519415"/>
                  <a:gd name="connsiteY3" fmla="*/ 841217 h 856754"/>
                  <a:gd name="connsiteX4" fmla="*/ 179301 w 519415"/>
                  <a:gd name="connsiteY4" fmla="*/ 856754 h 856754"/>
                  <a:gd name="connsiteX0" fmla="*/ 179301 w 519415"/>
                  <a:gd name="connsiteY0" fmla="*/ 856754 h 856754"/>
                  <a:gd name="connsiteX1" fmla="*/ 0 w 519415"/>
                  <a:gd name="connsiteY1" fmla="*/ 459449 h 856754"/>
                  <a:gd name="connsiteX2" fmla="*/ 519415 w 519415"/>
                  <a:gd name="connsiteY2" fmla="*/ 0 h 856754"/>
                  <a:gd name="connsiteX3" fmla="*/ 364108 w 519415"/>
                  <a:gd name="connsiteY3" fmla="*/ 841217 h 856754"/>
                  <a:gd name="connsiteX4" fmla="*/ 179301 w 519415"/>
                  <a:gd name="connsiteY4" fmla="*/ 856754 h 856754"/>
                  <a:gd name="connsiteX0" fmla="*/ 190472 w 530586"/>
                  <a:gd name="connsiteY0" fmla="*/ 856754 h 856830"/>
                  <a:gd name="connsiteX1" fmla="*/ 11171 w 530586"/>
                  <a:gd name="connsiteY1" fmla="*/ 459449 h 856830"/>
                  <a:gd name="connsiteX2" fmla="*/ 530586 w 530586"/>
                  <a:gd name="connsiteY2" fmla="*/ 0 h 856830"/>
                  <a:gd name="connsiteX3" fmla="*/ 375279 w 530586"/>
                  <a:gd name="connsiteY3" fmla="*/ 841217 h 856830"/>
                  <a:gd name="connsiteX4" fmla="*/ 190472 w 530586"/>
                  <a:gd name="connsiteY4" fmla="*/ 856754 h 856830"/>
                  <a:gd name="connsiteX0" fmla="*/ 193755 w 533869"/>
                  <a:gd name="connsiteY0" fmla="*/ 856754 h 856782"/>
                  <a:gd name="connsiteX1" fmla="*/ 14454 w 533869"/>
                  <a:gd name="connsiteY1" fmla="*/ 459449 h 856782"/>
                  <a:gd name="connsiteX2" fmla="*/ 533869 w 533869"/>
                  <a:gd name="connsiteY2" fmla="*/ 0 h 856782"/>
                  <a:gd name="connsiteX3" fmla="*/ 378562 w 533869"/>
                  <a:gd name="connsiteY3" fmla="*/ 841217 h 856782"/>
                  <a:gd name="connsiteX4" fmla="*/ 193755 w 533869"/>
                  <a:gd name="connsiteY4" fmla="*/ 856754 h 856782"/>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61883 h 861993"/>
                  <a:gd name="connsiteX1" fmla="*/ 1740 w 521155"/>
                  <a:gd name="connsiteY1" fmla="*/ 464578 h 861993"/>
                  <a:gd name="connsiteX2" fmla="*/ 521155 w 521155"/>
                  <a:gd name="connsiteY2" fmla="*/ 5129 h 861993"/>
                  <a:gd name="connsiteX3" fmla="*/ 365848 w 521155"/>
                  <a:gd name="connsiteY3" fmla="*/ 846346 h 861993"/>
                  <a:gd name="connsiteX4" fmla="*/ 181041 w 521155"/>
                  <a:gd name="connsiteY4" fmla="*/ 861883 h 861993"/>
                  <a:gd name="connsiteX0" fmla="*/ 181246 w 521360"/>
                  <a:gd name="connsiteY0" fmla="*/ 861883 h 863268"/>
                  <a:gd name="connsiteX1" fmla="*/ 1945 w 521360"/>
                  <a:gd name="connsiteY1" fmla="*/ 464578 h 863268"/>
                  <a:gd name="connsiteX2" fmla="*/ 521360 w 521360"/>
                  <a:gd name="connsiteY2" fmla="*/ 5129 h 863268"/>
                  <a:gd name="connsiteX3" fmla="*/ 366053 w 521360"/>
                  <a:gd name="connsiteY3" fmla="*/ 846346 h 863268"/>
                  <a:gd name="connsiteX4" fmla="*/ 181246 w 521360"/>
                  <a:gd name="connsiteY4" fmla="*/ 861883 h 863268"/>
                  <a:gd name="connsiteX0" fmla="*/ 180972 w 521086"/>
                  <a:gd name="connsiteY0" fmla="*/ 861883 h 865983"/>
                  <a:gd name="connsiteX1" fmla="*/ 1671 w 521086"/>
                  <a:gd name="connsiteY1" fmla="*/ 464578 h 865983"/>
                  <a:gd name="connsiteX2" fmla="*/ 521086 w 521086"/>
                  <a:gd name="connsiteY2" fmla="*/ 5129 h 865983"/>
                  <a:gd name="connsiteX3" fmla="*/ 365779 w 521086"/>
                  <a:gd name="connsiteY3" fmla="*/ 846346 h 865983"/>
                  <a:gd name="connsiteX4" fmla="*/ 180972 w 521086"/>
                  <a:gd name="connsiteY4" fmla="*/ 861883 h 865983"/>
                  <a:gd name="connsiteX0" fmla="*/ 180972 w 521086"/>
                  <a:gd name="connsiteY0" fmla="*/ 861883 h 865983"/>
                  <a:gd name="connsiteX1" fmla="*/ 1671 w 521086"/>
                  <a:gd name="connsiteY1" fmla="*/ 464578 h 865983"/>
                  <a:gd name="connsiteX2" fmla="*/ 521086 w 521086"/>
                  <a:gd name="connsiteY2" fmla="*/ 5129 h 865983"/>
                  <a:gd name="connsiteX3" fmla="*/ 365779 w 521086"/>
                  <a:gd name="connsiteY3" fmla="*/ 846346 h 865983"/>
                  <a:gd name="connsiteX4" fmla="*/ 180972 w 521086"/>
                  <a:gd name="connsiteY4" fmla="*/ 861883 h 865983"/>
                  <a:gd name="connsiteX0" fmla="*/ 180972 w 521086"/>
                  <a:gd name="connsiteY0" fmla="*/ 861883 h 874594"/>
                  <a:gd name="connsiteX1" fmla="*/ 1671 w 521086"/>
                  <a:gd name="connsiteY1" fmla="*/ 464578 h 874594"/>
                  <a:gd name="connsiteX2" fmla="*/ 521086 w 521086"/>
                  <a:gd name="connsiteY2" fmla="*/ 5129 h 874594"/>
                  <a:gd name="connsiteX3" fmla="*/ 365779 w 521086"/>
                  <a:gd name="connsiteY3" fmla="*/ 846346 h 874594"/>
                  <a:gd name="connsiteX4" fmla="*/ 180972 w 521086"/>
                  <a:gd name="connsiteY4" fmla="*/ 861883 h 874594"/>
                  <a:gd name="connsiteX0" fmla="*/ 180972 w 521086"/>
                  <a:gd name="connsiteY0" fmla="*/ 861883 h 868739"/>
                  <a:gd name="connsiteX1" fmla="*/ 1671 w 521086"/>
                  <a:gd name="connsiteY1" fmla="*/ 464578 h 868739"/>
                  <a:gd name="connsiteX2" fmla="*/ 521086 w 521086"/>
                  <a:gd name="connsiteY2" fmla="*/ 5129 h 868739"/>
                  <a:gd name="connsiteX3" fmla="*/ 365779 w 521086"/>
                  <a:gd name="connsiteY3" fmla="*/ 846346 h 868739"/>
                  <a:gd name="connsiteX4" fmla="*/ 180972 w 521086"/>
                  <a:gd name="connsiteY4" fmla="*/ 861883 h 868739"/>
                  <a:gd name="connsiteX0" fmla="*/ 181099 w 521213"/>
                  <a:gd name="connsiteY0" fmla="*/ 861883 h 868739"/>
                  <a:gd name="connsiteX1" fmla="*/ 1798 w 521213"/>
                  <a:gd name="connsiteY1" fmla="*/ 464578 h 868739"/>
                  <a:gd name="connsiteX2" fmla="*/ 521213 w 521213"/>
                  <a:gd name="connsiteY2" fmla="*/ 5129 h 868739"/>
                  <a:gd name="connsiteX3" fmla="*/ 365906 w 521213"/>
                  <a:gd name="connsiteY3" fmla="*/ 846346 h 868739"/>
                  <a:gd name="connsiteX4" fmla="*/ 181099 w 521213"/>
                  <a:gd name="connsiteY4" fmla="*/ 861883 h 868739"/>
                  <a:gd name="connsiteX0" fmla="*/ 180932 w 521046"/>
                  <a:gd name="connsiteY0" fmla="*/ 861883 h 868739"/>
                  <a:gd name="connsiteX1" fmla="*/ 1631 w 521046"/>
                  <a:gd name="connsiteY1" fmla="*/ 464578 h 868739"/>
                  <a:gd name="connsiteX2" fmla="*/ 521046 w 521046"/>
                  <a:gd name="connsiteY2" fmla="*/ 5129 h 868739"/>
                  <a:gd name="connsiteX3" fmla="*/ 365739 w 521046"/>
                  <a:gd name="connsiteY3" fmla="*/ 846346 h 868739"/>
                  <a:gd name="connsiteX4" fmla="*/ 180932 w 521046"/>
                  <a:gd name="connsiteY4" fmla="*/ 861883 h 868739"/>
                  <a:gd name="connsiteX0" fmla="*/ 180434 w 521053"/>
                  <a:gd name="connsiteY0" fmla="*/ 875343 h 880639"/>
                  <a:gd name="connsiteX1" fmla="*/ 1638 w 521053"/>
                  <a:gd name="connsiteY1" fmla="*/ 464578 h 880639"/>
                  <a:gd name="connsiteX2" fmla="*/ 521053 w 521053"/>
                  <a:gd name="connsiteY2" fmla="*/ 5129 h 880639"/>
                  <a:gd name="connsiteX3" fmla="*/ 365746 w 521053"/>
                  <a:gd name="connsiteY3" fmla="*/ 846346 h 880639"/>
                  <a:gd name="connsiteX4" fmla="*/ 180434 w 521053"/>
                  <a:gd name="connsiteY4" fmla="*/ 875343 h 880639"/>
                  <a:gd name="connsiteX0" fmla="*/ 180374 w 520993"/>
                  <a:gd name="connsiteY0" fmla="*/ 875343 h 880639"/>
                  <a:gd name="connsiteX1" fmla="*/ 1578 w 520993"/>
                  <a:gd name="connsiteY1" fmla="*/ 464578 h 880639"/>
                  <a:gd name="connsiteX2" fmla="*/ 520993 w 520993"/>
                  <a:gd name="connsiteY2" fmla="*/ 5129 h 880639"/>
                  <a:gd name="connsiteX3" fmla="*/ 365686 w 520993"/>
                  <a:gd name="connsiteY3" fmla="*/ 846346 h 880639"/>
                  <a:gd name="connsiteX4" fmla="*/ 180374 w 520993"/>
                  <a:gd name="connsiteY4" fmla="*/ 875343 h 880639"/>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993" h="875343">
                    <a:moveTo>
                      <a:pt x="180374" y="875343"/>
                    </a:moveTo>
                    <a:cubicBezTo>
                      <a:pt x="75403" y="868785"/>
                      <a:pt x="-12988" y="802161"/>
                      <a:pt x="1578" y="464578"/>
                    </a:cubicBezTo>
                    <a:cubicBezTo>
                      <a:pt x="104593" y="44940"/>
                      <a:pt x="341396" y="-21541"/>
                      <a:pt x="520993" y="5129"/>
                    </a:cubicBezTo>
                    <a:cubicBezTo>
                      <a:pt x="243801" y="208695"/>
                      <a:pt x="296911" y="472958"/>
                      <a:pt x="365686" y="846346"/>
                    </a:cubicBezTo>
                    <a:cubicBezTo>
                      <a:pt x="304084" y="851525"/>
                      <a:pt x="289086" y="871932"/>
                      <a:pt x="180374" y="875343"/>
                    </a:cubicBezTo>
                    <a:close/>
                  </a:path>
                </a:pathLst>
              </a:custGeom>
              <a:solidFill>
                <a:schemeClr val="bg2">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46" name="饼形 4"/>
            <p:cNvSpPr/>
            <p:nvPr/>
          </p:nvSpPr>
          <p:spPr>
            <a:xfrm rot="13991709">
              <a:off x="3784729" y="2420600"/>
              <a:ext cx="765206" cy="915500"/>
            </a:xfrm>
            <a:custGeom>
              <a:avLst/>
              <a:gdLst>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16794 w 1816794"/>
                <a:gd name="connsiteY0" fmla="*/ 588950 h 1489050"/>
                <a:gd name="connsiteX1" fmla="*/ 916694 w 1816794"/>
                <a:gd name="connsiteY1" fmla="*/ 1489050 h 1489050"/>
                <a:gd name="connsiteX2" fmla="*/ 16594 w 1816794"/>
                <a:gd name="connsiteY2" fmla="*/ 588950 h 1489050"/>
                <a:gd name="connsiteX3" fmla="*/ 332494 w 1816794"/>
                <a:gd name="connsiteY3" fmla="*/ 0 h 1489050"/>
                <a:gd name="connsiteX4" fmla="*/ 916694 w 1816794"/>
                <a:gd name="connsiteY4" fmla="*/ 588950 h 1489050"/>
                <a:gd name="connsiteX5" fmla="*/ 1816794 w 1816794"/>
                <a:gd name="connsiteY5" fmla="*/ 588950 h 1489050"/>
                <a:gd name="connsiteX0" fmla="*/ 1817233 w 1817233"/>
                <a:gd name="connsiteY0" fmla="*/ 588950 h 1489050"/>
                <a:gd name="connsiteX1" fmla="*/ 917133 w 1817233"/>
                <a:gd name="connsiteY1" fmla="*/ 1489050 h 1489050"/>
                <a:gd name="connsiteX2" fmla="*/ 17033 w 1817233"/>
                <a:gd name="connsiteY2" fmla="*/ 588950 h 1489050"/>
                <a:gd name="connsiteX3" fmla="*/ 332933 w 1817233"/>
                <a:gd name="connsiteY3" fmla="*/ 0 h 1489050"/>
                <a:gd name="connsiteX4" fmla="*/ 917133 w 1817233"/>
                <a:gd name="connsiteY4" fmla="*/ 588950 h 1489050"/>
                <a:gd name="connsiteX5" fmla="*/ 1817233 w 1817233"/>
                <a:gd name="connsiteY5" fmla="*/ 588950 h 1489050"/>
                <a:gd name="connsiteX0" fmla="*/ 1801112 w 1801112"/>
                <a:gd name="connsiteY0" fmla="*/ 588950 h 1489050"/>
                <a:gd name="connsiteX1" fmla="*/ 901012 w 1801112"/>
                <a:gd name="connsiteY1" fmla="*/ 1489050 h 1489050"/>
                <a:gd name="connsiteX2" fmla="*/ 912 w 1801112"/>
                <a:gd name="connsiteY2" fmla="*/ 588950 h 1489050"/>
                <a:gd name="connsiteX3" fmla="*/ 316812 w 1801112"/>
                <a:gd name="connsiteY3" fmla="*/ 0 h 1489050"/>
                <a:gd name="connsiteX4" fmla="*/ 901012 w 1801112"/>
                <a:gd name="connsiteY4" fmla="*/ 588950 h 1489050"/>
                <a:gd name="connsiteX5" fmla="*/ 1801112 w 1801112"/>
                <a:gd name="connsiteY5" fmla="*/ 588950 h 1489050"/>
                <a:gd name="connsiteX0" fmla="*/ 1838904 w 1838904"/>
                <a:gd name="connsiteY0" fmla="*/ 588950 h 1489051"/>
                <a:gd name="connsiteX1" fmla="*/ 938804 w 1838904"/>
                <a:gd name="connsiteY1" fmla="*/ 1489050 h 1489051"/>
                <a:gd name="connsiteX2" fmla="*/ 604 w 1838904"/>
                <a:gd name="connsiteY2" fmla="*/ 595300 h 1489051"/>
                <a:gd name="connsiteX3" fmla="*/ 354604 w 1838904"/>
                <a:gd name="connsiteY3" fmla="*/ 0 h 1489051"/>
                <a:gd name="connsiteX4" fmla="*/ 938804 w 1838904"/>
                <a:gd name="connsiteY4" fmla="*/ 588950 h 1489051"/>
                <a:gd name="connsiteX5" fmla="*/ 1838904 w 1838904"/>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38430 w 1838430"/>
                <a:gd name="connsiteY0" fmla="*/ 588950 h 1489051"/>
                <a:gd name="connsiteX1" fmla="*/ 938330 w 1838430"/>
                <a:gd name="connsiteY1" fmla="*/ 1489050 h 1489051"/>
                <a:gd name="connsiteX2" fmla="*/ 130 w 1838430"/>
                <a:gd name="connsiteY2" fmla="*/ 595300 h 1489051"/>
                <a:gd name="connsiteX3" fmla="*/ 354130 w 1838430"/>
                <a:gd name="connsiteY3" fmla="*/ 0 h 1489051"/>
                <a:gd name="connsiteX4" fmla="*/ 938330 w 1838430"/>
                <a:gd name="connsiteY4" fmla="*/ 588950 h 1489051"/>
                <a:gd name="connsiteX5" fmla="*/ 1838430 w 1838430"/>
                <a:gd name="connsiteY5" fmla="*/ 588950 h 1489051"/>
                <a:gd name="connsiteX0" fmla="*/ 1838413 w 1838413"/>
                <a:gd name="connsiteY0" fmla="*/ 588950 h 1489051"/>
                <a:gd name="connsiteX1" fmla="*/ 938313 w 1838413"/>
                <a:gd name="connsiteY1" fmla="*/ 1489050 h 1489051"/>
                <a:gd name="connsiteX2" fmla="*/ 113 w 1838413"/>
                <a:gd name="connsiteY2" fmla="*/ 595300 h 1489051"/>
                <a:gd name="connsiteX3" fmla="*/ 354113 w 1838413"/>
                <a:gd name="connsiteY3" fmla="*/ 0 h 1489051"/>
                <a:gd name="connsiteX4" fmla="*/ 938313 w 1838413"/>
                <a:gd name="connsiteY4" fmla="*/ 588950 h 1489051"/>
                <a:gd name="connsiteX5" fmla="*/ 1838413 w 1838413"/>
                <a:gd name="connsiteY5" fmla="*/ 588950 h 1489051"/>
                <a:gd name="connsiteX0" fmla="*/ 1845409 w 1845409"/>
                <a:gd name="connsiteY0" fmla="*/ 588950 h 1489051"/>
                <a:gd name="connsiteX1" fmla="*/ 945309 w 1845409"/>
                <a:gd name="connsiteY1" fmla="*/ 1489050 h 1489051"/>
                <a:gd name="connsiteX2" fmla="*/ 7109 w 1845409"/>
                <a:gd name="connsiteY2" fmla="*/ 595300 h 1489051"/>
                <a:gd name="connsiteX3" fmla="*/ 361109 w 1845409"/>
                <a:gd name="connsiteY3" fmla="*/ 0 h 1489051"/>
                <a:gd name="connsiteX4" fmla="*/ 945309 w 1845409"/>
                <a:gd name="connsiteY4" fmla="*/ 588950 h 1489051"/>
                <a:gd name="connsiteX5" fmla="*/ 1845409 w 1845409"/>
                <a:gd name="connsiteY5" fmla="*/ 588950 h 1489051"/>
                <a:gd name="connsiteX0" fmla="*/ 1840051 w 1840051"/>
                <a:gd name="connsiteY0" fmla="*/ 588950 h 1317601"/>
                <a:gd name="connsiteX1" fmla="*/ 527201 w 1840051"/>
                <a:gd name="connsiteY1" fmla="*/ 1317600 h 1317601"/>
                <a:gd name="connsiteX2" fmla="*/ 1751 w 1840051"/>
                <a:gd name="connsiteY2" fmla="*/ 595300 h 1317601"/>
                <a:gd name="connsiteX3" fmla="*/ 355751 w 1840051"/>
                <a:gd name="connsiteY3" fmla="*/ 0 h 1317601"/>
                <a:gd name="connsiteX4" fmla="*/ 939951 w 1840051"/>
                <a:gd name="connsiteY4" fmla="*/ 588950 h 1317601"/>
                <a:gd name="connsiteX5" fmla="*/ 1840051 w 1840051"/>
                <a:gd name="connsiteY5" fmla="*/ 588950 h 1317601"/>
                <a:gd name="connsiteX0" fmla="*/ 1827417 w 1827417"/>
                <a:gd name="connsiteY0" fmla="*/ 588950 h 1317662"/>
                <a:gd name="connsiteX1" fmla="*/ 514567 w 1827417"/>
                <a:gd name="connsiteY1" fmla="*/ 1317600 h 1317662"/>
                <a:gd name="connsiteX2" fmla="*/ 1817 w 1827417"/>
                <a:gd name="connsiteY2" fmla="*/ 627050 h 1317662"/>
                <a:gd name="connsiteX3" fmla="*/ 343117 w 1827417"/>
                <a:gd name="connsiteY3" fmla="*/ 0 h 1317662"/>
                <a:gd name="connsiteX4" fmla="*/ 927317 w 1827417"/>
                <a:gd name="connsiteY4" fmla="*/ 588950 h 1317662"/>
                <a:gd name="connsiteX5" fmla="*/ 1827417 w 1827417"/>
                <a:gd name="connsiteY5" fmla="*/ 588950 h 1317662"/>
                <a:gd name="connsiteX0" fmla="*/ 1833117 w 1833117"/>
                <a:gd name="connsiteY0" fmla="*/ 411150 h 1139859"/>
                <a:gd name="connsiteX1" fmla="*/ 520267 w 1833117"/>
                <a:gd name="connsiteY1" fmla="*/ 1139800 h 1139859"/>
                <a:gd name="connsiteX2" fmla="*/ 7517 w 1833117"/>
                <a:gd name="connsiteY2" fmla="*/ 449250 h 1139859"/>
                <a:gd name="connsiteX3" fmla="*/ 221817 w 1833117"/>
                <a:gd name="connsiteY3" fmla="*/ 0 h 1139859"/>
                <a:gd name="connsiteX4" fmla="*/ 933017 w 1833117"/>
                <a:gd name="connsiteY4" fmla="*/ 411150 h 1139859"/>
                <a:gd name="connsiteX5" fmla="*/ 1833117 w 1833117"/>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25504 w 1825604"/>
                <a:gd name="connsiteY4" fmla="*/ 41115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898503 w 900103"/>
                <a:gd name="connsiteY0" fmla="*/ 569900 h 1142307"/>
                <a:gd name="connsiteX1" fmla="*/ 512753 w 900103"/>
                <a:gd name="connsiteY1" fmla="*/ 1139800 h 1142307"/>
                <a:gd name="connsiteX2" fmla="*/ 3 w 900103"/>
                <a:gd name="connsiteY2" fmla="*/ 449250 h 1142307"/>
                <a:gd name="connsiteX3" fmla="*/ 214303 w 900103"/>
                <a:gd name="connsiteY3" fmla="*/ 0 h 1142307"/>
                <a:gd name="connsiteX4" fmla="*/ 900103 w 900103"/>
                <a:gd name="connsiteY4" fmla="*/ 430200 h 1142307"/>
                <a:gd name="connsiteX5" fmla="*/ 898503 w 900103"/>
                <a:gd name="connsiteY5" fmla="*/ 569900 h 1142307"/>
                <a:gd name="connsiteX0" fmla="*/ 898503 w 900103"/>
                <a:gd name="connsiteY0" fmla="*/ 569900 h 1139811"/>
                <a:gd name="connsiteX1" fmla="*/ 512753 w 900103"/>
                <a:gd name="connsiteY1" fmla="*/ 1139800 h 1139811"/>
                <a:gd name="connsiteX2" fmla="*/ 3 w 900103"/>
                <a:gd name="connsiteY2" fmla="*/ 449250 h 1139811"/>
                <a:gd name="connsiteX3" fmla="*/ 214303 w 900103"/>
                <a:gd name="connsiteY3" fmla="*/ 0 h 1139811"/>
                <a:gd name="connsiteX4" fmla="*/ 900103 w 900103"/>
                <a:gd name="connsiteY4" fmla="*/ 430200 h 1139811"/>
                <a:gd name="connsiteX5" fmla="*/ 898503 w 900103"/>
                <a:gd name="connsiteY5" fmla="*/ 569900 h 1139811"/>
                <a:gd name="connsiteX0" fmla="*/ 898503 w 900103"/>
                <a:gd name="connsiteY0" fmla="*/ 569900 h 1139805"/>
                <a:gd name="connsiteX1" fmla="*/ 512753 w 900103"/>
                <a:gd name="connsiteY1" fmla="*/ 1139800 h 1139805"/>
                <a:gd name="connsiteX2" fmla="*/ 3 w 900103"/>
                <a:gd name="connsiteY2" fmla="*/ 449250 h 1139805"/>
                <a:gd name="connsiteX3" fmla="*/ 214303 w 900103"/>
                <a:gd name="connsiteY3" fmla="*/ 0 h 1139805"/>
                <a:gd name="connsiteX4" fmla="*/ 900103 w 900103"/>
                <a:gd name="connsiteY4" fmla="*/ 430200 h 1139805"/>
                <a:gd name="connsiteX5" fmla="*/ 898503 w 900103"/>
                <a:gd name="connsiteY5" fmla="*/ 569900 h 1139805"/>
                <a:gd name="connsiteX0" fmla="*/ 968353 w 968356"/>
                <a:gd name="connsiteY0" fmla="*/ 595300 h 1142345"/>
                <a:gd name="connsiteX1" fmla="*/ 512753 w 968356"/>
                <a:gd name="connsiteY1" fmla="*/ 1139800 h 1142345"/>
                <a:gd name="connsiteX2" fmla="*/ 3 w 968356"/>
                <a:gd name="connsiteY2" fmla="*/ 449250 h 1142345"/>
                <a:gd name="connsiteX3" fmla="*/ 214303 w 968356"/>
                <a:gd name="connsiteY3" fmla="*/ 0 h 1142345"/>
                <a:gd name="connsiteX4" fmla="*/ 900103 w 968356"/>
                <a:gd name="connsiteY4" fmla="*/ 430200 h 1142345"/>
                <a:gd name="connsiteX5" fmla="*/ 968353 w 968356"/>
                <a:gd name="connsiteY5" fmla="*/ 595300 h 1142345"/>
                <a:gd name="connsiteX0" fmla="*/ 968353 w 968356"/>
                <a:gd name="connsiteY0" fmla="*/ 595300 h 1142111"/>
                <a:gd name="connsiteX1" fmla="*/ 512753 w 968356"/>
                <a:gd name="connsiteY1" fmla="*/ 1139800 h 1142111"/>
                <a:gd name="connsiteX2" fmla="*/ 3 w 968356"/>
                <a:gd name="connsiteY2" fmla="*/ 449250 h 1142111"/>
                <a:gd name="connsiteX3" fmla="*/ 214303 w 968356"/>
                <a:gd name="connsiteY3" fmla="*/ 0 h 1142111"/>
                <a:gd name="connsiteX4" fmla="*/ 900103 w 968356"/>
                <a:gd name="connsiteY4" fmla="*/ 430200 h 1142111"/>
                <a:gd name="connsiteX5" fmla="*/ 968353 w 968356"/>
                <a:gd name="connsiteY5" fmla="*/ 595300 h 1142111"/>
                <a:gd name="connsiteX0" fmla="*/ 968353 w 968356"/>
                <a:gd name="connsiteY0" fmla="*/ 595300 h 1139936"/>
                <a:gd name="connsiteX1" fmla="*/ 512753 w 968356"/>
                <a:gd name="connsiteY1" fmla="*/ 1139800 h 1139936"/>
                <a:gd name="connsiteX2" fmla="*/ 3 w 968356"/>
                <a:gd name="connsiteY2" fmla="*/ 449250 h 1139936"/>
                <a:gd name="connsiteX3" fmla="*/ 214303 w 968356"/>
                <a:gd name="connsiteY3" fmla="*/ 0 h 1139936"/>
                <a:gd name="connsiteX4" fmla="*/ 900103 w 968356"/>
                <a:gd name="connsiteY4" fmla="*/ 430200 h 1139936"/>
                <a:gd name="connsiteX5" fmla="*/ 968353 w 968356"/>
                <a:gd name="connsiteY5" fmla="*/ 595300 h 1139936"/>
                <a:gd name="connsiteX0" fmla="*/ 968353 w 968356"/>
                <a:gd name="connsiteY0" fmla="*/ 595300 h 1142482"/>
                <a:gd name="connsiteX1" fmla="*/ 512753 w 968356"/>
                <a:gd name="connsiteY1" fmla="*/ 1139800 h 1142482"/>
                <a:gd name="connsiteX2" fmla="*/ 3 w 968356"/>
                <a:gd name="connsiteY2" fmla="*/ 449250 h 1142482"/>
                <a:gd name="connsiteX3" fmla="*/ 214303 w 968356"/>
                <a:gd name="connsiteY3" fmla="*/ 0 h 1142482"/>
                <a:gd name="connsiteX4" fmla="*/ 900103 w 968356"/>
                <a:gd name="connsiteY4" fmla="*/ 430200 h 1142482"/>
                <a:gd name="connsiteX5" fmla="*/ 968353 w 968356"/>
                <a:gd name="connsiteY5" fmla="*/ 595300 h 1142482"/>
                <a:gd name="connsiteX0" fmla="*/ 977790 w 977793"/>
                <a:gd name="connsiteY0" fmla="*/ 595300 h 1161460"/>
                <a:gd name="connsiteX1" fmla="*/ 566640 w 977793"/>
                <a:gd name="connsiteY1" fmla="*/ 1158850 h 1161460"/>
                <a:gd name="connsiteX2" fmla="*/ 9440 w 977793"/>
                <a:gd name="connsiteY2" fmla="*/ 449250 h 1161460"/>
                <a:gd name="connsiteX3" fmla="*/ 223740 w 977793"/>
                <a:gd name="connsiteY3" fmla="*/ 0 h 1161460"/>
                <a:gd name="connsiteX4" fmla="*/ 909540 w 977793"/>
                <a:gd name="connsiteY4" fmla="*/ 430200 h 1161460"/>
                <a:gd name="connsiteX5" fmla="*/ 977790 w 977793"/>
                <a:gd name="connsiteY5" fmla="*/ 595300 h 1161460"/>
                <a:gd name="connsiteX0" fmla="*/ 977790 w 977793"/>
                <a:gd name="connsiteY0" fmla="*/ 595300 h 1165741"/>
                <a:gd name="connsiteX1" fmla="*/ 566640 w 977793"/>
                <a:gd name="connsiteY1" fmla="*/ 1158850 h 1165741"/>
                <a:gd name="connsiteX2" fmla="*/ 9440 w 977793"/>
                <a:gd name="connsiteY2" fmla="*/ 449250 h 1165741"/>
                <a:gd name="connsiteX3" fmla="*/ 223740 w 977793"/>
                <a:gd name="connsiteY3" fmla="*/ 0 h 1165741"/>
                <a:gd name="connsiteX4" fmla="*/ 909540 w 977793"/>
                <a:gd name="connsiteY4" fmla="*/ 430200 h 1165741"/>
                <a:gd name="connsiteX5" fmla="*/ 977790 w 977793"/>
                <a:gd name="connsiteY5" fmla="*/ 595300 h 1165741"/>
                <a:gd name="connsiteX0" fmla="*/ 968350 w 968353"/>
                <a:gd name="connsiteY0" fmla="*/ 595300 h 1166157"/>
                <a:gd name="connsiteX1" fmla="*/ 557200 w 968353"/>
                <a:gd name="connsiteY1" fmla="*/ 1158850 h 1166157"/>
                <a:gd name="connsiteX2" fmla="*/ 0 w 968353"/>
                <a:gd name="connsiteY2" fmla="*/ 449250 h 1166157"/>
                <a:gd name="connsiteX3" fmla="*/ 214300 w 968353"/>
                <a:gd name="connsiteY3" fmla="*/ 0 h 1166157"/>
                <a:gd name="connsiteX4" fmla="*/ 900100 w 968353"/>
                <a:gd name="connsiteY4" fmla="*/ 430200 h 1166157"/>
                <a:gd name="connsiteX5" fmla="*/ 968350 w 968353"/>
                <a:gd name="connsiteY5" fmla="*/ 595300 h 1166157"/>
                <a:gd name="connsiteX0" fmla="*/ 968350 w 968353"/>
                <a:gd name="connsiteY0" fmla="*/ 595300 h 1161635"/>
                <a:gd name="connsiteX1" fmla="*/ 557200 w 968353"/>
                <a:gd name="connsiteY1" fmla="*/ 1158850 h 1161635"/>
                <a:gd name="connsiteX2" fmla="*/ 0 w 968353"/>
                <a:gd name="connsiteY2" fmla="*/ 449250 h 1161635"/>
                <a:gd name="connsiteX3" fmla="*/ 214300 w 968353"/>
                <a:gd name="connsiteY3" fmla="*/ 0 h 1161635"/>
                <a:gd name="connsiteX4" fmla="*/ 900100 w 968353"/>
                <a:gd name="connsiteY4" fmla="*/ 430200 h 1161635"/>
                <a:gd name="connsiteX5" fmla="*/ 968350 w 968353"/>
                <a:gd name="connsiteY5" fmla="*/ 595300 h 1161635"/>
                <a:gd name="connsiteX0" fmla="*/ 968350 w 968353"/>
                <a:gd name="connsiteY0" fmla="*/ 595300 h 1188321"/>
                <a:gd name="connsiteX1" fmla="*/ 831303 w 968353"/>
                <a:gd name="connsiteY1" fmla="*/ 1008670 h 1188321"/>
                <a:gd name="connsiteX2" fmla="*/ 557200 w 968353"/>
                <a:gd name="connsiteY2" fmla="*/ 1158850 h 1188321"/>
                <a:gd name="connsiteX3" fmla="*/ 0 w 968353"/>
                <a:gd name="connsiteY3" fmla="*/ 449250 h 1188321"/>
                <a:gd name="connsiteX4" fmla="*/ 214300 w 968353"/>
                <a:gd name="connsiteY4" fmla="*/ 0 h 1188321"/>
                <a:gd name="connsiteX5" fmla="*/ 900100 w 968353"/>
                <a:gd name="connsiteY5" fmla="*/ 430200 h 1188321"/>
                <a:gd name="connsiteX6" fmla="*/ 968350 w 968353"/>
                <a:gd name="connsiteY6" fmla="*/ 595300 h 1188321"/>
                <a:gd name="connsiteX0" fmla="*/ 968350 w 968353"/>
                <a:gd name="connsiteY0" fmla="*/ 595300 h 1183791"/>
                <a:gd name="connsiteX1" fmla="*/ 786853 w 968353"/>
                <a:gd name="connsiteY1" fmla="*/ 983270 h 1183791"/>
                <a:gd name="connsiteX2" fmla="*/ 557200 w 968353"/>
                <a:gd name="connsiteY2" fmla="*/ 1158850 h 1183791"/>
                <a:gd name="connsiteX3" fmla="*/ 0 w 968353"/>
                <a:gd name="connsiteY3" fmla="*/ 449250 h 1183791"/>
                <a:gd name="connsiteX4" fmla="*/ 214300 w 968353"/>
                <a:gd name="connsiteY4" fmla="*/ 0 h 1183791"/>
                <a:gd name="connsiteX5" fmla="*/ 900100 w 968353"/>
                <a:gd name="connsiteY5" fmla="*/ 430200 h 1183791"/>
                <a:gd name="connsiteX6" fmla="*/ 968350 w 968353"/>
                <a:gd name="connsiteY6" fmla="*/ 595300 h 1183791"/>
                <a:gd name="connsiteX0" fmla="*/ 968350 w 968353"/>
                <a:gd name="connsiteY0" fmla="*/ 595300 h 1164934"/>
                <a:gd name="connsiteX1" fmla="*/ 786853 w 968353"/>
                <a:gd name="connsiteY1" fmla="*/ 983270 h 1164934"/>
                <a:gd name="connsiteX2" fmla="*/ 557200 w 968353"/>
                <a:gd name="connsiteY2" fmla="*/ 1158850 h 1164934"/>
                <a:gd name="connsiteX3" fmla="*/ 0 w 968353"/>
                <a:gd name="connsiteY3" fmla="*/ 449250 h 1164934"/>
                <a:gd name="connsiteX4" fmla="*/ 214300 w 968353"/>
                <a:gd name="connsiteY4" fmla="*/ 0 h 1164934"/>
                <a:gd name="connsiteX5" fmla="*/ 900100 w 968353"/>
                <a:gd name="connsiteY5" fmla="*/ 430200 h 1164934"/>
                <a:gd name="connsiteX6" fmla="*/ 968350 w 968353"/>
                <a:gd name="connsiteY6" fmla="*/ 595300 h 1164934"/>
                <a:gd name="connsiteX0" fmla="*/ 971414 w 971417"/>
                <a:gd name="connsiteY0" fmla="*/ 595300 h 1165868"/>
                <a:gd name="connsiteX1" fmla="*/ 789917 w 971417"/>
                <a:gd name="connsiteY1" fmla="*/ 983270 h 1165868"/>
                <a:gd name="connsiteX2" fmla="*/ 560264 w 971417"/>
                <a:gd name="connsiteY2" fmla="*/ 1158850 h 1165868"/>
                <a:gd name="connsiteX3" fmla="*/ 3064 w 971417"/>
                <a:gd name="connsiteY3" fmla="*/ 449250 h 1165868"/>
                <a:gd name="connsiteX4" fmla="*/ 217364 w 971417"/>
                <a:gd name="connsiteY4" fmla="*/ 0 h 1165868"/>
                <a:gd name="connsiteX5" fmla="*/ 903164 w 971417"/>
                <a:gd name="connsiteY5" fmla="*/ 430200 h 1165868"/>
                <a:gd name="connsiteX6" fmla="*/ 971414 w 971417"/>
                <a:gd name="connsiteY6" fmla="*/ 595300 h 11658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8353" h="1159070">
                  <a:moveTo>
                    <a:pt x="968350" y="595300"/>
                  </a:moveTo>
                  <a:cubicBezTo>
                    <a:pt x="911200" y="716742"/>
                    <a:pt x="775742" y="1170492"/>
                    <a:pt x="557200" y="1158850"/>
                  </a:cubicBezTo>
                  <a:cubicBezTo>
                    <a:pt x="395808" y="1134508"/>
                    <a:pt x="19050" y="890042"/>
                    <a:pt x="0" y="449250"/>
                  </a:cubicBezTo>
                  <a:cubicBezTo>
                    <a:pt x="0" y="129108"/>
                    <a:pt x="161688" y="31750"/>
                    <a:pt x="214300" y="0"/>
                  </a:cubicBezTo>
                  <a:cubicBezTo>
                    <a:pt x="404800" y="276750"/>
                    <a:pt x="569900" y="426500"/>
                    <a:pt x="900100" y="430200"/>
                  </a:cubicBezTo>
                  <a:cubicBezTo>
                    <a:pt x="899567" y="476767"/>
                    <a:pt x="968883" y="548733"/>
                    <a:pt x="968350" y="59530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grpSp>
      <p:grpSp>
        <p:nvGrpSpPr>
          <p:cNvPr id="49" name="组合 48"/>
          <p:cNvGrpSpPr>
            <a:grpSpLocks/>
          </p:cNvGrpSpPr>
          <p:nvPr/>
        </p:nvGrpSpPr>
        <p:grpSpPr bwMode="auto">
          <a:xfrm rot="-1126781">
            <a:off x="5018616" y="2386542"/>
            <a:ext cx="1758950" cy="1760538"/>
            <a:chOff x="3707904" y="2497641"/>
            <a:chExt cx="1758012" cy="1760608"/>
          </a:xfrm>
        </p:grpSpPr>
        <p:grpSp>
          <p:nvGrpSpPr>
            <p:cNvPr id="50" name="组合 35"/>
            <p:cNvGrpSpPr>
              <a:grpSpLocks/>
            </p:cNvGrpSpPr>
            <p:nvPr/>
          </p:nvGrpSpPr>
          <p:grpSpPr bwMode="auto">
            <a:xfrm>
              <a:off x="4550770" y="3334356"/>
              <a:ext cx="915146" cy="923893"/>
              <a:chOff x="4550770" y="3334356"/>
              <a:chExt cx="915146" cy="923893"/>
            </a:xfrm>
          </p:grpSpPr>
          <p:sp>
            <p:nvSpPr>
              <p:cNvPr id="52" name="饼形 4"/>
              <p:cNvSpPr/>
              <p:nvPr/>
            </p:nvSpPr>
            <p:spPr>
              <a:xfrm rot="14639890">
                <a:off x="4624804" y="3416233"/>
                <a:ext cx="765206" cy="915499"/>
              </a:xfrm>
              <a:custGeom>
                <a:avLst/>
                <a:gdLst>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16794 w 1816794"/>
                  <a:gd name="connsiteY0" fmla="*/ 588950 h 1489050"/>
                  <a:gd name="connsiteX1" fmla="*/ 916694 w 1816794"/>
                  <a:gd name="connsiteY1" fmla="*/ 1489050 h 1489050"/>
                  <a:gd name="connsiteX2" fmla="*/ 16594 w 1816794"/>
                  <a:gd name="connsiteY2" fmla="*/ 588950 h 1489050"/>
                  <a:gd name="connsiteX3" fmla="*/ 332494 w 1816794"/>
                  <a:gd name="connsiteY3" fmla="*/ 0 h 1489050"/>
                  <a:gd name="connsiteX4" fmla="*/ 916694 w 1816794"/>
                  <a:gd name="connsiteY4" fmla="*/ 588950 h 1489050"/>
                  <a:gd name="connsiteX5" fmla="*/ 1816794 w 1816794"/>
                  <a:gd name="connsiteY5" fmla="*/ 588950 h 1489050"/>
                  <a:gd name="connsiteX0" fmla="*/ 1817233 w 1817233"/>
                  <a:gd name="connsiteY0" fmla="*/ 588950 h 1489050"/>
                  <a:gd name="connsiteX1" fmla="*/ 917133 w 1817233"/>
                  <a:gd name="connsiteY1" fmla="*/ 1489050 h 1489050"/>
                  <a:gd name="connsiteX2" fmla="*/ 17033 w 1817233"/>
                  <a:gd name="connsiteY2" fmla="*/ 588950 h 1489050"/>
                  <a:gd name="connsiteX3" fmla="*/ 332933 w 1817233"/>
                  <a:gd name="connsiteY3" fmla="*/ 0 h 1489050"/>
                  <a:gd name="connsiteX4" fmla="*/ 917133 w 1817233"/>
                  <a:gd name="connsiteY4" fmla="*/ 588950 h 1489050"/>
                  <a:gd name="connsiteX5" fmla="*/ 1817233 w 1817233"/>
                  <a:gd name="connsiteY5" fmla="*/ 588950 h 1489050"/>
                  <a:gd name="connsiteX0" fmla="*/ 1801112 w 1801112"/>
                  <a:gd name="connsiteY0" fmla="*/ 588950 h 1489050"/>
                  <a:gd name="connsiteX1" fmla="*/ 901012 w 1801112"/>
                  <a:gd name="connsiteY1" fmla="*/ 1489050 h 1489050"/>
                  <a:gd name="connsiteX2" fmla="*/ 912 w 1801112"/>
                  <a:gd name="connsiteY2" fmla="*/ 588950 h 1489050"/>
                  <a:gd name="connsiteX3" fmla="*/ 316812 w 1801112"/>
                  <a:gd name="connsiteY3" fmla="*/ 0 h 1489050"/>
                  <a:gd name="connsiteX4" fmla="*/ 901012 w 1801112"/>
                  <a:gd name="connsiteY4" fmla="*/ 588950 h 1489050"/>
                  <a:gd name="connsiteX5" fmla="*/ 1801112 w 1801112"/>
                  <a:gd name="connsiteY5" fmla="*/ 588950 h 1489050"/>
                  <a:gd name="connsiteX0" fmla="*/ 1838904 w 1838904"/>
                  <a:gd name="connsiteY0" fmla="*/ 588950 h 1489051"/>
                  <a:gd name="connsiteX1" fmla="*/ 938804 w 1838904"/>
                  <a:gd name="connsiteY1" fmla="*/ 1489050 h 1489051"/>
                  <a:gd name="connsiteX2" fmla="*/ 604 w 1838904"/>
                  <a:gd name="connsiteY2" fmla="*/ 595300 h 1489051"/>
                  <a:gd name="connsiteX3" fmla="*/ 354604 w 1838904"/>
                  <a:gd name="connsiteY3" fmla="*/ 0 h 1489051"/>
                  <a:gd name="connsiteX4" fmla="*/ 938804 w 1838904"/>
                  <a:gd name="connsiteY4" fmla="*/ 588950 h 1489051"/>
                  <a:gd name="connsiteX5" fmla="*/ 1838904 w 1838904"/>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38430 w 1838430"/>
                  <a:gd name="connsiteY0" fmla="*/ 588950 h 1489051"/>
                  <a:gd name="connsiteX1" fmla="*/ 938330 w 1838430"/>
                  <a:gd name="connsiteY1" fmla="*/ 1489050 h 1489051"/>
                  <a:gd name="connsiteX2" fmla="*/ 130 w 1838430"/>
                  <a:gd name="connsiteY2" fmla="*/ 595300 h 1489051"/>
                  <a:gd name="connsiteX3" fmla="*/ 354130 w 1838430"/>
                  <a:gd name="connsiteY3" fmla="*/ 0 h 1489051"/>
                  <a:gd name="connsiteX4" fmla="*/ 938330 w 1838430"/>
                  <a:gd name="connsiteY4" fmla="*/ 588950 h 1489051"/>
                  <a:gd name="connsiteX5" fmla="*/ 1838430 w 1838430"/>
                  <a:gd name="connsiteY5" fmla="*/ 588950 h 1489051"/>
                  <a:gd name="connsiteX0" fmla="*/ 1838413 w 1838413"/>
                  <a:gd name="connsiteY0" fmla="*/ 588950 h 1489051"/>
                  <a:gd name="connsiteX1" fmla="*/ 938313 w 1838413"/>
                  <a:gd name="connsiteY1" fmla="*/ 1489050 h 1489051"/>
                  <a:gd name="connsiteX2" fmla="*/ 113 w 1838413"/>
                  <a:gd name="connsiteY2" fmla="*/ 595300 h 1489051"/>
                  <a:gd name="connsiteX3" fmla="*/ 354113 w 1838413"/>
                  <a:gd name="connsiteY3" fmla="*/ 0 h 1489051"/>
                  <a:gd name="connsiteX4" fmla="*/ 938313 w 1838413"/>
                  <a:gd name="connsiteY4" fmla="*/ 588950 h 1489051"/>
                  <a:gd name="connsiteX5" fmla="*/ 1838413 w 1838413"/>
                  <a:gd name="connsiteY5" fmla="*/ 588950 h 1489051"/>
                  <a:gd name="connsiteX0" fmla="*/ 1845409 w 1845409"/>
                  <a:gd name="connsiteY0" fmla="*/ 588950 h 1489051"/>
                  <a:gd name="connsiteX1" fmla="*/ 945309 w 1845409"/>
                  <a:gd name="connsiteY1" fmla="*/ 1489050 h 1489051"/>
                  <a:gd name="connsiteX2" fmla="*/ 7109 w 1845409"/>
                  <a:gd name="connsiteY2" fmla="*/ 595300 h 1489051"/>
                  <a:gd name="connsiteX3" fmla="*/ 361109 w 1845409"/>
                  <a:gd name="connsiteY3" fmla="*/ 0 h 1489051"/>
                  <a:gd name="connsiteX4" fmla="*/ 945309 w 1845409"/>
                  <a:gd name="connsiteY4" fmla="*/ 588950 h 1489051"/>
                  <a:gd name="connsiteX5" fmla="*/ 1845409 w 1845409"/>
                  <a:gd name="connsiteY5" fmla="*/ 588950 h 1489051"/>
                  <a:gd name="connsiteX0" fmla="*/ 1840051 w 1840051"/>
                  <a:gd name="connsiteY0" fmla="*/ 588950 h 1317601"/>
                  <a:gd name="connsiteX1" fmla="*/ 527201 w 1840051"/>
                  <a:gd name="connsiteY1" fmla="*/ 1317600 h 1317601"/>
                  <a:gd name="connsiteX2" fmla="*/ 1751 w 1840051"/>
                  <a:gd name="connsiteY2" fmla="*/ 595300 h 1317601"/>
                  <a:gd name="connsiteX3" fmla="*/ 355751 w 1840051"/>
                  <a:gd name="connsiteY3" fmla="*/ 0 h 1317601"/>
                  <a:gd name="connsiteX4" fmla="*/ 939951 w 1840051"/>
                  <a:gd name="connsiteY4" fmla="*/ 588950 h 1317601"/>
                  <a:gd name="connsiteX5" fmla="*/ 1840051 w 1840051"/>
                  <a:gd name="connsiteY5" fmla="*/ 588950 h 1317601"/>
                  <a:gd name="connsiteX0" fmla="*/ 1827417 w 1827417"/>
                  <a:gd name="connsiteY0" fmla="*/ 588950 h 1317662"/>
                  <a:gd name="connsiteX1" fmla="*/ 514567 w 1827417"/>
                  <a:gd name="connsiteY1" fmla="*/ 1317600 h 1317662"/>
                  <a:gd name="connsiteX2" fmla="*/ 1817 w 1827417"/>
                  <a:gd name="connsiteY2" fmla="*/ 627050 h 1317662"/>
                  <a:gd name="connsiteX3" fmla="*/ 343117 w 1827417"/>
                  <a:gd name="connsiteY3" fmla="*/ 0 h 1317662"/>
                  <a:gd name="connsiteX4" fmla="*/ 927317 w 1827417"/>
                  <a:gd name="connsiteY4" fmla="*/ 588950 h 1317662"/>
                  <a:gd name="connsiteX5" fmla="*/ 1827417 w 1827417"/>
                  <a:gd name="connsiteY5" fmla="*/ 588950 h 1317662"/>
                  <a:gd name="connsiteX0" fmla="*/ 1833117 w 1833117"/>
                  <a:gd name="connsiteY0" fmla="*/ 411150 h 1139859"/>
                  <a:gd name="connsiteX1" fmla="*/ 520267 w 1833117"/>
                  <a:gd name="connsiteY1" fmla="*/ 1139800 h 1139859"/>
                  <a:gd name="connsiteX2" fmla="*/ 7517 w 1833117"/>
                  <a:gd name="connsiteY2" fmla="*/ 449250 h 1139859"/>
                  <a:gd name="connsiteX3" fmla="*/ 221817 w 1833117"/>
                  <a:gd name="connsiteY3" fmla="*/ 0 h 1139859"/>
                  <a:gd name="connsiteX4" fmla="*/ 933017 w 1833117"/>
                  <a:gd name="connsiteY4" fmla="*/ 411150 h 1139859"/>
                  <a:gd name="connsiteX5" fmla="*/ 1833117 w 1833117"/>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25504 w 1825604"/>
                  <a:gd name="connsiteY4" fmla="*/ 41115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898503 w 900103"/>
                  <a:gd name="connsiteY0" fmla="*/ 569900 h 1142307"/>
                  <a:gd name="connsiteX1" fmla="*/ 512753 w 900103"/>
                  <a:gd name="connsiteY1" fmla="*/ 1139800 h 1142307"/>
                  <a:gd name="connsiteX2" fmla="*/ 3 w 900103"/>
                  <a:gd name="connsiteY2" fmla="*/ 449250 h 1142307"/>
                  <a:gd name="connsiteX3" fmla="*/ 214303 w 900103"/>
                  <a:gd name="connsiteY3" fmla="*/ 0 h 1142307"/>
                  <a:gd name="connsiteX4" fmla="*/ 900103 w 900103"/>
                  <a:gd name="connsiteY4" fmla="*/ 430200 h 1142307"/>
                  <a:gd name="connsiteX5" fmla="*/ 898503 w 900103"/>
                  <a:gd name="connsiteY5" fmla="*/ 569900 h 1142307"/>
                  <a:gd name="connsiteX0" fmla="*/ 898503 w 900103"/>
                  <a:gd name="connsiteY0" fmla="*/ 569900 h 1139811"/>
                  <a:gd name="connsiteX1" fmla="*/ 512753 w 900103"/>
                  <a:gd name="connsiteY1" fmla="*/ 1139800 h 1139811"/>
                  <a:gd name="connsiteX2" fmla="*/ 3 w 900103"/>
                  <a:gd name="connsiteY2" fmla="*/ 449250 h 1139811"/>
                  <a:gd name="connsiteX3" fmla="*/ 214303 w 900103"/>
                  <a:gd name="connsiteY3" fmla="*/ 0 h 1139811"/>
                  <a:gd name="connsiteX4" fmla="*/ 900103 w 900103"/>
                  <a:gd name="connsiteY4" fmla="*/ 430200 h 1139811"/>
                  <a:gd name="connsiteX5" fmla="*/ 898503 w 900103"/>
                  <a:gd name="connsiteY5" fmla="*/ 569900 h 1139811"/>
                  <a:gd name="connsiteX0" fmla="*/ 898503 w 900103"/>
                  <a:gd name="connsiteY0" fmla="*/ 569900 h 1139805"/>
                  <a:gd name="connsiteX1" fmla="*/ 512753 w 900103"/>
                  <a:gd name="connsiteY1" fmla="*/ 1139800 h 1139805"/>
                  <a:gd name="connsiteX2" fmla="*/ 3 w 900103"/>
                  <a:gd name="connsiteY2" fmla="*/ 449250 h 1139805"/>
                  <a:gd name="connsiteX3" fmla="*/ 214303 w 900103"/>
                  <a:gd name="connsiteY3" fmla="*/ 0 h 1139805"/>
                  <a:gd name="connsiteX4" fmla="*/ 900103 w 900103"/>
                  <a:gd name="connsiteY4" fmla="*/ 430200 h 1139805"/>
                  <a:gd name="connsiteX5" fmla="*/ 898503 w 900103"/>
                  <a:gd name="connsiteY5" fmla="*/ 569900 h 1139805"/>
                  <a:gd name="connsiteX0" fmla="*/ 968353 w 968356"/>
                  <a:gd name="connsiteY0" fmla="*/ 595300 h 1142345"/>
                  <a:gd name="connsiteX1" fmla="*/ 512753 w 968356"/>
                  <a:gd name="connsiteY1" fmla="*/ 1139800 h 1142345"/>
                  <a:gd name="connsiteX2" fmla="*/ 3 w 968356"/>
                  <a:gd name="connsiteY2" fmla="*/ 449250 h 1142345"/>
                  <a:gd name="connsiteX3" fmla="*/ 214303 w 968356"/>
                  <a:gd name="connsiteY3" fmla="*/ 0 h 1142345"/>
                  <a:gd name="connsiteX4" fmla="*/ 900103 w 968356"/>
                  <a:gd name="connsiteY4" fmla="*/ 430200 h 1142345"/>
                  <a:gd name="connsiteX5" fmla="*/ 968353 w 968356"/>
                  <a:gd name="connsiteY5" fmla="*/ 595300 h 1142345"/>
                  <a:gd name="connsiteX0" fmla="*/ 968353 w 968356"/>
                  <a:gd name="connsiteY0" fmla="*/ 595300 h 1142111"/>
                  <a:gd name="connsiteX1" fmla="*/ 512753 w 968356"/>
                  <a:gd name="connsiteY1" fmla="*/ 1139800 h 1142111"/>
                  <a:gd name="connsiteX2" fmla="*/ 3 w 968356"/>
                  <a:gd name="connsiteY2" fmla="*/ 449250 h 1142111"/>
                  <a:gd name="connsiteX3" fmla="*/ 214303 w 968356"/>
                  <a:gd name="connsiteY3" fmla="*/ 0 h 1142111"/>
                  <a:gd name="connsiteX4" fmla="*/ 900103 w 968356"/>
                  <a:gd name="connsiteY4" fmla="*/ 430200 h 1142111"/>
                  <a:gd name="connsiteX5" fmla="*/ 968353 w 968356"/>
                  <a:gd name="connsiteY5" fmla="*/ 595300 h 1142111"/>
                  <a:gd name="connsiteX0" fmla="*/ 968353 w 968356"/>
                  <a:gd name="connsiteY0" fmla="*/ 595300 h 1139936"/>
                  <a:gd name="connsiteX1" fmla="*/ 512753 w 968356"/>
                  <a:gd name="connsiteY1" fmla="*/ 1139800 h 1139936"/>
                  <a:gd name="connsiteX2" fmla="*/ 3 w 968356"/>
                  <a:gd name="connsiteY2" fmla="*/ 449250 h 1139936"/>
                  <a:gd name="connsiteX3" fmla="*/ 214303 w 968356"/>
                  <a:gd name="connsiteY3" fmla="*/ 0 h 1139936"/>
                  <a:gd name="connsiteX4" fmla="*/ 900103 w 968356"/>
                  <a:gd name="connsiteY4" fmla="*/ 430200 h 1139936"/>
                  <a:gd name="connsiteX5" fmla="*/ 968353 w 968356"/>
                  <a:gd name="connsiteY5" fmla="*/ 595300 h 1139936"/>
                  <a:gd name="connsiteX0" fmla="*/ 968353 w 968356"/>
                  <a:gd name="connsiteY0" fmla="*/ 595300 h 1142482"/>
                  <a:gd name="connsiteX1" fmla="*/ 512753 w 968356"/>
                  <a:gd name="connsiteY1" fmla="*/ 1139800 h 1142482"/>
                  <a:gd name="connsiteX2" fmla="*/ 3 w 968356"/>
                  <a:gd name="connsiteY2" fmla="*/ 449250 h 1142482"/>
                  <a:gd name="connsiteX3" fmla="*/ 214303 w 968356"/>
                  <a:gd name="connsiteY3" fmla="*/ 0 h 1142482"/>
                  <a:gd name="connsiteX4" fmla="*/ 900103 w 968356"/>
                  <a:gd name="connsiteY4" fmla="*/ 430200 h 1142482"/>
                  <a:gd name="connsiteX5" fmla="*/ 968353 w 968356"/>
                  <a:gd name="connsiteY5" fmla="*/ 595300 h 1142482"/>
                  <a:gd name="connsiteX0" fmla="*/ 977790 w 977793"/>
                  <a:gd name="connsiteY0" fmla="*/ 595300 h 1161460"/>
                  <a:gd name="connsiteX1" fmla="*/ 566640 w 977793"/>
                  <a:gd name="connsiteY1" fmla="*/ 1158850 h 1161460"/>
                  <a:gd name="connsiteX2" fmla="*/ 9440 w 977793"/>
                  <a:gd name="connsiteY2" fmla="*/ 449250 h 1161460"/>
                  <a:gd name="connsiteX3" fmla="*/ 223740 w 977793"/>
                  <a:gd name="connsiteY3" fmla="*/ 0 h 1161460"/>
                  <a:gd name="connsiteX4" fmla="*/ 909540 w 977793"/>
                  <a:gd name="connsiteY4" fmla="*/ 430200 h 1161460"/>
                  <a:gd name="connsiteX5" fmla="*/ 977790 w 977793"/>
                  <a:gd name="connsiteY5" fmla="*/ 595300 h 1161460"/>
                  <a:gd name="connsiteX0" fmla="*/ 977790 w 977793"/>
                  <a:gd name="connsiteY0" fmla="*/ 595300 h 1165741"/>
                  <a:gd name="connsiteX1" fmla="*/ 566640 w 977793"/>
                  <a:gd name="connsiteY1" fmla="*/ 1158850 h 1165741"/>
                  <a:gd name="connsiteX2" fmla="*/ 9440 w 977793"/>
                  <a:gd name="connsiteY2" fmla="*/ 449250 h 1165741"/>
                  <a:gd name="connsiteX3" fmla="*/ 223740 w 977793"/>
                  <a:gd name="connsiteY3" fmla="*/ 0 h 1165741"/>
                  <a:gd name="connsiteX4" fmla="*/ 909540 w 977793"/>
                  <a:gd name="connsiteY4" fmla="*/ 430200 h 1165741"/>
                  <a:gd name="connsiteX5" fmla="*/ 977790 w 977793"/>
                  <a:gd name="connsiteY5" fmla="*/ 595300 h 1165741"/>
                  <a:gd name="connsiteX0" fmla="*/ 968350 w 968353"/>
                  <a:gd name="connsiteY0" fmla="*/ 595300 h 1166157"/>
                  <a:gd name="connsiteX1" fmla="*/ 557200 w 968353"/>
                  <a:gd name="connsiteY1" fmla="*/ 1158850 h 1166157"/>
                  <a:gd name="connsiteX2" fmla="*/ 0 w 968353"/>
                  <a:gd name="connsiteY2" fmla="*/ 449250 h 1166157"/>
                  <a:gd name="connsiteX3" fmla="*/ 214300 w 968353"/>
                  <a:gd name="connsiteY3" fmla="*/ 0 h 1166157"/>
                  <a:gd name="connsiteX4" fmla="*/ 900100 w 968353"/>
                  <a:gd name="connsiteY4" fmla="*/ 430200 h 1166157"/>
                  <a:gd name="connsiteX5" fmla="*/ 968350 w 968353"/>
                  <a:gd name="connsiteY5" fmla="*/ 595300 h 1166157"/>
                  <a:gd name="connsiteX0" fmla="*/ 968350 w 968353"/>
                  <a:gd name="connsiteY0" fmla="*/ 595300 h 1161635"/>
                  <a:gd name="connsiteX1" fmla="*/ 557200 w 968353"/>
                  <a:gd name="connsiteY1" fmla="*/ 1158850 h 1161635"/>
                  <a:gd name="connsiteX2" fmla="*/ 0 w 968353"/>
                  <a:gd name="connsiteY2" fmla="*/ 449250 h 1161635"/>
                  <a:gd name="connsiteX3" fmla="*/ 214300 w 968353"/>
                  <a:gd name="connsiteY3" fmla="*/ 0 h 1161635"/>
                  <a:gd name="connsiteX4" fmla="*/ 900100 w 968353"/>
                  <a:gd name="connsiteY4" fmla="*/ 430200 h 1161635"/>
                  <a:gd name="connsiteX5" fmla="*/ 968350 w 968353"/>
                  <a:gd name="connsiteY5" fmla="*/ 595300 h 1161635"/>
                  <a:gd name="connsiteX0" fmla="*/ 968350 w 968353"/>
                  <a:gd name="connsiteY0" fmla="*/ 595300 h 1188321"/>
                  <a:gd name="connsiteX1" fmla="*/ 831303 w 968353"/>
                  <a:gd name="connsiteY1" fmla="*/ 1008670 h 1188321"/>
                  <a:gd name="connsiteX2" fmla="*/ 557200 w 968353"/>
                  <a:gd name="connsiteY2" fmla="*/ 1158850 h 1188321"/>
                  <a:gd name="connsiteX3" fmla="*/ 0 w 968353"/>
                  <a:gd name="connsiteY3" fmla="*/ 449250 h 1188321"/>
                  <a:gd name="connsiteX4" fmla="*/ 214300 w 968353"/>
                  <a:gd name="connsiteY4" fmla="*/ 0 h 1188321"/>
                  <a:gd name="connsiteX5" fmla="*/ 900100 w 968353"/>
                  <a:gd name="connsiteY5" fmla="*/ 430200 h 1188321"/>
                  <a:gd name="connsiteX6" fmla="*/ 968350 w 968353"/>
                  <a:gd name="connsiteY6" fmla="*/ 595300 h 1188321"/>
                  <a:gd name="connsiteX0" fmla="*/ 968350 w 968353"/>
                  <a:gd name="connsiteY0" fmla="*/ 595300 h 1183791"/>
                  <a:gd name="connsiteX1" fmla="*/ 786853 w 968353"/>
                  <a:gd name="connsiteY1" fmla="*/ 983270 h 1183791"/>
                  <a:gd name="connsiteX2" fmla="*/ 557200 w 968353"/>
                  <a:gd name="connsiteY2" fmla="*/ 1158850 h 1183791"/>
                  <a:gd name="connsiteX3" fmla="*/ 0 w 968353"/>
                  <a:gd name="connsiteY3" fmla="*/ 449250 h 1183791"/>
                  <a:gd name="connsiteX4" fmla="*/ 214300 w 968353"/>
                  <a:gd name="connsiteY4" fmla="*/ 0 h 1183791"/>
                  <a:gd name="connsiteX5" fmla="*/ 900100 w 968353"/>
                  <a:gd name="connsiteY5" fmla="*/ 430200 h 1183791"/>
                  <a:gd name="connsiteX6" fmla="*/ 968350 w 968353"/>
                  <a:gd name="connsiteY6" fmla="*/ 595300 h 1183791"/>
                  <a:gd name="connsiteX0" fmla="*/ 968350 w 968353"/>
                  <a:gd name="connsiteY0" fmla="*/ 595300 h 1164934"/>
                  <a:gd name="connsiteX1" fmla="*/ 786853 w 968353"/>
                  <a:gd name="connsiteY1" fmla="*/ 983270 h 1164934"/>
                  <a:gd name="connsiteX2" fmla="*/ 557200 w 968353"/>
                  <a:gd name="connsiteY2" fmla="*/ 1158850 h 1164934"/>
                  <a:gd name="connsiteX3" fmla="*/ 0 w 968353"/>
                  <a:gd name="connsiteY3" fmla="*/ 449250 h 1164934"/>
                  <a:gd name="connsiteX4" fmla="*/ 214300 w 968353"/>
                  <a:gd name="connsiteY4" fmla="*/ 0 h 1164934"/>
                  <a:gd name="connsiteX5" fmla="*/ 900100 w 968353"/>
                  <a:gd name="connsiteY5" fmla="*/ 430200 h 1164934"/>
                  <a:gd name="connsiteX6" fmla="*/ 968350 w 968353"/>
                  <a:gd name="connsiteY6" fmla="*/ 595300 h 1164934"/>
                  <a:gd name="connsiteX0" fmla="*/ 971414 w 971417"/>
                  <a:gd name="connsiteY0" fmla="*/ 595300 h 1165868"/>
                  <a:gd name="connsiteX1" fmla="*/ 789917 w 971417"/>
                  <a:gd name="connsiteY1" fmla="*/ 983270 h 1165868"/>
                  <a:gd name="connsiteX2" fmla="*/ 560264 w 971417"/>
                  <a:gd name="connsiteY2" fmla="*/ 1158850 h 1165868"/>
                  <a:gd name="connsiteX3" fmla="*/ 3064 w 971417"/>
                  <a:gd name="connsiteY3" fmla="*/ 449250 h 1165868"/>
                  <a:gd name="connsiteX4" fmla="*/ 217364 w 971417"/>
                  <a:gd name="connsiteY4" fmla="*/ 0 h 1165868"/>
                  <a:gd name="connsiteX5" fmla="*/ 903164 w 971417"/>
                  <a:gd name="connsiteY5" fmla="*/ 430200 h 1165868"/>
                  <a:gd name="connsiteX6" fmla="*/ 971414 w 971417"/>
                  <a:gd name="connsiteY6" fmla="*/ 595300 h 11658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8353" h="1159070">
                    <a:moveTo>
                      <a:pt x="968350" y="595300"/>
                    </a:moveTo>
                    <a:cubicBezTo>
                      <a:pt x="911200" y="716742"/>
                      <a:pt x="775742" y="1170492"/>
                      <a:pt x="557200" y="1158850"/>
                    </a:cubicBezTo>
                    <a:cubicBezTo>
                      <a:pt x="395808" y="1134508"/>
                      <a:pt x="19050" y="890042"/>
                      <a:pt x="0" y="449250"/>
                    </a:cubicBezTo>
                    <a:cubicBezTo>
                      <a:pt x="0" y="129108"/>
                      <a:pt x="161688" y="31750"/>
                      <a:pt x="214300" y="0"/>
                    </a:cubicBezTo>
                    <a:cubicBezTo>
                      <a:pt x="404800" y="276750"/>
                      <a:pt x="569900" y="426500"/>
                      <a:pt x="900100" y="430200"/>
                    </a:cubicBezTo>
                    <a:cubicBezTo>
                      <a:pt x="899567" y="476767"/>
                      <a:pt x="968883" y="548733"/>
                      <a:pt x="968350" y="595300"/>
                    </a:cubicBezTo>
                    <a:close/>
                  </a:path>
                </a:pathLst>
              </a:cu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sp>
            <p:nvSpPr>
              <p:cNvPr id="53" name="新月形 2"/>
              <p:cNvSpPr/>
              <p:nvPr/>
            </p:nvSpPr>
            <p:spPr>
              <a:xfrm rot="11331083">
                <a:off x="4910893" y="3332166"/>
                <a:ext cx="520422" cy="874748"/>
              </a:xfrm>
              <a:custGeom>
                <a:avLst/>
                <a:gdLst>
                  <a:gd name="connsiteX0" fmla="*/ 339206 w 339206"/>
                  <a:gd name="connsiteY0" fmla="*/ 653831 h 653831"/>
                  <a:gd name="connsiteX1" fmla="*/ 0 w 339206"/>
                  <a:gd name="connsiteY1" fmla="*/ 326915 h 653831"/>
                  <a:gd name="connsiteX2" fmla="*/ 339206 w 339206"/>
                  <a:gd name="connsiteY2" fmla="*/ -1 h 653831"/>
                  <a:gd name="connsiteX3" fmla="*/ 339206 w 339206"/>
                  <a:gd name="connsiteY3" fmla="*/ 653830 h 653831"/>
                  <a:gd name="connsiteX4" fmla="*/ 339206 w 339206"/>
                  <a:gd name="connsiteY4" fmla="*/ 653831 h 653831"/>
                  <a:gd name="connsiteX0" fmla="*/ 339565 w 393465"/>
                  <a:gd name="connsiteY0" fmla="*/ 773129 h 773129"/>
                  <a:gd name="connsiteX1" fmla="*/ 359 w 393465"/>
                  <a:gd name="connsiteY1" fmla="*/ 446213 h 773129"/>
                  <a:gd name="connsiteX2" fmla="*/ 393465 w 393465"/>
                  <a:gd name="connsiteY2" fmla="*/ 0 h 773129"/>
                  <a:gd name="connsiteX3" fmla="*/ 339565 w 393465"/>
                  <a:gd name="connsiteY3" fmla="*/ 773128 h 773129"/>
                  <a:gd name="connsiteX4" fmla="*/ 339565 w 393465"/>
                  <a:gd name="connsiteY4" fmla="*/ 773129 h 773129"/>
                  <a:gd name="connsiteX0" fmla="*/ 192697 w 406502"/>
                  <a:gd name="connsiteY0" fmla="*/ 843518 h 843518"/>
                  <a:gd name="connsiteX1" fmla="*/ 13396 w 406502"/>
                  <a:gd name="connsiteY1" fmla="*/ 446213 h 843518"/>
                  <a:gd name="connsiteX2" fmla="*/ 406502 w 406502"/>
                  <a:gd name="connsiteY2" fmla="*/ 0 h 843518"/>
                  <a:gd name="connsiteX3" fmla="*/ 352602 w 406502"/>
                  <a:gd name="connsiteY3" fmla="*/ 773128 h 843518"/>
                  <a:gd name="connsiteX4" fmla="*/ 192697 w 406502"/>
                  <a:gd name="connsiteY4" fmla="*/ 843518 h 843518"/>
                  <a:gd name="connsiteX0" fmla="*/ 192697 w 406502"/>
                  <a:gd name="connsiteY0" fmla="*/ 843518 h 843518"/>
                  <a:gd name="connsiteX1" fmla="*/ 13396 w 406502"/>
                  <a:gd name="connsiteY1" fmla="*/ 446213 h 843518"/>
                  <a:gd name="connsiteX2" fmla="*/ 406502 w 406502"/>
                  <a:gd name="connsiteY2" fmla="*/ 0 h 843518"/>
                  <a:gd name="connsiteX3" fmla="*/ 377504 w 406502"/>
                  <a:gd name="connsiteY3" fmla="*/ 827981 h 843518"/>
                  <a:gd name="connsiteX4" fmla="*/ 192697 w 406502"/>
                  <a:gd name="connsiteY4" fmla="*/ 843518 h 843518"/>
                  <a:gd name="connsiteX0" fmla="*/ 201568 w 541682"/>
                  <a:gd name="connsiteY0" fmla="*/ 856754 h 856754"/>
                  <a:gd name="connsiteX1" fmla="*/ 22267 w 541682"/>
                  <a:gd name="connsiteY1" fmla="*/ 459449 h 856754"/>
                  <a:gd name="connsiteX2" fmla="*/ 541682 w 541682"/>
                  <a:gd name="connsiteY2" fmla="*/ 0 h 856754"/>
                  <a:gd name="connsiteX3" fmla="*/ 386375 w 541682"/>
                  <a:gd name="connsiteY3" fmla="*/ 841217 h 856754"/>
                  <a:gd name="connsiteX4" fmla="*/ 201568 w 541682"/>
                  <a:gd name="connsiteY4" fmla="*/ 856754 h 856754"/>
                  <a:gd name="connsiteX0" fmla="*/ 224913 w 565027"/>
                  <a:gd name="connsiteY0" fmla="*/ 856754 h 856754"/>
                  <a:gd name="connsiteX1" fmla="*/ 45612 w 565027"/>
                  <a:gd name="connsiteY1" fmla="*/ 459449 h 856754"/>
                  <a:gd name="connsiteX2" fmla="*/ 565027 w 565027"/>
                  <a:gd name="connsiteY2" fmla="*/ 0 h 856754"/>
                  <a:gd name="connsiteX3" fmla="*/ 409720 w 565027"/>
                  <a:gd name="connsiteY3" fmla="*/ 841217 h 856754"/>
                  <a:gd name="connsiteX4" fmla="*/ 224913 w 565027"/>
                  <a:gd name="connsiteY4" fmla="*/ 856754 h 856754"/>
                  <a:gd name="connsiteX0" fmla="*/ 224913 w 565027"/>
                  <a:gd name="connsiteY0" fmla="*/ 856754 h 856754"/>
                  <a:gd name="connsiteX1" fmla="*/ 45612 w 565027"/>
                  <a:gd name="connsiteY1" fmla="*/ 459449 h 856754"/>
                  <a:gd name="connsiteX2" fmla="*/ 565027 w 565027"/>
                  <a:gd name="connsiteY2" fmla="*/ 0 h 856754"/>
                  <a:gd name="connsiteX3" fmla="*/ 409720 w 565027"/>
                  <a:gd name="connsiteY3" fmla="*/ 841217 h 856754"/>
                  <a:gd name="connsiteX4" fmla="*/ 224913 w 565027"/>
                  <a:gd name="connsiteY4" fmla="*/ 856754 h 856754"/>
                  <a:gd name="connsiteX0" fmla="*/ 179301 w 519415"/>
                  <a:gd name="connsiteY0" fmla="*/ 856754 h 856754"/>
                  <a:gd name="connsiteX1" fmla="*/ 0 w 519415"/>
                  <a:gd name="connsiteY1" fmla="*/ 459449 h 856754"/>
                  <a:gd name="connsiteX2" fmla="*/ 519415 w 519415"/>
                  <a:gd name="connsiteY2" fmla="*/ 0 h 856754"/>
                  <a:gd name="connsiteX3" fmla="*/ 364108 w 519415"/>
                  <a:gd name="connsiteY3" fmla="*/ 841217 h 856754"/>
                  <a:gd name="connsiteX4" fmla="*/ 179301 w 519415"/>
                  <a:gd name="connsiteY4" fmla="*/ 856754 h 856754"/>
                  <a:gd name="connsiteX0" fmla="*/ 179301 w 519415"/>
                  <a:gd name="connsiteY0" fmla="*/ 856754 h 856754"/>
                  <a:gd name="connsiteX1" fmla="*/ 0 w 519415"/>
                  <a:gd name="connsiteY1" fmla="*/ 459449 h 856754"/>
                  <a:gd name="connsiteX2" fmla="*/ 519415 w 519415"/>
                  <a:gd name="connsiteY2" fmla="*/ 0 h 856754"/>
                  <a:gd name="connsiteX3" fmla="*/ 364108 w 519415"/>
                  <a:gd name="connsiteY3" fmla="*/ 841217 h 856754"/>
                  <a:gd name="connsiteX4" fmla="*/ 179301 w 519415"/>
                  <a:gd name="connsiteY4" fmla="*/ 856754 h 856754"/>
                  <a:gd name="connsiteX0" fmla="*/ 190472 w 530586"/>
                  <a:gd name="connsiteY0" fmla="*/ 856754 h 856830"/>
                  <a:gd name="connsiteX1" fmla="*/ 11171 w 530586"/>
                  <a:gd name="connsiteY1" fmla="*/ 459449 h 856830"/>
                  <a:gd name="connsiteX2" fmla="*/ 530586 w 530586"/>
                  <a:gd name="connsiteY2" fmla="*/ 0 h 856830"/>
                  <a:gd name="connsiteX3" fmla="*/ 375279 w 530586"/>
                  <a:gd name="connsiteY3" fmla="*/ 841217 h 856830"/>
                  <a:gd name="connsiteX4" fmla="*/ 190472 w 530586"/>
                  <a:gd name="connsiteY4" fmla="*/ 856754 h 856830"/>
                  <a:gd name="connsiteX0" fmla="*/ 193755 w 533869"/>
                  <a:gd name="connsiteY0" fmla="*/ 856754 h 856782"/>
                  <a:gd name="connsiteX1" fmla="*/ 14454 w 533869"/>
                  <a:gd name="connsiteY1" fmla="*/ 459449 h 856782"/>
                  <a:gd name="connsiteX2" fmla="*/ 533869 w 533869"/>
                  <a:gd name="connsiteY2" fmla="*/ 0 h 856782"/>
                  <a:gd name="connsiteX3" fmla="*/ 378562 w 533869"/>
                  <a:gd name="connsiteY3" fmla="*/ 841217 h 856782"/>
                  <a:gd name="connsiteX4" fmla="*/ 193755 w 533869"/>
                  <a:gd name="connsiteY4" fmla="*/ 856754 h 856782"/>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61883 h 861993"/>
                  <a:gd name="connsiteX1" fmla="*/ 1740 w 521155"/>
                  <a:gd name="connsiteY1" fmla="*/ 464578 h 861993"/>
                  <a:gd name="connsiteX2" fmla="*/ 521155 w 521155"/>
                  <a:gd name="connsiteY2" fmla="*/ 5129 h 861993"/>
                  <a:gd name="connsiteX3" fmla="*/ 365848 w 521155"/>
                  <a:gd name="connsiteY3" fmla="*/ 846346 h 861993"/>
                  <a:gd name="connsiteX4" fmla="*/ 181041 w 521155"/>
                  <a:gd name="connsiteY4" fmla="*/ 861883 h 861993"/>
                  <a:gd name="connsiteX0" fmla="*/ 181246 w 521360"/>
                  <a:gd name="connsiteY0" fmla="*/ 861883 h 863268"/>
                  <a:gd name="connsiteX1" fmla="*/ 1945 w 521360"/>
                  <a:gd name="connsiteY1" fmla="*/ 464578 h 863268"/>
                  <a:gd name="connsiteX2" fmla="*/ 521360 w 521360"/>
                  <a:gd name="connsiteY2" fmla="*/ 5129 h 863268"/>
                  <a:gd name="connsiteX3" fmla="*/ 366053 w 521360"/>
                  <a:gd name="connsiteY3" fmla="*/ 846346 h 863268"/>
                  <a:gd name="connsiteX4" fmla="*/ 181246 w 521360"/>
                  <a:gd name="connsiteY4" fmla="*/ 861883 h 863268"/>
                  <a:gd name="connsiteX0" fmla="*/ 180972 w 521086"/>
                  <a:gd name="connsiteY0" fmla="*/ 861883 h 865983"/>
                  <a:gd name="connsiteX1" fmla="*/ 1671 w 521086"/>
                  <a:gd name="connsiteY1" fmla="*/ 464578 h 865983"/>
                  <a:gd name="connsiteX2" fmla="*/ 521086 w 521086"/>
                  <a:gd name="connsiteY2" fmla="*/ 5129 h 865983"/>
                  <a:gd name="connsiteX3" fmla="*/ 365779 w 521086"/>
                  <a:gd name="connsiteY3" fmla="*/ 846346 h 865983"/>
                  <a:gd name="connsiteX4" fmla="*/ 180972 w 521086"/>
                  <a:gd name="connsiteY4" fmla="*/ 861883 h 865983"/>
                  <a:gd name="connsiteX0" fmla="*/ 180972 w 521086"/>
                  <a:gd name="connsiteY0" fmla="*/ 861883 h 865983"/>
                  <a:gd name="connsiteX1" fmla="*/ 1671 w 521086"/>
                  <a:gd name="connsiteY1" fmla="*/ 464578 h 865983"/>
                  <a:gd name="connsiteX2" fmla="*/ 521086 w 521086"/>
                  <a:gd name="connsiteY2" fmla="*/ 5129 h 865983"/>
                  <a:gd name="connsiteX3" fmla="*/ 365779 w 521086"/>
                  <a:gd name="connsiteY3" fmla="*/ 846346 h 865983"/>
                  <a:gd name="connsiteX4" fmla="*/ 180972 w 521086"/>
                  <a:gd name="connsiteY4" fmla="*/ 861883 h 865983"/>
                  <a:gd name="connsiteX0" fmla="*/ 180972 w 521086"/>
                  <a:gd name="connsiteY0" fmla="*/ 861883 h 874594"/>
                  <a:gd name="connsiteX1" fmla="*/ 1671 w 521086"/>
                  <a:gd name="connsiteY1" fmla="*/ 464578 h 874594"/>
                  <a:gd name="connsiteX2" fmla="*/ 521086 w 521086"/>
                  <a:gd name="connsiteY2" fmla="*/ 5129 h 874594"/>
                  <a:gd name="connsiteX3" fmla="*/ 365779 w 521086"/>
                  <a:gd name="connsiteY3" fmla="*/ 846346 h 874594"/>
                  <a:gd name="connsiteX4" fmla="*/ 180972 w 521086"/>
                  <a:gd name="connsiteY4" fmla="*/ 861883 h 874594"/>
                  <a:gd name="connsiteX0" fmla="*/ 180972 w 521086"/>
                  <a:gd name="connsiteY0" fmla="*/ 861883 h 868739"/>
                  <a:gd name="connsiteX1" fmla="*/ 1671 w 521086"/>
                  <a:gd name="connsiteY1" fmla="*/ 464578 h 868739"/>
                  <a:gd name="connsiteX2" fmla="*/ 521086 w 521086"/>
                  <a:gd name="connsiteY2" fmla="*/ 5129 h 868739"/>
                  <a:gd name="connsiteX3" fmla="*/ 365779 w 521086"/>
                  <a:gd name="connsiteY3" fmla="*/ 846346 h 868739"/>
                  <a:gd name="connsiteX4" fmla="*/ 180972 w 521086"/>
                  <a:gd name="connsiteY4" fmla="*/ 861883 h 868739"/>
                  <a:gd name="connsiteX0" fmla="*/ 181099 w 521213"/>
                  <a:gd name="connsiteY0" fmla="*/ 861883 h 868739"/>
                  <a:gd name="connsiteX1" fmla="*/ 1798 w 521213"/>
                  <a:gd name="connsiteY1" fmla="*/ 464578 h 868739"/>
                  <a:gd name="connsiteX2" fmla="*/ 521213 w 521213"/>
                  <a:gd name="connsiteY2" fmla="*/ 5129 h 868739"/>
                  <a:gd name="connsiteX3" fmla="*/ 365906 w 521213"/>
                  <a:gd name="connsiteY3" fmla="*/ 846346 h 868739"/>
                  <a:gd name="connsiteX4" fmla="*/ 181099 w 521213"/>
                  <a:gd name="connsiteY4" fmla="*/ 861883 h 868739"/>
                  <a:gd name="connsiteX0" fmla="*/ 180932 w 521046"/>
                  <a:gd name="connsiteY0" fmla="*/ 861883 h 868739"/>
                  <a:gd name="connsiteX1" fmla="*/ 1631 w 521046"/>
                  <a:gd name="connsiteY1" fmla="*/ 464578 h 868739"/>
                  <a:gd name="connsiteX2" fmla="*/ 521046 w 521046"/>
                  <a:gd name="connsiteY2" fmla="*/ 5129 h 868739"/>
                  <a:gd name="connsiteX3" fmla="*/ 365739 w 521046"/>
                  <a:gd name="connsiteY3" fmla="*/ 846346 h 868739"/>
                  <a:gd name="connsiteX4" fmla="*/ 180932 w 521046"/>
                  <a:gd name="connsiteY4" fmla="*/ 861883 h 868739"/>
                  <a:gd name="connsiteX0" fmla="*/ 180434 w 521053"/>
                  <a:gd name="connsiteY0" fmla="*/ 875343 h 880639"/>
                  <a:gd name="connsiteX1" fmla="*/ 1638 w 521053"/>
                  <a:gd name="connsiteY1" fmla="*/ 464578 h 880639"/>
                  <a:gd name="connsiteX2" fmla="*/ 521053 w 521053"/>
                  <a:gd name="connsiteY2" fmla="*/ 5129 h 880639"/>
                  <a:gd name="connsiteX3" fmla="*/ 365746 w 521053"/>
                  <a:gd name="connsiteY3" fmla="*/ 846346 h 880639"/>
                  <a:gd name="connsiteX4" fmla="*/ 180434 w 521053"/>
                  <a:gd name="connsiteY4" fmla="*/ 875343 h 880639"/>
                  <a:gd name="connsiteX0" fmla="*/ 180374 w 520993"/>
                  <a:gd name="connsiteY0" fmla="*/ 875343 h 880639"/>
                  <a:gd name="connsiteX1" fmla="*/ 1578 w 520993"/>
                  <a:gd name="connsiteY1" fmla="*/ 464578 h 880639"/>
                  <a:gd name="connsiteX2" fmla="*/ 520993 w 520993"/>
                  <a:gd name="connsiteY2" fmla="*/ 5129 h 880639"/>
                  <a:gd name="connsiteX3" fmla="*/ 365686 w 520993"/>
                  <a:gd name="connsiteY3" fmla="*/ 846346 h 880639"/>
                  <a:gd name="connsiteX4" fmla="*/ 180374 w 520993"/>
                  <a:gd name="connsiteY4" fmla="*/ 875343 h 880639"/>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993" h="875343">
                    <a:moveTo>
                      <a:pt x="180374" y="875343"/>
                    </a:moveTo>
                    <a:cubicBezTo>
                      <a:pt x="75403" y="868785"/>
                      <a:pt x="-12988" y="802161"/>
                      <a:pt x="1578" y="464578"/>
                    </a:cubicBezTo>
                    <a:cubicBezTo>
                      <a:pt x="104593" y="44940"/>
                      <a:pt x="341396" y="-21541"/>
                      <a:pt x="520993" y="5129"/>
                    </a:cubicBezTo>
                    <a:cubicBezTo>
                      <a:pt x="243801" y="208695"/>
                      <a:pt x="296911" y="472958"/>
                      <a:pt x="365686" y="846346"/>
                    </a:cubicBezTo>
                    <a:cubicBezTo>
                      <a:pt x="304084" y="851525"/>
                      <a:pt x="289086" y="871932"/>
                      <a:pt x="180374" y="875343"/>
                    </a:cubicBezTo>
                    <a:close/>
                  </a:path>
                </a:pathLst>
              </a:custGeom>
              <a:solidFill>
                <a:schemeClr val="bg2">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51" name="饼形 4"/>
            <p:cNvSpPr/>
            <p:nvPr/>
          </p:nvSpPr>
          <p:spPr>
            <a:xfrm rot="13991709">
              <a:off x="3783826" y="2421648"/>
              <a:ext cx="765205" cy="915500"/>
            </a:xfrm>
            <a:custGeom>
              <a:avLst/>
              <a:gdLst>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16794 w 1816794"/>
                <a:gd name="connsiteY0" fmla="*/ 588950 h 1489050"/>
                <a:gd name="connsiteX1" fmla="*/ 916694 w 1816794"/>
                <a:gd name="connsiteY1" fmla="*/ 1489050 h 1489050"/>
                <a:gd name="connsiteX2" fmla="*/ 16594 w 1816794"/>
                <a:gd name="connsiteY2" fmla="*/ 588950 h 1489050"/>
                <a:gd name="connsiteX3" fmla="*/ 332494 w 1816794"/>
                <a:gd name="connsiteY3" fmla="*/ 0 h 1489050"/>
                <a:gd name="connsiteX4" fmla="*/ 916694 w 1816794"/>
                <a:gd name="connsiteY4" fmla="*/ 588950 h 1489050"/>
                <a:gd name="connsiteX5" fmla="*/ 1816794 w 1816794"/>
                <a:gd name="connsiteY5" fmla="*/ 588950 h 1489050"/>
                <a:gd name="connsiteX0" fmla="*/ 1817233 w 1817233"/>
                <a:gd name="connsiteY0" fmla="*/ 588950 h 1489050"/>
                <a:gd name="connsiteX1" fmla="*/ 917133 w 1817233"/>
                <a:gd name="connsiteY1" fmla="*/ 1489050 h 1489050"/>
                <a:gd name="connsiteX2" fmla="*/ 17033 w 1817233"/>
                <a:gd name="connsiteY2" fmla="*/ 588950 h 1489050"/>
                <a:gd name="connsiteX3" fmla="*/ 332933 w 1817233"/>
                <a:gd name="connsiteY3" fmla="*/ 0 h 1489050"/>
                <a:gd name="connsiteX4" fmla="*/ 917133 w 1817233"/>
                <a:gd name="connsiteY4" fmla="*/ 588950 h 1489050"/>
                <a:gd name="connsiteX5" fmla="*/ 1817233 w 1817233"/>
                <a:gd name="connsiteY5" fmla="*/ 588950 h 1489050"/>
                <a:gd name="connsiteX0" fmla="*/ 1801112 w 1801112"/>
                <a:gd name="connsiteY0" fmla="*/ 588950 h 1489050"/>
                <a:gd name="connsiteX1" fmla="*/ 901012 w 1801112"/>
                <a:gd name="connsiteY1" fmla="*/ 1489050 h 1489050"/>
                <a:gd name="connsiteX2" fmla="*/ 912 w 1801112"/>
                <a:gd name="connsiteY2" fmla="*/ 588950 h 1489050"/>
                <a:gd name="connsiteX3" fmla="*/ 316812 w 1801112"/>
                <a:gd name="connsiteY3" fmla="*/ 0 h 1489050"/>
                <a:gd name="connsiteX4" fmla="*/ 901012 w 1801112"/>
                <a:gd name="connsiteY4" fmla="*/ 588950 h 1489050"/>
                <a:gd name="connsiteX5" fmla="*/ 1801112 w 1801112"/>
                <a:gd name="connsiteY5" fmla="*/ 588950 h 1489050"/>
                <a:gd name="connsiteX0" fmla="*/ 1838904 w 1838904"/>
                <a:gd name="connsiteY0" fmla="*/ 588950 h 1489051"/>
                <a:gd name="connsiteX1" fmla="*/ 938804 w 1838904"/>
                <a:gd name="connsiteY1" fmla="*/ 1489050 h 1489051"/>
                <a:gd name="connsiteX2" fmla="*/ 604 w 1838904"/>
                <a:gd name="connsiteY2" fmla="*/ 595300 h 1489051"/>
                <a:gd name="connsiteX3" fmla="*/ 354604 w 1838904"/>
                <a:gd name="connsiteY3" fmla="*/ 0 h 1489051"/>
                <a:gd name="connsiteX4" fmla="*/ 938804 w 1838904"/>
                <a:gd name="connsiteY4" fmla="*/ 588950 h 1489051"/>
                <a:gd name="connsiteX5" fmla="*/ 1838904 w 1838904"/>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38430 w 1838430"/>
                <a:gd name="connsiteY0" fmla="*/ 588950 h 1489051"/>
                <a:gd name="connsiteX1" fmla="*/ 938330 w 1838430"/>
                <a:gd name="connsiteY1" fmla="*/ 1489050 h 1489051"/>
                <a:gd name="connsiteX2" fmla="*/ 130 w 1838430"/>
                <a:gd name="connsiteY2" fmla="*/ 595300 h 1489051"/>
                <a:gd name="connsiteX3" fmla="*/ 354130 w 1838430"/>
                <a:gd name="connsiteY3" fmla="*/ 0 h 1489051"/>
                <a:gd name="connsiteX4" fmla="*/ 938330 w 1838430"/>
                <a:gd name="connsiteY4" fmla="*/ 588950 h 1489051"/>
                <a:gd name="connsiteX5" fmla="*/ 1838430 w 1838430"/>
                <a:gd name="connsiteY5" fmla="*/ 588950 h 1489051"/>
                <a:gd name="connsiteX0" fmla="*/ 1838413 w 1838413"/>
                <a:gd name="connsiteY0" fmla="*/ 588950 h 1489051"/>
                <a:gd name="connsiteX1" fmla="*/ 938313 w 1838413"/>
                <a:gd name="connsiteY1" fmla="*/ 1489050 h 1489051"/>
                <a:gd name="connsiteX2" fmla="*/ 113 w 1838413"/>
                <a:gd name="connsiteY2" fmla="*/ 595300 h 1489051"/>
                <a:gd name="connsiteX3" fmla="*/ 354113 w 1838413"/>
                <a:gd name="connsiteY3" fmla="*/ 0 h 1489051"/>
                <a:gd name="connsiteX4" fmla="*/ 938313 w 1838413"/>
                <a:gd name="connsiteY4" fmla="*/ 588950 h 1489051"/>
                <a:gd name="connsiteX5" fmla="*/ 1838413 w 1838413"/>
                <a:gd name="connsiteY5" fmla="*/ 588950 h 1489051"/>
                <a:gd name="connsiteX0" fmla="*/ 1845409 w 1845409"/>
                <a:gd name="connsiteY0" fmla="*/ 588950 h 1489051"/>
                <a:gd name="connsiteX1" fmla="*/ 945309 w 1845409"/>
                <a:gd name="connsiteY1" fmla="*/ 1489050 h 1489051"/>
                <a:gd name="connsiteX2" fmla="*/ 7109 w 1845409"/>
                <a:gd name="connsiteY2" fmla="*/ 595300 h 1489051"/>
                <a:gd name="connsiteX3" fmla="*/ 361109 w 1845409"/>
                <a:gd name="connsiteY3" fmla="*/ 0 h 1489051"/>
                <a:gd name="connsiteX4" fmla="*/ 945309 w 1845409"/>
                <a:gd name="connsiteY4" fmla="*/ 588950 h 1489051"/>
                <a:gd name="connsiteX5" fmla="*/ 1845409 w 1845409"/>
                <a:gd name="connsiteY5" fmla="*/ 588950 h 1489051"/>
                <a:gd name="connsiteX0" fmla="*/ 1840051 w 1840051"/>
                <a:gd name="connsiteY0" fmla="*/ 588950 h 1317601"/>
                <a:gd name="connsiteX1" fmla="*/ 527201 w 1840051"/>
                <a:gd name="connsiteY1" fmla="*/ 1317600 h 1317601"/>
                <a:gd name="connsiteX2" fmla="*/ 1751 w 1840051"/>
                <a:gd name="connsiteY2" fmla="*/ 595300 h 1317601"/>
                <a:gd name="connsiteX3" fmla="*/ 355751 w 1840051"/>
                <a:gd name="connsiteY3" fmla="*/ 0 h 1317601"/>
                <a:gd name="connsiteX4" fmla="*/ 939951 w 1840051"/>
                <a:gd name="connsiteY4" fmla="*/ 588950 h 1317601"/>
                <a:gd name="connsiteX5" fmla="*/ 1840051 w 1840051"/>
                <a:gd name="connsiteY5" fmla="*/ 588950 h 1317601"/>
                <a:gd name="connsiteX0" fmla="*/ 1827417 w 1827417"/>
                <a:gd name="connsiteY0" fmla="*/ 588950 h 1317662"/>
                <a:gd name="connsiteX1" fmla="*/ 514567 w 1827417"/>
                <a:gd name="connsiteY1" fmla="*/ 1317600 h 1317662"/>
                <a:gd name="connsiteX2" fmla="*/ 1817 w 1827417"/>
                <a:gd name="connsiteY2" fmla="*/ 627050 h 1317662"/>
                <a:gd name="connsiteX3" fmla="*/ 343117 w 1827417"/>
                <a:gd name="connsiteY3" fmla="*/ 0 h 1317662"/>
                <a:gd name="connsiteX4" fmla="*/ 927317 w 1827417"/>
                <a:gd name="connsiteY4" fmla="*/ 588950 h 1317662"/>
                <a:gd name="connsiteX5" fmla="*/ 1827417 w 1827417"/>
                <a:gd name="connsiteY5" fmla="*/ 588950 h 1317662"/>
                <a:gd name="connsiteX0" fmla="*/ 1833117 w 1833117"/>
                <a:gd name="connsiteY0" fmla="*/ 411150 h 1139859"/>
                <a:gd name="connsiteX1" fmla="*/ 520267 w 1833117"/>
                <a:gd name="connsiteY1" fmla="*/ 1139800 h 1139859"/>
                <a:gd name="connsiteX2" fmla="*/ 7517 w 1833117"/>
                <a:gd name="connsiteY2" fmla="*/ 449250 h 1139859"/>
                <a:gd name="connsiteX3" fmla="*/ 221817 w 1833117"/>
                <a:gd name="connsiteY3" fmla="*/ 0 h 1139859"/>
                <a:gd name="connsiteX4" fmla="*/ 933017 w 1833117"/>
                <a:gd name="connsiteY4" fmla="*/ 411150 h 1139859"/>
                <a:gd name="connsiteX5" fmla="*/ 1833117 w 1833117"/>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25504 w 1825604"/>
                <a:gd name="connsiteY4" fmla="*/ 41115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898503 w 900103"/>
                <a:gd name="connsiteY0" fmla="*/ 569900 h 1142307"/>
                <a:gd name="connsiteX1" fmla="*/ 512753 w 900103"/>
                <a:gd name="connsiteY1" fmla="*/ 1139800 h 1142307"/>
                <a:gd name="connsiteX2" fmla="*/ 3 w 900103"/>
                <a:gd name="connsiteY2" fmla="*/ 449250 h 1142307"/>
                <a:gd name="connsiteX3" fmla="*/ 214303 w 900103"/>
                <a:gd name="connsiteY3" fmla="*/ 0 h 1142307"/>
                <a:gd name="connsiteX4" fmla="*/ 900103 w 900103"/>
                <a:gd name="connsiteY4" fmla="*/ 430200 h 1142307"/>
                <a:gd name="connsiteX5" fmla="*/ 898503 w 900103"/>
                <a:gd name="connsiteY5" fmla="*/ 569900 h 1142307"/>
                <a:gd name="connsiteX0" fmla="*/ 898503 w 900103"/>
                <a:gd name="connsiteY0" fmla="*/ 569900 h 1139811"/>
                <a:gd name="connsiteX1" fmla="*/ 512753 w 900103"/>
                <a:gd name="connsiteY1" fmla="*/ 1139800 h 1139811"/>
                <a:gd name="connsiteX2" fmla="*/ 3 w 900103"/>
                <a:gd name="connsiteY2" fmla="*/ 449250 h 1139811"/>
                <a:gd name="connsiteX3" fmla="*/ 214303 w 900103"/>
                <a:gd name="connsiteY3" fmla="*/ 0 h 1139811"/>
                <a:gd name="connsiteX4" fmla="*/ 900103 w 900103"/>
                <a:gd name="connsiteY4" fmla="*/ 430200 h 1139811"/>
                <a:gd name="connsiteX5" fmla="*/ 898503 w 900103"/>
                <a:gd name="connsiteY5" fmla="*/ 569900 h 1139811"/>
                <a:gd name="connsiteX0" fmla="*/ 898503 w 900103"/>
                <a:gd name="connsiteY0" fmla="*/ 569900 h 1139805"/>
                <a:gd name="connsiteX1" fmla="*/ 512753 w 900103"/>
                <a:gd name="connsiteY1" fmla="*/ 1139800 h 1139805"/>
                <a:gd name="connsiteX2" fmla="*/ 3 w 900103"/>
                <a:gd name="connsiteY2" fmla="*/ 449250 h 1139805"/>
                <a:gd name="connsiteX3" fmla="*/ 214303 w 900103"/>
                <a:gd name="connsiteY3" fmla="*/ 0 h 1139805"/>
                <a:gd name="connsiteX4" fmla="*/ 900103 w 900103"/>
                <a:gd name="connsiteY4" fmla="*/ 430200 h 1139805"/>
                <a:gd name="connsiteX5" fmla="*/ 898503 w 900103"/>
                <a:gd name="connsiteY5" fmla="*/ 569900 h 1139805"/>
                <a:gd name="connsiteX0" fmla="*/ 968353 w 968356"/>
                <a:gd name="connsiteY0" fmla="*/ 595300 h 1142345"/>
                <a:gd name="connsiteX1" fmla="*/ 512753 w 968356"/>
                <a:gd name="connsiteY1" fmla="*/ 1139800 h 1142345"/>
                <a:gd name="connsiteX2" fmla="*/ 3 w 968356"/>
                <a:gd name="connsiteY2" fmla="*/ 449250 h 1142345"/>
                <a:gd name="connsiteX3" fmla="*/ 214303 w 968356"/>
                <a:gd name="connsiteY3" fmla="*/ 0 h 1142345"/>
                <a:gd name="connsiteX4" fmla="*/ 900103 w 968356"/>
                <a:gd name="connsiteY4" fmla="*/ 430200 h 1142345"/>
                <a:gd name="connsiteX5" fmla="*/ 968353 w 968356"/>
                <a:gd name="connsiteY5" fmla="*/ 595300 h 1142345"/>
                <a:gd name="connsiteX0" fmla="*/ 968353 w 968356"/>
                <a:gd name="connsiteY0" fmla="*/ 595300 h 1142111"/>
                <a:gd name="connsiteX1" fmla="*/ 512753 w 968356"/>
                <a:gd name="connsiteY1" fmla="*/ 1139800 h 1142111"/>
                <a:gd name="connsiteX2" fmla="*/ 3 w 968356"/>
                <a:gd name="connsiteY2" fmla="*/ 449250 h 1142111"/>
                <a:gd name="connsiteX3" fmla="*/ 214303 w 968356"/>
                <a:gd name="connsiteY3" fmla="*/ 0 h 1142111"/>
                <a:gd name="connsiteX4" fmla="*/ 900103 w 968356"/>
                <a:gd name="connsiteY4" fmla="*/ 430200 h 1142111"/>
                <a:gd name="connsiteX5" fmla="*/ 968353 w 968356"/>
                <a:gd name="connsiteY5" fmla="*/ 595300 h 1142111"/>
                <a:gd name="connsiteX0" fmla="*/ 968353 w 968356"/>
                <a:gd name="connsiteY0" fmla="*/ 595300 h 1139936"/>
                <a:gd name="connsiteX1" fmla="*/ 512753 w 968356"/>
                <a:gd name="connsiteY1" fmla="*/ 1139800 h 1139936"/>
                <a:gd name="connsiteX2" fmla="*/ 3 w 968356"/>
                <a:gd name="connsiteY2" fmla="*/ 449250 h 1139936"/>
                <a:gd name="connsiteX3" fmla="*/ 214303 w 968356"/>
                <a:gd name="connsiteY3" fmla="*/ 0 h 1139936"/>
                <a:gd name="connsiteX4" fmla="*/ 900103 w 968356"/>
                <a:gd name="connsiteY4" fmla="*/ 430200 h 1139936"/>
                <a:gd name="connsiteX5" fmla="*/ 968353 w 968356"/>
                <a:gd name="connsiteY5" fmla="*/ 595300 h 1139936"/>
                <a:gd name="connsiteX0" fmla="*/ 968353 w 968356"/>
                <a:gd name="connsiteY0" fmla="*/ 595300 h 1142482"/>
                <a:gd name="connsiteX1" fmla="*/ 512753 w 968356"/>
                <a:gd name="connsiteY1" fmla="*/ 1139800 h 1142482"/>
                <a:gd name="connsiteX2" fmla="*/ 3 w 968356"/>
                <a:gd name="connsiteY2" fmla="*/ 449250 h 1142482"/>
                <a:gd name="connsiteX3" fmla="*/ 214303 w 968356"/>
                <a:gd name="connsiteY3" fmla="*/ 0 h 1142482"/>
                <a:gd name="connsiteX4" fmla="*/ 900103 w 968356"/>
                <a:gd name="connsiteY4" fmla="*/ 430200 h 1142482"/>
                <a:gd name="connsiteX5" fmla="*/ 968353 w 968356"/>
                <a:gd name="connsiteY5" fmla="*/ 595300 h 1142482"/>
                <a:gd name="connsiteX0" fmla="*/ 977790 w 977793"/>
                <a:gd name="connsiteY0" fmla="*/ 595300 h 1161460"/>
                <a:gd name="connsiteX1" fmla="*/ 566640 w 977793"/>
                <a:gd name="connsiteY1" fmla="*/ 1158850 h 1161460"/>
                <a:gd name="connsiteX2" fmla="*/ 9440 w 977793"/>
                <a:gd name="connsiteY2" fmla="*/ 449250 h 1161460"/>
                <a:gd name="connsiteX3" fmla="*/ 223740 w 977793"/>
                <a:gd name="connsiteY3" fmla="*/ 0 h 1161460"/>
                <a:gd name="connsiteX4" fmla="*/ 909540 w 977793"/>
                <a:gd name="connsiteY4" fmla="*/ 430200 h 1161460"/>
                <a:gd name="connsiteX5" fmla="*/ 977790 w 977793"/>
                <a:gd name="connsiteY5" fmla="*/ 595300 h 1161460"/>
                <a:gd name="connsiteX0" fmla="*/ 977790 w 977793"/>
                <a:gd name="connsiteY0" fmla="*/ 595300 h 1165741"/>
                <a:gd name="connsiteX1" fmla="*/ 566640 w 977793"/>
                <a:gd name="connsiteY1" fmla="*/ 1158850 h 1165741"/>
                <a:gd name="connsiteX2" fmla="*/ 9440 w 977793"/>
                <a:gd name="connsiteY2" fmla="*/ 449250 h 1165741"/>
                <a:gd name="connsiteX3" fmla="*/ 223740 w 977793"/>
                <a:gd name="connsiteY3" fmla="*/ 0 h 1165741"/>
                <a:gd name="connsiteX4" fmla="*/ 909540 w 977793"/>
                <a:gd name="connsiteY4" fmla="*/ 430200 h 1165741"/>
                <a:gd name="connsiteX5" fmla="*/ 977790 w 977793"/>
                <a:gd name="connsiteY5" fmla="*/ 595300 h 1165741"/>
                <a:gd name="connsiteX0" fmla="*/ 968350 w 968353"/>
                <a:gd name="connsiteY0" fmla="*/ 595300 h 1166157"/>
                <a:gd name="connsiteX1" fmla="*/ 557200 w 968353"/>
                <a:gd name="connsiteY1" fmla="*/ 1158850 h 1166157"/>
                <a:gd name="connsiteX2" fmla="*/ 0 w 968353"/>
                <a:gd name="connsiteY2" fmla="*/ 449250 h 1166157"/>
                <a:gd name="connsiteX3" fmla="*/ 214300 w 968353"/>
                <a:gd name="connsiteY3" fmla="*/ 0 h 1166157"/>
                <a:gd name="connsiteX4" fmla="*/ 900100 w 968353"/>
                <a:gd name="connsiteY4" fmla="*/ 430200 h 1166157"/>
                <a:gd name="connsiteX5" fmla="*/ 968350 w 968353"/>
                <a:gd name="connsiteY5" fmla="*/ 595300 h 1166157"/>
                <a:gd name="connsiteX0" fmla="*/ 968350 w 968353"/>
                <a:gd name="connsiteY0" fmla="*/ 595300 h 1161635"/>
                <a:gd name="connsiteX1" fmla="*/ 557200 w 968353"/>
                <a:gd name="connsiteY1" fmla="*/ 1158850 h 1161635"/>
                <a:gd name="connsiteX2" fmla="*/ 0 w 968353"/>
                <a:gd name="connsiteY2" fmla="*/ 449250 h 1161635"/>
                <a:gd name="connsiteX3" fmla="*/ 214300 w 968353"/>
                <a:gd name="connsiteY3" fmla="*/ 0 h 1161635"/>
                <a:gd name="connsiteX4" fmla="*/ 900100 w 968353"/>
                <a:gd name="connsiteY4" fmla="*/ 430200 h 1161635"/>
                <a:gd name="connsiteX5" fmla="*/ 968350 w 968353"/>
                <a:gd name="connsiteY5" fmla="*/ 595300 h 1161635"/>
                <a:gd name="connsiteX0" fmla="*/ 968350 w 968353"/>
                <a:gd name="connsiteY0" fmla="*/ 595300 h 1188321"/>
                <a:gd name="connsiteX1" fmla="*/ 831303 w 968353"/>
                <a:gd name="connsiteY1" fmla="*/ 1008670 h 1188321"/>
                <a:gd name="connsiteX2" fmla="*/ 557200 w 968353"/>
                <a:gd name="connsiteY2" fmla="*/ 1158850 h 1188321"/>
                <a:gd name="connsiteX3" fmla="*/ 0 w 968353"/>
                <a:gd name="connsiteY3" fmla="*/ 449250 h 1188321"/>
                <a:gd name="connsiteX4" fmla="*/ 214300 w 968353"/>
                <a:gd name="connsiteY4" fmla="*/ 0 h 1188321"/>
                <a:gd name="connsiteX5" fmla="*/ 900100 w 968353"/>
                <a:gd name="connsiteY5" fmla="*/ 430200 h 1188321"/>
                <a:gd name="connsiteX6" fmla="*/ 968350 w 968353"/>
                <a:gd name="connsiteY6" fmla="*/ 595300 h 1188321"/>
                <a:gd name="connsiteX0" fmla="*/ 968350 w 968353"/>
                <a:gd name="connsiteY0" fmla="*/ 595300 h 1183791"/>
                <a:gd name="connsiteX1" fmla="*/ 786853 w 968353"/>
                <a:gd name="connsiteY1" fmla="*/ 983270 h 1183791"/>
                <a:gd name="connsiteX2" fmla="*/ 557200 w 968353"/>
                <a:gd name="connsiteY2" fmla="*/ 1158850 h 1183791"/>
                <a:gd name="connsiteX3" fmla="*/ 0 w 968353"/>
                <a:gd name="connsiteY3" fmla="*/ 449250 h 1183791"/>
                <a:gd name="connsiteX4" fmla="*/ 214300 w 968353"/>
                <a:gd name="connsiteY4" fmla="*/ 0 h 1183791"/>
                <a:gd name="connsiteX5" fmla="*/ 900100 w 968353"/>
                <a:gd name="connsiteY5" fmla="*/ 430200 h 1183791"/>
                <a:gd name="connsiteX6" fmla="*/ 968350 w 968353"/>
                <a:gd name="connsiteY6" fmla="*/ 595300 h 1183791"/>
                <a:gd name="connsiteX0" fmla="*/ 968350 w 968353"/>
                <a:gd name="connsiteY0" fmla="*/ 595300 h 1164934"/>
                <a:gd name="connsiteX1" fmla="*/ 786853 w 968353"/>
                <a:gd name="connsiteY1" fmla="*/ 983270 h 1164934"/>
                <a:gd name="connsiteX2" fmla="*/ 557200 w 968353"/>
                <a:gd name="connsiteY2" fmla="*/ 1158850 h 1164934"/>
                <a:gd name="connsiteX3" fmla="*/ 0 w 968353"/>
                <a:gd name="connsiteY3" fmla="*/ 449250 h 1164934"/>
                <a:gd name="connsiteX4" fmla="*/ 214300 w 968353"/>
                <a:gd name="connsiteY4" fmla="*/ 0 h 1164934"/>
                <a:gd name="connsiteX5" fmla="*/ 900100 w 968353"/>
                <a:gd name="connsiteY5" fmla="*/ 430200 h 1164934"/>
                <a:gd name="connsiteX6" fmla="*/ 968350 w 968353"/>
                <a:gd name="connsiteY6" fmla="*/ 595300 h 1164934"/>
                <a:gd name="connsiteX0" fmla="*/ 971414 w 971417"/>
                <a:gd name="connsiteY0" fmla="*/ 595300 h 1165868"/>
                <a:gd name="connsiteX1" fmla="*/ 789917 w 971417"/>
                <a:gd name="connsiteY1" fmla="*/ 983270 h 1165868"/>
                <a:gd name="connsiteX2" fmla="*/ 560264 w 971417"/>
                <a:gd name="connsiteY2" fmla="*/ 1158850 h 1165868"/>
                <a:gd name="connsiteX3" fmla="*/ 3064 w 971417"/>
                <a:gd name="connsiteY3" fmla="*/ 449250 h 1165868"/>
                <a:gd name="connsiteX4" fmla="*/ 217364 w 971417"/>
                <a:gd name="connsiteY4" fmla="*/ 0 h 1165868"/>
                <a:gd name="connsiteX5" fmla="*/ 903164 w 971417"/>
                <a:gd name="connsiteY5" fmla="*/ 430200 h 1165868"/>
                <a:gd name="connsiteX6" fmla="*/ 971414 w 971417"/>
                <a:gd name="connsiteY6" fmla="*/ 595300 h 11658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8353" h="1159070">
                  <a:moveTo>
                    <a:pt x="968350" y="595300"/>
                  </a:moveTo>
                  <a:cubicBezTo>
                    <a:pt x="911200" y="716742"/>
                    <a:pt x="775742" y="1170492"/>
                    <a:pt x="557200" y="1158850"/>
                  </a:cubicBezTo>
                  <a:cubicBezTo>
                    <a:pt x="395808" y="1134508"/>
                    <a:pt x="19050" y="890042"/>
                    <a:pt x="0" y="449250"/>
                  </a:cubicBezTo>
                  <a:cubicBezTo>
                    <a:pt x="0" y="129108"/>
                    <a:pt x="161688" y="31750"/>
                    <a:pt x="214300" y="0"/>
                  </a:cubicBezTo>
                  <a:cubicBezTo>
                    <a:pt x="404800" y="276750"/>
                    <a:pt x="569900" y="426500"/>
                    <a:pt x="900100" y="430200"/>
                  </a:cubicBezTo>
                  <a:cubicBezTo>
                    <a:pt x="899567" y="476767"/>
                    <a:pt x="968883" y="548733"/>
                    <a:pt x="968350" y="59530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grpSp>
      <p:grpSp>
        <p:nvGrpSpPr>
          <p:cNvPr id="54" name="组合 53"/>
          <p:cNvGrpSpPr>
            <a:grpSpLocks/>
          </p:cNvGrpSpPr>
          <p:nvPr/>
        </p:nvGrpSpPr>
        <p:grpSpPr bwMode="auto">
          <a:xfrm rot="9773942">
            <a:off x="4961466" y="2359555"/>
            <a:ext cx="1758950" cy="1760537"/>
            <a:chOff x="3707904" y="2497641"/>
            <a:chExt cx="1758012" cy="1760608"/>
          </a:xfrm>
        </p:grpSpPr>
        <p:grpSp>
          <p:nvGrpSpPr>
            <p:cNvPr id="55" name="组合 35"/>
            <p:cNvGrpSpPr>
              <a:grpSpLocks/>
            </p:cNvGrpSpPr>
            <p:nvPr/>
          </p:nvGrpSpPr>
          <p:grpSpPr bwMode="auto">
            <a:xfrm>
              <a:off x="4550770" y="3334356"/>
              <a:ext cx="915146" cy="923893"/>
              <a:chOff x="4550770" y="3334356"/>
              <a:chExt cx="915146" cy="923893"/>
            </a:xfrm>
          </p:grpSpPr>
          <p:sp>
            <p:nvSpPr>
              <p:cNvPr id="57" name="饼形 4"/>
              <p:cNvSpPr/>
              <p:nvPr/>
            </p:nvSpPr>
            <p:spPr>
              <a:xfrm rot="14639890">
                <a:off x="4627949" y="3418518"/>
                <a:ext cx="765206" cy="915500"/>
              </a:xfrm>
              <a:custGeom>
                <a:avLst/>
                <a:gdLst>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16794 w 1816794"/>
                  <a:gd name="connsiteY0" fmla="*/ 588950 h 1489050"/>
                  <a:gd name="connsiteX1" fmla="*/ 916694 w 1816794"/>
                  <a:gd name="connsiteY1" fmla="*/ 1489050 h 1489050"/>
                  <a:gd name="connsiteX2" fmla="*/ 16594 w 1816794"/>
                  <a:gd name="connsiteY2" fmla="*/ 588950 h 1489050"/>
                  <a:gd name="connsiteX3" fmla="*/ 332494 w 1816794"/>
                  <a:gd name="connsiteY3" fmla="*/ 0 h 1489050"/>
                  <a:gd name="connsiteX4" fmla="*/ 916694 w 1816794"/>
                  <a:gd name="connsiteY4" fmla="*/ 588950 h 1489050"/>
                  <a:gd name="connsiteX5" fmla="*/ 1816794 w 1816794"/>
                  <a:gd name="connsiteY5" fmla="*/ 588950 h 1489050"/>
                  <a:gd name="connsiteX0" fmla="*/ 1817233 w 1817233"/>
                  <a:gd name="connsiteY0" fmla="*/ 588950 h 1489050"/>
                  <a:gd name="connsiteX1" fmla="*/ 917133 w 1817233"/>
                  <a:gd name="connsiteY1" fmla="*/ 1489050 h 1489050"/>
                  <a:gd name="connsiteX2" fmla="*/ 17033 w 1817233"/>
                  <a:gd name="connsiteY2" fmla="*/ 588950 h 1489050"/>
                  <a:gd name="connsiteX3" fmla="*/ 332933 w 1817233"/>
                  <a:gd name="connsiteY3" fmla="*/ 0 h 1489050"/>
                  <a:gd name="connsiteX4" fmla="*/ 917133 w 1817233"/>
                  <a:gd name="connsiteY4" fmla="*/ 588950 h 1489050"/>
                  <a:gd name="connsiteX5" fmla="*/ 1817233 w 1817233"/>
                  <a:gd name="connsiteY5" fmla="*/ 588950 h 1489050"/>
                  <a:gd name="connsiteX0" fmla="*/ 1801112 w 1801112"/>
                  <a:gd name="connsiteY0" fmla="*/ 588950 h 1489050"/>
                  <a:gd name="connsiteX1" fmla="*/ 901012 w 1801112"/>
                  <a:gd name="connsiteY1" fmla="*/ 1489050 h 1489050"/>
                  <a:gd name="connsiteX2" fmla="*/ 912 w 1801112"/>
                  <a:gd name="connsiteY2" fmla="*/ 588950 h 1489050"/>
                  <a:gd name="connsiteX3" fmla="*/ 316812 w 1801112"/>
                  <a:gd name="connsiteY3" fmla="*/ 0 h 1489050"/>
                  <a:gd name="connsiteX4" fmla="*/ 901012 w 1801112"/>
                  <a:gd name="connsiteY4" fmla="*/ 588950 h 1489050"/>
                  <a:gd name="connsiteX5" fmla="*/ 1801112 w 1801112"/>
                  <a:gd name="connsiteY5" fmla="*/ 588950 h 1489050"/>
                  <a:gd name="connsiteX0" fmla="*/ 1838904 w 1838904"/>
                  <a:gd name="connsiteY0" fmla="*/ 588950 h 1489051"/>
                  <a:gd name="connsiteX1" fmla="*/ 938804 w 1838904"/>
                  <a:gd name="connsiteY1" fmla="*/ 1489050 h 1489051"/>
                  <a:gd name="connsiteX2" fmla="*/ 604 w 1838904"/>
                  <a:gd name="connsiteY2" fmla="*/ 595300 h 1489051"/>
                  <a:gd name="connsiteX3" fmla="*/ 354604 w 1838904"/>
                  <a:gd name="connsiteY3" fmla="*/ 0 h 1489051"/>
                  <a:gd name="connsiteX4" fmla="*/ 938804 w 1838904"/>
                  <a:gd name="connsiteY4" fmla="*/ 588950 h 1489051"/>
                  <a:gd name="connsiteX5" fmla="*/ 1838904 w 1838904"/>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38430 w 1838430"/>
                  <a:gd name="connsiteY0" fmla="*/ 588950 h 1489051"/>
                  <a:gd name="connsiteX1" fmla="*/ 938330 w 1838430"/>
                  <a:gd name="connsiteY1" fmla="*/ 1489050 h 1489051"/>
                  <a:gd name="connsiteX2" fmla="*/ 130 w 1838430"/>
                  <a:gd name="connsiteY2" fmla="*/ 595300 h 1489051"/>
                  <a:gd name="connsiteX3" fmla="*/ 354130 w 1838430"/>
                  <a:gd name="connsiteY3" fmla="*/ 0 h 1489051"/>
                  <a:gd name="connsiteX4" fmla="*/ 938330 w 1838430"/>
                  <a:gd name="connsiteY4" fmla="*/ 588950 h 1489051"/>
                  <a:gd name="connsiteX5" fmla="*/ 1838430 w 1838430"/>
                  <a:gd name="connsiteY5" fmla="*/ 588950 h 1489051"/>
                  <a:gd name="connsiteX0" fmla="*/ 1838413 w 1838413"/>
                  <a:gd name="connsiteY0" fmla="*/ 588950 h 1489051"/>
                  <a:gd name="connsiteX1" fmla="*/ 938313 w 1838413"/>
                  <a:gd name="connsiteY1" fmla="*/ 1489050 h 1489051"/>
                  <a:gd name="connsiteX2" fmla="*/ 113 w 1838413"/>
                  <a:gd name="connsiteY2" fmla="*/ 595300 h 1489051"/>
                  <a:gd name="connsiteX3" fmla="*/ 354113 w 1838413"/>
                  <a:gd name="connsiteY3" fmla="*/ 0 h 1489051"/>
                  <a:gd name="connsiteX4" fmla="*/ 938313 w 1838413"/>
                  <a:gd name="connsiteY4" fmla="*/ 588950 h 1489051"/>
                  <a:gd name="connsiteX5" fmla="*/ 1838413 w 1838413"/>
                  <a:gd name="connsiteY5" fmla="*/ 588950 h 1489051"/>
                  <a:gd name="connsiteX0" fmla="*/ 1845409 w 1845409"/>
                  <a:gd name="connsiteY0" fmla="*/ 588950 h 1489051"/>
                  <a:gd name="connsiteX1" fmla="*/ 945309 w 1845409"/>
                  <a:gd name="connsiteY1" fmla="*/ 1489050 h 1489051"/>
                  <a:gd name="connsiteX2" fmla="*/ 7109 w 1845409"/>
                  <a:gd name="connsiteY2" fmla="*/ 595300 h 1489051"/>
                  <a:gd name="connsiteX3" fmla="*/ 361109 w 1845409"/>
                  <a:gd name="connsiteY3" fmla="*/ 0 h 1489051"/>
                  <a:gd name="connsiteX4" fmla="*/ 945309 w 1845409"/>
                  <a:gd name="connsiteY4" fmla="*/ 588950 h 1489051"/>
                  <a:gd name="connsiteX5" fmla="*/ 1845409 w 1845409"/>
                  <a:gd name="connsiteY5" fmla="*/ 588950 h 1489051"/>
                  <a:gd name="connsiteX0" fmla="*/ 1840051 w 1840051"/>
                  <a:gd name="connsiteY0" fmla="*/ 588950 h 1317601"/>
                  <a:gd name="connsiteX1" fmla="*/ 527201 w 1840051"/>
                  <a:gd name="connsiteY1" fmla="*/ 1317600 h 1317601"/>
                  <a:gd name="connsiteX2" fmla="*/ 1751 w 1840051"/>
                  <a:gd name="connsiteY2" fmla="*/ 595300 h 1317601"/>
                  <a:gd name="connsiteX3" fmla="*/ 355751 w 1840051"/>
                  <a:gd name="connsiteY3" fmla="*/ 0 h 1317601"/>
                  <a:gd name="connsiteX4" fmla="*/ 939951 w 1840051"/>
                  <a:gd name="connsiteY4" fmla="*/ 588950 h 1317601"/>
                  <a:gd name="connsiteX5" fmla="*/ 1840051 w 1840051"/>
                  <a:gd name="connsiteY5" fmla="*/ 588950 h 1317601"/>
                  <a:gd name="connsiteX0" fmla="*/ 1827417 w 1827417"/>
                  <a:gd name="connsiteY0" fmla="*/ 588950 h 1317662"/>
                  <a:gd name="connsiteX1" fmla="*/ 514567 w 1827417"/>
                  <a:gd name="connsiteY1" fmla="*/ 1317600 h 1317662"/>
                  <a:gd name="connsiteX2" fmla="*/ 1817 w 1827417"/>
                  <a:gd name="connsiteY2" fmla="*/ 627050 h 1317662"/>
                  <a:gd name="connsiteX3" fmla="*/ 343117 w 1827417"/>
                  <a:gd name="connsiteY3" fmla="*/ 0 h 1317662"/>
                  <a:gd name="connsiteX4" fmla="*/ 927317 w 1827417"/>
                  <a:gd name="connsiteY4" fmla="*/ 588950 h 1317662"/>
                  <a:gd name="connsiteX5" fmla="*/ 1827417 w 1827417"/>
                  <a:gd name="connsiteY5" fmla="*/ 588950 h 1317662"/>
                  <a:gd name="connsiteX0" fmla="*/ 1833117 w 1833117"/>
                  <a:gd name="connsiteY0" fmla="*/ 411150 h 1139859"/>
                  <a:gd name="connsiteX1" fmla="*/ 520267 w 1833117"/>
                  <a:gd name="connsiteY1" fmla="*/ 1139800 h 1139859"/>
                  <a:gd name="connsiteX2" fmla="*/ 7517 w 1833117"/>
                  <a:gd name="connsiteY2" fmla="*/ 449250 h 1139859"/>
                  <a:gd name="connsiteX3" fmla="*/ 221817 w 1833117"/>
                  <a:gd name="connsiteY3" fmla="*/ 0 h 1139859"/>
                  <a:gd name="connsiteX4" fmla="*/ 933017 w 1833117"/>
                  <a:gd name="connsiteY4" fmla="*/ 411150 h 1139859"/>
                  <a:gd name="connsiteX5" fmla="*/ 1833117 w 1833117"/>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25504 w 1825604"/>
                  <a:gd name="connsiteY4" fmla="*/ 41115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898503 w 900103"/>
                  <a:gd name="connsiteY0" fmla="*/ 569900 h 1142307"/>
                  <a:gd name="connsiteX1" fmla="*/ 512753 w 900103"/>
                  <a:gd name="connsiteY1" fmla="*/ 1139800 h 1142307"/>
                  <a:gd name="connsiteX2" fmla="*/ 3 w 900103"/>
                  <a:gd name="connsiteY2" fmla="*/ 449250 h 1142307"/>
                  <a:gd name="connsiteX3" fmla="*/ 214303 w 900103"/>
                  <a:gd name="connsiteY3" fmla="*/ 0 h 1142307"/>
                  <a:gd name="connsiteX4" fmla="*/ 900103 w 900103"/>
                  <a:gd name="connsiteY4" fmla="*/ 430200 h 1142307"/>
                  <a:gd name="connsiteX5" fmla="*/ 898503 w 900103"/>
                  <a:gd name="connsiteY5" fmla="*/ 569900 h 1142307"/>
                  <a:gd name="connsiteX0" fmla="*/ 898503 w 900103"/>
                  <a:gd name="connsiteY0" fmla="*/ 569900 h 1139811"/>
                  <a:gd name="connsiteX1" fmla="*/ 512753 w 900103"/>
                  <a:gd name="connsiteY1" fmla="*/ 1139800 h 1139811"/>
                  <a:gd name="connsiteX2" fmla="*/ 3 w 900103"/>
                  <a:gd name="connsiteY2" fmla="*/ 449250 h 1139811"/>
                  <a:gd name="connsiteX3" fmla="*/ 214303 w 900103"/>
                  <a:gd name="connsiteY3" fmla="*/ 0 h 1139811"/>
                  <a:gd name="connsiteX4" fmla="*/ 900103 w 900103"/>
                  <a:gd name="connsiteY4" fmla="*/ 430200 h 1139811"/>
                  <a:gd name="connsiteX5" fmla="*/ 898503 w 900103"/>
                  <a:gd name="connsiteY5" fmla="*/ 569900 h 1139811"/>
                  <a:gd name="connsiteX0" fmla="*/ 898503 w 900103"/>
                  <a:gd name="connsiteY0" fmla="*/ 569900 h 1139805"/>
                  <a:gd name="connsiteX1" fmla="*/ 512753 w 900103"/>
                  <a:gd name="connsiteY1" fmla="*/ 1139800 h 1139805"/>
                  <a:gd name="connsiteX2" fmla="*/ 3 w 900103"/>
                  <a:gd name="connsiteY2" fmla="*/ 449250 h 1139805"/>
                  <a:gd name="connsiteX3" fmla="*/ 214303 w 900103"/>
                  <a:gd name="connsiteY3" fmla="*/ 0 h 1139805"/>
                  <a:gd name="connsiteX4" fmla="*/ 900103 w 900103"/>
                  <a:gd name="connsiteY4" fmla="*/ 430200 h 1139805"/>
                  <a:gd name="connsiteX5" fmla="*/ 898503 w 900103"/>
                  <a:gd name="connsiteY5" fmla="*/ 569900 h 1139805"/>
                  <a:gd name="connsiteX0" fmla="*/ 968353 w 968356"/>
                  <a:gd name="connsiteY0" fmla="*/ 595300 h 1142345"/>
                  <a:gd name="connsiteX1" fmla="*/ 512753 w 968356"/>
                  <a:gd name="connsiteY1" fmla="*/ 1139800 h 1142345"/>
                  <a:gd name="connsiteX2" fmla="*/ 3 w 968356"/>
                  <a:gd name="connsiteY2" fmla="*/ 449250 h 1142345"/>
                  <a:gd name="connsiteX3" fmla="*/ 214303 w 968356"/>
                  <a:gd name="connsiteY3" fmla="*/ 0 h 1142345"/>
                  <a:gd name="connsiteX4" fmla="*/ 900103 w 968356"/>
                  <a:gd name="connsiteY4" fmla="*/ 430200 h 1142345"/>
                  <a:gd name="connsiteX5" fmla="*/ 968353 w 968356"/>
                  <a:gd name="connsiteY5" fmla="*/ 595300 h 1142345"/>
                  <a:gd name="connsiteX0" fmla="*/ 968353 w 968356"/>
                  <a:gd name="connsiteY0" fmla="*/ 595300 h 1142111"/>
                  <a:gd name="connsiteX1" fmla="*/ 512753 w 968356"/>
                  <a:gd name="connsiteY1" fmla="*/ 1139800 h 1142111"/>
                  <a:gd name="connsiteX2" fmla="*/ 3 w 968356"/>
                  <a:gd name="connsiteY2" fmla="*/ 449250 h 1142111"/>
                  <a:gd name="connsiteX3" fmla="*/ 214303 w 968356"/>
                  <a:gd name="connsiteY3" fmla="*/ 0 h 1142111"/>
                  <a:gd name="connsiteX4" fmla="*/ 900103 w 968356"/>
                  <a:gd name="connsiteY4" fmla="*/ 430200 h 1142111"/>
                  <a:gd name="connsiteX5" fmla="*/ 968353 w 968356"/>
                  <a:gd name="connsiteY5" fmla="*/ 595300 h 1142111"/>
                  <a:gd name="connsiteX0" fmla="*/ 968353 w 968356"/>
                  <a:gd name="connsiteY0" fmla="*/ 595300 h 1139936"/>
                  <a:gd name="connsiteX1" fmla="*/ 512753 w 968356"/>
                  <a:gd name="connsiteY1" fmla="*/ 1139800 h 1139936"/>
                  <a:gd name="connsiteX2" fmla="*/ 3 w 968356"/>
                  <a:gd name="connsiteY2" fmla="*/ 449250 h 1139936"/>
                  <a:gd name="connsiteX3" fmla="*/ 214303 w 968356"/>
                  <a:gd name="connsiteY3" fmla="*/ 0 h 1139936"/>
                  <a:gd name="connsiteX4" fmla="*/ 900103 w 968356"/>
                  <a:gd name="connsiteY4" fmla="*/ 430200 h 1139936"/>
                  <a:gd name="connsiteX5" fmla="*/ 968353 w 968356"/>
                  <a:gd name="connsiteY5" fmla="*/ 595300 h 1139936"/>
                  <a:gd name="connsiteX0" fmla="*/ 968353 w 968356"/>
                  <a:gd name="connsiteY0" fmla="*/ 595300 h 1142482"/>
                  <a:gd name="connsiteX1" fmla="*/ 512753 w 968356"/>
                  <a:gd name="connsiteY1" fmla="*/ 1139800 h 1142482"/>
                  <a:gd name="connsiteX2" fmla="*/ 3 w 968356"/>
                  <a:gd name="connsiteY2" fmla="*/ 449250 h 1142482"/>
                  <a:gd name="connsiteX3" fmla="*/ 214303 w 968356"/>
                  <a:gd name="connsiteY3" fmla="*/ 0 h 1142482"/>
                  <a:gd name="connsiteX4" fmla="*/ 900103 w 968356"/>
                  <a:gd name="connsiteY4" fmla="*/ 430200 h 1142482"/>
                  <a:gd name="connsiteX5" fmla="*/ 968353 w 968356"/>
                  <a:gd name="connsiteY5" fmla="*/ 595300 h 1142482"/>
                  <a:gd name="connsiteX0" fmla="*/ 977790 w 977793"/>
                  <a:gd name="connsiteY0" fmla="*/ 595300 h 1161460"/>
                  <a:gd name="connsiteX1" fmla="*/ 566640 w 977793"/>
                  <a:gd name="connsiteY1" fmla="*/ 1158850 h 1161460"/>
                  <a:gd name="connsiteX2" fmla="*/ 9440 w 977793"/>
                  <a:gd name="connsiteY2" fmla="*/ 449250 h 1161460"/>
                  <a:gd name="connsiteX3" fmla="*/ 223740 w 977793"/>
                  <a:gd name="connsiteY3" fmla="*/ 0 h 1161460"/>
                  <a:gd name="connsiteX4" fmla="*/ 909540 w 977793"/>
                  <a:gd name="connsiteY4" fmla="*/ 430200 h 1161460"/>
                  <a:gd name="connsiteX5" fmla="*/ 977790 w 977793"/>
                  <a:gd name="connsiteY5" fmla="*/ 595300 h 1161460"/>
                  <a:gd name="connsiteX0" fmla="*/ 977790 w 977793"/>
                  <a:gd name="connsiteY0" fmla="*/ 595300 h 1165741"/>
                  <a:gd name="connsiteX1" fmla="*/ 566640 w 977793"/>
                  <a:gd name="connsiteY1" fmla="*/ 1158850 h 1165741"/>
                  <a:gd name="connsiteX2" fmla="*/ 9440 w 977793"/>
                  <a:gd name="connsiteY2" fmla="*/ 449250 h 1165741"/>
                  <a:gd name="connsiteX3" fmla="*/ 223740 w 977793"/>
                  <a:gd name="connsiteY3" fmla="*/ 0 h 1165741"/>
                  <a:gd name="connsiteX4" fmla="*/ 909540 w 977793"/>
                  <a:gd name="connsiteY4" fmla="*/ 430200 h 1165741"/>
                  <a:gd name="connsiteX5" fmla="*/ 977790 w 977793"/>
                  <a:gd name="connsiteY5" fmla="*/ 595300 h 1165741"/>
                  <a:gd name="connsiteX0" fmla="*/ 968350 w 968353"/>
                  <a:gd name="connsiteY0" fmla="*/ 595300 h 1166157"/>
                  <a:gd name="connsiteX1" fmla="*/ 557200 w 968353"/>
                  <a:gd name="connsiteY1" fmla="*/ 1158850 h 1166157"/>
                  <a:gd name="connsiteX2" fmla="*/ 0 w 968353"/>
                  <a:gd name="connsiteY2" fmla="*/ 449250 h 1166157"/>
                  <a:gd name="connsiteX3" fmla="*/ 214300 w 968353"/>
                  <a:gd name="connsiteY3" fmla="*/ 0 h 1166157"/>
                  <a:gd name="connsiteX4" fmla="*/ 900100 w 968353"/>
                  <a:gd name="connsiteY4" fmla="*/ 430200 h 1166157"/>
                  <a:gd name="connsiteX5" fmla="*/ 968350 w 968353"/>
                  <a:gd name="connsiteY5" fmla="*/ 595300 h 1166157"/>
                  <a:gd name="connsiteX0" fmla="*/ 968350 w 968353"/>
                  <a:gd name="connsiteY0" fmla="*/ 595300 h 1161635"/>
                  <a:gd name="connsiteX1" fmla="*/ 557200 w 968353"/>
                  <a:gd name="connsiteY1" fmla="*/ 1158850 h 1161635"/>
                  <a:gd name="connsiteX2" fmla="*/ 0 w 968353"/>
                  <a:gd name="connsiteY2" fmla="*/ 449250 h 1161635"/>
                  <a:gd name="connsiteX3" fmla="*/ 214300 w 968353"/>
                  <a:gd name="connsiteY3" fmla="*/ 0 h 1161635"/>
                  <a:gd name="connsiteX4" fmla="*/ 900100 w 968353"/>
                  <a:gd name="connsiteY4" fmla="*/ 430200 h 1161635"/>
                  <a:gd name="connsiteX5" fmla="*/ 968350 w 968353"/>
                  <a:gd name="connsiteY5" fmla="*/ 595300 h 1161635"/>
                  <a:gd name="connsiteX0" fmla="*/ 968350 w 968353"/>
                  <a:gd name="connsiteY0" fmla="*/ 595300 h 1188321"/>
                  <a:gd name="connsiteX1" fmla="*/ 831303 w 968353"/>
                  <a:gd name="connsiteY1" fmla="*/ 1008670 h 1188321"/>
                  <a:gd name="connsiteX2" fmla="*/ 557200 w 968353"/>
                  <a:gd name="connsiteY2" fmla="*/ 1158850 h 1188321"/>
                  <a:gd name="connsiteX3" fmla="*/ 0 w 968353"/>
                  <a:gd name="connsiteY3" fmla="*/ 449250 h 1188321"/>
                  <a:gd name="connsiteX4" fmla="*/ 214300 w 968353"/>
                  <a:gd name="connsiteY4" fmla="*/ 0 h 1188321"/>
                  <a:gd name="connsiteX5" fmla="*/ 900100 w 968353"/>
                  <a:gd name="connsiteY5" fmla="*/ 430200 h 1188321"/>
                  <a:gd name="connsiteX6" fmla="*/ 968350 w 968353"/>
                  <a:gd name="connsiteY6" fmla="*/ 595300 h 1188321"/>
                  <a:gd name="connsiteX0" fmla="*/ 968350 w 968353"/>
                  <a:gd name="connsiteY0" fmla="*/ 595300 h 1183791"/>
                  <a:gd name="connsiteX1" fmla="*/ 786853 w 968353"/>
                  <a:gd name="connsiteY1" fmla="*/ 983270 h 1183791"/>
                  <a:gd name="connsiteX2" fmla="*/ 557200 w 968353"/>
                  <a:gd name="connsiteY2" fmla="*/ 1158850 h 1183791"/>
                  <a:gd name="connsiteX3" fmla="*/ 0 w 968353"/>
                  <a:gd name="connsiteY3" fmla="*/ 449250 h 1183791"/>
                  <a:gd name="connsiteX4" fmla="*/ 214300 w 968353"/>
                  <a:gd name="connsiteY4" fmla="*/ 0 h 1183791"/>
                  <a:gd name="connsiteX5" fmla="*/ 900100 w 968353"/>
                  <a:gd name="connsiteY5" fmla="*/ 430200 h 1183791"/>
                  <a:gd name="connsiteX6" fmla="*/ 968350 w 968353"/>
                  <a:gd name="connsiteY6" fmla="*/ 595300 h 1183791"/>
                  <a:gd name="connsiteX0" fmla="*/ 968350 w 968353"/>
                  <a:gd name="connsiteY0" fmla="*/ 595300 h 1164934"/>
                  <a:gd name="connsiteX1" fmla="*/ 786853 w 968353"/>
                  <a:gd name="connsiteY1" fmla="*/ 983270 h 1164934"/>
                  <a:gd name="connsiteX2" fmla="*/ 557200 w 968353"/>
                  <a:gd name="connsiteY2" fmla="*/ 1158850 h 1164934"/>
                  <a:gd name="connsiteX3" fmla="*/ 0 w 968353"/>
                  <a:gd name="connsiteY3" fmla="*/ 449250 h 1164934"/>
                  <a:gd name="connsiteX4" fmla="*/ 214300 w 968353"/>
                  <a:gd name="connsiteY4" fmla="*/ 0 h 1164934"/>
                  <a:gd name="connsiteX5" fmla="*/ 900100 w 968353"/>
                  <a:gd name="connsiteY5" fmla="*/ 430200 h 1164934"/>
                  <a:gd name="connsiteX6" fmla="*/ 968350 w 968353"/>
                  <a:gd name="connsiteY6" fmla="*/ 595300 h 1164934"/>
                  <a:gd name="connsiteX0" fmla="*/ 971414 w 971417"/>
                  <a:gd name="connsiteY0" fmla="*/ 595300 h 1165868"/>
                  <a:gd name="connsiteX1" fmla="*/ 789917 w 971417"/>
                  <a:gd name="connsiteY1" fmla="*/ 983270 h 1165868"/>
                  <a:gd name="connsiteX2" fmla="*/ 560264 w 971417"/>
                  <a:gd name="connsiteY2" fmla="*/ 1158850 h 1165868"/>
                  <a:gd name="connsiteX3" fmla="*/ 3064 w 971417"/>
                  <a:gd name="connsiteY3" fmla="*/ 449250 h 1165868"/>
                  <a:gd name="connsiteX4" fmla="*/ 217364 w 971417"/>
                  <a:gd name="connsiteY4" fmla="*/ 0 h 1165868"/>
                  <a:gd name="connsiteX5" fmla="*/ 903164 w 971417"/>
                  <a:gd name="connsiteY5" fmla="*/ 430200 h 1165868"/>
                  <a:gd name="connsiteX6" fmla="*/ 971414 w 971417"/>
                  <a:gd name="connsiteY6" fmla="*/ 595300 h 11658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8353" h="1159070">
                    <a:moveTo>
                      <a:pt x="968350" y="595300"/>
                    </a:moveTo>
                    <a:cubicBezTo>
                      <a:pt x="911200" y="716742"/>
                      <a:pt x="775742" y="1170492"/>
                      <a:pt x="557200" y="1158850"/>
                    </a:cubicBezTo>
                    <a:cubicBezTo>
                      <a:pt x="395808" y="1134508"/>
                      <a:pt x="19050" y="890042"/>
                      <a:pt x="0" y="449250"/>
                    </a:cubicBezTo>
                    <a:cubicBezTo>
                      <a:pt x="0" y="129108"/>
                      <a:pt x="161688" y="31750"/>
                      <a:pt x="214300" y="0"/>
                    </a:cubicBezTo>
                    <a:cubicBezTo>
                      <a:pt x="404800" y="276750"/>
                      <a:pt x="569900" y="426500"/>
                      <a:pt x="900100" y="430200"/>
                    </a:cubicBezTo>
                    <a:cubicBezTo>
                      <a:pt x="899567" y="476767"/>
                      <a:pt x="968883" y="548733"/>
                      <a:pt x="968350" y="595300"/>
                    </a:cubicBezTo>
                    <a:close/>
                  </a:path>
                </a:pathLst>
              </a:cu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sp>
            <p:nvSpPr>
              <p:cNvPr id="58" name="新月形 2"/>
              <p:cNvSpPr/>
              <p:nvPr/>
            </p:nvSpPr>
            <p:spPr>
              <a:xfrm rot="11331083">
                <a:off x="4913592" y="3337168"/>
                <a:ext cx="520422" cy="874748"/>
              </a:xfrm>
              <a:custGeom>
                <a:avLst/>
                <a:gdLst>
                  <a:gd name="connsiteX0" fmla="*/ 339206 w 339206"/>
                  <a:gd name="connsiteY0" fmla="*/ 653831 h 653831"/>
                  <a:gd name="connsiteX1" fmla="*/ 0 w 339206"/>
                  <a:gd name="connsiteY1" fmla="*/ 326915 h 653831"/>
                  <a:gd name="connsiteX2" fmla="*/ 339206 w 339206"/>
                  <a:gd name="connsiteY2" fmla="*/ -1 h 653831"/>
                  <a:gd name="connsiteX3" fmla="*/ 339206 w 339206"/>
                  <a:gd name="connsiteY3" fmla="*/ 653830 h 653831"/>
                  <a:gd name="connsiteX4" fmla="*/ 339206 w 339206"/>
                  <a:gd name="connsiteY4" fmla="*/ 653831 h 653831"/>
                  <a:gd name="connsiteX0" fmla="*/ 339565 w 393465"/>
                  <a:gd name="connsiteY0" fmla="*/ 773129 h 773129"/>
                  <a:gd name="connsiteX1" fmla="*/ 359 w 393465"/>
                  <a:gd name="connsiteY1" fmla="*/ 446213 h 773129"/>
                  <a:gd name="connsiteX2" fmla="*/ 393465 w 393465"/>
                  <a:gd name="connsiteY2" fmla="*/ 0 h 773129"/>
                  <a:gd name="connsiteX3" fmla="*/ 339565 w 393465"/>
                  <a:gd name="connsiteY3" fmla="*/ 773128 h 773129"/>
                  <a:gd name="connsiteX4" fmla="*/ 339565 w 393465"/>
                  <a:gd name="connsiteY4" fmla="*/ 773129 h 773129"/>
                  <a:gd name="connsiteX0" fmla="*/ 192697 w 406502"/>
                  <a:gd name="connsiteY0" fmla="*/ 843518 h 843518"/>
                  <a:gd name="connsiteX1" fmla="*/ 13396 w 406502"/>
                  <a:gd name="connsiteY1" fmla="*/ 446213 h 843518"/>
                  <a:gd name="connsiteX2" fmla="*/ 406502 w 406502"/>
                  <a:gd name="connsiteY2" fmla="*/ 0 h 843518"/>
                  <a:gd name="connsiteX3" fmla="*/ 352602 w 406502"/>
                  <a:gd name="connsiteY3" fmla="*/ 773128 h 843518"/>
                  <a:gd name="connsiteX4" fmla="*/ 192697 w 406502"/>
                  <a:gd name="connsiteY4" fmla="*/ 843518 h 843518"/>
                  <a:gd name="connsiteX0" fmla="*/ 192697 w 406502"/>
                  <a:gd name="connsiteY0" fmla="*/ 843518 h 843518"/>
                  <a:gd name="connsiteX1" fmla="*/ 13396 w 406502"/>
                  <a:gd name="connsiteY1" fmla="*/ 446213 h 843518"/>
                  <a:gd name="connsiteX2" fmla="*/ 406502 w 406502"/>
                  <a:gd name="connsiteY2" fmla="*/ 0 h 843518"/>
                  <a:gd name="connsiteX3" fmla="*/ 377504 w 406502"/>
                  <a:gd name="connsiteY3" fmla="*/ 827981 h 843518"/>
                  <a:gd name="connsiteX4" fmla="*/ 192697 w 406502"/>
                  <a:gd name="connsiteY4" fmla="*/ 843518 h 843518"/>
                  <a:gd name="connsiteX0" fmla="*/ 201568 w 541682"/>
                  <a:gd name="connsiteY0" fmla="*/ 856754 h 856754"/>
                  <a:gd name="connsiteX1" fmla="*/ 22267 w 541682"/>
                  <a:gd name="connsiteY1" fmla="*/ 459449 h 856754"/>
                  <a:gd name="connsiteX2" fmla="*/ 541682 w 541682"/>
                  <a:gd name="connsiteY2" fmla="*/ 0 h 856754"/>
                  <a:gd name="connsiteX3" fmla="*/ 386375 w 541682"/>
                  <a:gd name="connsiteY3" fmla="*/ 841217 h 856754"/>
                  <a:gd name="connsiteX4" fmla="*/ 201568 w 541682"/>
                  <a:gd name="connsiteY4" fmla="*/ 856754 h 856754"/>
                  <a:gd name="connsiteX0" fmla="*/ 224913 w 565027"/>
                  <a:gd name="connsiteY0" fmla="*/ 856754 h 856754"/>
                  <a:gd name="connsiteX1" fmla="*/ 45612 w 565027"/>
                  <a:gd name="connsiteY1" fmla="*/ 459449 h 856754"/>
                  <a:gd name="connsiteX2" fmla="*/ 565027 w 565027"/>
                  <a:gd name="connsiteY2" fmla="*/ 0 h 856754"/>
                  <a:gd name="connsiteX3" fmla="*/ 409720 w 565027"/>
                  <a:gd name="connsiteY3" fmla="*/ 841217 h 856754"/>
                  <a:gd name="connsiteX4" fmla="*/ 224913 w 565027"/>
                  <a:gd name="connsiteY4" fmla="*/ 856754 h 856754"/>
                  <a:gd name="connsiteX0" fmla="*/ 224913 w 565027"/>
                  <a:gd name="connsiteY0" fmla="*/ 856754 h 856754"/>
                  <a:gd name="connsiteX1" fmla="*/ 45612 w 565027"/>
                  <a:gd name="connsiteY1" fmla="*/ 459449 h 856754"/>
                  <a:gd name="connsiteX2" fmla="*/ 565027 w 565027"/>
                  <a:gd name="connsiteY2" fmla="*/ 0 h 856754"/>
                  <a:gd name="connsiteX3" fmla="*/ 409720 w 565027"/>
                  <a:gd name="connsiteY3" fmla="*/ 841217 h 856754"/>
                  <a:gd name="connsiteX4" fmla="*/ 224913 w 565027"/>
                  <a:gd name="connsiteY4" fmla="*/ 856754 h 856754"/>
                  <a:gd name="connsiteX0" fmla="*/ 179301 w 519415"/>
                  <a:gd name="connsiteY0" fmla="*/ 856754 h 856754"/>
                  <a:gd name="connsiteX1" fmla="*/ 0 w 519415"/>
                  <a:gd name="connsiteY1" fmla="*/ 459449 h 856754"/>
                  <a:gd name="connsiteX2" fmla="*/ 519415 w 519415"/>
                  <a:gd name="connsiteY2" fmla="*/ 0 h 856754"/>
                  <a:gd name="connsiteX3" fmla="*/ 364108 w 519415"/>
                  <a:gd name="connsiteY3" fmla="*/ 841217 h 856754"/>
                  <a:gd name="connsiteX4" fmla="*/ 179301 w 519415"/>
                  <a:gd name="connsiteY4" fmla="*/ 856754 h 856754"/>
                  <a:gd name="connsiteX0" fmla="*/ 179301 w 519415"/>
                  <a:gd name="connsiteY0" fmla="*/ 856754 h 856754"/>
                  <a:gd name="connsiteX1" fmla="*/ 0 w 519415"/>
                  <a:gd name="connsiteY1" fmla="*/ 459449 h 856754"/>
                  <a:gd name="connsiteX2" fmla="*/ 519415 w 519415"/>
                  <a:gd name="connsiteY2" fmla="*/ 0 h 856754"/>
                  <a:gd name="connsiteX3" fmla="*/ 364108 w 519415"/>
                  <a:gd name="connsiteY3" fmla="*/ 841217 h 856754"/>
                  <a:gd name="connsiteX4" fmla="*/ 179301 w 519415"/>
                  <a:gd name="connsiteY4" fmla="*/ 856754 h 856754"/>
                  <a:gd name="connsiteX0" fmla="*/ 190472 w 530586"/>
                  <a:gd name="connsiteY0" fmla="*/ 856754 h 856830"/>
                  <a:gd name="connsiteX1" fmla="*/ 11171 w 530586"/>
                  <a:gd name="connsiteY1" fmla="*/ 459449 h 856830"/>
                  <a:gd name="connsiteX2" fmla="*/ 530586 w 530586"/>
                  <a:gd name="connsiteY2" fmla="*/ 0 h 856830"/>
                  <a:gd name="connsiteX3" fmla="*/ 375279 w 530586"/>
                  <a:gd name="connsiteY3" fmla="*/ 841217 h 856830"/>
                  <a:gd name="connsiteX4" fmla="*/ 190472 w 530586"/>
                  <a:gd name="connsiteY4" fmla="*/ 856754 h 856830"/>
                  <a:gd name="connsiteX0" fmla="*/ 193755 w 533869"/>
                  <a:gd name="connsiteY0" fmla="*/ 856754 h 856782"/>
                  <a:gd name="connsiteX1" fmla="*/ 14454 w 533869"/>
                  <a:gd name="connsiteY1" fmla="*/ 459449 h 856782"/>
                  <a:gd name="connsiteX2" fmla="*/ 533869 w 533869"/>
                  <a:gd name="connsiteY2" fmla="*/ 0 h 856782"/>
                  <a:gd name="connsiteX3" fmla="*/ 378562 w 533869"/>
                  <a:gd name="connsiteY3" fmla="*/ 841217 h 856782"/>
                  <a:gd name="connsiteX4" fmla="*/ 193755 w 533869"/>
                  <a:gd name="connsiteY4" fmla="*/ 856754 h 856782"/>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61883 h 861993"/>
                  <a:gd name="connsiteX1" fmla="*/ 1740 w 521155"/>
                  <a:gd name="connsiteY1" fmla="*/ 464578 h 861993"/>
                  <a:gd name="connsiteX2" fmla="*/ 521155 w 521155"/>
                  <a:gd name="connsiteY2" fmla="*/ 5129 h 861993"/>
                  <a:gd name="connsiteX3" fmla="*/ 365848 w 521155"/>
                  <a:gd name="connsiteY3" fmla="*/ 846346 h 861993"/>
                  <a:gd name="connsiteX4" fmla="*/ 181041 w 521155"/>
                  <a:gd name="connsiteY4" fmla="*/ 861883 h 861993"/>
                  <a:gd name="connsiteX0" fmla="*/ 181246 w 521360"/>
                  <a:gd name="connsiteY0" fmla="*/ 861883 h 863268"/>
                  <a:gd name="connsiteX1" fmla="*/ 1945 w 521360"/>
                  <a:gd name="connsiteY1" fmla="*/ 464578 h 863268"/>
                  <a:gd name="connsiteX2" fmla="*/ 521360 w 521360"/>
                  <a:gd name="connsiteY2" fmla="*/ 5129 h 863268"/>
                  <a:gd name="connsiteX3" fmla="*/ 366053 w 521360"/>
                  <a:gd name="connsiteY3" fmla="*/ 846346 h 863268"/>
                  <a:gd name="connsiteX4" fmla="*/ 181246 w 521360"/>
                  <a:gd name="connsiteY4" fmla="*/ 861883 h 863268"/>
                  <a:gd name="connsiteX0" fmla="*/ 180972 w 521086"/>
                  <a:gd name="connsiteY0" fmla="*/ 861883 h 865983"/>
                  <a:gd name="connsiteX1" fmla="*/ 1671 w 521086"/>
                  <a:gd name="connsiteY1" fmla="*/ 464578 h 865983"/>
                  <a:gd name="connsiteX2" fmla="*/ 521086 w 521086"/>
                  <a:gd name="connsiteY2" fmla="*/ 5129 h 865983"/>
                  <a:gd name="connsiteX3" fmla="*/ 365779 w 521086"/>
                  <a:gd name="connsiteY3" fmla="*/ 846346 h 865983"/>
                  <a:gd name="connsiteX4" fmla="*/ 180972 w 521086"/>
                  <a:gd name="connsiteY4" fmla="*/ 861883 h 865983"/>
                  <a:gd name="connsiteX0" fmla="*/ 180972 w 521086"/>
                  <a:gd name="connsiteY0" fmla="*/ 861883 h 865983"/>
                  <a:gd name="connsiteX1" fmla="*/ 1671 w 521086"/>
                  <a:gd name="connsiteY1" fmla="*/ 464578 h 865983"/>
                  <a:gd name="connsiteX2" fmla="*/ 521086 w 521086"/>
                  <a:gd name="connsiteY2" fmla="*/ 5129 h 865983"/>
                  <a:gd name="connsiteX3" fmla="*/ 365779 w 521086"/>
                  <a:gd name="connsiteY3" fmla="*/ 846346 h 865983"/>
                  <a:gd name="connsiteX4" fmla="*/ 180972 w 521086"/>
                  <a:gd name="connsiteY4" fmla="*/ 861883 h 865983"/>
                  <a:gd name="connsiteX0" fmla="*/ 180972 w 521086"/>
                  <a:gd name="connsiteY0" fmla="*/ 861883 h 874594"/>
                  <a:gd name="connsiteX1" fmla="*/ 1671 w 521086"/>
                  <a:gd name="connsiteY1" fmla="*/ 464578 h 874594"/>
                  <a:gd name="connsiteX2" fmla="*/ 521086 w 521086"/>
                  <a:gd name="connsiteY2" fmla="*/ 5129 h 874594"/>
                  <a:gd name="connsiteX3" fmla="*/ 365779 w 521086"/>
                  <a:gd name="connsiteY3" fmla="*/ 846346 h 874594"/>
                  <a:gd name="connsiteX4" fmla="*/ 180972 w 521086"/>
                  <a:gd name="connsiteY4" fmla="*/ 861883 h 874594"/>
                  <a:gd name="connsiteX0" fmla="*/ 180972 w 521086"/>
                  <a:gd name="connsiteY0" fmla="*/ 861883 h 868739"/>
                  <a:gd name="connsiteX1" fmla="*/ 1671 w 521086"/>
                  <a:gd name="connsiteY1" fmla="*/ 464578 h 868739"/>
                  <a:gd name="connsiteX2" fmla="*/ 521086 w 521086"/>
                  <a:gd name="connsiteY2" fmla="*/ 5129 h 868739"/>
                  <a:gd name="connsiteX3" fmla="*/ 365779 w 521086"/>
                  <a:gd name="connsiteY3" fmla="*/ 846346 h 868739"/>
                  <a:gd name="connsiteX4" fmla="*/ 180972 w 521086"/>
                  <a:gd name="connsiteY4" fmla="*/ 861883 h 868739"/>
                  <a:gd name="connsiteX0" fmla="*/ 181099 w 521213"/>
                  <a:gd name="connsiteY0" fmla="*/ 861883 h 868739"/>
                  <a:gd name="connsiteX1" fmla="*/ 1798 w 521213"/>
                  <a:gd name="connsiteY1" fmla="*/ 464578 h 868739"/>
                  <a:gd name="connsiteX2" fmla="*/ 521213 w 521213"/>
                  <a:gd name="connsiteY2" fmla="*/ 5129 h 868739"/>
                  <a:gd name="connsiteX3" fmla="*/ 365906 w 521213"/>
                  <a:gd name="connsiteY3" fmla="*/ 846346 h 868739"/>
                  <a:gd name="connsiteX4" fmla="*/ 181099 w 521213"/>
                  <a:gd name="connsiteY4" fmla="*/ 861883 h 868739"/>
                  <a:gd name="connsiteX0" fmla="*/ 180932 w 521046"/>
                  <a:gd name="connsiteY0" fmla="*/ 861883 h 868739"/>
                  <a:gd name="connsiteX1" fmla="*/ 1631 w 521046"/>
                  <a:gd name="connsiteY1" fmla="*/ 464578 h 868739"/>
                  <a:gd name="connsiteX2" fmla="*/ 521046 w 521046"/>
                  <a:gd name="connsiteY2" fmla="*/ 5129 h 868739"/>
                  <a:gd name="connsiteX3" fmla="*/ 365739 w 521046"/>
                  <a:gd name="connsiteY3" fmla="*/ 846346 h 868739"/>
                  <a:gd name="connsiteX4" fmla="*/ 180932 w 521046"/>
                  <a:gd name="connsiteY4" fmla="*/ 861883 h 868739"/>
                  <a:gd name="connsiteX0" fmla="*/ 180434 w 521053"/>
                  <a:gd name="connsiteY0" fmla="*/ 875343 h 880639"/>
                  <a:gd name="connsiteX1" fmla="*/ 1638 w 521053"/>
                  <a:gd name="connsiteY1" fmla="*/ 464578 h 880639"/>
                  <a:gd name="connsiteX2" fmla="*/ 521053 w 521053"/>
                  <a:gd name="connsiteY2" fmla="*/ 5129 h 880639"/>
                  <a:gd name="connsiteX3" fmla="*/ 365746 w 521053"/>
                  <a:gd name="connsiteY3" fmla="*/ 846346 h 880639"/>
                  <a:gd name="connsiteX4" fmla="*/ 180434 w 521053"/>
                  <a:gd name="connsiteY4" fmla="*/ 875343 h 880639"/>
                  <a:gd name="connsiteX0" fmla="*/ 180374 w 520993"/>
                  <a:gd name="connsiteY0" fmla="*/ 875343 h 880639"/>
                  <a:gd name="connsiteX1" fmla="*/ 1578 w 520993"/>
                  <a:gd name="connsiteY1" fmla="*/ 464578 h 880639"/>
                  <a:gd name="connsiteX2" fmla="*/ 520993 w 520993"/>
                  <a:gd name="connsiteY2" fmla="*/ 5129 h 880639"/>
                  <a:gd name="connsiteX3" fmla="*/ 365686 w 520993"/>
                  <a:gd name="connsiteY3" fmla="*/ 846346 h 880639"/>
                  <a:gd name="connsiteX4" fmla="*/ 180374 w 520993"/>
                  <a:gd name="connsiteY4" fmla="*/ 875343 h 880639"/>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993" h="875343">
                    <a:moveTo>
                      <a:pt x="180374" y="875343"/>
                    </a:moveTo>
                    <a:cubicBezTo>
                      <a:pt x="75403" y="868785"/>
                      <a:pt x="-12988" y="802161"/>
                      <a:pt x="1578" y="464578"/>
                    </a:cubicBezTo>
                    <a:cubicBezTo>
                      <a:pt x="104593" y="44940"/>
                      <a:pt x="341396" y="-21541"/>
                      <a:pt x="520993" y="5129"/>
                    </a:cubicBezTo>
                    <a:cubicBezTo>
                      <a:pt x="243801" y="208695"/>
                      <a:pt x="296911" y="472958"/>
                      <a:pt x="365686" y="846346"/>
                    </a:cubicBezTo>
                    <a:cubicBezTo>
                      <a:pt x="304084" y="851525"/>
                      <a:pt x="289086" y="871932"/>
                      <a:pt x="180374" y="875343"/>
                    </a:cubicBezTo>
                    <a:close/>
                  </a:path>
                </a:pathLst>
              </a:custGeom>
              <a:solidFill>
                <a:schemeClr val="bg2">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56" name="饼形 4"/>
            <p:cNvSpPr/>
            <p:nvPr/>
          </p:nvSpPr>
          <p:spPr>
            <a:xfrm rot="13991709">
              <a:off x="3784691" y="2422281"/>
              <a:ext cx="765206" cy="915499"/>
            </a:xfrm>
            <a:custGeom>
              <a:avLst/>
              <a:gdLst>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16794 w 1816794"/>
                <a:gd name="connsiteY0" fmla="*/ 588950 h 1489050"/>
                <a:gd name="connsiteX1" fmla="*/ 916694 w 1816794"/>
                <a:gd name="connsiteY1" fmla="*/ 1489050 h 1489050"/>
                <a:gd name="connsiteX2" fmla="*/ 16594 w 1816794"/>
                <a:gd name="connsiteY2" fmla="*/ 588950 h 1489050"/>
                <a:gd name="connsiteX3" fmla="*/ 332494 w 1816794"/>
                <a:gd name="connsiteY3" fmla="*/ 0 h 1489050"/>
                <a:gd name="connsiteX4" fmla="*/ 916694 w 1816794"/>
                <a:gd name="connsiteY4" fmla="*/ 588950 h 1489050"/>
                <a:gd name="connsiteX5" fmla="*/ 1816794 w 1816794"/>
                <a:gd name="connsiteY5" fmla="*/ 588950 h 1489050"/>
                <a:gd name="connsiteX0" fmla="*/ 1817233 w 1817233"/>
                <a:gd name="connsiteY0" fmla="*/ 588950 h 1489050"/>
                <a:gd name="connsiteX1" fmla="*/ 917133 w 1817233"/>
                <a:gd name="connsiteY1" fmla="*/ 1489050 h 1489050"/>
                <a:gd name="connsiteX2" fmla="*/ 17033 w 1817233"/>
                <a:gd name="connsiteY2" fmla="*/ 588950 h 1489050"/>
                <a:gd name="connsiteX3" fmla="*/ 332933 w 1817233"/>
                <a:gd name="connsiteY3" fmla="*/ 0 h 1489050"/>
                <a:gd name="connsiteX4" fmla="*/ 917133 w 1817233"/>
                <a:gd name="connsiteY4" fmla="*/ 588950 h 1489050"/>
                <a:gd name="connsiteX5" fmla="*/ 1817233 w 1817233"/>
                <a:gd name="connsiteY5" fmla="*/ 588950 h 1489050"/>
                <a:gd name="connsiteX0" fmla="*/ 1801112 w 1801112"/>
                <a:gd name="connsiteY0" fmla="*/ 588950 h 1489050"/>
                <a:gd name="connsiteX1" fmla="*/ 901012 w 1801112"/>
                <a:gd name="connsiteY1" fmla="*/ 1489050 h 1489050"/>
                <a:gd name="connsiteX2" fmla="*/ 912 w 1801112"/>
                <a:gd name="connsiteY2" fmla="*/ 588950 h 1489050"/>
                <a:gd name="connsiteX3" fmla="*/ 316812 w 1801112"/>
                <a:gd name="connsiteY3" fmla="*/ 0 h 1489050"/>
                <a:gd name="connsiteX4" fmla="*/ 901012 w 1801112"/>
                <a:gd name="connsiteY4" fmla="*/ 588950 h 1489050"/>
                <a:gd name="connsiteX5" fmla="*/ 1801112 w 1801112"/>
                <a:gd name="connsiteY5" fmla="*/ 588950 h 1489050"/>
                <a:gd name="connsiteX0" fmla="*/ 1838904 w 1838904"/>
                <a:gd name="connsiteY0" fmla="*/ 588950 h 1489051"/>
                <a:gd name="connsiteX1" fmla="*/ 938804 w 1838904"/>
                <a:gd name="connsiteY1" fmla="*/ 1489050 h 1489051"/>
                <a:gd name="connsiteX2" fmla="*/ 604 w 1838904"/>
                <a:gd name="connsiteY2" fmla="*/ 595300 h 1489051"/>
                <a:gd name="connsiteX3" fmla="*/ 354604 w 1838904"/>
                <a:gd name="connsiteY3" fmla="*/ 0 h 1489051"/>
                <a:gd name="connsiteX4" fmla="*/ 938804 w 1838904"/>
                <a:gd name="connsiteY4" fmla="*/ 588950 h 1489051"/>
                <a:gd name="connsiteX5" fmla="*/ 1838904 w 1838904"/>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38430 w 1838430"/>
                <a:gd name="connsiteY0" fmla="*/ 588950 h 1489051"/>
                <a:gd name="connsiteX1" fmla="*/ 938330 w 1838430"/>
                <a:gd name="connsiteY1" fmla="*/ 1489050 h 1489051"/>
                <a:gd name="connsiteX2" fmla="*/ 130 w 1838430"/>
                <a:gd name="connsiteY2" fmla="*/ 595300 h 1489051"/>
                <a:gd name="connsiteX3" fmla="*/ 354130 w 1838430"/>
                <a:gd name="connsiteY3" fmla="*/ 0 h 1489051"/>
                <a:gd name="connsiteX4" fmla="*/ 938330 w 1838430"/>
                <a:gd name="connsiteY4" fmla="*/ 588950 h 1489051"/>
                <a:gd name="connsiteX5" fmla="*/ 1838430 w 1838430"/>
                <a:gd name="connsiteY5" fmla="*/ 588950 h 1489051"/>
                <a:gd name="connsiteX0" fmla="*/ 1838413 w 1838413"/>
                <a:gd name="connsiteY0" fmla="*/ 588950 h 1489051"/>
                <a:gd name="connsiteX1" fmla="*/ 938313 w 1838413"/>
                <a:gd name="connsiteY1" fmla="*/ 1489050 h 1489051"/>
                <a:gd name="connsiteX2" fmla="*/ 113 w 1838413"/>
                <a:gd name="connsiteY2" fmla="*/ 595300 h 1489051"/>
                <a:gd name="connsiteX3" fmla="*/ 354113 w 1838413"/>
                <a:gd name="connsiteY3" fmla="*/ 0 h 1489051"/>
                <a:gd name="connsiteX4" fmla="*/ 938313 w 1838413"/>
                <a:gd name="connsiteY4" fmla="*/ 588950 h 1489051"/>
                <a:gd name="connsiteX5" fmla="*/ 1838413 w 1838413"/>
                <a:gd name="connsiteY5" fmla="*/ 588950 h 1489051"/>
                <a:gd name="connsiteX0" fmla="*/ 1845409 w 1845409"/>
                <a:gd name="connsiteY0" fmla="*/ 588950 h 1489051"/>
                <a:gd name="connsiteX1" fmla="*/ 945309 w 1845409"/>
                <a:gd name="connsiteY1" fmla="*/ 1489050 h 1489051"/>
                <a:gd name="connsiteX2" fmla="*/ 7109 w 1845409"/>
                <a:gd name="connsiteY2" fmla="*/ 595300 h 1489051"/>
                <a:gd name="connsiteX3" fmla="*/ 361109 w 1845409"/>
                <a:gd name="connsiteY3" fmla="*/ 0 h 1489051"/>
                <a:gd name="connsiteX4" fmla="*/ 945309 w 1845409"/>
                <a:gd name="connsiteY4" fmla="*/ 588950 h 1489051"/>
                <a:gd name="connsiteX5" fmla="*/ 1845409 w 1845409"/>
                <a:gd name="connsiteY5" fmla="*/ 588950 h 1489051"/>
                <a:gd name="connsiteX0" fmla="*/ 1840051 w 1840051"/>
                <a:gd name="connsiteY0" fmla="*/ 588950 h 1317601"/>
                <a:gd name="connsiteX1" fmla="*/ 527201 w 1840051"/>
                <a:gd name="connsiteY1" fmla="*/ 1317600 h 1317601"/>
                <a:gd name="connsiteX2" fmla="*/ 1751 w 1840051"/>
                <a:gd name="connsiteY2" fmla="*/ 595300 h 1317601"/>
                <a:gd name="connsiteX3" fmla="*/ 355751 w 1840051"/>
                <a:gd name="connsiteY3" fmla="*/ 0 h 1317601"/>
                <a:gd name="connsiteX4" fmla="*/ 939951 w 1840051"/>
                <a:gd name="connsiteY4" fmla="*/ 588950 h 1317601"/>
                <a:gd name="connsiteX5" fmla="*/ 1840051 w 1840051"/>
                <a:gd name="connsiteY5" fmla="*/ 588950 h 1317601"/>
                <a:gd name="connsiteX0" fmla="*/ 1827417 w 1827417"/>
                <a:gd name="connsiteY0" fmla="*/ 588950 h 1317662"/>
                <a:gd name="connsiteX1" fmla="*/ 514567 w 1827417"/>
                <a:gd name="connsiteY1" fmla="*/ 1317600 h 1317662"/>
                <a:gd name="connsiteX2" fmla="*/ 1817 w 1827417"/>
                <a:gd name="connsiteY2" fmla="*/ 627050 h 1317662"/>
                <a:gd name="connsiteX3" fmla="*/ 343117 w 1827417"/>
                <a:gd name="connsiteY3" fmla="*/ 0 h 1317662"/>
                <a:gd name="connsiteX4" fmla="*/ 927317 w 1827417"/>
                <a:gd name="connsiteY4" fmla="*/ 588950 h 1317662"/>
                <a:gd name="connsiteX5" fmla="*/ 1827417 w 1827417"/>
                <a:gd name="connsiteY5" fmla="*/ 588950 h 1317662"/>
                <a:gd name="connsiteX0" fmla="*/ 1833117 w 1833117"/>
                <a:gd name="connsiteY0" fmla="*/ 411150 h 1139859"/>
                <a:gd name="connsiteX1" fmla="*/ 520267 w 1833117"/>
                <a:gd name="connsiteY1" fmla="*/ 1139800 h 1139859"/>
                <a:gd name="connsiteX2" fmla="*/ 7517 w 1833117"/>
                <a:gd name="connsiteY2" fmla="*/ 449250 h 1139859"/>
                <a:gd name="connsiteX3" fmla="*/ 221817 w 1833117"/>
                <a:gd name="connsiteY3" fmla="*/ 0 h 1139859"/>
                <a:gd name="connsiteX4" fmla="*/ 933017 w 1833117"/>
                <a:gd name="connsiteY4" fmla="*/ 411150 h 1139859"/>
                <a:gd name="connsiteX5" fmla="*/ 1833117 w 1833117"/>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25504 w 1825604"/>
                <a:gd name="connsiteY4" fmla="*/ 41115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898503 w 900103"/>
                <a:gd name="connsiteY0" fmla="*/ 569900 h 1142307"/>
                <a:gd name="connsiteX1" fmla="*/ 512753 w 900103"/>
                <a:gd name="connsiteY1" fmla="*/ 1139800 h 1142307"/>
                <a:gd name="connsiteX2" fmla="*/ 3 w 900103"/>
                <a:gd name="connsiteY2" fmla="*/ 449250 h 1142307"/>
                <a:gd name="connsiteX3" fmla="*/ 214303 w 900103"/>
                <a:gd name="connsiteY3" fmla="*/ 0 h 1142307"/>
                <a:gd name="connsiteX4" fmla="*/ 900103 w 900103"/>
                <a:gd name="connsiteY4" fmla="*/ 430200 h 1142307"/>
                <a:gd name="connsiteX5" fmla="*/ 898503 w 900103"/>
                <a:gd name="connsiteY5" fmla="*/ 569900 h 1142307"/>
                <a:gd name="connsiteX0" fmla="*/ 898503 w 900103"/>
                <a:gd name="connsiteY0" fmla="*/ 569900 h 1139811"/>
                <a:gd name="connsiteX1" fmla="*/ 512753 w 900103"/>
                <a:gd name="connsiteY1" fmla="*/ 1139800 h 1139811"/>
                <a:gd name="connsiteX2" fmla="*/ 3 w 900103"/>
                <a:gd name="connsiteY2" fmla="*/ 449250 h 1139811"/>
                <a:gd name="connsiteX3" fmla="*/ 214303 w 900103"/>
                <a:gd name="connsiteY3" fmla="*/ 0 h 1139811"/>
                <a:gd name="connsiteX4" fmla="*/ 900103 w 900103"/>
                <a:gd name="connsiteY4" fmla="*/ 430200 h 1139811"/>
                <a:gd name="connsiteX5" fmla="*/ 898503 w 900103"/>
                <a:gd name="connsiteY5" fmla="*/ 569900 h 1139811"/>
                <a:gd name="connsiteX0" fmla="*/ 898503 w 900103"/>
                <a:gd name="connsiteY0" fmla="*/ 569900 h 1139805"/>
                <a:gd name="connsiteX1" fmla="*/ 512753 w 900103"/>
                <a:gd name="connsiteY1" fmla="*/ 1139800 h 1139805"/>
                <a:gd name="connsiteX2" fmla="*/ 3 w 900103"/>
                <a:gd name="connsiteY2" fmla="*/ 449250 h 1139805"/>
                <a:gd name="connsiteX3" fmla="*/ 214303 w 900103"/>
                <a:gd name="connsiteY3" fmla="*/ 0 h 1139805"/>
                <a:gd name="connsiteX4" fmla="*/ 900103 w 900103"/>
                <a:gd name="connsiteY4" fmla="*/ 430200 h 1139805"/>
                <a:gd name="connsiteX5" fmla="*/ 898503 w 900103"/>
                <a:gd name="connsiteY5" fmla="*/ 569900 h 1139805"/>
                <a:gd name="connsiteX0" fmla="*/ 968353 w 968356"/>
                <a:gd name="connsiteY0" fmla="*/ 595300 h 1142345"/>
                <a:gd name="connsiteX1" fmla="*/ 512753 w 968356"/>
                <a:gd name="connsiteY1" fmla="*/ 1139800 h 1142345"/>
                <a:gd name="connsiteX2" fmla="*/ 3 w 968356"/>
                <a:gd name="connsiteY2" fmla="*/ 449250 h 1142345"/>
                <a:gd name="connsiteX3" fmla="*/ 214303 w 968356"/>
                <a:gd name="connsiteY3" fmla="*/ 0 h 1142345"/>
                <a:gd name="connsiteX4" fmla="*/ 900103 w 968356"/>
                <a:gd name="connsiteY4" fmla="*/ 430200 h 1142345"/>
                <a:gd name="connsiteX5" fmla="*/ 968353 w 968356"/>
                <a:gd name="connsiteY5" fmla="*/ 595300 h 1142345"/>
                <a:gd name="connsiteX0" fmla="*/ 968353 w 968356"/>
                <a:gd name="connsiteY0" fmla="*/ 595300 h 1142111"/>
                <a:gd name="connsiteX1" fmla="*/ 512753 w 968356"/>
                <a:gd name="connsiteY1" fmla="*/ 1139800 h 1142111"/>
                <a:gd name="connsiteX2" fmla="*/ 3 w 968356"/>
                <a:gd name="connsiteY2" fmla="*/ 449250 h 1142111"/>
                <a:gd name="connsiteX3" fmla="*/ 214303 w 968356"/>
                <a:gd name="connsiteY3" fmla="*/ 0 h 1142111"/>
                <a:gd name="connsiteX4" fmla="*/ 900103 w 968356"/>
                <a:gd name="connsiteY4" fmla="*/ 430200 h 1142111"/>
                <a:gd name="connsiteX5" fmla="*/ 968353 w 968356"/>
                <a:gd name="connsiteY5" fmla="*/ 595300 h 1142111"/>
                <a:gd name="connsiteX0" fmla="*/ 968353 w 968356"/>
                <a:gd name="connsiteY0" fmla="*/ 595300 h 1139936"/>
                <a:gd name="connsiteX1" fmla="*/ 512753 w 968356"/>
                <a:gd name="connsiteY1" fmla="*/ 1139800 h 1139936"/>
                <a:gd name="connsiteX2" fmla="*/ 3 w 968356"/>
                <a:gd name="connsiteY2" fmla="*/ 449250 h 1139936"/>
                <a:gd name="connsiteX3" fmla="*/ 214303 w 968356"/>
                <a:gd name="connsiteY3" fmla="*/ 0 h 1139936"/>
                <a:gd name="connsiteX4" fmla="*/ 900103 w 968356"/>
                <a:gd name="connsiteY4" fmla="*/ 430200 h 1139936"/>
                <a:gd name="connsiteX5" fmla="*/ 968353 w 968356"/>
                <a:gd name="connsiteY5" fmla="*/ 595300 h 1139936"/>
                <a:gd name="connsiteX0" fmla="*/ 968353 w 968356"/>
                <a:gd name="connsiteY0" fmla="*/ 595300 h 1142482"/>
                <a:gd name="connsiteX1" fmla="*/ 512753 w 968356"/>
                <a:gd name="connsiteY1" fmla="*/ 1139800 h 1142482"/>
                <a:gd name="connsiteX2" fmla="*/ 3 w 968356"/>
                <a:gd name="connsiteY2" fmla="*/ 449250 h 1142482"/>
                <a:gd name="connsiteX3" fmla="*/ 214303 w 968356"/>
                <a:gd name="connsiteY3" fmla="*/ 0 h 1142482"/>
                <a:gd name="connsiteX4" fmla="*/ 900103 w 968356"/>
                <a:gd name="connsiteY4" fmla="*/ 430200 h 1142482"/>
                <a:gd name="connsiteX5" fmla="*/ 968353 w 968356"/>
                <a:gd name="connsiteY5" fmla="*/ 595300 h 1142482"/>
                <a:gd name="connsiteX0" fmla="*/ 977790 w 977793"/>
                <a:gd name="connsiteY0" fmla="*/ 595300 h 1161460"/>
                <a:gd name="connsiteX1" fmla="*/ 566640 w 977793"/>
                <a:gd name="connsiteY1" fmla="*/ 1158850 h 1161460"/>
                <a:gd name="connsiteX2" fmla="*/ 9440 w 977793"/>
                <a:gd name="connsiteY2" fmla="*/ 449250 h 1161460"/>
                <a:gd name="connsiteX3" fmla="*/ 223740 w 977793"/>
                <a:gd name="connsiteY3" fmla="*/ 0 h 1161460"/>
                <a:gd name="connsiteX4" fmla="*/ 909540 w 977793"/>
                <a:gd name="connsiteY4" fmla="*/ 430200 h 1161460"/>
                <a:gd name="connsiteX5" fmla="*/ 977790 w 977793"/>
                <a:gd name="connsiteY5" fmla="*/ 595300 h 1161460"/>
                <a:gd name="connsiteX0" fmla="*/ 977790 w 977793"/>
                <a:gd name="connsiteY0" fmla="*/ 595300 h 1165741"/>
                <a:gd name="connsiteX1" fmla="*/ 566640 w 977793"/>
                <a:gd name="connsiteY1" fmla="*/ 1158850 h 1165741"/>
                <a:gd name="connsiteX2" fmla="*/ 9440 w 977793"/>
                <a:gd name="connsiteY2" fmla="*/ 449250 h 1165741"/>
                <a:gd name="connsiteX3" fmla="*/ 223740 w 977793"/>
                <a:gd name="connsiteY3" fmla="*/ 0 h 1165741"/>
                <a:gd name="connsiteX4" fmla="*/ 909540 w 977793"/>
                <a:gd name="connsiteY4" fmla="*/ 430200 h 1165741"/>
                <a:gd name="connsiteX5" fmla="*/ 977790 w 977793"/>
                <a:gd name="connsiteY5" fmla="*/ 595300 h 1165741"/>
                <a:gd name="connsiteX0" fmla="*/ 968350 w 968353"/>
                <a:gd name="connsiteY0" fmla="*/ 595300 h 1166157"/>
                <a:gd name="connsiteX1" fmla="*/ 557200 w 968353"/>
                <a:gd name="connsiteY1" fmla="*/ 1158850 h 1166157"/>
                <a:gd name="connsiteX2" fmla="*/ 0 w 968353"/>
                <a:gd name="connsiteY2" fmla="*/ 449250 h 1166157"/>
                <a:gd name="connsiteX3" fmla="*/ 214300 w 968353"/>
                <a:gd name="connsiteY3" fmla="*/ 0 h 1166157"/>
                <a:gd name="connsiteX4" fmla="*/ 900100 w 968353"/>
                <a:gd name="connsiteY4" fmla="*/ 430200 h 1166157"/>
                <a:gd name="connsiteX5" fmla="*/ 968350 w 968353"/>
                <a:gd name="connsiteY5" fmla="*/ 595300 h 1166157"/>
                <a:gd name="connsiteX0" fmla="*/ 968350 w 968353"/>
                <a:gd name="connsiteY0" fmla="*/ 595300 h 1161635"/>
                <a:gd name="connsiteX1" fmla="*/ 557200 w 968353"/>
                <a:gd name="connsiteY1" fmla="*/ 1158850 h 1161635"/>
                <a:gd name="connsiteX2" fmla="*/ 0 w 968353"/>
                <a:gd name="connsiteY2" fmla="*/ 449250 h 1161635"/>
                <a:gd name="connsiteX3" fmla="*/ 214300 w 968353"/>
                <a:gd name="connsiteY3" fmla="*/ 0 h 1161635"/>
                <a:gd name="connsiteX4" fmla="*/ 900100 w 968353"/>
                <a:gd name="connsiteY4" fmla="*/ 430200 h 1161635"/>
                <a:gd name="connsiteX5" fmla="*/ 968350 w 968353"/>
                <a:gd name="connsiteY5" fmla="*/ 595300 h 1161635"/>
                <a:gd name="connsiteX0" fmla="*/ 968350 w 968353"/>
                <a:gd name="connsiteY0" fmla="*/ 595300 h 1188321"/>
                <a:gd name="connsiteX1" fmla="*/ 831303 w 968353"/>
                <a:gd name="connsiteY1" fmla="*/ 1008670 h 1188321"/>
                <a:gd name="connsiteX2" fmla="*/ 557200 w 968353"/>
                <a:gd name="connsiteY2" fmla="*/ 1158850 h 1188321"/>
                <a:gd name="connsiteX3" fmla="*/ 0 w 968353"/>
                <a:gd name="connsiteY3" fmla="*/ 449250 h 1188321"/>
                <a:gd name="connsiteX4" fmla="*/ 214300 w 968353"/>
                <a:gd name="connsiteY4" fmla="*/ 0 h 1188321"/>
                <a:gd name="connsiteX5" fmla="*/ 900100 w 968353"/>
                <a:gd name="connsiteY5" fmla="*/ 430200 h 1188321"/>
                <a:gd name="connsiteX6" fmla="*/ 968350 w 968353"/>
                <a:gd name="connsiteY6" fmla="*/ 595300 h 1188321"/>
                <a:gd name="connsiteX0" fmla="*/ 968350 w 968353"/>
                <a:gd name="connsiteY0" fmla="*/ 595300 h 1183791"/>
                <a:gd name="connsiteX1" fmla="*/ 786853 w 968353"/>
                <a:gd name="connsiteY1" fmla="*/ 983270 h 1183791"/>
                <a:gd name="connsiteX2" fmla="*/ 557200 w 968353"/>
                <a:gd name="connsiteY2" fmla="*/ 1158850 h 1183791"/>
                <a:gd name="connsiteX3" fmla="*/ 0 w 968353"/>
                <a:gd name="connsiteY3" fmla="*/ 449250 h 1183791"/>
                <a:gd name="connsiteX4" fmla="*/ 214300 w 968353"/>
                <a:gd name="connsiteY4" fmla="*/ 0 h 1183791"/>
                <a:gd name="connsiteX5" fmla="*/ 900100 w 968353"/>
                <a:gd name="connsiteY5" fmla="*/ 430200 h 1183791"/>
                <a:gd name="connsiteX6" fmla="*/ 968350 w 968353"/>
                <a:gd name="connsiteY6" fmla="*/ 595300 h 1183791"/>
                <a:gd name="connsiteX0" fmla="*/ 968350 w 968353"/>
                <a:gd name="connsiteY0" fmla="*/ 595300 h 1164934"/>
                <a:gd name="connsiteX1" fmla="*/ 786853 w 968353"/>
                <a:gd name="connsiteY1" fmla="*/ 983270 h 1164934"/>
                <a:gd name="connsiteX2" fmla="*/ 557200 w 968353"/>
                <a:gd name="connsiteY2" fmla="*/ 1158850 h 1164934"/>
                <a:gd name="connsiteX3" fmla="*/ 0 w 968353"/>
                <a:gd name="connsiteY3" fmla="*/ 449250 h 1164934"/>
                <a:gd name="connsiteX4" fmla="*/ 214300 w 968353"/>
                <a:gd name="connsiteY4" fmla="*/ 0 h 1164934"/>
                <a:gd name="connsiteX5" fmla="*/ 900100 w 968353"/>
                <a:gd name="connsiteY5" fmla="*/ 430200 h 1164934"/>
                <a:gd name="connsiteX6" fmla="*/ 968350 w 968353"/>
                <a:gd name="connsiteY6" fmla="*/ 595300 h 1164934"/>
                <a:gd name="connsiteX0" fmla="*/ 971414 w 971417"/>
                <a:gd name="connsiteY0" fmla="*/ 595300 h 1165868"/>
                <a:gd name="connsiteX1" fmla="*/ 789917 w 971417"/>
                <a:gd name="connsiteY1" fmla="*/ 983270 h 1165868"/>
                <a:gd name="connsiteX2" fmla="*/ 560264 w 971417"/>
                <a:gd name="connsiteY2" fmla="*/ 1158850 h 1165868"/>
                <a:gd name="connsiteX3" fmla="*/ 3064 w 971417"/>
                <a:gd name="connsiteY3" fmla="*/ 449250 h 1165868"/>
                <a:gd name="connsiteX4" fmla="*/ 217364 w 971417"/>
                <a:gd name="connsiteY4" fmla="*/ 0 h 1165868"/>
                <a:gd name="connsiteX5" fmla="*/ 903164 w 971417"/>
                <a:gd name="connsiteY5" fmla="*/ 430200 h 1165868"/>
                <a:gd name="connsiteX6" fmla="*/ 971414 w 971417"/>
                <a:gd name="connsiteY6" fmla="*/ 595300 h 11658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8353" h="1159070">
                  <a:moveTo>
                    <a:pt x="968350" y="595300"/>
                  </a:moveTo>
                  <a:cubicBezTo>
                    <a:pt x="911200" y="716742"/>
                    <a:pt x="775742" y="1170492"/>
                    <a:pt x="557200" y="1158850"/>
                  </a:cubicBezTo>
                  <a:cubicBezTo>
                    <a:pt x="395808" y="1134508"/>
                    <a:pt x="19050" y="890042"/>
                    <a:pt x="0" y="449250"/>
                  </a:cubicBezTo>
                  <a:cubicBezTo>
                    <a:pt x="0" y="129108"/>
                    <a:pt x="161688" y="31750"/>
                    <a:pt x="214300" y="0"/>
                  </a:cubicBezTo>
                  <a:cubicBezTo>
                    <a:pt x="404800" y="276750"/>
                    <a:pt x="569900" y="426500"/>
                    <a:pt x="900100" y="430200"/>
                  </a:cubicBezTo>
                  <a:cubicBezTo>
                    <a:pt x="899567" y="476767"/>
                    <a:pt x="968883" y="548733"/>
                    <a:pt x="968350" y="59530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grpSp>
      <p:grpSp>
        <p:nvGrpSpPr>
          <p:cNvPr id="59" name="组合 58"/>
          <p:cNvGrpSpPr>
            <a:grpSpLocks/>
          </p:cNvGrpSpPr>
          <p:nvPr/>
        </p:nvGrpSpPr>
        <p:grpSpPr bwMode="auto">
          <a:xfrm rot="3920791">
            <a:off x="4999567" y="2396067"/>
            <a:ext cx="1757362" cy="1760537"/>
            <a:chOff x="3707904" y="2497641"/>
            <a:chExt cx="1758012" cy="1760608"/>
          </a:xfrm>
        </p:grpSpPr>
        <p:grpSp>
          <p:nvGrpSpPr>
            <p:cNvPr id="60" name="组合 35"/>
            <p:cNvGrpSpPr>
              <a:grpSpLocks/>
            </p:cNvGrpSpPr>
            <p:nvPr/>
          </p:nvGrpSpPr>
          <p:grpSpPr bwMode="auto">
            <a:xfrm>
              <a:off x="4550770" y="3334356"/>
              <a:ext cx="915146" cy="923893"/>
              <a:chOff x="4550770" y="3334356"/>
              <a:chExt cx="915146" cy="923893"/>
            </a:xfrm>
          </p:grpSpPr>
          <p:sp>
            <p:nvSpPr>
              <p:cNvPr id="62" name="饼形 4"/>
              <p:cNvSpPr/>
              <p:nvPr/>
            </p:nvSpPr>
            <p:spPr>
              <a:xfrm rot="14639890">
                <a:off x="4623465" y="3417708"/>
                <a:ext cx="765206" cy="914738"/>
              </a:xfrm>
              <a:custGeom>
                <a:avLst/>
                <a:gdLst>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16794 w 1816794"/>
                  <a:gd name="connsiteY0" fmla="*/ 588950 h 1489050"/>
                  <a:gd name="connsiteX1" fmla="*/ 916694 w 1816794"/>
                  <a:gd name="connsiteY1" fmla="*/ 1489050 h 1489050"/>
                  <a:gd name="connsiteX2" fmla="*/ 16594 w 1816794"/>
                  <a:gd name="connsiteY2" fmla="*/ 588950 h 1489050"/>
                  <a:gd name="connsiteX3" fmla="*/ 332494 w 1816794"/>
                  <a:gd name="connsiteY3" fmla="*/ 0 h 1489050"/>
                  <a:gd name="connsiteX4" fmla="*/ 916694 w 1816794"/>
                  <a:gd name="connsiteY4" fmla="*/ 588950 h 1489050"/>
                  <a:gd name="connsiteX5" fmla="*/ 1816794 w 1816794"/>
                  <a:gd name="connsiteY5" fmla="*/ 588950 h 1489050"/>
                  <a:gd name="connsiteX0" fmla="*/ 1817233 w 1817233"/>
                  <a:gd name="connsiteY0" fmla="*/ 588950 h 1489050"/>
                  <a:gd name="connsiteX1" fmla="*/ 917133 w 1817233"/>
                  <a:gd name="connsiteY1" fmla="*/ 1489050 h 1489050"/>
                  <a:gd name="connsiteX2" fmla="*/ 17033 w 1817233"/>
                  <a:gd name="connsiteY2" fmla="*/ 588950 h 1489050"/>
                  <a:gd name="connsiteX3" fmla="*/ 332933 w 1817233"/>
                  <a:gd name="connsiteY3" fmla="*/ 0 h 1489050"/>
                  <a:gd name="connsiteX4" fmla="*/ 917133 w 1817233"/>
                  <a:gd name="connsiteY4" fmla="*/ 588950 h 1489050"/>
                  <a:gd name="connsiteX5" fmla="*/ 1817233 w 1817233"/>
                  <a:gd name="connsiteY5" fmla="*/ 588950 h 1489050"/>
                  <a:gd name="connsiteX0" fmla="*/ 1801112 w 1801112"/>
                  <a:gd name="connsiteY0" fmla="*/ 588950 h 1489050"/>
                  <a:gd name="connsiteX1" fmla="*/ 901012 w 1801112"/>
                  <a:gd name="connsiteY1" fmla="*/ 1489050 h 1489050"/>
                  <a:gd name="connsiteX2" fmla="*/ 912 w 1801112"/>
                  <a:gd name="connsiteY2" fmla="*/ 588950 h 1489050"/>
                  <a:gd name="connsiteX3" fmla="*/ 316812 w 1801112"/>
                  <a:gd name="connsiteY3" fmla="*/ 0 h 1489050"/>
                  <a:gd name="connsiteX4" fmla="*/ 901012 w 1801112"/>
                  <a:gd name="connsiteY4" fmla="*/ 588950 h 1489050"/>
                  <a:gd name="connsiteX5" fmla="*/ 1801112 w 1801112"/>
                  <a:gd name="connsiteY5" fmla="*/ 588950 h 1489050"/>
                  <a:gd name="connsiteX0" fmla="*/ 1838904 w 1838904"/>
                  <a:gd name="connsiteY0" fmla="*/ 588950 h 1489051"/>
                  <a:gd name="connsiteX1" fmla="*/ 938804 w 1838904"/>
                  <a:gd name="connsiteY1" fmla="*/ 1489050 h 1489051"/>
                  <a:gd name="connsiteX2" fmla="*/ 604 w 1838904"/>
                  <a:gd name="connsiteY2" fmla="*/ 595300 h 1489051"/>
                  <a:gd name="connsiteX3" fmla="*/ 354604 w 1838904"/>
                  <a:gd name="connsiteY3" fmla="*/ 0 h 1489051"/>
                  <a:gd name="connsiteX4" fmla="*/ 938804 w 1838904"/>
                  <a:gd name="connsiteY4" fmla="*/ 588950 h 1489051"/>
                  <a:gd name="connsiteX5" fmla="*/ 1838904 w 1838904"/>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38430 w 1838430"/>
                  <a:gd name="connsiteY0" fmla="*/ 588950 h 1489051"/>
                  <a:gd name="connsiteX1" fmla="*/ 938330 w 1838430"/>
                  <a:gd name="connsiteY1" fmla="*/ 1489050 h 1489051"/>
                  <a:gd name="connsiteX2" fmla="*/ 130 w 1838430"/>
                  <a:gd name="connsiteY2" fmla="*/ 595300 h 1489051"/>
                  <a:gd name="connsiteX3" fmla="*/ 354130 w 1838430"/>
                  <a:gd name="connsiteY3" fmla="*/ 0 h 1489051"/>
                  <a:gd name="connsiteX4" fmla="*/ 938330 w 1838430"/>
                  <a:gd name="connsiteY4" fmla="*/ 588950 h 1489051"/>
                  <a:gd name="connsiteX5" fmla="*/ 1838430 w 1838430"/>
                  <a:gd name="connsiteY5" fmla="*/ 588950 h 1489051"/>
                  <a:gd name="connsiteX0" fmla="*/ 1838413 w 1838413"/>
                  <a:gd name="connsiteY0" fmla="*/ 588950 h 1489051"/>
                  <a:gd name="connsiteX1" fmla="*/ 938313 w 1838413"/>
                  <a:gd name="connsiteY1" fmla="*/ 1489050 h 1489051"/>
                  <a:gd name="connsiteX2" fmla="*/ 113 w 1838413"/>
                  <a:gd name="connsiteY2" fmla="*/ 595300 h 1489051"/>
                  <a:gd name="connsiteX3" fmla="*/ 354113 w 1838413"/>
                  <a:gd name="connsiteY3" fmla="*/ 0 h 1489051"/>
                  <a:gd name="connsiteX4" fmla="*/ 938313 w 1838413"/>
                  <a:gd name="connsiteY4" fmla="*/ 588950 h 1489051"/>
                  <a:gd name="connsiteX5" fmla="*/ 1838413 w 1838413"/>
                  <a:gd name="connsiteY5" fmla="*/ 588950 h 1489051"/>
                  <a:gd name="connsiteX0" fmla="*/ 1845409 w 1845409"/>
                  <a:gd name="connsiteY0" fmla="*/ 588950 h 1489051"/>
                  <a:gd name="connsiteX1" fmla="*/ 945309 w 1845409"/>
                  <a:gd name="connsiteY1" fmla="*/ 1489050 h 1489051"/>
                  <a:gd name="connsiteX2" fmla="*/ 7109 w 1845409"/>
                  <a:gd name="connsiteY2" fmla="*/ 595300 h 1489051"/>
                  <a:gd name="connsiteX3" fmla="*/ 361109 w 1845409"/>
                  <a:gd name="connsiteY3" fmla="*/ 0 h 1489051"/>
                  <a:gd name="connsiteX4" fmla="*/ 945309 w 1845409"/>
                  <a:gd name="connsiteY4" fmla="*/ 588950 h 1489051"/>
                  <a:gd name="connsiteX5" fmla="*/ 1845409 w 1845409"/>
                  <a:gd name="connsiteY5" fmla="*/ 588950 h 1489051"/>
                  <a:gd name="connsiteX0" fmla="*/ 1840051 w 1840051"/>
                  <a:gd name="connsiteY0" fmla="*/ 588950 h 1317601"/>
                  <a:gd name="connsiteX1" fmla="*/ 527201 w 1840051"/>
                  <a:gd name="connsiteY1" fmla="*/ 1317600 h 1317601"/>
                  <a:gd name="connsiteX2" fmla="*/ 1751 w 1840051"/>
                  <a:gd name="connsiteY2" fmla="*/ 595300 h 1317601"/>
                  <a:gd name="connsiteX3" fmla="*/ 355751 w 1840051"/>
                  <a:gd name="connsiteY3" fmla="*/ 0 h 1317601"/>
                  <a:gd name="connsiteX4" fmla="*/ 939951 w 1840051"/>
                  <a:gd name="connsiteY4" fmla="*/ 588950 h 1317601"/>
                  <a:gd name="connsiteX5" fmla="*/ 1840051 w 1840051"/>
                  <a:gd name="connsiteY5" fmla="*/ 588950 h 1317601"/>
                  <a:gd name="connsiteX0" fmla="*/ 1827417 w 1827417"/>
                  <a:gd name="connsiteY0" fmla="*/ 588950 h 1317662"/>
                  <a:gd name="connsiteX1" fmla="*/ 514567 w 1827417"/>
                  <a:gd name="connsiteY1" fmla="*/ 1317600 h 1317662"/>
                  <a:gd name="connsiteX2" fmla="*/ 1817 w 1827417"/>
                  <a:gd name="connsiteY2" fmla="*/ 627050 h 1317662"/>
                  <a:gd name="connsiteX3" fmla="*/ 343117 w 1827417"/>
                  <a:gd name="connsiteY3" fmla="*/ 0 h 1317662"/>
                  <a:gd name="connsiteX4" fmla="*/ 927317 w 1827417"/>
                  <a:gd name="connsiteY4" fmla="*/ 588950 h 1317662"/>
                  <a:gd name="connsiteX5" fmla="*/ 1827417 w 1827417"/>
                  <a:gd name="connsiteY5" fmla="*/ 588950 h 1317662"/>
                  <a:gd name="connsiteX0" fmla="*/ 1833117 w 1833117"/>
                  <a:gd name="connsiteY0" fmla="*/ 411150 h 1139859"/>
                  <a:gd name="connsiteX1" fmla="*/ 520267 w 1833117"/>
                  <a:gd name="connsiteY1" fmla="*/ 1139800 h 1139859"/>
                  <a:gd name="connsiteX2" fmla="*/ 7517 w 1833117"/>
                  <a:gd name="connsiteY2" fmla="*/ 449250 h 1139859"/>
                  <a:gd name="connsiteX3" fmla="*/ 221817 w 1833117"/>
                  <a:gd name="connsiteY3" fmla="*/ 0 h 1139859"/>
                  <a:gd name="connsiteX4" fmla="*/ 933017 w 1833117"/>
                  <a:gd name="connsiteY4" fmla="*/ 411150 h 1139859"/>
                  <a:gd name="connsiteX5" fmla="*/ 1833117 w 1833117"/>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25504 w 1825604"/>
                  <a:gd name="connsiteY4" fmla="*/ 41115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898503 w 900103"/>
                  <a:gd name="connsiteY0" fmla="*/ 569900 h 1142307"/>
                  <a:gd name="connsiteX1" fmla="*/ 512753 w 900103"/>
                  <a:gd name="connsiteY1" fmla="*/ 1139800 h 1142307"/>
                  <a:gd name="connsiteX2" fmla="*/ 3 w 900103"/>
                  <a:gd name="connsiteY2" fmla="*/ 449250 h 1142307"/>
                  <a:gd name="connsiteX3" fmla="*/ 214303 w 900103"/>
                  <a:gd name="connsiteY3" fmla="*/ 0 h 1142307"/>
                  <a:gd name="connsiteX4" fmla="*/ 900103 w 900103"/>
                  <a:gd name="connsiteY4" fmla="*/ 430200 h 1142307"/>
                  <a:gd name="connsiteX5" fmla="*/ 898503 w 900103"/>
                  <a:gd name="connsiteY5" fmla="*/ 569900 h 1142307"/>
                  <a:gd name="connsiteX0" fmla="*/ 898503 w 900103"/>
                  <a:gd name="connsiteY0" fmla="*/ 569900 h 1139811"/>
                  <a:gd name="connsiteX1" fmla="*/ 512753 w 900103"/>
                  <a:gd name="connsiteY1" fmla="*/ 1139800 h 1139811"/>
                  <a:gd name="connsiteX2" fmla="*/ 3 w 900103"/>
                  <a:gd name="connsiteY2" fmla="*/ 449250 h 1139811"/>
                  <a:gd name="connsiteX3" fmla="*/ 214303 w 900103"/>
                  <a:gd name="connsiteY3" fmla="*/ 0 h 1139811"/>
                  <a:gd name="connsiteX4" fmla="*/ 900103 w 900103"/>
                  <a:gd name="connsiteY4" fmla="*/ 430200 h 1139811"/>
                  <a:gd name="connsiteX5" fmla="*/ 898503 w 900103"/>
                  <a:gd name="connsiteY5" fmla="*/ 569900 h 1139811"/>
                  <a:gd name="connsiteX0" fmla="*/ 898503 w 900103"/>
                  <a:gd name="connsiteY0" fmla="*/ 569900 h 1139805"/>
                  <a:gd name="connsiteX1" fmla="*/ 512753 w 900103"/>
                  <a:gd name="connsiteY1" fmla="*/ 1139800 h 1139805"/>
                  <a:gd name="connsiteX2" fmla="*/ 3 w 900103"/>
                  <a:gd name="connsiteY2" fmla="*/ 449250 h 1139805"/>
                  <a:gd name="connsiteX3" fmla="*/ 214303 w 900103"/>
                  <a:gd name="connsiteY3" fmla="*/ 0 h 1139805"/>
                  <a:gd name="connsiteX4" fmla="*/ 900103 w 900103"/>
                  <a:gd name="connsiteY4" fmla="*/ 430200 h 1139805"/>
                  <a:gd name="connsiteX5" fmla="*/ 898503 w 900103"/>
                  <a:gd name="connsiteY5" fmla="*/ 569900 h 1139805"/>
                  <a:gd name="connsiteX0" fmla="*/ 968353 w 968356"/>
                  <a:gd name="connsiteY0" fmla="*/ 595300 h 1142345"/>
                  <a:gd name="connsiteX1" fmla="*/ 512753 w 968356"/>
                  <a:gd name="connsiteY1" fmla="*/ 1139800 h 1142345"/>
                  <a:gd name="connsiteX2" fmla="*/ 3 w 968356"/>
                  <a:gd name="connsiteY2" fmla="*/ 449250 h 1142345"/>
                  <a:gd name="connsiteX3" fmla="*/ 214303 w 968356"/>
                  <a:gd name="connsiteY3" fmla="*/ 0 h 1142345"/>
                  <a:gd name="connsiteX4" fmla="*/ 900103 w 968356"/>
                  <a:gd name="connsiteY4" fmla="*/ 430200 h 1142345"/>
                  <a:gd name="connsiteX5" fmla="*/ 968353 w 968356"/>
                  <a:gd name="connsiteY5" fmla="*/ 595300 h 1142345"/>
                  <a:gd name="connsiteX0" fmla="*/ 968353 w 968356"/>
                  <a:gd name="connsiteY0" fmla="*/ 595300 h 1142111"/>
                  <a:gd name="connsiteX1" fmla="*/ 512753 w 968356"/>
                  <a:gd name="connsiteY1" fmla="*/ 1139800 h 1142111"/>
                  <a:gd name="connsiteX2" fmla="*/ 3 w 968356"/>
                  <a:gd name="connsiteY2" fmla="*/ 449250 h 1142111"/>
                  <a:gd name="connsiteX3" fmla="*/ 214303 w 968356"/>
                  <a:gd name="connsiteY3" fmla="*/ 0 h 1142111"/>
                  <a:gd name="connsiteX4" fmla="*/ 900103 w 968356"/>
                  <a:gd name="connsiteY4" fmla="*/ 430200 h 1142111"/>
                  <a:gd name="connsiteX5" fmla="*/ 968353 w 968356"/>
                  <a:gd name="connsiteY5" fmla="*/ 595300 h 1142111"/>
                  <a:gd name="connsiteX0" fmla="*/ 968353 w 968356"/>
                  <a:gd name="connsiteY0" fmla="*/ 595300 h 1139936"/>
                  <a:gd name="connsiteX1" fmla="*/ 512753 w 968356"/>
                  <a:gd name="connsiteY1" fmla="*/ 1139800 h 1139936"/>
                  <a:gd name="connsiteX2" fmla="*/ 3 w 968356"/>
                  <a:gd name="connsiteY2" fmla="*/ 449250 h 1139936"/>
                  <a:gd name="connsiteX3" fmla="*/ 214303 w 968356"/>
                  <a:gd name="connsiteY3" fmla="*/ 0 h 1139936"/>
                  <a:gd name="connsiteX4" fmla="*/ 900103 w 968356"/>
                  <a:gd name="connsiteY4" fmla="*/ 430200 h 1139936"/>
                  <a:gd name="connsiteX5" fmla="*/ 968353 w 968356"/>
                  <a:gd name="connsiteY5" fmla="*/ 595300 h 1139936"/>
                  <a:gd name="connsiteX0" fmla="*/ 968353 w 968356"/>
                  <a:gd name="connsiteY0" fmla="*/ 595300 h 1142482"/>
                  <a:gd name="connsiteX1" fmla="*/ 512753 w 968356"/>
                  <a:gd name="connsiteY1" fmla="*/ 1139800 h 1142482"/>
                  <a:gd name="connsiteX2" fmla="*/ 3 w 968356"/>
                  <a:gd name="connsiteY2" fmla="*/ 449250 h 1142482"/>
                  <a:gd name="connsiteX3" fmla="*/ 214303 w 968356"/>
                  <a:gd name="connsiteY3" fmla="*/ 0 h 1142482"/>
                  <a:gd name="connsiteX4" fmla="*/ 900103 w 968356"/>
                  <a:gd name="connsiteY4" fmla="*/ 430200 h 1142482"/>
                  <a:gd name="connsiteX5" fmla="*/ 968353 w 968356"/>
                  <a:gd name="connsiteY5" fmla="*/ 595300 h 1142482"/>
                  <a:gd name="connsiteX0" fmla="*/ 977790 w 977793"/>
                  <a:gd name="connsiteY0" fmla="*/ 595300 h 1161460"/>
                  <a:gd name="connsiteX1" fmla="*/ 566640 w 977793"/>
                  <a:gd name="connsiteY1" fmla="*/ 1158850 h 1161460"/>
                  <a:gd name="connsiteX2" fmla="*/ 9440 w 977793"/>
                  <a:gd name="connsiteY2" fmla="*/ 449250 h 1161460"/>
                  <a:gd name="connsiteX3" fmla="*/ 223740 w 977793"/>
                  <a:gd name="connsiteY3" fmla="*/ 0 h 1161460"/>
                  <a:gd name="connsiteX4" fmla="*/ 909540 w 977793"/>
                  <a:gd name="connsiteY4" fmla="*/ 430200 h 1161460"/>
                  <a:gd name="connsiteX5" fmla="*/ 977790 w 977793"/>
                  <a:gd name="connsiteY5" fmla="*/ 595300 h 1161460"/>
                  <a:gd name="connsiteX0" fmla="*/ 977790 w 977793"/>
                  <a:gd name="connsiteY0" fmla="*/ 595300 h 1165741"/>
                  <a:gd name="connsiteX1" fmla="*/ 566640 w 977793"/>
                  <a:gd name="connsiteY1" fmla="*/ 1158850 h 1165741"/>
                  <a:gd name="connsiteX2" fmla="*/ 9440 w 977793"/>
                  <a:gd name="connsiteY2" fmla="*/ 449250 h 1165741"/>
                  <a:gd name="connsiteX3" fmla="*/ 223740 w 977793"/>
                  <a:gd name="connsiteY3" fmla="*/ 0 h 1165741"/>
                  <a:gd name="connsiteX4" fmla="*/ 909540 w 977793"/>
                  <a:gd name="connsiteY4" fmla="*/ 430200 h 1165741"/>
                  <a:gd name="connsiteX5" fmla="*/ 977790 w 977793"/>
                  <a:gd name="connsiteY5" fmla="*/ 595300 h 1165741"/>
                  <a:gd name="connsiteX0" fmla="*/ 968350 w 968353"/>
                  <a:gd name="connsiteY0" fmla="*/ 595300 h 1166157"/>
                  <a:gd name="connsiteX1" fmla="*/ 557200 w 968353"/>
                  <a:gd name="connsiteY1" fmla="*/ 1158850 h 1166157"/>
                  <a:gd name="connsiteX2" fmla="*/ 0 w 968353"/>
                  <a:gd name="connsiteY2" fmla="*/ 449250 h 1166157"/>
                  <a:gd name="connsiteX3" fmla="*/ 214300 w 968353"/>
                  <a:gd name="connsiteY3" fmla="*/ 0 h 1166157"/>
                  <a:gd name="connsiteX4" fmla="*/ 900100 w 968353"/>
                  <a:gd name="connsiteY4" fmla="*/ 430200 h 1166157"/>
                  <a:gd name="connsiteX5" fmla="*/ 968350 w 968353"/>
                  <a:gd name="connsiteY5" fmla="*/ 595300 h 1166157"/>
                  <a:gd name="connsiteX0" fmla="*/ 968350 w 968353"/>
                  <a:gd name="connsiteY0" fmla="*/ 595300 h 1161635"/>
                  <a:gd name="connsiteX1" fmla="*/ 557200 w 968353"/>
                  <a:gd name="connsiteY1" fmla="*/ 1158850 h 1161635"/>
                  <a:gd name="connsiteX2" fmla="*/ 0 w 968353"/>
                  <a:gd name="connsiteY2" fmla="*/ 449250 h 1161635"/>
                  <a:gd name="connsiteX3" fmla="*/ 214300 w 968353"/>
                  <a:gd name="connsiteY3" fmla="*/ 0 h 1161635"/>
                  <a:gd name="connsiteX4" fmla="*/ 900100 w 968353"/>
                  <a:gd name="connsiteY4" fmla="*/ 430200 h 1161635"/>
                  <a:gd name="connsiteX5" fmla="*/ 968350 w 968353"/>
                  <a:gd name="connsiteY5" fmla="*/ 595300 h 1161635"/>
                  <a:gd name="connsiteX0" fmla="*/ 968350 w 968353"/>
                  <a:gd name="connsiteY0" fmla="*/ 595300 h 1188321"/>
                  <a:gd name="connsiteX1" fmla="*/ 831303 w 968353"/>
                  <a:gd name="connsiteY1" fmla="*/ 1008670 h 1188321"/>
                  <a:gd name="connsiteX2" fmla="*/ 557200 w 968353"/>
                  <a:gd name="connsiteY2" fmla="*/ 1158850 h 1188321"/>
                  <a:gd name="connsiteX3" fmla="*/ 0 w 968353"/>
                  <a:gd name="connsiteY3" fmla="*/ 449250 h 1188321"/>
                  <a:gd name="connsiteX4" fmla="*/ 214300 w 968353"/>
                  <a:gd name="connsiteY4" fmla="*/ 0 h 1188321"/>
                  <a:gd name="connsiteX5" fmla="*/ 900100 w 968353"/>
                  <a:gd name="connsiteY5" fmla="*/ 430200 h 1188321"/>
                  <a:gd name="connsiteX6" fmla="*/ 968350 w 968353"/>
                  <a:gd name="connsiteY6" fmla="*/ 595300 h 1188321"/>
                  <a:gd name="connsiteX0" fmla="*/ 968350 w 968353"/>
                  <a:gd name="connsiteY0" fmla="*/ 595300 h 1183791"/>
                  <a:gd name="connsiteX1" fmla="*/ 786853 w 968353"/>
                  <a:gd name="connsiteY1" fmla="*/ 983270 h 1183791"/>
                  <a:gd name="connsiteX2" fmla="*/ 557200 w 968353"/>
                  <a:gd name="connsiteY2" fmla="*/ 1158850 h 1183791"/>
                  <a:gd name="connsiteX3" fmla="*/ 0 w 968353"/>
                  <a:gd name="connsiteY3" fmla="*/ 449250 h 1183791"/>
                  <a:gd name="connsiteX4" fmla="*/ 214300 w 968353"/>
                  <a:gd name="connsiteY4" fmla="*/ 0 h 1183791"/>
                  <a:gd name="connsiteX5" fmla="*/ 900100 w 968353"/>
                  <a:gd name="connsiteY5" fmla="*/ 430200 h 1183791"/>
                  <a:gd name="connsiteX6" fmla="*/ 968350 w 968353"/>
                  <a:gd name="connsiteY6" fmla="*/ 595300 h 1183791"/>
                  <a:gd name="connsiteX0" fmla="*/ 968350 w 968353"/>
                  <a:gd name="connsiteY0" fmla="*/ 595300 h 1164934"/>
                  <a:gd name="connsiteX1" fmla="*/ 786853 w 968353"/>
                  <a:gd name="connsiteY1" fmla="*/ 983270 h 1164934"/>
                  <a:gd name="connsiteX2" fmla="*/ 557200 w 968353"/>
                  <a:gd name="connsiteY2" fmla="*/ 1158850 h 1164934"/>
                  <a:gd name="connsiteX3" fmla="*/ 0 w 968353"/>
                  <a:gd name="connsiteY3" fmla="*/ 449250 h 1164934"/>
                  <a:gd name="connsiteX4" fmla="*/ 214300 w 968353"/>
                  <a:gd name="connsiteY4" fmla="*/ 0 h 1164934"/>
                  <a:gd name="connsiteX5" fmla="*/ 900100 w 968353"/>
                  <a:gd name="connsiteY5" fmla="*/ 430200 h 1164934"/>
                  <a:gd name="connsiteX6" fmla="*/ 968350 w 968353"/>
                  <a:gd name="connsiteY6" fmla="*/ 595300 h 1164934"/>
                  <a:gd name="connsiteX0" fmla="*/ 971414 w 971417"/>
                  <a:gd name="connsiteY0" fmla="*/ 595300 h 1165868"/>
                  <a:gd name="connsiteX1" fmla="*/ 789917 w 971417"/>
                  <a:gd name="connsiteY1" fmla="*/ 983270 h 1165868"/>
                  <a:gd name="connsiteX2" fmla="*/ 560264 w 971417"/>
                  <a:gd name="connsiteY2" fmla="*/ 1158850 h 1165868"/>
                  <a:gd name="connsiteX3" fmla="*/ 3064 w 971417"/>
                  <a:gd name="connsiteY3" fmla="*/ 449250 h 1165868"/>
                  <a:gd name="connsiteX4" fmla="*/ 217364 w 971417"/>
                  <a:gd name="connsiteY4" fmla="*/ 0 h 1165868"/>
                  <a:gd name="connsiteX5" fmla="*/ 903164 w 971417"/>
                  <a:gd name="connsiteY5" fmla="*/ 430200 h 1165868"/>
                  <a:gd name="connsiteX6" fmla="*/ 971414 w 971417"/>
                  <a:gd name="connsiteY6" fmla="*/ 595300 h 11658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8353" h="1159070">
                    <a:moveTo>
                      <a:pt x="968350" y="595300"/>
                    </a:moveTo>
                    <a:cubicBezTo>
                      <a:pt x="911200" y="716742"/>
                      <a:pt x="775742" y="1170492"/>
                      <a:pt x="557200" y="1158850"/>
                    </a:cubicBezTo>
                    <a:cubicBezTo>
                      <a:pt x="395808" y="1134508"/>
                      <a:pt x="19050" y="890042"/>
                      <a:pt x="0" y="449250"/>
                    </a:cubicBezTo>
                    <a:cubicBezTo>
                      <a:pt x="0" y="129108"/>
                      <a:pt x="161688" y="31750"/>
                      <a:pt x="214300" y="0"/>
                    </a:cubicBezTo>
                    <a:cubicBezTo>
                      <a:pt x="404800" y="276750"/>
                      <a:pt x="569900" y="426500"/>
                      <a:pt x="900100" y="430200"/>
                    </a:cubicBezTo>
                    <a:cubicBezTo>
                      <a:pt x="899567" y="476767"/>
                      <a:pt x="968883" y="548733"/>
                      <a:pt x="968350" y="595300"/>
                    </a:cubicBezTo>
                    <a:close/>
                  </a:path>
                </a:pathLst>
              </a:cu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sp>
            <p:nvSpPr>
              <p:cNvPr id="63" name="新月形 2"/>
              <p:cNvSpPr/>
              <p:nvPr/>
            </p:nvSpPr>
            <p:spPr>
              <a:xfrm rot="11331083">
                <a:off x="4909562" y="3335622"/>
                <a:ext cx="520892" cy="874747"/>
              </a:xfrm>
              <a:custGeom>
                <a:avLst/>
                <a:gdLst>
                  <a:gd name="connsiteX0" fmla="*/ 339206 w 339206"/>
                  <a:gd name="connsiteY0" fmla="*/ 653831 h 653831"/>
                  <a:gd name="connsiteX1" fmla="*/ 0 w 339206"/>
                  <a:gd name="connsiteY1" fmla="*/ 326915 h 653831"/>
                  <a:gd name="connsiteX2" fmla="*/ 339206 w 339206"/>
                  <a:gd name="connsiteY2" fmla="*/ -1 h 653831"/>
                  <a:gd name="connsiteX3" fmla="*/ 339206 w 339206"/>
                  <a:gd name="connsiteY3" fmla="*/ 653830 h 653831"/>
                  <a:gd name="connsiteX4" fmla="*/ 339206 w 339206"/>
                  <a:gd name="connsiteY4" fmla="*/ 653831 h 653831"/>
                  <a:gd name="connsiteX0" fmla="*/ 339565 w 393465"/>
                  <a:gd name="connsiteY0" fmla="*/ 773129 h 773129"/>
                  <a:gd name="connsiteX1" fmla="*/ 359 w 393465"/>
                  <a:gd name="connsiteY1" fmla="*/ 446213 h 773129"/>
                  <a:gd name="connsiteX2" fmla="*/ 393465 w 393465"/>
                  <a:gd name="connsiteY2" fmla="*/ 0 h 773129"/>
                  <a:gd name="connsiteX3" fmla="*/ 339565 w 393465"/>
                  <a:gd name="connsiteY3" fmla="*/ 773128 h 773129"/>
                  <a:gd name="connsiteX4" fmla="*/ 339565 w 393465"/>
                  <a:gd name="connsiteY4" fmla="*/ 773129 h 773129"/>
                  <a:gd name="connsiteX0" fmla="*/ 192697 w 406502"/>
                  <a:gd name="connsiteY0" fmla="*/ 843518 h 843518"/>
                  <a:gd name="connsiteX1" fmla="*/ 13396 w 406502"/>
                  <a:gd name="connsiteY1" fmla="*/ 446213 h 843518"/>
                  <a:gd name="connsiteX2" fmla="*/ 406502 w 406502"/>
                  <a:gd name="connsiteY2" fmla="*/ 0 h 843518"/>
                  <a:gd name="connsiteX3" fmla="*/ 352602 w 406502"/>
                  <a:gd name="connsiteY3" fmla="*/ 773128 h 843518"/>
                  <a:gd name="connsiteX4" fmla="*/ 192697 w 406502"/>
                  <a:gd name="connsiteY4" fmla="*/ 843518 h 843518"/>
                  <a:gd name="connsiteX0" fmla="*/ 192697 w 406502"/>
                  <a:gd name="connsiteY0" fmla="*/ 843518 h 843518"/>
                  <a:gd name="connsiteX1" fmla="*/ 13396 w 406502"/>
                  <a:gd name="connsiteY1" fmla="*/ 446213 h 843518"/>
                  <a:gd name="connsiteX2" fmla="*/ 406502 w 406502"/>
                  <a:gd name="connsiteY2" fmla="*/ 0 h 843518"/>
                  <a:gd name="connsiteX3" fmla="*/ 377504 w 406502"/>
                  <a:gd name="connsiteY3" fmla="*/ 827981 h 843518"/>
                  <a:gd name="connsiteX4" fmla="*/ 192697 w 406502"/>
                  <a:gd name="connsiteY4" fmla="*/ 843518 h 843518"/>
                  <a:gd name="connsiteX0" fmla="*/ 201568 w 541682"/>
                  <a:gd name="connsiteY0" fmla="*/ 856754 h 856754"/>
                  <a:gd name="connsiteX1" fmla="*/ 22267 w 541682"/>
                  <a:gd name="connsiteY1" fmla="*/ 459449 h 856754"/>
                  <a:gd name="connsiteX2" fmla="*/ 541682 w 541682"/>
                  <a:gd name="connsiteY2" fmla="*/ 0 h 856754"/>
                  <a:gd name="connsiteX3" fmla="*/ 386375 w 541682"/>
                  <a:gd name="connsiteY3" fmla="*/ 841217 h 856754"/>
                  <a:gd name="connsiteX4" fmla="*/ 201568 w 541682"/>
                  <a:gd name="connsiteY4" fmla="*/ 856754 h 856754"/>
                  <a:gd name="connsiteX0" fmla="*/ 224913 w 565027"/>
                  <a:gd name="connsiteY0" fmla="*/ 856754 h 856754"/>
                  <a:gd name="connsiteX1" fmla="*/ 45612 w 565027"/>
                  <a:gd name="connsiteY1" fmla="*/ 459449 h 856754"/>
                  <a:gd name="connsiteX2" fmla="*/ 565027 w 565027"/>
                  <a:gd name="connsiteY2" fmla="*/ 0 h 856754"/>
                  <a:gd name="connsiteX3" fmla="*/ 409720 w 565027"/>
                  <a:gd name="connsiteY3" fmla="*/ 841217 h 856754"/>
                  <a:gd name="connsiteX4" fmla="*/ 224913 w 565027"/>
                  <a:gd name="connsiteY4" fmla="*/ 856754 h 856754"/>
                  <a:gd name="connsiteX0" fmla="*/ 224913 w 565027"/>
                  <a:gd name="connsiteY0" fmla="*/ 856754 h 856754"/>
                  <a:gd name="connsiteX1" fmla="*/ 45612 w 565027"/>
                  <a:gd name="connsiteY1" fmla="*/ 459449 h 856754"/>
                  <a:gd name="connsiteX2" fmla="*/ 565027 w 565027"/>
                  <a:gd name="connsiteY2" fmla="*/ 0 h 856754"/>
                  <a:gd name="connsiteX3" fmla="*/ 409720 w 565027"/>
                  <a:gd name="connsiteY3" fmla="*/ 841217 h 856754"/>
                  <a:gd name="connsiteX4" fmla="*/ 224913 w 565027"/>
                  <a:gd name="connsiteY4" fmla="*/ 856754 h 856754"/>
                  <a:gd name="connsiteX0" fmla="*/ 179301 w 519415"/>
                  <a:gd name="connsiteY0" fmla="*/ 856754 h 856754"/>
                  <a:gd name="connsiteX1" fmla="*/ 0 w 519415"/>
                  <a:gd name="connsiteY1" fmla="*/ 459449 h 856754"/>
                  <a:gd name="connsiteX2" fmla="*/ 519415 w 519415"/>
                  <a:gd name="connsiteY2" fmla="*/ 0 h 856754"/>
                  <a:gd name="connsiteX3" fmla="*/ 364108 w 519415"/>
                  <a:gd name="connsiteY3" fmla="*/ 841217 h 856754"/>
                  <a:gd name="connsiteX4" fmla="*/ 179301 w 519415"/>
                  <a:gd name="connsiteY4" fmla="*/ 856754 h 856754"/>
                  <a:gd name="connsiteX0" fmla="*/ 179301 w 519415"/>
                  <a:gd name="connsiteY0" fmla="*/ 856754 h 856754"/>
                  <a:gd name="connsiteX1" fmla="*/ 0 w 519415"/>
                  <a:gd name="connsiteY1" fmla="*/ 459449 h 856754"/>
                  <a:gd name="connsiteX2" fmla="*/ 519415 w 519415"/>
                  <a:gd name="connsiteY2" fmla="*/ 0 h 856754"/>
                  <a:gd name="connsiteX3" fmla="*/ 364108 w 519415"/>
                  <a:gd name="connsiteY3" fmla="*/ 841217 h 856754"/>
                  <a:gd name="connsiteX4" fmla="*/ 179301 w 519415"/>
                  <a:gd name="connsiteY4" fmla="*/ 856754 h 856754"/>
                  <a:gd name="connsiteX0" fmla="*/ 190472 w 530586"/>
                  <a:gd name="connsiteY0" fmla="*/ 856754 h 856830"/>
                  <a:gd name="connsiteX1" fmla="*/ 11171 w 530586"/>
                  <a:gd name="connsiteY1" fmla="*/ 459449 h 856830"/>
                  <a:gd name="connsiteX2" fmla="*/ 530586 w 530586"/>
                  <a:gd name="connsiteY2" fmla="*/ 0 h 856830"/>
                  <a:gd name="connsiteX3" fmla="*/ 375279 w 530586"/>
                  <a:gd name="connsiteY3" fmla="*/ 841217 h 856830"/>
                  <a:gd name="connsiteX4" fmla="*/ 190472 w 530586"/>
                  <a:gd name="connsiteY4" fmla="*/ 856754 h 856830"/>
                  <a:gd name="connsiteX0" fmla="*/ 193755 w 533869"/>
                  <a:gd name="connsiteY0" fmla="*/ 856754 h 856782"/>
                  <a:gd name="connsiteX1" fmla="*/ 14454 w 533869"/>
                  <a:gd name="connsiteY1" fmla="*/ 459449 h 856782"/>
                  <a:gd name="connsiteX2" fmla="*/ 533869 w 533869"/>
                  <a:gd name="connsiteY2" fmla="*/ 0 h 856782"/>
                  <a:gd name="connsiteX3" fmla="*/ 378562 w 533869"/>
                  <a:gd name="connsiteY3" fmla="*/ 841217 h 856782"/>
                  <a:gd name="connsiteX4" fmla="*/ 193755 w 533869"/>
                  <a:gd name="connsiteY4" fmla="*/ 856754 h 856782"/>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61883 h 861993"/>
                  <a:gd name="connsiteX1" fmla="*/ 1740 w 521155"/>
                  <a:gd name="connsiteY1" fmla="*/ 464578 h 861993"/>
                  <a:gd name="connsiteX2" fmla="*/ 521155 w 521155"/>
                  <a:gd name="connsiteY2" fmla="*/ 5129 h 861993"/>
                  <a:gd name="connsiteX3" fmla="*/ 365848 w 521155"/>
                  <a:gd name="connsiteY3" fmla="*/ 846346 h 861993"/>
                  <a:gd name="connsiteX4" fmla="*/ 181041 w 521155"/>
                  <a:gd name="connsiteY4" fmla="*/ 861883 h 861993"/>
                  <a:gd name="connsiteX0" fmla="*/ 181246 w 521360"/>
                  <a:gd name="connsiteY0" fmla="*/ 861883 h 863268"/>
                  <a:gd name="connsiteX1" fmla="*/ 1945 w 521360"/>
                  <a:gd name="connsiteY1" fmla="*/ 464578 h 863268"/>
                  <a:gd name="connsiteX2" fmla="*/ 521360 w 521360"/>
                  <a:gd name="connsiteY2" fmla="*/ 5129 h 863268"/>
                  <a:gd name="connsiteX3" fmla="*/ 366053 w 521360"/>
                  <a:gd name="connsiteY3" fmla="*/ 846346 h 863268"/>
                  <a:gd name="connsiteX4" fmla="*/ 181246 w 521360"/>
                  <a:gd name="connsiteY4" fmla="*/ 861883 h 863268"/>
                  <a:gd name="connsiteX0" fmla="*/ 180972 w 521086"/>
                  <a:gd name="connsiteY0" fmla="*/ 861883 h 865983"/>
                  <a:gd name="connsiteX1" fmla="*/ 1671 w 521086"/>
                  <a:gd name="connsiteY1" fmla="*/ 464578 h 865983"/>
                  <a:gd name="connsiteX2" fmla="*/ 521086 w 521086"/>
                  <a:gd name="connsiteY2" fmla="*/ 5129 h 865983"/>
                  <a:gd name="connsiteX3" fmla="*/ 365779 w 521086"/>
                  <a:gd name="connsiteY3" fmla="*/ 846346 h 865983"/>
                  <a:gd name="connsiteX4" fmla="*/ 180972 w 521086"/>
                  <a:gd name="connsiteY4" fmla="*/ 861883 h 865983"/>
                  <a:gd name="connsiteX0" fmla="*/ 180972 w 521086"/>
                  <a:gd name="connsiteY0" fmla="*/ 861883 h 865983"/>
                  <a:gd name="connsiteX1" fmla="*/ 1671 w 521086"/>
                  <a:gd name="connsiteY1" fmla="*/ 464578 h 865983"/>
                  <a:gd name="connsiteX2" fmla="*/ 521086 w 521086"/>
                  <a:gd name="connsiteY2" fmla="*/ 5129 h 865983"/>
                  <a:gd name="connsiteX3" fmla="*/ 365779 w 521086"/>
                  <a:gd name="connsiteY3" fmla="*/ 846346 h 865983"/>
                  <a:gd name="connsiteX4" fmla="*/ 180972 w 521086"/>
                  <a:gd name="connsiteY4" fmla="*/ 861883 h 865983"/>
                  <a:gd name="connsiteX0" fmla="*/ 180972 w 521086"/>
                  <a:gd name="connsiteY0" fmla="*/ 861883 h 874594"/>
                  <a:gd name="connsiteX1" fmla="*/ 1671 w 521086"/>
                  <a:gd name="connsiteY1" fmla="*/ 464578 h 874594"/>
                  <a:gd name="connsiteX2" fmla="*/ 521086 w 521086"/>
                  <a:gd name="connsiteY2" fmla="*/ 5129 h 874594"/>
                  <a:gd name="connsiteX3" fmla="*/ 365779 w 521086"/>
                  <a:gd name="connsiteY3" fmla="*/ 846346 h 874594"/>
                  <a:gd name="connsiteX4" fmla="*/ 180972 w 521086"/>
                  <a:gd name="connsiteY4" fmla="*/ 861883 h 874594"/>
                  <a:gd name="connsiteX0" fmla="*/ 180972 w 521086"/>
                  <a:gd name="connsiteY0" fmla="*/ 861883 h 868739"/>
                  <a:gd name="connsiteX1" fmla="*/ 1671 w 521086"/>
                  <a:gd name="connsiteY1" fmla="*/ 464578 h 868739"/>
                  <a:gd name="connsiteX2" fmla="*/ 521086 w 521086"/>
                  <a:gd name="connsiteY2" fmla="*/ 5129 h 868739"/>
                  <a:gd name="connsiteX3" fmla="*/ 365779 w 521086"/>
                  <a:gd name="connsiteY3" fmla="*/ 846346 h 868739"/>
                  <a:gd name="connsiteX4" fmla="*/ 180972 w 521086"/>
                  <a:gd name="connsiteY4" fmla="*/ 861883 h 868739"/>
                  <a:gd name="connsiteX0" fmla="*/ 181099 w 521213"/>
                  <a:gd name="connsiteY0" fmla="*/ 861883 h 868739"/>
                  <a:gd name="connsiteX1" fmla="*/ 1798 w 521213"/>
                  <a:gd name="connsiteY1" fmla="*/ 464578 h 868739"/>
                  <a:gd name="connsiteX2" fmla="*/ 521213 w 521213"/>
                  <a:gd name="connsiteY2" fmla="*/ 5129 h 868739"/>
                  <a:gd name="connsiteX3" fmla="*/ 365906 w 521213"/>
                  <a:gd name="connsiteY3" fmla="*/ 846346 h 868739"/>
                  <a:gd name="connsiteX4" fmla="*/ 181099 w 521213"/>
                  <a:gd name="connsiteY4" fmla="*/ 861883 h 868739"/>
                  <a:gd name="connsiteX0" fmla="*/ 180932 w 521046"/>
                  <a:gd name="connsiteY0" fmla="*/ 861883 h 868739"/>
                  <a:gd name="connsiteX1" fmla="*/ 1631 w 521046"/>
                  <a:gd name="connsiteY1" fmla="*/ 464578 h 868739"/>
                  <a:gd name="connsiteX2" fmla="*/ 521046 w 521046"/>
                  <a:gd name="connsiteY2" fmla="*/ 5129 h 868739"/>
                  <a:gd name="connsiteX3" fmla="*/ 365739 w 521046"/>
                  <a:gd name="connsiteY3" fmla="*/ 846346 h 868739"/>
                  <a:gd name="connsiteX4" fmla="*/ 180932 w 521046"/>
                  <a:gd name="connsiteY4" fmla="*/ 861883 h 868739"/>
                  <a:gd name="connsiteX0" fmla="*/ 180434 w 521053"/>
                  <a:gd name="connsiteY0" fmla="*/ 875343 h 880639"/>
                  <a:gd name="connsiteX1" fmla="*/ 1638 w 521053"/>
                  <a:gd name="connsiteY1" fmla="*/ 464578 h 880639"/>
                  <a:gd name="connsiteX2" fmla="*/ 521053 w 521053"/>
                  <a:gd name="connsiteY2" fmla="*/ 5129 h 880639"/>
                  <a:gd name="connsiteX3" fmla="*/ 365746 w 521053"/>
                  <a:gd name="connsiteY3" fmla="*/ 846346 h 880639"/>
                  <a:gd name="connsiteX4" fmla="*/ 180434 w 521053"/>
                  <a:gd name="connsiteY4" fmla="*/ 875343 h 880639"/>
                  <a:gd name="connsiteX0" fmla="*/ 180374 w 520993"/>
                  <a:gd name="connsiteY0" fmla="*/ 875343 h 880639"/>
                  <a:gd name="connsiteX1" fmla="*/ 1578 w 520993"/>
                  <a:gd name="connsiteY1" fmla="*/ 464578 h 880639"/>
                  <a:gd name="connsiteX2" fmla="*/ 520993 w 520993"/>
                  <a:gd name="connsiteY2" fmla="*/ 5129 h 880639"/>
                  <a:gd name="connsiteX3" fmla="*/ 365686 w 520993"/>
                  <a:gd name="connsiteY3" fmla="*/ 846346 h 880639"/>
                  <a:gd name="connsiteX4" fmla="*/ 180374 w 520993"/>
                  <a:gd name="connsiteY4" fmla="*/ 875343 h 880639"/>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993" h="875343">
                    <a:moveTo>
                      <a:pt x="180374" y="875343"/>
                    </a:moveTo>
                    <a:cubicBezTo>
                      <a:pt x="75403" y="868785"/>
                      <a:pt x="-12988" y="802161"/>
                      <a:pt x="1578" y="464578"/>
                    </a:cubicBezTo>
                    <a:cubicBezTo>
                      <a:pt x="104593" y="44940"/>
                      <a:pt x="341396" y="-21541"/>
                      <a:pt x="520993" y="5129"/>
                    </a:cubicBezTo>
                    <a:cubicBezTo>
                      <a:pt x="243801" y="208695"/>
                      <a:pt x="296911" y="472958"/>
                      <a:pt x="365686" y="846346"/>
                    </a:cubicBezTo>
                    <a:cubicBezTo>
                      <a:pt x="304084" y="851525"/>
                      <a:pt x="289086" y="871932"/>
                      <a:pt x="180374" y="875343"/>
                    </a:cubicBezTo>
                    <a:close/>
                  </a:path>
                </a:pathLst>
              </a:custGeom>
              <a:solidFill>
                <a:schemeClr val="bg2">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61" name="饼形 4"/>
            <p:cNvSpPr/>
            <p:nvPr/>
          </p:nvSpPr>
          <p:spPr>
            <a:xfrm rot="13991709">
              <a:off x="3782263" y="2422123"/>
              <a:ext cx="765206" cy="914738"/>
            </a:xfrm>
            <a:custGeom>
              <a:avLst/>
              <a:gdLst>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16794 w 1816794"/>
                <a:gd name="connsiteY0" fmla="*/ 588950 h 1489050"/>
                <a:gd name="connsiteX1" fmla="*/ 916694 w 1816794"/>
                <a:gd name="connsiteY1" fmla="*/ 1489050 h 1489050"/>
                <a:gd name="connsiteX2" fmla="*/ 16594 w 1816794"/>
                <a:gd name="connsiteY2" fmla="*/ 588950 h 1489050"/>
                <a:gd name="connsiteX3" fmla="*/ 332494 w 1816794"/>
                <a:gd name="connsiteY3" fmla="*/ 0 h 1489050"/>
                <a:gd name="connsiteX4" fmla="*/ 916694 w 1816794"/>
                <a:gd name="connsiteY4" fmla="*/ 588950 h 1489050"/>
                <a:gd name="connsiteX5" fmla="*/ 1816794 w 1816794"/>
                <a:gd name="connsiteY5" fmla="*/ 588950 h 1489050"/>
                <a:gd name="connsiteX0" fmla="*/ 1817233 w 1817233"/>
                <a:gd name="connsiteY0" fmla="*/ 588950 h 1489050"/>
                <a:gd name="connsiteX1" fmla="*/ 917133 w 1817233"/>
                <a:gd name="connsiteY1" fmla="*/ 1489050 h 1489050"/>
                <a:gd name="connsiteX2" fmla="*/ 17033 w 1817233"/>
                <a:gd name="connsiteY2" fmla="*/ 588950 h 1489050"/>
                <a:gd name="connsiteX3" fmla="*/ 332933 w 1817233"/>
                <a:gd name="connsiteY3" fmla="*/ 0 h 1489050"/>
                <a:gd name="connsiteX4" fmla="*/ 917133 w 1817233"/>
                <a:gd name="connsiteY4" fmla="*/ 588950 h 1489050"/>
                <a:gd name="connsiteX5" fmla="*/ 1817233 w 1817233"/>
                <a:gd name="connsiteY5" fmla="*/ 588950 h 1489050"/>
                <a:gd name="connsiteX0" fmla="*/ 1801112 w 1801112"/>
                <a:gd name="connsiteY0" fmla="*/ 588950 h 1489050"/>
                <a:gd name="connsiteX1" fmla="*/ 901012 w 1801112"/>
                <a:gd name="connsiteY1" fmla="*/ 1489050 h 1489050"/>
                <a:gd name="connsiteX2" fmla="*/ 912 w 1801112"/>
                <a:gd name="connsiteY2" fmla="*/ 588950 h 1489050"/>
                <a:gd name="connsiteX3" fmla="*/ 316812 w 1801112"/>
                <a:gd name="connsiteY3" fmla="*/ 0 h 1489050"/>
                <a:gd name="connsiteX4" fmla="*/ 901012 w 1801112"/>
                <a:gd name="connsiteY4" fmla="*/ 588950 h 1489050"/>
                <a:gd name="connsiteX5" fmla="*/ 1801112 w 1801112"/>
                <a:gd name="connsiteY5" fmla="*/ 588950 h 1489050"/>
                <a:gd name="connsiteX0" fmla="*/ 1838904 w 1838904"/>
                <a:gd name="connsiteY0" fmla="*/ 588950 h 1489051"/>
                <a:gd name="connsiteX1" fmla="*/ 938804 w 1838904"/>
                <a:gd name="connsiteY1" fmla="*/ 1489050 h 1489051"/>
                <a:gd name="connsiteX2" fmla="*/ 604 w 1838904"/>
                <a:gd name="connsiteY2" fmla="*/ 595300 h 1489051"/>
                <a:gd name="connsiteX3" fmla="*/ 354604 w 1838904"/>
                <a:gd name="connsiteY3" fmla="*/ 0 h 1489051"/>
                <a:gd name="connsiteX4" fmla="*/ 938804 w 1838904"/>
                <a:gd name="connsiteY4" fmla="*/ 588950 h 1489051"/>
                <a:gd name="connsiteX5" fmla="*/ 1838904 w 1838904"/>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38430 w 1838430"/>
                <a:gd name="connsiteY0" fmla="*/ 588950 h 1489051"/>
                <a:gd name="connsiteX1" fmla="*/ 938330 w 1838430"/>
                <a:gd name="connsiteY1" fmla="*/ 1489050 h 1489051"/>
                <a:gd name="connsiteX2" fmla="*/ 130 w 1838430"/>
                <a:gd name="connsiteY2" fmla="*/ 595300 h 1489051"/>
                <a:gd name="connsiteX3" fmla="*/ 354130 w 1838430"/>
                <a:gd name="connsiteY3" fmla="*/ 0 h 1489051"/>
                <a:gd name="connsiteX4" fmla="*/ 938330 w 1838430"/>
                <a:gd name="connsiteY4" fmla="*/ 588950 h 1489051"/>
                <a:gd name="connsiteX5" fmla="*/ 1838430 w 1838430"/>
                <a:gd name="connsiteY5" fmla="*/ 588950 h 1489051"/>
                <a:gd name="connsiteX0" fmla="*/ 1838413 w 1838413"/>
                <a:gd name="connsiteY0" fmla="*/ 588950 h 1489051"/>
                <a:gd name="connsiteX1" fmla="*/ 938313 w 1838413"/>
                <a:gd name="connsiteY1" fmla="*/ 1489050 h 1489051"/>
                <a:gd name="connsiteX2" fmla="*/ 113 w 1838413"/>
                <a:gd name="connsiteY2" fmla="*/ 595300 h 1489051"/>
                <a:gd name="connsiteX3" fmla="*/ 354113 w 1838413"/>
                <a:gd name="connsiteY3" fmla="*/ 0 h 1489051"/>
                <a:gd name="connsiteX4" fmla="*/ 938313 w 1838413"/>
                <a:gd name="connsiteY4" fmla="*/ 588950 h 1489051"/>
                <a:gd name="connsiteX5" fmla="*/ 1838413 w 1838413"/>
                <a:gd name="connsiteY5" fmla="*/ 588950 h 1489051"/>
                <a:gd name="connsiteX0" fmla="*/ 1845409 w 1845409"/>
                <a:gd name="connsiteY0" fmla="*/ 588950 h 1489051"/>
                <a:gd name="connsiteX1" fmla="*/ 945309 w 1845409"/>
                <a:gd name="connsiteY1" fmla="*/ 1489050 h 1489051"/>
                <a:gd name="connsiteX2" fmla="*/ 7109 w 1845409"/>
                <a:gd name="connsiteY2" fmla="*/ 595300 h 1489051"/>
                <a:gd name="connsiteX3" fmla="*/ 361109 w 1845409"/>
                <a:gd name="connsiteY3" fmla="*/ 0 h 1489051"/>
                <a:gd name="connsiteX4" fmla="*/ 945309 w 1845409"/>
                <a:gd name="connsiteY4" fmla="*/ 588950 h 1489051"/>
                <a:gd name="connsiteX5" fmla="*/ 1845409 w 1845409"/>
                <a:gd name="connsiteY5" fmla="*/ 588950 h 1489051"/>
                <a:gd name="connsiteX0" fmla="*/ 1840051 w 1840051"/>
                <a:gd name="connsiteY0" fmla="*/ 588950 h 1317601"/>
                <a:gd name="connsiteX1" fmla="*/ 527201 w 1840051"/>
                <a:gd name="connsiteY1" fmla="*/ 1317600 h 1317601"/>
                <a:gd name="connsiteX2" fmla="*/ 1751 w 1840051"/>
                <a:gd name="connsiteY2" fmla="*/ 595300 h 1317601"/>
                <a:gd name="connsiteX3" fmla="*/ 355751 w 1840051"/>
                <a:gd name="connsiteY3" fmla="*/ 0 h 1317601"/>
                <a:gd name="connsiteX4" fmla="*/ 939951 w 1840051"/>
                <a:gd name="connsiteY4" fmla="*/ 588950 h 1317601"/>
                <a:gd name="connsiteX5" fmla="*/ 1840051 w 1840051"/>
                <a:gd name="connsiteY5" fmla="*/ 588950 h 1317601"/>
                <a:gd name="connsiteX0" fmla="*/ 1827417 w 1827417"/>
                <a:gd name="connsiteY0" fmla="*/ 588950 h 1317662"/>
                <a:gd name="connsiteX1" fmla="*/ 514567 w 1827417"/>
                <a:gd name="connsiteY1" fmla="*/ 1317600 h 1317662"/>
                <a:gd name="connsiteX2" fmla="*/ 1817 w 1827417"/>
                <a:gd name="connsiteY2" fmla="*/ 627050 h 1317662"/>
                <a:gd name="connsiteX3" fmla="*/ 343117 w 1827417"/>
                <a:gd name="connsiteY3" fmla="*/ 0 h 1317662"/>
                <a:gd name="connsiteX4" fmla="*/ 927317 w 1827417"/>
                <a:gd name="connsiteY4" fmla="*/ 588950 h 1317662"/>
                <a:gd name="connsiteX5" fmla="*/ 1827417 w 1827417"/>
                <a:gd name="connsiteY5" fmla="*/ 588950 h 1317662"/>
                <a:gd name="connsiteX0" fmla="*/ 1833117 w 1833117"/>
                <a:gd name="connsiteY0" fmla="*/ 411150 h 1139859"/>
                <a:gd name="connsiteX1" fmla="*/ 520267 w 1833117"/>
                <a:gd name="connsiteY1" fmla="*/ 1139800 h 1139859"/>
                <a:gd name="connsiteX2" fmla="*/ 7517 w 1833117"/>
                <a:gd name="connsiteY2" fmla="*/ 449250 h 1139859"/>
                <a:gd name="connsiteX3" fmla="*/ 221817 w 1833117"/>
                <a:gd name="connsiteY3" fmla="*/ 0 h 1139859"/>
                <a:gd name="connsiteX4" fmla="*/ 933017 w 1833117"/>
                <a:gd name="connsiteY4" fmla="*/ 411150 h 1139859"/>
                <a:gd name="connsiteX5" fmla="*/ 1833117 w 1833117"/>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25504 w 1825604"/>
                <a:gd name="connsiteY4" fmla="*/ 41115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898503 w 900103"/>
                <a:gd name="connsiteY0" fmla="*/ 569900 h 1142307"/>
                <a:gd name="connsiteX1" fmla="*/ 512753 w 900103"/>
                <a:gd name="connsiteY1" fmla="*/ 1139800 h 1142307"/>
                <a:gd name="connsiteX2" fmla="*/ 3 w 900103"/>
                <a:gd name="connsiteY2" fmla="*/ 449250 h 1142307"/>
                <a:gd name="connsiteX3" fmla="*/ 214303 w 900103"/>
                <a:gd name="connsiteY3" fmla="*/ 0 h 1142307"/>
                <a:gd name="connsiteX4" fmla="*/ 900103 w 900103"/>
                <a:gd name="connsiteY4" fmla="*/ 430200 h 1142307"/>
                <a:gd name="connsiteX5" fmla="*/ 898503 w 900103"/>
                <a:gd name="connsiteY5" fmla="*/ 569900 h 1142307"/>
                <a:gd name="connsiteX0" fmla="*/ 898503 w 900103"/>
                <a:gd name="connsiteY0" fmla="*/ 569900 h 1139811"/>
                <a:gd name="connsiteX1" fmla="*/ 512753 w 900103"/>
                <a:gd name="connsiteY1" fmla="*/ 1139800 h 1139811"/>
                <a:gd name="connsiteX2" fmla="*/ 3 w 900103"/>
                <a:gd name="connsiteY2" fmla="*/ 449250 h 1139811"/>
                <a:gd name="connsiteX3" fmla="*/ 214303 w 900103"/>
                <a:gd name="connsiteY3" fmla="*/ 0 h 1139811"/>
                <a:gd name="connsiteX4" fmla="*/ 900103 w 900103"/>
                <a:gd name="connsiteY4" fmla="*/ 430200 h 1139811"/>
                <a:gd name="connsiteX5" fmla="*/ 898503 w 900103"/>
                <a:gd name="connsiteY5" fmla="*/ 569900 h 1139811"/>
                <a:gd name="connsiteX0" fmla="*/ 898503 w 900103"/>
                <a:gd name="connsiteY0" fmla="*/ 569900 h 1139805"/>
                <a:gd name="connsiteX1" fmla="*/ 512753 w 900103"/>
                <a:gd name="connsiteY1" fmla="*/ 1139800 h 1139805"/>
                <a:gd name="connsiteX2" fmla="*/ 3 w 900103"/>
                <a:gd name="connsiteY2" fmla="*/ 449250 h 1139805"/>
                <a:gd name="connsiteX3" fmla="*/ 214303 w 900103"/>
                <a:gd name="connsiteY3" fmla="*/ 0 h 1139805"/>
                <a:gd name="connsiteX4" fmla="*/ 900103 w 900103"/>
                <a:gd name="connsiteY4" fmla="*/ 430200 h 1139805"/>
                <a:gd name="connsiteX5" fmla="*/ 898503 w 900103"/>
                <a:gd name="connsiteY5" fmla="*/ 569900 h 1139805"/>
                <a:gd name="connsiteX0" fmla="*/ 968353 w 968356"/>
                <a:gd name="connsiteY0" fmla="*/ 595300 h 1142345"/>
                <a:gd name="connsiteX1" fmla="*/ 512753 w 968356"/>
                <a:gd name="connsiteY1" fmla="*/ 1139800 h 1142345"/>
                <a:gd name="connsiteX2" fmla="*/ 3 w 968356"/>
                <a:gd name="connsiteY2" fmla="*/ 449250 h 1142345"/>
                <a:gd name="connsiteX3" fmla="*/ 214303 w 968356"/>
                <a:gd name="connsiteY3" fmla="*/ 0 h 1142345"/>
                <a:gd name="connsiteX4" fmla="*/ 900103 w 968356"/>
                <a:gd name="connsiteY4" fmla="*/ 430200 h 1142345"/>
                <a:gd name="connsiteX5" fmla="*/ 968353 w 968356"/>
                <a:gd name="connsiteY5" fmla="*/ 595300 h 1142345"/>
                <a:gd name="connsiteX0" fmla="*/ 968353 w 968356"/>
                <a:gd name="connsiteY0" fmla="*/ 595300 h 1142111"/>
                <a:gd name="connsiteX1" fmla="*/ 512753 w 968356"/>
                <a:gd name="connsiteY1" fmla="*/ 1139800 h 1142111"/>
                <a:gd name="connsiteX2" fmla="*/ 3 w 968356"/>
                <a:gd name="connsiteY2" fmla="*/ 449250 h 1142111"/>
                <a:gd name="connsiteX3" fmla="*/ 214303 w 968356"/>
                <a:gd name="connsiteY3" fmla="*/ 0 h 1142111"/>
                <a:gd name="connsiteX4" fmla="*/ 900103 w 968356"/>
                <a:gd name="connsiteY4" fmla="*/ 430200 h 1142111"/>
                <a:gd name="connsiteX5" fmla="*/ 968353 w 968356"/>
                <a:gd name="connsiteY5" fmla="*/ 595300 h 1142111"/>
                <a:gd name="connsiteX0" fmla="*/ 968353 w 968356"/>
                <a:gd name="connsiteY0" fmla="*/ 595300 h 1139936"/>
                <a:gd name="connsiteX1" fmla="*/ 512753 w 968356"/>
                <a:gd name="connsiteY1" fmla="*/ 1139800 h 1139936"/>
                <a:gd name="connsiteX2" fmla="*/ 3 w 968356"/>
                <a:gd name="connsiteY2" fmla="*/ 449250 h 1139936"/>
                <a:gd name="connsiteX3" fmla="*/ 214303 w 968356"/>
                <a:gd name="connsiteY3" fmla="*/ 0 h 1139936"/>
                <a:gd name="connsiteX4" fmla="*/ 900103 w 968356"/>
                <a:gd name="connsiteY4" fmla="*/ 430200 h 1139936"/>
                <a:gd name="connsiteX5" fmla="*/ 968353 w 968356"/>
                <a:gd name="connsiteY5" fmla="*/ 595300 h 1139936"/>
                <a:gd name="connsiteX0" fmla="*/ 968353 w 968356"/>
                <a:gd name="connsiteY0" fmla="*/ 595300 h 1142482"/>
                <a:gd name="connsiteX1" fmla="*/ 512753 w 968356"/>
                <a:gd name="connsiteY1" fmla="*/ 1139800 h 1142482"/>
                <a:gd name="connsiteX2" fmla="*/ 3 w 968356"/>
                <a:gd name="connsiteY2" fmla="*/ 449250 h 1142482"/>
                <a:gd name="connsiteX3" fmla="*/ 214303 w 968356"/>
                <a:gd name="connsiteY3" fmla="*/ 0 h 1142482"/>
                <a:gd name="connsiteX4" fmla="*/ 900103 w 968356"/>
                <a:gd name="connsiteY4" fmla="*/ 430200 h 1142482"/>
                <a:gd name="connsiteX5" fmla="*/ 968353 w 968356"/>
                <a:gd name="connsiteY5" fmla="*/ 595300 h 1142482"/>
                <a:gd name="connsiteX0" fmla="*/ 977790 w 977793"/>
                <a:gd name="connsiteY0" fmla="*/ 595300 h 1161460"/>
                <a:gd name="connsiteX1" fmla="*/ 566640 w 977793"/>
                <a:gd name="connsiteY1" fmla="*/ 1158850 h 1161460"/>
                <a:gd name="connsiteX2" fmla="*/ 9440 w 977793"/>
                <a:gd name="connsiteY2" fmla="*/ 449250 h 1161460"/>
                <a:gd name="connsiteX3" fmla="*/ 223740 w 977793"/>
                <a:gd name="connsiteY3" fmla="*/ 0 h 1161460"/>
                <a:gd name="connsiteX4" fmla="*/ 909540 w 977793"/>
                <a:gd name="connsiteY4" fmla="*/ 430200 h 1161460"/>
                <a:gd name="connsiteX5" fmla="*/ 977790 w 977793"/>
                <a:gd name="connsiteY5" fmla="*/ 595300 h 1161460"/>
                <a:gd name="connsiteX0" fmla="*/ 977790 w 977793"/>
                <a:gd name="connsiteY0" fmla="*/ 595300 h 1165741"/>
                <a:gd name="connsiteX1" fmla="*/ 566640 w 977793"/>
                <a:gd name="connsiteY1" fmla="*/ 1158850 h 1165741"/>
                <a:gd name="connsiteX2" fmla="*/ 9440 w 977793"/>
                <a:gd name="connsiteY2" fmla="*/ 449250 h 1165741"/>
                <a:gd name="connsiteX3" fmla="*/ 223740 w 977793"/>
                <a:gd name="connsiteY3" fmla="*/ 0 h 1165741"/>
                <a:gd name="connsiteX4" fmla="*/ 909540 w 977793"/>
                <a:gd name="connsiteY4" fmla="*/ 430200 h 1165741"/>
                <a:gd name="connsiteX5" fmla="*/ 977790 w 977793"/>
                <a:gd name="connsiteY5" fmla="*/ 595300 h 1165741"/>
                <a:gd name="connsiteX0" fmla="*/ 968350 w 968353"/>
                <a:gd name="connsiteY0" fmla="*/ 595300 h 1166157"/>
                <a:gd name="connsiteX1" fmla="*/ 557200 w 968353"/>
                <a:gd name="connsiteY1" fmla="*/ 1158850 h 1166157"/>
                <a:gd name="connsiteX2" fmla="*/ 0 w 968353"/>
                <a:gd name="connsiteY2" fmla="*/ 449250 h 1166157"/>
                <a:gd name="connsiteX3" fmla="*/ 214300 w 968353"/>
                <a:gd name="connsiteY3" fmla="*/ 0 h 1166157"/>
                <a:gd name="connsiteX4" fmla="*/ 900100 w 968353"/>
                <a:gd name="connsiteY4" fmla="*/ 430200 h 1166157"/>
                <a:gd name="connsiteX5" fmla="*/ 968350 w 968353"/>
                <a:gd name="connsiteY5" fmla="*/ 595300 h 1166157"/>
                <a:gd name="connsiteX0" fmla="*/ 968350 w 968353"/>
                <a:gd name="connsiteY0" fmla="*/ 595300 h 1161635"/>
                <a:gd name="connsiteX1" fmla="*/ 557200 w 968353"/>
                <a:gd name="connsiteY1" fmla="*/ 1158850 h 1161635"/>
                <a:gd name="connsiteX2" fmla="*/ 0 w 968353"/>
                <a:gd name="connsiteY2" fmla="*/ 449250 h 1161635"/>
                <a:gd name="connsiteX3" fmla="*/ 214300 w 968353"/>
                <a:gd name="connsiteY3" fmla="*/ 0 h 1161635"/>
                <a:gd name="connsiteX4" fmla="*/ 900100 w 968353"/>
                <a:gd name="connsiteY4" fmla="*/ 430200 h 1161635"/>
                <a:gd name="connsiteX5" fmla="*/ 968350 w 968353"/>
                <a:gd name="connsiteY5" fmla="*/ 595300 h 1161635"/>
                <a:gd name="connsiteX0" fmla="*/ 968350 w 968353"/>
                <a:gd name="connsiteY0" fmla="*/ 595300 h 1188321"/>
                <a:gd name="connsiteX1" fmla="*/ 831303 w 968353"/>
                <a:gd name="connsiteY1" fmla="*/ 1008670 h 1188321"/>
                <a:gd name="connsiteX2" fmla="*/ 557200 w 968353"/>
                <a:gd name="connsiteY2" fmla="*/ 1158850 h 1188321"/>
                <a:gd name="connsiteX3" fmla="*/ 0 w 968353"/>
                <a:gd name="connsiteY3" fmla="*/ 449250 h 1188321"/>
                <a:gd name="connsiteX4" fmla="*/ 214300 w 968353"/>
                <a:gd name="connsiteY4" fmla="*/ 0 h 1188321"/>
                <a:gd name="connsiteX5" fmla="*/ 900100 w 968353"/>
                <a:gd name="connsiteY5" fmla="*/ 430200 h 1188321"/>
                <a:gd name="connsiteX6" fmla="*/ 968350 w 968353"/>
                <a:gd name="connsiteY6" fmla="*/ 595300 h 1188321"/>
                <a:gd name="connsiteX0" fmla="*/ 968350 w 968353"/>
                <a:gd name="connsiteY0" fmla="*/ 595300 h 1183791"/>
                <a:gd name="connsiteX1" fmla="*/ 786853 w 968353"/>
                <a:gd name="connsiteY1" fmla="*/ 983270 h 1183791"/>
                <a:gd name="connsiteX2" fmla="*/ 557200 w 968353"/>
                <a:gd name="connsiteY2" fmla="*/ 1158850 h 1183791"/>
                <a:gd name="connsiteX3" fmla="*/ 0 w 968353"/>
                <a:gd name="connsiteY3" fmla="*/ 449250 h 1183791"/>
                <a:gd name="connsiteX4" fmla="*/ 214300 w 968353"/>
                <a:gd name="connsiteY4" fmla="*/ 0 h 1183791"/>
                <a:gd name="connsiteX5" fmla="*/ 900100 w 968353"/>
                <a:gd name="connsiteY5" fmla="*/ 430200 h 1183791"/>
                <a:gd name="connsiteX6" fmla="*/ 968350 w 968353"/>
                <a:gd name="connsiteY6" fmla="*/ 595300 h 1183791"/>
                <a:gd name="connsiteX0" fmla="*/ 968350 w 968353"/>
                <a:gd name="connsiteY0" fmla="*/ 595300 h 1164934"/>
                <a:gd name="connsiteX1" fmla="*/ 786853 w 968353"/>
                <a:gd name="connsiteY1" fmla="*/ 983270 h 1164934"/>
                <a:gd name="connsiteX2" fmla="*/ 557200 w 968353"/>
                <a:gd name="connsiteY2" fmla="*/ 1158850 h 1164934"/>
                <a:gd name="connsiteX3" fmla="*/ 0 w 968353"/>
                <a:gd name="connsiteY3" fmla="*/ 449250 h 1164934"/>
                <a:gd name="connsiteX4" fmla="*/ 214300 w 968353"/>
                <a:gd name="connsiteY4" fmla="*/ 0 h 1164934"/>
                <a:gd name="connsiteX5" fmla="*/ 900100 w 968353"/>
                <a:gd name="connsiteY5" fmla="*/ 430200 h 1164934"/>
                <a:gd name="connsiteX6" fmla="*/ 968350 w 968353"/>
                <a:gd name="connsiteY6" fmla="*/ 595300 h 1164934"/>
                <a:gd name="connsiteX0" fmla="*/ 971414 w 971417"/>
                <a:gd name="connsiteY0" fmla="*/ 595300 h 1165868"/>
                <a:gd name="connsiteX1" fmla="*/ 789917 w 971417"/>
                <a:gd name="connsiteY1" fmla="*/ 983270 h 1165868"/>
                <a:gd name="connsiteX2" fmla="*/ 560264 w 971417"/>
                <a:gd name="connsiteY2" fmla="*/ 1158850 h 1165868"/>
                <a:gd name="connsiteX3" fmla="*/ 3064 w 971417"/>
                <a:gd name="connsiteY3" fmla="*/ 449250 h 1165868"/>
                <a:gd name="connsiteX4" fmla="*/ 217364 w 971417"/>
                <a:gd name="connsiteY4" fmla="*/ 0 h 1165868"/>
                <a:gd name="connsiteX5" fmla="*/ 903164 w 971417"/>
                <a:gd name="connsiteY5" fmla="*/ 430200 h 1165868"/>
                <a:gd name="connsiteX6" fmla="*/ 971414 w 971417"/>
                <a:gd name="connsiteY6" fmla="*/ 595300 h 11658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8353" h="1159070">
                  <a:moveTo>
                    <a:pt x="968350" y="595300"/>
                  </a:moveTo>
                  <a:cubicBezTo>
                    <a:pt x="911200" y="716742"/>
                    <a:pt x="775742" y="1170492"/>
                    <a:pt x="557200" y="1158850"/>
                  </a:cubicBezTo>
                  <a:cubicBezTo>
                    <a:pt x="395808" y="1134508"/>
                    <a:pt x="19050" y="890042"/>
                    <a:pt x="0" y="449250"/>
                  </a:cubicBezTo>
                  <a:cubicBezTo>
                    <a:pt x="0" y="129108"/>
                    <a:pt x="161688" y="31750"/>
                    <a:pt x="214300" y="0"/>
                  </a:cubicBezTo>
                  <a:cubicBezTo>
                    <a:pt x="404800" y="276750"/>
                    <a:pt x="569900" y="426500"/>
                    <a:pt x="900100" y="430200"/>
                  </a:cubicBezTo>
                  <a:cubicBezTo>
                    <a:pt x="899567" y="476767"/>
                    <a:pt x="968883" y="548733"/>
                    <a:pt x="968350" y="59530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grpSp>
      <p:grpSp>
        <p:nvGrpSpPr>
          <p:cNvPr id="68" name="组合 67"/>
          <p:cNvGrpSpPr/>
          <p:nvPr/>
        </p:nvGrpSpPr>
        <p:grpSpPr>
          <a:xfrm rot="14528846" flipH="1">
            <a:off x="321565" y="-299035"/>
            <a:ext cx="1382245" cy="2235122"/>
            <a:chOff x="-1919139" y="1932791"/>
            <a:chExt cx="4188494" cy="6441781"/>
          </a:xfrm>
        </p:grpSpPr>
        <p:sp>
          <p:nvSpPr>
            <p:cNvPr id="69" name="任意多边形 68"/>
            <p:cNvSpPr/>
            <p:nvPr/>
          </p:nvSpPr>
          <p:spPr>
            <a:xfrm rot="2581379" flipH="1">
              <a:off x="316813" y="4509659"/>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0" name="任意多边形 69"/>
            <p:cNvSpPr/>
            <p:nvPr/>
          </p:nvSpPr>
          <p:spPr>
            <a:xfrm rot="21092539" flipH="1">
              <a:off x="-1919139" y="1932791"/>
              <a:ext cx="2974968" cy="5888736"/>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1" name="文本框 70"/>
          <p:cNvSpPr txBox="1"/>
          <p:nvPr/>
        </p:nvSpPr>
        <p:spPr>
          <a:xfrm>
            <a:off x="656780" y="298380"/>
            <a:ext cx="399468" cy="769441"/>
          </a:xfrm>
          <a:prstGeom prst="rect">
            <a:avLst/>
          </a:prstGeom>
          <a:noFill/>
        </p:spPr>
        <p:txBody>
          <a:bodyPr wrap="none" rtlCol="0">
            <a:spAutoFit/>
          </a:bodyPr>
          <a:lstStyle/>
          <a:p>
            <a:r>
              <a:rPr lang="en-US" altLang="zh-CN" sz="4400" dirty="0" smtClean="0">
                <a:solidFill>
                  <a:schemeClr val="bg1"/>
                </a:solidFill>
                <a:latin typeface="Impact" panose="020B0806030902050204" pitchFamily="34" charset="0"/>
              </a:rPr>
              <a:t>1</a:t>
            </a:r>
            <a:endParaRPr lang="zh-CN" altLang="en-US" sz="4400" dirty="0">
              <a:solidFill>
                <a:schemeClr val="bg1"/>
              </a:solidFill>
              <a:latin typeface="Impact" panose="020B0806030902050204" pitchFamily="34" charset="0"/>
            </a:endParaRPr>
          </a:p>
        </p:txBody>
      </p:sp>
      <p:sp>
        <p:nvSpPr>
          <p:cNvPr id="72" name="文本框 71"/>
          <p:cNvSpPr txBox="1"/>
          <p:nvPr/>
        </p:nvSpPr>
        <p:spPr>
          <a:xfrm>
            <a:off x="2104390" y="359936"/>
            <a:ext cx="5448300" cy="646331"/>
          </a:xfrm>
          <a:prstGeom prst="rect">
            <a:avLst/>
          </a:prstGeom>
          <a:noFill/>
        </p:spPr>
        <p:txBody>
          <a:bodyPr wrap="square" rtlCol="0">
            <a:spAutoFit/>
          </a:bodyPr>
          <a:lstStyle/>
          <a:p>
            <a:r>
              <a:rPr lang="zh-CN" altLang="en-US" sz="3600" b="1" dirty="0" smtClean="0">
                <a:latin typeface="阿里巴巴普惠体 H" panose="00020600040101010101" pitchFamily="18" charset="-122"/>
                <a:ea typeface="阿里巴巴普惠体 H" panose="00020600040101010101" pitchFamily="18" charset="-122"/>
                <a:cs typeface="阿里巴巴普惠体 H" panose="00020600040101010101" pitchFamily="18" charset="-122"/>
              </a:rPr>
              <a:t>在这里输入您的标题</a:t>
            </a:r>
            <a:endParaRPr lang="zh-CN" altLang="en-US" sz="3600" b="1" dirty="0">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73" name="文本框 72"/>
          <p:cNvSpPr txBox="1"/>
          <p:nvPr/>
        </p:nvSpPr>
        <p:spPr>
          <a:xfrm>
            <a:off x="2104390" y="897635"/>
            <a:ext cx="4648204" cy="461665"/>
          </a:xfrm>
          <a:prstGeom prst="rect">
            <a:avLst/>
          </a:prstGeom>
          <a:noFill/>
        </p:spPr>
        <p:txBody>
          <a:bodyPr wrap="square" rtlCol="0">
            <a:spAutoFit/>
          </a:bodyPr>
          <a:lstStyle/>
          <a:p>
            <a:pPr algn="dist"/>
            <a:r>
              <a:rPr lang="en-US" altLang="zh-CN" sz="2400" dirty="0"/>
              <a:t> Enter your title here </a:t>
            </a:r>
            <a:endParaRPr lang="da-DK" altLang="zh-C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357146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par>
                                <p:cTn id="8" presetID="16" presetClass="entr" presetSubtype="21"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barn(inVertical)">
                                      <p:cBhvr>
                                        <p:cTn id="10" dur="500"/>
                                        <p:tgtEl>
                                          <p:spTgt spid="38"/>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000"/>
                                        <p:tgtEl>
                                          <p:spTgt spid="37"/>
                                        </p:tgtEl>
                                      </p:cBhvr>
                                    </p:animEffect>
                                    <p:anim calcmode="lin" valueType="num">
                                      <p:cBhvr>
                                        <p:cTn id="19" dur="1000" fill="hold"/>
                                        <p:tgtEl>
                                          <p:spTgt spid="37"/>
                                        </p:tgtEl>
                                        <p:attrNameLst>
                                          <p:attrName>ppt_x</p:attrName>
                                        </p:attrNameLst>
                                      </p:cBhvr>
                                      <p:tavLst>
                                        <p:tav tm="0">
                                          <p:val>
                                            <p:strVal val="#ppt_x"/>
                                          </p:val>
                                        </p:tav>
                                        <p:tav tm="100000">
                                          <p:val>
                                            <p:strVal val="#ppt_x"/>
                                          </p:val>
                                        </p:tav>
                                      </p:tavLst>
                                    </p:anim>
                                    <p:anim calcmode="lin" valueType="num">
                                      <p:cBhvr>
                                        <p:cTn id="20" dur="1000" fill="hold"/>
                                        <p:tgtEl>
                                          <p:spTgt spid="37"/>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8" presetClass="emph" presetSubtype="0" repeatCount="indefinite" fill="hold" nodeType="afterEffect">
                                  <p:stCondLst>
                                    <p:cond delay="0"/>
                                  </p:stCondLst>
                                  <p:endCondLst>
                                    <p:cond evt="onNext" delay="0">
                                      <p:tgtEl>
                                        <p:sldTgt/>
                                      </p:tgtEl>
                                    </p:cond>
                                  </p:endCondLst>
                                  <p:childTnLst>
                                    <p:animRot by="21600000">
                                      <p:cBhvr>
                                        <p:cTn id="33" dur="150" fill="hold"/>
                                        <p:tgtEl>
                                          <p:spTgt spid="44"/>
                                        </p:tgtEl>
                                        <p:attrNameLst>
                                          <p:attrName>r</p:attrName>
                                        </p:attrNameLst>
                                      </p:cBhvr>
                                    </p:animRot>
                                  </p:childTnLst>
                                </p:cTn>
                              </p:par>
                              <p:par>
                                <p:cTn id="34" presetID="8" presetClass="emph" presetSubtype="0" repeatCount="indefinite" fill="hold" nodeType="withEffect">
                                  <p:stCondLst>
                                    <p:cond delay="0"/>
                                  </p:stCondLst>
                                  <p:endCondLst>
                                    <p:cond evt="onNext" delay="0">
                                      <p:tgtEl>
                                        <p:sldTgt/>
                                      </p:tgtEl>
                                    </p:cond>
                                  </p:endCondLst>
                                  <p:childTnLst>
                                    <p:animRot by="21600000">
                                      <p:cBhvr>
                                        <p:cTn id="35" dur="150" fill="hold"/>
                                        <p:tgtEl>
                                          <p:spTgt spid="49"/>
                                        </p:tgtEl>
                                        <p:attrNameLst>
                                          <p:attrName>r</p:attrName>
                                        </p:attrNameLst>
                                      </p:cBhvr>
                                    </p:animRot>
                                  </p:childTnLst>
                                </p:cTn>
                              </p:par>
                              <p:par>
                                <p:cTn id="36" presetID="8" presetClass="emph" presetSubtype="0" repeatCount="indefinite" fill="hold" nodeType="withEffect">
                                  <p:stCondLst>
                                    <p:cond delay="0"/>
                                  </p:stCondLst>
                                  <p:endCondLst>
                                    <p:cond evt="onNext" delay="0">
                                      <p:tgtEl>
                                        <p:sldTgt/>
                                      </p:tgtEl>
                                    </p:cond>
                                  </p:endCondLst>
                                  <p:childTnLst>
                                    <p:animRot by="21600000">
                                      <p:cBhvr>
                                        <p:cTn id="37" dur="150" fill="hold"/>
                                        <p:tgtEl>
                                          <p:spTgt spid="59"/>
                                        </p:tgtEl>
                                        <p:attrNameLst>
                                          <p:attrName>r</p:attrName>
                                        </p:attrNameLst>
                                      </p:cBhvr>
                                    </p:animRot>
                                  </p:childTnLst>
                                </p:cTn>
                              </p:par>
                              <p:par>
                                <p:cTn id="38" presetID="8" presetClass="emph" presetSubtype="0" repeatCount="indefinite" fill="hold" nodeType="withEffect">
                                  <p:stCondLst>
                                    <p:cond delay="0"/>
                                  </p:stCondLst>
                                  <p:endCondLst>
                                    <p:cond evt="onNext" delay="0">
                                      <p:tgtEl>
                                        <p:sldTgt/>
                                      </p:tgtEl>
                                    </p:cond>
                                  </p:endCondLst>
                                  <p:childTnLst>
                                    <p:animRot by="21600000">
                                      <p:cBhvr>
                                        <p:cTn id="39" dur="150" fill="hold"/>
                                        <p:tgtEl>
                                          <p:spTgt spid="54"/>
                                        </p:tgtEl>
                                        <p:attrNameLst>
                                          <p:attrName>r</p:attrName>
                                        </p:attrNameLst>
                                      </p:cBhvr>
                                    </p:animRot>
                                  </p:childTnLst>
                                </p:cTn>
                              </p:par>
                              <p:par>
                                <p:cTn id="40" presetID="10" presetClass="entr" presetSubtype="0" fill="hold" grpId="0" nodeType="withEffect">
                                  <p:stCondLst>
                                    <p:cond delay="500"/>
                                  </p:stCondLst>
                                  <p:childTnLst>
                                    <p:set>
                                      <p:cBhvr>
                                        <p:cTn id="41" dur="1" fill="hold">
                                          <p:stCondLst>
                                            <p:cond delay="0"/>
                                          </p:stCondLst>
                                        </p:cTn>
                                        <p:tgtEl>
                                          <p:spTgt spid="72"/>
                                        </p:tgtEl>
                                        <p:attrNameLst>
                                          <p:attrName>style.visibility</p:attrName>
                                        </p:attrNameLst>
                                      </p:cBhvr>
                                      <p:to>
                                        <p:strVal val="visible"/>
                                      </p:to>
                                    </p:set>
                                    <p:animEffect transition="in" filter="fade">
                                      <p:cBhvr>
                                        <p:cTn id="42" dur="700"/>
                                        <p:tgtEl>
                                          <p:spTgt spid="72"/>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73"/>
                                        </p:tgtEl>
                                        <p:attrNameLst>
                                          <p:attrName>style.visibility</p:attrName>
                                        </p:attrNameLst>
                                      </p:cBhvr>
                                      <p:to>
                                        <p:strVal val="visible"/>
                                      </p:to>
                                    </p:set>
                                    <p:animEffect transition="in" filter="fade">
                                      <p:cBhvr>
                                        <p:cTn id="45" dur="7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7" grpId="0" animBg="1"/>
      <p:bldP spid="72" grpId="0"/>
      <p:bldP spid="7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a:xfrm rot="14528846" flipH="1">
            <a:off x="321565" y="-299035"/>
            <a:ext cx="1382245" cy="2235122"/>
            <a:chOff x="-1919139" y="1932791"/>
            <a:chExt cx="4188494" cy="6441781"/>
          </a:xfrm>
        </p:grpSpPr>
        <p:sp>
          <p:nvSpPr>
            <p:cNvPr id="69" name="任意多边形 68"/>
            <p:cNvSpPr/>
            <p:nvPr/>
          </p:nvSpPr>
          <p:spPr>
            <a:xfrm rot="2581379" flipH="1">
              <a:off x="316813" y="4509659"/>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0" name="任意多边形 69"/>
            <p:cNvSpPr/>
            <p:nvPr/>
          </p:nvSpPr>
          <p:spPr>
            <a:xfrm rot="21092539" flipH="1">
              <a:off x="-1919139" y="1932791"/>
              <a:ext cx="2974968" cy="5888736"/>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1" name="文本框 70"/>
          <p:cNvSpPr txBox="1"/>
          <p:nvPr/>
        </p:nvSpPr>
        <p:spPr>
          <a:xfrm>
            <a:off x="656780" y="298380"/>
            <a:ext cx="399468" cy="769441"/>
          </a:xfrm>
          <a:prstGeom prst="rect">
            <a:avLst/>
          </a:prstGeom>
          <a:noFill/>
        </p:spPr>
        <p:txBody>
          <a:bodyPr wrap="none" rtlCol="0">
            <a:spAutoFit/>
          </a:bodyPr>
          <a:lstStyle/>
          <a:p>
            <a:r>
              <a:rPr lang="en-US" altLang="zh-CN" sz="4400" dirty="0" smtClean="0">
                <a:solidFill>
                  <a:schemeClr val="bg1"/>
                </a:solidFill>
                <a:latin typeface="Impact" panose="020B0806030902050204" pitchFamily="34" charset="0"/>
              </a:rPr>
              <a:t>1</a:t>
            </a:r>
            <a:endParaRPr lang="zh-CN" altLang="en-US" sz="4400" dirty="0">
              <a:solidFill>
                <a:schemeClr val="bg1"/>
              </a:solidFill>
              <a:latin typeface="Impact" panose="020B0806030902050204" pitchFamily="34" charset="0"/>
            </a:endParaRPr>
          </a:p>
        </p:txBody>
      </p:sp>
      <p:sp>
        <p:nvSpPr>
          <p:cNvPr id="64" name="圆角矩形 8"/>
          <p:cNvSpPr>
            <a:spLocks noChangeArrowheads="1"/>
          </p:cNvSpPr>
          <p:nvPr/>
        </p:nvSpPr>
        <p:spPr bwMode="auto">
          <a:xfrm>
            <a:off x="3491167" y="1701800"/>
            <a:ext cx="2755900" cy="647700"/>
          </a:xfrm>
          <a:prstGeom prst="roundRect">
            <a:avLst>
              <a:gd name="adj" fmla="val 50000"/>
            </a:avLst>
          </a:prstGeom>
          <a:solidFill>
            <a:srgbClr val="8AC028"/>
          </a:solidFill>
          <a:ln>
            <a:noFill/>
          </a:ln>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Calibri" panose="020F0502020204030204" pitchFamily="34" charset="0"/>
            </a:endParaRPr>
          </a:p>
        </p:txBody>
      </p:sp>
      <p:sp>
        <p:nvSpPr>
          <p:cNvPr id="65" name="文本框 12"/>
          <p:cNvSpPr>
            <a:spLocks noChangeArrowheads="1"/>
          </p:cNvSpPr>
          <p:nvPr/>
        </p:nvSpPr>
        <p:spPr bwMode="auto">
          <a:xfrm>
            <a:off x="4002342" y="1790700"/>
            <a:ext cx="180022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点击输入标题</a:t>
            </a:r>
            <a:endParaRPr lang="en-US"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Freeform 12"/>
          <p:cNvSpPr>
            <a:spLocks noEditPoints="1" noChangeArrowheads="1"/>
          </p:cNvSpPr>
          <p:nvPr/>
        </p:nvSpPr>
        <p:spPr bwMode="auto">
          <a:xfrm>
            <a:off x="2705354" y="1701800"/>
            <a:ext cx="558800" cy="561975"/>
          </a:xfrm>
          <a:custGeom>
            <a:avLst/>
            <a:gdLst>
              <a:gd name="T0" fmla="*/ 2147483647 w 85"/>
              <a:gd name="T1" fmla="*/ 2147483647 h 85"/>
              <a:gd name="T2" fmla="*/ 2147483647 w 85"/>
              <a:gd name="T3" fmla="*/ 2147483647 h 85"/>
              <a:gd name="T4" fmla="*/ 2147483647 w 85"/>
              <a:gd name="T5" fmla="*/ 2147483647 h 85"/>
              <a:gd name="T6" fmla="*/ 2147483647 w 85"/>
              <a:gd name="T7" fmla="*/ 2147483647 h 85"/>
              <a:gd name="T8" fmla="*/ 2147483647 w 85"/>
              <a:gd name="T9" fmla="*/ 2147483647 h 85"/>
              <a:gd name="T10" fmla="*/ 2147483647 w 85"/>
              <a:gd name="T11" fmla="*/ 2147483647 h 85"/>
              <a:gd name="T12" fmla="*/ 2147483647 w 85"/>
              <a:gd name="T13" fmla="*/ 2147483647 h 85"/>
              <a:gd name="T14" fmla="*/ 2147483647 w 85"/>
              <a:gd name="T15" fmla="*/ 2147483647 h 85"/>
              <a:gd name="T16" fmla="*/ 2147483647 w 85"/>
              <a:gd name="T17" fmla="*/ 2147483647 h 85"/>
              <a:gd name="T18" fmla="*/ 2147483647 w 85"/>
              <a:gd name="T19" fmla="*/ 2147483647 h 85"/>
              <a:gd name="T20" fmla="*/ 2147483647 w 85"/>
              <a:gd name="T21" fmla="*/ 2147483647 h 85"/>
              <a:gd name="T22" fmla="*/ 2147483647 w 85"/>
              <a:gd name="T23" fmla="*/ 2147483647 h 85"/>
              <a:gd name="T24" fmla="*/ 2147483647 w 85"/>
              <a:gd name="T25" fmla="*/ 2147483647 h 85"/>
              <a:gd name="T26" fmla="*/ 2147483647 w 85"/>
              <a:gd name="T27" fmla="*/ 2147483647 h 85"/>
              <a:gd name="T28" fmla="*/ 2147483647 w 85"/>
              <a:gd name="T29" fmla="*/ 2147483647 h 85"/>
              <a:gd name="T30" fmla="*/ 2147483647 w 85"/>
              <a:gd name="T31" fmla="*/ 2147483647 h 85"/>
              <a:gd name="T32" fmla="*/ 2147483647 w 85"/>
              <a:gd name="T33" fmla="*/ 2147483647 h 85"/>
              <a:gd name="T34" fmla="*/ 2147483647 w 85"/>
              <a:gd name="T35" fmla="*/ 2147483647 h 85"/>
              <a:gd name="T36" fmla="*/ 2147483647 w 85"/>
              <a:gd name="T37" fmla="*/ 2147483647 h 85"/>
              <a:gd name="T38" fmla="*/ 2147483647 w 85"/>
              <a:gd name="T39" fmla="*/ 2147483647 h 85"/>
              <a:gd name="T40" fmla="*/ 2147483647 w 85"/>
              <a:gd name="T41" fmla="*/ 2147483647 h 85"/>
              <a:gd name="T42" fmla="*/ 2147483647 w 85"/>
              <a:gd name="T43" fmla="*/ 2147483647 h 85"/>
              <a:gd name="T44" fmla="*/ 2147483647 w 85"/>
              <a:gd name="T45" fmla="*/ 2147483647 h 85"/>
              <a:gd name="T46" fmla="*/ 2147483647 w 85"/>
              <a:gd name="T47" fmla="*/ 0 h 85"/>
              <a:gd name="T48" fmla="*/ 2147483647 w 85"/>
              <a:gd name="T49" fmla="*/ 0 h 85"/>
              <a:gd name="T50" fmla="*/ 2147483647 w 85"/>
              <a:gd name="T51" fmla="*/ 2147483647 h 85"/>
              <a:gd name="T52" fmla="*/ 2147483647 w 85"/>
              <a:gd name="T53" fmla="*/ 2147483647 h 85"/>
              <a:gd name="T54" fmla="*/ 2147483647 w 85"/>
              <a:gd name="T55" fmla="*/ 2147483647 h 85"/>
              <a:gd name="T56" fmla="*/ 2147483647 w 85"/>
              <a:gd name="T57" fmla="*/ 2147483647 h 85"/>
              <a:gd name="T58" fmla="*/ 2147483647 w 85"/>
              <a:gd name="T59" fmla="*/ 2147483647 h 85"/>
              <a:gd name="T60" fmla="*/ 2147483647 w 85"/>
              <a:gd name="T61" fmla="*/ 2147483647 h 85"/>
              <a:gd name="T62" fmla="*/ 2147483647 w 85"/>
              <a:gd name="T63" fmla="*/ 2147483647 h 85"/>
              <a:gd name="T64" fmla="*/ 2147483647 w 85"/>
              <a:gd name="T65" fmla="*/ 2147483647 h 85"/>
              <a:gd name="T66" fmla="*/ 2147483647 w 85"/>
              <a:gd name="T67" fmla="*/ 0 h 85"/>
              <a:gd name="T68" fmla="*/ 0 w 85"/>
              <a:gd name="T69" fmla="*/ 2147483647 h 85"/>
              <a:gd name="T70" fmla="*/ 0 w 85"/>
              <a:gd name="T71" fmla="*/ 2147483647 h 85"/>
              <a:gd name="T72" fmla="*/ 2147483647 w 85"/>
              <a:gd name="T73" fmla="*/ 2147483647 h 85"/>
              <a:gd name="T74" fmla="*/ 2147483647 w 85"/>
              <a:gd name="T75" fmla="*/ 2147483647 h 85"/>
              <a:gd name="T76" fmla="*/ 0 w 85"/>
              <a:gd name="T77" fmla="*/ 2147483647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5"/>
              <a:gd name="T118" fmla="*/ 0 h 85"/>
              <a:gd name="T119" fmla="*/ 85 w 85"/>
              <a:gd name="T120" fmla="*/ 85 h 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8AC028"/>
          </a:solidFill>
          <a:ln>
            <a:noFill/>
          </a:ln>
          <a:extLst/>
        </p:spPr>
        <p:txBody>
          <a:bodyPr anchor="ctr"/>
          <a:lstStyle/>
          <a:p>
            <a:endParaRPr lang="zh-CN" altLang="en-US"/>
          </a:p>
        </p:txBody>
      </p:sp>
      <p:sp>
        <p:nvSpPr>
          <p:cNvPr id="73" name="圆角矩形 13"/>
          <p:cNvSpPr>
            <a:spLocks noChangeArrowheads="1"/>
          </p:cNvSpPr>
          <p:nvPr/>
        </p:nvSpPr>
        <p:spPr bwMode="auto">
          <a:xfrm>
            <a:off x="3537204" y="2835275"/>
            <a:ext cx="2755900" cy="644525"/>
          </a:xfrm>
          <a:prstGeom prst="roundRect">
            <a:avLst>
              <a:gd name="adj" fmla="val 50000"/>
            </a:avLst>
          </a:prstGeom>
          <a:solidFill>
            <a:srgbClr val="296700"/>
          </a:solidFill>
          <a:ln>
            <a:noFill/>
          </a:ln>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Calibri" panose="020F0502020204030204" pitchFamily="34" charset="0"/>
            </a:endParaRPr>
          </a:p>
        </p:txBody>
      </p:sp>
      <p:sp>
        <p:nvSpPr>
          <p:cNvPr id="74" name="Freeform 5"/>
          <p:cNvSpPr>
            <a:spLocks noEditPoints="1" noChangeArrowheads="1"/>
          </p:cNvSpPr>
          <p:nvPr/>
        </p:nvSpPr>
        <p:spPr bwMode="auto">
          <a:xfrm>
            <a:off x="2687892" y="2825750"/>
            <a:ext cx="592137" cy="595313"/>
          </a:xfrm>
          <a:custGeom>
            <a:avLst/>
            <a:gdLst>
              <a:gd name="T0" fmla="*/ 2147483647 w 104"/>
              <a:gd name="T1" fmla="*/ 2147483647 h 104"/>
              <a:gd name="T2" fmla="*/ 2147483647 w 104"/>
              <a:gd name="T3" fmla="*/ 2147483647 h 104"/>
              <a:gd name="T4" fmla="*/ 2147483647 w 104"/>
              <a:gd name="T5" fmla="*/ 2147483647 h 104"/>
              <a:gd name="T6" fmla="*/ 2147483647 w 104"/>
              <a:gd name="T7" fmla="*/ 0 h 104"/>
              <a:gd name="T8" fmla="*/ 0 w 104"/>
              <a:gd name="T9" fmla="*/ 2147483647 h 104"/>
              <a:gd name="T10" fmla="*/ 2147483647 w 104"/>
              <a:gd name="T11" fmla="*/ 2147483647 h 104"/>
              <a:gd name="T12" fmla="*/ 2147483647 w 104"/>
              <a:gd name="T13" fmla="*/ 2147483647 h 104"/>
              <a:gd name="T14" fmla="*/ 2147483647 w 104"/>
              <a:gd name="T15" fmla="*/ 0 h 104"/>
              <a:gd name="T16" fmla="*/ 2147483647 w 104"/>
              <a:gd name="T17" fmla="*/ 2147483647 h 104"/>
              <a:gd name="T18" fmla="*/ 2147483647 w 104"/>
              <a:gd name="T19" fmla="*/ 2147483647 h 104"/>
              <a:gd name="T20" fmla="*/ 2147483647 w 104"/>
              <a:gd name="T21" fmla="*/ 2147483647 h 104"/>
              <a:gd name="T22" fmla="*/ 2147483647 w 104"/>
              <a:gd name="T23" fmla="*/ 2147483647 h 104"/>
              <a:gd name="T24" fmla="*/ 2147483647 w 104"/>
              <a:gd name="T25" fmla="*/ 2147483647 h 104"/>
              <a:gd name="T26" fmla="*/ 2147483647 w 104"/>
              <a:gd name="T27" fmla="*/ 2147483647 h 104"/>
              <a:gd name="T28" fmla="*/ 2147483647 w 104"/>
              <a:gd name="T29" fmla="*/ 2147483647 h 104"/>
              <a:gd name="T30" fmla="*/ 2147483647 w 104"/>
              <a:gd name="T31" fmla="*/ 2147483647 h 104"/>
              <a:gd name="T32" fmla="*/ 2147483647 w 104"/>
              <a:gd name="T33" fmla="*/ 2147483647 h 104"/>
              <a:gd name="T34" fmla="*/ 2147483647 w 104"/>
              <a:gd name="T35" fmla="*/ 2147483647 h 104"/>
              <a:gd name="T36" fmla="*/ 2147483647 w 104"/>
              <a:gd name="T37" fmla="*/ 2147483647 h 104"/>
              <a:gd name="T38" fmla="*/ 2147483647 w 104"/>
              <a:gd name="T39" fmla="*/ 2147483647 h 104"/>
              <a:gd name="T40" fmla="*/ 2147483647 w 104"/>
              <a:gd name="T41" fmla="*/ 2147483647 h 104"/>
              <a:gd name="T42" fmla="*/ 2147483647 w 104"/>
              <a:gd name="T43" fmla="*/ 2147483647 h 104"/>
              <a:gd name="T44" fmla="*/ 2147483647 w 104"/>
              <a:gd name="T45" fmla="*/ 2147483647 h 104"/>
              <a:gd name="T46" fmla="*/ 2147483647 w 104"/>
              <a:gd name="T47" fmla="*/ 2147483647 h 104"/>
              <a:gd name="T48" fmla="*/ 2147483647 w 104"/>
              <a:gd name="T49" fmla="*/ 2147483647 h 104"/>
              <a:gd name="T50" fmla="*/ 2147483647 w 104"/>
              <a:gd name="T51" fmla="*/ 2147483647 h 104"/>
              <a:gd name="T52" fmla="*/ 2147483647 w 104"/>
              <a:gd name="T53" fmla="*/ 2147483647 h 104"/>
              <a:gd name="T54" fmla="*/ 2147483647 w 104"/>
              <a:gd name="T55" fmla="*/ 2147483647 h 104"/>
              <a:gd name="T56" fmla="*/ 2147483647 w 104"/>
              <a:gd name="T57" fmla="*/ 2147483647 h 104"/>
              <a:gd name="T58" fmla="*/ 2147483647 w 104"/>
              <a:gd name="T59" fmla="*/ 2147483647 h 104"/>
              <a:gd name="T60" fmla="*/ 2147483647 w 104"/>
              <a:gd name="T61" fmla="*/ 2147483647 h 104"/>
              <a:gd name="T62" fmla="*/ 2147483647 w 104"/>
              <a:gd name="T63" fmla="*/ 2147483647 h 104"/>
              <a:gd name="T64" fmla="*/ 2147483647 w 104"/>
              <a:gd name="T65" fmla="*/ 2147483647 h 104"/>
              <a:gd name="T66" fmla="*/ 2147483647 w 104"/>
              <a:gd name="T67" fmla="*/ 2147483647 h 104"/>
              <a:gd name="T68" fmla="*/ 2147483647 w 104"/>
              <a:gd name="T69" fmla="*/ 2147483647 h 104"/>
              <a:gd name="T70" fmla="*/ 2147483647 w 104"/>
              <a:gd name="T71" fmla="*/ 2147483647 h 104"/>
              <a:gd name="T72" fmla="*/ 2147483647 w 104"/>
              <a:gd name="T73" fmla="*/ 2147483647 h 104"/>
              <a:gd name="T74" fmla="*/ 2147483647 w 104"/>
              <a:gd name="T75" fmla="*/ 2147483647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4"/>
              <a:gd name="T115" fmla="*/ 0 h 104"/>
              <a:gd name="T116" fmla="*/ 104 w 104"/>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296700"/>
          </a:solidFill>
          <a:ln>
            <a:noFill/>
          </a:ln>
          <a:extLst/>
        </p:spPr>
        <p:txBody>
          <a:bodyPr anchor="ctr"/>
          <a:lstStyle/>
          <a:p>
            <a:endParaRPr lang="zh-CN" altLang="en-US"/>
          </a:p>
        </p:txBody>
      </p:sp>
      <p:sp>
        <p:nvSpPr>
          <p:cNvPr id="75" name="圆角矩形 18"/>
          <p:cNvSpPr>
            <a:spLocks noChangeArrowheads="1"/>
          </p:cNvSpPr>
          <p:nvPr/>
        </p:nvSpPr>
        <p:spPr bwMode="auto">
          <a:xfrm>
            <a:off x="3548317" y="3959225"/>
            <a:ext cx="2754312" cy="644525"/>
          </a:xfrm>
          <a:prstGeom prst="roundRect">
            <a:avLst>
              <a:gd name="adj" fmla="val 50000"/>
            </a:avLst>
          </a:prstGeom>
          <a:solidFill>
            <a:srgbClr val="8AC028"/>
          </a:solidFill>
          <a:ln>
            <a:noFill/>
          </a:ln>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Calibri" panose="020F0502020204030204" pitchFamily="34" charset="0"/>
            </a:endParaRPr>
          </a:p>
        </p:txBody>
      </p:sp>
      <p:sp>
        <p:nvSpPr>
          <p:cNvPr id="76" name="Freeform 22"/>
          <p:cNvSpPr>
            <a:spLocks noEditPoints="1" noChangeArrowheads="1"/>
          </p:cNvSpPr>
          <p:nvPr/>
        </p:nvSpPr>
        <p:spPr bwMode="auto">
          <a:xfrm>
            <a:off x="2676779" y="4013200"/>
            <a:ext cx="644525" cy="520700"/>
          </a:xfrm>
          <a:custGeom>
            <a:avLst/>
            <a:gdLst>
              <a:gd name="T0" fmla="*/ 2147483647 w 109"/>
              <a:gd name="T1" fmla="*/ 2147483647 h 88"/>
              <a:gd name="T2" fmla="*/ 2147483647 w 109"/>
              <a:gd name="T3" fmla="*/ 2147483647 h 88"/>
              <a:gd name="T4" fmla="*/ 2147483647 w 109"/>
              <a:gd name="T5" fmla="*/ 2147483647 h 88"/>
              <a:gd name="T6" fmla="*/ 2147483647 w 109"/>
              <a:gd name="T7" fmla="*/ 0 h 88"/>
              <a:gd name="T8" fmla="*/ 2147483647 w 109"/>
              <a:gd name="T9" fmla="*/ 2147483647 h 88"/>
              <a:gd name="T10" fmla="*/ 2147483647 w 109"/>
              <a:gd name="T11" fmla="*/ 2147483647 h 88"/>
              <a:gd name="T12" fmla="*/ 2147483647 w 109"/>
              <a:gd name="T13" fmla="*/ 2147483647 h 88"/>
              <a:gd name="T14" fmla="*/ 2147483647 w 109"/>
              <a:gd name="T15" fmla="*/ 2147483647 h 88"/>
              <a:gd name="T16" fmla="*/ 2147483647 w 109"/>
              <a:gd name="T17" fmla="*/ 2147483647 h 88"/>
              <a:gd name="T18" fmla="*/ 0 w 109"/>
              <a:gd name="T19" fmla="*/ 2147483647 h 88"/>
              <a:gd name="T20" fmla="*/ 2147483647 w 109"/>
              <a:gd name="T21" fmla="*/ 2147483647 h 88"/>
              <a:gd name="T22" fmla="*/ 2147483647 w 109"/>
              <a:gd name="T23" fmla="*/ 2147483647 h 88"/>
              <a:gd name="T24" fmla="*/ 2147483647 w 109"/>
              <a:gd name="T25" fmla="*/ 2147483647 h 88"/>
              <a:gd name="T26" fmla="*/ 2147483647 w 109"/>
              <a:gd name="T27" fmla="*/ 2147483647 h 88"/>
              <a:gd name="T28" fmla="*/ 2147483647 w 109"/>
              <a:gd name="T29" fmla="*/ 2147483647 h 88"/>
              <a:gd name="T30" fmla="*/ 2147483647 w 109"/>
              <a:gd name="T31" fmla="*/ 2147483647 h 88"/>
              <a:gd name="T32" fmla="*/ 2147483647 w 109"/>
              <a:gd name="T33" fmla="*/ 2147483647 h 88"/>
              <a:gd name="T34" fmla="*/ 2147483647 w 109"/>
              <a:gd name="T35" fmla="*/ 2147483647 h 88"/>
              <a:gd name="T36" fmla="*/ 2147483647 w 109"/>
              <a:gd name="T37" fmla="*/ 2147483647 h 88"/>
              <a:gd name="T38" fmla="*/ 2147483647 w 109"/>
              <a:gd name="T39" fmla="*/ 2147483647 h 88"/>
              <a:gd name="T40" fmla="*/ 2147483647 w 109"/>
              <a:gd name="T41" fmla="*/ 2147483647 h 88"/>
              <a:gd name="T42" fmla="*/ 2147483647 w 109"/>
              <a:gd name="T43" fmla="*/ 2147483647 h 88"/>
              <a:gd name="T44" fmla="*/ 2147483647 w 109"/>
              <a:gd name="T45" fmla="*/ 2147483647 h 88"/>
              <a:gd name="T46" fmla="*/ 2147483647 w 109"/>
              <a:gd name="T47" fmla="*/ 2147483647 h 88"/>
              <a:gd name="T48" fmla="*/ 2147483647 w 109"/>
              <a:gd name="T49" fmla="*/ 2147483647 h 88"/>
              <a:gd name="T50" fmla="*/ 2147483647 w 109"/>
              <a:gd name="T51" fmla="*/ 2147483647 h 88"/>
              <a:gd name="T52" fmla="*/ 2147483647 w 109"/>
              <a:gd name="T53" fmla="*/ 2147483647 h 88"/>
              <a:gd name="T54" fmla="*/ 2147483647 w 109"/>
              <a:gd name="T55" fmla="*/ 2147483647 h 88"/>
              <a:gd name="T56" fmla="*/ 2147483647 w 109"/>
              <a:gd name="T57" fmla="*/ 2147483647 h 88"/>
              <a:gd name="T58" fmla="*/ 2147483647 w 109"/>
              <a:gd name="T59" fmla="*/ 2147483647 h 88"/>
              <a:gd name="T60" fmla="*/ 2147483647 w 109"/>
              <a:gd name="T61" fmla="*/ 2147483647 h 88"/>
              <a:gd name="T62" fmla="*/ 2147483647 w 109"/>
              <a:gd name="T63" fmla="*/ 2147483647 h 88"/>
              <a:gd name="T64" fmla="*/ 2147483647 w 109"/>
              <a:gd name="T65" fmla="*/ 2147483647 h 88"/>
              <a:gd name="T66" fmla="*/ 2147483647 w 109"/>
              <a:gd name="T67" fmla="*/ 2147483647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9"/>
              <a:gd name="T103" fmla="*/ 0 h 88"/>
              <a:gd name="T104" fmla="*/ 109 w 109"/>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8AC028"/>
          </a:solidFill>
          <a:ln>
            <a:noFill/>
          </a:ln>
          <a:extLst/>
        </p:spPr>
        <p:txBody>
          <a:bodyPr anchor="ctr"/>
          <a:lstStyle/>
          <a:p>
            <a:endParaRPr lang="zh-CN" altLang="en-US"/>
          </a:p>
        </p:txBody>
      </p:sp>
      <p:sp>
        <p:nvSpPr>
          <p:cNvPr id="77" name="圆角矩形 23"/>
          <p:cNvSpPr>
            <a:spLocks noChangeArrowheads="1"/>
          </p:cNvSpPr>
          <p:nvPr/>
        </p:nvSpPr>
        <p:spPr bwMode="auto">
          <a:xfrm>
            <a:off x="3513392" y="5081588"/>
            <a:ext cx="2755900" cy="646112"/>
          </a:xfrm>
          <a:prstGeom prst="roundRect">
            <a:avLst>
              <a:gd name="adj" fmla="val 50000"/>
            </a:avLst>
          </a:prstGeom>
          <a:solidFill>
            <a:srgbClr val="296700"/>
          </a:solidFill>
          <a:ln>
            <a:noFill/>
          </a:ln>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Calibri" panose="020F0502020204030204" pitchFamily="34" charset="0"/>
            </a:endParaRPr>
          </a:p>
        </p:txBody>
      </p:sp>
      <p:sp>
        <p:nvSpPr>
          <p:cNvPr id="78" name="Freeform 24"/>
          <p:cNvSpPr>
            <a:spLocks noEditPoints="1" noChangeArrowheads="1"/>
          </p:cNvSpPr>
          <p:nvPr/>
        </p:nvSpPr>
        <p:spPr bwMode="auto">
          <a:xfrm>
            <a:off x="2670429" y="5083175"/>
            <a:ext cx="628650" cy="650875"/>
          </a:xfrm>
          <a:custGeom>
            <a:avLst/>
            <a:gdLst>
              <a:gd name="T0" fmla="*/ 2147483647 w 89"/>
              <a:gd name="T1" fmla="*/ 2147483647 h 92"/>
              <a:gd name="T2" fmla="*/ 2147483647 w 89"/>
              <a:gd name="T3" fmla="*/ 2147483647 h 92"/>
              <a:gd name="T4" fmla="*/ 2147483647 w 89"/>
              <a:gd name="T5" fmla="*/ 2147483647 h 92"/>
              <a:gd name="T6" fmla="*/ 2147483647 w 89"/>
              <a:gd name="T7" fmla="*/ 2147483647 h 92"/>
              <a:gd name="T8" fmla="*/ 2147483647 w 89"/>
              <a:gd name="T9" fmla="*/ 2147483647 h 92"/>
              <a:gd name="T10" fmla="*/ 2147483647 w 89"/>
              <a:gd name="T11" fmla="*/ 2147483647 h 92"/>
              <a:gd name="T12" fmla="*/ 2147483647 w 89"/>
              <a:gd name="T13" fmla="*/ 2147483647 h 92"/>
              <a:gd name="T14" fmla="*/ 2147483647 w 89"/>
              <a:gd name="T15" fmla="*/ 2147483647 h 92"/>
              <a:gd name="T16" fmla="*/ 2147483647 w 89"/>
              <a:gd name="T17" fmla="*/ 2147483647 h 92"/>
              <a:gd name="T18" fmla="*/ 2147483647 w 89"/>
              <a:gd name="T19" fmla="*/ 2147483647 h 92"/>
              <a:gd name="T20" fmla="*/ 2147483647 w 89"/>
              <a:gd name="T21" fmla="*/ 2147483647 h 92"/>
              <a:gd name="T22" fmla="*/ 2147483647 w 89"/>
              <a:gd name="T23" fmla="*/ 2147483647 h 92"/>
              <a:gd name="T24" fmla="*/ 2147483647 w 89"/>
              <a:gd name="T25" fmla="*/ 2147483647 h 92"/>
              <a:gd name="T26" fmla="*/ 2147483647 w 89"/>
              <a:gd name="T27" fmla="*/ 2147483647 h 92"/>
              <a:gd name="T28" fmla="*/ 2147483647 w 89"/>
              <a:gd name="T29" fmla="*/ 2147483647 h 92"/>
              <a:gd name="T30" fmla="*/ 2147483647 w 89"/>
              <a:gd name="T31" fmla="*/ 2147483647 h 92"/>
              <a:gd name="T32" fmla="*/ 2147483647 w 89"/>
              <a:gd name="T33" fmla="*/ 2147483647 h 92"/>
              <a:gd name="T34" fmla="*/ 2147483647 w 89"/>
              <a:gd name="T35" fmla="*/ 2147483647 h 92"/>
              <a:gd name="T36" fmla="*/ 2147483647 w 89"/>
              <a:gd name="T37" fmla="*/ 2147483647 h 92"/>
              <a:gd name="T38" fmla="*/ 2147483647 w 89"/>
              <a:gd name="T39" fmla="*/ 2147483647 h 92"/>
              <a:gd name="T40" fmla="*/ 2147483647 w 89"/>
              <a:gd name="T41" fmla="*/ 2147483647 h 92"/>
              <a:gd name="T42" fmla="*/ 2147483647 w 89"/>
              <a:gd name="T43" fmla="*/ 2147483647 h 92"/>
              <a:gd name="T44" fmla="*/ 2147483647 w 89"/>
              <a:gd name="T45" fmla="*/ 2147483647 h 92"/>
              <a:gd name="T46" fmla="*/ 2147483647 w 89"/>
              <a:gd name="T47" fmla="*/ 2147483647 h 92"/>
              <a:gd name="T48" fmla="*/ 2147483647 w 89"/>
              <a:gd name="T49" fmla="*/ 2147483647 h 92"/>
              <a:gd name="T50" fmla="*/ 2147483647 w 89"/>
              <a:gd name="T51" fmla="*/ 2147483647 h 92"/>
              <a:gd name="T52" fmla="*/ 2147483647 w 89"/>
              <a:gd name="T53" fmla="*/ 2147483647 h 92"/>
              <a:gd name="T54" fmla="*/ 2147483647 w 89"/>
              <a:gd name="T55" fmla="*/ 2147483647 h 92"/>
              <a:gd name="T56" fmla="*/ 2147483647 w 89"/>
              <a:gd name="T57" fmla="*/ 2147483647 h 92"/>
              <a:gd name="T58" fmla="*/ 2147483647 w 89"/>
              <a:gd name="T59" fmla="*/ 2147483647 h 92"/>
              <a:gd name="T60" fmla="*/ 2147483647 w 89"/>
              <a:gd name="T61" fmla="*/ 2147483647 h 92"/>
              <a:gd name="T62" fmla="*/ 2147483647 w 89"/>
              <a:gd name="T63" fmla="*/ 2147483647 h 92"/>
              <a:gd name="T64" fmla="*/ 2147483647 w 89"/>
              <a:gd name="T65" fmla="*/ 2147483647 h 92"/>
              <a:gd name="T66" fmla="*/ 2147483647 w 89"/>
              <a:gd name="T67" fmla="*/ 2147483647 h 92"/>
              <a:gd name="T68" fmla="*/ 2147483647 w 89"/>
              <a:gd name="T69" fmla="*/ 2147483647 h 92"/>
              <a:gd name="T70" fmla="*/ 2147483647 w 89"/>
              <a:gd name="T71" fmla="*/ 2147483647 h 92"/>
              <a:gd name="T72" fmla="*/ 2147483647 w 89"/>
              <a:gd name="T73" fmla="*/ 2147483647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9"/>
              <a:gd name="T112" fmla="*/ 0 h 92"/>
              <a:gd name="T113" fmla="*/ 89 w 89"/>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296700"/>
          </a:solidFill>
          <a:ln>
            <a:noFill/>
          </a:ln>
          <a:extLst/>
        </p:spPr>
        <p:txBody>
          <a:bodyPr anchor="ctr"/>
          <a:lstStyle/>
          <a:p>
            <a:endParaRPr lang="zh-CN" altLang="en-US"/>
          </a:p>
        </p:txBody>
      </p:sp>
      <p:sp>
        <p:nvSpPr>
          <p:cNvPr id="79" name="TextBox 47"/>
          <p:cNvSpPr>
            <a:spLocks noChangeArrowheads="1"/>
          </p:cNvSpPr>
          <p:nvPr/>
        </p:nvSpPr>
        <p:spPr bwMode="auto">
          <a:xfrm>
            <a:off x="6313742" y="2924175"/>
            <a:ext cx="3241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en-US" altLang="zh-CN" sz="140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p>
        </p:txBody>
      </p:sp>
      <p:sp>
        <p:nvSpPr>
          <p:cNvPr id="80" name="TextBox 48"/>
          <p:cNvSpPr>
            <a:spLocks noChangeArrowheads="1"/>
          </p:cNvSpPr>
          <p:nvPr/>
        </p:nvSpPr>
        <p:spPr bwMode="auto">
          <a:xfrm>
            <a:off x="6313742" y="4048125"/>
            <a:ext cx="3241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en-US" altLang="zh-CN" sz="140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TextBox 50"/>
          <p:cNvSpPr>
            <a:spLocks noChangeArrowheads="1"/>
          </p:cNvSpPr>
          <p:nvPr/>
        </p:nvSpPr>
        <p:spPr bwMode="auto">
          <a:xfrm>
            <a:off x="6313742" y="5170487"/>
            <a:ext cx="3241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en-US" altLang="zh-CN" sz="140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2" name="TextBox 51"/>
          <p:cNvSpPr>
            <a:spLocks noChangeArrowheads="1"/>
          </p:cNvSpPr>
          <p:nvPr/>
        </p:nvSpPr>
        <p:spPr bwMode="auto">
          <a:xfrm>
            <a:off x="6313742" y="1790700"/>
            <a:ext cx="3241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p>
        </p:txBody>
      </p:sp>
      <p:sp>
        <p:nvSpPr>
          <p:cNvPr id="83" name="文本框 12"/>
          <p:cNvSpPr>
            <a:spLocks noChangeArrowheads="1"/>
          </p:cNvSpPr>
          <p:nvPr/>
        </p:nvSpPr>
        <p:spPr bwMode="auto">
          <a:xfrm>
            <a:off x="4002342" y="2949575"/>
            <a:ext cx="18002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点击输入标题</a:t>
            </a:r>
            <a:endParaRPr lang="en-US"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4" name="文本框 12"/>
          <p:cNvSpPr>
            <a:spLocks noChangeArrowheads="1"/>
          </p:cNvSpPr>
          <p:nvPr/>
        </p:nvSpPr>
        <p:spPr bwMode="auto">
          <a:xfrm>
            <a:off x="3965829" y="4067175"/>
            <a:ext cx="180022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点击输入标题</a:t>
            </a:r>
            <a:endParaRPr lang="en-US"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文本框 12"/>
          <p:cNvSpPr>
            <a:spLocks noChangeArrowheads="1"/>
          </p:cNvSpPr>
          <p:nvPr/>
        </p:nvSpPr>
        <p:spPr bwMode="auto">
          <a:xfrm>
            <a:off x="4002342" y="5197475"/>
            <a:ext cx="18002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点击输入标题</a:t>
            </a:r>
            <a:endParaRPr lang="en-US"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文本框 85"/>
          <p:cNvSpPr txBox="1"/>
          <p:nvPr/>
        </p:nvSpPr>
        <p:spPr>
          <a:xfrm>
            <a:off x="2104390" y="359936"/>
            <a:ext cx="5448300" cy="646331"/>
          </a:xfrm>
          <a:prstGeom prst="rect">
            <a:avLst/>
          </a:prstGeom>
          <a:noFill/>
        </p:spPr>
        <p:txBody>
          <a:bodyPr wrap="square" rtlCol="0">
            <a:spAutoFit/>
          </a:bodyPr>
          <a:lstStyle/>
          <a:p>
            <a:r>
              <a:rPr lang="zh-CN" altLang="en-US" sz="3600" b="1" dirty="0" smtClean="0">
                <a:latin typeface="阿里巴巴普惠体 H" panose="00020600040101010101" pitchFamily="18" charset="-122"/>
                <a:ea typeface="阿里巴巴普惠体 H" panose="00020600040101010101" pitchFamily="18" charset="-122"/>
                <a:cs typeface="阿里巴巴普惠体 H" panose="00020600040101010101" pitchFamily="18" charset="-122"/>
              </a:rPr>
              <a:t>在这里输入您的标题</a:t>
            </a:r>
            <a:endParaRPr lang="zh-CN" altLang="en-US" sz="3600" b="1" dirty="0">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87" name="文本框 86"/>
          <p:cNvSpPr txBox="1"/>
          <p:nvPr/>
        </p:nvSpPr>
        <p:spPr>
          <a:xfrm>
            <a:off x="2104390" y="897635"/>
            <a:ext cx="4648204" cy="461665"/>
          </a:xfrm>
          <a:prstGeom prst="rect">
            <a:avLst/>
          </a:prstGeom>
          <a:noFill/>
        </p:spPr>
        <p:txBody>
          <a:bodyPr wrap="square" rtlCol="0">
            <a:spAutoFit/>
          </a:bodyPr>
          <a:lstStyle/>
          <a:p>
            <a:pPr algn="dist"/>
            <a:r>
              <a:rPr lang="en-US" altLang="zh-CN" sz="2400" dirty="0"/>
              <a:t> Enter your title here </a:t>
            </a:r>
            <a:endParaRPr lang="da-DK" altLang="zh-C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17282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ppt_x</p:attrName>
                                        </p:attrNameLst>
                                      </p:cBhvr>
                                      <p:tavLst>
                                        <p:tav tm="0">
                                          <p:val>
                                            <p:strVal val="0-#ppt_w/2"/>
                                          </p:val>
                                        </p:tav>
                                        <p:tav tm="100000">
                                          <p:val>
                                            <p:strVal val="#ppt_x"/>
                                          </p:val>
                                        </p:tav>
                                      </p:tavLst>
                                    </p:anim>
                                    <p:anim calcmode="lin" valueType="num">
                                      <p:cBhvr>
                                        <p:cTn id="8" dur="500" fill="hold"/>
                                        <p:tgtEl>
                                          <p:spTgt spid="7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p:cTn id="11" dur="500" fill="hold"/>
                                        <p:tgtEl>
                                          <p:spTgt spid="74"/>
                                        </p:tgtEl>
                                        <p:attrNameLst>
                                          <p:attrName>ppt_x</p:attrName>
                                        </p:attrNameLst>
                                      </p:cBhvr>
                                      <p:tavLst>
                                        <p:tav tm="0">
                                          <p:val>
                                            <p:strVal val="0-#ppt_w/2"/>
                                          </p:val>
                                        </p:tav>
                                        <p:tav tm="100000">
                                          <p:val>
                                            <p:strVal val="#ppt_x"/>
                                          </p:val>
                                        </p:tav>
                                      </p:tavLst>
                                    </p:anim>
                                    <p:anim calcmode="lin" valueType="num">
                                      <p:cBhvr>
                                        <p:cTn id="12" dur="500" fill="hold"/>
                                        <p:tgtEl>
                                          <p:spTgt spid="7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ppt_x</p:attrName>
                                        </p:attrNameLst>
                                      </p:cBhvr>
                                      <p:tavLst>
                                        <p:tav tm="0">
                                          <p:val>
                                            <p:strVal val="0-#ppt_w/2"/>
                                          </p:val>
                                        </p:tav>
                                        <p:tav tm="100000">
                                          <p:val>
                                            <p:strVal val="#ppt_x"/>
                                          </p:val>
                                        </p:tav>
                                      </p:tavLst>
                                    </p:anim>
                                    <p:anim calcmode="lin" valueType="num">
                                      <p:cBhvr>
                                        <p:cTn id="16" dur="500" fill="hold"/>
                                        <p:tgtEl>
                                          <p:spTgt spid="7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p:cTn id="19" dur="500" fill="hold"/>
                                        <p:tgtEl>
                                          <p:spTgt spid="78"/>
                                        </p:tgtEl>
                                        <p:attrNameLst>
                                          <p:attrName>ppt_x</p:attrName>
                                        </p:attrNameLst>
                                      </p:cBhvr>
                                      <p:tavLst>
                                        <p:tav tm="0">
                                          <p:val>
                                            <p:strVal val="0-#ppt_w/2"/>
                                          </p:val>
                                        </p:tav>
                                        <p:tav tm="100000">
                                          <p:val>
                                            <p:strVal val="#ppt_x"/>
                                          </p:val>
                                        </p:tav>
                                      </p:tavLst>
                                    </p:anim>
                                    <p:anim calcmode="lin" valueType="num">
                                      <p:cBhvr>
                                        <p:cTn id="20" dur="500" fill="hold"/>
                                        <p:tgtEl>
                                          <p:spTgt spid="7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p:cTn id="23" dur="500" fill="hold"/>
                                        <p:tgtEl>
                                          <p:spTgt spid="64"/>
                                        </p:tgtEl>
                                        <p:attrNameLst>
                                          <p:attrName>ppt_x</p:attrName>
                                        </p:attrNameLst>
                                      </p:cBhvr>
                                      <p:tavLst>
                                        <p:tav tm="0">
                                          <p:val>
                                            <p:strVal val="1+#ppt_w/2"/>
                                          </p:val>
                                        </p:tav>
                                        <p:tav tm="100000">
                                          <p:val>
                                            <p:strVal val="#ppt_x"/>
                                          </p:val>
                                        </p:tav>
                                      </p:tavLst>
                                    </p:anim>
                                    <p:anim calcmode="lin" valueType="num">
                                      <p:cBhvr>
                                        <p:cTn id="24" dur="5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73"/>
                                        </p:tgtEl>
                                        <p:attrNameLst>
                                          <p:attrName>style.visibility</p:attrName>
                                        </p:attrNameLst>
                                      </p:cBhvr>
                                      <p:to>
                                        <p:strVal val="visible"/>
                                      </p:to>
                                    </p:set>
                                    <p:anim calcmode="lin" valueType="num">
                                      <p:cBhvr>
                                        <p:cTn id="27" dur="500" fill="hold"/>
                                        <p:tgtEl>
                                          <p:spTgt spid="73"/>
                                        </p:tgtEl>
                                        <p:attrNameLst>
                                          <p:attrName>ppt_x</p:attrName>
                                        </p:attrNameLst>
                                      </p:cBhvr>
                                      <p:tavLst>
                                        <p:tav tm="0">
                                          <p:val>
                                            <p:strVal val="1+#ppt_w/2"/>
                                          </p:val>
                                        </p:tav>
                                        <p:tav tm="100000">
                                          <p:val>
                                            <p:strVal val="#ppt_x"/>
                                          </p:val>
                                        </p:tav>
                                      </p:tavLst>
                                    </p:anim>
                                    <p:anim calcmode="lin" valueType="num">
                                      <p:cBhvr>
                                        <p:cTn id="28" dur="500" fill="hold"/>
                                        <p:tgtEl>
                                          <p:spTgt spid="7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75"/>
                                        </p:tgtEl>
                                        <p:attrNameLst>
                                          <p:attrName>style.visibility</p:attrName>
                                        </p:attrNameLst>
                                      </p:cBhvr>
                                      <p:to>
                                        <p:strVal val="visible"/>
                                      </p:to>
                                    </p:set>
                                    <p:anim calcmode="lin" valueType="num">
                                      <p:cBhvr>
                                        <p:cTn id="31" dur="500" fill="hold"/>
                                        <p:tgtEl>
                                          <p:spTgt spid="75"/>
                                        </p:tgtEl>
                                        <p:attrNameLst>
                                          <p:attrName>ppt_x</p:attrName>
                                        </p:attrNameLst>
                                      </p:cBhvr>
                                      <p:tavLst>
                                        <p:tav tm="0">
                                          <p:val>
                                            <p:strVal val="1+#ppt_w/2"/>
                                          </p:val>
                                        </p:tav>
                                        <p:tav tm="100000">
                                          <p:val>
                                            <p:strVal val="#ppt_x"/>
                                          </p:val>
                                        </p:tav>
                                      </p:tavLst>
                                    </p:anim>
                                    <p:anim calcmode="lin" valueType="num">
                                      <p:cBhvr>
                                        <p:cTn id="32" dur="500" fill="hold"/>
                                        <p:tgtEl>
                                          <p:spTgt spid="7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7"/>
                                        </p:tgtEl>
                                        <p:attrNameLst>
                                          <p:attrName>style.visibility</p:attrName>
                                        </p:attrNameLst>
                                      </p:cBhvr>
                                      <p:to>
                                        <p:strVal val="visible"/>
                                      </p:to>
                                    </p:set>
                                    <p:anim calcmode="lin" valueType="num">
                                      <p:cBhvr>
                                        <p:cTn id="35" dur="500" fill="hold"/>
                                        <p:tgtEl>
                                          <p:spTgt spid="77"/>
                                        </p:tgtEl>
                                        <p:attrNameLst>
                                          <p:attrName>ppt_x</p:attrName>
                                        </p:attrNameLst>
                                      </p:cBhvr>
                                      <p:tavLst>
                                        <p:tav tm="0">
                                          <p:val>
                                            <p:strVal val="1+#ppt_w/2"/>
                                          </p:val>
                                        </p:tav>
                                        <p:tav tm="100000">
                                          <p:val>
                                            <p:strVal val="#ppt_x"/>
                                          </p:val>
                                        </p:tav>
                                      </p:tavLst>
                                    </p:anim>
                                    <p:anim calcmode="lin" valueType="num">
                                      <p:cBhvr>
                                        <p:cTn id="36" dur="500" fill="hold"/>
                                        <p:tgtEl>
                                          <p:spTgt spid="77"/>
                                        </p:tgtEl>
                                        <p:attrNameLst>
                                          <p:attrName>ppt_y</p:attrName>
                                        </p:attrNameLst>
                                      </p:cBhvr>
                                      <p:tavLst>
                                        <p:tav tm="0">
                                          <p:val>
                                            <p:strVal val="#ppt_y"/>
                                          </p:val>
                                        </p:tav>
                                        <p:tav tm="100000">
                                          <p:val>
                                            <p:strVal val="#ppt_y"/>
                                          </p:val>
                                        </p:tav>
                                      </p:tavLst>
                                    </p:anim>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65"/>
                                        </p:tgtEl>
                                        <p:attrNameLst>
                                          <p:attrName>style.visibility</p:attrName>
                                        </p:attrNameLst>
                                      </p:cBhvr>
                                      <p:to>
                                        <p:strVal val="visible"/>
                                      </p:to>
                                    </p:set>
                                    <p:anim calcmode="lin" valueType="num">
                                      <p:cBhvr>
                                        <p:cTn id="39"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65"/>
                                        </p:tgtEl>
                                        <p:attrNameLst>
                                          <p:attrName>ppt_y</p:attrName>
                                        </p:attrNameLst>
                                      </p:cBhvr>
                                      <p:tavLst>
                                        <p:tav tm="0">
                                          <p:val>
                                            <p:strVal val="#ppt_y"/>
                                          </p:val>
                                        </p:tav>
                                        <p:tav tm="100000">
                                          <p:val>
                                            <p:strVal val="#ppt_y"/>
                                          </p:val>
                                        </p:tav>
                                      </p:tavLst>
                                    </p:anim>
                                    <p:anim calcmode="lin" valueType="num">
                                      <p:cBhvr>
                                        <p:cTn id="41"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65"/>
                                        </p:tgtEl>
                                        <p:attrNameLst>
                                          <p:attrName>ppt_w</p:attrName>
                                        </p:attrNameLst>
                                      </p:cBhvr>
                                      <p:tavLst>
                                        <p:tav tm="0">
                                          <p:val>
                                            <p:strVal val="#ppt_w/10"/>
                                          </p:val>
                                        </p:tav>
                                        <p:tav tm="50000">
                                          <p:val>
                                            <p:strVal val="#ppt_w+.01"/>
                                          </p:val>
                                        </p:tav>
                                        <p:tav tm="100000">
                                          <p:val>
                                            <p:strVal val="#ppt_w"/>
                                          </p:val>
                                        </p:tav>
                                      </p:tavLst>
                                    </p:anim>
                                    <p:animEffect>
                                      <p:cBhvr>
                                        <p:cTn id="43" dur="500" tmFilter="0,0; .5, 1; 1, 1"/>
                                        <p:tgtEl>
                                          <p:spTgt spid="65"/>
                                        </p:tgtEl>
                                      </p:cBhvr>
                                    </p:animEffect>
                                  </p:childTnLst>
                                </p:cTn>
                              </p:par>
                            </p:childTnLst>
                          </p:cTn>
                        </p:par>
                        <p:par>
                          <p:cTn id="44" fill="hold">
                            <p:stCondLst>
                              <p:cond delay="750"/>
                            </p:stCondLst>
                            <p:childTnLst>
                              <p:par>
                                <p:cTn id="45" presetID="42" presetClass="entr" presetSubtype="0" fill="hold" grpId="0" nodeType="afterEffect">
                                  <p:stCondLst>
                                    <p:cond delay="0"/>
                                  </p:stCondLst>
                                  <p:childTnLst>
                                    <p:set>
                                      <p:cBhvr>
                                        <p:cTn id="46" dur="1" fill="hold">
                                          <p:stCondLst>
                                            <p:cond delay="0"/>
                                          </p:stCondLst>
                                        </p:cTn>
                                        <p:tgtEl>
                                          <p:spTgt spid="82"/>
                                        </p:tgtEl>
                                        <p:attrNameLst>
                                          <p:attrName>style.visibility</p:attrName>
                                        </p:attrNameLst>
                                      </p:cBhvr>
                                      <p:to>
                                        <p:strVal val="visible"/>
                                      </p:to>
                                    </p:set>
                                    <p:animEffect>
                                      <p:cBhvr>
                                        <p:cTn id="47" dur="1000"/>
                                        <p:tgtEl>
                                          <p:spTgt spid="82"/>
                                        </p:tgtEl>
                                      </p:cBhvr>
                                    </p:animEffect>
                                    <p:anim calcmode="lin" valueType="num">
                                      <p:cBhvr>
                                        <p:cTn id="48" dur="1000" fill="hold"/>
                                        <p:tgtEl>
                                          <p:spTgt spid="82"/>
                                        </p:tgtEl>
                                        <p:attrNameLst>
                                          <p:attrName>ppt_x</p:attrName>
                                        </p:attrNameLst>
                                      </p:cBhvr>
                                      <p:tavLst>
                                        <p:tav tm="0">
                                          <p:val>
                                            <p:strVal val="#ppt_x"/>
                                          </p:val>
                                        </p:tav>
                                        <p:tav tm="100000">
                                          <p:val>
                                            <p:strVal val="#ppt_x"/>
                                          </p:val>
                                        </p:tav>
                                      </p:tavLst>
                                    </p:anim>
                                    <p:anim calcmode="lin" valueType="num">
                                      <p:cBhvr>
                                        <p:cTn id="49" dur="1000" fill="hold"/>
                                        <p:tgtEl>
                                          <p:spTgt spid="82"/>
                                        </p:tgtEl>
                                        <p:attrNameLst>
                                          <p:attrName>ppt_y</p:attrName>
                                        </p:attrNameLst>
                                      </p:cBhvr>
                                      <p:tavLst>
                                        <p:tav tm="0">
                                          <p:val>
                                            <p:strVal val="#ppt_y+.1"/>
                                          </p:val>
                                        </p:tav>
                                        <p:tav tm="100000">
                                          <p:val>
                                            <p:strVal val="#ppt_y"/>
                                          </p:val>
                                        </p:tav>
                                      </p:tavLst>
                                    </p:anim>
                                  </p:childTnLst>
                                </p:cTn>
                              </p:par>
                            </p:childTnLst>
                          </p:cTn>
                        </p:par>
                        <p:par>
                          <p:cTn id="50" fill="hold">
                            <p:stCondLst>
                              <p:cond delay="17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83"/>
                                        </p:tgtEl>
                                        <p:attrNameLst>
                                          <p:attrName>style.visibility</p:attrName>
                                        </p:attrNameLst>
                                      </p:cBhvr>
                                      <p:to>
                                        <p:strVal val="visible"/>
                                      </p:to>
                                    </p:set>
                                    <p:anim calcmode="lin" valueType="num">
                                      <p:cBhvr>
                                        <p:cTn id="53" dur="500" fill="hold"/>
                                        <p:tgtEl>
                                          <p:spTgt spid="83"/>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83"/>
                                        </p:tgtEl>
                                        <p:attrNameLst>
                                          <p:attrName>ppt_y</p:attrName>
                                        </p:attrNameLst>
                                      </p:cBhvr>
                                      <p:tavLst>
                                        <p:tav tm="0">
                                          <p:val>
                                            <p:strVal val="#ppt_y"/>
                                          </p:val>
                                        </p:tav>
                                        <p:tav tm="100000">
                                          <p:val>
                                            <p:strVal val="#ppt_y"/>
                                          </p:val>
                                        </p:tav>
                                      </p:tavLst>
                                    </p:anim>
                                    <p:anim calcmode="lin" valueType="num">
                                      <p:cBhvr>
                                        <p:cTn id="55" dur="500" fill="hold"/>
                                        <p:tgtEl>
                                          <p:spTgt spid="83"/>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83"/>
                                        </p:tgtEl>
                                        <p:attrNameLst>
                                          <p:attrName>ppt_w</p:attrName>
                                        </p:attrNameLst>
                                      </p:cBhvr>
                                      <p:tavLst>
                                        <p:tav tm="0">
                                          <p:val>
                                            <p:strVal val="#ppt_w/10"/>
                                          </p:val>
                                        </p:tav>
                                        <p:tav tm="50000">
                                          <p:val>
                                            <p:strVal val="#ppt_w+.01"/>
                                          </p:val>
                                        </p:tav>
                                        <p:tav tm="100000">
                                          <p:val>
                                            <p:strVal val="#ppt_w"/>
                                          </p:val>
                                        </p:tav>
                                      </p:tavLst>
                                    </p:anim>
                                    <p:animEffect>
                                      <p:cBhvr>
                                        <p:cTn id="57" dur="500" tmFilter="0,0; .5, 1; 1, 1"/>
                                        <p:tgtEl>
                                          <p:spTgt spid="83"/>
                                        </p:tgtEl>
                                      </p:cBhvr>
                                    </p:animEffect>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79"/>
                                        </p:tgtEl>
                                        <p:attrNameLst>
                                          <p:attrName>style.visibility</p:attrName>
                                        </p:attrNameLst>
                                      </p:cBhvr>
                                      <p:to>
                                        <p:strVal val="visible"/>
                                      </p:to>
                                    </p:set>
                                    <p:animEffect>
                                      <p:cBhvr>
                                        <p:cTn id="61" dur="1000"/>
                                        <p:tgtEl>
                                          <p:spTgt spid="79"/>
                                        </p:tgtEl>
                                      </p:cBhvr>
                                    </p:animEffect>
                                    <p:anim calcmode="lin" valueType="num">
                                      <p:cBhvr>
                                        <p:cTn id="62" dur="1000" fill="hold"/>
                                        <p:tgtEl>
                                          <p:spTgt spid="79"/>
                                        </p:tgtEl>
                                        <p:attrNameLst>
                                          <p:attrName>ppt_x</p:attrName>
                                        </p:attrNameLst>
                                      </p:cBhvr>
                                      <p:tavLst>
                                        <p:tav tm="0">
                                          <p:val>
                                            <p:strVal val="#ppt_x"/>
                                          </p:val>
                                        </p:tav>
                                        <p:tav tm="100000">
                                          <p:val>
                                            <p:strVal val="#ppt_x"/>
                                          </p:val>
                                        </p:tav>
                                      </p:tavLst>
                                    </p:anim>
                                    <p:anim calcmode="lin" valueType="num">
                                      <p:cBhvr>
                                        <p:cTn id="63" dur="1000" fill="hold"/>
                                        <p:tgtEl>
                                          <p:spTgt spid="79"/>
                                        </p:tgtEl>
                                        <p:attrNameLst>
                                          <p:attrName>ppt_y</p:attrName>
                                        </p:attrNameLst>
                                      </p:cBhvr>
                                      <p:tavLst>
                                        <p:tav tm="0">
                                          <p:val>
                                            <p:strVal val="#ppt_y+.1"/>
                                          </p:val>
                                        </p:tav>
                                        <p:tav tm="100000">
                                          <p:val>
                                            <p:strVal val="#ppt_y"/>
                                          </p:val>
                                        </p:tav>
                                      </p:tavLst>
                                    </p:anim>
                                  </p:childTnLst>
                                </p:cTn>
                              </p:par>
                            </p:childTnLst>
                          </p:cTn>
                        </p:par>
                        <p:par>
                          <p:cTn id="64" fill="hold">
                            <p:stCondLst>
                              <p:cond delay="3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84"/>
                                        </p:tgtEl>
                                        <p:attrNameLst>
                                          <p:attrName>style.visibility</p:attrName>
                                        </p:attrNameLst>
                                      </p:cBhvr>
                                      <p:to>
                                        <p:strVal val="visible"/>
                                      </p:to>
                                    </p:set>
                                    <p:anim calcmode="lin" valueType="num">
                                      <p:cBhvr>
                                        <p:cTn id="67" dur="500" fill="hold"/>
                                        <p:tgtEl>
                                          <p:spTgt spid="84"/>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84"/>
                                        </p:tgtEl>
                                        <p:attrNameLst>
                                          <p:attrName>ppt_y</p:attrName>
                                        </p:attrNameLst>
                                      </p:cBhvr>
                                      <p:tavLst>
                                        <p:tav tm="0">
                                          <p:val>
                                            <p:strVal val="#ppt_y"/>
                                          </p:val>
                                        </p:tav>
                                        <p:tav tm="100000">
                                          <p:val>
                                            <p:strVal val="#ppt_y"/>
                                          </p:val>
                                        </p:tav>
                                      </p:tavLst>
                                    </p:anim>
                                    <p:anim calcmode="lin" valueType="num">
                                      <p:cBhvr>
                                        <p:cTn id="69" dur="500" fill="hold"/>
                                        <p:tgtEl>
                                          <p:spTgt spid="84"/>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84"/>
                                        </p:tgtEl>
                                        <p:attrNameLst>
                                          <p:attrName>ppt_w</p:attrName>
                                        </p:attrNameLst>
                                      </p:cBhvr>
                                      <p:tavLst>
                                        <p:tav tm="0">
                                          <p:val>
                                            <p:strVal val="#ppt_w/10"/>
                                          </p:val>
                                        </p:tav>
                                        <p:tav tm="50000">
                                          <p:val>
                                            <p:strVal val="#ppt_w+.01"/>
                                          </p:val>
                                        </p:tav>
                                        <p:tav tm="100000">
                                          <p:val>
                                            <p:strVal val="#ppt_w"/>
                                          </p:val>
                                        </p:tav>
                                      </p:tavLst>
                                    </p:anim>
                                    <p:animEffect>
                                      <p:cBhvr>
                                        <p:cTn id="71" dur="500" tmFilter="0,0; .5, 1; 1, 1"/>
                                        <p:tgtEl>
                                          <p:spTgt spid="84"/>
                                        </p:tgtEl>
                                      </p:cBhvr>
                                    </p:animEffect>
                                  </p:childTnLst>
                                </p:cTn>
                              </p:par>
                            </p:childTnLst>
                          </p:cTn>
                        </p:par>
                        <p:par>
                          <p:cTn id="72" fill="hold">
                            <p:stCondLst>
                              <p:cond delay="4250"/>
                            </p:stCondLst>
                            <p:childTnLst>
                              <p:par>
                                <p:cTn id="73" presetID="42" presetClass="entr" presetSubtype="0" fill="hold" grpId="0" nodeType="afterEffect">
                                  <p:stCondLst>
                                    <p:cond delay="0"/>
                                  </p:stCondLst>
                                  <p:childTnLst>
                                    <p:set>
                                      <p:cBhvr>
                                        <p:cTn id="74" dur="1" fill="hold">
                                          <p:stCondLst>
                                            <p:cond delay="0"/>
                                          </p:stCondLst>
                                        </p:cTn>
                                        <p:tgtEl>
                                          <p:spTgt spid="80"/>
                                        </p:tgtEl>
                                        <p:attrNameLst>
                                          <p:attrName>style.visibility</p:attrName>
                                        </p:attrNameLst>
                                      </p:cBhvr>
                                      <p:to>
                                        <p:strVal val="visible"/>
                                      </p:to>
                                    </p:set>
                                    <p:animEffect>
                                      <p:cBhvr>
                                        <p:cTn id="75" dur="1000"/>
                                        <p:tgtEl>
                                          <p:spTgt spid="80"/>
                                        </p:tgtEl>
                                      </p:cBhvr>
                                    </p:animEffect>
                                    <p:anim calcmode="lin" valueType="num">
                                      <p:cBhvr>
                                        <p:cTn id="76" dur="1000" fill="hold"/>
                                        <p:tgtEl>
                                          <p:spTgt spid="80"/>
                                        </p:tgtEl>
                                        <p:attrNameLst>
                                          <p:attrName>ppt_x</p:attrName>
                                        </p:attrNameLst>
                                      </p:cBhvr>
                                      <p:tavLst>
                                        <p:tav tm="0">
                                          <p:val>
                                            <p:strVal val="#ppt_x"/>
                                          </p:val>
                                        </p:tav>
                                        <p:tav tm="100000">
                                          <p:val>
                                            <p:strVal val="#ppt_x"/>
                                          </p:val>
                                        </p:tav>
                                      </p:tavLst>
                                    </p:anim>
                                    <p:anim calcmode="lin" valueType="num">
                                      <p:cBhvr>
                                        <p:cTn id="77" dur="1000" fill="hold"/>
                                        <p:tgtEl>
                                          <p:spTgt spid="80"/>
                                        </p:tgtEl>
                                        <p:attrNameLst>
                                          <p:attrName>ppt_y</p:attrName>
                                        </p:attrNameLst>
                                      </p:cBhvr>
                                      <p:tavLst>
                                        <p:tav tm="0">
                                          <p:val>
                                            <p:strVal val="#ppt_y+.1"/>
                                          </p:val>
                                        </p:tav>
                                        <p:tav tm="100000">
                                          <p:val>
                                            <p:strVal val="#ppt_y"/>
                                          </p:val>
                                        </p:tav>
                                      </p:tavLst>
                                    </p:anim>
                                  </p:childTnLst>
                                </p:cTn>
                              </p:par>
                            </p:childTnLst>
                          </p:cTn>
                        </p:par>
                        <p:par>
                          <p:cTn id="78" fill="hold">
                            <p:stCondLst>
                              <p:cond delay="52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85"/>
                                        </p:tgtEl>
                                        <p:attrNameLst>
                                          <p:attrName>style.visibility</p:attrName>
                                        </p:attrNameLst>
                                      </p:cBhvr>
                                      <p:to>
                                        <p:strVal val="visible"/>
                                      </p:to>
                                    </p:set>
                                    <p:anim calcmode="lin" valueType="num">
                                      <p:cBhvr>
                                        <p:cTn id="81" dur="500" fill="hold"/>
                                        <p:tgtEl>
                                          <p:spTgt spid="85"/>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85"/>
                                        </p:tgtEl>
                                        <p:attrNameLst>
                                          <p:attrName>ppt_y</p:attrName>
                                        </p:attrNameLst>
                                      </p:cBhvr>
                                      <p:tavLst>
                                        <p:tav tm="0">
                                          <p:val>
                                            <p:strVal val="#ppt_y"/>
                                          </p:val>
                                        </p:tav>
                                        <p:tav tm="100000">
                                          <p:val>
                                            <p:strVal val="#ppt_y"/>
                                          </p:val>
                                        </p:tav>
                                      </p:tavLst>
                                    </p:anim>
                                    <p:anim calcmode="lin" valueType="num">
                                      <p:cBhvr>
                                        <p:cTn id="83" dur="500" fill="hold"/>
                                        <p:tgtEl>
                                          <p:spTgt spid="85"/>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85"/>
                                        </p:tgtEl>
                                        <p:attrNameLst>
                                          <p:attrName>ppt_w</p:attrName>
                                        </p:attrNameLst>
                                      </p:cBhvr>
                                      <p:tavLst>
                                        <p:tav tm="0">
                                          <p:val>
                                            <p:strVal val="#ppt_w/10"/>
                                          </p:val>
                                        </p:tav>
                                        <p:tav tm="50000">
                                          <p:val>
                                            <p:strVal val="#ppt_w+.01"/>
                                          </p:val>
                                        </p:tav>
                                        <p:tav tm="100000">
                                          <p:val>
                                            <p:strVal val="#ppt_w"/>
                                          </p:val>
                                        </p:tav>
                                      </p:tavLst>
                                    </p:anim>
                                    <p:animEffect>
                                      <p:cBhvr>
                                        <p:cTn id="85" dur="500" tmFilter="0,0; .5, 1; 1, 1"/>
                                        <p:tgtEl>
                                          <p:spTgt spid="85"/>
                                        </p:tgtEl>
                                      </p:cBhvr>
                                    </p:animEffect>
                                  </p:childTnLst>
                                </p:cTn>
                              </p:par>
                            </p:childTnLst>
                          </p:cTn>
                        </p:par>
                        <p:par>
                          <p:cTn id="86" fill="hold">
                            <p:stCondLst>
                              <p:cond delay="6000"/>
                            </p:stCondLst>
                            <p:childTnLst>
                              <p:par>
                                <p:cTn id="87" presetID="42" presetClass="entr" presetSubtype="0" fill="hold" grpId="0" nodeType="afterEffect">
                                  <p:stCondLst>
                                    <p:cond delay="0"/>
                                  </p:stCondLst>
                                  <p:childTnLst>
                                    <p:set>
                                      <p:cBhvr>
                                        <p:cTn id="88" dur="1" fill="hold">
                                          <p:stCondLst>
                                            <p:cond delay="0"/>
                                          </p:stCondLst>
                                        </p:cTn>
                                        <p:tgtEl>
                                          <p:spTgt spid="81"/>
                                        </p:tgtEl>
                                        <p:attrNameLst>
                                          <p:attrName>style.visibility</p:attrName>
                                        </p:attrNameLst>
                                      </p:cBhvr>
                                      <p:to>
                                        <p:strVal val="visible"/>
                                      </p:to>
                                    </p:set>
                                    <p:animEffect>
                                      <p:cBhvr>
                                        <p:cTn id="89" dur="1000"/>
                                        <p:tgtEl>
                                          <p:spTgt spid="81"/>
                                        </p:tgtEl>
                                      </p:cBhvr>
                                    </p:animEffect>
                                    <p:anim calcmode="lin" valueType="num">
                                      <p:cBhvr>
                                        <p:cTn id="90" dur="1000" fill="hold"/>
                                        <p:tgtEl>
                                          <p:spTgt spid="81"/>
                                        </p:tgtEl>
                                        <p:attrNameLst>
                                          <p:attrName>ppt_x</p:attrName>
                                        </p:attrNameLst>
                                      </p:cBhvr>
                                      <p:tavLst>
                                        <p:tav tm="0">
                                          <p:val>
                                            <p:strVal val="#ppt_x"/>
                                          </p:val>
                                        </p:tav>
                                        <p:tav tm="100000">
                                          <p:val>
                                            <p:strVal val="#ppt_x"/>
                                          </p:val>
                                        </p:tav>
                                      </p:tavLst>
                                    </p:anim>
                                    <p:anim calcmode="lin" valueType="num">
                                      <p:cBhvr>
                                        <p:cTn id="91" dur="1000" fill="hold"/>
                                        <p:tgtEl>
                                          <p:spTgt spid="81"/>
                                        </p:tgtEl>
                                        <p:attrNameLst>
                                          <p:attrName>ppt_y</p:attrName>
                                        </p:attrNameLst>
                                      </p:cBhvr>
                                      <p:tavLst>
                                        <p:tav tm="0">
                                          <p:val>
                                            <p:strVal val="#ppt_y+.1"/>
                                          </p:val>
                                        </p:tav>
                                        <p:tav tm="100000">
                                          <p:val>
                                            <p:strVal val="#ppt_y"/>
                                          </p:val>
                                        </p:tav>
                                      </p:tavLst>
                                    </p:anim>
                                  </p:childTnLst>
                                </p:cTn>
                              </p:par>
                              <p:par>
                                <p:cTn id="92" presetID="10" presetClass="entr" presetSubtype="0" fill="hold" grpId="0" nodeType="withEffect">
                                  <p:stCondLst>
                                    <p:cond delay="5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700"/>
                                        <p:tgtEl>
                                          <p:spTgt spid="86"/>
                                        </p:tgtEl>
                                      </p:cBhvr>
                                    </p:animEffect>
                                  </p:childTnLst>
                                </p:cTn>
                              </p:par>
                              <p:par>
                                <p:cTn id="95" presetID="10" presetClass="entr" presetSubtype="0" fill="hold" grpId="0" nodeType="withEffect">
                                  <p:stCondLst>
                                    <p:cond delay="500"/>
                                  </p:stCondLst>
                                  <p:childTnLst>
                                    <p:set>
                                      <p:cBhvr>
                                        <p:cTn id="96" dur="1" fill="hold">
                                          <p:stCondLst>
                                            <p:cond delay="0"/>
                                          </p:stCondLst>
                                        </p:cTn>
                                        <p:tgtEl>
                                          <p:spTgt spid="87"/>
                                        </p:tgtEl>
                                        <p:attrNameLst>
                                          <p:attrName>style.visibility</p:attrName>
                                        </p:attrNameLst>
                                      </p:cBhvr>
                                      <p:to>
                                        <p:strVal val="visible"/>
                                      </p:to>
                                    </p:set>
                                    <p:animEffect transition="in" filter="fade">
                                      <p:cBhvr>
                                        <p:cTn id="97" dur="7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bldLvl="0" animBg="1" autoUpdateAnimBg="0"/>
      <p:bldP spid="65" grpId="0" bldLvl="0" autoUpdateAnimBg="0"/>
      <p:bldP spid="72" grpId="0" animBg="1"/>
      <p:bldP spid="73" grpId="0" bldLvl="0" animBg="1" autoUpdateAnimBg="0"/>
      <p:bldP spid="74" grpId="0" animBg="1"/>
      <p:bldP spid="75" grpId="0" bldLvl="0" animBg="1" autoUpdateAnimBg="0"/>
      <p:bldP spid="76" grpId="0" animBg="1"/>
      <p:bldP spid="77" grpId="0" bldLvl="0" animBg="1" autoUpdateAnimBg="0"/>
      <p:bldP spid="78" grpId="0" animBg="1"/>
      <p:bldP spid="79" grpId="0" bldLvl="0" autoUpdateAnimBg="0"/>
      <p:bldP spid="80" grpId="0" bldLvl="0" autoUpdateAnimBg="0"/>
      <p:bldP spid="81" grpId="0" bldLvl="0" autoUpdateAnimBg="0"/>
      <p:bldP spid="82" grpId="0" bldLvl="0" autoUpdateAnimBg="0"/>
      <p:bldP spid="83" grpId="0" bldLvl="0" autoUpdateAnimBg="0"/>
      <p:bldP spid="84" grpId="0" bldLvl="0" autoUpdateAnimBg="0"/>
      <p:bldP spid="85" grpId="0" bldLvl="0" autoUpdateAnimBg="0"/>
      <p:bldP spid="86" grpId="0"/>
      <p:bldP spid="8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840975" y="2213119"/>
            <a:ext cx="1119116" cy="1119116"/>
          </a:xfrm>
          <a:prstGeom prst="roundRect">
            <a:avLst>
              <a:gd name="adj" fmla="val 8096"/>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a:spLocks noChangeAspect="1"/>
          </p:cNvSpPr>
          <p:nvPr/>
        </p:nvSpPr>
        <p:spPr>
          <a:xfrm>
            <a:off x="2031256" y="2412677"/>
            <a:ext cx="738554" cy="720000"/>
          </a:xfrm>
          <a:custGeom>
            <a:avLst/>
            <a:gdLst>
              <a:gd name="connsiteX0" fmla="*/ 371036 w 3082990"/>
              <a:gd name="connsiteY0" fmla="*/ 371036 h 3005540"/>
              <a:gd name="connsiteX1" fmla="*/ 371036 w 3082990"/>
              <a:gd name="connsiteY1" fmla="*/ 1921998 h 3005540"/>
              <a:gd name="connsiteX2" fmla="*/ 2711954 w 3082990"/>
              <a:gd name="connsiteY2" fmla="*/ 1921998 h 3005540"/>
              <a:gd name="connsiteX3" fmla="*/ 2711954 w 3082990"/>
              <a:gd name="connsiteY3" fmla="*/ 371036 h 3005540"/>
              <a:gd name="connsiteX4" fmla="*/ 0 w 3082990"/>
              <a:gd name="connsiteY4" fmla="*/ 0 h 3005540"/>
              <a:gd name="connsiteX5" fmla="*/ 3082990 w 3082990"/>
              <a:gd name="connsiteY5" fmla="*/ 0 h 3005540"/>
              <a:gd name="connsiteX6" fmla="*/ 3082990 w 3082990"/>
              <a:gd name="connsiteY6" fmla="*/ 2293034 h 3005540"/>
              <a:gd name="connsiteX7" fmla="*/ 1825302 w 3082990"/>
              <a:gd name="connsiteY7" fmla="*/ 2293034 h 3005540"/>
              <a:gd name="connsiteX8" fmla="*/ 1825302 w 3082990"/>
              <a:gd name="connsiteY8" fmla="*/ 2639780 h 3005540"/>
              <a:gd name="connsiteX9" fmla="*/ 2423592 w 3082990"/>
              <a:gd name="connsiteY9" fmla="*/ 2639780 h 3005540"/>
              <a:gd name="connsiteX10" fmla="*/ 2423592 w 3082990"/>
              <a:gd name="connsiteY10" fmla="*/ 3005540 h 3005540"/>
              <a:gd name="connsiteX11" fmla="*/ 659398 w 3082990"/>
              <a:gd name="connsiteY11" fmla="*/ 3005540 h 3005540"/>
              <a:gd name="connsiteX12" fmla="*/ 659398 w 3082990"/>
              <a:gd name="connsiteY12" fmla="*/ 2639780 h 3005540"/>
              <a:gd name="connsiteX13" fmla="*/ 1257688 w 3082990"/>
              <a:gd name="connsiteY13" fmla="*/ 2639780 h 3005540"/>
              <a:gd name="connsiteX14" fmla="*/ 1257688 w 3082990"/>
              <a:gd name="connsiteY14" fmla="*/ 2293034 h 3005540"/>
              <a:gd name="connsiteX15" fmla="*/ 0 w 3082990"/>
              <a:gd name="connsiteY15" fmla="*/ 2293034 h 300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2990" h="3005540">
                <a:moveTo>
                  <a:pt x="371036" y="371036"/>
                </a:moveTo>
                <a:lnTo>
                  <a:pt x="371036" y="1921998"/>
                </a:lnTo>
                <a:lnTo>
                  <a:pt x="2711954" y="1921998"/>
                </a:lnTo>
                <a:lnTo>
                  <a:pt x="2711954" y="371036"/>
                </a:lnTo>
                <a:close/>
                <a:moveTo>
                  <a:pt x="0" y="0"/>
                </a:moveTo>
                <a:lnTo>
                  <a:pt x="3082990" y="0"/>
                </a:lnTo>
                <a:lnTo>
                  <a:pt x="3082990" y="2293034"/>
                </a:lnTo>
                <a:lnTo>
                  <a:pt x="1825302" y="2293034"/>
                </a:lnTo>
                <a:lnTo>
                  <a:pt x="1825302" y="2639780"/>
                </a:lnTo>
                <a:lnTo>
                  <a:pt x="2423592" y="2639780"/>
                </a:lnTo>
                <a:lnTo>
                  <a:pt x="2423592" y="3005540"/>
                </a:lnTo>
                <a:lnTo>
                  <a:pt x="659398" y="3005540"/>
                </a:lnTo>
                <a:lnTo>
                  <a:pt x="659398" y="2639780"/>
                </a:lnTo>
                <a:lnTo>
                  <a:pt x="1257688" y="2639780"/>
                </a:lnTo>
                <a:lnTo>
                  <a:pt x="1257688" y="2293034"/>
                </a:lnTo>
                <a:lnTo>
                  <a:pt x="0" y="229303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006898" y="2212622"/>
            <a:ext cx="2306472" cy="400110"/>
          </a:xfrm>
          <a:prstGeom prst="rect">
            <a:avLst/>
          </a:prstGeom>
          <a:noFill/>
        </p:spPr>
        <p:txBody>
          <a:bodyPr wrap="square" rtlCol="0">
            <a:spAutoFit/>
          </a:bodyP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006898" y="2581553"/>
            <a:ext cx="2306472" cy="923330"/>
          </a:xfrm>
          <a:prstGeom prst="rect">
            <a:avLst/>
          </a:prstGeom>
          <a:noFill/>
        </p:spPr>
        <p:txBody>
          <a:bodyPr wrap="square" rtlCol="0">
            <a:spAutoFit/>
          </a:bodyPr>
          <a:lstStyle/>
          <a:p>
            <a:r>
              <a:rPr lang="en-US" altLang="zh-CN" sz="5400" b="1" dirty="0" smtClean="0">
                <a:latin typeface="微软雅黑" panose="020B0503020204020204" pitchFamily="34" charset="-122"/>
                <a:ea typeface="微软雅黑" panose="020B0503020204020204" pitchFamily="34" charset="-122"/>
              </a:rPr>
              <a:t>39%</a:t>
            </a:r>
            <a:endParaRPr lang="zh-CN" altLang="en-US" sz="5400" b="1" dirty="0">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840974" y="3646133"/>
            <a:ext cx="3628186"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2031256" y="4084975"/>
            <a:ext cx="2747402" cy="1184940"/>
          </a:xfrm>
          <a:prstGeom prst="rect">
            <a:avLst/>
          </a:prstGeom>
          <a:noFill/>
        </p:spPr>
        <p:txBody>
          <a:bodyPr wrap="square" rtlCol="0">
            <a:spAutoFit/>
          </a:bodyPr>
          <a:lstStyle/>
          <a:p>
            <a:pPr marL="285750" indent="-285750">
              <a:spcBef>
                <a:spcPts val="600"/>
              </a:spcBef>
              <a:buFont typeface="Wingdings" panose="05000000000000000000" pitchFamily="2" charset="2"/>
              <a:buChar char="l"/>
            </a:pPr>
            <a:r>
              <a:rPr lang="zh-CN" altLang="en-US" sz="1400" dirty="0" smtClean="0">
                <a:latin typeface="微软雅黑" panose="020B0503020204020204" pitchFamily="34" charset="-122"/>
                <a:ea typeface="微软雅黑" panose="020B0503020204020204" pitchFamily="34" charset="-122"/>
              </a:rPr>
              <a:t>单击此处添加文本以及描述</a:t>
            </a:r>
            <a:endParaRPr lang="en-US" altLang="zh-CN" sz="1400" dirty="0" smtClean="0">
              <a:latin typeface="微软雅黑" panose="020B0503020204020204" pitchFamily="34" charset="-122"/>
              <a:ea typeface="微软雅黑" panose="020B0503020204020204" pitchFamily="34" charset="-122"/>
            </a:endParaRPr>
          </a:p>
          <a:p>
            <a:pPr marL="285750" indent="-285750">
              <a:spcBef>
                <a:spcPts val="600"/>
              </a:spcBef>
              <a:buFont typeface="Wingdings" panose="05000000000000000000" pitchFamily="2" charset="2"/>
              <a:buChar char="l"/>
            </a:pPr>
            <a:r>
              <a:rPr lang="zh-CN" altLang="en-US" sz="1400" dirty="0" smtClean="0">
                <a:latin typeface="微软雅黑" panose="020B0503020204020204" pitchFamily="34" charset="-122"/>
                <a:ea typeface="微软雅黑" panose="020B0503020204020204" pitchFamily="34" charset="-122"/>
              </a:rPr>
              <a:t>单击此处添加文本以及描述</a:t>
            </a:r>
            <a:endParaRPr lang="en-US" altLang="zh-CN" sz="1400" dirty="0" smtClean="0">
              <a:latin typeface="微软雅黑" panose="020B0503020204020204" pitchFamily="34" charset="-122"/>
              <a:ea typeface="微软雅黑" panose="020B0503020204020204" pitchFamily="34" charset="-122"/>
            </a:endParaRPr>
          </a:p>
          <a:p>
            <a:pPr marL="285750" indent="-285750">
              <a:spcBef>
                <a:spcPts val="600"/>
              </a:spcBef>
              <a:buFont typeface="Wingdings" panose="05000000000000000000" pitchFamily="2" charset="2"/>
              <a:buChar char="l"/>
            </a:pPr>
            <a:r>
              <a:rPr lang="zh-CN" altLang="en-US" sz="1400" dirty="0" smtClean="0">
                <a:latin typeface="微软雅黑" panose="020B0503020204020204" pitchFamily="34" charset="-122"/>
                <a:ea typeface="微软雅黑" panose="020B0503020204020204" pitchFamily="34" charset="-122"/>
              </a:rPr>
              <a:t>单击此处添加文本以及描述</a:t>
            </a:r>
            <a:endParaRPr lang="en-US" altLang="zh-CN" sz="1400" dirty="0" smtClean="0">
              <a:latin typeface="微软雅黑" panose="020B0503020204020204" pitchFamily="34" charset="-122"/>
              <a:ea typeface="微软雅黑" panose="020B0503020204020204" pitchFamily="34" charset="-122"/>
            </a:endParaRPr>
          </a:p>
          <a:p>
            <a:pPr marL="285750" indent="-285750">
              <a:spcBef>
                <a:spcPts val="600"/>
              </a:spcBef>
              <a:buFont typeface="Wingdings" panose="05000000000000000000" pitchFamily="2" charset="2"/>
              <a:buChar char="l"/>
            </a:pPr>
            <a:r>
              <a:rPr lang="zh-CN" altLang="en-US" sz="1400" dirty="0" smtClean="0">
                <a:latin typeface="微软雅黑" panose="020B0503020204020204" pitchFamily="34" charset="-122"/>
                <a:ea typeface="微软雅黑" panose="020B0503020204020204" pitchFamily="34" charset="-122"/>
              </a:rPr>
              <a:t>单击此处添加文本以及描述</a:t>
            </a:r>
            <a:endParaRPr lang="en-US" altLang="zh-CN" sz="1400" dirty="0" smtClean="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6060052" y="2412677"/>
            <a:ext cx="0" cy="2573814"/>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7072551" y="2213119"/>
            <a:ext cx="1119116" cy="1119116"/>
          </a:xfrm>
          <a:prstGeom prst="roundRect">
            <a:avLst>
              <a:gd name="adj" fmla="val 8096"/>
            </a:avLst>
          </a:pr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238474" y="2212622"/>
            <a:ext cx="2306472" cy="400110"/>
          </a:xfrm>
          <a:prstGeom prst="rect">
            <a:avLst/>
          </a:prstGeom>
          <a:noFill/>
        </p:spPr>
        <p:txBody>
          <a:bodyPr wrap="square" rtlCol="0">
            <a:spAutoFit/>
          </a:bodyP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238474" y="2581553"/>
            <a:ext cx="2306472" cy="923330"/>
          </a:xfrm>
          <a:prstGeom prst="rect">
            <a:avLst/>
          </a:prstGeom>
          <a:noFill/>
        </p:spPr>
        <p:txBody>
          <a:bodyPr wrap="square" rtlCol="0">
            <a:spAutoFit/>
          </a:bodyPr>
          <a:lstStyle/>
          <a:p>
            <a:r>
              <a:rPr lang="en-US" altLang="zh-CN" sz="5400" b="1" dirty="0" smtClean="0">
                <a:latin typeface="微软雅黑" panose="020B0503020204020204" pitchFamily="34" charset="-122"/>
                <a:ea typeface="微软雅黑" panose="020B0503020204020204" pitchFamily="34" charset="-122"/>
              </a:rPr>
              <a:t>67%</a:t>
            </a:r>
            <a:endParaRPr lang="zh-CN" altLang="en-US" sz="5400" b="1" dirty="0">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7072550" y="3646133"/>
            <a:ext cx="3628186"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283339" y="4084975"/>
            <a:ext cx="2692766" cy="1184940"/>
          </a:xfrm>
          <a:prstGeom prst="rect">
            <a:avLst/>
          </a:prstGeom>
          <a:noFill/>
        </p:spPr>
        <p:txBody>
          <a:bodyPr wrap="square" rtlCol="0">
            <a:spAutoFit/>
          </a:bodyPr>
          <a:lstStyle/>
          <a:p>
            <a:pPr marL="285750" indent="-285750">
              <a:spcBef>
                <a:spcPts val="600"/>
              </a:spcBef>
              <a:buFont typeface="Wingdings" panose="05000000000000000000" pitchFamily="2" charset="2"/>
              <a:buChar char="l"/>
            </a:pPr>
            <a:r>
              <a:rPr lang="zh-CN" altLang="en-US" sz="1400" dirty="0" smtClean="0">
                <a:latin typeface="微软雅黑" panose="020B0503020204020204" pitchFamily="34" charset="-122"/>
                <a:ea typeface="微软雅黑" panose="020B0503020204020204" pitchFamily="34" charset="-122"/>
              </a:rPr>
              <a:t>单击此处添加文本以及描述</a:t>
            </a:r>
            <a:endParaRPr lang="en-US" altLang="zh-CN" sz="1400" dirty="0" smtClean="0">
              <a:latin typeface="微软雅黑" panose="020B0503020204020204" pitchFamily="34" charset="-122"/>
              <a:ea typeface="微软雅黑" panose="020B0503020204020204" pitchFamily="34" charset="-122"/>
            </a:endParaRPr>
          </a:p>
          <a:p>
            <a:pPr marL="285750" indent="-285750">
              <a:spcBef>
                <a:spcPts val="600"/>
              </a:spcBef>
              <a:buFont typeface="Wingdings" panose="05000000000000000000" pitchFamily="2" charset="2"/>
              <a:buChar char="l"/>
            </a:pPr>
            <a:r>
              <a:rPr lang="zh-CN" altLang="en-US" sz="1400" dirty="0" smtClean="0">
                <a:latin typeface="微软雅黑" panose="020B0503020204020204" pitchFamily="34" charset="-122"/>
                <a:ea typeface="微软雅黑" panose="020B0503020204020204" pitchFamily="34" charset="-122"/>
              </a:rPr>
              <a:t>单击此处添加文本以及描述</a:t>
            </a:r>
            <a:endParaRPr lang="en-US" altLang="zh-CN" sz="1400" dirty="0" smtClean="0">
              <a:latin typeface="微软雅黑" panose="020B0503020204020204" pitchFamily="34" charset="-122"/>
              <a:ea typeface="微软雅黑" panose="020B0503020204020204" pitchFamily="34" charset="-122"/>
            </a:endParaRPr>
          </a:p>
          <a:p>
            <a:pPr marL="285750" indent="-285750">
              <a:spcBef>
                <a:spcPts val="600"/>
              </a:spcBef>
              <a:buFont typeface="Wingdings" panose="05000000000000000000" pitchFamily="2" charset="2"/>
              <a:buChar char="l"/>
            </a:pPr>
            <a:r>
              <a:rPr lang="zh-CN" altLang="en-US" sz="1400" dirty="0" smtClean="0">
                <a:latin typeface="微软雅黑" panose="020B0503020204020204" pitchFamily="34" charset="-122"/>
                <a:ea typeface="微软雅黑" panose="020B0503020204020204" pitchFamily="34" charset="-122"/>
              </a:rPr>
              <a:t>单击此处添加文本以及描述</a:t>
            </a:r>
            <a:endParaRPr lang="en-US" altLang="zh-CN" sz="1400" dirty="0" smtClean="0">
              <a:latin typeface="微软雅黑" panose="020B0503020204020204" pitchFamily="34" charset="-122"/>
              <a:ea typeface="微软雅黑" panose="020B0503020204020204" pitchFamily="34" charset="-122"/>
            </a:endParaRPr>
          </a:p>
          <a:p>
            <a:pPr marL="285750" indent="-285750">
              <a:spcBef>
                <a:spcPts val="600"/>
              </a:spcBef>
              <a:buFont typeface="Wingdings" panose="05000000000000000000" pitchFamily="2" charset="2"/>
              <a:buChar char="l"/>
            </a:pPr>
            <a:r>
              <a:rPr lang="zh-CN" altLang="en-US" sz="1400" dirty="0" smtClean="0">
                <a:latin typeface="微软雅黑" panose="020B0503020204020204" pitchFamily="34" charset="-122"/>
                <a:ea typeface="微软雅黑" panose="020B0503020204020204" pitchFamily="34" charset="-122"/>
              </a:rPr>
              <a:t>单击此处添加文本以及描述</a:t>
            </a:r>
            <a:endParaRPr lang="en-US" altLang="zh-CN" sz="1400" dirty="0" smtClean="0">
              <a:latin typeface="微软雅黑" panose="020B0503020204020204" pitchFamily="34" charset="-122"/>
              <a:ea typeface="微软雅黑" panose="020B0503020204020204" pitchFamily="34" charset="-122"/>
            </a:endParaRPr>
          </a:p>
        </p:txBody>
      </p:sp>
      <p:sp>
        <p:nvSpPr>
          <p:cNvPr id="18" name="任意多边形 17"/>
          <p:cNvSpPr>
            <a:spLocks noChangeAspect="1"/>
          </p:cNvSpPr>
          <p:nvPr/>
        </p:nvSpPr>
        <p:spPr>
          <a:xfrm>
            <a:off x="7283338" y="2412677"/>
            <a:ext cx="697542" cy="720000"/>
          </a:xfrm>
          <a:custGeom>
            <a:avLst/>
            <a:gdLst>
              <a:gd name="connsiteX0" fmla="*/ 4122295 w 5404520"/>
              <a:gd name="connsiteY0" fmla="*/ 771209 h 5578522"/>
              <a:gd name="connsiteX1" fmla="*/ 1625087 w 5404520"/>
              <a:gd name="connsiteY1" fmla="*/ 3268417 h 5578522"/>
              <a:gd name="connsiteX2" fmla="*/ 2136098 w 5404520"/>
              <a:gd name="connsiteY2" fmla="*/ 3779441 h 5578522"/>
              <a:gd name="connsiteX3" fmla="*/ 4633306 w 5404520"/>
              <a:gd name="connsiteY3" fmla="*/ 1282234 h 5578522"/>
              <a:gd name="connsiteX4" fmla="*/ 572320 w 5404520"/>
              <a:gd name="connsiteY4" fmla="*/ 713095 h 5578522"/>
              <a:gd name="connsiteX5" fmla="*/ 2852382 w 5404520"/>
              <a:gd name="connsiteY5" fmla="*/ 713095 h 5578522"/>
              <a:gd name="connsiteX6" fmla="*/ 2852382 w 5404520"/>
              <a:gd name="connsiteY6" fmla="*/ 1038678 h 5578522"/>
              <a:gd name="connsiteX7" fmla="*/ 820286 w 5404520"/>
              <a:gd name="connsiteY7" fmla="*/ 1038678 h 5578522"/>
              <a:gd name="connsiteX8" fmla="*/ 324248 w 5404520"/>
              <a:gd name="connsiteY8" fmla="*/ 1534716 h 5578522"/>
              <a:gd name="connsiteX9" fmla="*/ 324248 w 5404520"/>
              <a:gd name="connsiteY9" fmla="*/ 4759572 h 5578522"/>
              <a:gd name="connsiteX10" fmla="*/ 820286 w 5404520"/>
              <a:gd name="connsiteY10" fmla="*/ 5255611 h 5578522"/>
              <a:gd name="connsiteX11" fmla="*/ 4045143 w 5404520"/>
              <a:gd name="connsiteY11" fmla="*/ 5255611 h 5578522"/>
              <a:gd name="connsiteX12" fmla="*/ 4541180 w 5404520"/>
              <a:gd name="connsiteY12" fmla="*/ 4759572 h 5578522"/>
              <a:gd name="connsiteX13" fmla="*/ 4541180 w 5404520"/>
              <a:gd name="connsiteY13" fmla="*/ 2466832 h 5578522"/>
              <a:gd name="connsiteX14" fmla="*/ 4865427 w 5404520"/>
              <a:gd name="connsiteY14" fmla="*/ 2466832 h 5578522"/>
              <a:gd name="connsiteX15" fmla="*/ 4865427 w 5404520"/>
              <a:gd name="connsiteY15" fmla="*/ 5006202 h 5578522"/>
              <a:gd name="connsiteX16" fmla="*/ 4293107 w 5404520"/>
              <a:gd name="connsiteY16" fmla="*/ 5578522 h 5578522"/>
              <a:gd name="connsiteX17" fmla="*/ 572320 w 5404520"/>
              <a:gd name="connsiteY17" fmla="*/ 5578522 h 5578522"/>
              <a:gd name="connsiteX18" fmla="*/ 0 w 5404520"/>
              <a:gd name="connsiteY18" fmla="*/ 5006202 h 5578522"/>
              <a:gd name="connsiteX19" fmla="*/ 0 w 5404520"/>
              <a:gd name="connsiteY19" fmla="*/ 1285415 h 5578522"/>
              <a:gd name="connsiteX20" fmla="*/ 572320 w 5404520"/>
              <a:gd name="connsiteY20" fmla="*/ 713095 h 5578522"/>
              <a:gd name="connsiteX21" fmla="*/ 4202052 w 5404520"/>
              <a:gd name="connsiteY21" fmla="*/ 423450 h 5578522"/>
              <a:gd name="connsiteX22" fmla="*/ 4981079 w 5404520"/>
              <a:gd name="connsiteY22" fmla="*/ 1202477 h 5578522"/>
              <a:gd name="connsiteX23" fmla="*/ 2043885 w 5404520"/>
              <a:gd name="connsiteY23" fmla="*/ 4139670 h 5578522"/>
              <a:gd name="connsiteX24" fmla="*/ 939051 w 5404520"/>
              <a:gd name="connsiteY24" fmla="*/ 4465464 h 5578522"/>
              <a:gd name="connsiteX25" fmla="*/ 1264859 w 5404520"/>
              <a:gd name="connsiteY25" fmla="*/ 3360643 h 5578522"/>
              <a:gd name="connsiteX26" fmla="*/ 4732763 w 5404520"/>
              <a:gd name="connsiteY26" fmla="*/ 860 h 5578522"/>
              <a:gd name="connsiteX27" fmla="*/ 4926479 w 5404520"/>
              <a:gd name="connsiteY27" fmla="*/ 68188 h 5578522"/>
              <a:gd name="connsiteX28" fmla="*/ 5336328 w 5404520"/>
              <a:gd name="connsiteY28" fmla="*/ 478036 h 5578522"/>
              <a:gd name="connsiteX29" fmla="*/ 5305154 w 5404520"/>
              <a:gd name="connsiteY29" fmla="*/ 878402 h 5578522"/>
              <a:gd name="connsiteX30" fmla="*/ 5089376 w 5404520"/>
              <a:gd name="connsiteY30" fmla="*/ 1094166 h 5578522"/>
              <a:gd name="connsiteX31" fmla="*/ 4310350 w 5404520"/>
              <a:gd name="connsiteY31" fmla="*/ 315139 h 5578522"/>
              <a:gd name="connsiteX32" fmla="*/ 4526127 w 5404520"/>
              <a:gd name="connsiteY32" fmla="*/ 99375 h 5578522"/>
              <a:gd name="connsiteX33" fmla="*/ 4732763 w 5404520"/>
              <a:gd name="connsiteY33" fmla="*/ 860 h 557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404520" h="5578522">
                <a:moveTo>
                  <a:pt x="4122295" y="771209"/>
                </a:moveTo>
                <a:lnTo>
                  <a:pt x="1625087" y="3268417"/>
                </a:lnTo>
                <a:lnTo>
                  <a:pt x="2136098" y="3779441"/>
                </a:lnTo>
                <a:lnTo>
                  <a:pt x="4633306" y="1282234"/>
                </a:lnTo>
                <a:close/>
                <a:moveTo>
                  <a:pt x="572320" y="713095"/>
                </a:moveTo>
                <a:lnTo>
                  <a:pt x="2852382" y="713095"/>
                </a:lnTo>
                <a:lnTo>
                  <a:pt x="2852382" y="1038678"/>
                </a:lnTo>
                <a:lnTo>
                  <a:pt x="820286" y="1038678"/>
                </a:lnTo>
                <a:cubicBezTo>
                  <a:pt x="546332" y="1038678"/>
                  <a:pt x="324248" y="1260762"/>
                  <a:pt x="324248" y="1534716"/>
                </a:cubicBezTo>
                <a:lnTo>
                  <a:pt x="324248" y="4759572"/>
                </a:lnTo>
                <a:cubicBezTo>
                  <a:pt x="324248" y="5033527"/>
                  <a:pt x="546332" y="5255611"/>
                  <a:pt x="820286" y="5255611"/>
                </a:cubicBezTo>
                <a:lnTo>
                  <a:pt x="4045143" y="5255611"/>
                </a:lnTo>
                <a:cubicBezTo>
                  <a:pt x="4319097" y="5255611"/>
                  <a:pt x="4541180" y="5033527"/>
                  <a:pt x="4541180" y="4759572"/>
                </a:cubicBezTo>
                <a:lnTo>
                  <a:pt x="4541180" y="2466832"/>
                </a:lnTo>
                <a:lnTo>
                  <a:pt x="4865427" y="2466832"/>
                </a:lnTo>
                <a:lnTo>
                  <a:pt x="4865427" y="5006202"/>
                </a:lnTo>
                <a:cubicBezTo>
                  <a:pt x="4865427" y="5322286"/>
                  <a:pt x="4609191" y="5578522"/>
                  <a:pt x="4293107" y="5578522"/>
                </a:cubicBezTo>
                <a:lnTo>
                  <a:pt x="572320" y="5578522"/>
                </a:lnTo>
                <a:cubicBezTo>
                  <a:pt x="256236" y="5578522"/>
                  <a:pt x="0" y="5322286"/>
                  <a:pt x="0" y="5006202"/>
                </a:cubicBezTo>
                <a:lnTo>
                  <a:pt x="0" y="1285415"/>
                </a:lnTo>
                <a:cubicBezTo>
                  <a:pt x="0" y="969331"/>
                  <a:pt x="256236" y="713095"/>
                  <a:pt x="572320" y="713095"/>
                </a:cubicBezTo>
                <a:close/>
                <a:moveTo>
                  <a:pt x="4202052" y="423450"/>
                </a:moveTo>
                <a:lnTo>
                  <a:pt x="4981079" y="1202477"/>
                </a:lnTo>
                <a:lnTo>
                  <a:pt x="2043885" y="4139670"/>
                </a:lnTo>
                <a:lnTo>
                  <a:pt x="939051" y="4465464"/>
                </a:lnTo>
                <a:lnTo>
                  <a:pt x="1264859" y="3360643"/>
                </a:lnTo>
                <a:close/>
                <a:moveTo>
                  <a:pt x="4732763" y="860"/>
                </a:moveTo>
                <a:cubicBezTo>
                  <a:pt x="4805207" y="-4775"/>
                  <a:pt x="4875509" y="17218"/>
                  <a:pt x="4926479" y="68188"/>
                </a:cubicBezTo>
                <a:lnTo>
                  <a:pt x="5336328" y="478036"/>
                </a:lnTo>
                <a:cubicBezTo>
                  <a:pt x="5438282" y="579990"/>
                  <a:pt x="5424311" y="759231"/>
                  <a:pt x="5305154" y="878402"/>
                </a:cubicBezTo>
                <a:cubicBezTo>
                  <a:pt x="5233228" y="950328"/>
                  <a:pt x="5161302" y="1022240"/>
                  <a:pt x="5089376" y="1094166"/>
                </a:cubicBezTo>
                <a:lnTo>
                  <a:pt x="4310350" y="315139"/>
                </a:lnTo>
                <a:lnTo>
                  <a:pt x="4526127" y="99375"/>
                </a:lnTo>
                <a:cubicBezTo>
                  <a:pt x="4585706" y="39797"/>
                  <a:pt x="4660305" y="6508"/>
                  <a:pt x="4732763" y="8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rot="14528846" flipH="1">
            <a:off x="321565" y="-299035"/>
            <a:ext cx="1382245" cy="2235122"/>
            <a:chOff x="-1919139" y="1932791"/>
            <a:chExt cx="4188494" cy="6441781"/>
          </a:xfrm>
        </p:grpSpPr>
        <p:sp>
          <p:nvSpPr>
            <p:cNvPr id="24" name="任意多边形 23"/>
            <p:cNvSpPr/>
            <p:nvPr/>
          </p:nvSpPr>
          <p:spPr>
            <a:xfrm rot="2581379" flipH="1">
              <a:off x="316813" y="4509659"/>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任意多边形 24"/>
            <p:cNvSpPr/>
            <p:nvPr/>
          </p:nvSpPr>
          <p:spPr>
            <a:xfrm rot="21092539" flipH="1">
              <a:off x="-1919139" y="1932791"/>
              <a:ext cx="2974968" cy="5888736"/>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6" name="文本框 25"/>
          <p:cNvSpPr txBox="1"/>
          <p:nvPr/>
        </p:nvSpPr>
        <p:spPr>
          <a:xfrm>
            <a:off x="656780" y="298380"/>
            <a:ext cx="399468" cy="769441"/>
          </a:xfrm>
          <a:prstGeom prst="rect">
            <a:avLst/>
          </a:prstGeom>
          <a:noFill/>
        </p:spPr>
        <p:txBody>
          <a:bodyPr wrap="none" rtlCol="0">
            <a:spAutoFit/>
          </a:bodyPr>
          <a:lstStyle/>
          <a:p>
            <a:r>
              <a:rPr lang="en-US" altLang="zh-CN" sz="4400" dirty="0" smtClean="0">
                <a:solidFill>
                  <a:schemeClr val="bg1"/>
                </a:solidFill>
                <a:latin typeface="Impact" panose="020B0806030902050204" pitchFamily="34" charset="0"/>
              </a:rPr>
              <a:t>1</a:t>
            </a:r>
            <a:endParaRPr lang="zh-CN" altLang="en-US" sz="4400" dirty="0">
              <a:solidFill>
                <a:schemeClr val="bg1"/>
              </a:solidFill>
              <a:latin typeface="Impact" panose="020B0806030902050204" pitchFamily="34" charset="0"/>
            </a:endParaRPr>
          </a:p>
        </p:txBody>
      </p:sp>
      <p:sp>
        <p:nvSpPr>
          <p:cNvPr id="28" name="文本框 27"/>
          <p:cNvSpPr txBox="1"/>
          <p:nvPr/>
        </p:nvSpPr>
        <p:spPr>
          <a:xfrm>
            <a:off x="2104390" y="359936"/>
            <a:ext cx="5448300" cy="646331"/>
          </a:xfrm>
          <a:prstGeom prst="rect">
            <a:avLst/>
          </a:prstGeom>
          <a:noFill/>
        </p:spPr>
        <p:txBody>
          <a:bodyPr wrap="square" rtlCol="0">
            <a:spAutoFit/>
          </a:bodyPr>
          <a:lstStyle/>
          <a:p>
            <a:r>
              <a:rPr lang="zh-CN" altLang="en-US" sz="3600" b="1" dirty="0" smtClean="0">
                <a:latin typeface="阿里巴巴普惠体 H" panose="00020600040101010101" pitchFamily="18" charset="-122"/>
                <a:ea typeface="阿里巴巴普惠体 H" panose="00020600040101010101" pitchFamily="18" charset="-122"/>
                <a:cs typeface="阿里巴巴普惠体 H" panose="00020600040101010101" pitchFamily="18" charset="-122"/>
              </a:rPr>
              <a:t>在这里输入您的标题</a:t>
            </a:r>
            <a:endParaRPr lang="zh-CN" altLang="en-US" sz="3600" b="1" dirty="0">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29" name="文本框 28"/>
          <p:cNvSpPr txBox="1"/>
          <p:nvPr/>
        </p:nvSpPr>
        <p:spPr>
          <a:xfrm>
            <a:off x="2104390" y="897635"/>
            <a:ext cx="4648204" cy="461665"/>
          </a:xfrm>
          <a:prstGeom prst="rect">
            <a:avLst/>
          </a:prstGeom>
          <a:noFill/>
        </p:spPr>
        <p:txBody>
          <a:bodyPr wrap="square" rtlCol="0">
            <a:spAutoFit/>
          </a:bodyPr>
          <a:lstStyle/>
          <a:p>
            <a:pPr algn="dist"/>
            <a:r>
              <a:rPr lang="en-US" altLang="zh-CN" sz="2400" dirty="0"/>
              <a:t> Enter your title here </a:t>
            </a:r>
            <a:endParaRPr lang="da-DK" altLang="zh-C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48123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p:tgtEl>
                                          <p:spTgt spid="8"/>
                                        </p:tgtEl>
                                        <p:attrNameLst>
                                          <p:attrName>ppt_x</p:attrName>
                                        </p:attrNameLst>
                                      </p:cBhvr>
                                      <p:tavLst>
                                        <p:tav tm="0">
                                          <p:val>
                                            <p:strVal val="#ppt_x-#ppt_w*1.125000"/>
                                          </p:val>
                                        </p:tav>
                                        <p:tav tm="100000">
                                          <p:val>
                                            <p:strVal val="#ppt_x"/>
                                          </p:val>
                                        </p:tav>
                                      </p:tavLst>
                                    </p:anim>
                                    <p:animEffect transition="in" filter="wipe(right)">
                                      <p:cBhvr>
                                        <p:cTn id="19" dur="500"/>
                                        <p:tgtEl>
                                          <p:spTgt spid="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750" fill="hold"/>
                                        <p:tgtEl>
                                          <p:spTgt spid="9"/>
                                        </p:tgtEl>
                                        <p:attrNameLst>
                                          <p:attrName>ppt_w</p:attrName>
                                        </p:attrNameLst>
                                      </p:cBhvr>
                                      <p:tavLst>
                                        <p:tav tm="0">
                                          <p:val>
                                            <p:fltVal val="0"/>
                                          </p:val>
                                        </p:tav>
                                        <p:tav tm="100000">
                                          <p:val>
                                            <p:strVal val="#ppt_w"/>
                                          </p:val>
                                        </p:tav>
                                      </p:tavLst>
                                    </p:anim>
                                    <p:anim calcmode="lin" valueType="num">
                                      <p:cBhvr>
                                        <p:cTn id="24" dur="750" fill="hold"/>
                                        <p:tgtEl>
                                          <p:spTgt spid="9"/>
                                        </p:tgtEl>
                                        <p:attrNameLst>
                                          <p:attrName>ppt_h</p:attrName>
                                        </p:attrNameLst>
                                      </p:cBhvr>
                                      <p:tavLst>
                                        <p:tav tm="0">
                                          <p:val>
                                            <p:fltVal val="0"/>
                                          </p:val>
                                        </p:tav>
                                        <p:tav tm="100000">
                                          <p:val>
                                            <p:strVal val="#ppt_h"/>
                                          </p:val>
                                        </p:tav>
                                      </p:tavLst>
                                    </p:anim>
                                    <p:animEffect transition="in" filter="fade">
                                      <p:cBhvr>
                                        <p:cTn id="25" dur="750"/>
                                        <p:tgtEl>
                                          <p:spTgt spid="9"/>
                                        </p:tgtEl>
                                      </p:cBhvr>
                                    </p:animEffect>
                                  </p:childTnLst>
                                </p:cTn>
                              </p:par>
                            </p:childTnLst>
                          </p:cTn>
                        </p:par>
                        <p:par>
                          <p:cTn id="26" fill="hold">
                            <p:stCondLst>
                              <p:cond delay="225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1000"/>
                                        <p:tgtEl>
                                          <p:spTgt spid="10"/>
                                        </p:tgtEl>
                                      </p:cBhvr>
                                    </p:animEffect>
                                  </p:childTnLst>
                                </p:cTn>
                              </p:par>
                            </p:childTnLst>
                          </p:cTn>
                        </p:par>
                        <p:par>
                          <p:cTn id="30" fill="hold">
                            <p:stCondLst>
                              <p:cond delay="3250"/>
                            </p:stCondLst>
                            <p:childTnLst>
                              <p:par>
                                <p:cTn id="31" presetID="10" presetClass="entr" presetSubtype="0" fill="hold" grpId="0" nodeType="afterEffect">
                                  <p:stCondLst>
                                    <p:cond delay="0"/>
                                  </p:stCondLst>
                                  <p:iterate type="lt">
                                    <p:tmPct val="10000"/>
                                  </p:iterate>
                                  <p:childTnLst>
                                    <p:set>
                                      <p:cBhvr>
                                        <p:cTn id="32" dur="1" fill="hold">
                                          <p:stCondLst>
                                            <p:cond delay="0"/>
                                          </p:stCondLst>
                                        </p:cTn>
                                        <p:tgtEl>
                                          <p:spTgt spid="11"/>
                                        </p:tgtEl>
                                        <p:attrNameLst>
                                          <p:attrName>style.visibility</p:attrName>
                                        </p:attrNameLst>
                                      </p:cBhvr>
                                      <p:to>
                                        <p:strVal val="visible"/>
                                      </p:to>
                                    </p:set>
                                    <p:animEffect transition="in" filter="fade">
                                      <p:cBhvr>
                                        <p:cTn id="33" dur="750"/>
                                        <p:tgtEl>
                                          <p:spTgt spid="11"/>
                                        </p:tgtEl>
                                      </p:cBhvr>
                                    </p:animEffect>
                                  </p:childTnLst>
                                </p:cTn>
                              </p:par>
                            </p:childTnLst>
                          </p:cTn>
                        </p:par>
                        <p:par>
                          <p:cTn id="34" fill="hold">
                            <p:stCondLst>
                              <p:cond delay="7525"/>
                            </p:stCondLst>
                            <p:childTnLst>
                              <p:par>
                                <p:cTn id="35" presetID="22" presetClass="entr" presetSubtype="1"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1000"/>
                                        <p:tgtEl>
                                          <p:spTgt spid="12"/>
                                        </p:tgtEl>
                                      </p:cBhvr>
                                    </p:animEffect>
                                  </p:childTnLst>
                                </p:cTn>
                              </p:par>
                            </p:childTnLst>
                          </p:cTn>
                        </p:par>
                        <p:par>
                          <p:cTn id="38" fill="hold">
                            <p:stCondLst>
                              <p:cond delay="8525"/>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childTnLst>
                          </p:cTn>
                        </p:par>
                        <p:par>
                          <p:cTn id="49" fill="hold">
                            <p:stCondLst>
                              <p:cond delay="9525"/>
                            </p:stCondLst>
                            <p:childTnLst>
                              <p:par>
                                <p:cTn id="50" presetID="12" presetClass="entr" presetSubtype="8"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p:tgtEl>
                                          <p:spTgt spid="14"/>
                                        </p:tgtEl>
                                        <p:attrNameLst>
                                          <p:attrName>ppt_x</p:attrName>
                                        </p:attrNameLst>
                                      </p:cBhvr>
                                      <p:tavLst>
                                        <p:tav tm="0">
                                          <p:val>
                                            <p:strVal val="#ppt_x-#ppt_w*1.125000"/>
                                          </p:val>
                                        </p:tav>
                                        <p:tav tm="100000">
                                          <p:val>
                                            <p:strVal val="#ppt_x"/>
                                          </p:val>
                                        </p:tav>
                                      </p:tavLst>
                                    </p:anim>
                                    <p:animEffect transition="in" filter="wipe(right)">
                                      <p:cBhvr>
                                        <p:cTn id="53" dur="500"/>
                                        <p:tgtEl>
                                          <p:spTgt spid="14"/>
                                        </p:tgtEl>
                                      </p:cBhvr>
                                    </p:animEffect>
                                  </p:childTnLst>
                                </p:cTn>
                              </p:par>
                            </p:childTnLst>
                          </p:cTn>
                        </p:par>
                        <p:par>
                          <p:cTn id="54" fill="hold">
                            <p:stCondLst>
                              <p:cond delay="10025"/>
                            </p:stCondLst>
                            <p:childTnLst>
                              <p:par>
                                <p:cTn id="55" presetID="53" presetClass="entr" presetSubtype="16"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750" fill="hold"/>
                                        <p:tgtEl>
                                          <p:spTgt spid="15"/>
                                        </p:tgtEl>
                                        <p:attrNameLst>
                                          <p:attrName>ppt_w</p:attrName>
                                        </p:attrNameLst>
                                      </p:cBhvr>
                                      <p:tavLst>
                                        <p:tav tm="0">
                                          <p:val>
                                            <p:fltVal val="0"/>
                                          </p:val>
                                        </p:tav>
                                        <p:tav tm="100000">
                                          <p:val>
                                            <p:strVal val="#ppt_w"/>
                                          </p:val>
                                        </p:tav>
                                      </p:tavLst>
                                    </p:anim>
                                    <p:anim calcmode="lin" valueType="num">
                                      <p:cBhvr>
                                        <p:cTn id="58" dur="750" fill="hold"/>
                                        <p:tgtEl>
                                          <p:spTgt spid="15"/>
                                        </p:tgtEl>
                                        <p:attrNameLst>
                                          <p:attrName>ppt_h</p:attrName>
                                        </p:attrNameLst>
                                      </p:cBhvr>
                                      <p:tavLst>
                                        <p:tav tm="0">
                                          <p:val>
                                            <p:fltVal val="0"/>
                                          </p:val>
                                        </p:tav>
                                        <p:tav tm="100000">
                                          <p:val>
                                            <p:strVal val="#ppt_h"/>
                                          </p:val>
                                        </p:tav>
                                      </p:tavLst>
                                    </p:anim>
                                    <p:animEffect transition="in" filter="fade">
                                      <p:cBhvr>
                                        <p:cTn id="59" dur="750"/>
                                        <p:tgtEl>
                                          <p:spTgt spid="15"/>
                                        </p:tgtEl>
                                      </p:cBhvr>
                                    </p:animEffect>
                                  </p:childTnLst>
                                </p:cTn>
                              </p:par>
                            </p:childTnLst>
                          </p:cTn>
                        </p:par>
                        <p:par>
                          <p:cTn id="60" fill="hold">
                            <p:stCondLst>
                              <p:cond delay="10775"/>
                            </p:stCondLst>
                            <p:childTnLst>
                              <p:par>
                                <p:cTn id="61" presetID="22" presetClass="entr" presetSubtype="8" fill="hold"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ipe(left)">
                                      <p:cBhvr>
                                        <p:cTn id="63" dur="1000"/>
                                        <p:tgtEl>
                                          <p:spTgt spid="16"/>
                                        </p:tgtEl>
                                      </p:cBhvr>
                                    </p:animEffect>
                                  </p:childTnLst>
                                </p:cTn>
                              </p:par>
                            </p:childTnLst>
                          </p:cTn>
                        </p:par>
                        <p:par>
                          <p:cTn id="64" fill="hold">
                            <p:stCondLst>
                              <p:cond delay="11775"/>
                            </p:stCondLst>
                            <p:childTnLst>
                              <p:par>
                                <p:cTn id="65" presetID="10" presetClass="entr" presetSubtype="0" fill="hold" grpId="0" nodeType="afterEffect">
                                  <p:stCondLst>
                                    <p:cond delay="0"/>
                                  </p:stCondLst>
                                  <p:iterate type="lt">
                                    <p:tmPct val="10000"/>
                                  </p:iterate>
                                  <p:childTnLst>
                                    <p:set>
                                      <p:cBhvr>
                                        <p:cTn id="66" dur="1" fill="hold">
                                          <p:stCondLst>
                                            <p:cond delay="0"/>
                                          </p:stCondLst>
                                        </p:cTn>
                                        <p:tgtEl>
                                          <p:spTgt spid="17"/>
                                        </p:tgtEl>
                                        <p:attrNameLst>
                                          <p:attrName>style.visibility</p:attrName>
                                        </p:attrNameLst>
                                      </p:cBhvr>
                                      <p:to>
                                        <p:strVal val="visible"/>
                                      </p:to>
                                    </p:set>
                                    <p:animEffect transition="in" filter="fade">
                                      <p:cBhvr>
                                        <p:cTn id="67" dur="750"/>
                                        <p:tgtEl>
                                          <p:spTgt spid="17"/>
                                        </p:tgtEl>
                                      </p:cBhvr>
                                    </p:animEffect>
                                  </p:childTnLst>
                                </p:cTn>
                              </p:par>
                              <p:par>
                                <p:cTn id="68" presetID="10" presetClass="entr" presetSubtype="0" fill="hold" grpId="0" nodeType="withEffect">
                                  <p:stCondLst>
                                    <p:cond delay="50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700"/>
                                        <p:tgtEl>
                                          <p:spTgt spid="28"/>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7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1" grpId="0"/>
      <p:bldP spid="13" grpId="0" animBg="1"/>
      <p:bldP spid="14" grpId="0"/>
      <p:bldP spid="15" grpId="0"/>
      <p:bldP spid="17" grpId="0"/>
      <p:bldP spid="18" grpId="0" animBg="1"/>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695325" y="2619034"/>
            <a:ext cx="3767328" cy="0"/>
          </a:xfrm>
          <a:prstGeom prst="line">
            <a:avLst/>
          </a:prstGeom>
          <a:ln w="22225">
            <a:solidFill>
              <a:srgbClr val="8AC028"/>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167956" y="2203461"/>
            <a:ext cx="2999232"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输入</a:t>
            </a: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一些相关的文字</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Freeform 5"/>
          <p:cNvSpPr>
            <a:spLocks noEditPoints="1"/>
          </p:cNvSpPr>
          <p:nvPr/>
        </p:nvSpPr>
        <p:spPr bwMode="auto">
          <a:xfrm>
            <a:off x="719006" y="2064679"/>
            <a:ext cx="374686" cy="521624"/>
          </a:xfrm>
          <a:custGeom>
            <a:avLst/>
            <a:gdLst>
              <a:gd name="T0" fmla="*/ 31 w 83"/>
              <a:gd name="T1" fmla="*/ 75 h 117"/>
              <a:gd name="T2" fmla="*/ 28 w 83"/>
              <a:gd name="T3" fmla="*/ 38 h 117"/>
              <a:gd name="T4" fmla="*/ 34 w 83"/>
              <a:gd name="T5" fmla="*/ 35 h 117"/>
              <a:gd name="T6" fmla="*/ 42 w 83"/>
              <a:gd name="T7" fmla="*/ 37 h 117"/>
              <a:gd name="T8" fmla="*/ 49 w 83"/>
              <a:gd name="T9" fmla="*/ 35 h 117"/>
              <a:gd name="T10" fmla="*/ 56 w 83"/>
              <a:gd name="T11" fmla="*/ 37 h 117"/>
              <a:gd name="T12" fmla="*/ 51 w 83"/>
              <a:gd name="T13" fmla="*/ 64 h 117"/>
              <a:gd name="T14" fmla="*/ 62 w 83"/>
              <a:gd name="T15" fmla="*/ 56 h 117"/>
              <a:gd name="T16" fmla="*/ 24 w 83"/>
              <a:gd name="T17" fmla="*/ 13 h 117"/>
              <a:gd name="T18" fmla="*/ 62 w 83"/>
              <a:gd name="T19" fmla="*/ 42 h 117"/>
              <a:gd name="T20" fmla="*/ 60 w 83"/>
              <a:gd name="T21" fmla="*/ 47 h 117"/>
              <a:gd name="T22" fmla="*/ 56 w 83"/>
              <a:gd name="T23" fmla="*/ 97 h 117"/>
              <a:gd name="T24" fmla="*/ 32 w 83"/>
              <a:gd name="T25" fmla="*/ 93 h 117"/>
              <a:gd name="T26" fmla="*/ 56 w 83"/>
              <a:gd name="T27" fmla="*/ 90 h 117"/>
              <a:gd name="T28" fmla="*/ 25 w 83"/>
              <a:gd name="T29" fmla="*/ 86 h 117"/>
              <a:gd name="T30" fmla="*/ 24 w 83"/>
              <a:gd name="T31" fmla="*/ 93 h 117"/>
              <a:gd name="T32" fmla="*/ 25 w 83"/>
              <a:gd name="T33" fmla="*/ 102 h 117"/>
              <a:gd name="T34" fmla="*/ 57 w 83"/>
              <a:gd name="T35" fmla="*/ 102 h 117"/>
              <a:gd name="T36" fmla="*/ 32 w 83"/>
              <a:gd name="T37" fmla="*/ 98 h 117"/>
              <a:gd name="T38" fmla="*/ 25 w 83"/>
              <a:gd name="T39" fmla="*/ 108 h 117"/>
              <a:gd name="T40" fmla="*/ 20 w 83"/>
              <a:gd name="T41" fmla="*/ 102 h 117"/>
              <a:gd name="T42" fmla="*/ 19 w 83"/>
              <a:gd name="T43" fmla="*/ 92 h 117"/>
              <a:gd name="T44" fmla="*/ 20 w 83"/>
              <a:gd name="T45" fmla="*/ 85 h 117"/>
              <a:gd name="T46" fmla="*/ 14 w 83"/>
              <a:gd name="T47" fmla="*/ 61 h 117"/>
              <a:gd name="T48" fmla="*/ 63 w 83"/>
              <a:gd name="T49" fmla="*/ 5 h 117"/>
              <a:gd name="T50" fmla="*/ 60 w 83"/>
              <a:gd name="T51" fmla="*/ 83 h 117"/>
              <a:gd name="T52" fmla="*/ 60 w 83"/>
              <a:gd name="T53" fmla="*/ 91 h 117"/>
              <a:gd name="T54" fmla="*/ 60 w 83"/>
              <a:gd name="T55" fmla="*/ 99 h 117"/>
              <a:gd name="T56" fmla="*/ 59 w 83"/>
              <a:gd name="T57" fmla="*/ 108 h 117"/>
              <a:gd name="T58" fmla="*/ 34 w 83"/>
              <a:gd name="T59" fmla="*/ 75 h 117"/>
              <a:gd name="T60" fmla="*/ 37 w 83"/>
              <a:gd name="T61" fmla="*/ 75 h 117"/>
              <a:gd name="T62" fmla="*/ 39 w 83"/>
              <a:gd name="T63" fmla="*/ 65 h 117"/>
              <a:gd name="T64" fmla="*/ 40 w 83"/>
              <a:gd name="T65" fmla="*/ 50 h 117"/>
              <a:gd name="T66" fmla="*/ 46 w 83"/>
              <a:gd name="T67" fmla="*/ 49 h 117"/>
              <a:gd name="T68" fmla="*/ 44 w 83"/>
              <a:gd name="T69" fmla="*/ 52 h 117"/>
              <a:gd name="T70" fmla="*/ 46 w 83"/>
              <a:gd name="T71" fmla="*/ 65 h 117"/>
              <a:gd name="T72" fmla="*/ 42 w 83"/>
              <a:gd name="T73" fmla="*/ 75 h 117"/>
              <a:gd name="T74" fmla="*/ 41 w 83"/>
              <a:gd name="T75" fmla="*/ 75 h 117"/>
              <a:gd name="T76" fmla="*/ 41 w 83"/>
              <a:gd name="T77" fmla="*/ 75 h 117"/>
              <a:gd name="T78" fmla="*/ 47 w 83"/>
              <a:gd name="T79" fmla="*/ 66 h 117"/>
              <a:gd name="T80" fmla="*/ 49 w 83"/>
              <a:gd name="T81" fmla="*/ 75 h 117"/>
              <a:gd name="T82" fmla="*/ 32 w 83"/>
              <a:gd name="T83" fmla="*/ 38 h 117"/>
              <a:gd name="T84" fmla="*/ 42 w 83"/>
              <a:gd name="T85" fmla="*/ 38 h 117"/>
              <a:gd name="T86" fmla="*/ 43 w 83"/>
              <a:gd name="T87" fmla="*/ 38 h 117"/>
              <a:gd name="T88" fmla="*/ 52 w 83"/>
              <a:gd name="T89" fmla="*/ 38 h 117"/>
              <a:gd name="T90" fmla="*/ 48 w 83"/>
              <a:gd name="T91" fmla="*/ 53 h 117"/>
              <a:gd name="T92" fmla="*/ 49 w 83"/>
              <a:gd name="T93" fmla="*/ 46 h 117"/>
              <a:gd name="T94" fmla="*/ 35 w 83"/>
              <a:gd name="T95" fmla="*/ 48 h 117"/>
              <a:gd name="T96" fmla="*/ 37 w 83"/>
              <a:gd name="T97" fmla="*/ 5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 h="117">
                <a:moveTo>
                  <a:pt x="13" y="25"/>
                </a:moveTo>
                <a:cubicBezTo>
                  <a:pt x="10" y="38"/>
                  <a:pt x="15" y="47"/>
                  <a:pt x="21" y="56"/>
                </a:cubicBezTo>
                <a:cubicBezTo>
                  <a:pt x="25" y="62"/>
                  <a:pt x="29" y="68"/>
                  <a:pt x="31" y="75"/>
                </a:cubicBezTo>
                <a:cubicBezTo>
                  <a:pt x="31" y="75"/>
                  <a:pt x="31" y="75"/>
                  <a:pt x="31" y="75"/>
                </a:cubicBezTo>
                <a:cubicBezTo>
                  <a:pt x="31" y="69"/>
                  <a:pt x="31" y="69"/>
                  <a:pt x="31" y="69"/>
                </a:cubicBezTo>
                <a:cubicBezTo>
                  <a:pt x="31" y="67"/>
                  <a:pt x="32" y="66"/>
                  <a:pt x="33" y="64"/>
                </a:cubicBezTo>
                <a:cubicBezTo>
                  <a:pt x="34" y="64"/>
                  <a:pt x="35" y="63"/>
                  <a:pt x="36" y="63"/>
                </a:cubicBezTo>
                <a:cubicBezTo>
                  <a:pt x="28" y="38"/>
                  <a:pt x="28" y="38"/>
                  <a:pt x="28" y="38"/>
                </a:cubicBezTo>
                <a:cubicBezTo>
                  <a:pt x="27" y="37"/>
                  <a:pt x="27" y="37"/>
                  <a:pt x="27" y="37"/>
                </a:cubicBezTo>
                <a:cubicBezTo>
                  <a:pt x="28" y="37"/>
                  <a:pt x="28" y="37"/>
                  <a:pt x="28" y="37"/>
                </a:cubicBezTo>
                <a:cubicBezTo>
                  <a:pt x="30" y="37"/>
                  <a:pt x="31" y="37"/>
                  <a:pt x="32" y="37"/>
                </a:cubicBezTo>
                <a:cubicBezTo>
                  <a:pt x="33" y="37"/>
                  <a:pt x="34" y="36"/>
                  <a:pt x="34" y="35"/>
                </a:cubicBezTo>
                <a:cubicBezTo>
                  <a:pt x="35" y="35"/>
                  <a:pt x="35" y="35"/>
                  <a:pt x="35" y="35"/>
                </a:cubicBezTo>
                <a:cubicBezTo>
                  <a:pt x="35" y="35"/>
                  <a:pt x="35" y="35"/>
                  <a:pt x="35" y="35"/>
                </a:cubicBezTo>
                <a:cubicBezTo>
                  <a:pt x="36" y="36"/>
                  <a:pt x="37" y="36"/>
                  <a:pt x="38" y="36"/>
                </a:cubicBezTo>
                <a:cubicBezTo>
                  <a:pt x="39" y="37"/>
                  <a:pt x="41" y="37"/>
                  <a:pt x="42" y="37"/>
                </a:cubicBezTo>
                <a:cubicBezTo>
                  <a:pt x="42" y="37"/>
                  <a:pt x="42" y="37"/>
                  <a:pt x="42" y="37"/>
                </a:cubicBezTo>
                <a:cubicBezTo>
                  <a:pt x="42" y="37"/>
                  <a:pt x="42" y="37"/>
                  <a:pt x="42" y="37"/>
                </a:cubicBezTo>
                <a:cubicBezTo>
                  <a:pt x="44" y="37"/>
                  <a:pt x="45" y="37"/>
                  <a:pt x="46" y="36"/>
                </a:cubicBezTo>
                <a:cubicBezTo>
                  <a:pt x="47" y="36"/>
                  <a:pt x="48" y="36"/>
                  <a:pt x="49" y="35"/>
                </a:cubicBezTo>
                <a:cubicBezTo>
                  <a:pt x="49" y="35"/>
                  <a:pt x="49" y="35"/>
                  <a:pt x="49" y="35"/>
                </a:cubicBezTo>
                <a:cubicBezTo>
                  <a:pt x="50" y="35"/>
                  <a:pt x="50" y="35"/>
                  <a:pt x="50" y="35"/>
                </a:cubicBezTo>
                <a:cubicBezTo>
                  <a:pt x="51" y="36"/>
                  <a:pt x="51" y="37"/>
                  <a:pt x="52" y="37"/>
                </a:cubicBezTo>
                <a:cubicBezTo>
                  <a:pt x="54" y="37"/>
                  <a:pt x="55" y="37"/>
                  <a:pt x="56" y="37"/>
                </a:cubicBezTo>
                <a:cubicBezTo>
                  <a:pt x="57" y="37"/>
                  <a:pt x="57" y="37"/>
                  <a:pt x="57" y="37"/>
                </a:cubicBezTo>
                <a:cubicBezTo>
                  <a:pt x="57" y="38"/>
                  <a:pt x="57" y="38"/>
                  <a:pt x="57" y="38"/>
                </a:cubicBezTo>
                <a:cubicBezTo>
                  <a:pt x="48" y="63"/>
                  <a:pt x="48" y="63"/>
                  <a:pt x="48" y="63"/>
                </a:cubicBezTo>
                <a:cubicBezTo>
                  <a:pt x="49" y="63"/>
                  <a:pt x="50" y="64"/>
                  <a:pt x="51" y="64"/>
                </a:cubicBezTo>
                <a:cubicBezTo>
                  <a:pt x="51" y="64"/>
                  <a:pt x="51" y="64"/>
                  <a:pt x="51" y="64"/>
                </a:cubicBezTo>
                <a:cubicBezTo>
                  <a:pt x="52" y="66"/>
                  <a:pt x="53" y="67"/>
                  <a:pt x="53" y="69"/>
                </a:cubicBezTo>
                <a:cubicBezTo>
                  <a:pt x="53" y="74"/>
                  <a:pt x="53" y="74"/>
                  <a:pt x="53" y="74"/>
                </a:cubicBezTo>
                <a:cubicBezTo>
                  <a:pt x="54" y="68"/>
                  <a:pt x="58" y="62"/>
                  <a:pt x="62" y="56"/>
                </a:cubicBezTo>
                <a:cubicBezTo>
                  <a:pt x="67" y="47"/>
                  <a:pt x="73" y="38"/>
                  <a:pt x="70" y="25"/>
                </a:cubicBezTo>
                <a:cubicBezTo>
                  <a:pt x="68" y="20"/>
                  <a:pt x="64" y="16"/>
                  <a:pt x="59" y="13"/>
                </a:cubicBezTo>
                <a:cubicBezTo>
                  <a:pt x="54" y="11"/>
                  <a:pt x="48" y="9"/>
                  <a:pt x="41" y="9"/>
                </a:cubicBezTo>
                <a:cubicBezTo>
                  <a:pt x="35" y="9"/>
                  <a:pt x="29" y="11"/>
                  <a:pt x="24" y="13"/>
                </a:cubicBezTo>
                <a:cubicBezTo>
                  <a:pt x="18" y="16"/>
                  <a:pt x="15" y="20"/>
                  <a:pt x="13" y="25"/>
                </a:cubicBezTo>
                <a:close/>
                <a:moveTo>
                  <a:pt x="65" y="24"/>
                </a:moveTo>
                <a:cubicBezTo>
                  <a:pt x="69" y="30"/>
                  <a:pt x="69" y="38"/>
                  <a:pt x="65" y="44"/>
                </a:cubicBezTo>
                <a:cubicBezTo>
                  <a:pt x="62" y="42"/>
                  <a:pt x="62" y="42"/>
                  <a:pt x="62" y="42"/>
                </a:cubicBezTo>
                <a:cubicBezTo>
                  <a:pt x="64" y="37"/>
                  <a:pt x="65" y="31"/>
                  <a:pt x="65" y="24"/>
                </a:cubicBezTo>
                <a:close/>
                <a:moveTo>
                  <a:pt x="62" y="48"/>
                </a:moveTo>
                <a:cubicBezTo>
                  <a:pt x="61" y="50"/>
                  <a:pt x="59" y="51"/>
                  <a:pt x="57" y="52"/>
                </a:cubicBezTo>
                <a:cubicBezTo>
                  <a:pt x="58" y="50"/>
                  <a:pt x="59" y="48"/>
                  <a:pt x="60" y="47"/>
                </a:cubicBezTo>
                <a:cubicBezTo>
                  <a:pt x="62" y="48"/>
                  <a:pt x="62" y="48"/>
                  <a:pt x="62" y="48"/>
                </a:cubicBezTo>
                <a:close/>
                <a:moveTo>
                  <a:pt x="32" y="98"/>
                </a:moveTo>
                <a:cubicBezTo>
                  <a:pt x="37" y="99"/>
                  <a:pt x="41" y="99"/>
                  <a:pt x="45" y="99"/>
                </a:cubicBezTo>
                <a:cubicBezTo>
                  <a:pt x="49" y="98"/>
                  <a:pt x="52" y="98"/>
                  <a:pt x="56" y="97"/>
                </a:cubicBezTo>
                <a:cubicBezTo>
                  <a:pt x="58" y="95"/>
                  <a:pt x="58" y="95"/>
                  <a:pt x="58" y="95"/>
                </a:cubicBezTo>
                <a:cubicBezTo>
                  <a:pt x="57" y="93"/>
                  <a:pt x="57" y="93"/>
                  <a:pt x="57" y="93"/>
                </a:cubicBezTo>
                <a:cubicBezTo>
                  <a:pt x="53" y="93"/>
                  <a:pt x="49" y="94"/>
                  <a:pt x="45" y="94"/>
                </a:cubicBezTo>
                <a:cubicBezTo>
                  <a:pt x="40" y="94"/>
                  <a:pt x="36" y="94"/>
                  <a:pt x="32" y="93"/>
                </a:cubicBezTo>
                <a:cubicBezTo>
                  <a:pt x="32" y="90"/>
                  <a:pt x="32" y="90"/>
                  <a:pt x="32" y="90"/>
                </a:cubicBezTo>
                <a:cubicBezTo>
                  <a:pt x="37" y="91"/>
                  <a:pt x="41" y="91"/>
                  <a:pt x="45" y="91"/>
                </a:cubicBezTo>
                <a:cubicBezTo>
                  <a:pt x="48" y="91"/>
                  <a:pt x="52" y="91"/>
                  <a:pt x="56" y="90"/>
                </a:cubicBezTo>
                <a:cubicBezTo>
                  <a:pt x="56" y="90"/>
                  <a:pt x="56" y="90"/>
                  <a:pt x="56" y="90"/>
                </a:cubicBezTo>
                <a:cubicBezTo>
                  <a:pt x="58" y="87"/>
                  <a:pt x="58" y="87"/>
                  <a:pt x="58" y="87"/>
                </a:cubicBezTo>
                <a:cubicBezTo>
                  <a:pt x="57" y="85"/>
                  <a:pt x="57" y="85"/>
                  <a:pt x="57" y="85"/>
                </a:cubicBezTo>
                <a:cubicBezTo>
                  <a:pt x="26" y="85"/>
                  <a:pt x="26" y="85"/>
                  <a:pt x="26" y="85"/>
                </a:cubicBezTo>
                <a:cubicBezTo>
                  <a:pt x="25" y="86"/>
                  <a:pt x="25" y="86"/>
                  <a:pt x="25" y="86"/>
                </a:cubicBezTo>
                <a:cubicBezTo>
                  <a:pt x="27" y="89"/>
                  <a:pt x="27" y="89"/>
                  <a:pt x="27" y="89"/>
                </a:cubicBezTo>
                <a:cubicBezTo>
                  <a:pt x="28" y="90"/>
                  <a:pt x="28" y="90"/>
                  <a:pt x="28" y="90"/>
                </a:cubicBezTo>
                <a:cubicBezTo>
                  <a:pt x="27" y="92"/>
                  <a:pt x="27" y="92"/>
                  <a:pt x="27" y="92"/>
                </a:cubicBezTo>
                <a:cubicBezTo>
                  <a:pt x="24" y="93"/>
                  <a:pt x="24" y="93"/>
                  <a:pt x="24" y="93"/>
                </a:cubicBezTo>
                <a:cubicBezTo>
                  <a:pt x="27" y="97"/>
                  <a:pt x="27" y="97"/>
                  <a:pt x="27" y="97"/>
                </a:cubicBezTo>
                <a:cubicBezTo>
                  <a:pt x="28" y="98"/>
                  <a:pt x="28" y="98"/>
                  <a:pt x="28" y="98"/>
                </a:cubicBezTo>
                <a:cubicBezTo>
                  <a:pt x="27" y="99"/>
                  <a:pt x="27" y="99"/>
                  <a:pt x="27" y="99"/>
                </a:cubicBezTo>
                <a:cubicBezTo>
                  <a:pt x="25" y="102"/>
                  <a:pt x="25" y="102"/>
                  <a:pt x="25" y="102"/>
                </a:cubicBezTo>
                <a:cubicBezTo>
                  <a:pt x="27" y="105"/>
                  <a:pt x="27" y="105"/>
                  <a:pt x="27" y="105"/>
                </a:cubicBezTo>
                <a:cubicBezTo>
                  <a:pt x="31" y="107"/>
                  <a:pt x="36" y="109"/>
                  <a:pt x="41" y="108"/>
                </a:cubicBezTo>
                <a:cubicBezTo>
                  <a:pt x="46" y="108"/>
                  <a:pt x="51" y="107"/>
                  <a:pt x="56" y="105"/>
                </a:cubicBezTo>
                <a:cubicBezTo>
                  <a:pt x="57" y="102"/>
                  <a:pt x="57" y="102"/>
                  <a:pt x="57" y="102"/>
                </a:cubicBezTo>
                <a:cubicBezTo>
                  <a:pt x="56" y="100"/>
                  <a:pt x="56" y="100"/>
                  <a:pt x="56" y="100"/>
                </a:cubicBezTo>
                <a:cubicBezTo>
                  <a:pt x="52" y="101"/>
                  <a:pt x="49" y="101"/>
                  <a:pt x="45" y="101"/>
                </a:cubicBezTo>
                <a:cubicBezTo>
                  <a:pt x="40" y="102"/>
                  <a:pt x="36" y="101"/>
                  <a:pt x="32" y="101"/>
                </a:cubicBezTo>
                <a:cubicBezTo>
                  <a:pt x="32" y="98"/>
                  <a:pt x="32" y="98"/>
                  <a:pt x="32" y="98"/>
                </a:cubicBezTo>
                <a:close/>
                <a:moveTo>
                  <a:pt x="50" y="111"/>
                </a:moveTo>
                <a:cubicBezTo>
                  <a:pt x="49" y="115"/>
                  <a:pt x="45" y="117"/>
                  <a:pt x="41" y="117"/>
                </a:cubicBezTo>
                <a:cubicBezTo>
                  <a:pt x="37" y="117"/>
                  <a:pt x="33" y="115"/>
                  <a:pt x="32" y="111"/>
                </a:cubicBezTo>
                <a:cubicBezTo>
                  <a:pt x="30" y="111"/>
                  <a:pt x="27" y="110"/>
                  <a:pt x="25" y="108"/>
                </a:cubicBezTo>
                <a:cubicBezTo>
                  <a:pt x="24" y="108"/>
                  <a:pt x="24" y="108"/>
                  <a:pt x="24" y="108"/>
                </a:cubicBezTo>
                <a:cubicBezTo>
                  <a:pt x="24" y="108"/>
                  <a:pt x="24" y="108"/>
                  <a:pt x="24" y="108"/>
                </a:cubicBezTo>
                <a:cubicBezTo>
                  <a:pt x="21" y="103"/>
                  <a:pt x="21" y="103"/>
                  <a:pt x="21" y="103"/>
                </a:cubicBezTo>
                <a:cubicBezTo>
                  <a:pt x="20" y="102"/>
                  <a:pt x="20" y="102"/>
                  <a:pt x="20" y="102"/>
                </a:cubicBezTo>
                <a:cubicBezTo>
                  <a:pt x="21" y="101"/>
                  <a:pt x="21" y="101"/>
                  <a:pt x="21" y="101"/>
                </a:cubicBezTo>
                <a:cubicBezTo>
                  <a:pt x="23" y="98"/>
                  <a:pt x="23" y="98"/>
                  <a:pt x="23" y="98"/>
                </a:cubicBezTo>
                <a:cubicBezTo>
                  <a:pt x="20" y="94"/>
                  <a:pt x="20" y="94"/>
                  <a:pt x="20" y="94"/>
                </a:cubicBezTo>
                <a:cubicBezTo>
                  <a:pt x="19" y="92"/>
                  <a:pt x="19" y="92"/>
                  <a:pt x="19" y="92"/>
                </a:cubicBezTo>
                <a:cubicBezTo>
                  <a:pt x="21" y="91"/>
                  <a:pt x="21" y="91"/>
                  <a:pt x="21" y="91"/>
                </a:cubicBezTo>
                <a:cubicBezTo>
                  <a:pt x="23" y="90"/>
                  <a:pt x="23" y="90"/>
                  <a:pt x="23" y="90"/>
                </a:cubicBezTo>
                <a:cubicBezTo>
                  <a:pt x="21" y="86"/>
                  <a:pt x="21" y="86"/>
                  <a:pt x="21" y="86"/>
                </a:cubicBezTo>
                <a:cubicBezTo>
                  <a:pt x="20" y="85"/>
                  <a:pt x="20" y="85"/>
                  <a:pt x="20" y="85"/>
                </a:cubicBezTo>
                <a:cubicBezTo>
                  <a:pt x="21" y="84"/>
                  <a:pt x="21" y="84"/>
                  <a:pt x="21" y="84"/>
                </a:cubicBezTo>
                <a:cubicBezTo>
                  <a:pt x="23" y="83"/>
                  <a:pt x="23" y="83"/>
                  <a:pt x="23" y="83"/>
                </a:cubicBezTo>
                <a:cubicBezTo>
                  <a:pt x="23" y="80"/>
                  <a:pt x="23" y="80"/>
                  <a:pt x="23" y="80"/>
                </a:cubicBezTo>
                <a:cubicBezTo>
                  <a:pt x="21" y="73"/>
                  <a:pt x="17" y="67"/>
                  <a:pt x="14" y="61"/>
                </a:cubicBezTo>
                <a:cubicBezTo>
                  <a:pt x="7" y="50"/>
                  <a:pt x="0" y="40"/>
                  <a:pt x="4" y="23"/>
                </a:cubicBezTo>
                <a:cubicBezTo>
                  <a:pt x="7" y="15"/>
                  <a:pt x="12" y="9"/>
                  <a:pt x="20" y="5"/>
                </a:cubicBezTo>
                <a:cubicBezTo>
                  <a:pt x="26" y="2"/>
                  <a:pt x="34" y="0"/>
                  <a:pt x="41" y="0"/>
                </a:cubicBezTo>
                <a:cubicBezTo>
                  <a:pt x="49" y="0"/>
                  <a:pt x="57" y="2"/>
                  <a:pt x="63" y="5"/>
                </a:cubicBezTo>
                <a:cubicBezTo>
                  <a:pt x="71" y="9"/>
                  <a:pt x="76" y="15"/>
                  <a:pt x="79" y="23"/>
                </a:cubicBezTo>
                <a:cubicBezTo>
                  <a:pt x="83" y="40"/>
                  <a:pt x="76" y="50"/>
                  <a:pt x="69" y="61"/>
                </a:cubicBezTo>
                <a:cubicBezTo>
                  <a:pt x="66" y="67"/>
                  <a:pt x="62" y="73"/>
                  <a:pt x="60" y="80"/>
                </a:cubicBezTo>
                <a:cubicBezTo>
                  <a:pt x="60" y="83"/>
                  <a:pt x="60" y="83"/>
                  <a:pt x="60" y="83"/>
                </a:cubicBezTo>
                <a:cubicBezTo>
                  <a:pt x="62" y="86"/>
                  <a:pt x="62" y="86"/>
                  <a:pt x="62" y="86"/>
                </a:cubicBezTo>
                <a:cubicBezTo>
                  <a:pt x="62" y="87"/>
                  <a:pt x="62" y="87"/>
                  <a:pt x="62" y="87"/>
                </a:cubicBezTo>
                <a:cubicBezTo>
                  <a:pt x="62" y="88"/>
                  <a:pt x="62" y="88"/>
                  <a:pt x="62" y="88"/>
                </a:cubicBezTo>
                <a:cubicBezTo>
                  <a:pt x="60" y="91"/>
                  <a:pt x="60" y="91"/>
                  <a:pt x="60" y="91"/>
                </a:cubicBezTo>
                <a:cubicBezTo>
                  <a:pt x="62" y="93"/>
                  <a:pt x="62" y="93"/>
                  <a:pt x="62" y="93"/>
                </a:cubicBezTo>
                <a:cubicBezTo>
                  <a:pt x="63" y="94"/>
                  <a:pt x="63" y="94"/>
                  <a:pt x="63" y="94"/>
                </a:cubicBezTo>
                <a:cubicBezTo>
                  <a:pt x="62" y="95"/>
                  <a:pt x="62" y="95"/>
                  <a:pt x="62" y="95"/>
                </a:cubicBezTo>
                <a:cubicBezTo>
                  <a:pt x="60" y="99"/>
                  <a:pt x="60" y="99"/>
                  <a:pt x="60" y="99"/>
                </a:cubicBezTo>
                <a:cubicBezTo>
                  <a:pt x="61" y="101"/>
                  <a:pt x="61" y="101"/>
                  <a:pt x="61" y="101"/>
                </a:cubicBezTo>
                <a:cubicBezTo>
                  <a:pt x="62" y="102"/>
                  <a:pt x="62" y="102"/>
                  <a:pt x="62" y="102"/>
                </a:cubicBezTo>
                <a:cubicBezTo>
                  <a:pt x="61" y="103"/>
                  <a:pt x="61" y="103"/>
                  <a:pt x="61" y="103"/>
                </a:cubicBezTo>
                <a:cubicBezTo>
                  <a:pt x="59" y="108"/>
                  <a:pt x="59" y="108"/>
                  <a:pt x="59" y="108"/>
                </a:cubicBezTo>
                <a:cubicBezTo>
                  <a:pt x="59" y="108"/>
                  <a:pt x="59" y="108"/>
                  <a:pt x="59" y="108"/>
                </a:cubicBezTo>
                <a:cubicBezTo>
                  <a:pt x="58" y="108"/>
                  <a:pt x="58" y="108"/>
                  <a:pt x="58" y="108"/>
                </a:cubicBezTo>
                <a:cubicBezTo>
                  <a:pt x="56" y="110"/>
                  <a:pt x="53" y="111"/>
                  <a:pt x="50" y="111"/>
                </a:cubicBezTo>
                <a:close/>
                <a:moveTo>
                  <a:pt x="34" y="75"/>
                </a:moveTo>
                <a:cubicBezTo>
                  <a:pt x="34" y="69"/>
                  <a:pt x="34" y="69"/>
                  <a:pt x="34" y="69"/>
                </a:cubicBezTo>
                <a:cubicBezTo>
                  <a:pt x="34" y="68"/>
                  <a:pt x="35" y="67"/>
                  <a:pt x="35" y="67"/>
                </a:cubicBezTo>
                <a:cubicBezTo>
                  <a:pt x="36" y="66"/>
                  <a:pt x="36" y="66"/>
                  <a:pt x="37" y="66"/>
                </a:cubicBezTo>
                <a:cubicBezTo>
                  <a:pt x="37" y="75"/>
                  <a:pt x="37" y="75"/>
                  <a:pt x="37" y="75"/>
                </a:cubicBezTo>
                <a:cubicBezTo>
                  <a:pt x="34" y="75"/>
                  <a:pt x="34" y="75"/>
                  <a:pt x="34" y="75"/>
                </a:cubicBezTo>
                <a:close/>
                <a:moveTo>
                  <a:pt x="38" y="75"/>
                </a:moveTo>
                <a:cubicBezTo>
                  <a:pt x="38" y="65"/>
                  <a:pt x="38" y="65"/>
                  <a:pt x="38" y="65"/>
                </a:cubicBezTo>
                <a:cubicBezTo>
                  <a:pt x="39" y="65"/>
                  <a:pt x="39" y="65"/>
                  <a:pt x="39" y="65"/>
                </a:cubicBezTo>
                <a:cubicBezTo>
                  <a:pt x="40" y="65"/>
                  <a:pt x="40" y="65"/>
                  <a:pt x="40" y="65"/>
                </a:cubicBezTo>
                <a:cubicBezTo>
                  <a:pt x="40" y="64"/>
                  <a:pt x="40" y="64"/>
                  <a:pt x="40" y="64"/>
                </a:cubicBezTo>
                <a:cubicBezTo>
                  <a:pt x="40" y="52"/>
                  <a:pt x="40" y="52"/>
                  <a:pt x="40" y="52"/>
                </a:cubicBezTo>
                <a:cubicBezTo>
                  <a:pt x="40" y="50"/>
                  <a:pt x="40" y="50"/>
                  <a:pt x="40" y="50"/>
                </a:cubicBezTo>
                <a:cubicBezTo>
                  <a:pt x="39" y="50"/>
                  <a:pt x="39" y="50"/>
                  <a:pt x="39" y="50"/>
                </a:cubicBezTo>
                <a:cubicBezTo>
                  <a:pt x="38" y="50"/>
                  <a:pt x="38" y="50"/>
                  <a:pt x="38" y="50"/>
                </a:cubicBezTo>
                <a:cubicBezTo>
                  <a:pt x="38" y="49"/>
                  <a:pt x="38" y="49"/>
                  <a:pt x="38" y="49"/>
                </a:cubicBezTo>
                <a:cubicBezTo>
                  <a:pt x="46" y="49"/>
                  <a:pt x="46" y="49"/>
                  <a:pt x="46" y="49"/>
                </a:cubicBezTo>
                <a:cubicBezTo>
                  <a:pt x="46" y="50"/>
                  <a:pt x="46" y="50"/>
                  <a:pt x="46" y="50"/>
                </a:cubicBezTo>
                <a:cubicBezTo>
                  <a:pt x="46" y="50"/>
                  <a:pt x="46" y="50"/>
                  <a:pt x="46" y="50"/>
                </a:cubicBezTo>
                <a:cubicBezTo>
                  <a:pt x="44" y="50"/>
                  <a:pt x="44" y="50"/>
                  <a:pt x="44" y="50"/>
                </a:cubicBezTo>
                <a:cubicBezTo>
                  <a:pt x="44" y="52"/>
                  <a:pt x="44" y="52"/>
                  <a:pt x="44" y="52"/>
                </a:cubicBezTo>
                <a:cubicBezTo>
                  <a:pt x="44" y="64"/>
                  <a:pt x="44" y="64"/>
                  <a:pt x="44" y="64"/>
                </a:cubicBezTo>
                <a:cubicBezTo>
                  <a:pt x="44" y="65"/>
                  <a:pt x="44" y="65"/>
                  <a:pt x="44" y="65"/>
                </a:cubicBezTo>
                <a:cubicBezTo>
                  <a:pt x="46" y="65"/>
                  <a:pt x="46" y="65"/>
                  <a:pt x="46" y="65"/>
                </a:cubicBezTo>
                <a:cubicBezTo>
                  <a:pt x="46" y="65"/>
                  <a:pt x="46" y="65"/>
                  <a:pt x="46" y="65"/>
                </a:cubicBezTo>
                <a:cubicBezTo>
                  <a:pt x="46" y="75"/>
                  <a:pt x="46" y="75"/>
                  <a:pt x="46" y="75"/>
                </a:cubicBezTo>
                <a:cubicBezTo>
                  <a:pt x="42" y="75"/>
                  <a:pt x="42" y="75"/>
                  <a:pt x="42" y="75"/>
                </a:cubicBezTo>
                <a:cubicBezTo>
                  <a:pt x="42" y="75"/>
                  <a:pt x="42" y="75"/>
                  <a:pt x="42" y="75"/>
                </a:cubicBezTo>
                <a:cubicBezTo>
                  <a:pt x="42" y="75"/>
                  <a:pt x="42" y="75"/>
                  <a:pt x="42" y="75"/>
                </a:cubicBezTo>
                <a:cubicBezTo>
                  <a:pt x="42" y="75"/>
                  <a:pt x="42" y="75"/>
                  <a:pt x="42" y="75"/>
                </a:cubicBezTo>
                <a:cubicBezTo>
                  <a:pt x="42" y="75"/>
                  <a:pt x="42" y="75"/>
                  <a:pt x="42" y="75"/>
                </a:cubicBezTo>
                <a:cubicBezTo>
                  <a:pt x="42" y="75"/>
                  <a:pt x="42" y="75"/>
                  <a:pt x="42" y="75"/>
                </a:cubicBezTo>
                <a:cubicBezTo>
                  <a:pt x="41" y="75"/>
                  <a:pt x="41" y="75"/>
                  <a:pt x="41" y="75"/>
                </a:cubicBezTo>
                <a:cubicBezTo>
                  <a:pt x="41" y="75"/>
                  <a:pt x="41" y="75"/>
                  <a:pt x="41" y="75"/>
                </a:cubicBezTo>
                <a:cubicBezTo>
                  <a:pt x="41" y="75"/>
                  <a:pt x="41" y="75"/>
                  <a:pt x="41" y="75"/>
                </a:cubicBezTo>
                <a:cubicBezTo>
                  <a:pt x="41" y="75"/>
                  <a:pt x="41" y="75"/>
                  <a:pt x="41" y="75"/>
                </a:cubicBezTo>
                <a:cubicBezTo>
                  <a:pt x="41" y="75"/>
                  <a:pt x="41" y="75"/>
                  <a:pt x="41" y="75"/>
                </a:cubicBezTo>
                <a:cubicBezTo>
                  <a:pt x="41" y="75"/>
                  <a:pt x="41" y="75"/>
                  <a:pt x="41" y="75"/>
                </a:cubicBezTo>
                <a:cubicBezTo>
                  <a:pt x="38" y="75"/>
                  <a:pt x="38" y="75"/>
                  <a:pt x="38" y="75"/>
                </a:cubicBezTo>
                <a:close/>
                <a:moveTo>
                  <a:pt x="47" y="75"/>
                </a:moveTo>
                <a:cubicBezTo>
                  <a:pt x="47" y="66"/>
                  <a:pt x="47" y="66"/>
                  <a:pt x="47" y="66"/>
                </a:cubicBezTo>
                <a:cubicBezTo>
                  <a:pt x="48" y="66"/>
                  <a:pt x="48" y="66"/>
                  <a:pt x="48" y="67"/>
                </a:cubicBezTo>
                <a:cubicBezTo>
                  <a:pt x="48" y="67"/>
                  <a:pt x="48" y="67"/>
                  <a:pt x="48" y="67"/>
                </a:cubicBezTo>
                <a:cubicBezTo>
                  <a:pt x="49" y="67"/>
                  <a:pt x="49" y="68"/>
                  <a:pt x="49" y="69"/>
                </a:cubicBezTo>
                <a:cubicBezTo>
                  <a:pt x="49" y="75"/>
                  <a:pt x="49" y="75"/>
                  <a:pt x="49" y="75"/>
                </a:cubicBezTo>
                <a:cubicBezTo>
                  <a:pt x="47" y="75"/>
                  <a:pt x="47" y="75"/>
                  <a:pt x="47" y="75"/>
                </a:cubicBezTo>
                <a:close/>
                <a:moveTo>
                  <a:pt x="37" y="60"/>
                </a:moveTo>
                <a:cubicBezTo>
                  <a:pt x="29" y="39"/>
                  <a:pt x="29" y="39"/>
                  <a:pt x="29" y="39"/>
                </a:cubicBezTo>
                <a:cubicBezTo>
                  <a:pt x="30" y="39"/>
                  <a:pt x="31" y="38"/>
                  <a:pt x="32" y="38"/>
                </a:cubicBezTo>
                <a:cubicBezTo>
                  <a:pt x="33" y="38"/>
                  <a:pt x="34" y="37"/>
                  <a:pt x="35" y="37"/>
                </a:cubicBezTo>
                <a:cubicBezTo>
                  <a:pt x="36" y="37"/>
                  <a:pt x="37" y="37"/>
                  <a:pt x="38" y="38"/>
                </a:cubicBezTo>
                <a:cubicBezTo>
                  <a:pt x="39" y="38"/>
                  <a:pt x="41" y="38"/>
                  <a:pt x="42" y="38"/>
                </a:cubicBezTo>
                <a:cubicBezTo>
                  <a:pt x="42" y="38"/>
                  <a:pt x="42" y="38"/>
                  <a:pt x="42" y="38"/>
                </a:cubicBezTo>
                <a:cubicBezTo>
                  <a:pt x="42" y="38"/>
                  <a:pt x="42" y="38"/>
                  <a:pt x="42" y="38"/>
                </a:cubicBezTo>
                <a:cubicBezTo>
                  <a:pt x="42" y="38"/>
                  <a:pt x="42" y="38"/>
                  <a:pt x="42" y="38"/>
                </a:cubicBezTo>
                <a:cubicBezTo>
                  <a:pt x="42" y="38"/>
                  <a:pt x="42" y="38"/>
                  <a:pt x="43" y="38"/>
                </a:cubicBezTo>
                <a:cubicBezTo>
                  <a:pt x="43" y="38"/>
                  <a:pt x="43" y="38"/>
                  <a:pt x="43" y="38"/>
                </a:cubicBezTo>
                <a:cubicBezTo>
                  <a:pt x="43" y="38"/>
                  <a:pt x="43" y="38"/>
                  <a:pt x="43" y="38"/>
                </a:cubicBezTo>
                <a:cubicBezTo>
                  <a:pt x="44" y="38"/>
                  <a:pt x="45" y="38"/>
                  <a:pt x="46" y="38"/>
                </a:cubicBezTo>
                <a:cubicBezTo>
                  <a:pt x="47" y="37"/>
                  <a:pt x="48" y="37"/>
                  <a:pt x="49" y="37"/>
                </a:cubicBezTo>
                <a:cubicBezTo>
                  <a:pt x="50" y="37"/>
                  <a:pt x="51" y="38"/>
                  <a:pt x="52" y="38"/>
                </a:cubicBezTo>
                <a:cubicBezTo>
                  <a:pt x="53" y="38"/>
                  <a:pt x="54" y="39"/>
                  <a:pt x="55" y="39"/>
                </a:cubicBezTo>
                <a:cubicBezTo>
                  <a:pt x="47" y="60"/>
                  <a:pt x="47" y="60"/>
                  <a:pt x="47" y="60"/>
                </a:cubicBezTo>
                <a:cubicBezTo>
                  <a:pt x="47" y="53"/>
                  <a:pt x="47" y="53"/>
                  <a:pt x="47" y="53"/>
                </a:cubicBezTo>
                <a:cubicBezTo>
                  <a:pt x="48" y="53"/>
                  <a:pt x="48" y="53"/>
                  <a:pt x="48" y="53"/>
                </a:cubicBezTo>
                <a:cubicBezTo>
                  <a:pt x="49" y="53"/>
                  <a:pt x="49" y="53"/>
                  <a:pt x="49" y="53"/>
                </a:cubicBezTo>
                <a:cubicBezTo>
                  <a:pt x="49" y="52"/>
                  <a:pt x="49" y="52"/>
                  <a:pt x="49" y="52"/>
                </a:cubicBezTo>
                <a:cubicBezTo>
                  <a:pt x="49" y="48"/>
                  <a:pt x="49" y="48"/>
                  <a:pt x="49" y="48"/>
                </a:cubicBezTo>
                <a:cubicBezTo>
                  <a:pt x="49" y="46"/>
                  <a:pt x="49" y="46"/>
                  <a:pt x="49" y="46"/>
                </a:cubicBezTo>
                <a:cubicBezTo>
                  <a:pt x="48" y="46"/>
                  <a:pt x="48" y="46"/>
                  <a:pt x="48" y="46"/>
                </a:cubicBezTo>
                <a:cubicBezTo>
                  <a:pt x="36" y="46"/>
                  <a:pt x="36" y="46"/>
                  <a:pt x="36" y="46"/>
                </a:cubicBezTo>
                <a:cubicBezTo>
                  <a:pt x="35" y="46"/>
                  <a:pt x="35" y="46"/>
                  <a:pt x="35" y="46"/>
                </a:cubicBezTo>
                <a:cubicBezTo>
                  <a:pt x="35" y="48"/>
                  <a:pt x="35" y="48"/>
                  <a:pt x="35" y="48"/>
                </a:cubicBezTo>
                <a:cubicBezTo>
                  <a:pt x="35" y="52"/>
                  <a:pt x="35" y="52"/>
                  <a:pt x="35" y="52"/>
                </a:cubicBezTo>
                <a:cubicBezTo>
                  <a:pt x="35" y="53"/>
                  <a:pt x="35" y="53"/>
                  <a:pt x="35" y="53"/>
                </a:cubicBezTo>
                <a:cubicBezTo>
                  <a:pt x="36" y="53"/>
                  <a:pt x="36" y="53"/>
                  <a:pt x="36" y="53"/>
                </a:cubicBezTo>
                <a:cubicBezTo>
                  <a:pt x="37" y="53"/>
                  <a:pt x="37" y="53"/>
                  <a:pt x="37" y="53"/>
                </a:cubicBezTo>
                <a:lnTo>
                  <a:pt x="37" y="60"/>
                </a:lnTo>
                <a:close/>
              </a:path>
            </a:pathLst>
          </a:custGeom>
          <a:solidFill>
            <a:srgbClr val="8AC028"/>
          </a:solidFill>
          <a:ln>
            <a:solidFill>
              <a:srgbClr val="8AC028"/>
            </a:solidFill>
          </a:ln>
        </p:spPr>
        <p:txBody>
          <a:bodyPr vert="horz" wrap="square" lIns="91440" tIns="45720" rIns="91440" bIns="45720" numCol="1" anchor="t" anchorCtr="0" compatLnSpc="1">
            <a:prstTxWarp prst="textNoShape">
              <a:avLst/>
            </a:prstTxWarp>
          </a:bodyPr>
          <a:lstStyle/>
          <a:p>
            <a:endParaRPr lang="zh-CN" altLang="en-US"/>
          </a:p>
        </p:txBody>
      </p:sp>
      <p:sp>
        <p:nvSpPr>
          <p:cNvPr id="9" name="文本框 8"/>
          <p:cNvSpPr txBox="1"/>
          <p:nvPr/>
        </p:nvSpPr>
        <p:spPr>
          <a:xfrm>
            <a:off x="0" y="2629837"/>
            <a:ext cx="4946963" cy="361637"/>
          </a:xfrm>
          <a:prstGeom prst="rect">
            <a:avLst/>
          </a:prstGeom>
          <a:noFill/>
        </p:spPr>
        <p:txBody>
          <a:bodyPr wrap="square" rtlCol="0">
            <a:spAutoFit/>
          </a:bodyPr>
          <a:lstStyle/>
          <a:p>
            <a:pPr indent="457200">
              <a:lnSpc>
                <a:spcPct val="125000"/>
              </a:lnSpc>
            </a:pPr>
            <a:r>
              <a:rPr lang="zh-CN" altLang="en-US" sz="1400" dirty="0">
                <a:latin typeface="微软雅黑" panose="020B0503020204020204" pitchFamily="34" charset="-122"/>
                <a:ea typeface="微软雅黑" panose="020B0503020204020204" pitchFamily="34" charset="-122"/>
              </a:rPr>
              <a:t>单击此处添加文本阐述与你想表达的内容相关</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7532321" y="2608231"/>
            <a:ext cx="3767328" cy="0"/>
          </a:xfrm>
          <a:prstGeom prst="line">
            <a:avLst/>
          </a:prstGeom>
          <a:ln w="22225">
            <a:solidFill>
              <a:srgbClr val="8AC028"/>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004952" y="2192658"/>
            <a:ext cx="2999232"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输入一些相关的</a:t>
            </a: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836996" y="2619034"/>
            <a:ext cx="4946963" cy="361637"/>
          </a:xfrm>
          <a:prstGeom prst="rect">
            <a:avLst/>
          </a:prstGeom>
          <a:noFill/>
        </p:spPr>
        <p:txBody>
          <a:bodyPr wrap="square" rtlCol="0">
            <a:spAutoFit/>
          </a:bodyPr>
          <a:lstStyle>
            <a:defPPr>
              <a:defRPr lang="zh-CN"/>
            </a:defPPr>
            <a:lvl1pPr indent="457200">
              <a:lnSpc>
                <a:spcPct val="125000"/>
              </a:lnSpc>
              <a:defRPr>
                <a:latin typeface="微软雅黑" panose="020B0503020204020204" pitchFamily="34" charset="-122"/>
                <a:ea typeface="微软雅黑" panose="020B0503020204020204" pitchFamily="34" charset="-122"/>
              </a:defRPr>
            </a:lvl1pPr>
          </a:lstStyle>
          <a:p>
            <a:r>
              <a:rPr lang="zh-CN" altLang="en-US" sz="1400" dirty="0"/>
              <a:t>单击此处添加文本阐述与你想表达的内容相关文本。</a:t>
            </a:r>
          </a:p>
        </p:txBody>
      </p:sp>
      <p:sp>
        <p:nvSpPr>
          <p:cNvPr id="13" name="Freeform 9"/>
          <p:cNvSpPr>
            <a:spLocks noEditPoints="1"/>
          </p:cNvSpPr>
          <p:nvPr/>
        </p:nvSpPr>
        <p:spPr bwMode="auto">
          <a:xfrm>
            <a:off x="7554538" y="2153222"/>
            <a:ext cx="378200" cy="379634"/>
          </a:xfrm>
          <a:custGeom>
            <a:avLst/>
            <a:gdLst>
              <a:gd name="T0" fmla="*/ 17 w 109"/>
              <a:gd name="T1" fmla="*/ 0 h 109"/>
              <a:gd name="T2" fmla="*/ 93 w 109"/>
              <a:gd name="T3" fmla="*/ 0 h 109"/>
              <a:gd name="T4" fmla="*/ 109 w 109"/>
              <a:gd name="T5" fmla="*/ 17 h 109"/>
              <a:gd name="T6" fmla="*/ 109 w 109"/>
              <a:gd name="T7" fmla="*/ 93 h 109"/>
              <a:gd name="T8" fmla="*/ 93 w 109"/>
              <a:gd name="T9" fmla="*/ 109 h 109"/>
              <a:gd name="T10" fmla="*/ 17 w 109"/>
              <a:gd name="T11" fmla="*/ 109 h 109"/>
              <a:gd name="T12" fmla="*/ 0 w 109"/>
              <a:gd name="T13" fmla="*/ 93 h 109"/>
              <a:gd name="T14" fmla="*/ 0 w 109"/>
              <a:gd name="T15" fmla="*/ 17 h 109"/>
              <a:gd name="T16" fmla="*/ 17 w 109"/>
              <a:gd name="T17" fmla="*/ 0 h 109"/>
              <a:gd name="T18" fmla="*/ 33 w 109"/>
              <a:gd name="T19" fmla="*/ 69 h 109"/>
              <a:gd name="T20" fmla="*/ 22 w 109"/>
              <a:gd name="T21" fmla="*/ 80 h 109"/>
              <a:gd name="T22" fmla="*/ 33 w 109"/>
              <a:gd name="T23" fmla="*/ 90 h 109"/>
              <a:gd name="T24" fmla="*/ 43 w 109"/>
              <a:gd name="T25" fmla="*/ 80 h 109"/>
              <a:gd name="T26" fmla="*/ 33 w 109"/>
              <a:gd name="T27" fmla="*/ 69 h 109"/>
              <a:gd name="T28" fmla="*/ 27 w 109"/>
              <a:gd name="T29" fmla="*/ 19 h 109"/>
              <a:gd name="T30" fmla="*/ 27 w 109"/>
              <a:gd name="T31" fmla="*/ 30 h 109"/>
              <a:gd name="T32" fmla="*/ 33 w 109"/>
              <a:gd name="T33" fmla="*/ 30 h 109"/>
              <a:gd name="T34" fmla="*/ 64 w 109"/>
              <a:gd name="T35" fmla="*/ 43 h 109"/>
              <a:gd name="T36" fmla="*/ 80 w 109"/>
              <a:gd name="T37" fmla="*/ 77 h 109"/>
              <a:gd name="T38" fmla="*/ 81 w 109"/>
              <a:gd name="T39" fmla="*/ 86 h 109"/>
              <a:gd name="T40" fmla="*/ 92 w 109"/>
              <a:gd name="T41" fmla="*/ 86 h 109"/>
              <a:gd name="T42" fmla="*/ 92 w 109"/>
              <a:gd name="T43" fmla="*/ 76 h 109"/>
              <a:gd name="T44" fmla="*/ 72 w 109"/>
              <a:gd name="T45" fmla="*/ 35 h 109"/>
              <a:gd name="T46" fmla="*/ 34 w 109"/>
              <a:gd name="T47" fmla="*/ 18 h 109"/>
              <a:gd name="T48" fmla="*/ 27 w 109"/>
              <a:gd name="T49" fmla="*/ 19 h 109"/>
              <a:gd name="T50" fmla="*/ 27 w 109"/>
              <a:gd name="T51" fmla="*/ 42 h 109"/>
              <a:gd name="T52" fmla="*/ 27 w 109"/>
              <a:gd name="T53" fmla="*/ 54 h 109"/>
              <a:gd name="T54" fmla="*/ 32 w 109"/>
              <a:gd name="T55" fmla="*/ 54 h 109"/>
              <a:gd name="T56" fmla="*/ 50 w 109"/>
              <a:gd name="T57" fmla="*/ 62 h 109"/>
              <a:gd name="T58" fmla="*/ 57 w 109"/>
              <a:gd name="T59" fmla="*/ 80 h 109"/>
              <a:gd name="T60" fmla="*/ 57 w 109"/>
              <a:gd name="T61" fmla="*/ 86 h 109"/>
              <a:gd name="T62" fmla="*/ 68 w 109"/>
              <a:gd name="T63" fmla="*/ 86 h 109"/>
              <a:gd name="T64" fmla="*/ 68 w 109"/>
              <a:gd name="T65" fmla="*/ 80 h 109"/>
              <a:gd name="T66" fmla="*/ 59 w 109"/>
              <a:gd name="T67" fmla="*/ 55 h 109"/>
              <a:gd name="T68" fmla="*/ 33 w 109"/>
              <a:gd name="T69" fmla="*/ 43 h 109"/>
              <a:gd name="T70" fmla="*/ 27 w 109"/>
              <a:gd name="T71" fmla="*/ 4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109">
                <a:moveTo>
                  <a:pt x="17" y="0"/>
                </a:moveTo>
                <a:cubicBezTo>
                  <a:pt x="93" y="0"/>
                  <a:pt x="93" y="0"/>
                  <a:pt x="93" y="0"/>
                </a:cubicBezTo>
                <a:cubicBezTo>
                  <a:pt x="102" y="0"/>
                  <a:pt x="109" y="8"/>
                  <a:pt x="109" y="17"/>
                </a:cubicBezTo>
                <a:cubicBezTo>
                  <a:pt x="109" y="93"/>
                  <a:pt x="109" y="93"/>
                  <a:pt x="109" y="93"/>
                </a:cubicBezTo>
                <a:cubicBezTo>
                  <a:pt x="109" y="102"/>
                  <a:pt x="102" y="109"/>
                  <a:pt x="93" y="109"/>
                </a:cubicBezTo>
                <a:cubicBezTo>
                  <a:pt x="17" y="109"/>
                  <a:pt x="17" y="109"/>
                  <a:pt x="17" y="109"/>
                </a:cubicBezTo>
                <a:cubicBezTo>
                  <a:pt x="8" y="109"/>
                  <a:pt x="0" y="102"/>
                  <a:pt x="0" y="93"/>
                </a:cubicBezTo>
                <a:cubicBezTo>
                  <a:pt x="0" y="17"/>
                  <a:pt x="0" y="17"/>
                  <a:pt x="0" y="17"/>
                </a:cubicBezTo>
                <a:cubicBezTo>
                  <a:pt x="0" y="8"/>
                  <a:pt x="8" y="0"/>
                  <a:pt x="17" y="0"/>
                </a:cubicBezTo>
                <a:close/>
                <a:moveTo>
                  <a:pt x="33" y="69"/>
                </a:moveTo>
                <a:cubicBezTo>
                  <a:pt x="27" y="69"/>
                  <a:pt x="22" y="74"/>
                  <a:pt x="22" y="80"/>
                </a:cubicBezTo>
                <a:cubicBezTo>
                  <a:pt x="22" y="85"/>
                  <a:pt x="27" y="90"/>
                  <a:pt x="33" y="90"/>
                </a:cubicBezTo>
                <a:cubicBezTo>
                  <a:pt x="39" y="90"/>
                  <a:pt x="43" y="85"/>
                  <a:pt x="43" y="80"/>
                </a:cubicBezTo>
                <a:cubicBezTo>
                  <a:pt x="43" y="74"/>
                  <a:pt x="39" y="69"/>
                  <a:pt x="33" y="69"/>
                </a:cubicBezTo>
                <a:close/>
                <a:moveTo>
                  <a:pt x="27" y="19"/>
                </a:moveTo>
                <a:cubicBezTo>
                  <a:pt x="27" y="30"/>
                  <a:pt x="27" y="30"/>
                  <a:pt x="27" y="30"/>
                </a:cubicBezTo>
                <a:cubicBezTo>
                  <a:pt x="29" y="30"/>
                  <a:pt x="31" y="30"/>
                  <a:pt x="33" y="30"/>
                </a:cubicBezTo>
                <a:cubicBezTo>
                  <a:pt x="45" y="30"/>
                  <a:pt x="56" y="35"/>
                  <a:pt x="64" y="43"/>
                </a:cubicBezTo>
                <a:cubicBezTo>
                  <a:pt x="73" y="51"/>
                  <a:pt x="79" y="62"/>
                  <a:pt x="80" y="77"/>
                </a:cubicBezTo>
                <a:cubicBezTo>
                  <a:pt x="81" y="80"/>
                  <a:pt x="81" y="83"/>
                  <a:pt x="81" y="86"/>
                </a:cubicBezTo>
                <a:cubicBezTo>
                  <a:pt x="92" y="86"/>
                  <a:pt x="92" y="86"/>
                  <a:pt x="92" y="86"/>
                </a:cubicBezTo>
                <a:cubicBezTo>
                  <a:pt x="92" y="83"/>
                  <a:pt x="92" y="79"/>
                  <a:pt x="92" y="76"/>
                </a:cubicBezTo>
                <a:cubicBezTo>
                  <a:pt x="90" y="58"/>
                  <a:pt x="83" y="44"/>
                  <a:pt x="72" y="35"/>
                </a:cubicBezTo>
                <a:cubicBezTo>
                  <a:pt x="62" y="25"/>
                  <a:pt x="48" y="19"/>
                  <a:pt x="34" y="18"/>
                </a:cubicBezTo>
                <a:cubicBezTo>
                  <a:pt x="32" y="18"/>
                  <a:pt x="29" y="18"/>
                  <a:pt x="27" y="19"/>
                </a:cubicBezTo>
                <a:close/>
                <a:moveTo>
                  <a:pt x="27" y="42"/>
                </a:moveTo>
                <a:cubicBezTo>
                  <a:pt x="27" y="54"/>
                  <a:pt x="27" y="54"/>
                  <a:pt x="27" y="54"/>
                </a:cubicBezTo>
                <a:cubicBezTo>
                  <a:pt x="29" y="54"/>
                  <a:pt x="30" y="54"/>
                  <a:pt x="32" y="54"/>
                </a:cubicBezTo>
                <a:cubicBezTo>
                  <a:pt x="40" y="55"/>
                  <a:pt x="46" y="58"/>
                  <a:pt x="50" y="62"/>
                </a:cubicBezTo>
                <a:cubicBezTo>
                  <a:pt x="54" y="67"/>
                  <a:pt x="57" y="73"/>
                  <a:pt x="57" y="80"/>
                </a:cubicBezTo>
                <a:cubicBezTo>
                  <a:pt x="57" y="82"/>
                  <a:pt x="57" y="84"/>
                  <a:pt x="57" y="86"/>
                </a:cubicBezTo>
                <a:cubicBezTo>
                  <a:pt x="68" y="86"/>
                  <a:pt x="68" y="86"/>
                  <a:pt x="68" y="86"/>
                </a:cubicBezTo>
                <a:cubicBezTo>
                  <a:pt x="69" y="84"/>
                  <a:pt x="69" y="82"/>
                  <a:pt x="68" y="80"/>
                </a:cubicBezTo>
                <a:cubicBezTo>
                  <a:pt x="68" y="70"/>
                  <a:pt x="65" y="62"/>
                  <a:pt x="59" y="55"/>
                </a:cubicBezTo>
                <a:cubicBezTo>
                  <a:pt x="53" y="48"/>
                  <a:pt x="45" y="44"/>
                  <a:pt x="33" y="43"/>
                </a:cubicBezTo>
                <a:cubicBezTo>
                  <a:pt x="31" y="42"/>
                  <a:pt x="29" y="42"/>
                  <a:pt x="27" y="42"/>
                </a:cubicBezTo>
                <a:close/>
              </a:path>
            </a:pathLst>
          </a:custGeom>
          <a:solidFill>
            <a:srgbClr val="8AC028"/>
          </a:solidFill>
          <a:ln>
            <a:solidFill>
              <a:srgbClr val="8AC028"/>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14" name="直接连接符 13"/>
          <p:cNvCxnSpPr/>
          <p:nvPr/>
        </p:nvCxnSpPr>
        <p:spPr>
          <a:xfrm>
            <a:off x="695325" y="5258263"/>
            <a:ext cx="3767328" cy="0"/>
          </a:xfrm>
          <a:prstGeom prst="line">
            <a:avLst/>
          </a:prstGeom>
          <a:ln w="22225">
            <a:solidFill>
              <a:srgbClr val="8AC028"/>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167956" y="4842765"/>
            <a:ext cx="2999232"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输入一些相关的</a:t>
            </a: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0" y="5333201"/>
            <a:ext cx="4946963" cy="361637"/>
          </a:xfrm>
          <a:prstGeom prst="rect">
            <a:avLst/>
          </a:prstGeom>
          <a:noFill/>
        </p:spPr>
        <p:txBody>
          <a:bodyPr wrap="square" rtlCol="0">
            <a:spAutoFit/>
          </a:bodyPr>
          <a:lstStyle>
            <a:defPPr>
              <a:defRPr lang="zh-CN"/>
            </a:defPPr>
            <a:lvl1pPr indent="457200">
              <a:lnSpc>
                <a:spcPct val="125000"/>
              </a:lnSpc>
              <a:defRPr>
                <a:latin typeface="微软雅黑" panose="020B0503020204020204" pitchFamily="34" charset="-122"/>
                <a:ea typeface="微软雅黑" panose="020B0503020204020204" pitchFamily="34" charset="-122"/>
              </a:defRPr>
            </a:lvl1pPr>
          </a:lstStyle>
          <a:p>
            <a:r>
              <a:rPr lang="zh-CN" altLang="en-US" sz="1400" dirty="0"/>
              <a:t>单击此处添加文本阐述与你想表达的内容相关文本。</a:t>
            </a:r>
          </a:p>
        </p:txBody>
      </p:sp>
      <p:sp>
        <p:nvSpPr>
          <p:cNvPr id="17" name="Freeform 13"/>
          <p:cNvSpPr>
            <a:spLocks noEditPoints="1"/>
          </p:cNvSpPr>
          <p:nvPr/>
        </p:nvSpPr>
        <p:spPr bwMode="auto">
          <a:xfrm>
            <a:off x="741962" y="4788143"/>
            <a:ext cx="331506" cy="41187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rgbClr val="8AC028"/>
          </a:solidFill>
          <a:ln>
            <a:solidFill>
              <a:srgbClr val="8AC028"/>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7532321" y="5258263"/>
            <a:ext cx="3767328" cy="0"/>
          </a:xfrm>
          <a:prstGeom prst="line">
            <a:avLst/>
          </a:prstGeom>
          <a:ln w="22225">
            <a:solidFill>
              <a:srgbClr val="8AC028"/>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8004952" y="4842765"/>
            <a:ext cx="2999232"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输入一些相关的</a:t>
            </a: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6836996" y="5303659"/>
            <a:ext cx="4946963" cy="361637"/>
          </a:xfrm>
          <a:prstGeom prst="rect">
            <a:avLst/>
          </a:prstGeom>
          <a:noFill/>
        </p:spPr>
        <p:txBody>
          <a:bodyPr wrap="square" rtlCol="0">
            <a:spAutoFit/>
          </a:bodyPr>
          <a:lstStyle>
            <a:defPPr>
              <a:defRPr lang="zh-CN"/>
            </a:defPPr>
            <a:lvl1pPr indent="457200">
              <a:lnSpc>
                <a:spcPct val="125000"/>
              </a:lnSpc>
              <a:defRPr>
                <a:latin typeface="微软雅黑" panose="020B0503020204020204" pitchFamily="34" charset="-122"/>
                <a:ea typeface="微软雅黑" panose="020B0503020204020204" pitchFamily="34" charset="-122"/>
              </a:defRPr>
            </a:lvl1pPr>
          </a:lstStyle>
          <a:p>
            <a:r>
              <a:rPr lang="zh-CN" altLang="en-US" sz="1400" dirty="0"/>
              <a:t>单击此处添加文本阐述与你想表达的内容相关</a:t>
            </a:r>
            <a:r>
              <a:rPr lang="zh-CN" altLang="en-US" sz="1400" dirty="0" smtClean="0"/>
              <a:t>文本。</a:t>
            </a:r>
            <a:endParaRPr lang="zh-CN" altLang="en-US" sz="1400" dirty="0"/>
          </a:p>
        </p:txBody>
      </p:sp>
      <p:sp>
        <p:nvSpPr>
          <p:cNvPr id="21" name="Freeform 28"/>
          <p:cNvSpPr>
            <a:spLocks noEditPoints="1"/>
          </p:cNvSpPr>
          <p:nvPr/>
        </p:nvSpPr>
        <p:spPr bwMode="auto">
          <a:xfrm>
            <a:off x="7569389" y="4805045"/>
            <a:ext cx="367156" cy="392434"/>
          </a:xfrm>
          <a:custGeom>
            <a:avLst/>
            <a:gdLst>
              <a:gd name="T0" fmla="*/ 34 w 170"/>
              <a:gd name="T1" fmla="*/ 0 h 233"/>
              <a:gd name="T2" fmla="*/ 54 w 170"/>
              <a:gd name="T3" fmla="*/ 20 h 233"/>
              <a:gd name="T4" fmla="*/ 34 w 170"/>
              <a:gd name="T5" fmla="*/ 40 h 233"/>
              <a:gd name="T6" fmla="*/ 14 w 170"/>
              <a:gd name="T7" fmla="*/ 20 h 233"/>
              <a:gd name="T8" fmla="*/ 34 w 170"/>
              <a:gd name="T9" fmla="*/ 0 h 233"/>
              <a:gd name="T10" fmla="*/ 135 w 170"/>
              <a:gd name="T11" fmla="*/ 0 h 233"/>
              <a:gd name="T12" fmla="*/ 155 w 170"/>
              <a:gd name="T13" fmla="*/ 20 h 233"/>
              <a:gd name="T14" fmla="*/ 135 w 170"/>
              <a:gd name="T15" fmla="*/ 40 h 233"/>
              <a:gd name="T16" fmla="*/ 115 w 170"/>
              <a:gd name="T17" fmla="*/ 20 h 233"/>
              <a:gd name="T18" fmla="*/ 135 w 170"/>
              <a:gd name="T19" fmla="*/ 0 h 233"/>
              <a:gd name="T20" fmla="*/ 127 w 170"/>
              <a:gd name="T21" fmla="*/ 47 h 233"/>
              <a:gd name="T22" fmla="*/ 144 w 170"/>
              <a:gd name="T23" fmla="*/ 47 h 233"/>
              <a:gd name="T24" fmla="*/ 170 w 170"/>
              <a:gd name="T25" fmla="*/ 72 h 233"/>
              <a:gd name="T26" fmla="*/ 170 w 170"/>
              <a:gd name="T27" fmla="*/ 124 h 233"/>
              <a:gd name="T28" fmla="*/ 160 w 170"/>
              <a:gd name="T29" fmla="*/ 133 h 233"/>
              <a:gd name="T30" fmla="*/ 156 w 170"/>
              <a:gd name="T31" fmla="*/ 133 h 233"/>
              <a:gd name="T32" fmla="*/ 146 w 170"/>
              <a:gd name="T33" fmla="*/ 233 h 233"/>
              <a:gd name="T34" fmla="*/ 124 w 170"/>
              <a:gd name="T35" fmla="*/ 233 h 233"/>
              <a:gd name="T36" fmla="*/ 115 w 170"/>
              <a:gd name="T37" fmla="*/ 141 h 233"/>
              <a:gd name="T38" fmla="*/ 128 w 170"/>
              <a:gd name="T39" fmla="*/ 124 h 233"/>
              <a:gd name="T40" fmla="*/ 128 w 170"/>
              <a:gd name="T41" fmla="*/ 72 h 233"/>
              <a:gd name="T42" fmla="*/ 118 w 170"/>
              <a:gd name="T43" fmla="*/ 48 h 233"/>
              <a:gd name="T44" fmla="*/ 127 w 170"/>
              <a:gd name="T45" fmla="*/ 47 h 233"/>
              <a:gd name="T46" fmla="*/ 85 w 170"/>
              <a:gd name="T47" fmla="*/ 0 h 233"/>
              <a:gd name="T48" fmla="*/ 105 w 170"/>
              <a:gd name="T49" fmla="*/ 20 h 233"/>
              <a:gd name="T50" fmla="*/ 85 w 170"/>
              <a:gd name="T51" fmla="*/ 40 h 233"/>
              <a:gd name="T52" fmla="*/ 65 w 170"/>
              <a:gd name="T53" fmla="*/ 20 h 233"/>
              <a:gd name="T54" fmla="*/ 85 w 170"/>
              <a:gd name="T55" fmla="*/ 0 h 233"/>
              <a:gd name="T56" fmla="*/ 76 w 170"/>
              <a:gd name="T57" fmla="*/ 47 h 233"/>
              <a:gd name="T58" fmla="*/ 50 w 170"/>
              <a:gd name="T59" fmla="*/ 72 h 233"/>
              <a:gd name="T60" fmla="*/ 50 w 170"/>
              <a:gd name="T61" fmla="*/ 124 h 233"/>
              <a:gd name="T62" fmla="*/ 60 w 170"/>
              <a:gd name="T63" fmla="*/ 133 h 233"/>
              <a:gd name="T64" fmla="*/ 64 w 170"/>
              <a:gd name="T65" fmla="*/ 133 h 233"/>
              <a:gd name="T66" fmla="*/ 73 w 170"/>
              <a:gd name="T67" fmla="*/ 233 h 233"/>
              <a:gd name="T68" fmla="*/ 96 w 170"/>
              <a:gd name="T69" fmla="*/ 233 h 233"/>
              <a:gd name="T70" fmla="*/ 106 w 170"/>
              <a:gd name="T71" fmla="*/ 133 h 233"/>
              <a:gd name="T72" fmla="*/ 110 w 170"/>
              <a:gd name="T73" fmla="*/ 133 h 233"/>
              <a:gd name="T74" fmla="*/ 119 w 170"/>
              <a:gd name="T75" fmla="*/ 124 h 233"/>
              <a:gd name="T76" fmla="*/ 119 w 170"/>
              <a:gd name="T77" fmla="*/ 72 h 233"/>
              <a:gd name="T78" fmla="*/ 94 w 170"/>
              <a:gd name="T79" fmla="*/ 47 h 233"/>
              <a:gd name="T80" fmla="*/ 76 w 170"/>
              <a:gd name="T81" fmla="*/ 47 h 233"/>
              <a:gd name="T82" fmla="*/ 25 w 170"/>
              <a:gd name="T83" fmla="*/ 47 h 233"/>
              <a:gd name="T84" fmla="*/ 43 w 170"/>
              <a:gd name="T85" fmla="*/ 47 h 233"/>
              <a:gd name="T86" fmla="*/ 52 w 170"/>
              <a:gd name="T87" fmla="*/ 48 h 233"/>
              <a:gd name="T88" fmla="*/ 42 w 170"/>
              <a:gd name="T89" fmla="*/ 72 h 233"/>
              <a:gd name="T90" fmla="*/ 42 w 170"/>
              <a:gd name="T91" fmla="*/ 124 h 233"/>
              <a:gd name="T92" fmla="*/ 54 w 170"/>
              <a:gd name="T93" fmla="*/ 141 h 233"/>
              <a:gd name="T94" fmla="*/ 45 w 170"/>
              <a:gd name="T95" fmla="*/ 233 h 233"/>
              <a:gd name="T96" fmla="*/ 23 w 170"/>
              <a:gd name="T97" fmla="*/ 233 h 233"/>
              <a:gd name="T98" fmla="*/ 13 w 170"/>
              <a:gd name="T99" fmla="*/ 133 h 233"/>
              <a:gd name="T100" fmla="*/ 9 w 170"/>
              <a:gd name="T101" fmla="*/ 133 h 233"/>
              <a:gd name="T102" fmla="*/ 0 w 170"/>
              <a:gd name="T103" fmla="*/ 124 h 233"/>
              <a:gd name="T104" fmla="*/ 0 w 170"/>
              <a:gd name="T105" fmla="*/ 72 h 233"/>
              <a:gd name="T106" fmla="*/ 25 w 170"/>
              <a:gd name="T107" fmla="*/ 4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33">
                <a:moveTo>
                  <a:pt x="34" y="0"/>
                </a:moveTo>
                <a:cubicBezTo>
                  <a:pt x="45" y="0"/>
                  <a:pt x="54" y="9"/>
                  <a:pt x="54" y="20"/>
                </a:cubicBezTo>
                <a:cubicBezTo>
                  <a:pt x="54" y="32"/>
                  <a:pt x="45" y="40"/>
                  <a:pt x="34" y="40"/>
                </a:cubicBezTo>
                <a:cubicBezTo>
                  <a:pt x="23" y="40"/>
                  <a:pt x="14" y="32"/>
                  <a:pt x="14" y="20"/>
                </a:cubicBezTo>
                <a:cubicBezTo>
                  <a:pt x="14" y="9"/>
                  <a:pt x="23" y="0"/>
                  <a:pt x="34" y="0"/>
                </a:cubicBezTo>
                <a:close/>
                <a:moveTo>
                  <a:pt x="135" y="0"/>
                </a:moveTo>
                <a:cubicBezTo>
                  <a:pt x="146" y="0"/>
                  <a:pt x="155" y="9"/>
                  <a:pt x="155" y="20"/>
                </a:cubicBezTo>
                <a:cubicBezTo>
                  <a:pt x="155" y="32"/>
                  <a:pt x="146" y="40"/>
                  <a:pt x="135" y="40"/>
                </a:cubicBezTo>
                <a:cubicBezTo>
                  <a:pt x="124" y="40"/>
                  <a:pt x="115" y="32"/>
                  <a:pt x="115" y="20"/>
                </a:cubicBezTo>
                <a:cubicBezTo>
                  <a:pt x="115" y="9"/>
                  <a:pt x="124" y="0"/>
                  <a:pt x="135" y="0"/>
                </a:cubicBezTo>
                <a:close/>
                <a:moveTo>
                  <a:pt x="127" y="47"/>
                </a:moveTo>
                <a:cubicBezTo>
                  <a:pt x="144" y="47"/>
                  <a:pt x="144" y="47"/>
                  <a:pt x="144" y="47"/>
                </a:cubicBezTo>
                <a:cubicBezTo>
                  <a:pt x="158" y="47"/>
                  <a:pt x="170" y="58"/>
                  <a:pt x="170" y="72"/>
                </a:cubicBezTo>
                <a:cubicBezTo>
                  <a:pt x="170" y="124"/>
                  <a:pt x="170" y="124"/>
                  <a:pt x="170" y="124"/>
                </a:cubicBezTo>
                <a:cubicBezTo>
                  <a:pt x="170" y="129"/>
                  <a:pt x="165" y="133"/>
                  <a:pt x="160" y="133"/>
                </a:cubicBezTo>
                <a:cubicBezTo>
                  <a:pt x="156" y="133"/>
                  <a:pt x="156" y="133"/>
                  <a:pt x="156" y="133"/>
                </a:cubicBezTo>
                <a:cubicBezTo>
                  <a:pt x="146" y="233"/>
                  <a:pt x="146" y="233"/>
                  <a:pt x="146" y="233"/>
                </a:cubicBezTo>
                <a:cubicBezTo>
                  <a:pt x="124" y="233"/>
                  <a:pt x="124" y="233"/>
                  <a:pt x="124" y="233"/>
                </a:cubicBezTo>
                <a:cubicBezTo>
                  <a:pt x="115" y="141"/>
                  <a:pt x="115" y="141"/>
                  <a:pt x="115" y="141"/>
                </a:cubicBezTo>
                <a:cubicBezTo>
                  <a:pt x="122" y="139"/>
                  <a:pt x="128" y="132"/>
                  <a:pt x="128" y="124"/>
                </a:cubicBezTo>
                <a:cubicBezTo>
                  <a:pt x="128" y="72"/>
                  <a:pt x="128" y="72"/>
                  <a:pt x="128" y="72"/>
                </a:cubicBezTo>
                <a:cubicBezTo>
                  <a:pt x="128" y="63"/>
                  <a:pt x="124" y="55"/>
                  <a:pt x="118" y="48"/>
                </a:cubicBezTo>
                <a:cubicBezTo>
                  <a:pt x="121" y="47"/>
                  <a:pt x="124" y="47"/>
                  <a:pt x="127" y="47"/>
                </a:cubicBezTo>
                <a:close/>
                <a:moveTo>
                  <a:pt x="85" y="0"/>
                </a:moveTo>
                <a:cubicBezTo>
                  <a:pt x="96" y="0"/>
                  <a:pt x="105" y="9"/>
                  <a:pt x="105" y="20"/>
                </a:cubicBezTo>
                <a:cubicBezTo>
                  <a:pt x="105" y="32"/>
                  <a:pt x="96" y="40"/>
                  <a:pt x="85" y="40"/>
                </a:cubicBezTo>
                <a:cubicBezTo>
                  <a:pt x="74" y="40"/>
                  <a:pt x="65" y="32"/>
                  <a:pt x="65" y="20"/>
                </a:cubicBezTo>
                <a:cubicBezTo>
                  <a:pt x="65" y="9"/>
                  <a:pt x="74" y="0"/>
                  <a:pt x="85" y="0"/>
                </a:cubicBezTo>
                <a:close/>
                <a:moveTo>
                  <a:pt x="76" y="47"/>
                </a:moveTo>
                <a:cubicBezTo>
                  <a:pt x="62" y="47"/>
                  <a:pt x="50" y="58"/>
                  <a:pt x="50" y="72"/>
                </a:cubicBezTo>
                <a:cubicBezTo>
                  <a:pt x="50" y="124"/>
                  <a:pt x="50" y="124"/>
                  <a:pt x="50" y="124"/>
                </a:cubicBezTo>
                <a:cubicBezTo>
                  <a:pt x="50" y="129"/>
                  <a:pt x="55" y="133"/>
                  <a:pt x="60" y="133"/>
                </a:cubicBezTo>
                <a:cubicBezTo>
                  <a:pt x="64" y="133"/>
                  <a:pt x="64" y="133"/>
                  <a:pt x="64" y="133"/>
                </a:cubicBezTo>
                <a:cubicBezTo>
                  <a:pt x="73" y="233"/>
                  <a:pt x="73" y="233"/>
                  <a:pt x="73" y="233"/>
                </a:cubicBezTo>
                <a:cubicBezTo>
                  <a:pt x="96" y="233"/>
                  <a:pt x="96" y="233"/>
                  <a:pt x="96" y="233"/>
                </a:cubicBezTo>
                <a:cubicBezTo>
                  <a:pt x="106" y="133"/>
                  <a:pt x="106" y="133"/>
                  <a:pt x="106" y="133"/>
                </a:cubicBezTo>
                <a:cubicBezTo>
                  <a:pt x="110" y="133"/>
                  <a:pt x="110" y="133"/>
                  <a:pt x="110" y="133"/>
                </a:cubicBezTo>
                <a:cubicBezTo>
                  <a:pt x="115" y="133"/>
                  <a:pt x="119" y="129"/>
                  <a:pt x="119" y="124"/>
                </a:cubicBezTo>
                <a:cubicBezTo>
                  <a:pt x="119" y="72"/>
                  <a:pt x="119" y="72"/>
                  <a:pt x="119" y="72"/>
                </a:cubicBezTo>
                <a:cubicBezTo>
                  <a:pt x="119" y="58"/>
                  <a:pt x="108" y="47"/>
                  <a:pt x="94" y="47"/>
                </a:cubicBezTo>
                <a:cubicBezTo>
                  <a:pt x="76" y="47"/>
                  <a:pt x="76" y="47"/>
                  <a:pt x="76" y="47"/>
                </a:cubicBezTo>
                <a:close/>
                <a:moveTo>
                  <a:pt x="25" y="47"/>
                </a:moveTo>
                <a:cubicBezTo>
                  <a:pt x="43" y="47"/>
                  <a:pt x="43" y="47"/>
                  <a:pt x="43" y="47"/>
                </a:cubicBezTo>
                <a:cubicBezTo>
                  <a:pt x="46" y="47"/>
                  <a:pt x="49" y="47"/>
                  <a:pt x="52" y="48"/>
                </a:cubicBezTo>
                <a:cubicBezTo>
                  <a:pt x="46" y="55"/>
                  <a:pt x="42" y="63"/>
                  <a:pt x="42" y="72"/>
                </a:cubicBezTo>
                <a:cubicBezTo>
                  <a:pt x="42" y="124"/>
                  <a:pt x="42" y="124"/>
                  <a:pt x="42" y="124"/>
                </a:cubicBezTo>
                <a:cubicBezTo>
                  <a:pt x="42" y="132"/>
                  <a:pt x="47" y="139"/>
                  <a:pt x="54" y="141"/>
                </a:cubicBezTo>
                <a:cubicBezTo>
                  <a:pt x="45" y="233"/>
                  <a:pt x="45" y="233"/>
                  <a:pt x="45" y="233"/>
                </a:cubicBezTo>
                <a:cubicBezTo>
                  <a:pt x="23" y="233"/>
                  <a:pt x="23" y="233"/>
                  <a:pt x="23" y="233"/>
                </a:cubicBezTo>
                <a:cubicBezTo>
                  <a:pt x="13" y="133"/>
                  <a:pt x="13" y="133"/>
                  <a:pt x="13" y="133"/>
                </a:cubicBezTo>
                <a:cubicBezTo>
                  <a:pt x="9" y="133"/>
                  <a:pt x="9" y="133"/>
                  <a:pt x="9" y="133"/>
                </a:cubicBezTo>
                <a:cubicBezTo>
                  <a:pt x="4" y="133"/>
                  <a:pt x="0" y="129"/>
                  <a:pt x="0" y="124"/>
                </a:cubicBezTo>
                <a:cubicBezTo>
                  <a:pt x="0" y="72"/>
                  <a:pt x="0" y="72"/>
                  <a:pt x="0" y="72"/>
                </a:cubicBezTo>
                <a:cubicBezTo>
                  <a:pt x="0" y="58"/>
                  <a:pt x="11" y="47"/>
                  <a:pt x="25" y="47"/>
                </a:cubicBezTo>
                <a:close/>
              </a:path>
            </a:pathLst>
          </a:custGeom>
          <a:solidFill>
            <a:srgbClr val="8AC028"/>
          </a:solidFill>
          <a:ln>
            <a:solidFill>
              <a:srgbClr val="8AC028"/>
            </a:solidFill>
          </a:ln>
        </p:spPr>
        <p:txBody>
          <a:bodyPr vert="horz" wrap="square" lIns="91440" tIns="45720" rIns="91440" bIns="45720" numCol="1" anchor="t" anchorCtr="0" compatLnSpc="1">
            <a:prstTxWarp prst="textNoShape">
              <a:avLst/>
            </a:prstTxWarp>
          </a:bodyPr>
          <a:lstStyle/>
          <a:p>
            <a:endParaRPr lang="zh-CN" altLang="en-US"/>
          </a:p>
        </p:txBody>
      </p:sp>
      <p:sp>
        <p:nvSpPr>
          <p:cNvPr id="22" name="椭圆 21"/>
          <p:cNvSpPr/>
          <p:nvPr/>
        </p:nvSpPr>
        <p:spPr>
          <a:xfrm>
            <a:off x="5181599" y="2969019"/>
            <a:ext cx="2334640" cy="2334640"/>
          </a:xfrm>
          <a:prstGeom prst="ellipse">
            <a:avLst/>
          </a:prstGeom>
          <a:solidFill>
            <a:srgbClr val="8AC028">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928680" y="2599368"/>
            <a:ext cx="2334640" cy="2334640"/>
          </a:xfrm>
          <a:prstGeom prst="ellipse">
            <a:avLst/>
          </a:prstGeom>
          <a:solidFill>
            <a:srgbClr val="2967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675761" y="2969019"/>
            <a:ext cx="2334640" cy="2334640"/>
          </a:xfrm>
          <a:prstGeom prst="ellipse">
            <a:avLst/>
          </a:prstGeom>
          <a:solidFill>
            <a:srgbClr val="2967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5642288" y="3474460"/>
            <a:ext cx="907424" cy="954107"/>
          </a:xfrm>
          <a:prstGeom prst="rect">
            <a:avLst/>
          </a:prstGeom>
          <a:noFill/>
        </p:spPr>
        <p:txBody>
          <a:bodyPr wrap="squar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标题文字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rot="14528846" flipH="1">
            <a:off x="321565" y="-299035"/>
            <a:ext cx="1382245" cy="2235122"/>
            <a:chOff x="-1919139" y="1932791"/>
            <a:chExt cx="4188494" cy="6441781"/>
          </a:xfrm>
        </p:grpSpPr>
        <p:sp>
          <p:nvSpPr>
            <p:cNvPr id="31" name="任意多边形 30"/>
            <p:cNvSpPr/>
            <p:nvPr/>
          </p:nvSpPr>
          <p:spPr>
            <a:xfrm rot="2581379" flipH="1">
              <a:off x="316813" y="4509659"/>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任意多边形 31"/>
            <p:cNvSpPr/>
            <p:nvPr/>
          </p:nvSpPr>
          <p:spPr>
            <a:xfrm rot="21092539" flipH="1">
              <a:off x="-1919139" y="1932791"/>
              <a:ext cx="2974968" cy="5888736"/>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3" name="文本框 32"/>
          <p:cNvSpPr txBox="1"/>
          <p:nvPr/>
        </p:nvSpPr>
        <p:spPr>
          <a:xfrm>
            <a:off x="656780" y="298380"/>
            <a:ext cx="399468" cy="769441"/>
          </a:xfrm>
          <a:prstGeom prst="rect">
            <a:avLst/>
          </a:prstGeom>
          <a:noFill/>
        </p:spPr>
        <p:txBody>
          <a:bodyPr wrap="none" rtlCol="0">
            <a:spAutoFit/>
          </a:bodyPr>
          <a:lstStyle/>
          <a:p>
            <a:r>
              <a:rPr lang="en-US" altLang="zh-CN" sz="4400" dirty="0" smtClean="0">
                <a:solidFill>
                  <a:schemeClr val="bg1"/>
                </a:solidFill>
                <a:latin typeface="Impact" panose="020B0806030902050204" pitchFamily="34" charset="0"/>
              </a:rPr>
              <a:t>1</a:t>
            </a:r>
            <a:endParaRPr lang="zh-CN" altLang="en-US" sz="4400" dirty="0">
              <a:solidFill>
                <a:schemeClr val="bg1"/>
              </a:solidFill>
              <a:latin typeface="Impact" panose="020B0806030902050204" pitchFamily="34" charset="0"/>
            </a:endParaRPr>
          </a:p>
        </p:txBody>
      </p:sp>
      <p:sp>
        <p:nvSpPr>
          <p:cNvPr id="34" name="文本框 33"/>
          <p:cNvSpPr txBox="1"/>
          <p:nvPr/>
        </p:nvSpPr>
        <p:spPr>
          <a:xfrm>
            <a:off x="2104390" y="359936"/>
            <a:ext cx="5448300" cy="646331"/>
          </a:xfrm>
          <a:prstGeom prst="rect">
            <a:avLst/>
          </a:prstGeom>
          <a:noFill/>
        </p:spPr>
        <p:txBody>
          <a:bodyPr wrap="square" rtlCol="0">
            <a:spAutoFit/>
          </a:bodyPr>
          <a:lstStyle/>
          <a:p>
            <a:r>
              <a:rPr lang="zh-CN" altLang="en-US" sz="3600" b="1" dirty="0" smtClean="0">
                <a:latin typeface="阿里巴巴普惠体 H" panose="00020600040101010101" pitchFamily="18" charset="-122"/>
                <a:ea typeface="阿里巴巴普惠体 H" panose="00020600040101010101" pitchFamily="18" charset="-122"/>
                <a:cs typeface="阿里巴巴普惠体 H" panose="00020600040101010101" pitchFamily="18" charset="-122"/>
              </a:rPr>
              <a:t>在这里输入您的标题</a:t>
            </a:r>
            <a:endParaRPr lang="zh-CN" altLang="en-US" sz="3600" b="1" dirty="0">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35" name="文本框 34"/>
          <p:cNvSpPr txBox="1"/>
          <p:nvPr/>
        </p:nvSpPr>
        <p:spPr>
          <a:xfrm>
            <a:off x="2104390" y="897635"/>
            <a:ext cx="4648204" cy="461665"/>
          </a:xfrm>
          <a:prstGeom prst="rect">
            <a:avLst/>
          </a:prstGeom>
          <a:noFill/>
        </p:spPr>
        <p:txBody>
          <a:bodyPr wrap="square" rtlCol="0">
            <a:spAutoFit/>
          </a:bodyPr>
          <a:lstStyle/>
          <a:p>
            <a:pPr algn="dist"/>
            <a:r>
              <a:rPr lang="en-US" altLang="zh-CN" sz="2400" dirty="0"/>
              <a:t> Enter your title here </a:t>
            </a:r>
            <a:endParaRPr lang="da-DK" altLang="zh-C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063151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0-#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0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22" presetClass="entr" presetSubtype="8" fill="hold" grpId="0" nodeType="withEffect">
                                  <p:stCondLst>
                                    <p:cond delay="140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par>
                                <p:cTn id="26" presetID="22" presetClass="entr" presetSubtype="8" fill="hold" nodeType="withEffect">
                                  <p:stCondLst>
                                    <p:cond delay="140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par>
                                <p:cTn id="29" presetID="22" presetClass="entr" presetSubtype="1" fill="hold" grpId="0" nodeType="withEffect">
                                  <p:stCondLst>
                                    <p:cond delay="180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par>
                                <p:cTn id="32" presetID="10" presetClass="entr" presetSubtype="0" fill="hold" grpId="0" nodeType="withEffect">
                                  <p:stCondLst>
                                    <p:cond delay="220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22" presetClass="entr" presetSubtype="8" fill="hold" grpId="0" nodeType="withEffect">
                                  <p:stCondLst>
                                    <p:cond delay="260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22" presetClass="entr" presetSubtype="8" fill="hold" nodeType="withEffect">
                                  <p:stCondLst>
                                    <p:cond delay="260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22" presetClass="entr" presetSubtype="1" fill="hold" grpId="0" nodeType="withEffect">
                                  <p:stCondLst>
                                    <p:cond delay="3000"/>
                                  </p:stCondLst>
                                  <p:childTnLst>
                                    <p:set>
                                      <p:cBhvr>
                                        <p:cTn id="42" dur="1" fill="hold">
                                          <p:stCondLst>
                                            <p:cond delay="0"/>
                                          </p:stCondLst>
                                        </p:cTn>
                                        <p:tgtEl>
                                          <p:spTgt spid="12"/>
                                        </p:tgtEl>
                                        <p:attrNameLst>
                                          <p:attrName>style.visibility</p:attrName>
                                        </p:attrNameLst>
                                      </p:cBhvr>
                                      <p:to>
                                        <p:strVal val="visible"/>
                                      </p:to>
                                    </p:set>
                                    <p:animEffect transition="in" filter="wipe(up)">
                                      <p:cBhvr>
                                        <p:cTn id="43" dur="500"/>
                                        <p:tgtEl>
                                          <p:spTgt spid="12"/>
                                        </p:tgtEl>
                                      </p:cBhvr>
                                    </p:animEffect>
                                  </p:childTnLst>
                                </p:cTn>
                              </p:par>
                              <p:par>
                                <p:cTn id="44" presetID="10" presetClass="entr" presetSubtype="0" fill="hold" grpId="0" nodeType="withEffect">
                                  <p:stCondLst>
                                    <p:cond delay="350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par>
                                <p:cTn id="47" presetID="22" presetClass="entr" presetSubtype="8" fill="hold" grpId="0" nodeType="withEffect">
                                  <p:stCondLst>
                                    <p:cond delay="390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par>
                                <p:cTn id="50" presetID="22" presetClass="entr" presetSubtype="8" fill="hold" nodeType="withEffect">
                                  <p:stCondLst>
                                    <p:cond delay="390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par>
                                <p:cTn id="53" presetID="22" presetClass="entr" presetSubtype="1" fill="hold" grpId="0" nodeType="withEffect">
                                  <p:stCondLst>
                                    <p:cond delay="430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par>
                                <p:cTn id="56" presetID="10" presetClass="entr" presetSubtype="0" fill="hold" grpId="0" nodeType="withEffect">
                                  <p:stCondLst>
                                    <p:cond delay="480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par>
                                <p:cTn id="59" presetID="22" presetClass="entr" presetSubtype="8" fill="hold" nodeType="withEffect">
                                  <p:stCondLst>
                                    <p:cond delay="520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par>
                                <p:cTn id="62" presetID="22" presetClass="entr" presetSubtype="8" fill="hold" grpId="0" nodeType="withEffect">
                                  <p:stCondLst>
                                    <p:cond delay="5200"/>
                                  </p:stCondLst>
                                  <p:childTnLst>
                                    <p:set>
                                      <p:cBhvr>
                                        <p:cTn id="63" dur="1" fill="hold">
                                          <p:stCondLst>
                                            <p:cond delay="0"/>
                                          </p:stCondLst>
                                        </p:cTn>
                                        <p:tgtEl>
                                          <p:spTgt spid="19"/>
                                        </p:tgtEl>
                                        <p:attrNameLst>
                                          <p:attrName>style.visibility</p:attrName>
                                        </p:attrNameLst>
                                      </p:cBhvr>
                                      <p:to>
                                        <p:strVal val="visible"/>
                                      </p:to>
                                    </p:set>
                                    <p:animEffect transition="in" filter="wipe(left)">
                                      <p:cBhvr>
                                        <p:cTn id="64" dur="500"/>
                                        <p:tgtEl>
                                          <p:spTgt spid="19"/>
                                        </p:tgtEl>
                                      </p:cBhvr>
                                    </p:animEffect>
                                  </p:childTnLst>
                                </p:cTn>
                              </p:par>
                              <p:par>
                                <p:cTn id="65" presetID="22" presetClass="entr" presetSubtype="1" fill="hold" grpId="0" nodeType="withEffect">
                                  <p:stCondLst>
                                    <p:cond delay="560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par>
                                <p:cTn id="68" presetID="10" presetClass="entr" presetSubtype="0" fill="hold" grpId="0" nodeType="withEffect">
                                  <p:stCondLst>
                                    <p:cond delay="50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700"/>
                                        <p:tgtEl>
                                          <p:spTgt spid="34"/>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7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1" grpId="0"/>
      <p:bldP spid="12" grpId="0"/>
      <p:bldP spid="13" grpId="0" animBg="1"/>
      <p:bldP spid="15" grpId="0"/>
      <p:bldP spid="16" grpId="0"/>
      <p:bldP spid="17" grpId="0" animBg="1"/>
      <p:bldP spid="19" grpId="0"/>
      <p:bldP spid="20" grpId="0"/>
      <p:bldP spid="21" grpId="0" animBg="1"/>
      <p:bldP spid="22" grpId="0" animBg="1"/>
      <p:bldP spid="23" grpId="0" animBg="1"/>
      <p:bldP spid="24" grpId="0" animBg="1"/>
      <p:bldP spid="25" grpId="0"/>
      <p:bldP spid="34" grpId="0"/>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14528846" flipH="1">
            <a:off x="321565" y="-299035"/>
            <a:ext cx="1382245" cy="2235122"/>
            <a:chOff x="-1919139" y="1932791"/>
            <a:chExt cx="4188494" cy="6441781"/>
          </a:xfrm>
        </p:grpSpPr>
        <p:sp>
          <p:nvSpPr>
            <p:cNvPr id="16" name="任意多边形 15"/>
            <p:cNvSpPr/>
            <p:nvPr/>
          </p:nvSpPr>
          <p:spPr>
            <a:xfrm rot="2581379" flipH="1">
              <a:off x="316813" y="4509659"/>
              <a:ext cx="1952542" cy="3864913"/>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任意多边形 16"/>
            <p:cNvSpPr/>
            <p:nvPr/>
          </p:nvSpPr>
          <p:spPr>
            <a:xfrm rot="21092539" flipH="1">
              <a:off x="-1919139" y="1932791"/>
              <a:ext cx="2974968" cy="5888736"/>
            </a:xfrm>
            <a:custGeom>
              <a:avLst/>
              <a:gdLst>
                <a:gd name="connsiteX0" fmla="*/ 789166 w 1895452"/>
                <a:gd name="connsiteY0" fmla="*/ 8742 h 3864913"/>
                <a:gd name="connsiteX1" fmla="*/ 771332 w 1895452"/>
                <a:gd name="connsiteY1" fmla="*/ 105280 h 3864913"/>
                <a:gd name="connsiteX2" fmla="*/ 687163 w 1895452"/>
                <a:gd name="connsiteY2" fmla="*/ 212874 h 3864913"/>
                <a:gd name="connsiteX3" fmla="*/ 2789 w 1895452"/>
                <a:gd name="connsiteY3" fmla="*/ 1778000 h 3864913"/>
                <a:gd name="connsiteX4" fmla="*/ 1056679 w 1895452"/>
                <a:gd name="connsiteY4" fmla="*/ 3818317 h 3864913"/>
                <a:gd name="connsiteX5" fmla="*/ 1103196 w 1895452"/>
                <a:gd name="connsiteY5" fmla="*/ 3857058 h 3864913"/>
                <a:gd name="connsiteX6" fmla="*/ 1105771 w 1895452"/>
                <a:gd name="connsiteY6" fmla="*/ 3864913 h 3864913"/>
                <a:gd name="connsiteX7" fmla="*/ 1892319 w 1895452"/>
                <a:gd name="connsiteY7" fmla="*/ 1642257 h 3864913"/>
                <a:gd name="connsiteX8" fmla="*/ 985191 w 1895452"/>
                <a:gd name="connsiteY8" fmla="*/ 194808 h 3864913"/>
                <a:gd name="connsiteX9" fmla="*/ 889262 w 1895452"/>
                <a:gd name="connsiteY9" fmla="*/ 103753 h 3864913"/>
                <a:gd name="connsiteX10" fmla="*/ 853690 w 1895452"/>
                <a:gd name="connsiteY10" fmla="*/ 0 h 3864913"/>
                <a:gd name="connsiteX11" fmla="*/ 822270 w 1895452"/>
                <a:gd name="connsiteY11" fmla="*/ 40164 h 3864913"/>
                <a:gd name="connsiteX0" fmla="*/ 753042 w 1859328"/>
                <a:gd name="connsiteY0" fmla="*/ 8742 h 3864913"/>
                <a:gd name="connsiteX1" fmla="*/ 735208 w 1859328"/>
                <a:gd name="connsiteY1" fmla="*/ 105280 h 3864913"/>
                <a:gd name="connsiteX2" fmla="*/ 651039 w 1859328"/>
                <a:gd name="connsiteY2" fmla="*/ 212874 h 3864913"/>
                <a:gd name="connsiteX3" fmla="*/ 3089 w 1859328"/>
                <a:gd name="connsiteY3" fmla="*/ 2022957 h 3864913"/>
                <a:gd name="connsiteX4" fmla="*/ 1020555 w 1859328"/>
                <a:gd name="connsiteY4" fmla="*/ 3818317 h 3864913"/>
                <a:gd name="connsiteX5" fmla="*/ 1067072 w 1859328"/>
                <a:gd name="connsiteY5" fmla="*/ 3857058 h 3864913"/>
                <a:gd name="connsiteX6" fmla="*/ 1069647 w 1859328"/>
                <a:gd name="connsiteY6" fmla="*/ 3864913 h 3864913"/>
                <a:gd name="connsiteX7" fmla="*/ 1856195 w 1859328"/>
                <a:gd name="connsiteY7" fmla="*/ 1642257 h 3864913"/>
                <a:gd name="connsiteX8" fmla="*/ 949067 w 1859328"/>
                <a:gd name="connsiteY8" fmla="*/ 194808 h 3864913"/>
                <a:gd name="connsiteX9" fmla="*/ 853138 w 1859328"/>
                <a:gd name="connsiteY9" fmla="*/ 103753 h 3864913"/>
                <a:gd name="connsiteX10" fmla="*/ 817566 w 1859328"/>
                <a:gd name="connsiteY10" fmla="*/ 0 h 3864913"/>
                <a:gd name="connsiteX11" fmla="*/ 786146 w 1859328"/>
                <a:gd name="connsiteY11" fmla="*/ 40164 h 3864913"/>
                <a:gd name="connsiteX12" fmla="*/ 753042 w 1859328"/>
                <a:gd name="connsiteY12" fmla="*/ 8742 h 3864913"/>
                <a:gd name="connsiteX0" fmla="*/ 753042 w 1987849"/>
                <a:gd name="connsiteY0" fmla="*/ 8742 h 3864913"/>
                <a:gd name="connsiteX1" fmla="*/ 735208 w 1987849"/>
                <a:gd name="connsiteY1" fmla="*/ 105280 h 3864913"/>
                <a:gd name="connsiteX2" fmla="*/ 651039 w 1987849"/>
                <a:gd name="connsiteY2" fmla="*/ 212874 h 3864913"/>
                <a:gd name="connsiteX3" fmla="*/ 3089 w 1987849"/>
                <a:gd name="connsiteY3" fmla="*/ 2022957 h 3864913"/>
                <a:gd name="connsiteX4" fmla="*/ 1020555 w 1987849"/>
                <a:gd name="connsiteY4" fmla="*/ 3818317 h 3864913"/>
                <a:gd name="connsiteX5" fmla="*/ 1067072 w 1987849"/>
                <a:gd name="connsiteY5" fmla="*/ 3857058 h 3864913"/>
                <a:gd name="connsiteX6" fmla="*/ 1069647 w 1987849"/>
                <a:gd name="connsiteY6" fmla="*/ 3864913 h 3864913"/>
                <a:gd name="connsiteX7" fmla="*/ 1985222 w 1987849"/>
                <a:gd name="connsiteY7" fmla="*/ 1905543 h 3864913"/>
                <a:gd name="connsiteX8" fmla="*/ 949067 w 1987849"/>
                <a:gd name="connsiteY8" fmla="*/ 194808 h 3864913"/>
                <a:gd name="connsiteX9" fmla="*/ 853138 w 1987849"/>
                <a:gd name="connsiteY9" fmla="*/ 103753 h 3864913"/>
                <a:gd name="connsiteX10" fmla="*/ 817566 w 1987849"/>
                <a:gd name="connsiteY10" fmla="*/ 0 h 3864913"/>
                <a:gd name="connsiteX11" fmla="*/ 786146 w 1987849"/>
                <a:gd name="connsiteY11" fmla="*/ 40164 h 3864913"/>
                <a:gd name="connsiteX12" fmla="*/ 753042 w 1987849"/>
                <a:gd name="connsiteY12" fmla="*/ 8742 h 3864913"/>
                <a:gd name="connsiteX0" fmla="*/ 753042 w 1953504"/>
                <a:gd name="connsiteY0" fmla="*/ 8742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12" fmla="*/ 753042 w 1953504"/>
                <a:gd name="connsiteY12" fmla="*/ 8742 h 3864913"/>
                <a:gd name="connsiteX0" fmla="*/ 786146 w 1953504"/>
                <a:gd name="connsiteY0" fmla="*/ 40164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11" fmla="*/ 786146 w 1953504"/>
                <a:gd name="connsiteY11" fmla="*/ 40164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53138 w 1953504"/>
                <a:gd name="connsiteY9" fmla="*/ 103753 h 3864913"/>
                <a:gd name="connsiteX10" fmla="*/ 817566 w 1953504"/>
                <a:gd name="connsiteY10" fmla="*/ 0 h 3864913"/>
                <a:gd name="connsiteX0" fmla="*/ 817566 w 1953504"/>
                <a:gd name="connsiteY0" fmla="*/ 0 h 3864913"/>
                <a:gd name="connsiteX1" fmla="*/ 735208 w 1953504"/>
                <a:gd name="connsiteY1" fmla="*/ 105280 h 3864913"/>
                <a:gd name="connsiteX2" fmla="*/ 651039 w 1953504"/>
                <a:gd name="connsiteY2" fmla="*/ 212874 h 3864913"/>
                <a:gd name="connsiteX3" fmla="*/ 3089 w 1953504"/>
                <a:gd name="connsiteY3" fmla="*/ 2022957 h 3864913"/>
                <a:gd name="connsiteX4" fmla="*/ 1020555 w 1953504"/>
                <a:gd name="connsiteY4" fmla="*/ 3818317 h 3864913"/>
                <a:gd name="connsiteX5" fmla="*/ 1067072 w 1953504"/>
                <a:gd name="connsiteY5" fmla="*/ 3857058 h 3864913"/>
                <a:gd name="connsiteX6" fmla="*/ 1069647 w 1953504"/>
                <a:gd name="connsiteY6" fmla="*/ 3864913 h 3864913"/>
                <a:gd name="connsiteX7" fmla="*/ 1950759 w 1953504"/>
                <a:gd name="connsiteY7" fmla="*/ 1846469 h 3864913"/>
                <a:gd name="connsiteX8" fmla="*/ 949067 w 1953504"/>
                <a:gd name="connsiteY8" fmla="*/ 194808 h 3864913"/>
                <a:gd name="connsiteX9" fmla="*/ 817566 w 1953504"/>
                <a:gd name="connsiteY9" fmla="*/ 0 h 3864913"/>
                <a:gd name="connsiteX0" fmla="*/ 817566 w 1953504"/>
                <a:gd name="connsiteY0" fmla="*/ 0 h 3864913"/>
                <a:gd name="connsiteX1" fmla="*/ 651039 w 1953504"/>
                <a:gd name="connsiteY1" fmla="*/ 212874 h 3864913"/>
                <a:gd name="connsiteX2" fmla="*/ 3089 w 1953504"/>
                <a:gd name="connsiteY2" fmla="*/ 2022957 h 3864913"/>
                <a:gd name="connsiteX3" fmla="*/ 1020555 w 1953504"/>
                <a:gd name="connsiteY3" fmla="*/ 3818317 h 3864913"/>
                <a:gd name="connsiteX4" fmla="*/ 1067072 w 1953504"/>
                <a:gd name="connsiteY4" fmla="*/ 3857058 h 3864913"/>
                <a:gd name="connsiteX5" fmla="*/ 1069647 w 1953504"/>
                <a:gd name="connsiteY5" fmla="*/ 3864913 h 3864913"/>
                <a:gd name="connsiteX6" fmla="*/ 1950759 w 1953504"/>
                <a:gd name="connsiteY6" fmla="*/ 1846469 h 3864913"/>
                <a:gd name="connsiteX7" fmla="*/ 949067 w 1953504"/>
                <a:gd name="connsiteY7" fmla="*/ 194808 h 3864913"/>
                <a:gd name="connsiteX8" fmla="*/ 817566 w 1953504"/>
                <a:gd name="connsiteY8" fmla="*/ 0 h 3864913"/>
                <a:gd name="connsiteX0" fmla="*/ 817566 w 1952542"/>
                <a:gd name="connsiteY0" fmla="*/ 0 h 3864913"/>
                <a:gd name="connsiteX1" fmla="*/ 651039 w 1952542"/>
                <a:gd name="connsiteY1" fmla="*/ 212874 h 3864913"/>
                <a:gd name="connsiteX2" fmla="*/ 3089 w 1952542"/>
                <a:gd name="connsiteY2" fmla="*/ 2022957 h 3864913"/>
                <a:gd name="connsiteX3" fmla="*/ 1020555 w 1952542"/>
                <a:gd name="connsiteY3" fmla="*/ 3818317 h 3864913"/>
                <a:gd name="connsiteX4" fmla="*/ 1067072 w 1952542"/>
                <a:gd name="connsiteY4" fmla="*/ 3857058 h 3864913"/>
                <a:gd name="connsiteX5" fmla="*/ 1069647 w 1952542"/>
                <a:gd name="connsiteY5" fmla="*/ 3864913 h 3864913"/>
                <a:gd name="connsiteX6" fmla="*/ 1950759 w 1952542"/>
                <a:gd name="connsiteY6" fmla="*/ 1846469 h 3864913"/>
                <a:gd name="connsiteX7" fmla="*/ 817566 w 1952542"/>
                <a:gd name="connsiteY7" fmla="*/ 0 h 386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542" h="3864913">
                  <a:moveTo>
                    <a:pt x="817566" y="0"/>
                  </a:moveTo>
                  <a:lnTo>
                    <a:pt x="651039" y="212874"/>
                  </a:lnTo>
                  <a:cubicBezTo>
                    <a:pt x="266934" y="710273"/>
                    <a:pt x="-33953" y="1459924"/>
                    <a:pt x="3089" y="2022957"/>
                  </a:cubicBezTo>
                  <a:cubicBezTo>
                    <a:pt x="42776" y="2626207"/>
                    <a:pt x="734370" y="3544466"/>
                    <a:pt x="1020555" y="3818317"/>
                  </a:cubicBezTo>
                  <a:lnTo>
                    <a:pt x="1067072" y="3857058"/>
                  </a:lnTo>
                  <a:lnTo>
                    <a:pt x="1069647" y="3864913"/>
                  </a:lnTo>
                  <a:cubicBezTo>
                    <a:pt x="1280787" y="3673022"/>
                    <a:pt x="1992772" y="2490621"/>
                    <a:pt x="1950759" y="1846469"/>
                  </a:cubicBezTo>
                  <a:cubicBezTo>
                    <a:pt x="1908746" y="1202317"/>
                    <a:pt x="1034186" y="272266"/>
                    <a:pt x="817566" y="0"/>
                  </a:cubicBezTo>
                  <a:close/>
                </a:path>
              </a:pathLst>
            </a:custGeom>
            <a:gradFill>
              <a:gsLst>
                <a:gs pos="100000">
                  <a:srgbClr val="296700"/>
                </a:gs>
                <a:gs pos="0">
                  <a:srgbClr val="8AC02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8" name="文本框 17"/>
          <p:cNvSpPr txBox="1"/>
          <p:nvPr/>
        </p:nvSpPr>
        <p:spPr>
          <a:xfrm>
            <a:off x="656780" y="298380"/>
            <a:ext cx="399468" cy="769441"/>
          </a:xfrm>
          <a:prstGeom prst="rect">
            <a:avLst/>
          </a:prstGeom>
          <a:noFill/>
        </p:spPr>
        <p:txBody>
          <a:bodyPr wrap="none" rtlCol="0">
            <a:spAutoFit/>
          </a:bodyPr>
          <a:lstStyle/>
          <a:p>
            <a:r>
              <a:rPr lang="en-US" altLang="zh-CN" sz="4400" dirty="0" smtClean="0">
                <a:solidFill>
                  <a:schemeClr val="bg1"/>
                </a:solidFill>
                <a:latin typeface="Impact" panose="020B0806030902050204" pitchFamily="34" charset="0"/>
              </a:rPr>
              <a:t>1</a:t>
            </a:r>
            <a:endParaRPr lang="zh-CN" altLang="en-US" sz="4400" dirty="0">
              <a:solidFill>
                <a:schemeClr val="bg1"/>
              </a:solidFill>
              <a:latin typeface="Impact" panose="020B0806030902050204" pitchFamily="34" charset="0"/>
            </a:endParaRPr>
          </a:p>
        </p:txBody>
      </p:sp>
      <p:grpSp>
        <p:nvGrpSpPr>
          <p:cNvPr id="32" name="组合 31"/>
          <p:cNvGrpSpPr/>
          <p:nvPr/>
        </p:nvGrpSpPr>
        <p:grpSpPr>
          <a:xfrm>
            <a:off x="5404999" y="0"/>
            <a:ext cx="6787000" cy="5442857"/>
            <a:chOff x="3969903" y="0"/>
            <a:chExt cx="8222096" cy="6593737"/>
          </a:xfrm>
        </p:grpSpPr>
        <p:sp>
          <p:nvSpPr>
            <p:cNvPr id="30" name="任意多边形 29"/>
            <p:cNvSpPr/>
            <p:nvPr/>
          </p:nvSpPr>
          <p:spPr>
            <a:xfrm>
              <a:off x="3969903" y="298380"/>
              <a:ext cx="8222096" cy="6295357"/>
            </a:xfrm>
            <a:custGeom>
              <a:avLst/>
              <a:gdLst>
                <a:gd name="connsiteX0" fmla="*/ 2955008 w 8222096"/>
                <a:gd name="connsiteY0" fmla="*/ 0 h 6295357"/>
                <a:gd name="connsiteX1" fmla="*/ 8222096 w 8222096"/>
                <a:gd name="connsiteY1" fmla="*/ 0 h 6295357"/>
                <a:gd name="connsiteX2" fmla="*/ 8222096 w 8222096"/>
                <a:gd name="connsiteY2" fmla="*/ 2556545 h 6295357"/>
                <a:gd name="connsiteX3" fmla="*/ 8131324 w 8222096"/>
                <a:gd name="connsiteY3" fmla="*/ 2736978 h 6295357"/>
                <a:gd name="connsiteX4" fmla="*/ 6625997 w 8222096"/>
                <a:gd name="connsiteY4" fmla="*/ 4744991 h 6295357"/>
                <a:gd name="connsiteX5" fmla="*/ 837140 w 8222096"/>
                <a:gd name="connsiteY5" fmla="*/ 6283831 h 6295357"/>
                <a:gd name="connsiteX6" fmla="*/ 0 w 8222096"/>
                <a:gd name="connsiteY6" fmla="*/ 6235573 h 6295357"/>
                <a:gd name="connsiteX7" fmla="*/ 2799702 w 8222096"/>
                <a:gd name="connsiteY7" fmla="*/ 112443 h 6295357"/>
                <a:gd name="connsiteX8" fmla="*/ 2955008 w 8222096"/>
                <a:gd name="connsiteY8" fmla="*/ 0 h 629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22096" h="6295357">
                  <a:moveTo>
                    <a:pt x="2955008" y="0"/>
                  </a:moveTo>
                  <a:lnTo>
                    <a:pt x="8222096" y="0"/>
                  </a:lnTo>
                  <a:lnTo>
                    <a:pt x="8222096" y="2556545"/>
                  </a:lnTo>
                  <a:lnTo>
                    <a:pt x="8131324" y="2736978"/>
                  </a:lnTo>
                  <a:cubicBezTo>
                    <a:pt x="7696637" y="3563223"/>
                    <a:pt x="7183545" y="4309388"/>
                    <a:pt x="6625997" y="4744991"/>
                  </a:cubicBezTo>
                  <a:cubicBezTo>
                    <a:pt x="5238326" y="5829160"/>
                    <a:pt x="2784537" y="6383902"/>
                    <a:pt x="837140" y="6283831"/>
                  </a:cubicBezTo>
                  <a:lnTo>
                    <a:pt x="0" y="6235573"/>
                  </a:lnTo>
                  <a:cubicBezTo>
                    <a:pt x="327095" y="5207008"/>
                    <a:pt x="1211468" y="1351885"/>
                    <a:pt x="2799702" y="112443"/>
                  </a:cubicBezTo>
                  <a:lnTo>
                    <a:pt x="2955008" y="0"/>
                  </a:lnTo>
                  <a:close/>
                </a:path>
              </a:pathLst>
            </a:custGeom>
            <a:noFill/>
            <a:ln>
              <a:gradFill>
                <a:gsLst>
                  <a:gs pos="0">
                    <a:schemeClr val="accent1">
                      <a:lumMod val="5000"/>
                      <a:lumOff val="95000"/>
                      <a:alpha val="0"/>
                    </a:schemeClr>
                  </a:gs>
                  <a:gs pos="100000">
                    <a:srgbClr val="8AC02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3969903" y="0"/>
              <a:ext cx="8222096" cy="6295357"/>
            </a:xfrm>
            <a:custGeom>
              <a:avLst/>
              <a:gdLst>
                <a:gd name="connsiteX0" fmla="*/ 2955008 w 8222096"/>
                <a:gd name="connsiteY0" fmla="*/ 0 h 6295357"/>
                <a:gd name="connsiteX1" fmla="*/ 8222096 w 8222096"/>
                <a:gd name="connsiteY1" fmla="*/ 0 h 6295357"/>
                <a:gd name="connsiteX2" fmla="*/ 8222096 w 8222096"/>
                <a:gd name="connsiteY2" fmla="*/ 2556545 h 6295357"/>
                <a:gd name="connsiteX3" fmla="*/ 8131324 w 8222096"/>
                <a:gd name="connsiteY3" fmla="*/ 2736978 h 6295357"/>
                <a:gd name="connsiteX4" fmla="*/ 6625997 w 8222096"/>
                <a:gd name="connsiteY4" fmla="*/ 4744991 h 6295357"/>
                <a:gd name="connsiteX5" fmla="*/ 837140 w 8222096"/>
                <a:gd name="connsiteY5" fmla="*/ 6283831 h 6295357"/>
                <a:gd name="connsiteX6" fmla="*/ 0 w 8222096"/>
                <a:gd name="connsiteY6" fmla="*/ 6235573 h 6295357"/>
                <a:gd name="connsiteX7" fmla="*/ 2799702 w 8222096"/>
                <a:gd name="connsiteY7" fmla="*/ 112443 h 6295357"/>
                <a:gd name="connsiteX8" fmla="*/ 2955008 w 8222096"/>
                <a:gd name="connsiteY8" fmla="*/ 0 h 629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22096" h="6295357">
                  <a:moveTo>
                    <a:pt x="2955008" y="0"/>
                  </a:moveTo>
                  <a:lnTo>
                    <a:pt x="8222096" y="0"/>
                  </a:lnTo>
                  <a:lnTo>
                    <a:pt x="8222096" y="2556545"/>
                  </a:lnTo>
                  <a:lnTo>
                    <a:pt x="8131324" y="2736978"/>
                  </a:lnTo>
                  <a:cubicBezTo>
                    <a:pt x="7696637" y="3563223"/>
                    <a:pt x="7183545" y="4309388"/>
                    <a:pt x="6625997" y="4744991"/>
                  </a:cubicBezTo>
                  <a:cubicBezTo>
                    <a:pt x="5238326" y="5829160"/>
                    <a:pt x="2784537" y="6383902"/>
                    <a:pt x="837140" y="6283831"/>
                  </a:cubicBezTo>
                  <a:lnTo>
                    <a:pt x="0" y="6235573"/>
                  </a:lnTo>
                  <a:cubicBezTo>
                    <a:pt x="327095" y="5207008"/>
                    <a:pt x="1211468" y="1351885"/>
                    <a:pt x="2799702" y="112443"/>
                  </a:cubicBezTo>
                  <a:lnTo>
                    <a:pt x="2955008" y="0"/>
                  </a:lnTo>
                  <a:close/>
                </a:path>
              </a:pathLst>
            </a:custGeom>
            <a:blipFill dpi="0" rotWithShape="1">
              <a:blip r:embed="rId3"/>
              <a:srcRect/>
              <a:tile tx="0" ty="-30353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51"/>
          <p:cNvSpPr>
            <a:spLocks noChangeArrowheads="1"/>
          </p:cNvSpPr>
          <p:nvPr/>
        </p:nvSpPr>
        <p:spPr bwMode="auto">
          <a:xfrm>
            <a:off x="2460973" y="2538795"/>
            <a:ext cx="3241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p>
        </p:txBody>
      </p:sp>
      <p:sp>
        <p:nvSpPr>
          <p:cNvPr id="33" name="TextBox 51"/>
          <p:cNvSpPr>
            <a:spLocks noChangeArrowheads="1"/>
          </p:cNvSpPr>
          <p:nvPr/>
        </p:nvSpPr>
        <p:spPr bwMode="auto">
          <a:xfrm>
            <a:off x="1952973" y="3480120"/>
            <a:ext cx="3241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p>
        </p:txBody>
      </p:sp>
      <p:sp>
        <p:nvSpPr>
          <p:cNvPr id="34" name="TextBox 51"/>
          <p:cNvSpPr>
            <a:spLocks noChangeArrowheads="1"/>
          </p:cNvSpPr>
          <p:nvPr/>
        </p:nvSpPr>
        <p:spPr bwMode="auto">
          <a:xfrm>
            <a:off x="1604630" y="4583206"/>
            <a:ext cx="3241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p>
        </p:txBody>
      </p:sp>
      <p:sp>
        <p:nvSpPr>
          <p:cNvPr id="35" name="文本框 34"/>
          <p:cNvSpPr txBox="1"/>
          <p:nvPr/>
        </p:nvSpPr>
        <p:spPr>
          <a:xfrm>
            <a:off x="2104390" y="359936"/>
            <a:ext cx="5448300" cy="646331"/>
          </a:xfrm>
          <a:prstGeom prst="rect">
            <a:avLst/>
          </a:prstGeom>
          <a:noFill/>
        </p:spPr>
        <p:txBody>
          <a:bodyPr wrap="square" rtlCol="0">
            <a:spAutoFit/>
          </a:bodyPr>
          <a:lstStyle/>
          <a:p>
            <a:r>
              <a:rPr lang="zh-CN" altLang="en-US" sz="3600" b="1" dirty="0" smtClean="0">
                <a:latin typeface="阿里巴巴普惠体 H" panose="00020600040101010101" pitchFamily="18" charset="-122"/>
                <a:ea typeface="阿里巴巴普惠体 H" panose="00020600040101010101" pitchFamily="18" charset="-122"/>
                <a:cs typeface="阿里巴巴普惠体 H" panose="00020600040101010101" pitchFamily="18" charset="-122"/>
              </a:rPr>
              <a:t>在这里输入您的标题</a:t>
            </a:r>
            <a:endParaRPr lang="zh-CN" altLang="en-US" sz="3600" b="1" dirty="0">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36" name="文本框 35"/>
          <p:cNvSpPr txBox="1"/>
          <p:nvPr/>
        </p:nvSpPr>
        <p:spPr>
          <a:xfrm>
            <a:off x="2104390" y="897635"/>
            <a:ext cx="4648204" cy="461665"/>
          </a:xfrm>
          <a:prstGeom prst="rect">
            <a:avLst/>
          </a:prstGeom>
          <a:noFill/>
        </p:spPr>
        <p:txBody>
          <a:bodyPr wrap="square" rtlCol="0">
            <a:spAutoFit/>
          </a:bodyPr>
          <a:lstStyle/>
          <a:p>
            <a:pPr algn="dist"/>
            <a:r>
              <a:rPr lang="en-US" altLang="zh-CN" sz="2400" dirty="0"/>
              <a:t> Enter your title here </a:t>
            </a:r>
            <a:endParaRPr lang="da-DK" altLang="zh-C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0108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p:cBhvr>
                                        <p:cTn id="19" dur="1000"/>
                                        <p:tgtEl>
                                          <p:spTgt spid="34"/>
                                        </p:tgtEl>
                                      </p:cBhvr>
                                    </p:animEffect>
                                    <p:anim calcmode="lin" valueType="num">
                                      <p:cBhvr>
                                        <p:cTn id="20" dur="1000" fill="hold"/>
                                        <p:tgtEl>
                                          <p:spTgt spid="34"/>
                                        </p:tgtEl>
                                        <p:attrNameLst>
                                          <p:attrName>ppt_x</p:attrName>
                                        </p:attrNameLst>
                                      </p:cBhvr>
                                      <p:tavLst>
                                        <p:tav tm="0">
                                          <p:val>
                                            <p:strVal val="#ppt_x"/>
                                          </p:val>
                                        </p:tav>
                                        <p:tav tm="100000">
                                          <p:val>
                                            <p:strVal val="#ppt_x"/>
                                          </p:val>
                                        </p:tav>
                                      </p:tavLst>
                                    </p:anim>
                                    <p:anim calcmode="lin" valueType="num">
                                      <p:cBhvr>
                                        <p:cTn id="21" dur="1000" fill="hold"/>
                                        <p:tgtEl>
                                          <p:spTgt spid="34"/>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5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700"/>
                                        <p:tgtEl>
                                          <p:spTgt spid="35"/>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7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utoUpdateAnimBg="0"/>
      <p:bldP spid="33" grpId="0" bldLvl="0" autoUpdateAnimBg="0"/>
      <p:bldP spid="34" grpId="0" bldLvl="0" autoUpdateAnimBg="0"/>
      <p:bldP spid="35" grpId="0"/>
      <p:bldP spid="3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410</TotalTime>
  <Words>2408</Words>
  <Application>Microsoft Office PowerPoint</Application>
  <PresentationFormat>宽屏</PresentationFormat>
  <Paragraphs>208</Paragraphs>
  <Slides>19</Slides>
  <Notes>19</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19</vt:i4>
      </vt:variant>
    </vt:vector>
  </HeadingPairs>
  <TitlesOfParts>
    <vt:vector size="33" baseType="lpstr">
      <vt:lpstr>Adobe 黑体 Std R</vt:lpstr>
      <vt:lpstr>Batang</vt:lpstr>
      <vt:lpstr>阿里巴巴普惠体 H</vt:lpstr>
      <vt:lpstr>方正兰亭黑_GBK</vt:lpstr>
      <vt:lpstr>宋体</vt:lpstr>
      <vt:lpstr>微软雅黑</vt:lpstr>
      <vt:lpstr>Arial</vt:lpstr>
      <vt:lpstr>Calibri</vt:lpstr>
      <vt:lpstr>Calibri Light</vt:lpstr>
      <vt:lpstr>Impact</vt:lpstr>
      <vt:lpstr>Tahoma</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 m oban.com</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东方之P</dc:creator>
  <cp:keywords>51  PPT 模板网</cp:keywords>
  <dc:description>www.51pp tmo ban.com</dc:description>
  <cp:lastModifiedBy>YANGs</cp:lastModifiedBy>
  <cp:revision>96</cp:revision>
  <dcterms:created xsi:type="dcterms:W3CDTF">2015-11-21T13:42:47Z</dcterms:created>
  <dcterms:modified xsi:type="dcterms:W3CDTF">2020-07-06T13:06:57Z</dcterms:modified>
</cp:coreProperties>
</file>