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8" r:id="rId2"/>
    <p:sldId id="263" r:id="rId3"/>
    <p:sldId id="264" r:id="rId4"/>
    <p:sldId id="265" r:id="rId5"/>
    <p:sldId id="266" r:id="rId6"/>
    <p:sldId id="267" r:id="rId7"/>
    <p:sldId id="268" r:id="rId8"/>
    <p:sldId id="271" r:id="rId9"/>
    <p:sldId id="269" r:id="rId10"/>
    <p:sldId id="270" r:id="rId11"/>
    <p:sldId id="272" r:id="rId12"/>
    <p:sldId id="274" r:id="rId13"/>
    <p:sldId id="275" r:id="rId14"/>
    <p:sldId id="276" r:id="rId15"/>
    <p:sldId id="273" r:id="rId16"/>
    <p:sldId id="277" r:id="rId17"/>
    <p:sldId id="278" r:id="rId18"/>
    <p:sldId id="279" r:id="rId19"/>
    <p:sldId id="280" r:id="rId20"/>
    <p:sldId id="28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4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03" autoAdjust="0"/>
    <p:restoredTop sz="94660"/>
  </p:normalViewPr>
  <p:slideViewPr>
    <p:cSldViewPr snapToGrid="0">
      <p:cViewPr>
        <p:scale>
          <a:sx n="50" d="100"/>
          <a:sy n="50" d="100"/>
        </p:scale>
        <p:origin x="2178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9778E-B533-491B-A037-63CEC32982E9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FD65D2-3D3F-4108-9C1E-21CB58C64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4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967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256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030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689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8910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29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7968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23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83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330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83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73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120A-4108-4952-BDD3-96E655023CCA}" type="datetimeFigureOut">
              <a:rPr lang="zh-CN" altLang="en-US" smtClean="0"/>
              <a:t>2020/7/6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364D5-53BF-4B95-87E5-7D414C0F8F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270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210" y="3281082"/>
            <a:ext cx="4059790" cy="357691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01042" y="2219118"/>
            <a:ext cx="738664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</a:t>
            </a:r>
            <a:r>
              <a:rPr lang="zh-CN" altLang="en-US" sz="36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墨中国风</a:t>
            </a:r>
            <a:endParaRPr lang="zh-CN" altLang="en-US" sz="36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434374" y="0"/>
            <a:ext cx="72000" cy="1932482"/>
            <a:chOff x="6060000" y="0"/>
            <a:chExt cx="72000" cy="193248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096000" y="0"/>
              <a:ext cx="0" cy="1922929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060000" y="1860482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V="1">
            <a:off x="2434971" y="4925518"/>
            <a:ext cx="72000" cy="1932482"/>
            <a:chOff x="6060000" y="0"/>
            <a:chExt cx="72000" cy="193248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6096000" y="0"/>
              <a:ext cx="0" cy="1922929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6060000" y="1860482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727955" y="3107921"/>
            <a:ext cx="492443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商务通用模板</a:t>
            </a:r>
            <a:endParaRPr lang="zh-CN" altLang="en-US" sz="2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398" y="2677616"/>
            <a:ext cx="938786" cy="8595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56" y="0"/>
            <a:ext cx="785290" cy="2418693"/>
          </a:xfrm>
          <a:prstGeom prst="rect">
            <a:avLst/>
          </a:prstGeom>
        </p:spPr>
      </p:pic>
      <p:sp>
        <p:nvSpPr>
          <p:cNvPr id="15" name="泪滴形 14"/>
          <p:cNvSpPr/>
          <p:nvPr/>
        </p:nvSpPr>
        <p:spPr>
          <a:xfrm rot="18871186">
            <a:off x="10578078" y="2336074"/>
            <a:ext cx="359992" cy="359992"/>
          </a:xfrm>
          <a:prstGeom prst="teardrop">
            <a:avLst>
              <a:gd name="adj" fmla="val 122223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754774" y="0"/>
            <a:ext cx="2006600" cy="294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410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-1.66667E-6 0.38125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0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0" presetClass="exit" presetSubtype="0" ac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68" y="1285087"/>
            <a:ext cx="2677470" cy="47249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44104" y="360318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方正隶书繁体" panose="03000509000000000000" pitchFamily="65" charset="-122"/>
                <a:ea typeface="方正隶书繁体" panose="03000509000000000000" pitchFamily="65" charset="-122"/>
              </a:rPr>
              <a:t>输入标题</a:t>
            </a:r>
            <a:endParaRPr lang="zh-CN" altLang="en-US" sz="2800" dirty="0">
              <a:solidFill>
                <a:srgbClr val="784635"/>
              </a:solidFill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73972" y="4774853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73973" y="3276607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3974" y="1784486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8359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9827680" y="13400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827678" y="1219909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96518" y="1923263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679" y="3263644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0" y="-3311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080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58645" y="2212258"/>
            <a:ext cx="8155858" cy="28169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79" y="2716365"/>
            <a:ext cx="4179796" cy="268386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77374" y="2336796"/>
            <a:ext cx="2523768" cy="26924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请在这里输入标题</a:t>
            </a:r>
            <a:endParaRPr lang="en-US" altLang="zh-CN" sz="2000" dirty="0" smtClean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水墨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水墨主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题请在此输入文字 </a:t>
            </a:r>
          </a:p>
          <a:p>
            <a:endParaRPr lang="zh-CN" altLang="en-US" sz="2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12" y="3048034"/>
            <a:ext cx="3479980" cy="202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52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8798"/>
            <a:ext cx="12192000" cy="35992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526099" y="151794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标题</a:t>
            </a:r>
            <a:endParaRPr lang="zh-CN" altLang="en-US" sz="28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20523" y="1517947"/>
            <a:ext cx="1908215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07170" y="1517947"/>
            <a:ext cx="1908215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71890" y="1517947"/>
            <a:ext cx="1908215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</p:spTree>
    <p:extLst>
      <p:ext uri="{BB962C8B-B14F-4D97-AF65-F5344CB8AC3E}">
        <p14:creationId xmlns:p14="http://schemas.microsoft.com/office/powerpoint/2010/main" val="4070074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6" name="文本框 5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三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7943505" y="2168014"/>
            <a:ext cx="264687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3200" dirty="0" smtClean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2456" y="2168014"/>
            <a:ext cx="264687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3200" dirty="0" smtClean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19" y="2051721"/>
            <a:ext cx="3906394" cy="28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441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407385" y="1361058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731448" y="1235554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请插入标题四</a:t>
            </a:r>
            <a:endParaRPr lang="zh-CN" altLang="en-US" sz="2800" dirty="0">
              <a:solidFill>
                <a:srgbClr val="784635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21919" y="1361058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8599" y="3271026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7298724" y="0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885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972256" y="2343982"/>
            <a:ext cx="3589420" cy="2301765"/>
            <a:chOff x="972256" y="2343982"/>
            <a:chExt cx="3589420" cy="2301765"/>
          </a:xfrm>
        </p:grpSpPr>
        <p:sp>
          <p:nvSpPr>
            <p:cNvPr id="8" name="椭圆 7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995" y="3149179"/>
            <a:ext cx="5102005" cy="370882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72577" y="2417722"/>
            <a:ext cx="4555093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输入标题</a:t>
            </a:r>
            <a:endParaRPr lang="en-US" altLang="zh-CN" sz="2400" dirty="0" smtClean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入文字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输入文字水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入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水墨主题请在此输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入文字 </a:t>
            </a:r>
          </a:p>
          <a:p>
            <a:endParaRPr lang="zh-CN" altLang="en-US" sz="2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3146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305665" y="5073376"/>
            <a:ext cx="75806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入文字水墨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在此输入文字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请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94" y="3461606"/>
            <a:ext cx="2738981" cy="151574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47172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标题</a:t>
            </a:r>
            <a:endParaRPr lang="zh-CN" altLang="en-US" sz="28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9044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标题</a:t>
            </a:r>
            <a:endParaRPr lang="zh-CN" altLang="en-US" sz="28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2647" y="1529648"/>
            <a:ext cx="2646878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82166" y="1523300"/>
            <a:ext cx="2646878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在此输入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在此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</a:t>
            </a:r>
          </a:p>
        </p:txBody>
      </p:sp>
    </p:spTree>
    <p:extLst>
      <p:ext uri="{BB962C8B-B14F-4D97-AF65-F5344CB8AC3E}">
        <p14:creationId xmlns:p14="http://schemas.microsoft.com/office/powerpoint/2010/main" val="275030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6" name="文本框 5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四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5233"/>
            <a:ext cx="12192000" cy="36111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86594" y="5102383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</a:t>
            </a:r>
            <a:endParaRPr lang="en-US" altLang="zh-CN" sz="2000" dirty="0">
              <a:solidFill>
                <a:srgbClr val="78463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水墨主题请在此输入文字  水墨主题请在此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输入文字 水墨主题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请在此输入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字水墨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在此输入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文字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水墨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9404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210" y="3281082"/>
            <a:ext cx="4059790" cy="357691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01042" y="2418693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谢谢观看</a:t>
            </a:r>
            <a:endParaRPr lang="zh-CN" altLang="en-US" sz="36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434374" y="0"/>
            <a:ext cx="72000" cy="1932482"/>
            <a:chOff x="6060000" y="0"/>
            <a:chExt cx="72000" cy="193248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096000" y="0"/>
              <a:ext cx="0" cy="1922929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060000" y="1860482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V="1">
            <a:off x="2434971" y="4925518"/>
            <a:ext cx="72000" cy="1932482"/>
            <a:chOff x="6060000" y="0"/>
            <a:chExt cx="72000" cy="193248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6096000" y="0"/>
              <a:ext cx="0" cy="1922929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6060000" y="1860482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727955" y="3107921"/>
            <a:ext cx="492443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商务通用模板</a:t>
            </a:r>
            <a:endParaRPr lang="zh-CN" altLang="en-US" sz="2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398" y="2677616"/>
            <a:ext cx="938786" cy="8595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56" y="0"/>
            <a:ext cx="785290" cy="2418693"/>
          </a:xfrm>
          <a:prstGeom prst="rect">
            <a:avLst/>
          </a:prstGeom>
        </p:spPr>
      </p:pic>
      <p:sp>
        <p:nvSpPr>
          <p:cNvPr id="15" name="泪滴形 14"/>
          <p:cNvSpPr/>
          <p:nvPr/>
        </p:nvSpPr>
        <p:spPr>
          <a:xfrm rot="18871186">
            <a:off x="10578078" y="2336074"/>
            <a:ext cx="359992" cy="359992"/>
          </a:xfrm>
          <a:prstGeom prst="teardrop">
            <a:avLst>
              <a:gd name="adj" fmla="val 122223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754774" y="0"/>
            <a:ext cx="2006600" cy="294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669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-1.66667E-6 0.38125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0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0" presetClass="exit" presetSubtype="0" ac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80139" y="1454431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latin typeface="方正祥隶繁体" panose="03000509000000000000" pitchFamily="65" charset="-122"/>
                <a:ea typeface="方正祥隶繁体" panose="03000509000000000000" pitchFamily="65" charset="-122"/>
              </a:rPr>
              <a:t>目录</a:t>
            </a:r>
            <a:endParaRPr lang="zh-CN" altLang="en-US" sz="4000" dirty="0"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17922" y="2462960"/>
            <a:ext cx="132465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67974" y="1555191"/>
            <a:ext cx="2360" cy="114981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29" y="1750891"/>
            <a:ext cx="1219202" cy="73152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075618" y="2115152"/>
            <a:ext cx="2894212" cy="584775"/>
            <a:chOff x="3343357" y="3004515"/>
            <a:chExt cx="2894212" cy="5847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一</a:t>
              </a:r>
              <a:endParaRPr lang="zh-CN" altLang="en-US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75618" y="2887974"/>
            <a:ext cx="2894212" cy="584775"/>
            <a:chOff x="3343357" y="3004515"/>
            <a:chExt cx="2894212" cy="58477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二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75618" y="3685033"/>
            <a:ext cx="2894212" cy="584775"/>
            <a:chOff x="3343357" y="3004515"/>
            <a:chExt cx="2894212" cy="58477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三</a:t>
              </a:r>
              <a:endParaRPr lang="zh-CN" altLang="en-US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75618" y="4457855"/>
            <a:ext cx="2894212" cy="584775"/>
            <a:chOff x="3343357" y="3004515"/>
            <a:chExt cx="2894212" cy="58477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001059" y="3004515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请插入标题</a:t>
              </a:r>
              <a:endParaRPr lang="zh-CN" altLang="en-US" sz="3200" dirty="0">
                <a:latin typeface="方正新舒体繁体" panose="03000509000000000000" pitchFamily="65" charset="-122"/>
                <a:ea typeface="方正新舒体繁体" panose="03000509000000000000" pitchFamily="65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15334" y="311223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新舒体繁体" panose="03000509000000000000" pitchFamily="65" charset="-122"/>
                  <a:ea typeface="方正新舒体繁体" panose="03000509000000000000" pitchFamily="65" charset="-122"/>
                </a:rPr>
                <a:t>四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947" y="16855"/>
            <a:ext cx="37633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55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3274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9827680" y="13400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827678" y="1219909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96518" y="1923263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679" y="3263644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0" y="-3311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543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11" name="文本框 10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771" y="2186899"/>
            <a:ext cx="1950124" cy="2925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46091" y="2566220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2800" dirty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920" y="2186898"/>
            <a:ext cx="1950675" cy="29258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690502" y="2566220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标题</a:t>
            </a:r>
            <a:endParaRPr lang="en-US" altLang="zh-CN" sz="2800" dirty="0" smtClean="0">
              <a:solidFill>
                <a:srgbClr val="784635"/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水墨主题模板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请在此处添加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rPr>
              <a:t>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祥隶繁体" panose="03000509000000000000" pitchFamily="65" charset="-122"/>
              <a:ea typeface="方正祥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8121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10" name="文本框 9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250066" y="1906598"/>
            <a:ext cx="9757458" cy="3629482"/>
            <a:chOff x="1250066" y="1906598"/>
            <a:chExt cx="9757458" cy="3629482"/>
          </a:xfrm>
        </p:grpSpPr>
        <p:sp>
          <p:nvSpPr>
            <p:cNvPr id="18" name="矩形 17"/>
            <p:cNvSpPr/>
            <p:nvPr/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65168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52742" y="2209065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42113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05138" y="2223813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请在这里输入标题</a:t>
              </a:r>
              <a:endParaRPr lang="zh-CN" altLang="en-US" sz="2000" dirty="0"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302" y="2282807"/>
            <a:ext cx="2482956" cy="343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97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91471" y="1719625"/>
            <a:ext cx="4349424" cy="3400435"/>
            <a:chOff x="891471" y="1719625"/>
            <a:chExt cx="4349424" cy="3400435"/>
          </a:xfrm>
        </p:grpSpPr>
        <p:sp>
          <p:nvSpPr>
            <p:cNvPr id="2" name="椭圆 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8817352" y="1709678"/>
            <a:ext cx="1632075" cy="3801682"/>
            <a:chOff x="8817352" y="1709678"/>
            <a:chExt cx="1632075" cy="3801682"/>
          </a:xfrm>
        </p:grpSpPr>
        <p:sp>
          <p:nvSpPr>
            <p:cNvPr id="8" name="文本框 7"/>
            <p:cNvSpPr txBox="1"/>
            <p:nvPr/>
          </p:nvSpPr>
          <p:spPr>
            <a:xfrm>
              <a:off x="9956984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请在这里输入标题</a:t>
              </a:r>
              <a:endParaRPr lang="zh-CN" altLang="en-US" sz="2000" dirty="0"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8817352" y="1709678"/>
              <a:ext cx="830997" cy="38016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09751" y="1709678"/>
            <a:ext cx="1632075" cy="3801682"/>
            <a:chOff x="6809751" y="1709678"/>
            <a:chExt cx="1632075" cy="3801682"/>
          </a:xfrm>
        </p:grpSpPr>
        <p:sp>
          <p:nvSpPr>
            <p:cNvPr id="19" name="文本框 18"/>
            <p:cNvSpPr txBox="1"/>
            <p:nvPr/>
          </p:nvSpPr>
          <p:spPr>
            <a:xfrm>
              <a:off x="7949383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请在这里输入标题</a:t>
              </a:r>
              <a:endParaRPr lang="zh-CN" altLang="en-US" sz="2000" dirty="0"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809751" y="1709678"/>
              <a:ext cx="830997" cy="38016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输入文字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23" name="文本框 22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一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2852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407385" y="1361058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731448" y="1235554"/>
            <a:ext cx="615553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请插入标题</a:t>
            </a:r>
            <a:r>
              <a:rPr lang="zh-CN" altLang="en-US" sz="2800" dirty="0">
                <a:solidFill>
                  <a:srgbClr val="7846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21919" y="1361058"/>
            <a:ext cx="1431161" cy="155427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请</a:t>
            </a: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在这里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输入副</a:t>
            </a:r>
            <a:endParaRPr lang="en-US" altLang="zh-CN" dirty="0" smtClean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标题输入文字</a:t>
            </a:r>
            <a:endParaRPr lang="zh-CN" altLang="en-US" dirty="0">
              <a:solidFill>
                <a:prstClr val="blac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8599" y="3271026"/>
            <a:ext cx="938786" cy="859538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flipH="1">
            <a:off x="7298724" y="0"/>
            <a:ext cx="4893276" cy="6861311"/>
          </a:xfrm>
          <a:custGeom>
            <a:avLst/>
            <a:gdLst>
              <a:gd name="connsiteX0" fmla="*/ 0 w 2819987"/>
              <a:gd name="connsiteY0" fmla="*/ 0 h 3954162"/>
              <a:gd name="connsiteX1" fmla="*/ 842906 w 2819987"/>
              <a:gd name="connsiteY1" fmla="*/ 0 h 3954162"/>
              <a:gd name="connsiteX2" fmla="*/ 2819987 w 2819987"/>
              <a:gd name="connsiteY2" fmla="*/ 1977081 h 3954162"/>
              <a:gd name="connsiteX3" fmla="*/ 842906 w 2819987"/>
              <a:gd name="connsiteY3" fmla="*/ 3954162 h 3954162"/>
              <a:gd name="connsiteX4" fmla="*/ 0 w 2819987"/>
              <a:gd name="connsiteY4" fmla="*/ 3954162 h 395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572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allAtOnce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412110" y="1620594"/>
            <a:ext cx="5238104" cy="1469847"/>
            <a:chOff x="1412110" y="1620594"/>
            <a:chExt cx="5238104" cy="1469847"/>
          </a:xfrm>
        </p:grpSpPr>
        <p:sp>
          <p:nvSpPr>
            <p:cNvPr id="8" name="矩形 7"/>
            <p:cNvSpPr/>
            <p:nvPr/>
          </p:nvSpPr>
          <p:spPr>
            <a:xfrm>
              <a:off x="1412110" y="1620594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</a:t>
              </a:r>
              <a:r>
                <a:rPr lang="zh-CN" altLang="en-US" sz="2400" dirty="0" smtClean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标题</a:t>
              </a:r>
              <a:endParaRPr lang="en-US" altLang="zh-CN" sz="24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请在此输入文字  水墨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在此输入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07" y="1799306"/>
              <a:ext cx="1731207" cy="1038724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3491695" y="3269153"/>
            <a:ext cx="5208609" cy="1469847"/>
            <a:chOff x="3491695" y="3269153"/>
            <a:chExt cx="5208609" cy="1469847"/>
          </a:xfrm>
        </p:grpSpPr>
        <p:sp>
          <p:nvSpPr>
            <p:cNvPr id="10" name="矩形 9"/>
            <p:cNvSpPr/>
            <p:nvPr/>
          </p:nvSpPr>
          <p:spPr>
            <a:xfrm>
              <a:off x="3491695" y="3269153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请在这里输入标题</a:t>
              </a:r>
              <a:endParaRPr lang="en-US" altLang="zh-CN" sz="24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水墨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主题请在此输入文字  水墨主题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请在此输入文字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695" y="3487102"/>
              <a:ext cx="1286782" cy="1178158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784610" y="4917712"/>
            <a:ext cx="5208609" cy="1469847"/>
            <a:chOff x="5784610" y="4917712"/>
            <a:chExt cx="5208609" cy="1469847"/>
          </a:xfrm>
        </p:grpSpPr>
        <p:sp>
          <p:nvSpPr>
            <p:cNvPr id="11" name="矩形 10"/>
            <p:cNvSpPr/>
            <p:nvPr/>
          </p:nvSpPr>
          <p:spPr>
            <a:xfrm>
              <a:off x="5784610" y="4917712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rgbClr val="784635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请在这里输入标题</a:t>
              </a:r>
              <a:endParaRPr lang="en-US" altLang="zh-CN" sz="2400" dirty="0">
                <a:solidFill>
                  <a:srgbClr val="784635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水墨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主题请在此输入文字  水墨主题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请在此输入文字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9350" y="5197139"/>
              <a:ext cx="1462737" cy="11904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8974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26449" y="107022"/>
            <a:ext cx="2443526" cy="956841"/>
            <a:chOff x="4926449" y="107022"/>
            <a:chExt cx="2443526" cy="956841"/>
          </a:xfrm>
        </p:grpSpPr>
        <p:sp>
          <p:nvSpPr>
            <p:cNvPr id="5" name="文本框 4"/>
            <p:cNvSpPr txBox="1"/>
            <p:nvPr/>
          </p:nvSpPr>
          <p:spPr>
            <a:xfrm>
              <a:off x="4926449" y="663753"/>
              <a:ext cx="242887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祥隶繁体" panose="03000509000000000000" pitchFamily="65" charset="-122"/>
                  <a:ea typeface="方正祥隶繁体" panose="03000509000000000000" pitchFamily="65" charset="-122"/>
                </a:rPr>
                <a:t>请  插  入  标  题  二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祥隶繁体" panose="03000509000000000000" pitchFamily="65" charset="-122"/>
                <a:ea typeface="方正祥隶繁体" panose="03000509000000000000" pitchFamily="65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558777" y="1814052"/>
            <a:ext cx="8912578" cy="3967316"/>
            <a:chOff x="1558777" y="1814052"/>
            <a:chExt cx="8912578" cy="3967316"/>
          </a:xfrm>
        </p:grpSpPr>
        <p:sp>
          <p:nvSpPr>
            <p:cNvPr id="9" name="矩形 8"/>
            <p:cNvSpPr/>
            <p:nvPr/>
          </p:nvSpPr>
          <p:spPr>
            <a:xfrm>
              <a:off x="4203778" y="1814052"/>
              <a:ext cx="6267577" cy="39673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请在这里输入</a:t>
              </a: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标题</a:t>
              </a:r>
              <a:endPara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endPara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 水墨主题请在此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输入文字  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水墨主题请在此输入文字 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 水墨主题请在此输入文字 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水墨主题请在此输入文字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8777" y="1814052"/>
              <a:ext cx="2645001" cy="3967316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55226" y="4026859"/>
            <a:ext cx="2833768" cy="181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603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2132</TotalTime>
  <Words>1544</Words>
  <Application>Microsoft Office PowerPoint</Application>
  <PresentationFormat>宽屏</PresentationFormat>
  <Paragraphs>189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方正隶二繁体</vt:lpstr>
      <vt:lpstr>方正隶书繁体</vt:lpstr>
      <vt:lpstr>方正祥隶繁体</vt:lpstr>
      <vt:lpstr>方正新舒体繁体</vt:lpstr>
      <vt:lpstr>华文隶书</vt:lpstr>
      <vt:lpstr>隶书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subject>——</dc:subject>
  <dc:creator>user</dc:creator>
  <cp:keywords>——</cp:keywords>
  <dc:description>——</dc:description>
  <cp:lastModifiedBy>YANGs</cp:lastModifiedBy>
  <cp:revision>2</cp:revision>
  <dcterms:created xsi:type="dcterms:W3CDTF">2017-03-21T08:36:50Z</dcterms:created>
  <dcterms:modified xsi:type="dcterms:W3CDTF">2020-07-06T13:15:02Z</dcterms:modified>
  <cp:category>——</cp:category>
  <cp:contentStatus>BOSSPPT</cp:contentStatus>
</cp:coreProperties>
</file>