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61" r:id="rId2"/>
    <p:sldId id="260" r:id="rId3"/>
    <p:sldId id="264" r:id="rId4"/>
    <p:sldId id="293" r:id="rId5"/>
    <p:sldId id="266" r:id="rId6"/>
    <p:sldId id="294" r:id="rId7"/>
    <p:sldId id="329" r:id="rId8"/>
    <p:sldId id="328" r:id="rId9"/>
    <p:sldId id="330" r:id="rId10"/>
    <p:sldId id="331" r:id="rId11"/>
    <p:sldId id="332" r:id="rId12"/>
    <p:sldId id="334" r:id="rId13"/>
    <p:sldId id="333" r:id="rId14"/>
    <p:sldId id="335" r:id="rId15"/>
    <p:sldId id="336" r:id="rId16"/>
    <p:sldId id="337" r:id="rId17"/>
    <p:sldId id="340" r:id="rId18"/>
    <p:sldId id="338" r:id="rId19"/>
    <p:sldId id="339" r:id="rId20"/>
    <p:sldId id="341" r:id="rId21"/>
    <p:sldId id="344" r:id="rId22"/>
    <p:sldId id="342" r:id="rId23"/>
    <p:sldId id="343" r:id="rId24"/>
    <p:sldId id="345" r:id="rId25"/>
    <p:sldId id="346" r:id="rId26"/>
    <p:sldId id="347" r:id="rId27"/>
    <p:sldId id="348" r:id="rId28"/>
    <p:sldId id="349" r:id="rId29"/>
    <p:sldId id="350"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4050E"/>
    <a:srgbClr val="D90012"/>
    <a:srgbClr val="E10613"/>
    <a:srgbClr val="EFEFF1"/>
    <a:srgbClr val="ECECED"/>
    <a:srgbClr val="E41F2B"/>
    <a:srgbClr val="AD1E27"/>
    <a:srgbClr val="FEFEFE"/>
    <a:srgbClr val="E30613"/>
    <a:srgbClr val="8104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95" autoAdjust="0"/>
    <p:restoredTop sz="95526" autoAdjust="0"/>
  </p:normalViewPr>
  <p:slideViewPr>
    <p:cSldViewPr snapToGrid="0">
      <p:cViewPr varScale="1">
        <p:scale>
          <a:sx n="100" d="100"/>
          <a:sy n="100" d="100"/>
        </p:scale>
        <p:origin x="78" y="7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5EB25E-F66E-44BE-85A3-62191936F5C2}" type="datetimeFigureOut">
              <a:rPr lang="zh-CN" altLang="en-US" smtClean="0"/>
              <a:pPr/>
              <a:t>2020/7/9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97D03D-ED54-44F4-93D3-469DD7E83329}" type="slidenum">
              <a:rPr lang="zh-CN" altLang="en-US" smtClean="0"/>
              <a:pPr/>
              <a:t>‹#›</a:t>
            </a:fld>
            <a:endParaRPr lang="zh-CN" altLang="en-US"/>
          </a:p>
        </p:txBody>
      </p:sp>
    </p:spTree>
    <p:extLst>
      <p:ext uri="{BB962C8B-B14F-4D97-AF65-F5344CB8AC3E}">
        <p14:creationId xmlns:p14="http://schemas.microsoft.com/office/powerpoint/2010/main" val="517885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Sunny</a:t>
            </a:r>
            <a:r>
              <a:rPr lang="zh-CN" altLang="en-US" dirty="0" smtClean="0"/>
              <a:t>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2997D03D-ED54-44F4-93D3-469DD7E83329}" type="slidenum">
              <a:rPr lang="zh-CN" altLang="en-US" smtClean="0"/>
              <a:pPr/>
              <a:t>1</a:t>
            </a:fld>
            <a:endParaRPr lang="zh-CN" altLang="en-US"/>
          </a:p>
        </p:txBody>
      </p:sp>
    </p:spTree>
    <p:extLst>
      <p:ext uri="{BB962C8B-B14F-4D97-AF65-F5344CB8AC3E}">
        <p14:creationId xmlns:p14="http://schemas.microsoft.com/office/powerpoint/2010/main" val="3078605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10</a:t>
            </a:fld>
            <a:endParaRPr lang="zh-CN" altLang="en-US"/>
          </a:p>
        </p:txBody>
      </p:sp>
    </p:spTree>
    <p:extLst>
      <p:ext uri="{BB962C8B-B14F-4D97-AF65-F5344CB8AC3E}">
        <p14:creationId xmlns:p14="http://schemas.microsoft.com/office/powerpoint/2010/main" val="3601271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11</a:t>
            </a:fld>
            <a:endParaRPr lang="zh-CN" altLang="en-US"/>
          </a:p>
        </p:txBody>
      </p:sp>
    </p:spTree>
    <p:extLst>
      <p:ext uri="{BB962C8B-B14F-4D97-AF65-F5344CB8AC3E}">
        <p14:creationId xmlns:p14="http://schemas.microsoft.com/office/powerpoint/2010/main" val="1608151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12</a:t>
            </a:fld>
            <a:endParaRPr lang="zh-CN" altLang="en-US"/>
          </a:p>
        </p:txBody>
      </p:sp>
    </p:spTree>
    <p:extLst>
      <p:ext uri="{BB962C8B-B14F-4D97-AF65-F5344CB8AC3E}">
        <p14:creationId xmlns:p14="http://schemas.microsoft.com/office/powerpoint/2010/main" val="1590823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13</a:t>
            </a:fld>
            <a:endParaRPr lang="zh-CN" altLang="en-US"/>
          </a:p>
        </p:txBody>
      </p:sp>
    </p:spTree>
    <p:extLst>
      <p:ext uri="{BB962C8B-B14F-4D97-AF65-F5344CB8AC3E}">
        <p14:creationId xmlns:p14="http://schemas.microsoft.com/office/powerpoint/2010/main" val="3968880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14</a:t>
            </a:fld>
            <a:endParaRPr lang="zh-CN" altLang="en-US"/>
          </a:p>
        </p:txBody>
      </p:sp>
    </p:spTree>
    <p:extLst>
      <p:ext uri="{BB962C8B-B14F-4D97-AF65-F5344CB8AC3E}">
        <p14:creationId xmlns:p14="http://schemas.microsoft.com/office/powerpoint/2010/main" val="786782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15</a:t>
            </a:fld>
            <a:endParaRPr lang="zh-CN" altLang="en-US"/>
          </a:p>
        </p:txBody>
      </p:sp>
    </p:spTree>
    <p:extLst>
      <p:ext uri="{BB962C8B-B14F-4D97-AF65-F5344CB8AC3E}">
        <p14:creationId xmlns:p14="http://schemas.microsoft.com/office/powerpoint/2010/main" val="11382931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16</a:t>
            </a:fld>
            <a:endParaRPr lang="zh-CN" altLang="en-US"/>
          </a:p>
        </p:txBody>
      </p:sp>
    </p:spTree>
    <p:extLst>
      <p:ext uri="{BB962C8B-B14F-4D97-AF65-F5344CB8AC3E}">
        <p14:creationId xmlns:p14="http://schemas.microsoft.com/office/powerpoint/2010/main" val="3634039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17</a:t>
            </a:fld>
            <a:endParaRPr lang="zh-CN" altLang="en-US"/>
          </a:p>
        </p:txBody>
      </p:sp>
    </p:spTree>
    <p:extLst>
      <p:ext uri="{BB962C8B-B14F-4D97-AF65-F5344CB8AC3E}">
        <p14:creationId xmlns:p14="http://schemas.microsoft.com/office/powerpoint/2010/main" val="13968648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18</a:t>
            </a:fld>
            <a:endParaRPr lang="zh-CN" altLang="en-US"/>
          </a:p>
        </p:txBody>
      </p:sp>
    </p:spTree>
    <p:extLst>
      <p:ext uri="{BB962C8B-B14F-4D97-AF65-F5344CB8AC3E}">
        <p14:creationId xmlns:p14="http://schemas.microsoft.com/office/powerpoint/2010/main" val="41545701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19</a:t>
            </a:fld>
            <a:endParaRPr lang="zh-CN" altLang="en-US"/>
          </a:p>
        </p:txBody>
      </p:sp>
    </p:spTree>
    <p:extLst>
      <p:ext uri="{BB962C8B-B14F-4D97-AF65-F5344CB8AC3E}">
        <p14:creationId xmlns:p14="http://schemas.microsoft.com/office/powerpoint/2010/main" val="8117136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pPr/>
              <a:t>2</a:t>
            </a:fld>
            <a:endParaRPr lang="zh-CN" altLang="en-US"/>
          </a:p>
        </p:txBody>
      </p:sp>
    </p:spTree>
    <p:extLst>
      <p:ext uri="{BB962C8B-B14F-4D97-AF65-F5344CB8AC3E}">
        <p14:creationId xmlns:p14="http://schemas.microsoft.com/office/powerpoint/2010/main" val="1824136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20</a:t>
            </a:fld>
            <a:endParaRPr lang="zh-CN" altLang="en-US"/>
          </a:p>
        </p:txBody>
      </p:sp>
    </p:spTree>
    <p:extLst>
      <p:ext uri="{BB962C8B-B14F-4D97-AF65-F5344CB8AC3E}">
        <p14:creationId xmlns:p14="http://schemas.microsoft.com/office/powerpoint/2010/main" val="40030373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21</a:t>
            </a:fld>
            <a:endParaRPr lang="zh-CN" altLang="en-US"/>
          </a:p>
        </p:txBody>
      </p:sp>
    </p:spTree>
    <p:extLst>
      <p:ext uri="{BB962C8B-B14F-4D97-AF65-F5344CB8AC3E}">
        <p14:creationId xmlns:p14="http://schemas.microsoft.com/office/powerpoint/2010/main" val="30319148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22</a:t>
            </a:fld>
            <a:endParaRPr lang="zh-CN" altLang="en-US"/>
          </a:p>
        </p:txBody>
      </p:sp>
    </p:spTree>
    <p:extLst>
      <p:ext uri="{BB962C8B-B14F-4D97-AF65-F5344CB8AC3E}">
        <p14:creationId xmlns:p14="http://schemas.microsoft.com/office/powerpoint/2010/main" val="3097651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23</a:t>
            </a:fld>
            <a:endParaRPr lang="zh-CN" altLang="en-US"/>
          </a:p>
        </p:txBody>
      </p:sp>
    </p:spTree>
    <p:extLst>
      <p:ext uri="{BB962C8B-B14F-4D97-AF65-F5344CB8AC3E}">
        <p14:creationId xmlns:p14="http://schemas.microsoft.com/office/powerpoint/2010/main" val="4136374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24</a:t>
            </a:fld>
            <a:endParaRPr lang="zh-CN" altLang="en-US"/>
          </a:p>
        </p:txBody>
      </p:sp>
    </p:spTree>
    <p:extLst>
      <p:ext uri="{BB962C8B-B14F-4D97-AF65-F5344CB8AC3E}">
        <p14:creationId xmlns:p14="http://schemas.microsoft.com/office/powerpoint/2010/main" val="1653894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25</a:t>
            </a:fld>
            <a:endParaRPr lang="zh-CN" altLang="en-US"/>
          </a:p>
        </p:txBody>
      </p:sp>
    </p:spTree>
    <p:extLst>
      <p:ext uri="{BB962C8B-B14F-4D97-AF65-F5344CB8AC3E}">
        <p14:creationId xmlns:p14="http://schemas.microsoft.com/office/powerpoint/2010/main" val="8982876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26</a:t>
            </a:fld>
            <a:endParaRPr lang="zh-CN" altLang="en-US"/>
          </a:p>
        </p:txBody>
      </p:sp>
    </p:spTree>
    <p:extLst>
      <p:ext uri="{BB962C8B-B14F-4D97-AF65-F5344CB8AC3E}">
        <p14:creationId xmlns:p14="http://schemas.microsoft.com/office/powerpoint/2010/main" val="9501309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27</a:t>
            </a:fld>
            <a:endParaRPr lang="zh-CN" altLang="en-US"/>
          </a:p>
        </p:txBody>
      </p:sp>
    </p:spTree>
    <p:extLst>
      <p:ext uri="{BB962C8B-B14F-4D97-AF65-F5344CB8AC3E}">
        <p14:creationId xmlns:p14="http://schemas.microsoft.com/office/powerpoint/2010/main" val="7663494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Sunny</a:t>
            </a:r>
            <a:r>
              <a:rPr lang="zh-CN" altLang="en-US" dirty="0" smtClean="0"/>
              <a:t>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2997D03D-ED54-44F4-93D3-469DD7E83329}" type="slidenum">
              <a:rPr lang="zh-CN" altLang="en-US" smtClean="0"/>
              <a:pPr/>
              <a:t>28</a:t>
            </a:fld>
            <a:endParaRPr lang="zh-CN" altLang="en-US"/>
          </a:p>
        </p:txBody>
      </p:sp>
    </p:spTree>
    <p:extLst>
      <p:ext uri="{BB962C8B-B14F-4D97-AF65-F5344CB8AC3E}">
        <p14:creationId xmlns:p14="http://schemas.microsoft.com/office/powerpoint/2010/main" val="207624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pPr/>
              <a:t>3</a:t>
            </a:fld>
            <a:endParaRPr lang="zh-CN" altLang="en-US"/>
          </a:p>
        </p:txBody>
      </p:sp>
    </p:spTree>
    <p:extLst>
      <p:ext uri="{BB962C8B-B14F-4D97-AF65-F5344CB8AC3E}">
        <p14:creationId xmlns:p14="http://schemas.microsoft.com/office/powerpoint/2010/main" val="511301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pPr/>
              <a:t>4</a:t>
            </a:fld>
            <a:endParaRPr lang="zh-CN" altLang="en-US"/>
          </a:p>
        </p:txBody>
      </p:sp>
    </p:spTree>
    <p:extLst>
      <p:ext uri="{BB962C8B-B14F-4D97-AF65-F5344CB8AC3E}">
        <p14:creationId xmlns:p14="http://schemas.microsoft.com/office/powerpoint/2010/main" val="480876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997D03D-ED54-44F4-93D3-469DD7E83329}" type="slidenum">
              <a:rPr lang="zh-CN" altLang="en-US" smtClean="0"/>
              <a:pPr/>
              <a:t>5</a:t>
            </a:fld>
            <a:endParaRPr lang="zh-CN" altLang="en-US"/>
          </a:p>
        </p:txBody>
      </p:sp>
    </p:spTree>
    <p:extLst>
      <p:ext uri="{BB962C8B-B14F-4D97-AF65-F5344CB8AC3E}">
        <p14:creationId xmlns:p14="http://schemas.microsoft.com/office/powerpoint/2010/main" val="19628839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6</a:t>
            </a:fld>
            <a:endParaRPr lang="zh-CN" altLang="en-US"/>
          </a:p>
        </p:txBody>
      </p:sp>
    </p:spTree>
    <p:extLst>
      <p:ext uri="{BB962C8B-B14F-4D97-AF65-F5344CB8AC3E}">
        <p14:creationId xmlns:p14="http://schemas.microsoft.com/office/powerpoint/2010/main" val="2335073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7</a:t>
            </a:fld>
            <a:endParaRPr lang="zh-CN" altLang="en-US"/>
          </a:p>
        </p:txBody>
      </p:sp>
    </p:spTree>
    <p:extLst>
      <p:ext uri="{BB962C8B-B14F-4D97-AF65-F5344CB8AC3E}">
        <p14:creationId xmlns:p14="http://schemas.microsoft.com/office/powerpoint/2010/main" val="4955899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8</a:t>
            </a:fld>
            <a:endParaRPr lang="zh-CN" altLang="en-US"/>
          </a:p>
        </p:txBody>
      </p:sp>
    </p:spTree>
    <p:extLst>
      <p:ext uri="{BB962C8B-B14F-4D97-AF65-F5344CB8AC3E}">
        <p14:creationId xmlns:p14="http://schemas.microsoft.com/office/powerpoint/2010/main" val="208133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43B3F3-AACF-4E99-8134-AE584FD550E6}" type="slidenum">
              <a:rPr lang="zh-CN" altLang="en-US" smtClean="0"/>
              <a:pPr/>
              <a:t>9</a:t>
            </a:fld>
            <a:endParaRPr lang="zh-CN" altLang="en-US"/>
          </a:p>
        </p:txBody>
      </p:sp>
    </p:spTree>
    <p:extLst>
      <p:ext uri="{BB962C8B-B14F-4D97-AF65-F5344CB8AC3E}">
        <p14:creationId xmlns:p14="http://schemas.microsoft.com/office/powerpoint/2010/main" val="3952247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0766475-3C67-4DF2-BE17-F0B0C8E38830}" type="datetimeFigureOut">
              <a:rPr lang="zh-CN" altLang="en-US" smtClean="0"/>
              <a:pPr/>
              <a:t>2020/7/9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48D3E-B07C-4BE8-84F7-DD272BD0532C}"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766475-3C67-4DF2-BE17-F0B0C8E38830}" type="datetimeFigureOut">
              <a:rPr lang="zh-CN" altLang="en-US" smtClean="0"/>
              <a:pPr/>
              <a:t>2020/7/9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48D3E-B07C-4BE8-84F7-DD272BD0532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766475-3C67-4DF2-BE17-F0B0C8E38830}" type="datetimeFigureOut">
              <a:rPr lang="zh-CN" altLang="en-US" smtClean="0"/>
              <a:pPr/>
              <a:t>2020/7/9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48D3E-B07C-4BE8-84F7-DD272BD0532C}"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2" name="文本占位符 11"/>
          <p:cNvSpPr>
            <a:spLocks noGrp="1"/>
          </p:cNvSpPr>
          <p:nvPr>
            <p:ph type="body" sz="quarter" idx="10" hasCustomPrompt="1"/>
          </p:nvPr>
        </p:nvSpPr>
        <p:spPr>
          <a:xfrm>
            <a:off x="842375" y="219650"/>
            <a:ext cx="3382862" cy="431576"/>
          </a:xfrm>
          <a:prstGeom prst="rect">
            <a:avLst/>
          </a:prstGeom>
        </p:spPr>
        <p:txBody>
          <a:bodyPr anchor="ctr"/>
          <a:lstStyle>
            <a:lvl1pPr marL="0" indent="0" algn="l">
              <a:buNone/>
              <a:defRPr sz="2399">
                <a:solidFill>
                  <a:schemeClr val="tx1">
                    <a:lumMod val="75000"/>
                    <a:lumOff val="25000"/>
                  </a:schemeClr>
                </a:solidFill>
              </a:defRPr>
            </a:lvl1pPr>
          </a:lstStyle>
          <a:p>
            <a:pPr lvl="0"/>
            <a:r>
              <a:rPr lang="zh-CN" altLang="en-US" dirty="0"/>
              <a:t>点击输入标题内容</a:t>
            </a:r>
          </a:p>
        </p:txBody>
      </p:sp>
    </p:spTree>
    <p:extLst>
      <p:ext uri="{BB962C8B-B14F-4D97-AF65-F5344CB8AC3E}">
        <p14:creationId xmlns:p14="http://schemas.microsoft.com/office/powerpoint/2010/main" val="858777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766475-3C67-4DF2-BE17-F0B0C8E38830}" type="datetimeFigureOut">
              <a:rPr lang="zh-CN" altLang="en-US" smtClean="0"/>
              <a:pPr/>
              <a:t>2020/7/9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48D3E-B07C-4BE8-84F7-DD272BD0532C}"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0766475-3C67-4DF2-BE17-F0B0C8E38830}" type="datetimeFigureOut">
              <a:rPr lang="zh-CN" altLang="en-US" smtClean="0"/>
              <a:pPr/>
              <a:t>2020/7/9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DD48D3E-B07C-4BE8-84F7-DD272BD0532C}"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0766475-3C67-4DF2-BE17-F0B0C8E38830}" type="datetimeFigureOut">
              <a:rPr lang="zh-CN" altLang="en-US" smtClean="0"/>
              <a:pPr/>
              <a:t>2020/7/9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48D3E-B07C-4BE8-84F7-DD272BD0532C}"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0766475-3C67-4DF2-BE17-F0B0C8E38830}" type="datetimeFigureOut">
              <a:rPr lang="zh-CN" altLang="en-US" smtClean="0"/>
              <a:pPr/>
              <a:t>2020/7/9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DD48D3E-B07C-4BE8-84F7-DD272BD0532C}"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0766475-3C67-4DF2-BE17-F0B0C8E38830}" type="datetimeFigureOut">
              <a:rPr lang="zh-CN" altLang="en-US" smtClean="0"/>
              <a:pPr/>
              <a:t>2020/7/9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DD48D3E-B07C-4BE8-84F7-DD272BD0532C}"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766475-3C67-4DF2-BE17-F0B0C8E38830}" type="datetimeFigureOut">
              <a:rPr lang="zh-CN" altLang="en-US" smtClean="0"/>
              <a:pPr/>
              <a:t>2020/7/9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DD48D3E-B07C-4BE8-84F7-DD272BD0532C}"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766475-3C67-4DF2-BE17-F0B0C8E38830}" type="datetimeFigureOut">
              <a:rPr lang="zh-CN" altLang="en-US" smtClean="0"/>
              <a:pPr/>
              <a:t>2020/7/9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48D3E-B07C-4BE8-84F7-DD272BD0532C}"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766475-3C67-4DF2-BE17-F0B0C8E38830}" type="datetimeFigureOut">
              <a:rPr lang="zh-CN" altLang="en-US" smtClean="0"/>
              <a:pPr/>
              <a:t>2020/7/9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DD48D3E-B07C-4BE8-84F7-DD272BD0532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2" descr="纯白纸张质感高清背景"/>
          <p:cNvPicPr>
            <a:picLocks noChangeAspect="1" noChangeArrowheads="1"/>
          </p:cNvPicPr>
          <p:nvPr userDrawn="1"/>
        </p:nvPicPr>
        <p:blipFill rotWithShape="1">
          <a:blip r:embed="rId14" cstate="email">
            <a:extLst>
              <a:ext uri="{28A0092B-C50C-407E-A947-70E740481C1C}">
                <a14:useLocalDpi xmlns:a14="http://schemas.microsoft.com/office/drawing/2010/main"/>
              </a:ext>
            </a:extLst>
          </a:blip>
          <a:srcRect/>
          <a:stretch/>
        </p:blipFill>
        <p:spPr bwMode="auto">
          <a:xfrm>
            <a:off x="0" y="0"/>
            <a:ext cx="12191999"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766475-3C67-4DF2-BE17-F0B0C8E38830}" type="datetimeFigureOut">
              <a:rPr lang="zh-CN" altLang="en-US" smtClean="0"/>
              <a:pPr/>
              <a:t>2020/7/9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D48D3E-B07C-4BE8-84F7-DD272BD0532C}" type="slidenum">
              <a:rPr lang="zh-CN" altLang="en-US" smtClean="0"/>
              <a:pPr/>
              <a:t>‹#›</a:t>
            </a:fld>
            <a:endParaRPr lang="zh-CN" altLang="en-US"/>
          </a:p>
        </p:txBody>
      </p:sp>
      <p:grpSp>
        <p:nvGrpSpPr>
          <p:cNvPr id="9" name="组合 8"/>
          <p:cNvGrpSpPr/>
          <p:nvPr userDrawn="1"/>
        </p:nvGrpSpPr>
        <p:grpSpPr>
          <a:xfrm>
            <a:off x="10379319" y="5043175"/>
            <a:ext cx="4048997" cy="4048997"/>
            <a:chOff x="-4207596" y="-889333"/>
            <a:chExt cx="8661930" cy="8661930"/>
          </a:xfrm>
        </p:grpSpPr>
        <p:sp>
          <p:nvSpPr>
            <p:cNvPr id="10" name="椭圆 9"/>
            <p:cNvSpPr/>
            <p:nvPr/>
          </p:nvSpPr>
          <p:spPr>
            <a:xfrm rot="14463024">
              <a:off x="-4207596" y="-889333"/>
              <a:ext cx="8661930" cy="8661930"/>
            </a:xfrm>
            <a:prstGeom prst="ellipse">
              <a:avLst/>
            </a:prstGeom>
            <a:gradFill flip="none" rotWithShape="1">
              <a:gsLst>
                <a:gs pos="0">
                  <a:srgbClr val="D90012">
                    <a:alpha val="8000"/>
                  </a:srgbClr>
                </a:gs>
                <a:gs pos="100000">
                  <a:schemeClr val="bg1">
                    <a:alpha val="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7200000">
              <a:off x="-3355911" y="-37648"/>
              <a:ext cx="6958562" cy="6958562"/>
            </a:xfrm>
            <a:prstGeom prst="ellipse">
              <a:avLst/>
            </a:prstGeom>
            <a:gradFill flip="none" rotWithShape="1">
              <a:gsLst>
                <a:gs pos="0">
                  <a:srgbClr val="D90012">
                    <a:alpha val="20000"/>
                  </a:srgbClr>
                </a:gs>
                <a:gs pos="100000">
                  <a:schemeClr val="bg1">
                    <a:alpha val="0"/>
                  </a:schemeClr>
                </a:gs>
              </a:gsLst>
              <a:lin ang="20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757715" y="560547"/>
              <a:ext cx="5762172" cy="5762172"/>
            </a:xfrm>
            <a:prstGeom prst="ellipse">
              <a:avLst/>
            </a:prstGeom>
            <a:gradFill flip="none" rotWithShape="1">
              <a:gsLst>
                <a:gs pos="0">
                  <a:srgbClr val="D90012"/>
                </a:gs>
                <a:gs pos="100000">
                  <a:schemeClr val="bg1">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userDrawn="1"/>
        </p:nvGrpSpPr>
        <p:grpSpPr>
          <a:xfrm>
            <a:off x="44015" y="-96782"/>
            <a:ext cx="1528844" cy="1528844"/>
            <a:chOff x="-4207596" y="-889333"/>
            <a:chExt cx="8661930" cy="8661930"/>
          </a:xfrm>
        </p:grpSpPr>
        <p:sp>
          <p:nvSpPr>
            <p:cNvPr id="14" name="椭圆 13"/>
            <p:cNvSpPr/>
            <p:nvPr/>
          </p:nvSpPr>
          <p:spPr>
            <a:xfrm rot="14463024">
              <a:off x="-4207596" y="-889333"/>
              <a:ext cx="8661930" cy="8661930"/>
            </a:xfrm>
            <a:prstGeom prst="ellipse">
              <a:avLst/>
            </a:prstGeom>
            <a:gradFill flip="none" rotWithShape="1">
              <a:gsLst>
                <a:gs pos="0">
                  <a:srgbClr val="D90012">
                    <a:alpha val="8000"/>
                  </a:srgbClr>
                </a:gs>
                <a:gs pos="100000">
                  <a:schemeClr val="bg1">
                    <a:alpha val="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rot="7200000">
              <a:off x="-3355911" y="-37648"/>
              <a:ext cx="6958562" cy="6958562"/>
            </a:xfrm>
            <a:prstGeom prst="ellipse">
              <a:avLst/>
            </a:prstGeom>
            <a:gradFill flip="none" rotWithShape="1">
              <a:gsLst>
                <a:gs pos="0">
                  <a:srgbClr val="D90012">
                    <a:alpha val="20000"/>
                  </a:srgbClr>
                </a:gs>
                <a:gs pos="100000">
                  <a:schemeClr val="bg1">
                    <a:alpha val="0"/>
                  </a:schemeClr>
                </a:gs>
              </a:gsLst>
              <a:lin ang="20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757715" y="560547"/>
              <a:ext cx="5762172" cy="5762172"/>
            </a:xfrm>
            <a:prstGeom prst="ellipse">
              <a:avLst/>
            </a:prstGeom>
            <a:gradFill flip="none" rotWithShape="1">
              <a:gsLst>
                <a:gs pos="0">
                  <a:srgbClr val="D90012"/>
                </a:gs>
                <a:gs pos="100000">
                  <a:schemeClr val="bg1">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0" name="组合 29"/>
          <p:cNvGrpSpPr/>
          <p:nvPr/>
        </p:nvGrpSpPr>
        <p:grpSpPr>
          <a:xfrm>
            <a:off x="1773766" y="-486952"/>
            <a:ext cx="8661930" cy="8661930"/>
            <a:chOff x="-4207596" y="-889333"/>
            <a:chExt cx="8661930" cy="8661930"/>
          </a:xfrm>
        </p:grpSpPr>
        <p:sp>
          <p:nvSpPr>
            <p:cNvPr id="44" name="椭圆 43"/>
            <p:cNvSpPr/>
            <p:nvPr/>
          </p:nvSpPr>
          <p:spPr>
            <a:xfrm rot="14463024">
              <a:off x="-4207596" y="-889333"/>
              <a:ext cx="8661930" cy="8661930"/>
            </a:xfrm>
            <a:prstGeom prst="ellipse">
              <a:avLst/>
            </a:prstGeom>
            <a:gradFill flip="none" rotWithShape="1">
              <a:gsLst>
                <a:gs pos="0">
                  <a:srgbClr val="D90012">
                    <a:alpha val="8000"/>
                  </a:srgbClr>
                </a:gs>
                <a:gs pos="100000">
                  <a:schemeClr val="bg1">
                    <a:alpha val="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3" name="椭圆 42"/>
            <p:cNvSpPr/>
            <p:nvPr/>
          </p:nvSpPr>
          <p:spPr>
            <a:xfrm rot="7200000">
              <a:off x="-3355911" y="-37648"/>
              <a:ext cx="6958562" cy="6958562"/>
            </a:xfrm>
            <a:prstGeom prst="ellipse">
              <a:avLst/>
            </a:prstGeom>
            <a:gradFill flip="none" rotWithShape="1">
              <a:gsLst>
                <a:gs pos="0">
                  <a:srgbClr val="D90012">
                    <a:alpha val="20000"/>
                  </a:srgbClr>
                </a:gs>
                <a:gs pos="100000">
                  <a:schemeClr val="bg1">
                    <a:alpha val="0"/>
                  </a:schemeClr>
                </a:gs>
              </a:gsLst>
              <a:lin ang="20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0" name="椭圆 19"/>
            <p:cNvSpPr/>
            <p:nvPr/>
          </p:nvSpPr>
          <p:spPr>
            <a:xfrm>
              <a:off x="-2757715" y="560547"/>
              <a:ext cx="5762172" cy="5762172"/>
            </a:xfrm>
            <a:prstGeom prst="ellipse">
              <a:avLst/>
            </a:prstGeom>
            <a:gradFill flip="none" rotWithShape="1">
              <a:gsLst>
                <a:gs pos="0">
                  <a:srgbClr val="D90012"/>
                </a:gs>
                <a:gs pos="100000">
                  <a:schemeClr val="bg1">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6" name="组合 65"/>
          <p:cNvGrpSpPr/>
          <p:nvPr/>
        </p:nvGrpSpPr>
        <p:grpSpPr>
          <a:xfrm>
            <a:off x="1473673" y="165040"/>
            <a:ext cx="3499947" cy="3499947"/>
            <a:chOff x="-4207596" y="-889333"/>
            <a:chExt cx="8661930" cy="8661930"/>
          </a:xfrm>
        </p:grpSpPr>
        <p:sp>
          <p:nvSpPr>
            <p:cNvPr id="67" name="椭圆 66"/>
            <p:cNvSpPr/>
            <p:nvPr/>
          </p:nvSpPr>
          <p:spPr>
            <a:xfrm rot="14463024">
              <a:off x="-4207596" y="-889333"/>
              <a:ext cx="8661930" cy="8661930"/>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8" name="椭圆 67"/>
            <p:cNvSpPr/>
            <p:nvPr/>
          </p:nvSpPr>
          <p:spPr>
            <a:xfrm rot="7200000">
              <a:off x="-3355911" y="-37648"/>
              <a:ext cx="6958562" cy="6958562"/>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9" name="椭圆 68"/>
            <p:cNvSpPr/>
            <p:nvPr/>
          </p:nvSpPr>
          <p:spPr>
            <a:xfrm>
              <a:off x="-2757715" y="560547"/>
              <a:ext cx="5762172" cy="5762172"/>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pic>
        <p:nvPicPr>
          <p:cNvPr id="52" name="Picture 2" descr="纯白纸张质感高清背景"/>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 y="2086353"/>
            <a:ext cx="12177487" cy="2914649"/>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632832" y="2712680"/>
            <a:ext cx="7571303" cy="830997"/>
          </a:xfrm>
          <a:prstGeom prst="rect">
            <a:avLst/>
          </a:prstGeom>
          <a:noFill/>
        </p:spPr>
        <p:txBody>
          <a:bodyPr wrap="none" rtlCol="0">
            <a:spAutoFit/>
          </a:bodyPr>
          <a:lstStyle/>
          <a:p>
            <a:pPr defTabSz="1218565">
              <a:defRPr/>
            </a:pPr>
            <a:r>
              <a:rPr lang="zh-CN" altLang="en-US" sz="4800" b="1" kern="0" dirty="0" smtClea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微立体经典红商务总结汇报</a:t>
            </a:r>
            <a:endParaRPr lang="en-US" altLang="zh-CN" sz="4800" b="1" kern="0" dirty="0" smtClea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45" name="组合 44"/>
          <p:cNvGrpSpPr/>
          <p:nvPr/>
        </p:nvGrpSpPr>
        <p:grpSpPr>
          <a:xfrm>
            <a:off x="2275426" y="816514"/>
            <a:ext cx="1896442" cy="1896442"/>
            <a:chOff x="3418268" y="2079703"/>
            <a:chExt cx="2673043" cy="2673043"/>
          </a:xfrm>
        </p:grpSpPr>
        <p:sp>
          <p:nvSpPr>
            <p:cNvPr id="46" name="椭圆 45"/>
            <p:cNvSpPr/>
            <p:nvPr/>
          </p:nvSpPr>
          <p:spPr>
            <a:xfrm>
              <a:off x="3418268" y="2079703"/>
              <a:ext cx="2673043" cy="2673043"/>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47" name="组合 46"/>
            <p:cNvGrpSpPr/>
            <p:nvPr/>
          </p:nvGrpSpPr>
          <p:grpSpPr>
            <a:xfrm>
              <a:off x="3681451" y="2319196"/>
              <a:ext cx="2174905" cy="2174905"/>
              <a:chOff x="3739822" y="2440887"/>
              <a:chExt cx="1970936" cy="1970936"/>
            </a:xfrm>
          </p:grpSpPr>
          <p:sp>
            <p:nvSpPr>
              <p:cNvPr id="49" name="圆角矩形 48"/>
              <p:cNvSpPr/>
              <p:nvPr/>
            </p:nvSpPr>
            <p:spPr>
              <a:xfrm>
                <a:off x="3739822" y="2440887"/>
                <a:ext cx="1970936" cy="1970936"/>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0" name="椭圆 49"/>
              <p:cNvSpPr>
                <a:spLocks noChangeAspect="1"/>
              </p:cNvSpPr>
              <p:nvPr/>
            </p:nvSpPr>
            <p:spPr>
              <a:xfrm>
                <a:off x="3837054" y="2549460"/>
                <a:ext cx="1776466" cy="1776466"/>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Microsoft JhengHei UI" panose="020B0604030504040204" pitchFamily="34" charset="-120"/>
                    <a:ea typeface="微软雅黑" panose="020B0503020204020204" pitchFamily="34" charset="-122"/>
                    <a:sym typeface="Microsoft JhengHei UI" panose="020B0604030504040204" pitchFamily="34" charset="-120"/>
                  </a:rPr>
                  <a:t>LOGO</a:t>
                </a:r>
                <a:endParaRPr lang="zh-CN" altLang="en-US" sz="2000" b="1"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8" name="文本框 20"/>
            <p:cNvSpPr>
              <a:spLocks noChangeArrowheads="1"/>
            </p:cNvSpPr>
            <p:nvPr/>
          </p:nvSpPr>
          <p:spPr bwMode="auto">
            <a:xfrm>
              <a:off x="3910914" y="2903574"/>
              <a:ext cx="260379" cy="15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en-US" altLang="en-US" sz="6600" b="1" dirty="0">
                <a:solidFill>
                  <a:srgbClr val="F8F8F8"/>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61" name="矩形 60"/>
          <p:cNvSpPr/>
          <p:nvPr/>
        </p:nvSpPr>
        <p:spPr>
          <a:xfrm>
            <a:off x="2908836" y="3638222"/>
            <a:ext cx="7019294" cy="338554"/>
          </a:xfrm>
          <a:prstGeom prst="rect">
            <a:avLst/>
          </a:prstGeom>
        </p:spPr>
        <p:txBody>
          <a:bodyPr wrap="none">
            <a:spAutoFit/>
          </a:bodyPr>
          <a:lstStyle/>
          <a:p>
            <a:r>
              <a:rPr lang="zh-CN" altLang="en-US" sz="1600" dirty="0" smtClean="0">
                <a:solidFill>
                  <a:schemeClr val="bg1">
                    <a:lumMod val="6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SUMMARY REPORT OF MICRO STEREOSCOPIC CLASSIC RED BUSINESS</a:t>
            </a:r>
            <a:endParaRPr lang="zh-CN" altLang="en-US" sz="1600" dirty="0">
              <a:solidFill>
                <a:schemeClr val="bg1">
                  <a:lumMod val="6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63" name="组合 62"/>
          <p:cNvGrpSpPr/>
          <p:nvPr/>
        </p:nvGrpSpPr>
        <p:grpSpPr>
          <a:xfrm>
            <a:off x="3596640" y="4265715"/>
            <a:ext cx="5234940" cy="1149663"/>
            <a:chOff x="3596640" y="4265715"/>
            <a:chExt cx="5234940" cy="1149663"/>
          </a:xfrm>
        </p:grpSpPr>
        <p:sp>
          <p:nvSpPr>
            <p:cNvPr id="64" name="圆角矩形 63"/>
            <p:cNvSpPr/>
            <p:nvPr/>
          </p:nvSpPr>
          <p:spPr>
            <a:xfrm>
              <a:off x="3596640" y="4265715"/>
              <a:ext cx="5234940" cy="1149663"/>
            </a:xfrm>
            <a:prstGeom prst="roundRect">
              <a:avLst>
                <a:gd name="adj" fmla="val 50000"/>
              </a:avLst>
            </a:prstGeom>
            <a:gradFill>
              <a:gsLst>
                <a:gs pos="0">
                  <a:schemeClr val="bg1"/>
                </a:gs>
                <a:gs pos="100000">
                  <a:schemeClr val="bg1">
                    <a:lumMod val="85000"/>
                  </a:schemeClr>
                </a:gs>
              </a:gsLst>
              <a:lin ang="5400000" scaled="1"/>
            </a:gra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endParaRPr>
            </a:p>
          </p:txBody>
        </p:sp>
        <p:sp>
          <p:nvSpPr>
            <p:cNvPr id="62" name="圆角矩形 61"/>
            <p:cNvSpPr/>
            <p:nvPr/>
          </p:nvSpPr>
          <p:spPr>
            <a:xfrm>
              <a:off x="3730402" y="4401156"/>
              <a:ext cx="4980645" cy="876300"/>
            </a:xfrm>
            <a:prstGeom prst="roundRect">
              <a:avLst>
                <a:gd name="adj" fmla="val 50000"/>
              </a:avLst>
            </a:prstGeom>
            <a:gradFill>
              <a:gsLst>
                <a:gs pos="0">
                  <a:srgbClr val="C00000"/>
                </a:gs>
                <a:gs pos="100000">
                  <a:srgbClr val="FF0000"/>
                </a:gs>
              </a:gsLst>
              <a:lin ang="5400000" scaled="1"/>
            </a:gradFill>
            <a:ln w="38100">
              <a:gradFill>
                <a:gsLst>
                  <a:gs pos="0">
                    <a:schemeClr val="accent1">
                      <a:lumMod val="5000"/>
                      <a:lumOff val="95000"/>
                    </a:schemeClr>
                  </a:gs>
                  <a:gs pos="100000">
                    <a:schemeClr val="bg1">
                      <a:lumMod val="95000"/>
                    </a:schemeClr>
                  </a:gs>
                </a:gsLst>
                <a:lin ang="5400000" scaled="1"/>
              </a:gradFill>
            </a:ln>
            <a:effectLst>
              <a:innerShdw blurRad="63500" dist="1778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rPr>
                <a:t>汇报人</a:t>
              </a:r>
              <a:r>
                <a:rPr lang="zh-CN" altLang="en-US" sz="2000" b="1" dirty="0" smtClean="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rPr>
                <a:t>：</a:t>
              </a:r>
              <a:r>
                <a:rPr lang="en-US" altLang="zh-CN" sz="2000" b="1" dirty="0" smtClean="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rPr>
                <a:t>Sunny    </a:t>
              </a:r>
              <a:r>
                <a:rPr lang="zh-CN" altLang="en-US" sz="2000" b="1" dirty="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rPr>
                <a:t>时间：</a:t>
              </a:r>
              <a:r>
                <a:rPr lang="en-US" altLang="zh-CN" sz="2000" b="1" dirty="0" smtClean="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rPr>
                <a:t>2020.07</a:t>
              </a:r>
              <a:endParaRPr lang="zh-CN" altLang="en-US" sz="2000" b="1" dirty="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endParaRPr>
            </a:p>
          </p:txBody>
        </p:sp>
      </p:grpSp>
    </p:spTree>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Scale>
                                      <p:cBhvr>
                                        <p:cTn id="7"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7"/>
                                        </p:tgtEl>
                                        <p:attrNameLst>
                                          <p:attrName>ppt_x</p:attrName>
                                          <p:attrName>ppt_y</p:attrName>
                                        </p:attrNameLst>
                                      </p:cBhvr>
                                    </p:animMotion>
                                    <p:animEffect transition="in" filter="fade">
                                      <p:cBhvr>
                                        <p:cTn id="9" dur="1000"/>
                                        <p:tgtEl>
                                          <p:spTgt spid="27"/>
                                        </p:tgtEl>
                                      </p:cBhvr>
                                    </p:animEffect>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1000" fill="hold"/>
                                        <p:tgtEl>
                                          <p:spTgt spid="45"/>
                                        </p:tgtEl>
                                        <p:attrNameLst>
                                          <p:attrName>ppt_w</p:attrName>
                                        </p:attrNameLst>
                                      </p:cBhvr>
                                      <p:tavLst>
                                        <p:tav tm="0">
                                          <p:val>
                                            <p:fltVal val="0"/>
                                          </p:val>
                                        </p:tav>
                                        <p:tav tm="100000">
                                          <p:val>
                                            <p:strVal val="#ppt_w"/>
                                          </p:val>
                                        </p:tav>
                                      </p:tavLst>
                                    </p:anim>
                                    <p:anim calcmode="lin" valueType="num">
                                      <p:cBhvr>
                                        <p:cTn id="14" dur="1000" fill="hold"/>
                                        <p:tgtEl>
                                          <p:spTgt spid="4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 name="矩形 2"/>
          <p:cNvSpPr/>
          <p:nvPr/>
        </p:nvSpPr>
        <p:spPr>
          <a:xfrm>
            <a:off x="2133519" y="5228800"/>
            <a:ext cx="8016402" cy="549061"/>
          </a:xfrm>
          <a:prstGeom prst="rect">
            <a:avLst/>
          </a:prstGeom>
          <a:noFill/>
        </p:spPr>
        <p:txBody>
          <a:bodyPr wrap="square" rtlCol="0">
            <a:spAutoFit/>
          </a:bodyPr>
          <a:lstStyle/>
          <a:p>
            <a:pPr marL="171364" indent="-171364">
              <a:lnSpc>
                <a:spcPct val="130000"/>
              </a:lnSpc>
              <a:buFont typeface="Arial" panose="020B0604020202020204" pitchFamily="34" charset="0"/>
              <a:buChar char="•"/>
            </a:pPr>
            <a:r>
              <a:rPr lang="zh-CN" altLang="en-US"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之间点击添加正文、温提示正文行距在</a:t>
            </a:r>
            <a:r>
              <a:rPr lang="en-US" altLang="zh-CN"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之间点击添加正文、温提示正文行距在</a:t>
            </a:r>
            <a:r>
              <a:rPr lang="en-US" altLang="zh-CN"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之间点击添点击添加正文、温提示正文行距在</a:t>
            </a:r>
            <a:r>
              <a:rPr lang="en-US" altLang="zh-CN"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4" name="六边形 3"/>
          <p:cNvSpPr/>
          <p:nvPr/>
        </p:nvSpPr>
        <p:spPr>
          <a:xfrm>
            <a:off x="2042538" y="2150887"/>
            <a:ext cx="2534831" cy="2185199"/>
          </a:xfrm>
          <a:prstGeom prst="hexagon">
            <a:avLst/>
          </a:prstGeom>
          <a:blipFill dpi="0" rotWithShape="1">
            <a:blip r:embed="rId3" cstate="email">
              <a:extLst>
                <a:ext uri="{28A0092B-C50C-407E-A947-70E740481C1C}">
                  <a14:useLocalDpi xmlns:a14="http://schemas.microsoft.com/office/drawing/2010/main"/>
                </a:ext>
              </a:extLst>
            </a:blip>
            <a:srcRect/>
            <a:stretch>
              <a:fillRect/>
            </a:stretch>
          </a:blip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 name="六边形 4"/>
          <p:cNvSpPr/>
          <p:nvPr/>
        </p:nvSpPr>
        <p:spPr>
          <a:xfrm>
            <a:off x="4828585" y="2150887"/>
            <a:ext cx="2534831" cy="2185199"/>
          </a:xfrm>
          <a:prstGeom prst="hexagon">
            <a:avLst/>
          </a:prstGeom>
          <a:blipFill dpi="0" rotWithShape="1">
            <a:blip r:embed="rId4" cstate="email">
              <a:extLst>
                <a:ext uri="{28A0092B-C50C-407E-A947-70E740481C1C}">
                  <a14:useLocalDpi xmlns:a14="http://schemas.microsoft.com/office/drawing/2010/main"/>
                </a:ext>
              </a:extLst>
            </a:blip>
            <a:srcRect/>
            <a:stretch>
              <a:fillRect/>
            </a:stretch>
          </a:blip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6" name="六边形 5"/>
          <p:cNvSpPr/>
          <p:nvPr/>
        </p:nvSpPr>
        <p:spPr>
          <a:xfrm>
            <a:off x="7614633" y="2150887"/>
            <a:ext cx="2534831" cy="2185199"/>
          </a:xfrm>
          <a:prstGeom prst="hexagon">
            <a:avLst/>
          </a:prstGeom>
          <a:blipFill dpi="0" rotWithShape="1">
            <a:blip r:embed="rId5" cstate="email">
              <a:extLst>
                <a:ext uri="{28A0092B-C50C-407E-A947-70E740481C1C}">
                  <a14:useLocalDpi xmlns:a14="http://schemas.microsoft.com/office/drawing/2010/main"/>
                </a:ext>
              </a:extLst>
            </a:blip>
            <a:srcRect/>
            <a:stretch>
              <a:fillRect/>
            </a:stretch>
          </a:blip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7" name="等腰三角形 6"/>
          <p:cNvSpPr/>
          <p:nvPr/>
        </p:nvSpPr>
        <p:spPr>
          <a:xfrm>
            <a:off x="4240563" y="3538821"/>
            <a:ext cx="924826" cy="797265"/>
          </a:xfrm>
          <a:prstGeom prst="triangl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 name="等腰三角形 7"/>
          <p:cNvSpPr/>
          <p:nvPr/>
        </p:nvSpPr>
        <p:spPr>
          <a:xfrm>
            <a:off x="7026611" y="3538821"/>
            <a:ext cx="924826" cy="797265"/>
          </a:xfrm>
          <a:prstGeom prst="triangl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 name="等腰三角形 8"/>
          <p:cNvSpPr/>
          <p:nvPr/>
        </p:nvSpPr>
        <p:spPr>
          <a:xfrm flipV="1">
            <a:off x="4240563" y="2135352"/>
            <a:ext cx="924826" cy="797265"/>
          </a:xfrm>
          <a:prstGeom prst="triangl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等腰三角形 9"/>
          <p:cNvSpPr/>
          <p:nvPr/>
        </p:nvSpPr>
        <p:spPr>
          <a:xfrm flipV="1">
            <a:off x="7026611" y="2135352"/>
            <a:ext cx="924826" cy="797265"/>
          </a:xfrm>
          <a:prstGeom prst="triangl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 name="文本框 10"/>
          <p:cNvSpPr txBox="1"/>
          <p:nvPr/>
        </p:nvSpPr>
        <p:spPr>
          <a:xfrm>
            <a:off x="1782225" y="4582446"/>
            <a:ext cx="2268169"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12" name="文本框 11"/>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830961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par>
                                <p:cTn id="18" presetID="16" presetClass="entr" presetSubtype="21"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par>
                                <p:cTn id="21" presetID="22" presetClass="entr" presetSubtype="4" fill="hold" grpId="0" nodeType="withEffect">
                                  <p:stCondLst>
                                    <p:cond delay="3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par>
                                <p:cTn id="24" presetID="22" presetClass="entr" presetSubtype="1" fill="hold" grpId="0" nodeType="withEffect">
                                  <p:stCondLst>
                                    <p:cond delay="30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par>
                                <p:cTn id="27" presetID="22" presetClass="entr" presetSubtype="1" fill="hold" grpId="0" nodeType="with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par>
                                <p:cTn id="30" presetID="22" presetClass="entr" presetSubtype="4" fill="hold" grpId="0" nodeType="withEffect">
                                  <p:stCondLst>
                                    <p:cond delay="60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par>
                                <p:cTn id="33" presetID="17" presetClass="entr" presetSubtype="10" fill="hold" grpId="0" nodeType="withEffect">
                                  <p:stCondLst>
                                    <p:cond delay="800"/>
                                  </p:stCondLst>
                                  <p:iterate type="lt">
                                    <p:tmPct val="10000"/>
                                  </p:iterate>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strVal val="#ppt_h"/>
                                          </p:val>
                                        </p:tav>
                                        <p:tav tm="100000">
                                          <p:val>
                                            <p:strVal val="#ppt_h"/>
                                          </p:val>
                                        </p:tav>
                                      </p:tavLst>
                                    </p:anim>
                                  </p:childTnLst>
                                </p:cTn>
                              </p:par>
                              <p:par>
                                <p:cTn id="37" presetID="31" presetClass="entr" presetSubtype="0" fill="hold" grpId="0" nodeType="withEffect">
                                  <p:stCondLst>
                                    <p:cond delay="900"/>
                                  </p:stCondLst>
                                  <p:iterate type="lt">
                                    <p:tmPct val="1923"/>
                                  </p:iterate>
                                  <p:childTnLst>
                                    <p:set>
                                      <p:cBhvr>
                                        <p:cTn id="38" dur="1" fill="hold">
                                          <p:stCondLst>
                                            <p:cond delay="0"/>
                                          </p:stCondLst>
                                        </p:cTn>
                                        <p:tgtEl>
                                          <p:spTgt spid="3"/>
                                        </p:tgtEl>
                                        <p:attrNameLst>
                                          <p:attrName>style.visibility</p:attrName>
                                        </p:attrNameLst>
                                      </p:cBhvr>
                                      <p:to>
                                        <p:strVal val="visible"/>
                                      </p:to>
                                    </p:set>
                                    <p:anim calcmode="lin" valueType="num">
                                      <p:cBhvr>
                                        <p:cTn id="39" dur="500" fill="hold"/>
                                        <p:tgtEl>
                                          <p:spTgt spid="3"/>
                                        </p:tgtEl>
                                        <p:attrNameLst>
                                          <p:attrName>ppt_w</p:attrName>
                                        </p:attrNameLst>
                                      </p:cBhvr>
                                      <p:tavLst>
                                        <p:tav tm="0">
                                          <p:val>
                                            <p:fltVal val="0"/>
                                          </p:val>
                                        </p:tav>
                                        <p:tav tm="100000">
                                          <p:val>
                                            <p:strVal val="#ppt_w"/>
                                          </p:val>
                                        </p:tav>
                                      </p:tavLst>
                                    </p:anim>
                                    <p:anim calcmode="lin" valueType="num">
                                      <p:cBhvr>
                                        <p:cTn id="40" dur="500" fill="hold"/>
                                        <p:tgtEl>
                                          <p:spTgt spid="3"/>
                                        </p:tgtEl>
                                        <p:attrNameLst>
                                          <p:attrName>ppt_h</p:attrName>
                                        </p:attrNameLst>
                                      </p:cBhvr>
                                      <p:tavLst>
                                        <p:tav tm="0">
                                          <p:val>
                                            <p:fltVal val="0"/>
                                          </p:val>
                                        </p:tav>
                                        <p:tav tm="100000">
                                          <p:val>
                                            <p:strVal val="#ppt_h"/>
                                          </p:val>
                                        </p:tav>
                                      </p:tavLst>
                                    </p:anim>
                                    <p:anim calcmode="lin" valueType="num">
                                      <p:cBhvr>
                                        <p:cTn id="41" dur="500" fill="hold"/>
                                        <p:tgtEl>
                                          <p:spTgt spid="3"/>
                                        </p:tgtEl>
                                        <p:attrNameLst>
                                          <p:attrName>style.rotation</p:attrName>
                                        </p:attrNameLst>
                                      </p:cBhvr>
                                      <p:tavLst>
                                        <p:tav tm="0">
                                          <p:val>
                                            <p:fltVal val="90"/>
                                          </p:val>
                                        </p:tav>
                                        <p:tav tm="100000">
                                          <p:val>
                                            <p:fltVal val="0"/>
                                          </p:val>
                                        </p:tav>
                                      </p:tavLst>
                                    </p:anim>
                                    <p:animEffect transition="in" filter="fade">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p:bldP spid="4" grpId="0" animBg="1"/>
      <p:bldP spid="5" grpId="0" animBg="1"/>
      <p:bldP spid="6" grpId="0" animBg="1"/>
      <p:bldP spid="7" grpId="0" animBg="1"/>
      <p:bldP spid="8" grpId="0" animBg="1"/>
      <p:bldP spid="9" grpId="0" animBg="1"/>
      <p:bldP spid="10" grpId="0" animBg="1"/>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 name="Shape 539"/>
          <p:cNvSpPr/>
          <p:nvPr/>
        </p:nvSpPr>
        <p:spPr bwMode="auto">
          <a:xfrm>
            <a:off x="1477712" y="1937182"/>
            <a:ext cx="2526569" cy="127439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lIns="0" tIns="0" rIns="0" bIns="0" anchor="ctr"/>
          <a:lstStyle/>
          <a:p>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 name="Shape 540"/>
          <p:cNvSpPr/>
          <p:nvPr/>
        </p:nvSpPr>
        <p:spPr>
          <a:xfrm>
            <a:off x="1825274" y="3960104"/>
            <a:ext cx="1961582" cy="323756"/>
          </a:xfrm>
          <a:prstGeom prst="rect">
            <a:avLst/>
          </a:prstGeom>
          <a:noFill/>
          <a:ln w="12700" cap="flat">
            <a:noFill/>
            <a:miter lim="400000"/>
          </a:ln>
          <a:effec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a:defRPr sz="1800" spc="0">
                <a:solidFill>
                  <a:srgbClr val="000000"/>
                </a:solidFill>
              </a:defRPr>
            </a:pPr>
            <a:r>
              <a:rPr lang="zh-CN" altLang="en-US" sz="2099" spc="42"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标题内容</a:t>
            </a:r>
            <a:endParaRPr sz="2099" spc="42"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 name="Shape 541"/>
          <p:cNvSpPr/>
          <p:nvPr/>
        </p:nvSpPr>
        <p:spPr>
          <a:xfrm>
            <a:off x="1825274" y="4534612"/>
            <a:ext cx="1961582" cy="1054712"/>
          </a:xfrm>
          <a:prstGeom prst="rect">
            <a:avLst/>
          </a:prstGeom>
          <a:noFill/>
          <a:ln w="12700" cap="flat">
            <a:noFill/>
            <a:miter lim="400000"/>
          </a:ln>
          <a:effectLst/>
        </p:spPr>
        <p:txBody>
          <a:bodyPr lIns="0" tIns="0" rIns="0" bIns="0">
            <a:spAutoFit/>
          </a:bodyPr>
          <a:lstStyle>
            <a:lvl1pPr algn="l">
              <a:defRPr sz="2400" spc="48">
                <a:solidFill>
                  <a:srgbClr val="929292"/>
                </a:solidFill>
                <a:latin typeface="Source Sans Pro" panose="020B0503030403020204"/>
                <a:ea typeface="Source Sans Pro" panose="020B0503030403020204"/>
                <a:cs typeface="Source Sans Pro" panose="020B0503030403020204"/>
                <a:sym typeface="Source Sans Pro" panose="020B0503030403020204"/>
              </a:defRPr>
            </a:lvl1pPr>
          </a:lstStyle>
          <a:p>
            <a:pPr>
              <a:lnSpc>
                <a:spcPct val="200000"/>
              </a:lnSpc>
              <a:defRPr sz="1800" spc="0">
                <a:solidFill>
                  <a:srgbClr val="000000"/>
                </a:solidFill>
              </a:defRPr>
            </a:pPr>
            <a:r>
              <a:rPr lang="zh-CN" altLang="en-US"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点击输入具体内容点击输入具体内容</a:t>
            </a:r>
            <a:r>
              <a:rPr lang="en-US" altLang="zh-CN"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 </a:t>
            </a:r>
            <a:r>
              <a:rPr lang="zh-CN" altLang="en-US"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点击输入具体内容点击输入具体内容</a:t>
            </a:r>
            <a:endParaRPr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6" name="Shape 542"/>
          <p:cNvSpPr/>
          <p:nvPr/>
        </p:nvSpPr>
        <p:spPr>
          <a:xfrm>
            <a:off x="2442633" y="2337116"/>
            <a:ext cx="563400" cy="469764"/>
          </a:xfrm>
          <a:custGeom>
            <a:avLst/>
            <a:gdLst/>
            <a:ahLst/>
            <a:cxnLst>
              <a:cxn ang="0">
                <a:pos x="wd2" y="hd2"/>
              </a:cxn>
              <a:cxn ang="5400000">
                <a:pos x="wd2" y="hd2"/>
              </a:cxn>
              <a:cxn ang="10800000">
                <a:pos x="wd2" y="hd2"/>
              </a:cxn>
              <a:cxn ang="16200000">
                <a:pos x="wd2" y="hd2"/>
              </a:cxn>
            </a:cxnLst>
            <a:rect l="0" t="0" r="r" b="b"/>
            <a:pathLst>
              <a:path w="21600" h="21600" extrusionOk="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1"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path>
            </a:pathLst>
          </a:custGeom>
          <a:solidFill>
            <a:schemeClr val="bg2">
              <a:lumMod val="90000"/>
            </a:schemeClr>
          </a:solidFill>
          <a:ln w="12700" cap="flat">
            <a:noFill/>
            <a:miter lim="400000"/>
          </a:ln>
          <a:effectLst>
            <a:outerShdw blurRad="279400" dist="279400" dir="5400000" algn="ctr" rotWithShape="0">
              <a:srgbClr val="000000">
                <a:alpha val="43137"/>
              </a:srgbClr>
            </a:outerShdw>
          </a:effectLst>
        </p:spPr>
        <p:txBody>
          <a:bodyPr lIns="19044" tIns="19044" rIns="19044" bIns="19044" anchor="ctr"/>
          <a:lstStyle/>
          <a:p>
            <a:pPr defTabSz="228486">
              <a:defRPr sz="6400">
                <a:solidFill>
                  <a:srgbClr val="FFFFFF"/>
                </a:solidFill>
                <a:effectLst>
                  <a:outerShdw blurRad="38100" dist="12700" dir="5400000" rotWithShape="0">
                    <a:srgbClr val="000000">
                      <a:alpha val="50000"/>
                    </a:srgbClr>
                  </a:outerShdw>
                </a:effectLst>
              </a:defRPr>
            </a:pPr>
            <a:endParaRPr sz="3198">
              <a:solidFill>
                <a:srgbClr val="FFFFFF"/>
              </a:solidFill>
              <a:effectLst>
                <a:outerShdw blurRad="38100" dist="12700" dir="5400000" rotWithShape="0">
                  <a:srgbClr val="000000">
                    <a:alpha val="50000"/>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7" name="Shape 544"/>
          <p:cNvSpPr/>
          <p:nvPr/>
        </p:nvSpPr>
        <p:spPr bwMode="auto">
          <a:xfrm>
            <a:off x="3702743" y="1935596"/>
            <a:ext cx="2528156" cy="127598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lIns="0" tIns="0" rIns="0" bIns="0" anchor="ctr"/>
          <a:lstStyle/>
          <a:p>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 name="Shape 545"/>
          <p:cNvSpPr/>
          <p:nvPr/>
        </p:nvSpPr>
        <p:spPr>
          <a:xfrm>
            <a:off x="4072524" y="3960104"/>
            <a:ext cx="1860012" cy="323756"/>
          </a:xfrm>
          <a:prstGeom prst="rect">
            <a:avLst/>
          </a:prstGeom>
          <a:noFill/>
          <a:ln w="12700" cap="flat">
            <a:noFill/>
            <a:miter lim="400000"/>
          </a:ln>
          <a:effec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a:defRPr sz="1800" spc="0">
                <a:solidFill>
                  <a:srgbClr val="000000"/>
                </a:solidFill>
              </a:defRPr>
            </a:pPr>
            <a:r>
              <a:rPr lang="zh-CN" altLang="en-US" sz="2099" spc="42"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标题内容</a:t>
            </a:r>
            <a:endParaRPr sz="2099" spc="42"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 name="Shape 546"/>
          <p:cNvSpPr/>
          <p:nvPr/>
        </p:nvSpPr>
        <p:spPr>
          <a:xfrm>
            <a:off x="4072524" y="4534612"/>
            <a:ext cx="1860012" cy="1054712"/>
          </a:xfrm>
          <a:prstGeom prst="rect">
            <a:avLst/>
          </a:prstGeom>
          <a:noFill/>
          <a:ln w="12700" cap="flat">
            <a:noFill/>
            <a:miter lim="400000"/>
          </a:ln>
          <a:effectLst/>
        </p:spPr>
        <p:txBody>
          <a:bodyPr lIns="0" tIns="0" rIns="0" bIns="0">
            <a:spAutoFit/>
          </a:bodyPr>
          <a:lstStyle>
            <a:lvl1pPr algn="l">
              <a:defRPr sz="2400" spc="48">
                <a:solidFill>
                  <a:srgbClr val="929292"/>
                </a:solidFill>
                <a:latin typeface="Source Sans Pro" panose="020B0503030403020204"/>
                <a:ea typeface="Source Sans Pro" panose="020B0503030403020204"/>
                <a:cs typeface="Source Sans Pro" panose="020B0503030403020204"/>
                <a:sym typeface="Source Sans Pro" panose="020B0503030403020204"/>
              </a:defRPr>
            </a:lvl1pPr>
          </a:lstStyle>
          <a:p>
            <a:pPr>
              <a:lnSpc>
                <a:spcPct val="200000"/>
              </a:lnSpc>
              <a:defRPr sz="1800" spc="0">
                <a:solidFill>
                  <a:srgbClr val="000000"/>
                </a:solidFill>
              </a:defRPr>
            </a:pPr>
            <a:r>
              <a:rPr lang="zh-CN" altLang="en-US"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点击输入具体内容点击输入具体内容</a:t>
            </a:r>
            <a:r>
              <a:rPr lang="en-US" altLang="zh-CN"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 </a:t>
            </a:r>
            <a:r>
              <a:rPr lang="zh-CN" altLang="en-US"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点击输入具体内容点击输入具体内容</a:t>
            </a:r>
            <a:endParaRPr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Shape 547"/>
          <p:cNvSpPr/>
          <p:nvPr/>
        </p:nvSpPr>
        <p:spPr>
          <a:xfrm>
            <a:off x="4696230" y="2332356"/>
            <a:ext cx="585619" cy="487221"/>
          </a:xfrm>
          <a:custGeom>
            <a:avLst/>
            <a:gdLst/>
            <a:ahLst/>
            <a:cxnLst>
              <a:cxn ang="0">
                <a:pos x="wd2" y="hd2"/>
              </a:cxn>
              <a:cxn ang="5400000">
                <a:pos x="wd2" y="hd2"/>
              </a:cxn>
              <a:cxn ang="10800000">
                <a:pos x="wd2" y="hd2"/>
              </a:cxn>
              <a:cxn ang="16200000">
                <a:pos x="wd2" y="hd2"/>
              </a:cxn>
            </a:cxnLst>
            <a:rect l="0" t="0" r="r" b="b"/>
            <a:pathLst>
              <a:path w="21600" h="21600" extrusionOk="0">
                <a:moveTo>
                  <a:pt x="11234" y="6152"/>
                </a:moveTo>
                <a:cubicBezTo>
                  <a:pt x="11406" y="6502"/>
                  <a:pt x="11552" y="6917"/>
                  <a:pt x="11672" y="7395"/>
                </a:cubicBezTo>
                <a:cubicBezTo>
                  <a:pt x="11747" y="7412"/>
                  <a:pt x="11886" y="7434"/>
                  <a:pt x="12089" y="7462"/>
                </a:cubicBezTo>
                <a:cubicBezTo>
                  <a:pt x="12291" y="7488"/>
                  <a:pt x="12501" y="7527"/>
                  <a:pt x="12715" y="7578"/>
                </a:cubicBezTo>
                <a:cubicBezTo>
                  <a:pt x="12929" y="7626"/>
                  <a:pt x="13120" y="7680"/>
                  <a:pt x="13289" y="7731"/>
                </a:cubicBezTo>
                <a:cubicBezTo>
                  <a:pt x="13459" y="7787"/>
                  <a:pt x="13543" y="7849"/>
                  <a:pt x="13543" y="7923"/>
                </a:cubicBezTo>
                <a:lnTo>
                  <a:pt x="13543" y="10328"/>
                </a:lnTo>
                <a:cubicBezTo>
                  <a:pt x="13543" y="10416"/>
                  <a:pt x="13459" y="10495"/>
                  <a:pt x="13289" y="10549"/>
                </a:cubicBezTo>
                <a:cubicBezTo>
                  <a:pt x="13120" y="10611"/>
                  <a:pt x="12929" y="10659"/>
                  <a:pt x="12715" y="10707"/>
                </a:cubicBezTo>
                <a:cubicBezTo>
                  <a:pt x="12501" y="10752"/>
                  <a:pt x="12289" y="10783"/>
                  <a:pt x="12077" y="10800"/>
                </a:cubicBezTo>
                <a:cubicBezTo>
                  <a:pt x="11867" y="10820"/>
                  <a:pt x="11731" y="10837"/>
                  <a:pt x="11672" y="10857"/>
                </a:cubicBezTo>
                <a:cubicBezTo>
                  <a:pt x="11566" y="11243"/>
                  <a:pt x="11430" y="11639"/>
                  <a:pt x="11255" y="12045"/>
                </a:cubicBezTo>
                <a:cubicBezTo>
                  <a:pt x="11430" y="12325"/>
                  <a:pt x="11594" y="12596"/>
                  <a:pt x="11757" y="12864"/>
                </a:cubicBezTo>
                <a:cubicBezTo>
                  <a:pt x="11919" y="13127"/>
                  <a:pt x="12100" y="13395"/>
                  <a:pt x="12303" y="13655"/>
                </a:cubicBezTo>
                <a:lnTo>
                  <a:pt x="12326" y="13787"/>
                </a:lnTo>
                <a:cubicBezTo>
                  <a:pt x="12326" y="13841"/>
                  <a:pt x="12249" y="13977"/>
                  <a:pt x="12096" y="14194"/>
                </a:cubicBezTo>
                <a:cubicBezTo>
                  <a:pt x="11940" y="14411"/>
                  <a:pt x="11762" y="14637"/>
                  <a:pt x="11559" y="14877"/>
                </a:cubicBezTo>
                <a:cubicBezTo>
                  <a:pt x="11357" y="15117"/>
                  <a:pt x="11166" y="15326"/>
                  <a:pt x="10992" y="15513"/>
                </a:cubicBezTo>
                <a:cubicBezTo>
                  <a:pt x="10813" y="15696"/>
                  <a:pt x="10702" y="15789"/>
                  <a:pt x="10658" y="15789"/>
                </a:cubicBezTo>
                <a:cubicBezTo>
                  <a:pt x="10643" y="15789"/>
                  <a:pt x="10566" y="15727"/>
                  <a:pt x="10427" y="15606"/>
                </a:cubicBezTo>
                <a:cubicBezTo>
                  <a:pt x="10288" y="15484"/>
                  <a:pt x="10135" y="15346"/>
                  <a:pt x="9966" y="15188"/>
                </a:cubicBezTo>
                <a:cubicBezTo>
                  <a:pt x="9796" y="15030"/>
                  <a:pt x="9638" y="14886"/>
                  <a:pt x="9493" y="14747"/>
                </a:cubicBezTo>
                <a:cubicBezTo>
                  <a:pt x="9344" y="14615"/>
                  <a:pt x="9250" y="14524"/>
                  <a:pt x="9205" y="14476"/>
                </a:cubicBezTo>
                <a:cubicBezTo>
                  <a:pt x="8866" y="14685"/>
                  <a:pt x="8537" y="14852"/>
                  <a:pt x="8212" y="14979"/>
                </a:cubicBezTo>
                <a:cubicBezTo>
                  <a:pt x="8212" y="15069"/>
                  <a:pt x="8200" y="15236"/>
                  <a:pt x="8179" y="15476"/>
                </a:cubicBezTo>
                <a:cubicBezTo>
                  <a:pt x="8156" y="15721"/>
                  <a:pt x="8127" y="15976"/>
                  <a:pt x="8090" y="16241"/>
                </a:cubicBezTo>
                <a:cubicBezTo>
                  <a:pt x="8052" y="16509"/>
                  <a:pt x="8005" y="16744"/>
                  <a:pt x="7948" y="16944"/>
                </a:cubicBezTo>
                <a:cubicBezTo>
                  <a:pt x="7892" y="17148"/>
                  <a:pt x="7833" y="17249"/>
                  <a:pt x="7774" y="17249"/>
                </a:cubicBezTo>
                <a:lnTo>
                  <a:pt x="5769" y="17249"/>
                </a:lnTo>
                <a:cubicBezTo>
                  <a:pt x="5708" y="17249"/>
                  <a:pt x="5651" y="17147"/>
                  <a:pt x="5595" y="16944"/>
                </a:cubicBezTo>
                <a:cubicBezTo>
                  <a:pt x="5538" y="16744"/>
                  <a:pt x="5494" y="16509"/>
                  <a:pt x="5463" y="16241"/>
                </a:cubicBezTo>
                <a:cubicBezTo>
                  <a:pt x="5435" y="15976"/>
                  <a:pt x="5406" y="15721"/>
                  <a:pt x="5385" y="15484"/>
                </a:cubicBezTo>
                <a:cubicBezTo>
                  <a:pt x="5362" y="15244"/>
                  <a:pt x="5352" y="15078"/>
                  <a:pt x="5352" y="14979"/>
                </a:cubicBezTo>
                <a:cubicBezTo>
                  <a:pt x="5013" y="14871"/>
                  <a:pt x="4682" y="14702"/>
                  <a:pt x="4359" y="14476"/>
                </a:cubicBezTo>
                <a:cubicBezTo>
                  <a:pt x="4126" y="14685"/>
                  <a:pt x="3895" y="14894"/>
                  <a:pt x="3667" y="15106"/>
                </a:cubicBezTo>
                <a:cubicBezTo>
                  <a:pt x="3439" y="15321"/>
                  <a:pt x="3213" y="15535"/>
                  <a:pt x="2996" y="15761"/>
                </a:cubicBezTo>
                <a:lnTo>
                  <a:pt x="2883" y="15789"/>
                </a:lnTo>
                <a:cubicBezTo>
                  <a:pt x="2855" y="15789"/>
                  <a:pt x="2751" y="15696"/>
                  <a:pt x="2573" y="15513"/>
                </a:cubicBezTo>
                <a:cubicBezTo>
                  <a:pt x="2396" y="15326"/>
                  <a:pt x="2212" y="15117"/>
                  <a:pt x="2022" y="14877"/>
                </a:cubicBezTo>
                <a:cubicBezTo>
                  <a:pt x="1829" y="14637"/>
                  <a:pt x="1657" y="14411"/>
                  <a:pt x="1504" y="14194"/>
                </a:cubicBezTo>
                <a:cubicBezTo>
                  <a:pt x="1349" y="13977"/>
                  <a:pt x="1273" y="13841"/>
                  <a:pt x="1273" y="13787"/>
                </a:cubicBezTo>
                <a:cubicBezTo>
                  <a:pt x="1273" y="13771"/>
                  <a:pt x="1320" y="13677"/>
                  <a:pt x="1419" y="13511"/>
                </a:cubicBezTo>
                <a:cubicBezTo>
                  <a:pt x="1516" y="13347"/>
                  <a:pt x="1629" y="13163"/>
                  <a:pt x="1751" y="12971"/>
                </a:cubicBezTo>
                <a:cubicBezTo>
                  <a:pt x="1876" y="12777"/>
                  <a:pt x="1991" y="12590"/>
                  <a:pt x="2100" y="12415"/>
                </a:cubicBezTo>
                <a:cubicBezTo>
                  <a:pt x="2210" y="12240"/>
                  <a:pt x="2278" y="12127"/>
                  <a:pt x="2309" y="12071"/>
                </a:cubicBezTo>
                <a:cubicBezTo>
                  <a:pt x="2135" y="11687"/>
                  <a:pt x="1989" y="11260"/>
                  <a:pt x="1869" y="10800"/>
                </a:cubicBezTo>
                <a:cubicBezTo>
                  <a:pt x="1794" y="10783"/>
                  <a:pt x="1655" y="10761"/>
                  <a:pt x="1452" y="10732"/>
                </a:cubicBezTo>
                <a:cubicBezTo>
                  <a:pt x="1250" y="10707"/>
                  <a:pt x="1043" y="10676"/>
                  <a:pt x="826" y="10639"/>
                </a:cubicBezTo>
                <a:cubicBezTo>
                  <a:pt x="612" y="10602"/>
                  <a:pt x="421" y="10554"/>
                  <a:pt x="252" y="10498"/>
                </a:cubicBezTo>
                <a:cubicBezTo>
                  <a:pt x="82" y="10439"/>
                  <a:pt x="0" y="10374"/>
                  <a:pt x="0" y="10300"/>
                </a:cubicBezTo>
                <a:lnTo>
                  <a:pt x="0" y="7869"/>
                </a:lnTo>
                <a:cubicBezTo>
                  <a:pt x="0" y="7798"/>
                  <a:pt x="82" y="7725"/>
                  <a:pt x="252" y="7660"/>
                </a:cubicBezTo>
                <a:cubicBezTo>
                  <a:pt x="421" y="7590"/>
                  <a:pt x="617" y="7539"/>
                  <a:pt x="838" y="7502"/>
                </a:cubicBezTo>
                <a:cubicBezTo>
                  <a:pt x="1059" y="7468"/>
                  <a:pt x="1273" y="7434"/>
                  <a:pt x="1476" y="7409"/>
                </a:cubicBezTo>
                <a:cubicBezTo>
                  <a:pt x="1678" y="7380"/>
                  <a:pt x="1817" y="7366"/>
                  <a:pt x="1892" y="7366"/>
                </a:cubicBezTo>
                <a:cubicBezTo>
                  <a:pt x="1982" y="6926"/>
                  <a:pt x="2121" y="6531"/>
                  <a:pt x="2309" y="6178"/>
                </a:cubicBezTo>
                <a:cubicBezTo>
                  <a:pt x="2135" y="5901"/>
                  <a:pt x="1965" y="5621"/>
                  <a:pt x="1796" y="5347"/>
                </a:cubicBezTo>
                <a:cubicBezTo>
                  <a:pt x="1629" y="5074"/>
                  <a:pt x="1452" y="4803"/>
                  <a:pt x="1273" y="4543"/>
                </a:cubicBezTo>
                <a:lnTo>
                  <a:pt x="1229" y="4407"/>
                </a:lnTo>
                <a:cubicBezTo>
                  <a:pt x="1229" y="4354"/>
                  <a:pt x="1304" y="4221"/>
                  <a:pt x="1457" y="4009"/>
                </a:cubicBezTo>
                <a:cubicBezTo>
                  <a:pt x="1612" y="3797"/>
                  <a:pt x="1789" y="3574"/>
                  <a:pt x="1987" y="3334"/>
                </a:cubicBezTo>
                <a:cubicBezTo>
                  <a:pt x="2187" y="3094"/>
                  <a:pt x="2375" y="2883"/>
                  <a:pt x="2551" y="2696"/>
                </a:cubicBezTo>
                <a:cubicBezTo>
                  <a:pt x="2728" y="2515"/>
                  <a:pt x="2839" y="2419"/>
                  <a:pt x="2883" y="2419"/>
                </a:cubicBezTo>
                <a:cubicBezTo>
                  <a:pt x="2900" y="2419"/>
                  <a:pt x="2975" y="2479"/>
                  <a:pt x="3114" y="2597"/>
                </a:cubicBezTo>
                <a:cubicBezTo>
                  <a:pt x="3253" y="2713"/>
                  <a:pt x="3408" y="2851"/>
                  <a:pt x="3578" y="3007"/>
                </a:cubicBezTo>
                <a:cubicBezTo>
                  <a:pt x="3745" y="3165"/>
                  <a:pt x="3907" y="3320"/>
                  <a:pt x="4060" y="3470"/>
                </a:cubicBezTo>
                <a:cubicBezTo>
                  <a:pt x="4215" y="3617"/>
                  <a:pt x="4307" y="3707"/>
                  <a:pt x="4336" y="3744"/>
                </a:cubicBezTo>
                <a:cubicBezTo>
                  <a:pt x="4660" y="3518"/>
                  <a:pt x="4999" y="3354"/>
                  <a:pt x="5352" y="3244"/>
                </a:cubicBezTo>
                <a:cubicBezTo>
                  <a:pt x="5352" y="3173"/>
                  <a:pt x="5362" y="3004"/>
                  <a:pt x="5385" y="2747"/>
                </a:cubicBezTo>
                <a:cubicBezTo>
                  <a:pt x="5406" y="2484"/>
                  <a:pt x="5435" y="2225"/>
                  <a:pt x="5463" y="1968"/>
                </a:cubicBezTo>
                <a:cubicBezTo>
                  <a:pt x="5494" y="1708"/>
                  <a:pt x="5534" y="1476"/>
                  <a:pt x="5583" y="1264"/>
                </a:cubicBezTo>
                <a:cubicBezTo>
                  <a:pt x="5630" y="1053"/>
                  <a:pt x="5694" y="948"/>
                  <a:pt x="5769" y="948"/>
                </a:cubicBezTo>
                <a:lnTo>
                  <a:pt x="7774" y="948"/>
                </a:lnTo>
                <a:cubicBezTo>
                  <a:pt x="7833" y="948"/>
                  <a:pt x="7892" y="1053"/>
                  <a:pt x="7948" y="1264"/>
                </a:cubicBezTo>
                <a:cubicBezTo>
                  <a:pt x="8005" y="1476"/>
                  <a:pt x="8047" y="1708"/>
                  <a:pt x="8078" y="1968"/>
                </a:cubicBezTo>
                <a:cubicBezTo>
                  <a:pt x="8109" y="2225"/>
                  <a:pt x="8134" y="2484"/>
                  <a:pt x="8156" y="2747"/>
                </a:cubicBezTo>
                <a:cubicBezTo>
                  <a:pt x="8179" y="3004"/>
                  <a:pt x="8198" y="3173"/>
                  <a:pt x="8212" y="3244"/>
                </a:cubicBezTo>
                <a:cubicBezTo>
                  <a:pt x="8551" y="3354"/>
                  <a:pt x="8873" y="3512"/>
                  <a:pt x="9182" y="3715"/>
                </a:cubicBezTo>
                <a:cubicBezTo>
                  <a:pt x="9415" y="3512"/>
                  <a:pt x="9650" y="3306"/>
                  <a:pt x="9886" y="3106"/>
                </a:cubicBezTo>
                <a:cubicBezTo>
                  <a:pt x="10123" y="2899"/>
                  <a:pt x="10352" y="2691"/>
                  <a:pt x="10568" y="2476"/>
                </a:cubicBezTo>
                <a:lnTo>
                  <a:pt x="10658" y="2419"/>
                </a:lnTo>
                <a:cubicBezTo>
                  <a:pt x="10688" y="2419"/>
                  <a:pt x="10792" y="2518"/>
                  <a:pt x="10968" y="2710"/>
                </a:cubicBezTo>
                <a:cubicBezTo>
                  <a:pt x="11145" y="2905"/>
                  <a:pt x="11331" y="3117"/>
                  <a:pt x="11526" y="3348"/>
                </a:cubicBezTo>
                <a:cubicBezTo>
                  <a:pt x="11721" y="3577"/>
                  <a:pt x="11900" y="3797"/>
                  <a:pt x="12060" y="4009"/>
                </a:cubicBezTo>
                <a:cubicBezTo>
                  <a:pt x="12223" y="4221"/>
                  <a:pt x="12303" y="4354"/>
                  <a:pt x="12303" y="4407"/>
                </a:cubicBezTo>
                <a:cubicBezTo>
                  <a:pt x="12303" y="4444"/>
                  <a:pt x="12253" y="4543"/>
                  <a:pt x="12152" y="4712"/>
                </a:cubicBezTo>
                <a:cubicBezTo>
                  <a:pt x="12049" y="4879"/>
                  <a:pt x="11936" y="5057"/>
                  <a:pt x="11813" y="5251"/>
                </a:cubicBezTo>
                <a:cubicBezTo>
                  <a:pt x="11689" y="5446"/>
                  <a:pt x="11568" y="5630"/>
                  <a:pt x="11453" y="5808"/>
                </a:cubicBezTo>
                <a:cubicBezTo>
                  <a:pt x="11335" y="5983"/>
                  <a:pt x="11260" y="6096"/>
                  <a:pt x="11234" y="6152"/>
                </a:cubicBezTo>
                <a:moveTo>
                  <a:pt x="6781" y="11545"/>
                </a:moveTo>
                <a:cubicBezTo>
                  <a:pt x="7061" y="11545"/>
                  <a:pt x="7322" y="11480"/>
                  <a:pt x="7570" y="11356"/>
                </a:cubicBezTo>
                <a:cubicBezTo>
                  <a:pt x="7819" y="11229"/>
                  <a:pt x="8036" y="11057"/>
                  <a:pt x="8219" y="10837"/>
                </a:cubicBezTo>
                <a:cubicBezTo>
                  <a:pt x="8403" y="10616"/>
                  <a:pt x="8546" y="10357"/>
                  <a:pt x="8652" y="10060"/>
                </a:cubicBezTo>
                <a:cubicBezTo>
                  <a:pt x="8758" y="9761"/>
                  <a:pt x="8810" y="9447"/>
                  <a:pt x="8810" y="9111"/>
                </a:cubicBezTo>
                <a:cubicBezTo>
                  <a:pt x="8810" y="8778"/>
                  <a:pt x="8758" y="8459"/>
                  <a:pt x="8652" y="8160"/>
                </a:cubicBezTo>
                <a:cubicBezTo>
                  <a:pt x="8546" y="7858"/>
                  <a:pt x="8403" y="7592"/>
                  <a:pt x="8219" y="7372"/>
                </a:cubicBezTo>
                <a:cubicBezTo>
                  <a:pt x="8036" y="7152"/>
                  <a:pt x="7819" y="6980"/>
                  <a:pt x="7570" y="6847"/>
                </a:cubicBezTo>
                <a:cubicBezTo>
                  <a:pt x="7322" y="6717"/>
                  <a:pt x="7061" y="6649"/>
                  <a:pt x="6781" y="6649"/>
                </a:cubicBezTo>
                <a:cubicBezTo>
                  <a:pt x="6211" y="6649"/>
                  <a:pt x="5727" y="6889"/>
                  <a:pt x="5329" y="7367"/>
                </a:cubicBezTo>
                <a:cubicBezTo>
                  <a:pt x="4931" y="7844"/>
                  <a:pt x="4731" y="8425"/>
                  <a:pt x="4731" y="9111"/>
                </a:cubicBezTo>
                <a:cubicBezTo>
                  <a:pt x="4731" y="9447"/>
                  <a:pt x="4785" y="9761"/>
                  <a:pt x="4896" y="10060"/>
                </a:cubicBezTo>
                <a:cubicBezTo>
                  <a:pt x="5004" y="10357"/>
                  <a:pt x="5150" y="10616"/>
                  <a:pt x="5334" y="10837"/>
                </a:cubicBezTo>
                <a:cubicBezTo>
                  <a:pt x="5517" y="11057"/>
                  <a:pt x="5736" y="11229"/>
                  <a:pt x="5988" y="11356"/>
                </a:cubicBezTo>
                <a:cubicBezTo>
                  <a:pt x="6240" y="11480"/>
                  <a:pt x="6501" y="11545"/>
                  <a:pt x="6781" y="11545"/>
                </a:cubicBezTo>
                <a:moveTo>
                  <a:pt x="20496" y="16952"/>
                </a:moveTo>
                <a:cubicBezTo>
                  <a:pt x="20428" y="17294"/>
                  <a:pt x="20341" y="17613"/>
                  <a:pt x="20235" y="17913"/>
                </a:cubicBezTo>
                <a:cubicBezTo>
                  <a:pt x="20251" y="17963"/>
                  <a:pt x="20294" y="18051"/>
                  <a:pt x="20364" y="18161"/>
                </a:cubicBezTo>
                <a:cubicBezTo>
                  <a:pt x="20437" y="18274"/>
                  <a:pt x="20508" y="18398"/>
                  <a:pt x="20574" y="18528"/>
                </a:cubicBezTo>
                <a:cubicBezTo>
                  <a:pt x="20642" y="18655"/>
                  <a:pt x="20701" y="18779"/>
                  <a:pt x="20755" y="18898"/>
                </a:cubicBezTo>
                <a:cubicBezTo>
                  <a:pt x="20807" y="19014"/>
                  <a:pt x="20833" y="19098"/>
                  <a:pt x="20833" y="19141"/>
                </a:cubicBezTo>
                <a:cubicBezTo>
                  <a:pt x="20833" y="19177"/>
                  <a:pt x="20762" y="19282"/>
                  <a:pt x="20626" y="19460"/>
                </a:cubicBezTo>
                <a:cubicBezTo>
                  <a:pt x="20487" y="19635"/>
                  <a:pt x="20324" y="19821"/>
                  <a:pt x="20141" y="20013"/>
                </a:cubicBezTo>
                <a:cubicBezTo>
                  <a:pt x="19957" y="20205"/>
                  <a:pt x="19778" y="20389"/>
                  <a:pt x="19611" y="20558"/>
                </a:cubicBezTo>
                <a:cubicBezTo>
                  <a:pt x="19442" y="20730"/>
                  <a:pt x="19333" y="20849"/>
                  <a:pt x="19289" y="20911"/>
                </a:cubicBezTo>
                <a:lnTo>
                  <a:pt x="19199" y="20968"/>
                </a:lnTo>
                <a:cubicBezTo>
                  <a:pt x="19169" y="20968"/>
                  <a:pt x="19107" y="20928"/>
                  <a:pt x="19013" y="20852"/>
                </a:cubicBezTo>
                <a:cubicBezTo>
                  <a:pt x="18919" y="20773"/>
                  <a:pt x="18823" y="20685"/>
                  <a:pt x="18726" y="20586"/>
                </a:cubicBezTo>
                <a:cubicBezTo>
                  <a:pt x="18630" y="20488"/>
                  <a:pt x="18533" y="20392"/>
                  <a:pt x="18439" y="20295"/>
                </a:cubicBezTo>
                <a:cubicBezTo>
                  <a:pt x="18345" y="20199"/>
                  <a:pt x="18284" y="20137"/>
                  <a:pt x="18253" y="20101"/>
                </a:cubicBezTo>
                <a:cubicBezTo>
                  <a:pt x="17975" y="20208"/>
                  <a:pt x="17681" y="20295"/>
                  <a:pt x="17373" y="20358"/>
                </a:cubicBezTo>
                <a:cubicBezTo>
                  <a:pt x="17359" y="20411"/>
                  <a:pt x="17323" y="20510"/>
                  <a:pt x="17274" y="20649"/>
                </a:cubicBezTo>
                <a:cubicBezTo>
                  <a:pt x="17220" y="20787"/>
                  <a:pt x="17161" y="20925"/>
                  <a:pt x="17097" y="21061"/>
                </a:cubicBezTo>
                <a:cubicBezTo>
                  <a:pt x="17034" y="21196"/>
                  <a:pt x="16973" y="21320"/>
                  <a:pt x="16911" y="21431"/>
                </a:cubicBezTo>
                <a:cubicBezTo>
                  <a:pt x="16853" y="21546"/>
                  <a:pt x="16798" y="21600"/>
                  <a:pt x="16754" y="21600"/>
                </a:cubicBezTo>
                <a:cubicBezTo>
                  <a:pt x="16709" y="21600"/>
                  <a:pt x="16577" y="21569"/>
                  <a:pt x="16361" y="21498"/>
                </a:cubicBezTo>
                <a:cubicBezTo>
                  <a:pt x="16142" y="21431"/>
                  <a:pt x="15906" y="21349"/>
                  <a:pt x="15655" y="21247"/>
                </a:cubicBezTo>
                <a:cubicBezTo>
                  <a:pt x="15405" y="21148"/>
                  <a:pt x="15179" y="21044"/>
                  <a:pt x="14979" y="20931"/>
                </a:cubicBezTo>
                <a:cubicBezTo>
                  <a:pt x="14779" y="20818"/>
                  <a:pt x="14680" y="20719"/>
                  <a:pt x="14680" y="20629"/>
                </a:cubicBezTo>
                <a:cubicBezTo>
                  <a:pt x="14680" y="20420"/>
                  <a:pt x="14699" y="20205"/>
                  <a:pt x="14737" y="19985"/>
                </a:cubicBezTo>
                <a:cubicBezTo>
                  <a:pt x="14774" y="19765"/>
                  <a:pt x="14810" y="19556"/>
                  <a:pt x="14838" y="19355"/>
                </a:cubicBezTo>
                <a:cubicBezTo>
                  <a:pt x="14718" y="19248"/>
                  <a:pt x="14612" y="19129"/>
                  <a:pt x="14518" y="18999"/>
                </a:cubicBezTo>
                <a:cubicBezTo>
                  <a:pt x="14424" y="18870"/>
                  <a:pt x="14339" y="18731"/>
                  <a:pt x="14264" y="18587"/>
                </a:cubicBezTo>
                <a:cubicBezTo>
                  <a:pt x="14092" y="18607"/>
                  <a:pt x="13920" y="18618"/>
                  <a:pt x="13750" y="18630"/>
                </a:cubicBezTo>
                <a:cubicBezTo>
                  <a:pt x="13583" y="18638"/>
                  <a:pt x="13414" y="18641"/>
                  <a:pt x="13251" y="18641"/>
                </a:cubicBezTo>
                <a:lnTo>
                  <a:pt x="13087" y="18641"/>
                </a:lnTo>
                <a:cubicBezTo>
                  <a:pt x="13037" y="18641"/>
                  <a:pt x="13007" y="18590"/>
                  <a:pt x="12990" y="18491"/>
                </a:cubicBezTo>
                <a:cubicBezTo>
                  <a:pt x="12976" y="18418"/>
                  <a:pt x="12945" y="18260"/>
                  <a:pt x="12901" y="18011"/>
                </a:cubicBezTo>
                <a:cubicBezTo>
                  <a:pt x="12856" y="17763"/>
                  <a:pt x="12804" y="17503"/>
                  <a:pt x="12748" y="17229"/>
                </a:cubicBezTo>
                <a:cubicBezTo>
                  <a:pt x="12691" y="16953"/>
                  <a:pt x="12644" y="16704"/>
                  <a:pt x="12609" y="16478"/>
                </a:cubicBezTo>
                <a:cubicBezTo>
                  <a:pt x="12569" y="16252"/>
                  <a:pt x="12552" y="16123"/>
                  <a:pt x="12552" y="16086"/>
                </a:cubicBezTo>
                <a:cubicBezTo>
                  <a:pt x="12552" y="16032"/>
                  <a:pt x="12602" y="15973"/>
                  <a:pt x="12703" y="15911"/>
                </a:cubicBezTo>
                <a:cubicBezTo>
                  <a:pt x="12804" y="15849"/>
                  <a:pt x="12922" y="15784"/>
                  <a:pt x="13054" y="15713"/>
                </a:cubicBezTo>
                <a:cubicBezTo>
                  <a:pt x="13183" y="15645"/>
                  <a:pt x="13310" y="15592"/>
                  <a:pt x="13430" y="15546"/>
                </a:cubicBezTo>
                <a:cubicBezTo>
                  <a:pt x="13550" y="15501"/>
                  <a:pt x="13633" y="15470"/>
                  <a:pt x="13677" y="15453"/>
                </a:cubicBezTo>
                <a:cubicBezTo>
                  <a:pt x="13708" y="15241"/>
                  <a:pt x="13743" y="15069"/>
                  <a:pt x="13786" y="14922"/>
                </a:cubicBezTo>
                <a:cubicBezTo>
                  <a:pt x="13826" y="14778"/>
                  <a:pt x="13885" y="14615"/>
                  <a:pt x="13960" y="14423"/>
                </a:cubicBezTo>
                <a:cubicBezTo>
                  <a:pt x="13929" y="14389"/>
                  <a:pt x="13882" y="14310"/>
                  <a:pt x="13814" y="14194"/>
                </a:cubicBezTo>
                <a:cubicBezTo>
                  <a:pt x="13746" y="14075"/>
                  <a:pt x="13677" y="13951"/>
                  <a:pt x="13604" y="13824"/>
                </a:cubicBezTo>
                <a:cubicBezTo>
                  <a:pt x="13534" y="13694"/>
                  <a:pt x="13470" y="13567"/>
                  <a:pt x="13419" y="13446"/>
                </a:cubicBezTo>
                <a:cubicBezTo>
                  <a:pt x="13367" y="13325"/>
                  <a:pt x="13341" y="13243"/>
                  <a:pt x="13341" y="13209"/>
                </a:cubicBezTo>
                <a:cubicBezTo>
                  <a:pt x="13341" y="13172"/>
                  <a:pt x="13409" y="13065"/>
                  <a:pt x="13548" y="12887"/>
                </a:cubicBezTo>
                <a:cubicBezTo>
                  <a:pt x="13687" y="12715"/>
                  <a:pt x="13849" y="12531"/>
                  <a:pt x="14033" y="12336"/>
                </a:cubicBezTo>
                <a:cubicBezTo>
                  <a:pt x="14216" y="12144"/>
                  <a:pt x="14393" y="11961"/>
                  <a:pt x="14562" y="11797"/>
                </a:cubicBezTo>
                <a:cubicBezTo>
                  <a:pt x="14732" y="11628"/>
                  <a:pt x="14838" y="11517"/>
                  <a:pt x="14883" y="11467"/>
                </a:cubicBezTo>
                <a:lnTo>
                  <a:pt x="14974" y="11410"/>
                </a:lnTo>
                <a:cubicBezTo>
                  <a:pt x="15005" y="11410"/>
                  <a:pt x="15066" y="11450"/>
                  <a:pt x="15160" y="11526"/>
                </a:cubicBezTo>
                <a:cubicBezTo>
                  <a:pt x="15254" y="11599"/>
                  <a:pt x="15349" y="11690"/>
                  <a:pt x="15447" y="11789"/>
                </a:cubicBezTo>
                <a:cubicBezTo>
                  <a:pt x="15544" y="11887"/>
                  <a:pt x="15640" y="11983"/>
                  <a:pt x="15735" y="12076"/>
                </a:cubicBezTo>
                <a:cubicBezTo>
                  <a:pt x="15829" y="12175"/>
                  <a:pt x="15890" y="12237"/>
                  <a:pt x="15920" y="12277"/>
                </a:cubicBezTo>
                <a:cubicBezTo>
                  <a:pt x="16184" y="12167"/>
                  <a:pt x="16469" y="12082"/>
                  <a:pt x="16777" y="12017"/>
                </a:cubicBezTo>
                <a:cubicBezTo>
                  <a:pt x="16791" y="11964"/>
                  <a:pt x="16827" y="11868"/>
                  <a:pt x="16878" y="11726"/>
                </a:cubicBezTo>
                <a:cubicBezTo>
                  <a:pt x="16930" y="11588"/>
                  <a:pt x="16991" y="11450"/>
                  <a:pt x="17064" y="11317"/>
                </a:cubicBezTo>
                <a:cubicBezTo>
                  <a:pt x="17135" y="11178"/>
                  <a:pt x="17201" y="11057"/>
                  <a:pt x="17262" y="10941"/>
                </a:cubicBezTo>
                <a:cubicBezTo>
                  <a:pt x="17321" y="10831"/>
                  <a:pt x="17373" y="10775"/>
                  <a:pt x="17420" y="10775"/>
                </a:cubicBezTo>
                <a:cubicBezTo>
                  <a:pt x="17448" y="10775"/>
                  <a:pt x="17575" y="10806"/>
                  <a:pt x="17803" y="10871"/>
                </a:cubicBezTo>
                <a:cubicBezTo>
                  <a:pt x="18027" y="10930"/>
                  <a:pt x="18265" y="11015"/>
                  <a:pt x="18517" y="11119"/>
                </a:cubicBezTo>
                <a:cubicBezTo>
                  <a:pt x="18768" y="11224"/>
                  <a:pt x="18997" y="11328"/>
                  <a:pt x="19199" y="11438"/>
                </a:cubicBezTo>
                <a:cubicBezTo>
                  <a:pt x="19402" y="11546"/>
                  <a:pt x="19503" y="11647"/>
                  <a:pt x="19503" y="11746"/>
                </a:cubicBezTo>
                <a:cubicBezTo>
                  <a:pt x="19503" y="11955"/>
                  <a:pt x="19482" y="12167"/>
                  <a:pt x="19442" y="12384"/>
                </a:cubicBezTo>
                <a:cubicBezTo>
                  <a:pt x="19399" y="12599"/>
                  <a:pt x="19364" y="12810"/>
                  <a:pt x="19333" y="13017"/>
                </a:cubicBezTo>
                <a:cubicBezTo>
                  <a:pt x="19453" y="13124"/>
                  <a:pt x="19562" y="13245"/>
                  <a:pt x="19656" y="13375"/>
                </a:cubicBezTo>
                <a:cubicBezTo>
                  <a:pt x="19750" y="13505"/>
                  <a:pt x="19835" y="13643"/>
                  <a:pt x="19910" y="13787"/>
                </a:cubicBezTo>
                <a:cubicBezTo>
                  <a:pt x="20096" y="13771"/>
                  <a:pt x="20282" y="13756"/>
                  <a:pt x="20466" y="13748"/>
                </a:cubicBezTo>
                <a:cubicBezTo>
                  <a:pt x="20651" y="13737"/>
                  <a:pt x="20830" y="13734"/>
                  <a:pt x="21002" y="13734"/>
                </a:cubicBezTo>
                <a:cubicBezTo>
                  <a:pt x="21061" y="13734"/>
                  <a:pt x="21129" y="13852"/>
                  <a:pt x="21205" y="14092"/>
                </a:cubicBezTo>
                <a:cubicBezTo>
                  <a:pt x="21280" y="14333"/>
                  <a:pt x="21346" y="14604"/>
                  <a:pt x="21402" y="14911"/>
                </a:cubicBezTo>
                <a:cubicBezTo>
                  <a:pt x="21459" y="15216"/>
                  <a:pt x="21506" y="15507"/>
                  <a:pt x="21544" y="15784"/>
                </a:cubicBezTo>
                <a:cubicBezTo>
                  <a:pt x="21581" y="16058"/>
                  <a:pt x="21600" y="16236"/>
                  <a:pt x="21600" y="16315"/>
                </a:cubicBezTo>
                <a:cubicBezTo>
                  <a:pt x="21600" y="16371"/>
                  <a:pt x="21548" y="16427"/>
                  <a:pt x="21447" y="16492"/>
                </a:cubicBezTo>
                <a:cubicBezTo>
                  <a:pt x="21346" y="16554"/>
                  <a:pt x="21235" y="16614"/>
                  <a:pt x="21115" y="16665"/>
                </a:cubicBezTo>
                <a:cubicBezTo>
                  <a:pt x="20995" y="16721"/>
                  <a:pt x="20873" y="16777"/>
                  <a:pt x="20748" y="16837"/>
                </a:cubicBezTo>
                <a:cubicBezTo>
                  <a:pt x="20623" y="16893"/>
                  <a:pt x="20541" y="16933"/>
                  <a:pt x="20496" y="16952"/>
                </a:cubicBezTo>
                <a:moveTo>
                  <a:pt x="20515" y="6070"/>
                </a:moveTo>
                <a:cubicBezTo>
                  <a:pt x="20416" y="6395"/>
                  <a:pt x="20301" y="6678"/>
                  <a:pt x="20164" y="6920"/>
                </a:cubicBezTo>
                <a:cubicBezTo>
                  <a:pt x="20181" y="6960"/>
                  <a:pt x="20211" y="7030"/>
                  <a:pt x="20256" y="7143"/>
                </a:cubicBezTo>
                <a:cubicBezTo>
                  <a:pt x="20301" y="7256"/>
                  <a:pt x="20353" y="7378"/>
                  <a:pt x="20409" y="7510"/>
                </a:cubicBezTo>
                <a:cubicBezTo>
                  <a:pt x="20463" y="7640"/>
                  <a:pt x="20510" y="7759"/>
                  <a:pt x="20550" y="7869"/>
                </a:cubicBezTo>
                <a:cubicBezTo>
                  <a:pt x="20586" y="7974"/>
                  <a:pt x="20604" y="8041"/>
                  <a:pt x="20604" y="8058"/>
                </a:cubicBezTo>
                <a:cubicBezTo>
                  <a:pt x="20604" y="8112"/>
                  <a:pt x="20520" y="8216"/>
                  <a:pt x="20353" y="8375"/>
                </a:cubicBezTo>
                <a:cubicBezTo>
                  <a:pt x="20183" y="8533"/>
                  <a:pt x="19995" y="8696"/>
                  <a:pt x="19788" y="8863"/>
                </a:cubicBezTo>
                <a:cubicBezTo>
                  <a:pt x="19581" y="9027"/>
                  <a:pt x="19388" y="9176"/>
                  <a:pt x="19209" y="9309"/>
                </a:cubicBezTo>
                <a:cubicBezTo>
                  <a:pt x="19027" y="9439"/>
                  <a:pt x="18931" y="9501"/>
                  <a:pt x="18914" y="9501"/>
                </a:cubicBezTo>
                <a:cubicBezTo>
                  <a:pt x="18886" y="9501"/>
                  <a:pt x="18832" y="9462"/>
                  <a:pt x="18757" y="9374"/>
                </a:cubicBezTo>
                <a:cubicBezTo>
                  <a:pt x="18684" y="9289"/>
                  <a:pt x="18601" y="9193"/>
                  <a:pt x="18514" y="9083"/>
                </a:cubicBezTo>
                <a:cubicBezTo>
                  <a:pt x="18430" y="8979"/>
                  <a:pt x="18352" y="8871"/>
                  <a:pt x="18284" y="8767"/>
                </a:cubicBezTo>
                <a:cubicBezTo>
                  <a:pt x="18215" y="8663"/>
                  <a:pt x="18168" y="8592"/>
                  <a:pt x="18138" y="8558"/>
                </a:cubicBezTo>
                <a:cubicBezTo>
                  <a:pt x="18032" y="8592"/>
                  <a:pt x="17926" y="8620"/>
                  <a:pt x="17815" y="8640"/>
                </a:cubicBezTo>
                <a:cubicBezTo>
                  <a:pt x="17707" y="8657"/>
                  <a:pt x="17596" y="8657"/>
                  <a:pt x="17483" y="8640"/>
                </a:cubicBezTo>
                <a:lnTo>
                  <a:pt x="17326" y="8640"/>
                </a:lnTo>
                <a:cubicBezTo>
                  <a:pt x="17297" y="8674"/>
                  <a:pt x="17250" y="8750"/>
                  <a:pt x="17192" y="8863"/>
                </a:cubicBezTo>
                <a:cubicBezTo>
                  <a:pt x="17130" y="8973"/>
                  <a:pt x="17067" y="9092"/>
                  <a:pt x="16994" y="9213"/>
                </a:cubicBezTo>
                <a:cubicBezTo>
                  <a:pt x="16923" y="9335"/>
                  <a:pt x="16853" y="9442"/>
                  <a:pt x="16784" y="9529"/>
                </a:cubicBezTo>
                <a:cubicBezTo>
                  <a:pt x="16718" y="9620"/>
                  <a:pt x="16669" y="9668"/>
                  <a:pt x="16638" y="9668"/>
                </a:cubicBezTo>
                <a:cubicBezTo>
                  <a:pt x="16610" y="9668"/>
                  <a:pt x="16495" y="9617"/>
                  <a:pt x="16302" y="9518"/>
                </a:cubicBezTo>
                <a:cubicBezTo>
                  <a:pt x="16106" y="9419"/>
                  <a:pt x="15902" y="9304"/>
                  <a:pt x="15687" y="9171"/>
                </a:cubicBezTo>
                <a:cubicBezTo>
                  <a:pt x="15473" y="9041"/>
                  <a:pt x="15278" y="8911"/>
                  <a:pt x="15101" y="8778"/>
                </a:cubicBezTo>
                <a:cubicBezTo>
                  <a:pt x="14925" y="8649"/>
                  <a:pt x="14835" y="8558"/>
                  <a:pt x="14835" y="8505"/>
                </a:cubicBezTo>
                <a:cubicBezTo>
                  <a:pt x="14835" y="8488"/>
                  <a:pt x="14847" y="8420"/>
                  <a:pt x="14868" y="8307"/>
                </a:cubicBezTo>
                <a:cubicBezTo>
                  <a:pt x="14892" y="8194"/>
                  <a:pt x="14923" y="8073"/>
                  <a:pt x="14960" y="7948"/>
                </a:cubicBezTo>
                <a:cubicBezTo>
                  <a:pt x="14998" y="7824"/>
                  <a:pt x="15031" y="7700"/>
                  <a:pt x="15061" y="7579"/>
                </a:cubicBezTo>
                <a:cubicBezTo>
                  <a:pt x="15092" y="7457"/>
                  <a:pt x="15113" y="7378"/>
                  <a:pt x="15130" y="7341"/>
                </a:cubicBezTo>
                <a:cubicBezTo>
                  <a:pt x="14958" y="7132"/>
                  <a:pt x="14814" y="6867"/>
                  <a:pt x="14701" y="6542"/>
                </a:cubicBezTo>
                <a:cubicBezTo>
                  <a:pt x="14303" y="6525"/>
                  <a:pt x="14021" y="6503"/>
                  <a:pt x="13856" y="6475"/>
                </a:cubicBezTo>
                <a:cubicBezTo>
                  <a:pt x="13692" y="6446"/>
                  <a:pt x="13581" y="6364"/>
                  <a:pt x="13529" y="6226"/>
                </a:cubicBezTo>
                <a:cubicBezTo>
                  <a:pt x="13477" y="6085"/>
                  <a:pt x="13459" y="5850"/>
                  <a:pt x="13473" y="5514"/>
                </a:cubicBezTo>
                <a:cubicBezTo>
                  <a:pt x="13489" y="5184"/>
                  <a:pt x="13473" y="4693"/>
                  <a:pt x="13428" y="4043"/>
                </a:cubicBezTo>
                <a:cubicBezTo>
                  <a:pt x="13428" y="3987"/>
                  <a:pt x="13475" y="3936"/>
                  <a:pt x="13569" y="3880"/>
                </a:cubicBezTo>
                <a:cubicBezTo>
                  <a:pt x="13663" y="3826"/>
                  <a:pt x="13774" y="3784"/>
                  <a:pt x="13901" y="3744"/>
                </a:cubicBezTo>
                <a:cubicBezTo>
                  <a:pt x="14028" y="3707"/>
                  <a:pt x="14155" y="3685"/>
                  <a:pt x="14280" y="3665"/>
                </a:cubicBezTo>
                <a:cubicBezTo>
                  <a:pt x="14402" y="3645"/>
                  <a:pt x="14487" y="3628"/>
                  <a:pt x="14532" y="3609"/>
                </a:cubicBezTo>
                <a:cubicBezTo>
                  <a:pt x="14607" y="3315"/>
                  <a:pt x="14722" y="3024"/>
                  <a:pt x="14880" y="2747"/>
                </a:cubicBezTo>
                <a:cubicBezTo>
                  <a:pt x="14866" y="2708"/>
                  <a:pt x="14835" y="2632"/>
                  <a:pt x="14791" y="2510"/>
                </a:cubicBezTo>
                <a:cubicBezTo>
                  <a:pt x="14746" y="2389"/>
                  <a:pt x="14699" y="2265"/>
                  <a:pt x="14650" y="2137"/>
                </a:cubicBezTo>
                <a:cubicBezTo>
                  <a:pt x="14602" y="2010"/>
                  <a:pt x="14558" y="1897"/>
                  <a:pt x="14522" y="1793"/>
                </a:cubicBezTo>
                <a:cubicBezTo>
                  <a:pt x="14482" y="1689"/>
                  <a:pt x="14466" y="1618"/>
                  <a:pt x="14466" y="1584"/>
                </a:cubicBezTo>
                <a:cubicBezTo>
                  <a:pt x="14466" y="1528"/>
                  <a:pt x="14546" y="1429"/>
                  <a:pt x="14706" y="1279"/>
                </a:cubicBezTo>
                <a:cubicBezTo>
                  <a:pt x="14868" y="1130"/>
                  <a:pt x="15052" y="971"/>
                  <a:pt x="15259" y="805"/>
                </a:cubicBezTo>
                <a:cubicBezTo>
                  <a:pt x="15464" y="641"/>
                  <a:pt x="15659" y="491"/>
                  <a:pt x="15840" y="367"/>
                </a:cubicBezTo>
                <a:cubicBezTo>
                  <a:pt x="16019" y="240"/>
                  <a:pt x="16125" y="178"/>
                  <a:pt x="16154" y="178"/>
                </a:cubicBezTo>
                <a:cubicBezTo>
                  <a:pt x="16184" y="178"/>
                  <a:pt x="16234" y="217"/>
                  <a:pt x="16302" y="296"/>
                </a:cubicBezTo>
                <a:cubicBezTo>
                  <a:pt x="16368" y="381"/>
                  <a:pt x="16445" y="477"/>
                  <a:pt x="16532" y="590"/>
                </a:cubicBezTo>
                <a:cubicBezTo>
                  <a:pt x="16620" y="700"/>
                  <a:pt x="16695" y="808"/>
                  <a:pt x="16763" y="906"/>
                </a:cubicBezTo>
                <a:cubicBezTo>
                  <a:pt x="16829" y="1005"/>
                  <a:pt x="16878" y="1073"/>
                  <a:pt x="16909" y="1110"/>
                </a:cubicBezTo>
                <a:cubicBezTo>
                  <a:pt x="17015" y="1073"/>
                  <a:pt x="17123" y="1048"/>
                  <a:pt x="17229" y="1028"/>
                </a:cubicBezTo>
                <a:cubicBezTo>
                  <a:pt x="17340" y="1008"/>
                  <a:pt x="17450" y="1008"/>
                  <a:pt x="17563" y="1028"/>
                </a:cubicBezTo>
                <a:lnTo>
                  <a:pt x="17721" y="1028"/>
                </a:lnTo>
                <a:cubicBezTo>
                  <a:pt x="17735" y="994"/>
                  <a:pt x="17778" y="918"/>
                  <a:pt x="17846" y="805"/>
                </a:cubicBezTo>
                <a:cubicBezTo>
                  <a:pt x="17912" y="692"/>
                  <a:pt x="17982" y="579"/>
                  <a:pt x="18053" y="460"/>
                </a:cubicBezTo>
                <a:cubicBezTo>
                  <a:pt x="18124" y="342"/>
                  <a:pt x="18189" y="237"/>
                  <a:pt x="18251" y="144"/>
                </a:cubicBezTo>
                <a:cubicBezTo>
                  <a:pt x="18310" y="51"/>
                  <a:pt x="18354" y="0"/>
                  <a:pt x="18385" y="0"/>
                </a:cubicBezTo>
                <a:cubicBezTo>
                  <a:pt x="18415" y="0"/>
                  <a:pt x="18528" y="54"/>
                  <a:pt x="18724" y="158"/>
                </a:cubicBezTo>
                <a:cubicBezTo>
                  <a:pt x="18919" y="260"/>
                  <a:pt x="19129" y="378"/>
                  <a:pt x="19350" y="508"/>
                </a:cubicBezTo>
                <a:cubicBezTo>
                  <a:pt x="19571" y="641"/>
                  <a:pt x="19771" y="765"/>
                  <a:pt x="19945" y="892"/>
                </a:cubicBezTo>
                <a:cubicBezTo>
                  <a:pt x="20122" y="1019"/>
                  <a:pt x="20211" y="1110"/>
                  <a:pt x="20211" y="1163"/>
                </a:cubicBezTo>
                <a:cubicBezTo>
                  <a:pt x="20211" y="1200"/>
                  <a:pt x="20197" y="1268"/>
                  <a:pt x="20164" y="1372"/>
                </a:cubicBezTo>
                <a:cubicBezTo>
                  <a:pt x="20136" y="1477"/>
                  <a:pt x="20105" y="1593"/>
                  <a:pt x="20075" y="1725"/>
                </a:cubicBezTo>
                <a:cubicBezTo>
                  <a:pt x="20047" y="1855"/>
                  <a:pt x="20014" y="1979"/>
                  <a:pt x="19981" y="2095"/>
                </a:cubicBezTo>
                <a:cubicBezTo>
                  <a:pt x="19945" y="2214"/>
                  <a:pt x="19922" y="2290"/>
                  <a:pt x="19908" y="2327"/>
                </a:cubicBezTo>
                <a:cubicBezTo>
                  <a:pt x="20058" y="2552"/>
                  <a:pt x="20204" y="2824"/>
                  <a:pt x="20345" y="3137"/>
                </a:cubicBezTo>
                <a:cubicBezTo>
                  <a:pt x="20729" y="3174"/>
                  <a:pt x="21007" y="3205"/>
                  <a:pt x="21181" y="3233"/>
                </a:cubicBezTo>
                <a:cubicBezTo>
                  <a:pt x="21353" y="3258"/>
                  <a:pt x="21461" y="3343"/>
                  <a:pt x="21506" y="3478"/>
                </a:cubicBezTo>
                <a:cubicBezTo>
                  <a:pt x="21551" y="3623"/>
                  <a:pt x="21572" y="3854"/>
                  <a:pt x="21562" y="4184"/>
                </a:cubicBezTo>
                <a:cubicBezTo>
                  <a:pt x="21555" y="4515"/>
                  <a:pt x="21567" y="4995"/>
                  <a:pt x="21598" y="5624"/>
                </a:cubicBezTo>
                <a:cubicBezTo>
                  <a:pt x="21598" y="5678"/>
                  <a:pt x="21551" y="5735"/>
                  <a:pt x="21456" y="5794"/>
                </a:cubicBezTo>
                <a:cubicBezTo>
                  <a:pt x="21362" y="5850"/>
                  <a:pt x="21254" y="5901"/>
                  <a:pt x="21136" y="5935"/>
                </a:cubicBezTo>
                <a:cubicBezTo>
                  <a:pt x="21014" y="5972"/>
                  <a:pt x="20894" y="6000"/>
                  <a:pt x="20769" y="6017"/>
                </a:cubicBezTo>
                <a:cubicBezTo>
                  <a:pt x="20647" y="6034"/>
                  <a:pt x="20560" y="6054"/>
                  <a:pt x="20515" y="6070"/>
                </a:cubicBezTo>
                <a:moveTo>
                  <a:pt x="15739" y="16167"/>
                </a:moveTo>
                <a:cubicBezTo>
                  <a:pt x="15739" y="16611"/>
                  <a:pt x="15869" y="16992"/>
                  <a:pt x="16130" y="17317"/>
                </a:cubicBezTo>
                <a:cubicBezTo>
                  <a:pt x="16389" y="17641"/>
                  <a:pt x="16704" y="17802"/>
                  <a:pt x="17081" y="17802"/>
                </a:cubicBezTo>
                <a:cubicBezTo>
                  <a:pt x="17448" y="17802"/>
                  <a:pt x="17766" y="17647"/>
                  <a:pt x="18034" y="17339"/>
                </a:cubicBezTo>
                <a:cubicBezTo>
                  <a:pt x="18300" y="17023"/>
                  <a:pt x="18434" y="16639"/>
                  <a:pt x="18434" y="16167"/>
                </a:cubicBezTo>
                <a:cubicBezTo>
                  <a:pt x="18434" y="15724"/>
                  <a:pt x="18302" y="15351"/>
                  <a:pt x="18044" y="15038"/>
                </a:cubicBezTo>
                <a:cubicBezTo>
                  <a:pt x="17785" y="14727"/>
                  <a:pt x="17465" y="14572"/>
                  <a:pt x="17081" y="14572"/>
                </a:cubicBezTo>
                <a:cubicBezTo>
                  <a:pt x="16714" y="14572"/>
                  <a:pt x="16396" y="14727"/>
                  <a:pt x="16135" y="15038"/>
                </a:cubicBezTo>
                <a:cubicBezTo>
                  <a:pt x="15869" y="15351"/>
                  <a:pt x="15739" y="15724"/>
                  <a:pt x="15739" y="16167"/>
                </a:cubicBezTo>
                <a:moveTo>
                  <a:pt x="16292" y="4825"/>
                </a:moveTo>
                <a:cubicBezTo>
                  <a:pt x="16292" y="5249"/>
                  <a:pt x="16410" y="5602"/>
                  <a:pt x="16648" y="5887"/>
                </a:cubicBezTo>
                <a:cubicBezTo>
                  <a:pt x="16883" y="6172"/>
                  <a:pt x="17173" y="6313"/>
                  <a:pt x="17509" y="6313"/>
                </a:cubicBezTo>
                <a:cubicBezTo>
                  <a:pt x="17862" y="6313"/>
                  <a:pt x="18159" y="6172"/>
                  <a:pt x="18399" y="5887"/>
                </a:cubicBezTo>
                <a:cubicBezTo>
                  <a:pt x="18639" y="5602"/>
                  <a:pt x="18759" y="5257"/>
                  <a:pt x="18759" y="4853"/>
                </a:cubicBezTo>
                <a:cubicBezTo>
                  <a:pt x="18759" y="4430"/>
                  <a:pt x="18641" y="4074"/>
                  <a:pt x="18404" y="3786"/>
                </a:cubicBezTo>
                <a:cubicBezTo>
                  <a:pt x="18168" y="3495"/>
                  <a:pt x="17876" y="3354"/>
                  <a:pt x="17530" y="3354"/>
                </a:cubicBezTo>
                <a:cubicBezTo>
                  <a:pt x="17177" y="3354"/>
                  <a:pt x="16883" y="3495"/>
                  <a:pt x="16648" y="3786"/>
                </a:cubicBezTo>
                <a:cubicBezTo>
                  <a:pt x="16408" y="4074"/>
                  <a:pt x="16292" y="4421"/>
                  <a:pt x="16292" y="4825"/>
                </a:cubicBezTo>
              </a:path>
            </a:pathLst>
          </a:custGeom>
          <a:solidFill>
            <a:schemeClr val="bg2">
              <a:lumMod val="90000"/>
            </a:schemeClr>
          </a:solidFill>
          <a:ln w="12700" cap="flat">
            <a:noFill/>
            <a:miter lim="400000"/>
          </a:ln>
          <a:effectLst>
            <a:outerShdw blurRad="279400" dist="279400" dir="5400000" algn="ctr" rotWithShape="0">
              <a:srgbClr val="000000">
                <a:alpha val="43137"/>
              </a:srgbClr>
            </a:outerShdw>
          </a:effectLst>
        </p:spPr>
        <p:txBody>
          <a:bodyPr lIns="19044" tIns="19044" rIns="19044" bIns="19044" anchor="ctr"/>
          <a:lstStyle/>
          <a:p>
            <a:pPr defTabSz="228486">
              <a:defRPr sz="6400">
                <a:solidFill>
                  <a:srgbClr val="FFFFFF"/>
                </a:solidFill>
                <a:effectLst>
                  <a:outerShdw blurRad="38100" dist="12700" dir="5400000" rotWithShape="0">
                    <a:srgbClr val="000000">
                      <a:alpha val="50000"/>
                    </a:srgbClr>
                  </a:outerShdw>
                </a:effectLst>
              </a:defRPr>
            </a:pPr>
            <a:endParaRPr sz="3198">
              <a:solidFill>
                <a:srgbClr val="FFFFFF"/>
              </a:solidFill>
              <a:effectLst>
                <a:outerShdw blurRad="38100" dist="12700" dir="5400000" rotWithShape="0">
                  <a:srgbClr val="000000">
                    <a:alpha val="50000"/>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 name="Shape 549"/>
          <p:cNvSpPr/>
          <p:nvPr/>
        </p:nvSpPr>
        <p:spPr bwMode="auto">
          <a:xfrm>
            <a:off x="5932536" y="1935596"/>
            <a:ext cx="2526569" cy="127598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lIns="0" tIns="0" rIns="0" bIns="0" anchor="ctr"/>
          <a:lstStyle/>
          <a:p>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 name="Shape 550"/>
          <p:cNvSpPr/>
          <p:nvPr/>
        </p:nvSpPr>
        <p:spPr>
          <a:xfrm>
            <a:off x="6230899" y="3960104"/>
            <a:ext cx="1917145" cy="323756"/>
          </a:xfrm>
          <a:prstGeom prst="rect">
            <a:avLst/>
          </a:prstGeom>
          <a:noFill/>
          <a:ln w="12700" cap="flat">
            <a:noFill/>
            <a:miter lim="400000"/>
          </a:ln>
          <a:effec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a:defRPr sz="1800" spc="0">
                <a:solidFill>
                  <a:srgbClr val="000000"/>
                </a:solidFill>
              </a:defRPr>
            </a:pPr>
            <a:r>
              <a:rPr lang="zh-CN" altLang="en-US" sz="2099" spc="42"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标题内容</a:t>
            </a:r>
            <a:endParaRPr sz="2099" spc="42"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3" name="Shape 551"/>
          <p:cNvSpPr/>
          <p:nvPr/>
        </p:nvSpPr>
        <p:spPr>
          <a:xfrm>
            <a:off x="6230899" y="4534613"/>
            <a:ext cx="1866360" cy="685637"/>
          </a:xfrm>
          <a:prstGeom prst="rect">
            <a:avLst/>
          </a:prstGeom>
          <a:noFill/>
          <a:ln w="12700" cap="flat">
            <a:noFill/>
            <a:miter lim="400000"/>
          </a:ln>
          <a:effectLst/>
        </p:spPr>
        <p:txBody>
          <a:bodyPr lIns="0" tIns="0" rIns="0" bIns="0">
            <a:spAutoFit/>
          </a:bodyPr>
          <a:lstStyle>
            <a:lvl1pPr algn="l">
              <a:defRPr sz="2400" spc="48">
                <a:solidFill>
                  <a:srgbClr val="929292"/>
                </a:solidFill>
                <a:latin typeface="Source Sans Pro" panose="020B0503030403020204"/>
                <a:ea typeface="Source Sans Pro" panose="020B0503030403020204"/>
                <a:cs typeface="Source Sans Pro" panose="020B0503030403020204"/>
                <a:sym typeface="Source Sans Pro" panose="020B0503030403020204"/>
              </a:defRPr>
            </a:lvl1pPr>
          </a:lstStyle>
          <a:p>
            <a:pPr>
              <a:lnSpc>
                <a:spcPct val="200000"/>
              </a:lnSpc>
              <a:defRPr sz="1800" spc="0">
                <a:solidFill>
                  <a:srgbClr val="000000"/>
                </a:solidFill>
              </a:defRPr>
            </a:pPr>
            <a:r>
              <a:rPr lang="zh-CN" altLang="en-US"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点击输入具体内容点击输入具</a:t>
            </a:r>
            <a:endParaRPr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4" name="Shape 553"/>
          <p:cNvSpPr/>
          <p:nvPr/>
        </p:nvSpPr>
        <p:spPr>
          <a:xfrm>
            <a:off x="6973634" y="2319659"/>
            <a:ext cx="584031" cy="488808"/>
          </a:xfrm>
          <a:custGeom>
            <a:avLst/>
            <a:gdLst/>
            <a:ahLst/>
            <a:cxnLst>
              <a:cxn ang="0">
                <a:pos x="wd2" y="hd2"/>
              </a:cxn>
              <a:cxn ang="5400000">
                <a:pos x="wd2" y="hd2"/>
              </a:cxn>
              <a:cxn ang="10800000">
                <a:pos x="wd2" y="hd2"/>
              </a:cxn>
              <a:cxn ang="16200000">
                <a:pos x="wd2" y="hd2"/>
              </a:cxn>
            </a:cxnLst>
            <a:rect l="0" t="0" r="r" b="b"/>
            <a:pathLst>
              <a:path w="21600" h="21600" extrusionOk="0">
                <a:moveTo>
                  <a:pt x="8765" y="0"/>
                </a:moveTo>
                <a:cubicBezTo>
                  <a:pt x="9365" y="0"/>
                  <a:pt x="9963" y="51"/>
                  <a:pt x="10556" y="155"/>
                </a:cubicBezTo>
                <a:cubicBezTo>
                  <a:pt x="11152" y="260"/>
                  <a:pt x="11733" y="418"/>
                  <a:pt x="12303" y="632"/>
                </a:cubicBezTo>
                <a:cubicBezTo>
                  <a:pt x="12950" y="898"/>
                  <a:pt x="13588" y="1240"/>
                  <a:pt x="14219" y="1663"/>
                </a:cubicBezTo>
                <a:cubicBezTo>
                  <a:pt x="14850" y="2087"/>
                  <a:pt x="15412" y="2598"/>
                  <a:pt x="15904" y="3199"/>
                </a:cubicBezTo>
                <a:cubicBezTo>
                  <a:pt x="16396" y="3798"/>
                  <a:pt x="16791" y="4475"/>
                  <a:pt x="17088" y="5229"/>
                </a:cubicBezTo>
                <a:cubicBezTo>
                  <a:pt x="17382" y="5989"/>
                  <a:pt x="17530" y="6813"/>
                  <a:pt x="17530" y="7703"/>
                </a:cubicBezTo>
                <a:cubicBezTo>
                  <a:pt x="17530" y="8586"/>
                  <a:pt x="17382" y="9408"/>
                  <a:pt x="17088" y="10162"/>
                </a:cubicBezTo>
                <a:cubicBezTo>
                  <a:pt x="16791" y="10921"/>
                  <a:pt x="16396" y="11596"/>
                  <a:pt x="15904" y="12186"/>
                </a:cubicBezTo>
                <a:cubicBezTo>
                  <a:pt x="15412" y="12776"/>
                  <a:pt x="14850" y="13287"/>
                  <a:pt x="14219" y="13719"/>
                </a:cubicBezTo>
                <a:cubicBezTo>
                  <a:pt x="13588" y="14152"/>
                  <a:pt x="12950" y="14499"/>
                  <a:pt x="12303" y="14758"/>
                </a:cubicBezTo>
                <a:cubicBezTo>
                  <a:pt x="11147" y="15185"/>
                  <a:pt x="9968" y="15397"/>
                  <a:pt x="8765" y="15397"/>
                </a:cubicBezTo>
                <a:cubicBezTo>
                  <a:pt x="8487" y="15397"/>
                  <a:pt x="8214" y="15382"/>
                  <a:pt x="7948" y="15354"/>
                </a:cubicBezTo>
                <a:cubicBezTo>
                  <a:pt x="7683" y="15329"/>
                  <a:pt x="7409" y="15298"/>
                  <a:pt x="7132" y="15258"/>
                </a:cubicBezTo>
                <a:cubicBezTo>
                  <a:pt x="6007" y="16294"/>
                  <a:pt x="4743" y="16995"/>
                  <a:pt x="3347" y="17353"/>
                </a:cubicBezTo>
                <a:cubicBezTo>
                  <a:pt x="3196" y="17393"/>
                  <a:pt x="3034" y="17435"/>
                  <a:pt x="2862" y="17483"/>
                </a:cubicBezTo>
                <a:cubicBezTo>
                  <a:pt x="2688" y="17534"/>
                  <a:pt x="2521" y="17559"/>
                  <a:pt x="2354" y="17559"/>
                </a:cubicBezTo>
                <a:cubicBezTo>
                  <a:pt x="2264" y="17559"/>
                  <a:pt x="2182" y="17514"/>
                  <a:pt x="2111" y="17432"/>
                </a:cubicBezTo>
                <a:cubicBezTo>
                  <a:pt x="2041" y="17342"/>
                  <a:pt x="2005" y="17238"/>
                  <a:pt x="2005" y="17110"/>
                </a:cubicBezTo>
                <a:cubicBezTo>
                  <a:pt x="2005" y="17023"/>
                  <a:pt x="2034" y="16944"/>
                  <a:pt x="2090" y="16873"/>
                </a:cubicBezTo>
                <a:cubicBezTo>
                  <a:pt x="2147" y="16808"/>
                  <a:pt x="2196" y="16746"/>
                  <a:pt x="2241" y="16693"/>
                </a:cubicBezTo>
                <a:cubicBezTo>
                  <a:pt x="2624" y="16235"/>
                  <a:pt x="2897" y="15803"/>
                  <a:pt x="3060" y="15397"/>
                </a:cubicBezTo>
                <a:cubicBezTo>
                  <a:pt x="3220" y="14987"/>
                  <a:pt x="3354" y="14465"/>
                  <a:pt x="3458" y="13813"/>
                </a:cubicBezTo>
                <a:cubicBezTo>
                  <a:pt x="2985" y="13499"/>
                  <a:pt x="2540" y="13129"/>
                  <a:pt x="2123" y="12706"/>
                </a:cubicBezTo>
                <a:cubicBezTo>
                  <a:pt x="1706" y="12279"/>
                  <a:pt x="1342" y="11811"/>
                  <a:pt x="1024" y="11300"/>
                </a:cubicBezTo>
                <a:cubicBezTo>
                  <a:pt x="711" y="10786"/>
                  <a:pt x="459" y="10229"/>
                  <a:pt x="275" y="9623"/>
                </a:cubicBezTo>
                <a:cubicBezTo>
                  <a:pt x="92" y="9021"/>
                  <a:pt x="0" y="8383"/>
                  <a:pt x="0" y="7703"/>
                </a:cubicBezTo>
                <a:cubicBezTo>
                  <a:pt x="0" y="6822"/>
                  <a:pt x="151" y="6000"/>
                  <a:pt x="450" y="5238"/>
                </a:cubicBezTo>
                <a:cubicBezTo>
                  <a:pt x="751" y="4478"/>
                  <a:pt x="1151" y="3798"/>
                  <a:pt x="1650" y="3199"/>
                </a:cubicBezTo>
                <a:cubicBezTo>
                  <a:pt x="2149" y="2598"/>
                  <a:pt x="2716" y="2087"/>
                  <a:pt x="3347" y="1663"/>
                </a:cubicBezTo>
                <a:cubicBezTo>
                  <a:pt x="3978" y="1239"/>
                  <a:pt x="4616" y="898"/>
                  <a:pt x="5261" y="632"/>
                </a:cubicBezTo>
                <a:cubicBezTo>
                  <a:pt x="5832" y="409"/>
                  <a:pt x="6412" y="249"/>
                  <a:pt x="7002" y="150"/>
                </a:cubicBezTo>
                <a:cubicBezTo>
                  <a:pt x="7591" y="48"/>
                  <a:pt x="8179" y="0"/>
                  <a:pt x="8765" y="0"/>
                </a:cubicBezTo>
                <a:moveTo>
                  <a:pt x="8765" y="2160"/>
                </a:moveTo>
                <a:cubicBezTo>
                  <a:pt x="8269" y="2160"/>
                  <a:pt x="7774" y="2202"/>
                  <a:pt x="7278" y="2282"/>
                </a:cubicBezTo>
                <a:cubicBezTo>
                  <a:pt x="6783" y="2366"/>
                  <a:pt x="6287" y="2510"/>
                  <a:pt x="5790" y="2719"/>
                </a:cubicBezTo>
                <a:cubicBezTo>
                  <a:pt x="5348" y="2877"/>
                  <a:pt x="4886" y="3112"/>
                  <a:pt x="4411" y="3419"/>
                </a:cubicBezTo>
                <a:cubicBezTo>
                  <a:pt x="3933" y="3727"/>
                  <a:pt x="3502" y="4086"/>
                  <a:pt x="3114" y="4501"/>
                </a:cubicBezTo>
                <a:cubicBezTo>
                  <a:pt x="2728" y="4916"/>
                  <a:pt x="2413" y="5390"/>
                  <a:pt x="2168" y="5927"/>
                </a:cubicBezTo>
                <a:cubicBezTo>
                  <a:pt x="1925" y="6463"/>
                  <a:pt x="1803" y="7056"/>
                  <a:pt x="1803" y="7703"/>
                </a:cubicBezTo>
                <a:cubicBezTo>
                  <a:pt x="1803" y="8355"/>
                  <a:pt x="1916" y="8925"/>
                  <a:pt x="2147" y="9422"/>
                </a:cubicBezTo>
                <a:cubicBezTo>
                  <a:pt x="2375" y="9919"/>
                  <a:pt x="2667" y="10363"/>
                  <a:pt x="3017" y="10758"/>
                </a:cubicBezTo>
                <a:cubicBezTo>
                  <a:pt x="3373" y="11156"/>
                  <a:pt x="3764" y="11509"/>
                  <a:pt x="4197" y="11811"/>
                </a:cubicBezTo>
                <a:cubicBezTo>
                  <a:pt x="4630" y="12122"/>
                  <a:pt x="5051" y="12407"/>
                  <a:pt x="5465" y="12678"/>
                </a:cubicBezTo>
                <a:lnTo>
                  <a:pt x="5239" y="14177"/>
                </a:lnTo>
                <a:cubicBezTo>
                  <a:pt x="5486" y="14019"/>
                  <a:pt x="5724" y="13827"/>
                  <a:pt x="5955" y="13610"/>
                </a:cubicBezTo>
                <a:cubicBezTo>
                  <a:pt x="6183" y="13395"/>
                  <a:pt x="6407" y="13189"/>
                  <a:pt x="6626" y="12989"/>
                </a:cubicBezTo>
                <a:cubicBezTo>
                  <a:pt x="6979" y="13042"/>
                  <a:pt x="7334" y="13099"/>
                  <a:pt x="7694" y="13152"/>
                </a:cubicBezTo>
                <a:cubicBezTo>
                  <a:pt x="8057" y="13209"/>
                  <a:pt x="8412" y="13232"/>
                  <a:pt x="8765" y="13232"/>
                </a:cubicBezTo>
                <a:cubicBezTo>
                  <a:pt x="9780" y="13232"/>
                  <a:pt x="10771" y="13048"/>
                  <a:pt x="11740" y="12678"/>
                </a:cubicBezTo>
                <a:cubicBezTo>
                  <a:pt x="12197" y="12517"/>
                  <a:pt x="12665" y="12280"/>
                  <a:pt x="13138" y="11978"/>
                </a:cubicBezTo>
                <a:cubicBezTo>
                  <a:pt x="13609" y="11670"/>
                  <a:pt x="14040" y="11306"/>
                  <a:pt x="14421" y="10880"/>
                </a:cubicBezTo>
                <a:cubicBezTo>
                  <a:pt x="14805" y="10459"/>
                  <a:pt x="15120" y="9982"/>
                  <a:pt x="15370" y="9454"/>
                </a:cubicBezTo>
                <a:cubicBezTo>
                  <a:pt x="15617" y="8929"/>
                  <a:pt x="15739" y="8344"/>
                  <a:pt x="15739" y="7703"/>
                </a:cubicBezTo>
                <a:cubicBezTo>
                  <a:pt x="15739" y="7057"/>
                  <a:pt x="15617" y="6464"/>
                  <a:pt x="15370" y="5927"/>
                </a:cubicBezTo>
                <a:cubicBezTo>
                  <a:pt x="15120" y="5391"/>
                  <a:pt x="14805" y="4916"/>
                  <a:pt x="14421" y="4501"/>
                </a:cubicBezTo>
                <a:cubicBezTo>
                  <a:pt x="14040" y="4086"/>
                  <a:pt x="13611" y="3728"/>
                  <a:pt x="13143" y="3420"/>
                </a:cubicBezTo>
                <a:cubicBezTo>
                  <a:pt x="12675" y="3112"/>
                  <a:pt x="12206" y="2878"/>
                  <a:pt x="11740" y="2720"/>
                </a:cubicBezTo>
                <a:cubicBezTo>
                  <a:pt x="11267" y="2511"/>
                  <a:pt x="10780" y="2367"/>
                  <a:pt x="10281" y="2282"/>
                </a:cubicBezTo>
                <a:cubicBezTo>
                  <a:pt x="9782" y="2202"/>
                  <a:pt x="9278" y="2160"/>
                  <a:pt x="8765" y="2160"/>
                </a:cubicBezTo>
                <a:moveTo>
                  <a:pt x="21600" y="11746"/>
                </a:moveTo>
                <a:cubicBezTo>
                  <a:pt x="21600" y="12429"/>
                  <a:pt x="21506" y="13076"/>
                  <a:pt x="21322" y="13672"/>
                </a:cubicBezTo>
                <a:cubicBezTo>
                  <a:pt x="21139" y="14273"/>
                  <a:pt x="20889" y="14829"/>
                  <a:pt x="20574" y="15340"/>
                </a:cubicBezTo>
                <a:cubicBezTo>
                  <a:pt x="20258" y="15854"/>
                  <a:pt x="19891" y="16323"/>
                  <a:pt x="19475" y="16747"/>
                </a:cubicBezTo>
                <a:cubicBezTo>
                  <a:pt x="19058" y="17173"/>
                  <a:pt x="18613" y="17543"/>
                  <a:pt x="18140" y="17856"/>
                </a:cubicBezTo>
                <a:cubicBezTo>
                  <a:pt x="18246" y="18506"/>
                  <a:pt x="18378" y="19031"/>
                  <a:pt x="18540" y="19440"/>
                </a:cubicBezTo>
                <a:cubicBezTo>
                  <a:pt x="18703" y="19841"/>
                  <a:pt x="18973" y="20276"/>
                  <a:pt x="19357" y="20736"/>
                </a:cubicBezTo>
                <a:cubicBezTo>
                  <a:pt x="19402" y="20790"/>
                  <a:pt x="19453" y="20858"/>
                  <a:pt x="19510" y="20931"/>
                </a:cubicBezTo>
                <a:cubicBezTo>
                  <a:pt x="19566" y="21007"/>
                  <a:pt x="19592" y="21092"/>
                  <a:pt x="19592" y="21182"/>
                </a:cubicBezTo>
                <a:cubicBezTo>
                  <a:pt x="19592" y="21326"/>
                  <a:pt x="19555" y="21431"/>
                  <a:pt x="19475" y="21498"/>
                </a:cubicBezTo>
                <a:cubicBezTo>
                  <a:pt x="19397" y="21569"/>
                  <a:pt x="19305" y="21600"/>
                  <a:pt x="19199" y="21600"/>
                </a:cubicBezTo>
                <a:cubicBezTo>
                  <a:pt x="19049" y="21600"/>
                  <a:pt x="18889" y="21572"/>
                  <a:pt x="18714" y="21527"/>
                </a:cubicBezTo>
                <a:cubicBezTo>
                  <a:pt x="18543" y="21473"/>
                  <a:pt x="18387" y="21433"/>
                  <a:pt x="18253" y="21397"/>
                </a:cubicBezTo>
                <a:cubicBezTo>
                  <a:pt x="16855" y="21027"/>
                  <a:pt x="15593" y="20329"/>
                  <a:pt x="14468" y="19302"/>
                </a:cubicBezTo>
                <a:cubicBezTo>
                  <a:pt x="14191" y="19338"/>
                  <a:pt x="13917" y="19369"/>
                  <a:pt x="13652" y="19395"/>
                </a:cubicBezTo>
                <a:cubicBezTo>
                  <a:pt x="13383" y="19423"/>
                  <a:pt x="13113" y="19440"/>
                  <a:pt x="12832" y="19440"/>
                </a:cubicBezTo>
                <a:cubicBezTo>
                  <a:pt x="11865" y="19440"/>
                  <a:pt x="10909" y="19293"/>
                  <a:pt x="9973" y="19002"/>
                </a:cubicBezTo>
                <a:cubicBezTo>
                  <a:pt x="9031" y="18717"/>
                  <a:pt x="8146" y="18279"/>
                  <a:pt x="7313" y="17692"/>
                </a:cubicBezTo>
                <a:lnTo>
                  <a:pt x="7617" y="17475"/>
                </a:lnTo>
                <a:cubicBezTo>
                  <a:pt x="8000" y="17531"/>
                  <a:pt x="8382" y="17559"/>
                  <a:pt x="8765" y="17559"/>
                </a:cubicBezTo>
                <a:cubicBezTo>
                  <a:pt x="10246" y="17559"/>
                  <a:pt x="11677" y="17280"/>
                  <a:pt x="13058" y="16721"/>
                </a:cubicBezTo>
                <a:cubicBezTo>
                  <a:pt x="13892" y="16388"/>
                  <a:pt x="14685" y="15936"/>
                  <a:pt x="15436" y="15374"/>
                </a:cubicBezTo>
                <a:cubicBezTo>
                  <a:pt x="16186" y="14812"/>
                  <a:pt x="16853" y="14149"/>
                  <a:pt x="17432" y="13381"/>
                </a:cubicBezTo>
                <a:cubicBezTo>
                  <a:pt x="18008" y="12618"/>
                  <a:pt x="18470" y="11760"/>
                  <a:pt x="18816" y="10814"/>
                </a:cubicBezTo>
                <a:cubicBezTo>
                  <a:pt x="19162" y="9865"/>
                  <a:pt x="19336" y="8832"/>
                  <a:pt x="19336" y="7703"/>
                </a:cubicBezTo>
                <a:cubicBezTo>
                  <a:pt x="19336" y="7333"/>
                  <a:pt x="19312" y="6957"/>
                  <a:pt x="19267" y="6568"/>
                </a:cubicBezTo>
                <a:cubicBezTo>
                  <a:pt x="19943" y="7217"/>
                  <a:pt x="20501" y="7979"/>
                  <a:pt x="20941" y="8855"/>
                </a:cubicBezTo>
                <a:cubicBezTo>
                  <a:pt x="21379" y="9727"/>
                  <a:pt x="21600" y="10693"/>
                  <a:pt x="21600" y="11746"/>
                </a:cubicBezTo>
              </a:path>
            </a:pathLst>
          </a:custGeom>
          <a:solidFill>
            <a:schemeClr val="bg2">
              <a:lumMod val="90000"/>
            </a:schemeClr>
          </a:solidFill>
          <a:ln w="12700" cap="flat">
            <a:noFill/>
            <a:miter lim="400000"/>
          </a:ln>
          <a:effectLst>
            <a:outerShdw blurRad="279400" dist="279400" dir="5400000" algn="ctr" rotWithShape="0">
              <a:srgbClr val="000000">
                <a:alpha val="43137"/>
              </a:srgbClr>
            </a:outerShdw>
          </a:effectLst>
        </p:spPr>
        <p:txBody>
          <a:bodyPr lIns="19044" tIns="19044" rIns="19044" bIns="19044" anchor="ctr"/>
          <a:lstStyle/>
          <a:p>
            <a:pPr defTabSz="228486">
              <a:defRPr sz="6400">
                <a:solidFill>
                  <a:srgbClr val="FFFFFF"/>
                </a:solidFill>
                <a:effectLst>
                  <a:outerShdw blurRad="38100" dist="12700" dir="5400000" rotWithShape="0">
                    <a:srgbClr val="000000">
                      <a:alpha val="50000"/>
                    </a:srgbClr>
                  </a:outerShdw>
                </a:effectLst>
              </a:defRPr>
            </a:pPr>
            <a:endParaRPr sz="3198">
              <a:solidFill>
                <a:srgbClr val="FFFFFF"/>
              </a:solidFill>
              <a:effectLst>
                <a:outerShdw blurRad="38100" dist="12700" dir="5400000" rotWithShape="0">
                  <a:srgbClr val="000000">
                    <a:alpha val="50000"/>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5" name="Shape 555"/>
          <p:cNvSpPr/>
          <p:nvPr/>
        </p:nvSpPr>
        <p:spPr bwMode="auto">
          <a:xfrm>
            <a:off x="8160742" y="1935596"/>
            <a:ext cx="2528155" cy="127598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47" y="0"/>
                </a:moveTo>
                <a:lnTo>
                  <a:pt x="3117" y="10867"/>
                </a:lnTo>
                <a:lnTo>
                  <a:pt x="0" y="21600"/>
                </a:lnTo>
                <a:lnTo>
                  <a:pt x="18545" y="21600"/>
                </a:lnTo>
                <a:lnTo>
                  <a:pt x="21600" y="10963"/>
                </a:lnTo>
                <a:lnTo>
                  <a:pt x="18671" y="18"/>
                </a:lnTo>
                <a:lnTo>
                  <a:pt x="47" y="0"/>
                </a:ln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lIns="0" tIns="0" rIns="0" bIns="0" anchor="ctr"/>
          <a:lstStyle/>
          <a:p>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6" name="Shape 556"/>
          <p:cNvSpPr/>
          <p:nvPr/>
        </p:nvSpPr>
        <p:spPr>
          <a:xfrm>
            <a:off x="8497194" y="3960104"/>
            <a:ext cx="1815574" cy="323756"/>
          </a:xfrm>
          <a:prstGeom prst="rect">
            <a:avLst/>
          </a:prstGeom>
          <a:noFill/>
          <a:ln w="12700" cap="flat">
            <a:noFill/>
            <a:miter lim="400000"/>
          </a:ln>
          <a:effectLst/>
        </p:spPr>
        <p:txBody>
          <a:bodyPr lIns="0" tIns="0" rIns="0" bIns="0">
            <a:spAutoFit/>
          </a:bodyPr>
          <a:lstStyle>
            <a:lvl1pPr algn="l">
              <a:defRPr sz="4200" spc="84">
                <a:solidFill>
                  <a:srgbClr val="AAAAAA"/>
                </a:solidFill>
                <a:latin typeface="Oswald Light"/>
                <a:ea typeface="Oswald Light"/>
                <a:cs typeface="Oswald Light"/>
                <a:sym typeface="Oswald Light"/>
              </a:defRPr>
            </a:lvl1pPr>
          </a:lstStyle>
          <a:p>
            <a:pPr>
              <a:defRPr sz="1800" spc="0">
                <a:solidFill>
                  <a:srgbClr val="000000"/>
                </a:solidFill>
              </a:defRPr>
            </a:pPr>
            <a:r>
              <a:rPr lang="zh-CN" altLang="en-US" sz="2099" spc="42"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标题内容</a:t>
            </a:r>
            <a:endParaRPr sz="2099" spc="42"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7" name="Shape 557"/>
          <p:cNvSpPr/>
          <p:nvPr/>
        </p:nvSpPr>
        <p:spPr>
          <a:xfrm>
            <a:off x="8497194" y="4534612"/>
            <a:ext cx="1815574" cy="1054712"/>
          </a:xfrm>
          <a:prstGeom prst="rect">
            <a:avLst/>
          </a:prstGeom>
          <a:noFill/>
          <a:ln w="12700" cap="flat">
            <a:noFill/>
            <a:miter lim="400000"/>
          </a:ln>
          <a:effectLst/>
        </p:spPr>
        <p:txBody>
          <a:bodyPr lIns="0" tIns="0" rIns="0" bIns="0">
            <a:spAutoFit/>
          </a:bodyPr>
          <a:lstStyle>
            <a:lvl1pPr algn="l">
              <a:defRPr sz="2400" spc="48">
                <a:solidFill>
                  <a:srgbClr val="929292"/>
                </a:solidFill>
                <a:latin typeface="Source Sans Pro" panose="020B0503030403020204"/>
                <a:ea typeface="Source Sans Pro" panose="020B0503030403020204"/>
                <a:cs typeface="Source Sans Pro" panose="020B0503030403020204"/>
                <a:sym typeface="Source Sans Pro" panose="020B0503030403020204"/>
              </a:defRPr>
            </a:lvl1pPr>
          </a:lstStyle>
          <a:p>
            <a:pPr>
              <a:lnSpc>
                <a:spcPct val="200000"/>
              </a:lnSpc>
              <a:defRPr sz="1800" spc="0">
                <a:solidFill>
                  <a:srgbClr val="000000"/>
                </a:solidFill>
              </a:defRPr>
            </a:pPr>
            <a:r>
              <a:rPr lang="zh-CN" altLang="en-US"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点击输入具体内容点击输入具体内容</a:t>
            </a:r>
            <a:r>
              <a:rPr lang="en-US" altLang="zh-CN"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 </a:t>
            </a:r>
            <a:r>
              <a:rPr lang="zh-CN" altLang="en-US"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点击输入具体内容点击输入具体内容</a:t>
            </a:r>
            <a:endParaRPr sz="1199" spc="24"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8" name="Shape 559"/>
          <p:cNvSpPr/>
          <p:nvPr/>
        </p:nvSpPr>
        <p:spPr>
          <a:xfrm>
            <a:off x="9189144" y="2319660"/>
            <a:ext cx="572922" cy="47928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293" y="0"/>
                  <a:pt x="13697" y="343"/>
                  <a:pt x="15005" y="1019"/>
                </a:cubicBezTo>
                <a:cubicBezTo>
                  <a:pt x="16315" y="1699"/>
                  <a:pt x="17460" y="2629"/>
                  <a:pt x="18442" y="3806"/>
                </a:cubicBezTo>
                <a:cubicBezTo>
                  <a:pt x="19421" y="4981"/>
                  <a:pt x="20194" y="6355"/>
                  <a:pt x="20755" y="7924"/>
                </a:cubicBezTo>
                <a:cubicBezTo>
                  <a:pt x="21319" y="9499"/>
                  <a:pt x="21600" y="11174"/>
                  <a:pt x="21600" y="12957"/>
                </a:cubicBezTo>
                <a:cubicBezTo>
                  <a:pt x="21600" y="13674"/>
                  <a:pt x="21545" y="14402"/>
                  <a:pt x="21434" y="15148"/>
                </a:cubicBezTo>
                <a:cubicBezTo>
                  <a:pt x="21322" y="15893"/>
                  <a:pt x="21161" y="16625"/>
                  <a:pt x="20952" y="17339"/>
                </a:cubicBezTo>
                <a:cubicBezTo>
                  <a:pt x="20741" y="18059"/>
                  <a:pt x="20477" y="18744"/>
                  <a:pt x="20162" y="19403"/>
                </a:cubicBezTo>
                <a:cubicBezTo>
                  <a:pt x="19850" y="20057"/>
                  <a:pt x="19498" y="20656"/>
                  <a:pt x="19106" y="21200"/>
                </a:cubicBezTo>
                <a:cubicBezTo>
                  <a:pt x="18931" y="21468"/>
                  <a:pt x="18703" y="21600"/>
                  <a:pt x="18430" y="21600"/>
                </a:cubicBezTo>
                <a:lnTo>
                  <a:pt x="3170" y="21600"/>
                </a:lnTo>
                <a:cubicBezTo>
                  <a:pt x="2887" y="21600"/>
                  <a:pt x="2662" y="21467"/>
                  <a:pt x="2494" y="21200"/>
                </a:cubicBezTo>
                <a:cubicBezTo>
                  <a:pt x="2088" y="20656"/>
                  <a:pt x="1730" y="20057"/>
                  <a:pt x="1426" y="19403"/>
                </a:cubicBezTo>
                <a:cubicBezTo>
                  <a:pt x="1118" y="18744"/>
                  <a:pt x="859" y="18059"/>
                  <a:pt x="650" y="17339"/>
                </a:cubicBezTo>
                <a:cubicBezTo>
                  <a:pt x="439" y="16625"/>
                  <a:pt x="278" y="15893"/>
                  <a:pt x="166" y="15148"/>
                </a:cubicBezTo>
                <a:cubicBezTo>
                  <a:pt x="55" y="14402"/>
                  <a:pt x="0" y="13673"/>
                  <a:pt x="0" y="12957"/>
                </a:cubicBezTo>
                <a:cubicBezTo>
                  <a:pt x="0" y="11163"/>
                  <a:pt x="281" y="9487"/>
                  <a:pt x="845" y="7918"/>
                </a:cubicBezTo>
                <a:cubicBezTo>
                  <a:pt x="1406" y="6354"/>
                  <a:pt x="2179" y="4981"/>
                  <a:pt x="3158" y="3806"/>
                </a:cubicBezTo>
                <a:cubicBezTo>
                  <a:pt x="4140" y="2629"/>
                  <a:pt x="5285" y="1699"/>
                  <a:pt x="6595" y="1019"/>
                </a:cubicBezTo>
                <a:cubicBezTo>
                  <a:pt x="7903" y="343"/>
                  <a:pt x="9305" y="0"/>
                  <a:pt x="10800" y="0"/>
                </a:cubicBezTo>
                <a:moveTo>
                  <a:pt x="3149" y="14572"/>
                </a:moveTo>
                <a:cubicBezTo>
                  <a:pt x="3523" y="14572"/>
                  <a:pt x="3842" y="14414"/>
                  <a:pt x="4102" y="14100"/>
                </a:cubicBezTo>
                <a:cubicBezTo>
                  <a:pt x="4361" y="13792"/>
                  <a:pt x="4493" y="13409"/>
                  <a:pt x="4493" y="12957"/>
                </a:cubicBezTo>
                <a:cubicBezTo>
                  <a:pt x="4493" y="12508"/>
                  <a:pt x="4361" y="12128"/>
                  <a:pt x="4097" y="11822"/>
                </a:cubicBezTo>
                <a:cubicBezTo>
                  <a:pt x="3833" y="11512"/>
                  <a:pt x="3516" y="11359"/>
                  <a:pt x="3149" y="11359"/>
                </a:cubicBezTo>
                <a:cubicBezTo>
                  <a:pt x="2772" y="11359"/>
                  <a:pt x="2455" y="11511"/>
                  <a:pt x="2201" y="11822"/>
                </a:cubicBezTo>
                <a:cubicBezTo>
                  <a:pt x="1944" y="12128"/>
                  <a:pt x="1814" y="12508"/>
                  <a:pt x="1814" y="12957"/>
                </a:cubicBezTo>
                <a:cubicBezTo>
                  <a:pt x="1814" y="13409"/>
                  <a:pt x="1944" y="13792"/>
                  <a:pt x="2201" y="14100"/>
                </a:cubicBezTo>
                <a:cubicBezTo>
                  <a:pt x="2455" y="14414"/>
                  <a:pt x="2772" y="14572"/>
                  <a:pt x="3149" y="14572"/>
                </a:cubicBezTo>
                <a:moveTo>
                  <a:pt x="5388" y="8105"/>
                </a:moveTo>
                <a:cubicBezTo>
                  <a:pt x="5762" y="8105"/>
                  <a:pt x="6086" y="7944"/>
                  <a:pt x="6353" y="7621"/>
                </a:cubicBezTo>
                <a:cubicBezTo>
                  <a:pt x="6622" y="7302"/>
                  <a:pt x="6756" y="6916"/>
                  <a:pt x="6756" y="6467"/>
                </a:cubicBezTo>
                <a:cubicBezTo>
                  <a:pt x="6756" y="6015"/>
                  <a:pt x="6622" y="5635"/>
                  <a:pt x="6353" y="5327"/>
                </a:cubicBezTo>
                <a:cubicBezTo>
                  <a:pt x="6086" y="5021"/>
                  <a:pt x="5762" y="4866"/>
                  <a:pt x="5388" y="4866"/>
                </a:cubicBezTo>
                <a:cubicBezTo>
                  <a:pt x="5028" y="4866"/>
                  <a:pt x="4714" y="5021"/>
                  <a:pt x="4447" y="5327"/>
                </a:cubicBezTo>
                <a:cubicBezTo>
                  <a:pt x="4178" y="5635"/>
                  <a:pt x="4044" y="6015"/>
                  <a:pt x="4044" y="6467"/>
                </a:cubicBezTo>
                <a:cubicBezTo>
                  <a:pt x="4044" y="6916"/>
                  <a:pt x="4178" y="7302"/>
                  <a:pt x="4447" y="7621"/>
                </a:cubicBezTo>
                <a:cubicBezTo>
                  <a:pt x="4714" y="7944"/>
                  <a:pt x="5028" y="8105"/>
                  <a:pt x="5388" y="8105"/>
                </a:cubicBezTo>
                <a:moveTo>
                  <a:pt x="11995" y="15053"/>
                </a:moveTo>
                <a:cubicBezTo>
                  <a:pt x="12026" y="14923"/>
                  <a:pt x="12084" y="14673"/>
                  <a:pt x="12173" y="14293"/>
                </a:cubicBezTo>
                <a:cubicBezTo>
                  <a:pt x="12262" y="13918"/>
                  <a:pt x="12365" y="13478"/>
                  <a:pt x="12482" y="12977"/>
                </a:cubicBezTo>
                <a:cubicBezTo>
                  <a:pt x="12600" y="12476"/>
                  <a:pt x="12727" y="11955"/>
                  <a:pt x="12862" y="11405"/>
                </a:cubicBezTo>
                <a:cubicBezTo>
                  <a:pt x="12996" y="10861"/>
                  <a:pt x="13114" y="10351"/>
                  <a:pt x="13212" y="9882"/>
                </a:cubicBezTo>
                <a:cubicBezTo>
                  <a:pt x="13313" y="9415"/>
                  <a:pt x="13399" y="9009"/>
                  <a:pt x="13471" y="8670"/>
                </a:cubicBezTo>
                <a:cubicBezTo>
                  <a:pt x="13543" y="8330"/>
                  <a:pt x="13579" y="8131"/>
                  <a:pt x="13579" y="8076"/>
                </a:cubicBezTo>
                <a:cubicBezTo>
                  <a:pt x="13579" y="7869"/>
                  <a:pt x="13512" y="7682"/>
                  <a:pt x="13380" y="7527"/>
                </a:cubicBezTo>
                <a:cubicBezTo>
                  <a:pt x="13246" y="7371"/>
                  <a:pt x="13090" y="7293"/>
                  <a:pt x="12914" y="7293"/>
                </a:cubicBezTo>
                <a:cubicBezTo>
                  <a:pt x="12761" y="7293"/>
                  <a:pt x="12624" y="7345"/>
                  <a:pt x="12506" y="7458"/>
                </a:cubicBezTo>
                <a:cubicBezTo>
                  <a:pt x="12386" y="7567"/>
                  <a:pt x="12305" y="7711"/>
                  <a:pt x="12259" y="7886"/>
                </a:cubicBezTo>
                <a:lnTo>
                  <a:pt x="10706" y="14598"/>
                </a:lnTo>
                <a:cubicBezTo>
                  <a:pt x="10409" y="14618"/>
                  <a:pt x="10126" y="14696"/>
                  <a:pt x="9857" y="14840"/>
                </a:cubicBezTo>
                <a:cubicBezTo>
                  <a:pt x="9590" y="14984"/>
                  <a:pt x="9358" y="15174"/>
                  <a:pt x="9163" y="15419"/>
                </a:cubicBezTo>
                <a:cubicBezTo>
                  <a:pt x="8966" y="15663"/>
                  <a:pt x="8813" y="15945"/>
                  <a:pt x="8702" y="16265"/>
                </a:cubicBezTo>
                <a:cubicBezTo>
                  <a:pt x="8592" y="16588"/>
                  <a:pt x="8537" y="16927"/>
                  <a:pt x="8537" y="17284"/>
                </a:cubicBezTo>
                <a:cubicBezTo>
                  <a:pt x="8537" y="18039"/>
                  <a:pt x="8755" y="18678"/>
                  <a:pt x="9197" y="19199"/>
                </a:cubicBezTo>
                <a:cubicBezTo>
                  <a:pt x="9638" y="19726"/>
                  <a:pt x="10171" y="19988"/>
                  <a:pt x="10800" y="19988"/>
                </a:cubicBezTo>
                <a:cubicBezTo>
                  <a:pt x="11429" y="19988"/>
                  <a:pt x="11962" y="19726"/>
                  <a:pt x="12403" y="19199"/>
                </a:cubicBezTo>
                <a:cubicBezTo>
                  <a:pt x="12842" y="18678"/>
                  <a:pt x="13063" y="18039"/>
                  <a:pt x="13063" y="17284"/>
                </a:cubicBezTo>
                <a:cubicBezTo>
                  <a:pt x="13063" y="16835"/>
                  <a:pt x="12962" y="16418"/>
                  <a:pt x="12763" y="16032"/>
                </a:cubicBezTo>
                <a:cubicBezTo>
                  <a:pt x="12564" y="15646"/>
                  <a:pt x="12307" y="15321"/>
                  <a:pt x="11995" y="15053"/>
                </a:cubicBezTo>
                <a:moveTo>
                  <a:pt x="10800" y="2177"/>
                </a:moveTo>
                <a:cubicBezTo>
                  <a:pt x="10426" y="2177"/>
                  <a:pt x="10106" y="2335"/>
                  <a:pt x="9847" y="2646"/>
                </a:cubicBezTo>
                <a:cubicBezTo>
                  <a:pt x="9586" y="2960"/>
                  <a:pt x="9456" y="3343"/>
                  <a:pt x="9456" y="3792"/>
                </a:cubicBezTo>
                <a:cubicBezTo>
                  <a:pt x="9456" y="4241"/>
                  <a:pt x="9586" y="4621"/>
                  <a:pt x="9847" y="4927"/>
                </a:cubicBezTo>
                <a:cubicBezTo>
                  <a:pt x="10106" y="5237"/>
                  <a:pt x="10426" y="5390"/>
                  <a:pt x="10800" y="5390"/>
                </a:cubicBezTo>
                <a:cubicBezTo>
                  <a:pt x="11174" y="5390"/>
                  <a:pt x="11494" y="5238"/>
                  <a:pt x="11753" y="4927"/>
                </a:cubicBezTo>
                <a:cubicBezTo>
                  <a:pt x="12014" y="4621"/>
                  <a:pt x="12144" y="4241"/>
                  <a:pt x="12144" y="3792"/>
                </a:cubicBezTo>
                <a:cubicBezTo>
                  <a:pt x="12144" y="3343"/>
                  <a:pt x="12014" y="2960"/>
                  <a:pt x="11753" y="2646"/>
                </a:cubicBezTo>
                <a:cubicBezTo>
                  <a:pt x="11494" y="2335"/>
                  <a:pt x="11174" y="2177"/>
                  <a:pt x="10800" y="2177"/>
                </a:cubicBezTo>
                <a:moveTo>
                  <a:pt x="14844" y="6467"/>
                </a:moveTo>
                <a:cubicBezTo>
                  <a:pt x="14844" y="6916"/>
                  <a:pt x="14978" y="7299"/>
                  <a:pt x="15247" y="7610"/>
                </a:cubicBezTo>
                <a:cubicBezTo>
                  <a:pt x="15514" y="7921"/>
                  <a:pt x="15835" y="8076"/>
                  <a:pt x="16212" y="8076"/>
                </a:cubicBezTo>
                <a:cubicBezTo>
                  <a:pt x="16586" y="8076"/>
                  <a:pt x="16903" y="7921"/>
                  <a:pt x="17165" y="7610"/>
                </a:cubicBezTo>
                <a:cubicBezTo>
                  <a:pt x="17426" y="7299"/>
                  <a:pt x="17556" y="6916"/>
                  <a:pt x="17556" y="6467"/>
                </a:cubicBezTo>
                <a:cubicBezTo>
                  <a:pt x="17556" y="6015"/>
                  <a:pt x="17426" y="5635"/>
                  <a:pt x="17165" y="5327"/>
                </a:cubicBezTo>
                <a:cubicBezTo>
                  <a:pt x="16903" y="5021"/>
                  <a:pt x="16586" y="4866"/>
                  <a:pt x="16212" y="4866"/>
                </a:cubicBezTo>
                <a:cubicBezTo>
                  <a:pt x="15835" y="4866"/>
                  <a:pt x="15514" y="5022"/>
                  <a:pt x="15247" y="5327"/>
                </a:cubicBezTo>
                <a:cubicBezTo>
                  <a:pt x="14978" y="5635"/>
                  <a:pt x="14844" y="6015"/>
                  <a:pt x="14844" y="6467"/>
                </a:cubicBezTo>
                <a:moveTo>
                  <a:pt x="18451" y="14572"/>
                </a:moveTo>
                <a:cubicBezTo>
                  <a:pt x="18828" y="14572"/>
                  <a:pt x="19142" y="14414"/>
                  <a:pt x="19399" y="14100"/>
                </a:cubicBezTo>
                <a:cubicBezTo>
                  <a:pt x="19656" y="13792"/>
                  <a:pt x="19786" y="13409"/>
                  <a:pt x="19786" y="12957"/>
                </a:cubicBezTo>
                <a:cubicBezTo>
                  <a:pt x="19786" y="12508"/>
                  <a:pt x="19656" y="12128"/>
                  <a:pt x="19399" y="11822"/>
                </a:cubicBezTo>
                <a:cubicBezTo>
                  <a:pt x="19142" y="11512"/>
                  <a:pt x="18828" y="11359"/>
                  <a:pt x="18451" y="11359"/>
                </a:cubicBezTo>
                <a:cubicBezTo>
                  <a:pt x="18077" y="11359"/>
                  <a:pt x="17758" y="11511"/>
                  <a:pt x="17498" y="11822"/>
                </a:cubicBezTo>
                <a:cubicBezTo>
                  <a:pt x="17237" y="12128"/>
                  <a:pt x="17107" y="12508"/>
                  <a:pt x="17107" y="12957"/>
                </a:cubicBezTo>
                <a:cubicBezTo>
                  <a:pt x="17107" y="13409"/>
                  <a:pt x="17237" y="13792"/>
                  <a:pt x="17498" y="14100"/>
                </a:cubicBezTo>
                <a:cubicBezTo>
                  <a:pt x="17758" y="14414"/>
                  <a:pt x="18077" y="14572"/>
                  <a:pt x="18451" y="14572"/>
                </a:cubicBezTo>
              </a:path>
            </a:pathLst>
          </a:custGeom>
          <a:solidFill>
            <a:schemeClr val="bg2">
              <a:lumMod val="90000"/>
            </a:schemeClr>
          </a:solidFill>
          <a:ln w="12700" cap="flat">
            <a:noFill/>
            <a:miter lim="400000"/>
          </a:ln>
          <a:effectLst>
            <a:outerShdw blurRad="279400" dist="279400" dir="5400000" algn="ctr" rotWithShape="0">
              <a:srgbClr val="000000">
                <a:alpha val="43137"/>
              </a:srgbClr>
            </a:outerShdw>
          </a:effectLst>
        </p:spPr>
        <p:txBody>
          <a:bodyPr lIns="19044" tIns="19044" rIns="19044" bIns="19044" anchor="ctr"/>
          <a:lstStyle/>
          <a:p>
            <a:pPr defTabSz="228486">
              <a:defRPr sz="6400">
                <a:solidFill>
                  <a:srgbClr val="FFFFFF"/>
                </a:solidFill>
                <a:effectLst>
                  <a:outerShdw blurRad="38100" dist="12700" dir="5400000" rotWithShape="0">
                    <a:srgbClr val="000000">
                      <a:alpha val="50000"/>
                    </a:srgbClr>
                  </a:outerShdw>
                </a:effectLst>
              </a:defRPr>
            </a:pPr>
            <a:endParaRPr sz="3198">
              <a:solidFill>
                <a:srgbClr val="FFFFFF"/>
              </a:solidFill>
              <a:effectLst>
                <a:outerShdw blurRad="38100" dist="12700" dir="5400000" rotWithShape="0">
                  <a:srgbClr val="000000">
                    <a:alpha val="50000"/>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9" name="文本框 18"/>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15881929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26"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down)">
                                      <p:cBhvr>
                                        <p:cTn id="30" dur="580">
                                          <p:stCondLst>
                                            <p:cond delay="0"/>
                                          </p:stCondLst>
                                        </p:cTn>
                                        <p:tgtEl>
                                          <p:spTgt spid="6"/>
                                        </p:tgtEl>
                                      </p:cBhvr>
                                    </p:animEffect>
                                    <p:anim calcmode="lin" valueType="num">
                                      <p:cBhvr>
                                        <p:cTn id="3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6" dur="26">
                                          <p:stCondLst>
                                            <p:cond delay="650"/>
                                          </p:stCondLst>
                                        </p:cTn>
                                        <p:tgtEl>
                                          <p:spTgt spid="6"/>
                                        </p:tgtEl>
                                      </p:cBhvr>
                                      <p:to x="100000" y="60000"/>
                                    </p:animScale>
                                    <p:animScale>
                                      <p:cBhvr>
                                        <p:cTn id="37" dur="166" decel="50000">
                                          <p:stCondLst>
                                            <p:cond delay="676"/>
                                          </p:stCondLst>
                                        </p:cTn>
                                        <p:tgtEl>
                                          <p:spTgt spid="6"/>
                                        </p:tgtEl>
                                      </p:cBhvr>
                                      <p:to x="100000" y="100000"/>
                                    </p:animScale>
                                    <p:animScale>
                                      <p:cBhvr>
                                        <p:cTn id="38" dur="26">
                                          <p:stCondLst>
                                            <p:cond delay="1312"/>
                                          </p:stCondLst>
                                        </p:cTn>
                                        <p:tgtEl>
                                          <p:spTgt spid="6"/>
                                        </p:tgtEl>
                                      </p:cBhvr>
                                      <p:to x="100000" y="80000"/>
                                    </p:animScale>
                                    <p:animScale>
                                      <p:cBhvr>
                                        <p:cTn id="39" dur="166" decel="50000">
                                          <p:stCondLst>
                                            <p:cond delay="1338"/>
                                          </p:stCondLst>
                                        </p:cTn>
                                        <p:tgtEl>
                                          <p:spTgt spid="6"/>
                                        </p:tgtEl>
                                      </p:cBhvr>
                                      <p:to x="100000" y="100000"/>
                                    </p:animScale>
                                    <p:animScale>
                                      <p:cBhvr>
                                        <p:cTn id="40" dur="26">
                                          <p:stCondLst>
                                            <p:cond delay="1642"/>
                                          </p:stCondLst>
                                        </p:cTn>
                                        <p:tgtEl>
                                          <p:spTgt spid="6"/>
                                        </p:tgtEl>
                                      </p:cBhvr>
                                      <p:to x="100000" y="90000"/>
                                    </p:animScale>
                                    <p:animScale>
                                      <p:cBhvr>
                                        <p:cTn id="41" dur="166" decel="50000">
                                          <p:stCondLst>
                                            <p:cond delay="1668"/>
                                          </p:stCondLst>
                                        </p:cTn>
                                        <p:tgtEl>
                                          <p:spTgt spid="6"/>
                                        </p:tgtEl>
                                      </p:cBhvr>
                                      <p:to x="100000" y="100000"/>
                                    </p:animScale>
                                    <p:animScale>
                                      <p:cBhvr>
                                        <p:cTn id="42" dur="26">
                                          <p:stCondLst>
                                            <p:cond delay="1808"/>
                                          </p:stCondLst>
                                        </p:cTn>
                                        <p:tgtEl>
                                          <p:spTgt spid="6"/>
                                        </p:tgtEl>
                                      </p:cBhvr>
                                      <p:to x="100000" y="95000"/>
                                    </p:animScale>
                                    <p:animScale>
                                      <p:cBhvr>
                                        <p:cTn id="43" dur="166" decel="50000">
                                          <p:stCondLst>
                                            <p:cond delay="1834"/>
                                          </p:stCondLst>
                                        </p:cTn>
                                        <p:tgtEl>
                                          <p:spTgt spid="6"/>
                                        </p:tgtEl>
                                      </p:cBhvr>
                                      <p:to x="100000" y="100000"/>
                                    </p:animScale>
                                  </p:childTnLst>
                                </p:cTn>
                              </p:par>
                              <p:par>
                                <p:cTn id="44" presetID="26"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down)">
                                      <p:cBhvr>
                                        <p:cTn id="46" dur="580">
                                          <p:stCondLst>
                                            <p:cond delay="0"/>
                                          </p:stCondLst>
                                        </p:cTn>
                                        <p:tgtEl>
                                          <p:spTgt spid="10"/>
                                        </p:tgtEl>
                                      </p:cBhvr>
                                    </p:animEffect>
                                    <p:anim calcmode="lin" valueType="num">
                                      <p:cBhvr>
                                        <p:cTn id="47"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52" dur="26">
                                          <p:stCondLst>
                                            <p:cond delay="650"/>
                                          </p:stCondLst>
                                        </p:cTn>
                                        <p:tgtEl>
                                          <p:spTgt spid="10"/>
                                        </p:tgtEl>
                                      </p:cBhvr>
                                      <p:to x="100000" y="60000"/>
                                    </p:animScale>
                                    <p:animScale>
                                      <p:cBhvr>
                                        <p:cTn id="53" dur="166" decel="50000">
                                          <p:stCondLst>
                                            <p:cond delay="676"/>
                                          </p:stCondLst>
                                        </p:cTn>
                                        <p:tgtEl>
                                          <p:spTgt spid="10"/>
                                        </p:tgtEl>
                                      </p:cBhvr>
                                      <p:to x="100000" y="100000"/>
                                    </p:animScale>
                                    <p:animScale>
                                      <p:cBhvr>
                                        <p:cTn id="54" dur="26">
                                          <p:stCondLst>
                                            <p:cond delay="1312"/>
                                          </p:stCondLst>
                                        </p:cTn>
                                        <p:tgtEl>
                                          <p:spTgt spid="10"/>
                                        </p:tgtEl>
                                      </p:cBhvr>
                                      <p:to x="100000" y="80000"/>
                                    </p:animScale>
                                    <p:animScale>
                                      <p:cBhvr>
                                        <p:cTn id="55" dur="166" decel="50000">
                                          <p:stCondLst>
                                            <p:cond delay="1338"/>
                                          </p:stCondLst>
                                        </p:cTn>
                                        <p:tgtEl>
                                          <p:spTgt spid="10"/>
                                        </p:tgtEl>
                                      </p:cBhvr>
                                      <p:to x="100000" y="100000"/>
                                    </p:animScale>
                                    <p:animScale>
                                      <p:cBhvr>
                                        <p:cTn id="56" dur="26">
                                          <p:stCondLst>
                                            <p:cond delay="1642"/>
                                          </p:stCondLst>
                                        </p:cTn>
                                        <p:tgtEl>
                                          <p:spTgt spid="10"/>
                                        </p:tgtEl>
                                      </p:cBhvr>
                                      <p:to x="100000" y="90000"/>
                                    </p:animScale>
                                    <p:animScale>
                                      <p:cBhvr>
                                        <p:cTn id="57" dur="166" decel="50000">
                                          <p:stCondLst>
                                            <p:cond delay="1668"/>
                                          </p:stCondLst>
                                        </p:cTn>
                                        <p:tgtEl>
                                          <p:spTgt spid="10"/>
                                        </p:tgtEl>
                                      </p:cBhvr>
                                      <p:to x="100000" y="100000"/>
                                    </p:animScale>
                                    <p:animScale>
                                      <p:cBhvr>
                                        <p:cTn id="58" dur="26">
                                          <p:stCondLst>
                                            <p:cond delay="1808"/>
                                          </p:stCondLst>
                                        </p:cTn>
                                        <p:tgtEl>
                                          <p:spTgt spid="10"/>
                                        </p:tgtEl>
                                      </p:cBhvr>
                                      <p:to x="100000" y="95000"/>
                                    </p:animScale>
                                    <p:animScale>
                                      <p:cBhvr>
                                        <p:cTn id="59" dur="166" decel="50000">
                                          <p:stCondLst>
                                            <p:cond delay="1834"/>
                                          </p:stCondLst>
                                        </p:cTn>
                                        <p:tgtEl>
                                          <p:spTgt spid="10"/>
                                        </p:tgtEl>
                                      </p:cBhvr>
                                      <p:to x="100000" y="100000"/>
                                    </p:animScale>
                                  </p:childTnLst>
                                </p:cTn>
                              </p:par>
                              <p:par>
                                <p:cTn id="60" presetID="26"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down)">
                                      <p:cBhvr>
                                        <p:cTn id="62" dur="580">
                                          <p:stCondLst>
                                            <p:cond delay="0"/>
                                          </p:stCondLst>
                                        </p:cTn>
                                        <p:tgtEl>
                                          <p:spTgt spid="14"/>
                                        </p:tgtEl>
                                      </p:cBhvr>
                                    </p:animEffect>
                                    <p:anim calcmode="lin" valueType="num">
                                      <p:cBhvr>
                                        <p:cTn id="63"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64"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65"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66"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67"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68" dur="26">
                                          <p:stCondLst>
                                            <p:cond delay="650"/>
                                          </p:stCondLst>
                                        </p:cTn>
                                        <p:tgtEl>
                                          <p:spTgt spid="14"/>
                                        </p:tgtEl>
                                      </p:cBhvr>
                                      <p:to x="100000" y="60000"/>
                                    </p:animScale>
                                    <p:animScale>
                                      <p:cBhvr>
                                        <p:cTn id="69" dur="166" decel="50000">
                                          <p:stCondLst>
                                            <p:cond delay="676"/>
                                          </p:stCondLst>
                                        </p:cTn>
                                        <p:tgtEl>
                                          <p:spTgt spid="14"/>
                                        </p:tgtEl>
                                      </p:cBhvr>
                                      <p:to x="100000" y="100000"/>
                                    </p:animScale>
                                    <p:animScale>
                                      <p:cBhvr>
                                        <p:cTn id="70" dur="26">
                                          <p:stCondLst>
                                            <p:cond delay="1312"/>
                                          </p:stCondLst>
                                        </p:cTn>
                                        <p:tgtEl>
                                          <p:spTgt spid="14"/>
                                        </p:tgtEl>
                                      </p:cBhvr>
                                      <p:to x="100000" y="80000"/>
                                    </p:animScale>
                                    <p:animScale>
                                      <p:cBhvr>
                                        <p:cTn id="71" dur="166" decel="50000">
                                          <p:stCondLst>
                                            <p:cond delay="1338"/>
                                          </p:stCondLst>
                                        </p:cTn>
                                        <p:tgtEl>
                                          <p:spTgt spid="14"/>
                                        </p:tgtEl>
                                      </p:cBhvr>
                                      <p:to x="100000" y="100000"/>
                                    </p:animScale>
                                    <p:animScale>
                                      <p:cBhvr>
                                        <p:cTn id="72" dur="26">
                                          <p:stCondLst>
                                            <p:cond delay="1642"/>
                                          </p:stCondLst>
                                        </p:cTn>
                                        <p:tgtEl>
                                          <p:spTgt spid="14"/>
                                        </p:tgtEl>
                                      </p:cBhvr>
                                      <p:to x="100000" y="90000"/>
                                    </p:animScale>
                                    <p:animScale>
                                      <p:cBhvr>
                                        <p:cTn id="73" dur="166" decel="50000">
                                          <p:stCondLst>
                                            <p:cond delay="1668"/>
                                          </p:stCondLst>
                                        </p:cTn>
                                        <p:tgtEl>
                                          <p:spTgt spid="14"/>
                                        </p:tgtEl>
                                      </p:cBhvr>
                                      <p:to x="100000" y="100000"/>
                                    </p:animScale>
                                    <p:animScale>
                                      <p:cBhvr>
                                        <p:cTn id="74" dur="26">
                                          <p:stCondLst>
                                            <p:cond delay="1808"/>
                                          </p:stCondLst>
                                        </p:cTn>
                                        <p:tgtEl>
                                          <p:spTgt spid="14"/>
                                        </p:tgtEl>
                                      </p:cBhvr>
                                      <p:to x="100000" y="95000"/>
                                    </p:animScale>
                                    <p:animScale>
                                      <p:cBhvr>
                                        <p:cTn id="75" dur="166" decel="50000">
                                          <p:stCondLst>
                                            <p:cond delay="1834"/>
                                          </p:stCondLst>
                                        </p:cTn>
                                        <p:tgtEl>
                                          <p:spTgt spid="14"/>
                                        </p:tgtEl>
                                      </p:cBhvr>
                                      <p:to x="100000" y="100000"/>
                                    </p:animScale>
                                  </p:childTnLst>
                                </p:cTn>
                              </p:par>
                              <p:par>
                                <p:cTn id="76" presetID="26" presetClass="entr" presetSubtype="0" fill="hold" grpId="0" nodeType="withEffect">
                                  <p:stCondLst>
                                    <p:cond delay="0"/>
                                  </p:stCondLst>
                                  <p:childTnLst>
                                    <p:set>
                                      <p:cBhvr>
                                        <p:cTn id="77" dur="1" fill="hold">
                                          <p:stCondLst>
                                            <p:cond delay="0"/>
                                          </p:stCondLst>
                                        </p:cTn>
                                        <p:tgtEl>
                                          <p:spTgt spid="18"/>
                                        </p:tgtEl>
                                        <p:attrNameLst>
                                          <p:attrName>style.visibility</p:attrName>
                                        </p:attrNameLst>
                                      </p:cBhvr>
                                      <p:to>
                                        <p:strVal val="visible"/>
                                      </p:to>
                                    </p:set>
                                    <p:animEffect transition="in" filter="wipe(down)">
                                      <p:cBhvr>
                                        <p:cTn id="78" dur="580">
                                          <p:stCondLst>
                                            <p:cond delay="0"/>
                                          </p:stCondLst>
                                        </p:cTn>
                                        <p:tgtEl>
                                          <p:spTgt spid="18"/>
                                        </p:tgtEl>
                                      </p:cBhvr>
                                    </p:animEffect>
                                    <p:anim calcmode="lin" valueType="num">
                                      <p:cBhvr>
                                        <p:cTn id="79"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84" dur="26">
                                          <p:stCondLst>
                                            <p:cond delay="650"/>
                                          </p:stCondLst>
                                        </p:cTn>
                                        <p:tgtEl>
                                          <p:spTgt spid="18"/>
                                        </p:tgtEl>
                                      </p:cBhvr>
                                      <p:to x="100000" y="60000"/>
                                    </p:animScale>
                                    <p:animScale>
                                      <p:cBhvr>
                                        <p:cTn id="85" dur="166" decel="50000">
                                          <p:stCondLst>
                                            <p:cond delay="676"/>
                                          </p:stCondLst>
                                        </p:cTn>
                                        <p:tgtEl>
                                          <p:spTgt spid="18"/>
                                        </p:tgtEl>
                                      </p:cBhvr>
                                      <p:to x="100000" y="100000"/>
                                    </p:animScale>
                                    <p:animScale>
                                      <p:cBhvr>
                                        <p:cTn id="86" dur="26">
                                          <p:stCondLst>
                                            <p:cond delay="1312"/>
                                          </p:stCondLst>
                                        </p:cTn>
                                        <p:tgtEl>
                                          <p:spTgt spid="18"/>
                                        </p:tgtEl>
                                      </p:cBhvr>
                                      <p:to x="100000" y="80000"/>
                                    </p:animScale>
                                    <p:animScale>
                                      <p:cBhvr>
                                        <p:cTn id="87" dur="166" decel="50000">
                                          <p:stCondLst>
                                            <p:cond delay="1338"/>
                                          </p:stCondLst>
                                        </p:cTn>
                                        <p:tgtEl>
                                          <p:spTgt spid="18"/>
                                        </p:tgtEl>
                                      </p:cBhvr>
                                      <p:to x="100000" y="100000"/>
                                    </p:animScale>
                                    <p:animScale>
                                      <p:cBhvr>
                                        <p:cTn id="88" dur="26">
                                          <p:stCondLst>
                                            <p:cond delay="1642"/>
                                          </p:stCondLst>
                                        </p:cTn>
                                        <p:tgtEl>
                                          <p:spTgt spid="18"/>
                                        </p:tgtEl>
                                      </p:cBhvr>
                                      <p:to x="100000" y="90000"/>
                                    </p:animScale>
                                    <p:animScale>
                                      <p:cBhvr>
                                        <p:cTn id="89" dur="166" decel="50000">
                                          <p:stCondLst>
                                            <p:cond delay="1668"/>
                                          </p:stCondLst>
                                        </p:cTn>
                                        <p:tgtEl>
                                          <p:spTgt spid="18"/>
                                        </p:tgtEl>
                                      </p:cBhvr>
                                      <p:to x="100000" y="100000"/>
                                    </p:animScale>
                                    <p:animScale>
                                      <p:cBhvr>
                                        <p:cTn id="90" dur="26">
                                          <p:stCondLst>
                                            <p:cond delay="1808"/>
                                          </p:stCondLst>
                                        </p:cTn>
                                        <p:tgtEl>
                                          <p:spTgt spid="18"/>
                                        </p:tgtEl>
                                      </p:cBhvr>
                                      <p:to x="100000" y="95000"/>
                                    </p:animScale>
                                    <p:animScale>
                                      <p:cBhvr>
                                        <p:cTn id="91" dur="166" decel="50000">
                                          <p:stCondLst>
                                            <p:cond delay="1834"/>
                                          </p:stCondLst>
                                        </p:cTn>
                                        <p:tgtEl>
                                          <p:spTgt spid="18"/>
                                        </p:tgtEl>
                                      </p:cBhvr>
                                      <p:to x="100000" y="100000"/>
                                    </p:animScale>
                                  </p:childTnLst>
                                </p:cTn>
                              </p:par>
                            </p:childTnLst>
                          </p:cTn>
                        </p:par>
                        <p:par>
                          <p:cTn id="92" fill="hold">
                            <p:stCondLst>
                              <p:cond delay="3500"/>
                            </p:stCondLst>
                            <p:childTnLst>
                              <p:par>
                                <p:cTn id="93" presetID="2" presetClass="entr" presetSubtype="4" fill="hold" grpId="0" nodeType="afterEffect">
                                  <p:stCondLst>
                                    <p:cond delay="0"/>
                                  </p:stCondLst>
                                  <p:childTnLst>
                                    <p:set>
                                      <p:cBhvr>
                                        <p:cTn id="94" dur="1" fill="hold">
                                          <p:stCondLst>
                                            <p:cond delay="0"/>
                                          </p:stCondLst>
                                        </p:cTn>
                                        <p:tgtEl>
                                          <p:spTgt spid="16"/>
                                        </p:tgtEl>
                                        <p:attrNameLst>
                                          <p:attrName>style.visibility</p:attrName>
                                        </p:attrNameLst>
                                      </p:cBhvr>
                                      <p:to>
                                        <p:strVal val="visible"/>
                                      </p:to>
                                    </p:set>
                                    <p:anim calcmode="lin" valueType="num">
                                      <p:cBhvr additive="base">
                                        <p:cTn id="95" dur="500" fill="hold"/>
                                        <p:tgtEl>
                                          <p:spTgt spid="16"/>
                                        </p:tgtEl>
                                        <p:attrNameLst>
                                          <p:attrName>ppt_x</p:attrName>
                                        </p:attrNameLst>
                                      </p:cBhvr>
                                      <p:tavLst>
                                        <p:tav tm="0">
                                          <p:val>
                                            <p:strVal val="#ppt_x"/>
                                          </p:val>
                                        </p:tav>
                                        <p:tav tm="100000">
                                          <p:val>
                                            <p:strVal val="#ppt_x"/>
                                          </p:val>
                                        </p:tav>
                                      </p:tavLst>
                                    </p:anim>
                                    <p:anim calcmode="lin" valueType="num">
                                      <p:cBhvr additive="base">
                                        <p:cTn id="96" dur="500" fill="hold"/>
                                        <p:tgtEl>
                                          <p:spTgt spid="16"/>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12"/>
                                        </p:tgtEl>
                                        <p:attrNameLst>
                                          <p:attrName>style.visibility</p:attrName>
                                        </p:attrNameLst>
                                      </p:cBhvr>
                                      <p:to>
                                        <p:strVal val="visible"/>
                                      </p:to>
                                    </p:set>
                                    <p:anim calcmode="lin" valueType="num">
                                      <p:cBhvr additive="base">
                                        <p:cTn id="99" dur="500" fill="hold"/>
                                        <p:tgtEl>
                                          <p:spTgt spid="12"/>
                                        </p:tgtEl>
                                        <p:attrNameLst>
                                          <p:attrName>ppt_x</p:attrName>
                                        </p:attrNameLst>
                                      </p:cBhvr>
                                      <p:tavLst>
                                        <p:tav tm="0">
                                          <p:val>
                                            <p:strVal val="#ppt_x"/>
                                          </p:val>
                                        </p:tav>
                                        <p:tav tm="100000">
                                          <p:val>
                                            <p:strVal val="#ppt_x"/>
                                          </p:val>
                                        </p:tav>
                                      </p:tavLst>
                                    </p:anim>
                                    <p:anim calcmode="lin" valueType="num">
                                      <p:cBhvr additive="base">
                                        <p:cTn id="100" dur="500" fill="hold"/>
                                        <p:tgtEl>
                                          <p:spTgt spid="12"/>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ppt_x"/>
                                          </p:val>
                                        </p:tav>
                                        <p:tav tm="100000">
                                          <p:val>
                                            <p:strVal val="#ppt_x"/>
                                          </p:val>
                                        </p:tav>
                                      </p:tavLst>
                                    </p:anim>
                                    <p:anim calcmode="lin" valueType="num">
                                      <p:cBhvr additive="base">
                                        <p:cTn id="104" dur="500" fill="hold"/>
                                        <p:tgtEl>
                                          <p:spTgt spid="8"/>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4"/>
                                        </p:tgtEl>
                                        <p:attrNameLst>
                                          <p:attrName>style.visibility</p:attrName>
                                        </p:attrNameLst>
                                      </p:cBhvr>
                                      <p:to>
                                        <p:strVal val="visible"/>
                                      </p:to>
                                    </p:set>
                                    <p:anim calcmode="lin" valueType="num">
                                      <p:cBhvr additive="base">
                                        <p:cTn id="107" dur="500" fill="hold"/>
                                        <p:tgtEl>
                                          <p:spTgt spid="4"/>
                                        </p:tgtEl>
                                        <p:attrNameLst>
                                          <p:attrName>ppt_x</p:attrName>
                                        </p:attrNameLst>
                                      </p:cBhvr>
                                      <p:tavLst>
                                        <p:tav tm="0">
                                          <p:val>
                                            <p:strVal val="#ppt_x"/>
                                          </p:val>
                                        </p:tav>
                                        <p:tav tm="100000">
                                          <p:val>
                                            <p:strVal val="#ppt_x"/>
                                          </p:val>
                                        </p:tav>
                                      </p:tavLst>
                                    </p:anim>
                                    <p:anim calcmode="lin" valueType="num">
                                      <p:cBhvr additive="base">
                                        <p:cTn id="108" dur="500" fill="hold"/>
                                        <p:tgtEl>
                                          <p:spTgt spid="4"/>
                                        </p:tgtEl>
                                        <p:attrNameLst>
                                          <p:attrName>ppt_y</p:attrName>
                                        </p:attrNameLst>
                                      </p:cBhvr>
                                      <p:tavLst>
                                        <p:tav tm="0">
                                          <p:val>
                                            <p:strVal val="1+#ppt_h/2"/>
                                          </p:val>
                                        </p:tav>
                                        <p:tav tm="100000">
                                          <p:val>
                                            <p:strVal val="#ppt_y"/>
                                          </p:val>
                                        </p:tav>
                                      </p:tavLst>
                                    </p:anim>
                                  </p:childTnLst>
                                </p:cTn>
                              </p:par>
                            </p:childTnLst>
                          </p:cTn>
                        </p:par>
                        <p:par>
                          <p:cTn id="109" fill="hold">
                            <p:stCondLst>
                              <p:cond delay="4000"/>
                            </p:stCondLst>
                            <p:childTnLst>
                              <p:par>
                                <p:cTn id="110" presetID="42" presetClass="entr" presetSubtype="0" fill="hold" grpId="0" nodeType="afterEffect">
                                  <p:stCondLst>
                                    <p:cond delay="0"/>
                                  </p:stCondLst>
                                  <p:childTnLst>
                                    <p:set>
                                      <p:cBhvr>
                                        <p:cTn id="111" dur="1" fill="hold">
                                          <p:stCondLst>
                                            <p:cond delay="0"/>
                                          </p:stCondLst>
                                        </p:cTn>
                                        <p:tgtEl>
                                          <p:spTgt spid="5"/>
                                        </p:tgtEl>
                                        <p:attrNameLst>
                                          <p:attrName>style.visibility</p:attrName>
                                        </p:attrNameLst>
                                      </p:cBhvr>
                                      <p:to>
                                        <p:strVal val="visible"/>
                                      </p:to>
                                    </p:set>
                                    <p:animEffect transition="in" filter="fade">
                                      <p:cBhvr>
                                        <p:cTn id="112" dur="1000"/>
                                        <p:tgtEl>
                                          <p:spTgt spid="5"/>
                                        </p:tgtEl>
                                      </p:cBhvr>
                                    </p:animEffect>
                                    <p:anim calcmode="lin" valueType="num">
                                      <p:cBhvr>
                                        <p:cTn id="113" dur="1000" fill="hold"/>
                                        <p:tgtEl>
                                          <p:spTgt spid="5"/>
                                        </p:tgtEl>
                                        <p:attrNameLst>
                                          <p:attrName>ppt_x</p:attrName>
                                        </p:attrNameLst>
                                      </p:cBhvr>
                                      <p:tavLst>
                                        <p:tav tm="0">
                                          <p:val>
                                            <p:strVal val="#ppt_x"/>
                                          </p:val>
                                        </p:tav>
                                        <p:tav tm="100000">
                                          <p:val>
                                            <p:strVal val="#ppt_x"/>
                                          </p:val>
                                        </p:tav>
                                      </p:tavLst>
                                    </p:anim>
                                    <p:anim calcmode="lin" valueType="num">
                                      <p:cBhvr>
                                        <p:cTn id="114" dur="1000" fill="hold"/>
                                        <p:tgtEl>
                                          <p:spTgt spid="5"/>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9"/>
                                        </p:tgtEl>
                                        <p:attrNameLst>
                                          <p:attrName>style.visibility</p:attrName>
                                        </p:attrNameLst>
                                      </p:cBhvr>
                                      <p:to>
                                        <p:strVal val="visible"/>
                                      </p:to>
                                    </p:set>
                                    <p:animEffect transition="in" filter="fade">
                                      <p:cBhvr>
                                        <p:cTn id="117" dur="1000"/>
                                        <p:tgtEl>
                                          <p:spTgt spid="9"/>
                                        </p:tgtEl>
                                      </p:cBhvr>
                                    </p:animEffect>
                                    <p:anim calcmode="lin" valueType="num">
                                      <p:cBhvr>
                                        <p:cTn id="118" dur="1000" fill="hold"/>
                                        <p:tgtEl>
                                          <p:spTgt spid="9"/>
                                        </p:tgtEl>
                                        <p:attrNameLst>
                                          <p:attrName>ppt_x</p:attrName>
                                        </p:attrNameLst>
                                      </p:cBhvr>
                                      <p:tavLst>
                                        <p:tav tm="0">
                                          <p:val>
                                            <p:strVal val="#ppt_x"/>
                                          </p:val>
                                        </p:tav>
                                        <p:tav tm="100000">
                                          <p:val>
                                            <p:strVal val="#ppt_x"/>
                                          </p:val>
                                        </p:tav>
                                      </p:tavLst>
                                    </p:anim>
                                    <p:anim calcmode="lin" valueType="num">
                                      <p:cBhvr>
                                        <p:cTn id="119" dur="1000" fill="hold"/>
                                        <p:tgtEl>
                                          <p:spTgt spid="9"/>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3"/>
                                        </p:tgtEl>
                                        <p:attrNameLst>
                                          <p:attrName>style.visibility</p:attrName>
                                        </p:attrNameLst>
                                      </p:cBhvr>
                                      <p:to>
                                        <p:strVal val="visible"/>
                                      </p:to>
                                    </p:set>
                                    <p:animEffect transition="in" filter="fade">
                                      <p:cBhvr>
                                        <p:cTn id="122" dur="1000"/>
                                        <p:tgtEl>
                                          <p:spTgt spid="13"/>
                                        </p:tgtEl>
                                      </p:cBhvr>
                                    </p:animEffect>
                                    <p:anim calcmode="lin" valueType="num">
                                      <p:cBhvr>
                                        <p:cTn id="123" dur="1000" fill="hold"/>
                                        <p:tgtEl>
                                          <p:spTgt spid="13"/>
                                        </p:tgtEl>
                                        <p:attrNameLst>
                                          <p:attrName>ppt_x</p:attrName>
                                        </p:attrNameLst>
                                      </p:cBhvr>
                                      <p:tavLst>
                                        <p:tav tm="0">
                                          <p:val>
                                            <p:strVal val="#ppt_x"/>
                                          </p:val>
                                        </p:tav>
                                        <p:tav tm="100000">
                                          <p:val>
                                            <p:strVal val="#ppt_x"/>
                                          </p:val>
                                        </p:tav>
                                      </p:tavLst>
                                    </p:anim>
                                    <p:anim calcmode="lin" valueType="num">
                                      <p:cBhvr>
                                        <p:cTn id="124" dur="1000" fill="hold"/>
                                        <p:tgtEl>
                                          <p:spTgt spid="13"/>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7"/>
                                        </p:tgtEl>
                                        <p:attrNameLst>
                                          <p:attrName>style.visibility</p:attrName>
                                        </p:attrNameLst>
                                      </p:cBhvr>
                                      <p:to>
                                        <p:strVal val="visible"/>
                                      </p:to>
                                    </p:set>
                                    <p:animEffect transition="in" filter="fade">
                                      <p:cBhvr>
                                        <p:cTn id="127" dur="1000"/>
                                        <p:tgtEl>
                                          <p:spTgt spid="17"/>
                                        </p:tgtEl>
                                      </p:cBhvr>
                                    </p:animEffect>
                                    <p:anim calcmode="lin" valueType="num">
                                      <p:cBhvr>
                                        <p:cTn id="128" dur="1000" fill="hold"/>
                                        <p:tgtEl>
                                          <p:spTgt spid="17"/>
                                        </p:tgtEl>
                                        <p:attrNameLst>
                                          <p:attrName>ppt_x</p:attrName>
                                        </p:attrNameLst>
                                      </p:cBhvr>
                                      <p:tavLst>
                                        <p:tav tm="0">
                                          <p:val>
                                            <p:strVal val="#ppt_x"/>
                                          </p:val>
                                        </p:tav>
                                        <p:tav tm="100000">
                                          <p:val>
                                            <p:strVal val="#ppt_x"/>
                                          </p:val>
                                        </p:tav>
                                      </p:tavLst>
                                    </p:anim>
                                    <p:anim calcmode="lin" valueType="num">
                                      <p:cBhvr>
                                        <p:cTn id="1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animBg="1"/>
      <p:bldP spid="4" grpId="0"/>
      <p:bldP spid="5" grpId="0"/>
      <p:bldP spid="6" grpId="0" animBg="1"/>
      <p:bldP spid="7" grpId="0" animBg="1"/>
      <p:bldP spid="8" grpId="0"/>
      <p:bldP spid="9" grpId="0"/>
      <p:bldP spid="10" grpId="0" animBg="1"/>
      <p:bldP spid="11" grpId="0" animBg="1"/>
      <p:bldP spid="12" grpId="0"/>
      <p:bldP spid="13" grpId="0"/>
      <p:bldP spid="14" grpId="0" animBg="1"/>
      <p:bldP spid="15" grpId="0" animBg="1"/>
      <p:bldP spid="16" grpId="0"/>
      <p:bldP spid="17" grpId="0"/>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图片 50"/>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59605" y="1694210"/>
            <a:ext cx="10780889" cy="2058640"/>
          </a:xfrm>
          <a:prstGeom prst="rect">
            <a:avLst/>
          </a:prstGeom>
        </p:spPr>
      </p:pic>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3" name="矩形 12"/>
          <p:cNvSpPr/>
          <p:nvPr/>
        </p:nvSpPr>
        <p:spPr>
          <a:xfrm>
            <a:off x="669345" y="1694210"/>
            <a:ext cx="10771149" cy="20491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5" name="矩形 14"/>
          <p:cNvSpPr/>
          <p:nvPr/>
        </p:nvSpPr>
        <p:spPr>
          <a:xfrm>
            <a:off x="6072876" y="4022157"/>
            <a:ext cx="2679651" cy="21601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16" name="组合 15"/>
          <p:cNvGrpSpPr>
            <a:grpSpLocks noChangeAspect="1"/>
          </p:cNvGrpSpPr>
          <p:nvPr/>
        </p:nvGrpSpPr>
        <p:grpSpPr>
          <a:xfrm>
            <a:off x="1010634" y="4285231"/>
            <a:ext cx="462511" cy="383829"/>
            <a:chOff x="9404083" y="1238855"/>
            <a:chExt cx="801342" cy="665020"/>
          </a:xfrm>
          <a:solidFill>
            <a:srgbClr val="123C55"/>
          </a:solidFill>
        </p:grpSpPr>
        <p:sp>
          <p:nvSpPr>
            <p:cNvPr id="17" name="Freeform 583"/>
            <p:cNvSpPr/>
            <p:nvPr/>
          </p:nvSpPr>
          <p:spPr bwMode="auto">
            <a:xfrm>
              <a:off x="9404083" y="1238855"/>
              <a:ext cx="801342" cy="308708"/>
            </a:xfrm>
            <a:custGeom>
              <a:avLst/>
              <a:gdLst>
                <a:gd name="T0" fmla="*/ 924 w 1111"/>
                <a:gd name="T1" fmla="*/ 0 h 428"/>
                <a:gd name="T2" fmla="*/ 958 w 1111"/>
                <a:gd name="T3" fmla="*/ 55 h 428"/>
                <a:gd name="T4" fmla="*/ 542 w 1111"/>
                <a:gd name="T5" fmla="*/ 281 h 428"/>
                <a:gd name="T6" fmla="*/ 0 w 1111"/>
                <a:gd name="T7" fmla="*/ 355 h 428"/>
                <a:gd name="T8" fmla="*/ 3 w 1111"/>
                <a:gd name="T9" fmla="*/ 428 h 428"/>
                <a:gd name="T10" fmla="*/ 570 w 1111"/>
                <a:gd name="T11" fmla="*/ 355 h 428"/>
                <a:gd name="T12" fmla="*/ 986 w 1111"/>
                <a:gd name="T13" fmla="*/ 121 h 428"/>
                <a:gd name="T14" fmla="*/ 1021 w 1111"/>
                <a:gd name="T15" fmla="*/ 184 h 428"/>
                <a:gd name="T16" fmla="*/ 1111 w 1111"/>
                <a:gd name="T17" fmla="*/ 0 h 428"/>
                <a:gd name="T18" fmla="*/ 924 w 1111"/>
                <a:gd name="T19" fmla="*/ 0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1" h="428">
                  <a:moveTo>
                    <a:pt x="924" y="0"/>
                  </a:moveTo>
                  <a:lnTo>
                    <a:pt x="958" y="55"/>
                  </a:lnTo>
                  <a:lnTo>
                    <a:pt x="542" y="281"/>
                  </a:lnTo>
                  <a:lnTo>
                    <a:pt x="0" y="355"/>
                  </a:lnTo>
                  <a:lnTo>
                    <a:pt x="3" y="428"/>
                  </a:lnTo>
                  <a:lnTo>
                    <a:pt x="570" y="355"/>
                  </a:lnTo>
                  <a:lnTo>
                    <a:pt x="986" y="121"/>
                  </a:lnTo>
                  <a:lnTo>
                    <a:pt x="1021" y="184"/>
                  </a:lnTo>
                  <a:lnTo>
                    <a:pt x="1111" y="0"/>
                  </a:lnTo>
                  <a:lnTo>
                    <a:pt x="92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8" name="Freeform 584"/>
            <p:cNvSpPr/>
            <p:nvPr/>
          </p:nvSpPr>
          <p:spPr bwMode="auto">
            <a:xfrm>
              <a:off x="9915470" y="1392487"/>
              <a:ext cx="208450" cy="511387"/>
            </a:xfrm>
            <a:custGeom>
              <a:avLst/>
              <a:gdLst>
                <a:gd name="T0" fmla="*/ 0 w 289"/>
                <a:gd name="T1" fmla="*/ 709 h 709"/>
                <a:gd name="T2" fmla="*/ 289 w 289"/>
                <a:gd name="T3" fmla="*/ 709 h 709"/>
                <a:gd name="T4" fmla="*/ 289 w 289"/>
                <a:gd name="T5" fmla="*/ 0 h 709"/>
                <a:gd name="T6" fmla="*/ 0 w 289"/>
                <a:gd name="T7" fmla="*/ 161 h 709"/>
                <a:gd name="T8" fmla="*/ 0 w 289"/>
                <a:gd name="T9" fmla="*/ 709 h 709"/>
              </a:gdLst>
              <a:ahLst/>
              <a:cxnLst>
                <a:cxn ang="0">
                  <a:pos x="T0" y="T1"/>
                </a:cxn>
                <a:cxn ang="0">
                  <a:pos x="T2" y="T3"/>
                </a:cxn>
                <a:cxn ang="0">
                  <a:pos x="T4" y="T5"/>
                </a:cxn>
                <a:cxn ang="0">
                  <a:pos x="T6" y="T7"/>
                </a:cxn>
                <a:cxn ang="0">
                  <a:pos x="T8" y="T9"/>
                </a:cxn>
              </a:cxnLst>
              <a:rect l="0" t="0" r="r" b="b"/>
              <a:pathLst>
                <a:path w="289" h="709">
                  <a:moveTo>
                    <a:pt x="0" y="709"/>
                  </a:moveTo>
                  <a:lnTo>
                    <a:pt x="289" y="709"/>
                  </a:lnTo>
                  <a:lnTo>
                    <a:pt x="289" y="0"/>
                  </a:lnTo>
                  <a:lnTo>
                    <a:pt x="0" y="161"/>
                  </a:lnTo>
                  <a:lnTo>
                    <a:pt x="0" y="7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9" name="Freeform 585"/>
            <p:cNvSpPr/>
            <p:nvPr/>
          </p:nvSpPr>
          <p:spPr bwMode="auto">
            <a:xfrm>
              <a:off x="9663743" y="1528809"/>
              <a:ext cx="180320" cy="375065"/>
            </a:xfrm>
            <a:custGeom>
              <a:avLst/>
              <a:gdLst>
                <a:gd name="T0" fmla="*/ 0 w 250"/>
                <a:gd name="T1" fmla="*/ 520 h 520"/>
                <a:gd name="T2" fmla="*/ 250 w 250"/>
                <a:gd name="T3" fmla="*/ 520 h 520"/>
                <a:gd name="T4" fmla="*/ 250 w 250"/>
                <a:gd name="T5" fmla="*/ 0 h 520"/>
                <a:gd name="T6" fmla="*/ 0 w 250"/>
                <a:gd name="T7" fmla="*/ 42 h 520"/>
                <a:gd name="T8" fmla="*/ 0 w 250"/>
                <a:gd name="T9" fmla="*/ 520 h 520"/>
              </a:gdLst>
              <a:ahLst/>
              <a:cxnLst>
                <a:cxn ang="0">
                  <a:pos x="T0" y="T1"/>
                </a:cxn>
                <a:cxn ang="0">
                  <a:pos x="T2" y="T3"/>
                </a:cxn>
                <a:cxn ang="0">
                  <a:pos x="T4" y="T5"/>
                </a:cxn>
                <a:cxn ang="0">
                  <a:pos x="T6" y="T7"/>
                </a:cxn>
                <a:cxn ang="0">
                  <a:pos x="T8" y="T9"/>
                </a:cxn>
              </a:cxnLst>
              <a:rect l="0" t="0" r="r" b="b"/>
              <a:pathLst>
                <a:path w="250" h="520">
                  <a:moveTo>
                    <a:pt x="0" y="520"/>
                  </a:moveTo>
                  <a:lnTo>
                    <a:pt x="250" y="520"/>
                  </a:lnTo>
                  <a:lnTo>
                    <a:pt x="250" y="0"/>
                  </a:lnTo>
                  <a:lnTo>
                    <a:pt x="0" y="42"/>
                  </a:lnTo>
                  <a:lnTo>
                    <a:pt x="0" y="5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0" name="Freeform 586"/>
            <p:cNvSpPr/>
            <p:nvPr/>
          </p:nvSpPr>
          <p:spPr bwMode="auto">
            <a:xfrm>
              <a:off x="9404083" y="1569922"/>
              <a:ext cx="189697" cy="333953"/>
            </a:xfrm>
            <a:custGeom>
              <a:avLst/>
              <a:gdLst>
                <a:gd name="T0" fmla="*/ 0 w 263"/>
                <a:gd name="T1" fmla="*/ 463 h 463"/>
                <a:gd name="T2" fmla="*/ 263 w 263"/>
                <a:gd name="T3" fmla="*/ 463 h 463"/>
                <a:gd name="T4" fmla="*/ 263 w 263"/>
                <a:gd name="T5" fmla="*/ 0 h 463"/>
                <a:gd name="T6" fmla="*/ 0 w 263"/>
                <a:gd name="T7" fmla="*/ 30 h 463"/>
                <a:gd name="T8" fmla="*/ 0 w 263"/>
                <a:gd name="T9" fmla="*/ 463 h 463"/>
              </a:gdLst>
              <a:ahLst/>
              <a:cxnLst>
                <a:cxn ang="0">
                  <a:pos x="T0" y="T1"/>
                </a:cxn>
                <a:cxn ang="0">
                  <a:pos x="T2" y="T3"/>
                </a:cxn>
                <a:cxn ang="0">
                  <a:pos x="T4" y="T5"/>
                </a:cxn>
                <a:cxn ang="0">
                  <a:pos x="T6" y="T7"/>
                </a:cxn>
                <a:cxn ang="0">
                  <a:pos x="T8" y="T9"/>
                </a:cxn>
              </a:cxnLst>
              <a:rect l="0" t="0" r="r" b="b"/>
              <a:pathLst>
                <a:path w="263" h="463">
                  <a:moveTo>
                    <a:pt x="0" y="463"/>
                  </a:moveTo>
                  <a:lnTo>
                    <a:pt x="263" y="463"/>
                  </a:lnTo>
                  <a:lnTo>
                    <a:pt x="263" y="0"/>
                  </a:lnTo>
                  <a:lnTo>
                    <a:pt x="0" y="30"/>
                  </a:lnTo>
                  <a:lnTo>
                    <a:pt x="0" y="4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21" name="组合 20"/>
          <p:cNvGrpSpPr>
            <a:grpSpLocks noChangeAspect="1"/>
          </p:cNvGrpSpPr>
          <p:nvPr/>
        </p:nvGrpSpPr>
        <p:grpSpPr>
          <a:xfrm>
            <a:off x="3678805" y="4323377"/>
            <a:ext cx="368654" cy="479980"/>
            <a:chOff x="3196030" y="1160235"/>
            <a:chExt cx="582794" cy="758785"/>
          </a:xfrm>
          <a:solidFill>
            <a:srgbClr val="123C55"/>
          </a:solidFill>
        </p:grpSpPr>
        <p:sp>
          <p:nvSpPr>
            <p:cNvPr id="22" name="Freeform 634"/>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3" name="Oval 635"/>
            <p:cNvSpPr>
              <a:spLocks noChangeArrowheads="1"/>
            </p:cNvSpPr>
            <p:nvPr/>
          </p:nvSpPr>
          <p:spPr bwMode="auto">
            <a:xfrm>
              <a:off x="3465068" y="1327572"/>
              <a:ext cx="85111" cy="87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4" name="Freeform 636"/>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5" name="Freeform 637"/>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6" name="Freeform 638"/>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27" name="组合 26"/>
          <p:cNvGrpSpPr/>
          <p:nvPr/>
        </p:nvGrpSpPr>
        <p:grpSpPr>
          <a:xfrm>
            <a:off x="6441003" y="4271550"/>
            <a:ext cx="415627" cy="415625"/>
            <a:chOff x="10362759" y="6408324"/>
            <a:chExt cx="178327" cy="178326"/>
          </a:xfrm>
          <a:solidFill>
            <a:srgbClr val="123C55"/>
          </a:solidFill>
        </p:grpSpPr>
        <p:sp>
          <p:nvSpPr>
            <p:cNvPr id="28" name="Freeform 578"/>
            <p:cNvSpPr/>
            <p:nvPr/>
          </p:nvSpPr>
          <p:spPr bwMode="auto">
            <a:xfrm>
              <a:off x="10506968" y="6502763"/>
              <a:ext cx="23742" cy="47307"/>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9" name="Freeform 579"/>
            <p:cNvSpPr/>
            <p:nvPr/>
          </p:nvSpPr>
          <p:spPr bwMode="auto">
            <a:xfrm>
              <a:off x="10452978" y="6408324"/>
              <a:ext cx="88108" cy="88460"/>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0" name="Freeform 580"/>
            <p:cNvSpPr/>
            <p:nvPr/>
          </p:nvSpPr>
          <p:spPr bwMode="auto">
            <a:xfrm>
              <a:off x="10362759" y="6418700"/>
              <a:ext cx="147551" cy="167950"/>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31" name="组合 30"/>
          <p:cNvGrpSpPr/>
          <p:nvPr/>
        </p:nvGrpSpPr>
        <p:grpSpPr>
          <a:xfrm>
            <a:off x="9252609" y="4297145"/>
            <a:ext cx="408658" cy="375867"/>
            <a:chOff x="10809811" y="6437824"/>
            <a:chExt cx="175337" cy="161268"/>
          </a:xfrm>
          <a:solidFill>
            <a:srgbClr val="123C55"/>
          </a:solidFill>
        </p:grpSpPr>
        <p:sp>
          <p:nvSpPr>
            <p:cNvPr id="32" name="Freeform 44"/>
            <p:cNvSpPr/>
            <p:nvPr/>
          </p:nvSpPr>
          <p:spPr bwMode="auto">
            <a:xfrm>
              <a:off x="10966858" y="6461038"/>
              <a:ext cx="18290" cy="16707"/>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3" name="Freeform 45"/>
            <p:cNvSpPr/>
            <p:nvPr/>
          </p:nvSpPr>
          <p:spPr bwMode="auto">
            <a:xfrm>
              <a:off x="10921133" y="6471942"/>
              <a:ext cx="56101" cy="69291"/>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4" name="Freeform 46"/>
            <p:cNvSpPr/>
            <p:nvPr/>
          </p:nvSpPr>
          <p:spPr bwMode="auto">
            <a:xfrm>
              <a:off x="10809811" y="6437824"/>
              <a:ext cx="138757" cy="161268"/>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5" name="Freeform 47"/>
            <p:cNvSpPr/>
            <p:nvPr/>
          </p:nvSpPr>
          <p:spPr bwMode="auto">
            <a:xfrm>
              <a:off x="10914978" y="6535429"/>
              <a:ext cx="16531" cy="18818"/>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7" name="Rectangle 48"/>
            <p:cNvSpPr>
              <a:spLocks noChangeArrowheads="1"/>
            </p:cNvSpPr>
            <p:nvPr/>
          </p:nvSpPr>
          <p:spPr bwMode="auto">
            <a:xfrm>
              <a:off x="10830563" y="6566557"/>
              <a:ext cx="55749" cy="84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8" name="Rectangle 49"/>
            <p:cNvSpPr>
              <a:spLocks noChangeArrowheads="1"/>
            </p:cNvSpPr>
            <p:nvPr/>
          </p:nvSpPr>
          <p:spPr bwMode="auto">
            <a:xfrm>
              <a:off x="10830563" y="6547915"/>
              <a:ext cx="55749" cy="82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9" name="Rectangle 50"/>
            <p:cNvSpPr>
              <a:spLocks noChangeArrowheads="1"/>
            </p:cNvSpPr>
            <p:nvPr/>
          </p:nvSpPr>
          <p:spPr bwMode="auto">
            <a:xfrm>
              <a:off x="10830563" y="6529977"/>
              <a:ext cx="55749" cy="79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0" name="Rectangle 51"/>
            <p:cNvSpPr>
              <a:spLocks noChangeArrowheads="1"/>
            </p:cNvSpPr>
            <p:nvPr/>
          </p:nvSpPr>
          <p:spPr bwMode="auto">
            <a:xfrm>
              <a:off x="10830563" y="6511336"/>
              <a:ext cx="55749" cy="79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1" name="Rectangle 52"/>
            <p:cNvSpPr>
              <a:spLocks noChangeArrowheads="1"/>
            </p:cNvSpPr>
            <p:nvPr/>
          </p:nvSpPr>
          <p:spPr bwMode="auto">
            <a:xfrm>
              <a:off x="10830563" y="6492694"/>
              <a:ext cx="55749" cy="826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2" name="Rectangle 53"/>
            <p:cNvSpPr>
              <a:spLocks noChangeArrowheads="1"/>
            </p:cNvSpPr>
            <p:nvPr/>
          </p:nvSpPr>
          <p:spPr bwMode="auto">
            <a:xfrm>
              <a:off x="10830563" y="6473876"/>
              <a:ext cx="55749" cy="84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43" name="文本框 42"/>
          <p:cNvSpPr txBox="1"/>
          <p:nvPr/>
        </p:nvSpPr>
        <p:spPr>
          <a:xfrm>
            <a:off x="957261" y="4345552"/>
            <a:ext cx="2268169"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44" name="矩形 43"/>
          <p:cNvSpPr/>
          <p:nvPr/>
        </p:nvSpPr>
        <p:spPr>
          <a:xfrm>
            <a:off x="1139839" y="4971942"/>
            <a:ext cx="2028459" cy="491930"/>
          </a:xfrm>
          <a:prstGeom prst="rect">
            <a:avLst/>
          </a:prstGeom>
          <a:noFill/>
        </p:spPr>
        <p:txBody>
          <a:bodyPr wrap="square" rtlCol="0">
            <a:spAutoFit/>
          </a:bodyPr>
          <a:lstStyle/>
          <a:p>
            <a:pPr algn="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45" name="文本框 44"/>
          <p:cNvSpPr txBox="1"/>
          <p:nvPr/>
        </p:nvSpPr>
        <p:spPr>
          <a:xfrm>
            <a:off x="3636913" y="4345552"/>
            <a:ext cx="2268169"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46" name="矩形 45"/>
          <p:cNvSpPr/>
          <p:nvPr/>
        </p:nvSpPr>
        <p:spPr>
          <a:xfrm>
            <a:off x="3819490" y="4971942"/>
            <a:ext cx="2028459" cy="491930"/>
          </a:xfrm>
          <a:prstGeom prst="rect">
            <a:avLst/>
          </a:prstGeom>
          <a:noFill/>
        </p:spPr>
        <p:txBody>
          <a:bodyPr wrap="square" rtlCol="0">
            <a:spAutoFit/>
          </a:bodyPr>
          <a:lstStyle/>
          <a:p>
            <a:pPr algn="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47" name="文本框 46"/>
          <p:cNvSpPr txBox="1"/>
          <p:nvPr/>
        </p:nvSpPr>
        <p:spPr>
          <a:xfrm>
            <a:off x="6503025" y="4345552"/>
            <a:ext cx="2268169"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48" name="矩形 47"/>
          <p:cNvSpPr/>
          <p:nvPr/>
        </p:nvSpPr>
        <p:spPr>
          <a:xfrm>
            <a:off x="6685602" y="4971942"/>
            <a:ext cx="2028459" cy="491930"/>
          </a:xfrm>
          <a:prstGeom prst="rect">
            <a:avLst/>
          </a:prstGeom>
          <a:noFill/>
        </p:spPr>
        <p:txBody>
          <a:bodyPr wrap="square" rtlCol="0">
            <a:spAutoFit/>
          </a:bodyPr>
          <a:lstStyle/>
          <a:p>
            <a:pPr algn="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49" name="文本框 48"/>
          <p:cNvSpPr txBox="1"/>
          <p:nvPr/>
        </p:nvSpPr>
        <p:spPr>
          <a:xfrm>
            <a:off x="9321459" y="4345552"/>
            <a:ext cx="2268169"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50" name="矩形 49"/>
          <p:cNvSpPr/>
          <p:nvPr/>
        </p:nvSpPr>
        <p:spPr>
          <a:xfrm>
            <a:off x="9328588" y="4941049"/>
            <a:ext cx="2028459" cy="491930"/>
          </a:xfrm>
          <a:prstGeom prst="rect">
            <a:avLst/>
          </a:prstGeom>
          <a:noFill/>
        </p:spPr>
        <p:txBody>
          <a:bodyPr wrap="square" rtlCol="0">
            <a:spAutoFit/>
          </a:bodyPr>
          <a:lstStyle/>
          <a:p>
            <a:pPr algn="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52" name="文本框 51"/>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5207458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10" presetClass="entr" presetSubtype="0" fill="hold" grpId="0" nodeType="withEffect" nodePh="1">
                                  <p:stCondLst>
                                    <p:cond delay="0"/>
                                  </p:stCondLst>
                                  <p:endCondLst>
                                    <p:cond evt="begin" delay="0">
                                      <p:tn val="10"/>
                                    </p:cond>
                                  </p:end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53" presetClass="entr" presetSubtype="16" fill="hold" nodeType="withEffect">
                                  <p:stCondLst>
                                    <p:cond delay="10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par>
                                <p:cTn id="18" presetID="17" presetClass="entr" presetSubtype="10" fill="hold" grpId="0" nodeType="withEffect">
                                  <p:stCondLst>
                                    <p:cond delay="200"/>
                                  </p:stCondLst>
                                  <p:iterate type="lt">
                                    <p:tmPct val="10000"/>
                                  </p:iterate>
                                  <p:childTnLst>
                                    <p:set>
                                      <p:cBhvr>
                                        <p:cTn id="19" dur="1" fill="hold">
                                          <p:stCondLst>
                                            <p:cond delay="0"/>
                                          </p:stCondLst>
                                        </p:cTn>
                                        <p:tgtEl>
                                          <p:spTgt spid="43"/>
                                        </p:tgtEl>
                                        <p:attrNameLst>
                                          <p:attrName>style.visibility</p:attrName>
                                        </p:attrNameLst>
                                      </p:cBhvr>
                                      <p:to>
                                        <p:strVal val="visible"/>
                                      </p:to>
                                    </p:set>
                                    <p:anim calcmode="lin" valueType="num">
                                      <p:cBhvr>
                                        <p:cTn id="20" dur="500" fill="hold"/>
                                        <p:tgtEl>
                                          <p:spTgt spid="43"/>
                                        </p:tgtEl>
                                        <p:attrNameLst>
                                          <p:attrName>ppt_w</p:attrName>
                                        </p:attrNameLst>
                                      </p:cBhvr>
                                      <p:tavLst>
                                        <p:tav tm="0">
                                          <p:val>
                                            <p:fltVal val="0"/>
                                          </p:val>
                                        </p:tav>
                                        <p:tav tm="100000">
                                          <p:val>
                                            <p:strVal val="#ppt_w"/>
                                          </p:val>
                                        </p:tav>
                                      </p:tavLst>
                                    </p:anim>
                                    <p:anim calcmode="lin" valueType="num">
                                      <p:cBhvr>
                                        <p:cTn id="21" dur="500" fill="hold"/>
                                        <p:tgtEl>
                                          <p:spTgt spid="43"/>
                                        </p:tgtEl>
                                        <p:attrNameLst>
                                          <p:attrName>ppt_h</p:attrName>
                                        </p:attrNameLst>
                                      </p:cBhvr>
                                      <p:tavLst>
                                        <p:tav tm="0">
                                          <p:val>
                                            <p:strVal val="#ppt_h"/>
                                          </p:val>
                                        </p:tav>
                                        <p:tav tm="100000">
                                          <p:val>
                                            <p:strVal val="#ppt_h"/>
                                          </p:val>
                                        </p:tav>
                                      </p:tavLst>
                                    </p:anim>
                                  </p:childTnLst>
                                </p:cTn>
                              </p:par>
                              <p:par>
                                <p:cTn id="22" presetID="22" presetClass="entr" presetSubtype="1" fill="hold" grpId="0" nodeType="withEffect">
                                  <p:stCondLst>
                                    <p:cond delay="400"/>
                                  </p:stCondLst>
                                  <p:childTnLst>
                                    <p:set>
                                      <p:cBhvr>
                                        <p:cTn id="23" dur="1" fill="hold">
                                          <p:stCondLst>
                                            <p:cond delay="0"/>
                                          </p:stCondLst>
                                        </p:cTn>
                                        <p:tgtEl>
                                          <p:spTgt spid="44"/>
                                        </p:tgtEl>
                                        <p:attrNameLst>
                                          <p:attrName>style.visibility</p:attrName>
                                        </p:attrNameLst>
                                      </p:cBhvr>
                                      <p:to>
                                        <p:strVal val="visible"/>
                                      </p:to>
                                    </p:set>
                                    <p:animEffect transition="in" filter="wipe(up)">
                                      <p:cBhvr>
                                        <p:cTn id="24" dur="500"/>
                                        <p:tgtEl>
                                          <p:spTgt spid="44"/>
                                        </p:tgtEl>
                                      </p:cBhvr>
                                    </p:animEffect>
                                  </p:childTnLst>
                                </p:cTn>
                              </p:par>
                              <p:par>
                                <p:cTn id="25" presetID="53" presetClass="entr" presetSubtype="16" fill="hold" nodeType="withEffect">
                                  <p:stCondLst>
                                    <p:cond delay="50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17" presetClass="entr" presetSubtype="10" fill="hold" grpId="0" nodeType="withEffect">
                                  <p:stCondLst>
                                    <p:cond delay="600"/>
                                  </p:stCondLst>
                                  <p:iterate type="lt">
                                    <p:tmPct val="10000"/>
                                  </p:iterate>
                                  <p:childTnLst>
                                    <p:set>
                                      <p:cBhvr>
                                        <p:cTn id="31" dur="1" fill="hold">
                                          <p:stCondLst>
                                            <p:cond delay="0"/>
                                          </p:stCondLst>
                                        </p:cTn>
                                        <p:tgtEl>
                                          <p:spTgt spid="45"/>
                                        </p:tgtEl>
                                        <p:attrNameLst>
                                          <p:attrName>style.visibility</p:attrName>
                                        </p:attrNameLst>
                                      </p:cBhvr>
                                      <p:to>
                                        <p:strVal val="visible"/>
                                      </p:to>
                                    </p:set>
                                    <p:anim calcmode="lin" valueType="num">
                                      <p:cBhvr>
                                        <p:cTn id="32" dur="500" fill="hold"/>
                                        <p:tgtEl>
                                          <p:spTgt spid="45"/>
                                        </p:tgtEl>
                                        <p:attrNameLst>
                                          <p:attrName>ppt_w</p:attrName>
                                        </p:attrNameLst>
                                      </p:cBhvr>
                                      <p:tavLst>
                                        <p:tav tm="0">
                                          <p:val>
                                            <p:fltVal val="0"/>
                                          </p:val>
                                        </p:tav>
                                        <p:tav tm="100000">
                                          <p:val>
                                            <p:strVal val="#ppt_w"/>
                                          </p:val>
                                        </p:tav>
                                      </p:tavLst>
                                    </p:anim>
                                    <p:anim calcmode="lin" valueType="num">
                                      <p:cBhvr>
                                        <p:cTn id="33" dur="500" fill="hold"/>
                                        <p:tgtEl>
                                          <p:spTgt spid="45"/>
                                        </p:tgtEl>
                                        <p:attrNameLst>
                                          <p:attrName>ppt_h</p:attrName>
                                        </p:attrNameLst>
                                      </p:cBhvr>
                                      <p:tavLst>
                                        <p:tav tm="0">
                                          <p:val>
                                            <p:strVal val="#ppt_h"/>
                                          </p:val>
                                        </p:tav>
                                        <p:tav tm="100000">
                                          <p:val>
                                            <p:strVal val="#ppt_h"/>
                                          </p:val>
                                        </p:tav>
                                      </p:tavLst>
                                    </p:anim>
                                  </p:childTnLst>
                                </p:cTn>
                              </p:par>
                              <p:par>
                                <p:cTn id="34" presetID="22" presetClass="entr" presetSubtype="1" fill="hold" grpId="0" nodeType="withEffect">
                                  <p:stCondLst>
                                    <p:cond delay="700"/>
                                  </p:stCondLst>
                                  <p:childTnLst>
                                    <p:set>
                                      <p:cBhvr>
                                        <p:cTn id="35" dur="1" fill="hold">
                                          <p:stCondLst>
                                            <p:cond delay="0"/>
                                          </p:stCondLst>
                                        </p:cTn>
                                        <p:tgtEl>
                                          <p:spTgt spid="46"/>
                                        </p:tgtEl>
                                        <p:attrNameLst>
                                          <p:attrName>style.visibility</p:attrName>
                                        </p:attrNameLst>
                                      </p:cBhvr>
                                      <p:to>
                                        <p:strVal val="visible"/>
                                      </p:to>
                                    </p:set>
                                    <p:animEffect transition="in" filter="wipe(up)">
                                      <p:cBhvr>
                                        <p:cTn id="36" dur="500"/>
                                        <p:tgtEl>
                                          <p:spTgt spid="46"/>
                                        </p:tgtEl>
                                      </p:cBhvr>
                                    </p:animEffect>
                                  </p:childTnLst>
                                </p:cTn>
                              </p:par>
                              <p:par>
                                <p:cTn id="37" presetID="53" presetClass="entr" presetSubtype="16" fill="hold" nodeType="withEffect">
                                  <p:stCondLst>
                                    <p:cond delay="90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17" presetClass="entr" presetSubtype="10" fill="hold" grpId="0" nodeType="withEffect">
                                  <p:stCondLst>
                                    <p:cond delay="1100"/>
                                  </p:stCondLst>
                                  <p:iterate type="lt">
                                    <p:tmPct val="10000"/>
                                  </p:iterate>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ppt_w</p:attrName>
                                        </p:attrNameLst>
                                      </p:cBhvr>
                                      <p:tavLst>
                                        <p:tav tm="0">
                                          <p:val>
                                            <p:fltVal val="0"/>
                                          </p:val>
                                        </p:tav>
                                        <p:tav tm="100000">
                                          <p:val>
                                            <p:strVal val="#ppt_w"/>
                                          </p:val>
                                        </p:tav>
                                      </p:tavLst>
                                    </p:anim>
                                    <p:anim calcmode="lin" valueType="num">
                                      <p:cBhvr>
                                        <p:cTn id="45" dur="500" fill="hold"/>
                                        <p:tgtEl>
                                          <p:spTgt spid="47"/>
                                        </p:tgtEl>
                                        <p:attrNameLst>
                                          <p:attrName>ppt_h</p:attrName>
                                        </p:attrNameLst>
                                      </p:cBhvr>
                                      <p:tavLst>
                                        <p:tav tm="0">
                                          <p:val>
                                            <p:strVal val="#ppt_h"/>
                                          </p:val>
                                        </p:tav>
                                        <p:tav tm="100000">
                                          <p:val>
                                            <p:strVal val="#ppt_h"/>
                                          </p:val>
                                        </p:tav>
                                      </p:tavLst>
                                    </p:anim>
                                  </p:childTnLst>
                                </p:cTn>
                              </p:par>
                              <p:par>
                                <p:cTn id="46" presetID="22" presetClass="entr" presetSubtype="1" fill="hold" grpId="0" nodeType="withEffect">
                                  <p:stCondLst>
                                    <p:cond delay="1300"/>
                                  </p:stCondLst>
                                  <p:childTnLst>
                                    <p:set>
                                      <p:cBhvr>
                                        <p:cTn id="47" dur="1" fill="hold">
                                          <p:stCondLst>
                                            <p:cond delay="0"/>
                                          </p:stCondLst>
                                        </p:cTn>
                                        <p:tgtEl>
                                          <p:spTgt spid="48"/>
                                        </p:tgtEl>
                                        <p:attrNameLst>
                                          <p:attrName>style.visibility</p:attrName>
                                        </p:attrNameLst>
                                      </p:cBhvr>
                                      <p:to>
                                        <p:strVal val="visible"/>
                                      </p:to>
                                    </p:set>
                                    <p:animEffect transition="in" filter="wipe(up)">
                                      <p:cBhvr>
                                        <p:cTn id="48" dur="500"/>
                                        <p:tgtEl>
                                          <p:spTgt spid="48"/>
                                        </p:tgtEl>
                                      </p:cBhvr>
                                    </p:animEffect>
                                  </p:childTnLst>
                                </p:cTn>
                              </p:par>
                              <p:par>
                                <p:cTn id="49" presetID="53" presetClass="entr" presetSubtype="16" fill="hold" nodeType="withEffect">
                                  <p:stCondLst>
                                    <p:cond delay="140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par>
                                <p:cTn id="54" presetID="17" presetClass="entr" presetSubtype="10" fill="hold" grpId="0" nodeType="withEffect">
                                  <p:stCondLst>
                                    <p:cond delay="1500"/>
                                  </p:stCondLst>
                                  <p:iterate type="lt">
                                    <p:tmPct val="10000"/>
                                  </p:iterate>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strVal val="#ppt_h"/>
                                          </p:val>
                                        </p:tav>
                                        <p:tav tm="100000">
                                          <p:val>
                                            <p:strVal val="#ppt_h"/>
                                          </p:val>
                                        </p:tav>
                                      </p:tavLst>
                                    </p:anim>
                                  </p:childTnLst>
                                </p:cTn>
                              </p:par>
                              <p:par>
                                <p:cTn id="58" presetID="22" presetClass="entr" presetSubtype="1" fill="hold" grpId="0" nodeType="withEffect">
                                  <p:stCondLst>
                                    <p:cond delay="1700"/>
                                  </p:stCondLst>
                                  <p:childTnLst>
                                    <p:set>
                                      <p:cBhvr>
                                        <p:cTn id="59" dur="1" fill="hold">
                                          <p:stCondLst>
                                            <p:cond delay="0"/>
                                          </p:stCondLst>
                                        </p:cTn>
                                        <p:tgtEl>
                                          <p:spTgt spid="50"/>
                                        </p:tgtEl>
                                        <p:attrNameLst>
                                          <p:attrName>style.visibility</p:attrName>
                                        </p:attrNameLst>
                                      </p:cBhvr>
                                      <p:to>
                                        <p:strVal val="visible"/>
                                      </p:to>
                                    </p:set>
                                    <p:animEffect transition="in" filter="wipe(up)">
                                      <p:cBhvr>
                                        <p:cTn id="6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5" grpId="0"/>
      <p:bldP spid="43" grpId="0"/>
      <p:bldP spid="44" grpId="0"/>
      <p:bldP spid="45" grpId="0"/>
      <p:bldP spid="46" grpId="0"/>
      <p:bldP spid="47" grpId="0"/>
      <p:bldP spid="48" grpId="0"/>
      <p:bldP spid="49" grpId="0"/>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pic>
        <p:nvPicPr>
          <p:cNvPr id="4" name="Picture 6" descr="Laptop Mask 1.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6887" y="2270461"/>
            <a:ext cx="5054725" cy="3083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组合 6"/>
          <p:cNvGrpSpPr/>
          <p:nvPr/>
        </p:nvGrpSpPr>
        <p:grpSpPr bwMode="auto">
          <a:xfrm>
            <a:off x="6461020" y="2746571"/>
            <a:ext cx="4735730" cy="2109990"/>
            <a:chOff x="6461241" y="2746022"/>
            <a:chExt cx="4736592" cy="2110465"/>
          </a:xfrm>
          <a:effectLst/>
        </p:grpSpPr>
        <p:cxnSp>
          <p:nvCxnSpPr>
            <p:cNvPr id="8" name="直接连接符 7"/>
            <p:cNvCxnSpPr/>
            <p:nvPr/>
          </p:nvCxnSpPr>
          <p:spPr>
            <a:xfrm>
              <a:off x="6461241" y="3258752"/>
              <a:ext cx="4736592" cy="0"/>
            </a:xfrm>
            <a:prstGeom prst="line">
              <a:avLst/>
            </a:prstGeom>
            <a:ln>
              <a:solidFill>
                <a:srgbClr val="969696"/>
              </a:solidFill>
            </a:ln>
          </p:spPr>
          <p:style>
            <a:lnRef idx="1">
              <a:schemeClr val="accent1"/>
            </a:lnRef>
            <a:fillRef idx="0">
              <a:schemeClr val="accent1"/>
            </a:fillRef>
            <a:effectRef idx="0">
              <a:schemeClr val="accent1"/>
            </a:effectRef>
            <a:fontRef idx="minor">
              <a:schemeClr val="tx1"/>
            </a:fontRef>
          </p:style>
        </p:cxnSp>
        <p:sp>
          <p:nvSpPr>
            <p:cNvPr id="9" name="矩形 19"/>
            <p:cNvSpPr>
              <a:spLocks noChangeArrowheads="1"/>
            </p:cNvSpPr>
            <p:nvPr/>
          </p:nvSpPr>
          <p:spPr bwMode="auto">
            <a:xfrm>
              <a:off x="6470374" y="3422034"/>
              <a:ext cx="4727459" cy="49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kumimoji="1">
                  <a:solidFill>
                    <a:schemeClr val="tx1"/>
                  </a:solidFill>
                  <a:latin typeface="Calibri" panose="020F0502020204030204" charset="0"/>
                  <a:ea typeface="宋体" panose="02010600030101010101" pitchFamily="2" charset="-122"/>
                </a:defRPr>
              </a:lvl1pPr>
              <a:lvl2pPr marL="742950" indent="-285750" defTabSz="1216025">
                <a:defRPr kumimoji="1">
                  <a:solidFill>
                    <a:schemeClr val="tx1"/>
                  </a:solidFill>
                  <a:latin typeface="Calibri" panose="020F0502020204030204" charset="0"/>
                  <a:ea typeface="宋体" panose="02010600030101010101" pitchFamily="2" charset="-122"/>
                </a:defRPr>
              </a:lvl2pPr>
              <a:lvl3pPr marL="1143000" indent="-228600" defTabSz="1216025">
                <a:defRPr kumimoji="1">
                  <a:solidFill>
                    <a:schemeClr val="tx1"/>
                  </a:solidFill>
                  <a:latin typeface="Calibri" panose="020F0502020204030204" charset="0"/>
                  <a:ea typeface="宋体" panose="02010600030101010101" pitchFamily="2" charset="-122"/>
                </a:defRPr>
              </a:lvl3pPr>
              <a:lvl4pPr marL="1600200" indent="-228600" defTabSz="1216025">
                <a:defRPr kumimoji="1">
                  <a:solidFill>
                    <a:schemeClr val="tx1"/>
                  </a:solidFill>
                  <a:latin typeface="Calibri" panose="020F0502020204030204" charset="0"/>
                  <a:ea typeface="宋体" panose="02010600030101010101" pitchFamily="2" charset="-122"/>
                </a:defRPr>
              </a:lvl4pPr>
              <a:lvl5pPr marL="2057400" indent="-228600" defTabSz="1216025">
                <a:defRPr kumimoji="1">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9pPr>
            </a:lstStyle>
            <a:p>
              <a:pPr>
                <a:lnSpc>
                  <a:spcPct val="120000"/>
                </a:lnSpc>
                <a:spcBef>
                  <a:spcPct val="20000"/>
                </a:spcBef>
              </a:pPr>
              <a:r>
                <a:rPr kumimoji="0" lang="zh-CN" altLang="en-US"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点击更改文本内容，格式可自定义。点击更改文本内容，格式可自定义</a:t>
              </a:r>
              <a:endParaRPr kumimoji="0" lang="en-US" altLang="zh-CN"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TextBox 13"/>
            <p:cNvSpPr txBox="1">
              <a:spLocks noChangeArrowheads="1"/>
            </p:cNvSpPr>
            <p:nvPr/>
          </p:nvSpPr>
          <p:spPr bwMode="auto">
            <a:xfrm>
              <a:off x="6470374" y="2746022"/>
              <a:ext cx="2752879"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kumimoji="1">
                  <a:solidFill>
                    <a:schemeClr val="tx1"/>
                  </a:solidFill>
                  <a:latin typeface="Calibri" panose="020F0502020204030204" charset="0"/>
                  <a:ea typeface="宋体" panose="02010600030101010101" pitchFamily="2" charset="-122"/>
                </a:defRPr>
              </a:lvl1pPr>
              <a:lvl2pPr marL="742950" indent="-285750" defTabSz="1216025">
                <a:defRPr kumimoji="1">
                  <a:solidFill>
                    <a:schemeClr val="tx1"/>
                  </a:solidFill>
                  <a:latin typeface="Calibri" panose="020F0502020204030204" charset="0"/>
                  <a:ea typeface="宋体" panose="02010600030101010101" pitchFamily="2" charset="-122"/>
                </a:defRPr>
              </a:lvl2pPr>
              <a:lvl3pPr marL="1143000" indent="-228600" defTabSz="1216025">
                <a:defRPr kumimoji="1">
                  <a:solidFill>
                    <a:schemeClr val="tx1"/>
                  </a:solidFill>
                  <a:latin typeface="Calibri" panose="020F0502020204030204" charset="0"/>
                  <a:ea typeface="宋体" panose="02010600030101010101" pitchFamily="2" charset="-122"/>
                </a:defRPr>
              </a:lvl3pPr>
              <a:lvl4pPr marL="1600200" indent="-228600" defTabSz="1216025">
                <a:defRPr kumimoji="1">
                  <a:solidFill>
                    <a:schemeClr val="tx1"/>
                  </a:solidFill>
                  <a:latin typeface="Calibri" panose="020F0502020204030204" charset="0"/>
                  <a:ea typeface="宋体" panose="02010600030101010101" pitchFamily="2" charset="-122"/>
                </a:defRPr>
              </a:lvl4pPr>
              <a:lvl5pPr marL="2057400" indent="-228600" defTabSz="1216025">
                <a:defRPr kumimoji="1">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9pPr>
            </a:lstStyle>
            <a:p>
              <a:pPr>
                <a:spcBef>
                  <a:spcPct val="20000"/>
                </a:spcBef>
              </a:pPr>
              <a:r>
                <a:rPr kumimoji="0" lang="zh-CN" altLang="en-US" sz="2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kumimoji="0" lang="en-US" altLang="zh-CN" sz="2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 name="矩形 21"/>
            <p:cNvSpPr>
              <a:spLocks noChangeArrowheads="1"/>
            </p:cNvSpPr>
            <p:nvPr/>
          </p:nvSpPr>
          <p:spPr bwMode="auto">
            <a:xfrm>
              <a:off x="6461241" y="4361047"/>
              <a:ext cx="4727459" cy="49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kumimoji="1">
                  <a:solidFill>
                    <a:schemeClr val="tx1"/>
                  </a:solidFill>
                  <a:latin typeface="Calibri" panose="020F0502020204030204" charset="0"/>
                  <a:ea typeface="宋体" panose="02010600030101010101" pitchFamily="2" charset="-122"/>
                </a:defRPr>
              </a:lvl1pPr>
              <a:lvl2pPr marL="742950" indent="-285750" defTabSz="1216025">
                <a:defRPr kumimoji="1">
                  <a:solidFill>
                    <a:schemeClr val="tx1"/>
                  </a:solidFill>
                  <a:latin typeface="Calibri" panose="020F0502020204030204" charset="0"/>
                  <a:ea typeface="宋体" panose="02010600030101010101" pitchFamily="2" charset="-122"/>
                </a:defRPr>
              </a:lvl2pPr>
              <a:lvl3pPr marL="1143000" indent="-228600" defTabSz="1216025">
                <a:defRPr kumimoji="1">
                  <a:solidFill>
                    <a:schemeClr val="tx1"/>
                  </a:solidFill>
                  <a:latin typeface="Calibri" panose="020F0502020204030204" charset="0"/>
                  <a:ea typeface="宋体" panose="02010600030101010101" pitchFamily="2" charset="-122"/>
                </a:defRPr>
              </a:lvl3pPr>
              <a:lvl4pPr marL="1600200" indent="-228600" defTabSz="1216025">
                <a:defRPr kumimoji="1">
                  <a:solidFill>
                    <a:schemeClr val="tx1"/>
                  </a:solidFill>
                  <a:latin typeface="Calibri" panose="020F0502020204030204" charset="0"/>
                  <a:ea typeface="宋体" panose="02010600030101010101" pitchFamily="2" charset="-122"/>
                </a:defRPr>
              </a:lvl4pPr>
              <a:lvl5pPr marL="2057400" indent="-228600" defTabSz="1216025">
                <a:defRPr kumimoji="1">
                  <a:solidFill>
                    <a:schemeClr val="tx1"/>
                  </a:solidFill>
                  <a:latin typeface="Calibri" panose="020F0502020204030204" charset="0"/>
                  <a:ea typeface="宋体" panose="02010600030101010101" pitchFamily="2" charset="-122"/>
                </a:defRPr>
              </a:lvl5pPr>
              <a:lvl6pPr marL="25146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6pPr>
              <a:lvl7pPr marL="29718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7pPr>
              <a:lvl8pPr marL="34290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8pPr>
              <a:lvl9pPr marL="3886200" indent="-228600" defTabSz="1216025" fontAlgn="base">
                <a:spcBef>
                  <a:spcPct val="0"/>
                </a:spcBef>
                <a:spcAft>
                  <a:spcPct val="0"/>
                </a:spcAft>
                <a:defRPr kumimoji="1">
                  <a:solidFill>
                    <a:schemeClr val="tx1"/>
                  </a:solidFill>
                  <a:latin typeface="Calibri" panose="020F0502020204030204" charset="0"/>
                  <a:ea typeface="宋体" panose="02010600030101010101" pitchFamily="2" charset="-122"/>
                </a:defRPr>
              </a:lvl9pPr>
            </a:lstStyle>
            <a:p>
              <a:pPr>
                <a:lnSpc>
                  <a:spcPct val="120000"/>
                </a:lnSpc>
                <a:spcBef>
                  <a:spcPct val="20000"/>
                </a:spcBef>
              </a:pPr>
              <a:r>
                <a:rPr kumimoji="0" lang="zh-CN" altLang="en-US"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点击更改文本内容，格式可自定义。点击更改文本内容，格式可自定义</a:t>
              </a:r>
              <a:endParaRPr kumimoji="0" lang="en-US" altLang="zh-CN"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pic>
        <p:nvPicPr>
          <p:cNvPr id="2" name="图片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252574" y="2383545"/>
            <a:ext cx="3950361" cy="2512306"/>
          </a:xfrm>
          <a:prstGeom prst="rect">
            <a:avLst/>
          </a:prstGeom>
        </p:spPr>
      </p:pic>
      <p:sp>
        <p:nvSpPr>
          <p:cNvPr id="12" name="文本框 11"/>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11414088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pic>
        <p:nvPicPr>
          <p:cNvPr id="3" name="Picture 19"/>
          <p:cNvPicPr>
            <a:picLocks noChangeAspect="1" noChangeArrowheads="1"/>
          </p:cNvPicPr>
          <p:nvPr/>
        </p:nvPicPr>
        <p:blipFill>
          <a:blip r:embed="rId3"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5485007" y="5566217"/>
            <a:ext cx="3332785" cy="73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9"/>
          <p:cNvPicPr>
            <a:picLocks noChangeAspect="1" noChangeArrowheads="1"/>
          </p:cNvPicPr>
          <p:nvPr/>
        </p:nvPicPr>
        <p:blipFill>
          <a:blip r:embed="rId4" cstate="email">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3100217" y="5568336"/>
            <a:ext cx="3330669" cy="732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Freeform 104"/>
          <p:cNvSpPr/>
          <p:nvPr/>
        </p:nvSpPr>
        <p:spPr bwMode="auto">
          <a:xfrm>
            <a:off x="6094430" y="4643622"/>
            <a:ext cx="1151134" cy="1250590"/>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lIns="91405" tIns="45703" rIns="91405" bIns="45703"/>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6" name="Freeform 105"/>
          <p:cNvSpPr/>
          <p:nvPr/>
        </p:nvSpPr>
        <p:spPr bwMode="auto">
          <a:xfrm>
            <a:off x="6094430" y="4643622"/>
            <a:ext cx="1151134" cy="1250590"/>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05" tIns="45703" rIns="91405" bIns="45703"/>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7" name="Freeform 106"/>
          <p:cNvSpPr/>
          <p:nvPr/>
        </p:nvSpPr>
        <p:spPr bwMode="auto">
          <a:xfrm>
            <a:off x="4752852" y="4643622"/>
            <a:ext cx="1155366" cy="1250590"/>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lIns="91405" tIns="45703" rIns="91405" bIns="45703"/>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 name="Freeform 107"/>
          <p:cNvSpPr/>
          <p:nvPr/>
        </p:nvSpPr>
        <p:spPr bwMode="auto">
          <a:xfrm>
            <a:off x="4752852" y="4643622"/>
            <a:ext cx="1155366" cy="1250590"/>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1405" tIns="45703" rIns="91405" bIns="45703"/>
          <a:lstStyle/>
          <a:p>
            <a:pPr fontAlgn="base">
              <a:spcBef>
                <a:spcPct val="0"/>
              </a:spcBef>
              <a:spcAft>
                <a:spcPct val="0"/>
              </a:spcAft>
              <a:defRPr/>
            </a:pPr>
            <a:endParaRPr lang="zh-CN" altLang="en-US" sz="1799">
              <a:solidFill>
                <a:schemeClr val="tx1">
                  <a:lumMod val="65000"/>
                  <a:lumOff val="35000"/>
                </a:schemeClr>
              </a:solidFill>
              <a:effectLst>
                <a:outerShdw blurRad="60007" dist="310007" dir="7680000" sy="30000" kx="1300200" algn="ctr" rotWithShape="0">
                  <a:prstClr val="black">
                    <a:alpha val="32000"/>
                  </a:prst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 name="Freeform 108"/>
          <p:cNvSpPr/>
          <p:nvPr/>
        </p:nvSpPr>
        <p:spPr bwMode="auto">
          <a:xfrm>
            <a:off x="5999210" y="2062030"/>
            <a:ext cx="2014484" cy="2369982"/>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lIns="91405" tIns="45703" rIns="91405" bIns="45703"/>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Freeform 109"/>
          <p:cNvSpPr/>
          <p:nvPr/>
        </p:nvSpPr>
        <p:spPr bwMode="auto">
          <a:xfrm>
            <a:off x="3984725" y="2062030"/>
            <a:ext cx="2014484" cy="2369982"/>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lIns="91405" tIns="45703" rIns="91405" bIns="45703"/>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 name="Freeform 121"/>
          <p:cNvSpPr/>
          <p:nvPr/>
        </p:nvSpPr>
        <p:spPr bwMode="auto">
          <a:xfrm>
            <a:off x="5698726" y="3898768"/>
            <a:ext cx="253927" cy="251811"/>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EB605F"/>
          </a:solidFill>
          <a:ln>
            <a:noFill/>
          </a:ln>
          <a:effectLst>
            <a:outerShdw blurRad="279400" dist="279400" dir="5400000" algn="ctr" rotWithShape="0">
              <a:srgbClr val="000000">
                <a:alpha val="43137"/>
              </a:srgbClr>
            </a:outerShdw>
          </a:effectLst>
        </p:spPr>
        <p:txBody>
          <a:bodyPr lIns="91405" tIns="45703" rIns="91405" bIns="45703"/>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 name="Freeform 122"/>
          <p:cNvSpPr/>
          <p:nvPr/>
        </p:nvSpPr>
        <p:spPr bwMode="auto">
          <a:xfrm>
            <a:off x="6001329" y="3835283"/>
            <a:ext cx="315292" cy="315293"/>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EB605F"/>
          </a:solidFill>
          <a:ln>
            <a:noFill/>
          </a:ln>
          <a:effectLst>
            <a:outerShdw blurRad="279400" dist="279400" dir="5400000" algn="ctr" rotWithShape="0">
              <a:srgbClr val="000000">
                <a:alpha val="43137"/>
              </a:srgbClr>
            </a:outerShdw>
          </a:effectLst>
        </p:spPr>
        <p:txBody>
          <a:bodyPr lIns="91405" tIns="45703" rIns="91405" bIns="45703"/>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3" name="Freeform 123"/>
          <p:cNvSpPr/>
          <p:nvPr/>
        </p:nvSpPr>
        <p:spPr bwMode="auto">
          <a:xfrm>
            <a:off x="5698726" y="4203479"/>
            <a:ext cx="253927" cy="247579"/>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EB605F"/>
          </a:solidFill>
          <a:ln>
            <a:noFill/>
          </a:ln>
          <a:effectLst>
            <a:outerShdw blurRad="279400" dist="279400" dir="5400000" algn="ctr" rotWithShape="0">
              <a:srgbClr val="000000">
                <a:alpha val="43137"/>
              </a:srgbClr>
            </a:outerShdw>
          </a:effectLst>
        </p:spPr>
        <p:txBody>
          <a:bodyPr lIns="91405" tIns="45703" rIns="91405" bIns="45703"/>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4" name="Freeform 124"/>
          <p:cNvSpPr/>
          <p:nvPr/>
        </p:nvSpPr>
        <p:spPr bwMode="auto">
          <a:xfrm>
            <a:off x="6001329" y="4203479"/>
            <a:ext cx="249695" cy="247579"/>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EB605F"/>
          </a:solidFill>
          <a:ln>
            <a:noFill/>
          </a:ln>
          <a:effectLst>
            <a:outerShdw blurRad="279400" dist="279400" dir="5400000" algn="ctr" rotWithShape="0">
              <a:srgbClr val="000000">
                <a:alpha val="43137"/>
              </a:srgbClr>
            </a:outerShdw>
          </a:effectLst>
        </p:spPr>
        <p:txBody>
          <a:bodyPr lIns="91405" tIns="45703" rIns="91405" bIns="45703"/>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5" name="矩形 1"/>
          <p:cNvSpPr>
            <a:spLocks noChangeArrowheads="1"/>
          </p:cNvSpPr>
          <p:nvPr/>
        </p:nvSpPr>
        <p:spPr bwMode="auto">
          <a:xfrm>
            <a:off x="8472348" y="2163846"/>
            <a:ext cx="2298035" cy="1476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此处添加标题内容</a:t>
            </a:r>
            <a:endParaRPr lang="en-US" altLang="zh-CN"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just" eaLnBrk="1" fontAlgn="base" hangingPunct="1">
              <a:lnSpc>
                <a:spcPct val="150000"/>
              </a:lnSpc>
              <a:spcBef>
                <a:spcPct val="0"/>
              </a:spcBef>
              <a:spcAft>
                <a:spcPct val="0"/>
              </a:spcAft>
            </a:pPr>
            <a:r>
              <a:rPr lang="zh-CN" alt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点击此处添加内容</a:t>
            </a:r>
            <a:endParaRPr lang="en-US" altLang="zh-CN"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just" eaLnBrk="1" fontAlgn="base" hangingPunct="1">
              <a:lnSpc>
                <a:spcPct val="150000"/>
              </a:lnSpc>
              <a:spcBef>
                <a:spcPct val="0"/>
              </a:spcBef>
              <a:spcAft>
                <a:spcPct val="0"/>
              </a:spcAft>
            </a:pPr>
            <a:r>
              <a:rPr lang="zh-CN" alt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点击此处添加内容</a:t>
            </a:r>
            <a:endParaRPr lang="zh-CN" altLang="zh-CN"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just" eaLnBrk="1" fontAlgn="base" hangingPunct="1">
              <a:lnSpc>
                <a:spcPct val="150000"/>
              </a:lnSpc>
              <a:spcBef>
                <a:spcPct val="0"/>
              </a:spcBef>
              <a:spcAft>
                <a:spcPct val="0"/>
              </a:spcAft>
            </a:pPr>
            <a:endParaRPr lang="zh-CN" altLang="zh-CN"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6" name="任意多边形 15"/>
          <p:cNvSpPr/>
          <p:nvPr/>
        </p:nvSpPr>
        <p:spPr>
          <a:xfrm flipH="1">
            <a:off x="1731127" y="2601627"/>
            <a:ext cx="3648078" cy="821029"/>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lIns="91405" tIns="45703" rIns="91405" bIns="45703" anchor="ctr"/>
          <a:lstStyle/>
          <a:p>
            <a:pPr algn="ctr" fontAlgn="base">
              <a:spcBef>
                <a:spcPct val="0"/>
              </a:spcBef>
              <a:spcAft>
                <a:spcPct val="0"/>
              </a:spcAft>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7" name="矩形 1"/>
          <p:cNvSpPr>
            <a:spLocks noChangeArrowheads="1"/>
          </p:cNvSpPr>
          <p:nvPr/>
        </p:nvSpPr>
        <p:spPr bwMode="auto">
          <a:xfrm>
            <a:off x="2145347" y="2163846"/>
            <a:ext cx="2298035" cy="1476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此处添加标题内容</a:t>
            </a:r>
            <a:endParaRPr lang="en-US" altLang="zh-CN"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just" eaLnBrk="1" fontAlgn="base" hangingPunct="1">
              <a:lnSpc>
                <a:spcPct val="150000"/>
              </a:lnSpc>
              <a:spcBef>
                <a:spcPct val="0"/>
              </a:spcBef>
              <a:spcAft>
                <a:spcPct val="0"/>
              </a:spcAft>
            </a:pPr>
            <a:r>
              <a:rPr lang="zh-CN" alt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点击此处添加内容</a:t>
            </a:r>
            <a:endParaRPr lang="en-US" altLang="zh-CN"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just" eaLnBrk="1" fontAlgn="base" hangingPunct="1">
              <a:lnSpc>
                <a:spcPct val="150000"/>
              </a:lnSpc>
              <a:spcBef>
                <a:spcPct val="0"/>
              </a:spcBef>
              <a:spcAft>
                <a:spcPct val="0"/>
              </a:spcAft>
            </a:pPr>
            <a:r>
              <a:rPr lang="zh-CN" alt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点击此处添加内容</a:t>
            </a:r>
            <a:endParaRPr lang="zh-CN" altLang="zh-CN"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just" eaLnBrk="1" fontAlgn="base" hangingPunct="1">
              <a:lnSpc>
                <a:spcPct val="150000"/>
              </a:lnSpc>
              <a:spcBef>
                <a:spcPct val="0"/>
              </a:spcBef>
              <a:spcAft>
                <a:spcPct val="0"/>
              </a:spcAft>
            </a:pPr>
            <a:endParaRPr lang="zh-CN" altLang="zh-CN"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8" name="任意多边形 17"/>
          <p:cNvSpPr/>
          <p:nvPr/>
        </p:nvSpPr>
        <p:spPr>
          <a:xfrm flipH="1">
            <a:off x="1743828" y="4635157"/>
            <a:ext cx="3243910" cy="82737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lIns="91405" tIns="45703" rIns="91405" bIns="45703" anchor="ctr"/>
          <a:lstStyle/>
          <a:p>
            <a:pPr algn="ctr" fontAlgn="base">
              <a:spcBef>
                <a:spcPct val="0"/>
              </a:spcBef>
              <a:spcAft>
                <a:spcPct val="0"/>
              </a:spcAft>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9" name="矩形 1"/>
          <p:cNvSpPr>
            <a:spLocks noChangeArrowheads="1"/>
          </p:cNvSpPr>
          <p:nvPr/>
        </p:nvSpPr>
        <p:spPr bwMode="auto">
          <a:xfrm>
            <a:off x="2145347" y="4191028"/>
            <a:ext cx="2298035" cy="1061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799" b="1">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此处添加标题内容</a:t>
            </a:r>
            <a:endParaRPr lang="en-US" altLang="zh-CN" sz="1799" b="1">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just" eaLnBrk="1" fontAlgn="base" hangingPunct="1">
              <a:lnSpc>
                <a:spcPct val="150000"/>
              </a:lnSpc>
              <a:spcBef>
                <a:spcPct val="0"/>
              </a:spcBef>
              <a:spcAft>
                <a:spcPct val="0"/>
              </a:spcAft>
            </a:pPr>
            <a:r>
              <a:rPr lang="zh-CN" altLang="en-US"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点击此处添加内容</a:t>
            </a:r>
            <a:endParaRPr lang="en-US" altLang="zh-CN"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just" eaLnBrk="1" fontAlgn="base" hangingPunct="1">
              <a:lnSpc>
                <a:spcPct val="150000"/>
              </a:lnSpc>
              <a:spcBef>
                <a:spcPct val="0"/>
              </a:spcBef>
              <a:spcAft>
                <a:spcPct val="0"/>
              </a:spcAft>
            </a:pPr>
            <a:r>
              <a:rPr lang="zh-CN" altLang="en-US"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点击此处添加内容</a:t>
            </a:r>
            <a:endParaRPr lang="zh-CN" altLang="zh-CN"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0" name="矩形 1"/>
          <p:cNvSpPr>
            <a:spLocks noChangeArrowheads="1"/>
          </p:cNvSpPr>
          <p:nvPr/>
        </p:nvSpPr>
        <p:spPr bwMode="auto">
          <a:xfrm>
            <a:off x="8472348" y="4188909"/>
            <a:ext cx="2298035" cy="1476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5" tIns="45703" rIns="91405" bIns="45703">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799" b="1">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此处添加标题内容</a:t>
            </a:r>
            <a:endParaRPr lang="en-US" altLang="zh-CN" sz="1799" b="1">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just" eaLnBrk="1" fontAlgn="base" hangingPunct="1">
              <a:lnSpc>
                <a:spcPct val="150000"/>
              </a:lnSpc>
              <a:spcBef>
                <a:spcPct val="0"/>
              </a:spcBef>
              <a:spcAft>
                <a:spcPct val="0"/>
              </a:spcAft>
            </a:pPr>
            <a:r>
              <a:rPr lang="zh-CN" altLang="en-US"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点击此处添加内容</a:t>
            </a:r>
            <a:endParaRPr lang="en-US" altLang="zh-CN"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just" eaLnBrk="1" fontAlgn="base" hangingPunct="1">
              <a:lnSpc>
                <a:spcPct val="150000"/>
              </a:lnSpc>
              <a:spcBef>
                <a:spcPct val="0"/>
              </a:spcBef>
              <a:spcAft>
                <a:spcPct val="0"/>
              </a:spcAft>
            </a:pPr>
            <a:r>
              <a:rPr lang="zh-CN" altLang="en-US"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点击此处添加内容</a:t>
            </a:r>
            <a:endParaRPr lang="zh-CN" altLang="zh-CN" sz="11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just" eaLnBrk="1" fontAlgn="base" hangingPunct="1">
              <a:lnSpc>
                <a:spcPct val="150000"/>
              </a:lnSpc>
              <a:spcBef>
                <a:spcPct val="0"/>
              </a:spcBef>
              <a:spcAft>
                <a:spcPct val="0"/>
              </a:spcAft>
            </a:pPr>
            <a:endParaRPr lang="zh-CN" altLang="zh-CN"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1" name="Freeform 11"/>
          <p:cNvSpPr/>
          <p:nvPr/>
        </p:nvSpPr>
        <p:spPr bwMode="auto">
          <a:xfrm>
            <a:off x="8174511" y="2224966"/>
            <a:ext cx="357614" cy="31317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91405" tIns="45703" rIns="91405" bIns="45703"/>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22" name="组合 122"/>
          <p:cNvGrpSpPr/>
          <p:nvPr/>
        </p:nvGrpSpPr>
        <p:grpSpPr bwMode="auto">
          <a:xfrm>
            <a:off x="1807304" y="2239783"/>
            <a:ext cx="256042" cy="258159"/>
            <a:chOff x="3889445" y="2973091"/>
            <a:chExt cx="319708" cy="324921"/>
          </a:xfrm>
        </p:grpSpPr>
        <p:sp>
          <p:nvSpPr>
            <p:cNvPr id="23"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4"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5"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6"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27" name="组合 13321"/>
          <p:cNvGrpSpPr/>
          <p:nvPr/>
        </p:nvGrpSpPr>
        <p:grpSpPr bwMode="auto">
          <a:xfrm>
            <a:off x="8212601" y="4294467"/>
            <a:ext cx="281435" cy="279320"/>
            <a:chOff x="1057275" y="3008313"/>
            <a:chExt cx="368300" cy="368300"/>
          </a:xfrm>
        </p:grpSpPr>
        <p:sp>
          <p:nvSpPr>
            <p:cNvPr id="28" name="Freeform 11"/>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9" name="Freeform 12"/>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30" name="组合 13322"/>
          <p:cNvGrpSpPr/>
          <p:nvPr/>
        </p:nvGrpSpPr>
        <p:grpSpPr bwMode="auto">
          <a:xfrm>
            <a:off x="1853857" y="4245798"/>
            <a:ext cx="279320" cy="298365"/>
            <a:chOff x="1946500" y="2659080"/>
            <a:chExt cx="249236" cy="264850"/>
          </a:xfrm>
        </p:grpSpPr>
        <p:sp>
          <p:nvSpPr>
            <p:cNvPr id="31"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2"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3"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4"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fontAlgn="base" hangingPunct="1">
                <a:spcBef>
                  <a:spcPct val="0"/>
                </a:spcBef>
                <a:spcAft>
                  <a:spcPct val="0"/>
                </a:spcAft>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35" name="任意多边形 34"/>
          <p:cNvSpPr/>
          <p:nvPr/>
        </p:nvSpPr>
        <p:spPr>
          <a:xfrm>
            <a:off x="6862559" y="2614324"/>
            <a:ext cx="3648078" cy="821029"/>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lIns="91405" tIns="45703" rIns="91405" bIns="45703" anchor="ctr"/>
          <a:lstStyle/>
          <a:p>
            <a:pPr algn="ctr" fontAlgn="base">
              <a:spcBef>
                <a:spcPct val="0"/>
              </a:spcBef>
              <a:spcAft>
                <a:spcPct val="0"/>
              </a:spcAft>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7" name="任意多边形 36"/>
          <p:cNvSpPr/>
          <p:nvPr/>
        </p:nvSpPr>
        <p:spPr>
          <a:xfrm>
            <a:off x="6921807" y="4635157"/>
            <a:ext cx="3616337" cy="82737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lIns="91405" tIns="45703" rIns="91405" bIns="45703" anchor="ctr"/>
          <a:lstStyle/>
          <a:p>
            <a:pPr algn="ctr" fontAlgn="base">
              <a:spcBef>
                <a:spcPct val="0"/>
              </a:spcBef>
              <a:spcAft>
                <a:spcPct val="0"/>
              </a:spcAft>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8" name="文本框 37"/>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47404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randombar(horizontal)">
                                      <p:cBhvr>
                                        <p:cTn id="18" dur="500"/>
                                        <p:tgtEl>
                                          <p:spTgt spid="11"/>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500"/>
                                        <p:tgtEl>
                                          <p:spTgt spid="16"/>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randombar(horizontal)">
                                      <p:cBhvr>
                                        <p:cTn id="26" dur="500"/>
                                        <p:tgtEl>
                                          <p:spTgt spid="22"/>
                                        </p:tgtEl>
                                      </p:cBhvr>
                                    </p:animEffect>
                                  </p:childTnLst>
                                </p:cTn>
                              </p:par>
                            </p:childTnLst>
                          </p:cTn>
                        </p:par>
                        <p:par>
                          <p:cTn id="27" fill="hold">
                            <p:stCondLst>
                              <p:cond delay="2000"/>
                            </p:stCondLst>
                            <p:childTnLst>
                              <p:par>
                                <p:cTn id="28" presetID="14" presetClass="entr" presetSubtype="1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randombar(horizontal)">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par>
                          <p:cTn id="36" fill="hold">
                            <p:stCondLst>
                              <p:cond delay="500"/>
                            </p:stCondLst>
                            <p:childTnLst>
                              <p:par>
                                <p:cTn id="37" presetID="14" presetClass="entr" presetSubtype="1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randombar(horizontal)">
                                      <p:cBhvr>
                                        <p:cTn id="39" dur="500"/>
                                        <p:tgtEl>
                                          <p:spTgt spid="13"/>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left)">
                                      <p:cBhvr>
                                        <p:cTn id="43" dur="500"/>
                                        <p:tgtEl>
                                          <p:spTgt spid="35"/>
                                        </p:tgtEl>
                                      </p:cBhvr>
                                    </p:animEffect>
                                  </p:childTnLst>
                                </p:cTn>
                              </p:par>
                            </p:childTnLst>
                          </p:cTn>
                        </p:par>
                        <p:par>
                          <p:cTn id="44" fill="hold">
                            <p:stCondLst>
                              <p:cond delay="1500"/>
                            </p:stCondLst>
                            <p:childTnLst>
                              <p:par>
                                <p:cTn id="45" presetID="14" presetClass="entr" presetSubtype="1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randombar(horizontal)">
                                      <p:cBhvr>
                                        <p:cTn id="47" dur="500"/>
                                        <p:tgtEl>
                                          <p:spTgt spid="21"/>
                                        </p:tgtEl>
                                      </p:cBhvr>
                                    </p:animEffect>
                                  </p:childTnLst>
                                </p:cTn>
                              </p:par>
                            </p:childTnLst>
                          </p:cTn>
                        </p:par>
                        <p:par>
                          <p:cTn id="48" fill="hold">
                            <p:stCondLst>
                              <p:cond delay="2000"/>
                            </p:stCondLst>
                            <p:childTnLst>
                              <p:par>
                                <p:cTn id="49" presetID="14" presetClass="entr" presetSubtype="1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randombar(horizontal)">
                                      <p:cBhvr>
                                        <p:cTn id="51" dur="500"/>
                                        <p:tgtEl>
                                          <p:spTgt spid="15"/>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wipe(up)">
                                      <p:cBhvr>
                                        <p:cTn id="56" dur="500"/>
                                        <p:tgtEl>
                                          <p:spTgt spid="5"/>
                                        </p:tgtEl>
                                      </p:cBhvr>
                                    </p:animEffect>
                                  </p:childTnLst>
                                </p:cTn>
                              </p:par>
                            </p:childTnLst>
                          </p:cTn>
                        </p:par>
                        <p:par>
                          <p:cTn id="57" fill="hold">
                            <p:stCondLst>
                              <p:cond delay="500"/>
                            </p:stCondLst>
                            <p:childTnLst>
                              <p:par>
                                <p:cTn id="58" presetID="14" presetClass="entr" presetSubtype="10"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randombar(horizontal)">
                                      <p:cBhvr>
                                        <p:cTn id="60" dur="500"/>
                                        <p:tgtEl>
                                          <p:spTgt spid="14"/>
                                        </p:tgtEl>
                                      </p:cBhvr>
                                    </p:animEffect>
                                  </p:childTnLst>
                                </p:cTn>
                              </p:par>
                            </p:childTnLst>
                          </p:cTn>
                        </p:par>
                        <p:par>
                          <p:cTn id="61" fill="hold">
                            <p:stCondLst>
                              <p:cond delay="1000"/>
                            </p:stCondLst>
                            <p:childTnLst>
                              <p:par>
                                <p:cTn id="62" presetID="22" presetClass="entr" presetSubtype="8"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wipe(left)">
                                      <p:cBhvr>
                                        <p:cTn id="64" dur="500"/>
                                        <p:tgtEl>
                                          <p:spTgt spid="37"/>
                                        </p:tgtEl>
                                      </p:cBhvr>
                                    </p:animEffect>
                                  </p:childTnLst>
                                </p:cTn>
                              </p:par>
                            </p:childTnLst>
                          </p:cTn>
                        </p:par>
                        <p:par>
                          <p:cTn id="65" fill="hold">
                            <p:stCondLst>
                              <p:cond delay="1500"/>
                            </p:stCondLst>
                            <p:childTnLst>
                              <p:par>
                                <p:cTn id="66" presetID="14" presetClass="entr" presetSubtype="10" fill="hold" nodeType="after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randombar(horizontal)">
                                      <p:cBhvr>
                                        <p:cTn id="68" dur="500"/>
                                        <p:tgtEl>
                                          <p:spTgt spid="27"/>
                                        </p:tgtEl>
                                      </p:cBhvr>
                                    </p:animEffect>
                                  </p:childTnLst>
                                </p:cTn>
                              </p:par>
                            </p:childTnLst>
                          </p:cTn>
                        </p:par>
                        <p:par>
                          <p:cTn id="69" fill="hold">
                            <p:stCondLst>
                              <p:cond delay="2000"/>
                            </p:stCondLst>
                            <p:childTnLst>
                              <p:par>
                                <p:cTn id="70" presetID="14" presetClass="entr" presetSubtype="10" fill="hold" grpId="0" nodeType="after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randombar(horizontal)">
                                      <p:cBhvr>
                                        <p:cTn id="72" dur="500"/>
                                        <p:tgtEl>
                                          <p:spTgt spid="20"/>
                                        </p:tgtEl>
                                      </p:cBhvr>
                                    </p:animEffect>
                                  </p:childTnLst>
                                </p:cTn>
                              </p:par>
                            </p:childTnLst>
                          </p:cTn>
                        </p:par>
                        <p:par>
                          <p:cTn id="73" fill="hold">
                            <p:stCondLst>
                              <p:cond delay="2500"/>
                            </p:stCondLst>
                            <p:childTnLst>
                              <p:par>
                                <p:cTn id="74" presetID="14" presetClass="entr" presetSubtype="10" fill="hold" nodeType="after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randombar(horizontal)">
                                      <p:cBhvr>
                                        <p:cTn id="76" dur="500"/>
                                        <p:tgtEl>
                                          <p:spTgt spid="3"/>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2" fill="hold" grpId="0" nodeType="click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right)">
                                      <p:cBhvr>
                                        <p:cTn id="81" dur="500"/>
                                        <p:tgtEl>
                                          <p:spTgt spid="7"/>
                                        </p:tgtEl>
                                      </p:cBhvr>
                                    </p:animEffect>
                                  </p:childTnLst>
                                </p:cTn>
                              </p:par>
                            </p:childTnLst>
                          </p:cTn>
                        </p:par>
                        <p:par>
                          <p:cTn id="82" fill="hold">
                            <p:stCondLst>
                              <p:cond delay="500"/>
                            </p:stCondLst>
                            <p:childTnLst>
                              <p:par>
                                <p:cTn id="83" presetID="14" presetClass="entr" presetSubtype="10"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Effect transition="in" filter="randombar(horizontal)">
                                      <p:cBhvr>
                                        <p:cTn id="85" dur="500"/>
                                        <p:tgtEl>
                                          <p:spTgt spid="12"/>
                                        </p:tgtEl>
                                      </p:cBhvr>
                                    </p:animEffect>
                                  </p:childTnLst>
                                </p:cTn>
                              </p:par>
                            </p:childTnLst>
                          </p:cTn>
                        </p:par>
                        <p:par>
                          <p:cTn id="86" fill="hold">
                            <p:stCondLst>
                              <p:cond delay="1000"/>
                            </p:stCondLst>
                            <p:childTnLst>
                              <p:par>
                                <p:cTn id="87" presetID="22" presetClass="entr" presetSubtype="2" fill="hold" grpId="0" nodeType="afterEffect">
                                  <p:stCondLst>
                                    <p:cond delay="0"/>
                                  </p:stCondLst>
                                  <p:childTnLst>
                                    <p:set>
                                      <p:cBhvr>
                                        <p:cTn id="88" dur="1" fill="hold">
                                          <p:stCondLst>
                                            <p:cond delay="0"/>
                                          </p:stCondLst>
                                        </p:cTn>
                                        <p:tgtEl>
                                          <p:spTgt spid="18"/>
                                        </p:tgtEl>
                                        <p:attrNameLst>
                                          <p:attrName>style.visibility</p:attrName>
                                        </p:attrNameLst>
                                      </p:cBhvr>
                                      <p:to>
                                        <p:strVal val="visible"/>
                                      </p:to>
                                    </p:set>
                                    <p:animEffect transition="in" filter="wipe(right)">
                                      <p:cBhvr>
                                        <p:cTn id="89" dur="500"/>
                                        <p:tgtEl>
                                          <p:spTgt spid="18"/>
                                        </p:tgtEl>
                                      </p:cBhvr>
                                    </p:animEffect>
                                  </p:childTnLst>
                                </p:cTn>
                              </p:par>
                            </p:childTnLst>
                          </p:cTn>
                        </p:par>
                        <p:par>
                          <p:cTn id="90" fill="hold">
                            <p:stCondLst>
                              <p:cond delay="1500"/>
                            </p:stCondLst>
                            <p:childTnLst>
                              <p:par>
                                <p:cTn id="91" presetID="14" presetClass="entr" presetSubtype="10" fill="hold"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randombar(horizontal)">
                                      <p:cBhvr>
                                        <p:cTn id="93" dur="500"/>
                                        <p:tgtEl>
                                          <p:spTgt spid="30"/>
                                        </p:tgtEl>
                                      </p:cBhvr>
                                    </p:animEffect>
                                  </p:childTnLst>
                                </p:cTn>
                              </p:par>
                            </p:childTnLst>
                          </p:cTn>
                        </p:par>
                        <p:par>
                          <p:cTn id="94" fill="hold">
                            <p:stCondLst>
                              <p:cond delay="2000"/>
                            </p:stCondLst>
                            <p:childTnLst>
                              <p:par>
                                <p:cTn id="95" presetID="14" presetClass="entr" presetSubtype="1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randombar(horizontal)">
                                      <p:cBhvr>
                                        <p:cTn id="97" dur="500"/>
                                        <p:tgtEl>
                                          <p:spTgt spid="19"/>
                                        </p:tgtEl>
                                      </p:cBhvr>
                                    </p:animEffect>
                                  </p:childTnLst>
                                </p:cTn>
                              </p:par>
                            </p:childTnLst>
                          </p:cTn>
                        </p:par>
                        <p:par>
                          <p:cTn id="98" fill="hold">
                            <p:stCondLst>
                              <p:cond delay="2500"/>
                            </p:stCondLst>
                            <p:childTnLst>
                              <p:par>
                                <p:cTn id="99" presetID="14" presetClass="entr" presetSubtype="10"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randombar(horizontal)">
                                      <p:cBhvr>
                                        <p:cTn id="10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0" animBg="1"/>
      <p:bldP spid="7" grpId="0" animBg="1"/>
      <p:bldP spid="9" grpId="0" animBg="1"/>
      <p:bldP spid="10" grpId="0" animBg="1"/>
      <p:bldP spid="11" grpId="0" animBg="1"/>
      <p:bldP spid="12" grpId="0" animBg="1"/>
      <p:bldP spid="13" grpId="0" animBg="1"/>
      <p:bldP spid="14" grpId="0" animBg="1"/>
      <p:bldP spid="15" grpId="0"/>
      <p:bldP spid="16" grpId="0" animBg="1"/>
      <p:bldP spid="17" grpId="0"/>
      <p:bldP spid="18" grpId="0" animBg="1"/>
      <p:bldP spid="19" grpId="0"/>
      <p:bldP spid="20" grpId="0"/>
      <p:bldP spid="21" grpId="0" animBg="1"/>
      <p:bldP spid="35" grpId="0" animBg="1"/>
      <p:bldP spid="3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 name="Rectangle 24"/>
          <p:cNvSpPr/>
          <p:nvPr/>
        </p:nvSpPr>
        <p:spPr>
          <a:xfrm>
            <a:off x="1763" y="1594381"/>
            <a:ext cx="12188474" cy="2901111"/>
          </a:xfrm>
          <a:prstGeom prst="rect">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4" name="组合 3"/>
          <p:cNvGrpSpPr/>
          <p:nvPr/>
        </p:nvGrpSpPr>
        <p:grpSpPr>
          <a:xfrm>
            <a:off x="4552604" y="2055285"/>
            <a:ext cx="6968697" cy="4007278"/>
            <a:chOff x="4495800" y="2011363"/>
            <a:chExt cx="6970713" cy="4008437"/>
          </a:xfrm>
        </p:grpSpPr>
        <p:grpSp>
          <p:nvGrpSpPr>
            <p:cNvPr id="5" name="组合 4"/>
            <p:cNvGrpSpPr/>
            <p:nvPr/>
          </p:nvGrpSpPr>
          <p:grpSpPr>
            <a:xfrm>
              <a:off x="4495800" y="2011363"/>
              <a:ext cx="6970713" cy="4008437"/>
              <a:chOff x="4495800" y="2011363"/>
              <a:chExt cx="6970713" cy="4008437"/>
            </a:xfrm>
          </p:grpSpPr>
          <p:pic>
            <p:nvPicPr>
              <p:cNvPr id="7" name="Picture 2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95800" y="2011363"/>
                <a:ext cx="6970713"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5409287" y="2286200"/>
                <a:ext cx="5129417" cy="3243938"/>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rgbClr r="0" g="0" b="0"/>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lstStyle/>
              <a:p>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6" name="Right Triangle 23"/>
            <p:cNvSpPr/>
            <p:nvPr/>
          </p:nvSpPr>
          <p:spPr>
            <a:xfrm rot="10800000">
              <a:off x="8688388" y="2292350"/>
              <a:ext cx="1847850" cy="2884488"/>
            </a:xfrm>
            <a:prstGeom prst="rtTriangle">
              <a:avLst/>
            </a:prstGeom>
            <a:solidFill>
              <a:schemeClr val="bg1">
                <a:lumMod val="9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9" name="TextBox 25"/>
          <p:cNvSpPr txBox="1">
            <a:spLocks noChangeArrowheads="1"/>
          </p:cNvSpPr>
          <p:nvPr/>
        </p:nvSpPr>
        <p:spPr bwMode="auto">
          <a:xfrm>
            <a:off x="839721" y="4571670"/>
            <a:ext cx="1842555" cy="33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r>
              <a:rPr lang="zh-CN" altLang="en-US" sz="15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这里输入标题文字</a:t>
            </a:r>
          </a:p>
        </p:txBody>
      </p:sp>
      <p:sp>
        <p:nvSpPr>
          <p:cNvPr id="10" name="Rectangle 26"/>
          <p:cNvSpPr/>
          <p:nvPr/>
        </p:nvSpPr>
        <p:spPr>
          <a:xfrm>
            <a:off x="839720" y="4985888"/>
            <a:ext cx="2540853" cy="1147045"/>
          </a:xfrm>
          <a:prstGeom prst="rect">
            <a:avLst/>
          </a:prstGeom>
        </p:spPr>
        <p:txBody>
          <a:bodyPr wrap="square">
            <a:spAutoFit/>
          </a:bodyPr>
          <a:lstStyle/>
          <a:p>
            <a:pPr algn="just">
              <a:lnSpc>
                <a:spcPct val="200000"/>
              </a:lnSpc>
              <a:defRPr/>
            </a:pPr>
            <a:r>
              <a:rPr lang="zh-CN" alt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这里输入标题文字</a:t>
            </a:r>
            <a:r>
              <a:rPr lang="zh-CN" altLang="en-US" sz="1199" kern="100"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这里输入标题文字这里输入标题文字</a:t>
            </a:r>
            <a:r>
              <a:rPr lang="zh-CN" alt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这里输入标题文字</a:t>
            </a:r>
            <a:r>
              <a:rPr lang="zh-CN" altLang="en-US" sz="1199" kern="100"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这里输入标题文字</a:t>
            </a:r>
            <a:endParaRPr lang="zh-CN" altLang="zh-CN" sz="1199" kern="100"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 name="TextBox 27"/>
          <p:cNvSpPr txBox="1"/>
          <p:nvPr/>
        </p:nvSpPr>
        <p:spPr>
          <a:xfrm>
            <a:off x="1724541" y="2571999"/>
            <a:ext cx="2031325" cy="411588"/>
          </a:xfrm>
          <a:prstGeom prst="rect">
            <a:avLst/>
          </a:prstGeom>
          <a:noFill/>
          <a:effectLst>
            <a:outerShdw blurRad="279400" dist="279400" dir="5400000" algn="ctr" rotWithShape="0">
              <a:srgbClr val="000000">
                <a:alpha val="43137"/>
              </a:srgbClr>
            </a:outerShdw>
          </a:effectLst>
        </p:spPr>
        <p:txBody>
          <a:bodyPr wrap="none">
            <a:spAutoFit/>
          </a:bodyPr>
          <a:lstStyle/>
          <a:p>
            <a:pPr algn="just">
              <a:lnSpc>
                <a:spcPct val="125000"/>
              </a:lnSpc>
              <a:spcBef>
                <a:spcPts val="1199"/>
              </a:spcBef>
              <a:defRPr/>
            </a:pPr>
            <a:r>
              <a:rPr lang="zh-CN" altLang="en-US" sz="1799" b="1" kern="100" dirty="0">
                <a:solidFill>
                  <a:schemeClr val="bg2">
                    <a:lumMod val="9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这里输入标题文字</a:t>
            </a:r>
            <a:endParaRPr lang="zh-CN" altLang="zh-CN" sz="1799" b="1" kern="100" dirty="0">
              <a:solidFill>
                <a:schemeClr val="bg2">
                  <a:lumMod val="9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 name="Freeform 52"/>
          <p:cNvSpPr>
            <a:spLocks noEditPoints="1"/>
          </p:cNvSpPr>
          <p:nvPr/>
        </p:nvSpPr>
        <p:spPr bwMode="auto">
          <a:xfrm>
            <a:off x="3380575" y="3214751"/>
            <a:ext cx="503091" cy="503091"/>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chemeClr val="bg2">
              <a:lumMod val="90000"/>
            </a:schemeClr>
          </a:solidFill>
          <a:ln>
            <a:noFill/>
          </a:ln>
          <a:effectLst>
            <a:outerShdw blurRad="279400" dist="279400" dir="5400000" algn="ctr" rotWithShape="0">
              <a:srgbClr val="000000">
                <a:alpha val="43137"/>
              </a:srgbClr>
            </a:outerShdw>
          </a:effectLst>
        </p:spPr>
        <p:txBody>
          <a:bodyPr/>
          <a:lstStyle/>
          <a:p>
            <a:endParaRPr lang="zh-CN" altLang="en-US" sz="1799">
              <a:solidFill>
                <a:schemeClr val="bg2">
                  <a:lumMod val="9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3" name="Freeform 44"/>
          <p:cNvSpPr>
            <a:spLocks noEditPoints="1"/>
          </p:cNvSpPr>
          <p:nvPr/>
        </p:nvSpPr>
        <p:spPr bwMode="auto">
          <a:xfrm>
            <a:off x="1268221" y="3209989"/>
            <a:ext cx="509441" cy="511027"/>
          </a:xfrm>
          <a:custGeom>
            <a:avLst/>
            <a:gdLst>
              <a:gd name="T0" fmla="*/ 2147483647 w 146"/>
              <a:gd name="T1" fmla="*/ 0 h 146"/>
              <a:gd name="T2" fmla="*/ 0 w 146"/>
              <a:gd name="T3" fmla="*/ 2147483647 h 146"/>
              <a:gd name="T4" fmla="*/ 2147483647 w 146"/>
              <a:gd name="T5" fmla="*/ 2147483647 h 146"/>
              <a:gd name="T6" fmla="*/ 2147483647 w 146"/>
              <a:gd name="T7" fmla="*/ 2147483647 h 146"/>
              <a:gd name="T8" fmla="*/ 2147483647 w 146"/>
              <a:gd name="T9" fmla="*/ 0 h 146"/>
              <a:gd name="T10" fmla="*/ 2147483647 w 146"/>
              <a:gd name="T11" fmla="*/ 2147483647 h 146"/>
              <a:gd name="T12" fmla="*/ 2147483647 w 146"/>
              <a:gd name="T13" fmla="*/ 2147483647 h 146"/>
              <a:gd name="T14" fmla="*/ 2147483647 w 146"/>
              <a:gd name="T15" fmla="*/ 2147483647 h 146"/>
              <a:gd name="T16" fmla="*/ 2147483647 w 146"/>
              <a:gd name="T17" fmla="*/ 2147483647 h 146"/>
              <a:gd name="T18" fmla="*/ 2147483647 w 146"/>
              <a:gd name="T19" fmla="*/ 2147483647 h 146"/>
              <a:gd name="T20" fmla="*/ 2147483647 w 146"/>
              <a:gd name="T21" fmla="*/ 2147483647 h 146"/>
              <a:gd name="T22" fmla="*/ 2147483647 w 146"/>
              <a:gd name="T23" fmla="*/ 2147483647 h 146"/>
              <a:gd name="T24" fmla="*/ 2147483647 w 146"/>
              <a:gd name="T25" fmla="*/ 2147483647 h 146"/>
              <a:gd name="T26" fmla="*/ 2147483647 w 146"/>
              <a:gd name="T27" fmla="*/ 2147483647 h 146"/>
              <a:gd name="T28" fmla="*/ 2147483647 w 146"/>
              <a:gd name="T29" fmla="*/ 2147483647 h 146"/>
              <a:gd name="T30" fmla="*/ 2147483647 w 146"/>
              <a:gd name="T31" fmla="*/ 2147483647 h 14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6" h="146">
                <a:moveTo>
                  <a:pt x="73" y="0"/>
                </a:moveTo>
                <a:cubicBezTo>
                  <a:pt x="33" y="0"/>
                  <a:pt x="0" y="33"/>
                  <a:pt x="0" y="73"/>
                </a:cubicBezTo>
                <a:cubicBezTo>
                  <a:pt x="0" y="113"/>
                  <a:pt x="33" y="146"/>
                  <a:pt x="73" y="146"/>
                </a:cubicBezTo>
                <a:cubicBezTo>
                  <a:pt x="113" y="146"/>
                  <a:pt x="146" y="113"/>
                  <a:pt x="146" y="73"/>
                </a:cubicBezTo>
                <a:cubicBezTo>
                  <a:pt x="146" y="33"/>
                  <a:pt x="113" y="0"/>
                  <a:pt x="73" y="0"/>
                </a:cubicBezTo>
                <a:close/>
                <a:moveTo>
                  <a:pt x="104" y="119"/>
                </a:moveTo>
                <a:cubicBezTo>
                  <a:pt x="73" y="100"/>
                  <a:pt x="73" y="100"/>
                  <a:pt x="73" y="100"/>
                </a:cubicBezTo>
                <a:cubicBezTo>
                  <a:pt x="42" y="119"/>
                  <a:pt x="42" y="119"/>
                  <a:pt x="42" y="119"/>
                </a:cubicBezTo>
                <a:cubicBezTo>
                  <a:pt x="50" y="83"/>
                  <a:pt x="50" y="83"/>
                  <a:pt x="50" y="83"/>
                </a:cubicBezTo>
                <a:cubicBezTo>
                  <a:pt x="22" y="59"/>
                  <a:pt x="22" y="59"/>
                  <a:pt x="22" y="59"/>
                </a:cubicBezTo>
                <a:cubicBezTo>
                  <a:pt x="59" y="56"/>
                  <a:pt x="59" y="56"/>
                  <a:pt x="59" y="56"/>
                </a:cubicBezTo>
                <a:cubicBezTo>
                  <a:pt x="73" y="22"/>
                  <a:pt x="73" y="22"/>
                  <a:pt x="73" y="22"/>
                </a:cubicBezTo>
                <a:cubicBezTo>
                  <a:pt x="87" y="56"/>
                  <a:pt x="87" y="56"/>
                  <a:pt x="87" y="56"/>
                </a:cubicBezTo>
                <a:cubicBezTo>
                  <a:pt x="124" y="59"/>
                  <a:pt x="124" y="59"/>
                  <a:pt x="124" y="59"/>
                </a:cubicBezTo>
                <a:cubicBezTo>
                  <a:pt x="96" y="83"/>
                  <a:pt x="96" y="83"/>
                  <a:pt x="96" y="83"/>
                </a:cubicBezTo>
                <a:lnTo>
                  <a:pt x="104" y="119"/>
                </a:lnTo>
                <a:close/>
              </a:path>
            </a:pathLst>
          </a:custGeom>
          <a:solidFill>
            <a:schemeClr val="bg2">
              <a:lumMod val="90000"/>
            </a:schemeClr>
          </a:solidFill>
          <a:ln>
            <a:noFill/>
          </a:ln>
          <a:effectLst>
            <a:outerShdw blurRad="279400" dist="279400" dir="5400000" algn="ctr" rotWithShape="0">
              <a:srgbClr val="000000">
                <a:alpha val="43137"/>
              </a:srgbClr>
            </a:outerShdw>
          </a:effectLst>
        </p:spPr>
        <p:txBody>
          <a:bodyPr/>
          <a:lstStyle/>
          <a:p>
            <a:endParaRPr lang="zh-CN" altLang="en-US" sz="1799">
              <a:solidFill>
                <a:schemeClr val="bg2">
                  <a:lumMod val="9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4" name="Freeform 45"/>
          <p:cNvSpPr>
            <a:spLocks noEditPoints="1"/>
          </p:cNvSpPr>
          <p:nvPr/>
        </p:nvSpPr>
        <p:spPr bwMode="auto">
          <a:xfrm>
            <a:off x="2328365" y="3214751"/>
            <a:ext cx="501505" cy="503091"/>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2147483647 h 144"/>
              <a:gd name="T12" fmla="*/ 2147483647 w 144"/>
              <a:gd name="T13" fmla="*/ 2147483647 h 144"/>
              <a:gd name="T14" fmla="*/ 2147483647 w 144"/>
              <a:gd name="T15" fmla="*/ 2147483647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2147483647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41" y="109"/>
                </a:moveTo>
                <a:cubicBezTo>
                  <a:pt x="38" y="109"/>
                  <a:pt x="35" y="106"/>
                  <a:pt x="35" y="103"/>
                </a:cubicBezTo>
                <a:cubicBezTo>
                  <a:pt x="37" y="79"/>
                  <a:pt x="37" y="79"/>
                  <a:pt x="37" y="79"/>
                </a:cubicBezTo>
                <a:cubicBezTo>
                  <a:pt x="52" y="81"/>
                  <a:pt x="63" y="92"/>
                  <a:pt x="65" y="107"/>
                </a:cubicBezTo>
                <a:lnTo>
                  <a:pt x="41" y="109"/>
                </a:lnTo>
                <a:close/>
                <a:moveTo>
                  <a:pt x="78" y="105"/>
                </a:moveTo>
                <a:cubicBezTo>
                  <a:pt x="77" y="84"/>
                  <a:pt x="60" y="67"/>
                  <a:pt x="39" y="65"/>
                </a:cubicBezTo>
                <a:cubicBezTo>
                  <a:pt x="40" y="51"/>
                  <a:pt x="40" y="51"/>
                  <a:pt x="40" y="51"/>
                </a:cubicBezTo>
                <a:cubicBezTo>
                  <a:pt x="68" y="54"/>
                  <a:pt x="90" y="76"/>
                  <a:pt x="92" y="104"/>
                </a:cubicBezTo>
                <a:lnTo>
                  <a:pt x="78" y="105"/>
                </a:lnTo>
                <a:close/>
                <a:moveTo>
                  <a:pt x="106" y="103"/>
                </a:moveTo>
                <a:cubicBezTo>
                  <a:pt x="103" y="68"/>
                  <a:pt x="76" y="41"/>
                  <a:pt x="41" y="38"/>
                </a:cubicBezTo>
                <a:cubicBezTo>
                  <a:pt x="43" y="24"/>
                  <a:pt x="43" y="24"/>
                  <a:pt x="43" y="24"/>
                </a:cubicBezTo>
                <a:cubicBezTo>
                  <a:pt x="84" y="28"/>
                  <a:pt x="116" y="60"/>
                  <a:pt x="120" y="101"/>
                </a:cubicBezTo>
                <a:lnTo>
                  <a:pt x="106" y="103"/>
                </a:lnTo>
                <a:close/>
              </a:path>
            </a:pathLst>
          </a:custGeom>
          <a:solidFill>
            <a:schemeClr val="bg2">
              <a:lumMod val="90000"/>
            </a:schemeClr>
          </a:solidFill>
          <a:ln>
            <a:noFill/>
          </a:ln>
          <a:effectLst>
            <a:outerShdw blurRad="279400" dist="279400" dir="5400000" algn="ctr" rotWithShape="0">
              <a:srgbClr val="000000">
                <a:alpha val="43137"/>
              </a:srgbClr>
            </a:outerShdw>
          </a:effectLst>
        </p:spPr>
        <p:txBody>
          <a:bodyPr/>
          <a:lstStyle/>
          <a:p>
            <a:endParaRPr lang="zh-CN" altLang="en-US" sz="1799">
              <a:solidFill>
                <a:schemeClr val="bg2">
                  <a:lumMod val="9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5" name="文本框 14"/>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401564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1+#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1+#ppt_w/2"/>
                                          </p:val>
                                        </p:tav>
                                        <p:tav tm="100000">
                                          <p:val>
                                            <p:strVal val="#ppt_x"/>
                                          </p:val>
                                        </p:tav>
                                      </p:tavLst>
                                    </p:anim>
                                    <p:anim calcmode="lin" valueType="num">
                                      <p:cBhvr additive="base">
                                        <p:cTn id="30" dur="500" fill="hold"/>
                                        <p:tgtEl>
                                          <p:spTgt spid="14"/>
                                        </p:tgtEl>
                                        <p:attrNameLst>
                                          <p:attrName>ppt_y</p:attrName>
                                        </p:attrNameLst>
                                      </p:cBhvr>
                                      <p:tavLst>
                                        <p:tav tm="0">
                                          <p:val>
                                            <p:strVal val="#ppt_y"/>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up)">
                                      <p:cBhvr>
                                        <p:cTn id="39" dur="500"/>
                                        <p:tgtEl>
                                          <p:spTgt spid="9"/>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animBg="1"/>
      <p:bldP spid="9" grpId="0"/>
      <p:bldP spid="10" grpId="0"/>
      <p:bldP spid="11" grpId="0"/>
      <p:bldP spid="12" grpId="0" animBg="1"/>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cxnSp>
        <p:nvCxnSpPr>
          <p:cNvPr id="3" name="直接连接符 2"/>
          <p:cNvCxnSpPr/>
          <p:nvPr/>
        </p:nvCxnSpPr>
        <p:spPr>
          <a:xfrm>
            <a:off x="5808126" y="3646092"/>
            <a:ext cx="266283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pic>
        <p:nvPicPr>
          <p:cNvPr id="4" name="Picture 3" descr="C:\Users\Administrator\Desktop\58pic_529623bd16668.pn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33000"/>
                    </a14:imgEffect>
                  </a14:imgLayer>
                </a14:imgProps>
              </a:ext>
              <a:ext uri="{28A0092B-C50C-407E-A947-70E740481C1C}">
                <a14:useLocalDpi xmlns:a14="http://schemas.microsoft.com/office/drawing/2010/main"/>
              </a:ext>
            </a:extLst>
          </a:blip>
          <a:srcRect/>
          <a:stretch>
            <a:fillRect/>
          </a:stretch>
        </p:blipFill>
        <p:spPr bwMode="auto">
          <a:xfrm>
            <a:off x="1202149" y="1290504"/>
            <a:ext cx="3290665" cy="6102171"/>
          </a:xfrm>
          <a:prstGeom prst="rect">
            <a:avLst/>
          </a:prstGeom>
          <a:noFill/>
          <a:extLst>
            <a:ext uri="{909E8E84-426E-40DD-AFC4-6F175D3DCCD1}">
              <a14:hiddenFill xmlns:a14="http://schemas.microsoft.com/office/drawing/2010/main">
                <a:solidFill>
                  <a:srgbClr val="FFFFFF"/>
                </a:solidFill>
              </a14:hiddenFill>
            </a:ext>
          </a:extLst>
        </p:spPr>
      </p:pic>
      <p:cxnSp>
        <p:nvCxnSpPr>
          <p:cNvPr id="5" name="直接连接符 4"/>
          <p:cNvCxnSpPr/>
          <p:nvPr/>
        </p:nvCxnSpPr>
        <p:spPr>
          <a:xfrm>
            <a:off x="5304348" y="1981539"/>
            <a:ext cx="266283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368759" y="1413885"/>
            <a:ext cx="1135312" cy="1135312"/>
            <a:chOff x="1677608" y="2996952"/>
            <a:chExt cx="1395643" cy="1395643"/>
          </a:xfrm>
          <a:effectLst>
            <a:outerShdw blurRad="279400" dist="279400" dir="5400000" algn="ctr" rotWithShape="0">
              <a:srgbClr val="000000">
                <a:alpha val="43137"/>
              </a:srgbClr>
            </a:outerShdw>
          </a:effectLst>
        </p:grpSpPr>
        <p:sp>
          <p:nvSpPr>
            <p:cNvPr id="7" name="Oval 60"/>
            <p:cNvSpPr>
              <a:spLocks noChangeAspect="1"/>
            </p:cNvSpPr>
            <p:nvPr/>
          </p:nvSpPr>
          <p:spPr>
            <a:xfrm>
              <a:off x="1677608" y="2996952"/>
              <a:ext cx="1395643" cy="1395643"/>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 name="Oval 29"/>
            <p:cNvSpPr>
              <a:spLocks noChangeAspect="1"/>
            </p:cNvSpPr>
            <p:nvPr/>
          </p:nvSpPr>
          <p:spPr>
            <a:xfrm>
              <a:off x="1850114" y="3169458"/>
              <a:ext cx="1050630" cy="1050630"/>
            </a:xfrm>
            <a:prstGeom prst="ellipse">
              <a:avLst/>
            </a:prstGeom>
            <a:gradFill>
              <a:gsLst>
                <a:gs pos="0">
                  <a:srgbClr val="A4050E"/>
                </a:gs>
                <a:gs pos="100000">
                  <a:srgbClr val="FF0000"/>
                </a:gs>
              </a:gsLst>
              <a:lin ang="5400000" scaled="1"/>
            </a:gradFill>
            <a:ln w="120650">
              <a:noFill/>
            </a:ln>
            <a:effectLst>
              <a:innerShdw blurRad="330200" dist="1143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99" dirty="0">
                  <a:solidFill>
                    <a:schemeClr val="tx1">
                      <a:lumMod val="65000"/>
                      <a:lumOff val="35000"/>
                    </a:schemeClr>
                  </a:solidFill>
                  <a:effectLst>
                    <a:outerShdw blurRad="38100" dist="38100" dir="2700000" algn="tl">
                      <a:srgbClr val="000000">
                        <a:alpha val="43137"/>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rPr>
                <a:t></a:t>
              </a:r>
            </a:p>
          </p:txBody>
        </p:sp>
      </p:grpSp>
      <p:grpSp>
        <p:nvGrpSpPr>
          <p:cNvPr id="9" name="组合 8"/>
          <p:cNvGrpSpPr/>
          <p:nvPr/>
        </p:nvGrpSpPr>
        <p:grpSpPr>
          <a:xfrm>
            <a:off x="4724955" y="1790459"/>
            <a:ext cx="422918" cy="389943"/>
            <a:chOff x="7339246" y="1487600"/>
            <a:chExt cx="423150" cy="390158"/>
          </a:xfrm>
          <a:effectLst>
            <a:outerShdw blurRad="279400" dist="279400" dir="5400000" algn="ctr" rotWithShape="0">
              <a:srgbClr val="000000">
                <a:alpha val="43137"/>
              </a:srgbClr>
            </a:outerShdw>
          </a:effectLst>
        </p:grpSpPr>
        <p:sp>
          <p:nvSpPr>
            <p:cNvPr id="10" name="Freeform 364"/>
            <p:cNvSpPr/>
            <p:nvPr/>
          </p:nvSpPr>
          <p:spPr bwMode="auto">
            <a:xfrm>
              <a:off x="7339246" y="1689008"/>
              <a:ext cx="423150" cy="188750"/>
            </a:xfrm>
            <a:custGeom>
              <a:avLst/>
              <a:gdLst>
                <a:gd name="T0" fmla="*/ 222 w 262"/>
                <a:gd name="T1" fmla="*/ 18 h 94"/>
                <a:gd name="T2" fmla="*/ 205 w 262"/>
                <a:gd name="T3" fmla="*/ 18 h 94"/>
                <a:gd name="T4" fmla="*/ 205 w 262"/>
                <a:gd name="T5" fmla="*/ 0 h 94"/>
                <a:gd name="T6" fmla="*/ 57 w 262"/>
                <a:gd name="T7" fmla="*/ 0 h 94"/>
                <a:gd name="T8" fmla="*/ 57 w 262"/>
                <a:gd name="T9" fmla="*/ 18 h 94"/>
                <a:gd name="T10" fmla="*/ 40 w 262"/>
                <a:gd name="T11" fmla="*/ 18 h 94"/>
                <a:gd name="T12" fmla="*/ 40 w 262"/>
                <a:gd name="T13" fmla="*/ 0 h 94"/>
                <a:gd name="T14" fmla="*/ 0 w 262"/>
                <a:gd name="T15" fmla="*/ 0 h 94"/>
                <a:gd name="T16" fmla="*/ 0 w 262"/>
                <a:gd name="T17" fmla="*/ 83 h 94"/>
                <a:gd name="T18" fmla="*/ 11 w 262"/>
                <a:gd name="T19" fmla="*/ 94 h 94"/>
                <a:gd name="T20" fmla="*/ 251 w 262"/>
                <a:gd name="T21" fmla="*/ 94 h 94"/>
                <a:gd name="T22" fmla="*/ 262 w 262"/>
                <a:gd name="T23" fmla="*/ 83 h 94"/>
                <a:gd name="T24" fmla="*/ 262 w 262"/>
                <a:gd name="T25" fmla="*/ 0 h 94"/>
                <a:gd name="T26" fmla="*/ 222 w 262"/>
                <a:gd name="T27" fmla="*/ 0 h 94"/>
                <a:gd name="T28" fmla="*/ 222 w 262"/>
                <a:gd name="T29" fmla="*/ 18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94">
                  <a:moveTo>
                    <a:pt x="222" y="18"/>
                  </a:moveTo>
                  <a:cubicBezTo>
                    <a:pt x="205" y="18"/>
                    <a:pt x="205" y="18"/>
                    <a:pt x="205" y="18"/>
                  </a:cubicBezTo>
                  <a:cubicBezTo>
                    <a:pt x="205" y="0"/>
                    <a:pt x="205" y="0"/>
                    <a:pt x="205" y="0"/>
                  </a:cubicBezTo>
                  <a:cubicBezTo>
                    <a:pt x="57" y="0"/>
                    <a:pt x="57" y="0"/>
                    <a:pt x="57" y="0"/>
                  </a:cubicBezTo>
                  <a:cubicBezTo>
                    <a:pt x="57" y="18"/>
                    <a:pt x="57" y="18"/>
                    <a:pt x="57" y="18"/>
                  </a:cubicBezTo>
                  <a:cubicBezTo>
                    <a:pt x="40" y="18"/>
                    <a:pt x="40" y="18"/>
                    <a:pt x="40" y="18"/>
                  </a:cubicBezTo>
                  <a:cubicBezTo>
                    <a:pt x="40" y="0"/>
                    <a:pt x="40" y="0"/>
                    <a:pt x="40" y="0"/>
                  </a:cubicBezTo>
                  <a:cubicBezTo>
                    <a:pt x="0" y="0"/>
                    <a:pt x="0" y="0"/>
                    <a:pt x="0" y="0"/>
                  </a:cubicBezTo>
                  <a:cubicBezTo>
                    <a:pt x="0" y="83"/>
                    <a:pt x="0" y="83"/>
                    <a:pt x="0" y="83"/>
                  </a:cubicBezTo>
                  <a:cubicBezTo>
                    <a:pt x="0" y="89"/>
                    <a:pt x="5" y="94"/>
                    <a:pt x="11" y="94"/>
                  </a:cubicBezTo>
                  <a:cubicBezTo>
                    <a:pt x="251" y="94"/>
                    <a:pt x="251" y="94"/>
                    <a:pt x="251" y="94"/>
                  </a:cubicBezTo>
                  <a:cubicBezTo>
                    <a:pt x="258" y="94"/>
                    <a:pt x="262" y="89"/>
                    <a:pt x="262" y="83"/>
                  </a:cubicBezTo>
                  <a:cubicBezTo>
                    <a:pt x="262" y="0"/>
                    <a:pt x="262" y="0"/>
                    <a:pt x="262" y="0"/>
                  </a:cubicBezTo>
                  <a:cubicBezTo>
                    <a:pt x="222" y="0"/>
                    <a:pt x="222" y="0"/>
                    <a:pt x="222" y="0"/>
                  </a:cubicBezTo>
                  <a:lnTo>
                    <a:pt x="222" y="18"/>
                  </a:lnTo>
                  <a:close/>
                </a:path>
              </a:pathLst>
            </a:custGeom>
            <a:solidFill>
              <a:schemeClr val="bg1"/>
            </a:solidFill>
            <a:ln>
              <a:noFill/>
            </a:ln>
          </p:spPr>
          <p:txBody>
            <a:bodyPr vert="horz" wrap="square" lIns="91389" tIns="45695" rIns="91389" bIns="45695"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 name="Freeform 365"/>
            <p:cNvSpPr/>
            <p:nvPr/>
          </p:nvSpPr>
          <p:spPr bwMode="auto">
            <a:xfrm>
              <a:off x="7339246" y="1552399"/>
              <a:ext cx="423150" cy="128060"/>
            </a:xfrm>
            <a:custGeom>
              <a:avLst/>
              <a:gdLst>
                <a:gd name="T0" fmla="*/ 251 w 262"/>
                <a:gd name="T1" fmla="*/ 0 h 45"/>
                <a:gd name="T2" fmla="*/ 11 w 262"/>
                <a:gd name="T3" fmla="*/ 0 h 45"/>
                <a:gd name="T4" fmla="*/ 0 w 262"/>
                <a:gd name="T5" fmla="*/ 11 h 45"/>
                <a:gd name="T6" fmla="*/ 0 w 262"/>
                <a:gd name="T7" fmla="*/ 45 h 45"/>
                <a:gd name="T8" fmla="*/ 40 w 262"/>
                <a:gd name="T9" fmla="*/ 45 h 45"/>
                <a:gd name="T10" fmla="*/ 40 w 262"/>
                <a:gd name="T11" fmla="*/ 34 h 45"/>
                <a:gd name="T12" fmla="*/ 57 w 262"/>
                <a:gd name="T13" fmla="*/ 34 h 45"/>
                <a:gd name="T14" fmla="*/ 57 w 262"/>
                <a:gd name="T15" fmla="*/ 45 h 45"/>
                <a:gd name="T16" fmla="*/ 205 w 262"/>
                <a:gd name="T17" fmla="*/ 45 h 45"/>
                <a:gd name="T18" fmla="*/ 205 w 262"/>
                <a:gd name="T19" fmla="*/ 34 h 45"/>
                <a:gd name="T20" fmla="*/ 222 w 262"/>
                <a:gd name="T21" fmla="*/ 34 h 45"/>
                <a:gd name="T22" fmla="*/ 222 w 262"/>
                <a:gd name="T23" fmla="*/ 45 h 45"/>
                <a:gd name="T24" fmla="*/ 262 w 262"/>
                <a:gd name="T25" fmla="*/ 45 h 45"/>
                <a:gd name="T26" fmla="*/ 262 w 262"/>
                <a:gd name="T27" fmla="*/ 11 h 45"/>
                <a:gd name="T28" fmla="*/ 251 w 262"/>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45">
                  <a:moveTo>
                    <a:pt x="251" y="0"/>
                  </a:moveTo>
                  <a:cubicBezTo>
                    <a:pt x="11" y="0"/>
                    <a:pt x="11" y="0"/>
                    <a:pt x="11" y="0"/>
                  </a:cubicBezTo>
                  <a:cubicBezTo>
                    <a:pt x="5" y="0"/>
                    <a:pt x="0" y="5"/>
                    <a:pt x="0" y="11"/>
                  </a:cubicBezTo>
                  <a:cubicBezTo>
                    <a:pt x="0" y="45"/>
                    <a:pt x="0" y="45"/>
                    <a:pt x="0" y="45"/>
                  </a:cubicBezTo>
                  <a:cubicBezTo>
                    <a:pt x="40" y="45"/>
                    <a:pt x="40" y="45"/>
                    <a:pt x="40" y="45"/>
                  </a:cubicBezTo>
                  <a:cubicBezTo>
                    <a:pt x="40" y="34"/>
                    <a:pt x="40" y="34"/>
                    <a:pt x="40" y="34"/>
                  </a:cubicBezTo>
                  <a:cubicBezTo>
                    <a:pt x="57" y="34"/>
                    <a:pt x="57" y="34"/>
                    <a:pt x="57" y="34"/>
                  </a:cubicBezTo>
                  <a:cubicBezTo>
                    <a:pt x="57" y="45"/>
                    <a:pt x="57" y="45"/>
                    <a:pt x="57" y="45"/>
                  </a:cubicBezTo>
                  <a:cubicBezTo>
                    <a:pt x="205" y="45"/>
                    <a:pt x="205" y="45"/>
                    <a:pt x="205" y="45"/>
                  </a:cubicBezTo>
                  <a:cubicBezTo>
                    <a:pt x="205" y="34"/>
                    <a:pt x="205" y="34"/>
                    <a:pt x="205" y="34"/>
                  </a:cubicBezTo>
                  <a:cubicBezTo>
                    <a:pt x="222" y="34"/>
                    <a:pt x="222" y="34"/>
                    <a:pt x="222" y="34"/>
                  </a:cubicBezTo>
                  <a:cubicBezTo>
                    <a:pt x="222" y="45"/>
                    <a:pt x="222" y="45"/>
                    <a:pt x="222" y="45"/>
                  </a:cubicBezTo>
                  <a:cubicBezTo>
                    <a:pt x="262" y="45"/>
                    <a:pt x="262" y="45"/>
                    <a:pt x="262" y="45"/>
                  </a:cubicBezTo>
                  <a:cubicBezTo>
                    <a:pt x="262" y="11"/>
                    <a:pt x="262" y="11"/>
                    <a:pt x="262" y="11"/>
                  </a:cubicBezTo>
                  <a:cubicBezTo>
                    <a:pt x="262" y="5"/>
                    <a:pt x="258" y="0"/>
                    <a:pt x="251" y="0"/>
                  </a:cubicBezTo>
                  <a:close/>
                </a:path>
              </a:pathLst>
            </a:custGeom>
            <a:solidFill>
              <a:schemeClr val="bg1"/>
            </a:solidFill>
            <a:ln>
              <a:noFill/>
            </a:ln>
          </p:spPr>
          <p:txBody>
            <a:bodyPr vert="horz" wrap="square" lIns="91389" tIns="45695" rIns="91389" bIns="45695"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 name="Freeform 366"/>
            <p:cNvSpPr/>
            <p:nvPr/>
          </p:nvSpPr>
          <p:spPr bwMode="auto">
            <a:xfrm>
              <a:off x="7443155" y="1487600"/>
              <a:ext cx="215332" cy="79403"/>
            </a:xfrm>
            <a:custGeom>
              <a:avLst/>
              <a:gdLst>
                <a:gd name="T0" fmla="*/ 132 w 132"/>
                <a:gd name="T1" fmla="*/ 63 h 63"/>
                <a:gd name="T2" fmla="*/ 115 w 132"/>
                <a:gd name="T3" fmla="*/ 63 h 63"/>
                <a:gd name="T4" fmla="*/ 115 w 132"/>
                <a:gd name="T5" fmla="*/ 20 h 63"/>
                <a:gd name="T6" fmla="*/ 112 w 132"/>
                <a:gd name="T7" fmla="*/ 17 h 63"/>
                <a:gd name="T8" fmla="*/ 20 w 132"/>
                <a:gd name="T9" fmla="*/ 17 h 63"/>
                <a:gd name="T10" fmla="*/ 18 w 132"/>
                <a:gd name="T11" fmla="*/ 20 h 63"/>
                <a:gd name="T12" fmla="*/ 18 w 132"/>
                <a:gd name="T13" fmla="*/ 63 h 63"/>
                <a:gd name="T14" fmla="*/ 0 w 132"/>
                <a:gd name="T15" fmla="*/ 63 h 63"/>
                <a:gd name="T16" fmla="*/ 0 w 132"/>
                <a:gd name="T17" fmla="*/ 20 h 63"/>
                <a:gd name="T18" fmla="*/ 20 w 132"/>
                <a:gd name="T19" fmla="*/ 0 h 63"/>
                <a:gd name="T20" fmla="*/ 112 w 132"/>
                <a:gd name="T21" fmla="*/ 0 h 63"/>
                <a:gd name="T22" fmla="*/ 132 w 132"/>
                <a:gd name="T23" fmla="*/ 20 h 63"/>
                <a:gd name="T24" fmla="*/ 132 w 132"/>
                <a:gd name="T2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63">
                  <a:moveTo>
                    <a:pt x="132" y="63"/>
                  </a:moveTo>
                  <a:cubicBezTo>
                    <a:pt x="115" y="63"/>
                    <a:pt x="115" y="63"/>
                    <a:pt x="115" y="63"/>
                  </a:cubicBezTo>
                  <a:cubicBezTo>
                    <a:pt x="115" y="20"/>
                    <a:pt x="115" y="20"/>
                    <a:pt x="115" y="20"/>
                  </a:cubicBezTo>
                  <a:cubicBezTo>
                    <a:pt x="115" y="18"/>
                    <a:pt x="114" y="17"/>
                    <a:pt x="112" y="17"/>
                  </a:cubicBezTo>
                  <a:cubicBezTo>
                    <a:pt x="20" y="17"/>
                    <a:pt x="20" y="17"/>
                    <a:pt x="20" y="17"/>
                  </a:cubicBezTo>
                  <a:cubicBezTo>
                    <a:pt x="19" y="17"/>
                    <a:pt x="18" y="18"/>
                    <a:pt x="18" y="20"/>
                  </a:cubicBezTo>
                  <a:cubicBezTo>
                    <a:pt x="18" y="63"/>
                    <a:pt x="18" y="63"/>
                    <a:pt x="18" y="63"/>
                  </a:cubicBezTo>
                  <a:cubicBezTo>
                    <a:pt x="0" y="63"/>
                    <a:pt x="0" y="63"/>
                    <a:pt x="0" y="63"/>
                  </a:cubicBezTo>
                  <a:cubicBezTo>
                    <a:pt x="0" y="20"/>
                    <a:pt x="0" y="20"/>
                    <a:pt x="0" y="20"/>
                  </a:cubicBezTo>
                  <a:cubicBezTo>
                    <a:pt x="0" y="9"/>
                    <a:pt x="9" y="0"/>
                    <a:pt x="20" y="0"/>
                  </a:cubicBezTo>
                  <a:cubicBezTo>
                    <a:pt x="112" y="0"/>
                    <a:pt x="112" y="0"/>
                    <a:pt x="112" y="0"/>
                  </a:cubicBezTo>
                  <a:cubicBezTo>
                    <a:pt x="123" y="0"/>
                    <a:pt x="132" y="9"/>
                    <a:pt x="132" y="20"/>
                  </a:cubicBezTo>
                  <a:lnTo>
                    <a:pt x="132" y="63"/>
                  </a:lnTo>
                  <a:close/>
                </a:path>
              </a:pathLst>
            </a:custGeom>
            <a:solidFill>
              <a:schemeClr val="bg1"/>
            </a:solidFill>
            <a:ln>
              <a:noFill/>
            </a:ln>
          </p:spPr>
          <p:txBody>
            <a:bodyPr vert="horz" wrap="square" lIns="91389" tIns="45695" rIns="91389" bIns="45695"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13" name="矩形 12"/>
          <p:cNvSpPr/>
          <p:nvPr/>
        </p:nvSpPr>
        <p:spPr>
          <a:xfrm>
            <a:off x="5592222" y="1604327"/>
            <a:ext cx="2087083" cy="369130"/>
          </a:xfrm>
          <a:prstGeom prst="rect">
            <a:avLst/>
          </a:prstGeom>
        </p:spPr>
        <p:txBody>
          <a:bodyPr wrap="square" lIns="91380" tIns="45691" rIns="91380" bIns="45691">
            <a:spAutoFit/>
          </a:bodyPr>
          <a:lstStyle/>
          <a:p>
            <a:r>
              <a:rPr lang="zh-CN" altLang="en-US"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p>
        </p:txBody>
      </p:sp>
      <p:sp>
        <p:nvSpPr>
          <p:cNvPr id="14" name="矩形 47"/>
          <p:cNvSpPr>
            <a:spLocks noChangeArrowheads="1"/>
          </p:cNvSpPr>
          <p:nvPr/>
        </p:nvSpPr>
        <p:spPr bwMode="auto">
          <a:xfrm>
            <a:off x="5592220" y="2012109"/>
            <a:ext cx="5109759" cy="86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0" tIns="45691" rIns="91380" bIns="4569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99" dirty="0">
                <a:solidFill>
                  <a:schemeClr val="tx1">
                    <a:lumMod val="65000"/>
                    <a:lumOff val="35000"/>
                  </a:schemeClr>
                </a:solidFill>
                <a:latin typeface="Microsoft JhengHei UI" panose="020B0604030504040204" pitchFamily="34" charset="-120"/>
                <a:cs typeface="+mn-ea"/>
                <a:sym typeface="Microsoft JhengHei UI" panose="020B0604030504040204" pitchFamily="34" charset="-120"/>
              </a:rPr>
              <a:t>在此录入上述图表的综合说明，在此录入上述图表的综合描述说明。在此录入上述图表的综合说明，在此录入上述图表的综合描述说明。</a:t>
            </a:r>
          </a:p>
        </p:txBody>
      </p:sp>
      <p:grpSp>
        <p:nvGrpSpPr>
          <p:cNvPr id="15" name="组合 14"/>
          <p:cNvGrpSpPr/>
          <p:nvPr/>
        </p:nvGrpSpPr>
        <p:grpSpPr>
          <a:xfrm>
            <a:off x="4888720" y="3069158"/>
            <a:ext cx="1135312" cy="1135312"/>
            <a:chOff x="1677608" y="2996952"/>
            <a:chExt cx="1395643" cy="1395643"/>
          </a:xfrm>
          <a:effectLst>
            <a:outerShdw blurRad="279400" dist="279400" dir="5400000" algn="ctr" rotWithShape="0">
              <a:srgbClr val="000000">
                <a:alpha val="43137"/>
              </a:srgbClr>
            </a:outerShdw>
          </a:effectLst>
        </p:grpSpPr>
        <p:sp>
          <p:nvSpPr>
            <p:cNvPr id="16" name="Oval 60"/>
            <p:cNvSpPr>
              <a:spLocks noChangeAspect="1"/>
            </p:cNvSpPr>
            <p:nvPr/>
          </p:nvSpPr>
          <p:spPr>
            <a:xfrm>
              <a:off x="1677608" y="2996952"/>
              <a:ext cx="1395643" cy="1395643"/>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7" name="Oval 29"/>
            <p:cNvSpPr>
              <a:spLocks noChangeAspect="1"/>
            </p:cNvSpPr>
            <p:nvPr/>
          </p:nvSpPr>
          <p:spPr>
            <a:xfrm>
              <a:off x="1850114" y="3169458"/>
              <a:ext cx="1050630" cy="1050630"/>
            </a:xfrm>
            <a:prstGeom prst="ellipse">
              <a:avLst/>
            </a:prstGeom>
            <a:gradFill>
              <a:gsLst>
                <a:gs pos="0">
                  <a:srgbClr val="A4050E"/>
                </a:gs>
                <a:gs pos="100000">
                  <a:srgbClr val="FF0000"/>
                </a:gs>
              </a:gsLst>
              <a:lin ang="5400000" scaled="1"/>
            </a:gra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99" dirty="0">
                  <a:solidFill>
                    <a:schemeClr val="tx1">
                      <a:lumMod val="65000"/>
                      <a:lumOff val="35000"/>
                    </a:schemeClr>
                  </a:solidFill>
                  <a:effectLst>
                    <a:outerShdw blurRad="38100" dist="38100" dir="2700000" algn="tl">
                      <a:srgbClr val="000000">
                        <a:alpha val="43137"/>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rPr>
                <a:t></a:t>
              </a:r>
            </a:p>
          </p:txBody>
        </p:sp>
      </p:grpSp>
      <p:grpSp>
        <p:nvGrpSpPr>
          <p:cNvPr id="18" name="组合 17"/>
          <p:cNvGrpSpPr/>
          <p:nvPr/>
        </p:nvGrpSpPr>
        <p:grpSpPr>
          <a:xfrm>
            <a:off x="5235185" y="3424366"/>
            <a:ext cx="448607" cy="456761"/>
            <a:chOff x="2000378" y="1974523"/>
            <a:chExt cx="576064" cy="586534"/>
          </a:xfrm>
          <a:effectLst>
            <a:outerShdw blurRad="279400" dist="279400" dir="5400000" algn="ctr" rotWithShape="0">
              <a:srgbClr val="000000">
                <a:alpha val="43137"/>
              </a:srgbClr>
            </a:outerShdw>
          </a:effectLst>
        </p:grpSpPr>
        <p:sp>
          <p:nvSpPr>
            <p:cNvPr id="19" name="Freeform 562"/>
            <p:cNvSpPr>
              <a:spLocks noEditPoints="1"/>
            </p:cNvSpPr>
            <p:nvPr/>
          </p:nvSpPr>
          <p:spPr bwMode="auto">
            <a:xfrm>
              <a:off x="2000378" y="1974523"/>
              <a:ext cx="576064" cy="504844"/>
            </a:xfrm>
            <a:custGeom>
              <a:avLst/>
              <a:gdLst>
                <a:gd name="T0" fmla="*/ 182 w 233"/>
                <a:gd name="T1" fmla="*/ 7 h 204"/>
                <a:gd name="T2" fmla="*/ 183 w 233"/>
                <a:gd name="T3" fmla="*/ 0 h 204"/>
                <a:gd name="T4" fmla="*/ 116 w 233"/>
                <a:gd name="T5" fmla="*/ 0 h 204"/>
                <a:gd name="T6" fmla="*/ 50 w 233"/>
                <a:gd name="T7" fmla="*/ 0 h 204"/>
                <a:gd name="T8" fmla="*/ 50 w 233"/>
                <a:gd name="T9" fmla="*/ 7 h 204"/>
                <a:gd name="T10" fmla="*/ 0 w 233"/>
                <a:gd name="T11" fmla="*/ 7 h 204"/>
                <a:gd name="T12" fmla="*/ 0 w 233"/>
                <a:gd name="T13" fmla="*/ 14 h 204"/>
                <a:gd name="T14" fmla="*/ 31 w 233"/>
                <a:gd name="T15" fmla="*/ 95 h 204"/>
                <a:gd name="T16" fmla="*/ 86 w 233"/>
                <a:gd name="T17" fmla="*/ 131 h 204"/>
                <a:gd name="T18" fmla="*/ 100 w 233"/>
                <a:gd name="T19" fmla="*/ 143 h 204"/>
                <a:gd name="T20" fmla="*/ 100 w 233"/>
                <a:gd name="T21" fmla="*/ 186 h 204"/>
                <a:gd name="T22" fmla="*/ 83 w 233"/>
                <a:gd name="T23" fmla="*/ 204 h 204"/>
                <a:gd name="T24" fmla="*/ 116 w 233"/>
                <a:gd name="T25" fmla="*/ 204 h 204"/>
                <a:gd name="T26" fmla="*/ 150 w 233"/>
                <a:gd name="T27" fmla="*/ 204 h 204"/>
                <a:gd name="T28" fmla="*/ 133 w 233"/>
                <a:gd name="T29" fmla="*/ 186 h 204"/>
                <a:gd name="T30" fmla="*/ 133 w 233"/>
                <a:gd name="T31" fmla="*/ 143 h 204"/>
                <a:gd name="T32" fmla="*/ 147 w 233"/>
                <a:gd name="T33" fmla="*/ 131 h 204"/>
                <a:gd name="T34" fmla="*/ 202 w 233"/>
                <a:gd name="T35" fmla="*/ 95 h 204"/>
                <a:gd name="T36" fmla="*/ 233 w 233"/>
                <a:gd name="T37" fmla="*/ 14 h 204"/>
                <a:gd name="T38" fmla="*/ 233 w 233"/>
                <a:gd name="T39" fmla="*/ 7 h 204"/>
                <a:gd name="T40" fmla="*/ 182 w 233"/>
                <a:gd name="T41" fmla="*/ 7 h 204"/>
                <a:gd name="T42" fmla="*/ 42 w 233"/>
                <a:gd name="T43" fmla="*/ 86 h 204"/>
                <a:gd name="T44" fmla="*/ 15 w 233"/>
                <a:gd name="T45" fmla="*/ 21 h 204"/>
                <a:gd name="T46" fmla="*/ 51 w 233"/>
                <a:gd name="T47" fmla="*/ 21 h 204"/>
                <a:gd name="T48" fmla="*/ 53 w 233"/>
                <a:gd name="T49" fmla="*/ 49 h 204"/>
                <a:gd name="T50" fmla="*/ 69 w 233"/>
                <a:gd name="T51" fmla="*/ 107 h 204"/>
                <a:gd name="T52" fmla="*/ 42 w 233"/>
                <a:gd name="T53" fmla="*/ 86 h 204"/>
                <a:gd name="T54" fmla="*/ 190 w 233"/>
                <a:gd name="T55" fmla="*/ 86 h 204"/>
                <a:gd name="T56" fmla="*/ 163 w 233"/>
                <a:gd name="T57" fmla="*/ 107 h 204"/>
                <a:gd name="T58" fmla="*/ 180 w 233"/>
                <a:gd name="T59" fmla="*/ 49 h 204"/>
                <a:gd name="T60" fmla="*/ 181 w 233"/>
                <a:gd name="T61" fmla="*/ 21 h 204"/>
                <a:gd name="T62" fmla="*/ 218 w 233"/>
                <a:gd name="T63" fmla="*/ 21 h 204"/>
                <a:gd name="T64" fmla="*/ 190 w 233"/>
                <a:gd name="T65" fmla="*/ 8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204">
                  <a:moveTo>
                    <a:pt x="182" y="7"/>
                  </a:moveTo>
                  <a:cubicBezTo>
                    <a:pt x="183" y="0"/>
                    <a:pt x="183" y="0"/>
                    <a:pt x="183" y="0"/>
                  </a:cubicBezTo>
                  <a:cubicBezTo>
                    <a:pt x="116" y="0"/>
                    <a:pt x="116" y="0"/>
                    <a:pt x="116" y="0"/>
                  </a:cubicBezTo>
                  <a:cubicBezTo>
                    <a:pt x="50" y="0"/>
                    <a:pt x="50" y="0"/>
                    <a:pt x="50" y="0"/>
                  </a:cubicBezTo>
                  <a:cubicBezTo>
                    <a:pt x="50" y="7"/>
                    <a:pt x="50" y="7"/>
                    <a:pt x="50" y="7"/>
                  </a:cubicBezTo>
                  <a:cubicBezTo>
                    <a:pt x="0" y="7"/>
                    <a:pt x="0" y="7"/>
                    <a:pt x="0" y="7"/>
                  </a:cubicBezTo>
                  <a:cubicBezTo>
                    <a:pt x="0" y="14"/>
                    <a:pt x="0" y="14"/>
                    <a:pt x="0" y="14"/>
                  </a:cubicBezTo>
                  <a:cubicBezTo>
                    <a:pt x="0" y="16"/>
                    <a:pt x="0" y="58"/>
                    <a:pt x="31" y="95"/>
                  </a:cubicBezTo>
                  <a:cubicBezTo>
                    <a:pt x="32" y="96"/>
                    <a:pt x="52" y="119"/>
                    <a:pt x="86" y="131"/>
                  </a:cubicBezTo>
                  <a:cubicBezTo>
                    <a:pt x="93" y="139"/>
                    <a:pt x="100" y="143"/>
                    <a:pt x="100" y="143"/>
                  </a:cubicBezTo>
                  <a:cubicBezTo>
                    <a:pt x="100" y="186"/>
                    <a:pt x="100" y="186"/>
                    <a:pt x="100" y="186"/>
                  </a:cubicBezTo>
                  <a:cubicBezTo>
                    <a:pt x="83" y="204"/>
                    <a:pt x="83" y="204"/>
                    <a:pt x="83" y="204"/>
                  </a:cubicBezTo>
                  <a:cubicBezTo>
                    <a:pt x="116" y="204"/>
                    <a:pt x="116" y="204"/>
                    <a:pt x="116" y="204"/>
                  </a:cubicBezTo>
                  <a:cubicBezTo>
                    <a:pt x="150" y="204"/>
                    <a:pt x="150" y="204"/>
                    <a:pt x="150" y="204"/>
                  </a:cubicBezTo>
                  <a:cubicBezTo>
                    <a:pt x="133" y="186"/>
                    <a:pt x="133" y="186"/>
                    <a:pt x="133" y="186"/>
                  </a:cubicBezTo>
                  <a:cubicBezTo>
                    <a:pt x="133" y="143"/>
                    <a:pt x="133" y="143"/>
                    <a:pt x="133" y="143"/>
                  </a:cubicBezTo>
                  <a:cubicBezTo>
                    <a:pt x="133" y="143"/>
                    <a:pt x="139" y="139"/>
                    <a:pt x="147" y="131"/>
                  </a:cubicBezTo>
                  <a:cubicBezTo>
                    <a:pt x="181" y="119"/>
                    <a:pt x="201" y="96"/>
                    <a:pt x="202" y="95"/>
                  </a:cubicBezTo>
                  <a:cubicBezTo>
                    <a:pt x="233" y="58"/>
                    <a:pt x="233" y="16"/>
                    <a:pt x="233" y="14"/>
                  </a:cubicBezTo>
                  <a:cubicBezTo>
                    <a:pt x="233" y="7"/>
                    <a:pt x="233" y="7"/>
                    <a:pt x="233" y="7"/>
                  </a:cubicBezTo>
                  <a:lnTo>
                    <a:pt x="182" y="7"/>
                  </a:lnTo>
                  <a:close/>
                  <a:moveTo>
                    <a:pt x="42" y="86"/>
                  </a:moveTo>
                  <a:cubicBezTo>
                    <a:pt x="22" y="61"/>
                    <a:pt x="16" y="34"/>
                    <a:pt x="15" y="21"/>
                  </a:cubicBezTo>
                  <a:cubicBezTo>
                    <a:pt x="51" y="21"/>
                    <a:pt x="51" y="21"/>
                    <a:pt x="51" y="21"/>
                  </a:cubicBezTo>
                  <a:cubicBezTo>
                    <a:pt x="53" y="49"/>
                    <a:pt x="53" y="49"/>
                    <a:pt x="53" y="49"/>
                  </a:cubicBezTo>
                  <a:cubicBezTo>
                    <a:pt x="55" y="74"/>
                    <a:pt x="62" y="93"/>
                    <a:pt x="69" y="107"/>
                  </a:cubicBezTo>
                  <a:cubicBezTo>
                    <a:pt x="52" y="97"/>
                    <a:pt x="43" y="86"/>
                    <a:pt x="42" y="86"/>
                  </a:cubicBezTo>
                  <a:close/>
                  <a:moveTo>
                    <a:pt x="190" y="86"/>
                  </a:moveTo>
                  <a:cubicBezTo>
                    <a:pt x="190" y="86"/>
                    <a:pt x="180" y="97"/>
                    <a:pt x="163" y="107"/>
                  </a:cubicBezTo>
                  <a:cubicBezTo>
                    <a:pt x="171" y="93"/>
                    <a:pt x="178" y="74"/>
                    <a:pt x="180" y="49"/>
                  </a:cubicBezTo>
                  <a:cubicBezTo>
                    <a:pt x="181" y="21"/>
                    <a:pt x="181" y="21"/>
                    <a:pt x="181" y="21"/>
                  </a:cubicBezTo>
                  <a:cubicBezTo>
                    <a:pt x="218" y="21"/>
                    <a:pt x="218" y="21"/>
                    <a:pt x="218" y="21"/>
                  </a:cubicBezTo>
                  <a:cubicBezTo>
                    <a:pt x="216" y="34"/>
                    <a:pt x="211" y="61"/>
                    <a:pt x="190" y="86"/>
                  </a:cubicBezTo>
                  <a:close/>
                </a:path>
              </a:pathLst>
            </a:custGeom>
            <a:solidFill>
              <a:schemeClr val="bg1"/>
            </a:solidFill>
            <a:ln>
              <a:noFill/>
            </a:ln>
          </p:spPr>
          <p:txBody>
            <a:bodyPr vert="horz" wrap="square" lIns="91389" tIns="45695" rIns="91389" bIns="45695"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0" name="Freeform 563"/>
            <p:cNvSpPr/>
            <p:nvPr/>
          </p:nvSpPr>
          <p:spPr bwMode="auto">
            <a:xfrm>
              <a:off x="2129730" y="2488785"/>
              <a:ext cx="317360" cy="72272"/>
            </a:xfrm>
            <a:custGeom>
              <a:avLst/>
              <a:gdLst>
                <a:gd name="T0" fmla="*/ 0 w 303"/>
                <a:gd name="T1" fmla="*/ 0 h 69"/>
                <a:gd name="T2" fmla="*/ 0 w 303"/>
                <a:gd name="T3" fmla="*/ 69 h 69"/>
                <a:gd name="T4" fmla="*/ 152 w 303"/>
                <a:gd name="T5" fmla="*/ 69 h 69"/>
                <a:gd name="T6" fmla="*/ 303 w 303"/>
                <a:gd name="T7" fmla="*/ 69 h 69"/>
                <a:gd name="T8" fmla="*/ 303 w 303"/>
                <a:gd name="T9" fmla="*/ 0 h 69"/>
                <a:gd name="T10" fmla="*/ 152 w 303"/>
                <a:gd name="T11" fmla="*/ 0 h 69"/>
                <a:gd name="T12" fmla="*/ 0 w 303"/>
                <a:gd name="T13" fmla="*/ 0 h 69"/>
              </a:gdLst>
              <a:ahLst/>
              <a:cxnLst>
                <a:cxn ang="0">
                  <a:pos x="T0" y="T1"/>
                </a:cxn>
                <a:cxn ang="0">
                  <a:pos x="T2" y="T3"/>
                </a:cxn>
                <a:cxn ang="0">
                  <a:pos x="T4" y="T5"/>
                </a:cxn>
                <a:cxn ang="0">
                  <a:pos x="T6" y="T7"/>
                </a:cxn>
                <a:cxn ang="0">
                  <a:pos x="T8" y="T9"/>
                </a:cxn>
                <a:cxn ang="0">
                  <a:pos x="T10" y="T11"/>
                </a:cxn>
                <a:cxn ang="0">
                  <a:pos x="T12" y="T13"/>
                </a:cxn>
              </a:cxnLst>
              <a:rect l="0" t="0" r="r" b="b"/>
              <a:pathLst>
                <a:path w="303" h="69">
                  <a:moveTo>
                    <a:pt x="0" y="0"/>
                  </a:moveTo>
                  <a:lnTo>
                    <a:pt x="0" y="69"/>
                  </a:lnTo>
                  <a:lnTo>
                    <a:pt x="152" y="69"/>
                  </a:lnTo>
                  <a:lnTo>
                    <a:pt x="303" y="69"/>
                  </a:lnTo>
                  <a:lnTo>
                    <a:pt x="303" y="0"/>
                  </a:lnTo>
                  <a:lnTo>
                    <a:pt x="152" y="0"/>
                  </a:lnTo>
                  <a:lnTo>
                    <a:pt x="0" y="0"/>
                  </a:lnTo>
                  <a:close/>
                </a:path>
              </a:pathLst>
            </a:custGeom>
            <a:solidFill>
              <a:schemeClr val="bg1"/>
            </a:solidFill>
            <a:ln>
              <a:noFill/>
            </a:ln>
          </p:spPr>
          <p:txBody>
            <a:bodyPr vert="horz" wrap="square" lIns="91389" tIns="45695" rIns="91389" bIns="45695" numCol="1" anchor="t" anchorCtr="0" compatLnSpc="1"/>
            <a:lstStyle/>
            <a:p>
              <a:endParaRPr lang="zh-CN" altLang="en-US" sz="3198">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21" name="矩形 20"/>
          <p:cNvSpPr/>
          <p:nvPr/>
        </p:nvSpPr>
        <p:spPr>
          <a:xfrm>
            <a:off x="6096002" y="3268880"/>
            <a:ext cx="1655275" cy="369130"/>
          </a:xfrm>
          <a:prstGeom prst="rect">
            <a:avLst/>
          </a:prstGeom>
        </p:spPr>
        <p:txBody>
          <a:bodyPr wrap="square" lIns="91380" tIns="45691" rIns="91380" bIns="45691">
            <a:spAutoFit/>
          </a:bodyPr>
          <a:lstStyle/>
          <a:p>
            <a:r>
              <a:rPr lang="zh-CN" altLang="en-US"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p>
        </p:txBody>
      </p:sp>
      <p:sp>
        <p:nvSpPr>
          <p:cNvPr id="22" name="矩形 47"/>
          <p:cNvSpPr>
            <a:spLocks noChangeArrowheads="1"/>
          </p:cNvSpPr>
          <p:nvPr/>
        </p:nvSpPr>
        <p:spPr bwMode="auto">
          <a:xfrm>
            <a:off x="6096000" y="3676662"/>
            <a:ext cx="5109759" cy="86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0" tIns="45691" rIns="91380" bIns="4569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99" dirty="0">
                <a:solidFill>
                  <a:schemeClr val="tx1">
                    <a:lumMod val="65000"/>
                    <a:lumOff val="35000"/>
                  </a:schemeClr>
                </a:solidFill>
                <a:latin typeface="Microsoft JhengHei UI" panose="020B0604030504040204" pitchFamily="34" charset="-120"/>
                <a:cs typeface="+mn-ea"/>
                <a:sym typeface="Microsoft JhengHei UI" panose="020B0604030504040204" pitchFamily="34" charset="-120"/>
              </a:rPr>
              <a:t>在此录入上述图表的综合说明，在此录入上述图表的综合描述说明。在此录入上述图表的综合说明，在此录入上述图表的综合描述说明。</a:t>
            </a:r>
          </a:p>
        </p:txBody>
      </p:sp>
      <p:cxnSp>
        <p:nvCxnSpPr>
          <p:cNvPr id="23" name="直接连接符 22"/>
          <p:cNvCxnSpPr/>
          <p:nvPr/>
        </p:nvCxnSpPr>
        <p:spPr>
          <a:xfrm>
            <a:off x="5304348" y="5343488"/>
            <a:ext cx="266283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4384941" y="4724433"/>
            <a:ext cx="1135312" cy="1135312"/>
            <a:chOff x="1677608" y="2996952"/>
            <a:chExt cx="1395643" cy="1395643"/>
          </a:xfrm>
          <a:effectLst>
            <a:outerShdw blurRad="279400" dist="279400" dir="5400000" algn="ctr" rotWithShape="0">
              <a:srgbClr val="000000">
                <a:alpha val="43137"/>
              </a:srgbClr>
            </a:outerShdw>
          </a:effectLst>
        </p:grpSpPr>
        <p:sp>
          <p:nvSpPr>
            <p:cNvPr id="25" name="Oval 60"/>
            <p:cNvSpPr>
              <a:spLocks noChangeAspect="1"/>
            </p:cNvSpPr>
            <p:nvPr/>
          </p:nvSpPr>
          <p:spPr>
            <a:xfrm>
              <a:off x="1677608" y="2996952"/>
              <a:ext cx="1395643" cy="1395643"/>
            </a:xfrm>
            <a:prstGeom prst="ellipse">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6" name="Oval 29"/>
            <p:cNvSpPr>
              <a:spLocks noChangeAspect="1"/>
            </p:cNvSpPr>
            <p:nvPr/>
          </p:nvSpPr>
          <p:spPr>
            <a:xfrm>
              <a:off x="1850114" y="3169458"/>
              <a:ext cx="1050630" cy="1050630"/>
            </a:xfrm>
            <a:prstGeom prst="ellipse">
              <a:avLst/>
            </a:prstGeom>
            <a:gradFill>
              <a:gsLst>
                <a:gs pos="0">
                  <a:srgbClr val="A4050E"/>
                </a:gs>
                <a:gs pos="100000">
                  <a:srgbClr val="FF0000"/>
                </a:gs>
              </a:gsLst>
              <a:lin ang="5400000" scaled="1"/>
            </a:gra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99" dirty="0">
                  <a:solidFill>
                    <a:schemeClr val="tx1">
                      <a:lumMod val="65000"/>
                      <a:lumOff val="35000"/>
                    </a:schemeClr>
                  </a:solidFill>
                  <a:effectLst>
                    <a:outerShdw blurRad="38100" dist="38100" dir="2700000" algn="tl">
                      <a:srgbClr val="000000">
                        <a:alpha val="43137"/>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rPr>
                <a:t></a:t>
              </a:r>
            </a:p>
          </p:txBody>
        </p:sp>
      </p:grpSp>
      <p:sp>
        <p:nvSpPr>
          <p:cNvPr id="27" name="Freeform 133"/>
          <p:cNvSpPr/>
          <p:nvPr/>
        </p:nvSpPr>
        <p:spPr bwMode="auto">
          <a:xfrm>
            <a:off x="4682535" y="5045973"/>
            <a:ext cx="546347" cy="492233"/>
          </a:xfrm>
          <a:custGeom>
            <a:avLst/>
            <a:gdLst>
              <a:gd name="T0" fmla="*/ 442 w 525"/>
              <a:gd name="T1" fmla="*/ 185 h 473"/>
              <a:gd name="T2" fmla="*/ 442 w 525"/>
              <a:gd name="T3" fmla="*/ 40 h 473"/>
              <a:gd name="T4" fmla="*/ 343 w 525"/>
              <a:gd name="T5" fmla="*/ 40 h 473"/>
              <a:gd name="T6" fmla="*/ 343 w 525"/>
              <a:gd name="T7" fmla="*/ 83 h 473"/>
              <a:gd name="T8" fmla="*/ 262 w 525"/>
              <a:gd name="T9" fmla="*/ 0 h 473"/>
              <a:gd name="T10" fmla="*/ 0 w 525"/>
              <a:gd name="T11" fmla="*/ 267 h 473"/>
              <a:gd name="T12" fmla="*/ 59 w 525"/>
              <a:gd name="T13" fmla="*/ 267 h 473"/>
              <a:gd name="T14" fmla="*/ 59 w 525"/>
              <a:gd name="T15" fmla="*/ 473 h 473"/>
              <a:gd name="T16" fmla="*/ 165 w 525"/>
              <a:gd name="T17" fmla="*/ 473 h 473"/>
              <a:gd name="T18" fmla="*/ 165 w 525"/>
              <a:gd name="T19" fmla="*/ 326 h 473"/>
              <a:gd name="T20" fmla="*/ 359 w 525"/>
              <a:gd name="T21" fmla="*/ 326 h 473"/>
              <a:gd name="T22" fmla="*/ 359 w 525"/>
              <a:gd name="T23" fmla="*/ 473 h 473"/>
              <a:gd name="T24" fmla="*/ 466 w 525"/>
              <a:gd name="T25" fmla="*/ 473 h 473"/>
              <a:gd name="T26" fmla="*/ 466 w 525"/>
              <a:gd name="T27" fmla="*/ 267 h 473"/>
              <a:gd name="T28" fmla="*/ 525 w 525"/>
              <a:gd name="T29" fmla="*/ 267 h 473"/>
              <a:gd name="T30" fmla="*/ 442 w 525"/>
              <a:gd name="T31" fmla="*/ 18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5" h="473">
                <a:moveTo>
                  <a:pt x="442" y="185"/>
                </a:moveTo>
                <a:lnTo>
                  <a:pt x="442" y="40"/>
                </a:lnTo>
                <a:lnTo>
                  <a:pt x="343" y="40"/>
                </a:lnTo>
                <a:lnTo>
                  <a:pt x="343" y="83"/>
                </a:lnTo>
                <a:lnTo>
                  <a:pt x="262" y="0"/>
                </a:lnTo>
                <a:lnTo>
                  <a:pt x="0" y="267"/>
                </a:lnTo>
                <a:lnTo>
                  <a:pt x="59" y="267"/>
                </a:lnTo>
                <a:lnTo>
                  <a:pt x="59" y="473"/>
                </a:lnTo>
                <a:lnTo>
                  <a:pt x="165" y="473"/>
                </a:lnTo>
                <a:lnTo>
                  <a:pt x="165" y="326"/>
                </a:lnTo>
                <a:lnTo>
                  <a:pt x="359" y="326"/>
                </a:lnTo>
                <a:lnTo>
                  <a:pt x="359" y="473"/>
                </a:lnTo>
                <a:lnTo>
                  <a:pt x="466" y="473"/>
                </a:lnTo>
                <a:lnTo>
                  <a:pt x="466" y="267"/>
                </a:lnTo>
                <a:lnTo>
                  <a:pt x="525" y="267"/>
                </a:lnTo>
                <a:lnTo>
                  <a:pt x="442" y="185"/>
                </a:lnTo>
                <a:close/>
              </a:path>
            </a:pathLst>
          </a:custGeom>
          <a:solidFill>
            <a:schemeClr val="bg1"/>
          </a:solidFill>
          <a:ln>
            <a:noFill/>
          </a:ln>
          <a:effectLst>
            <a:outerShdw blurRad="279400" dist="279400" dir="5400000" algn="ctr" rotWithShape="0">
              <a:srgbClr val="000000">
                <a:alpha val="43137"/>
              </a:srgbClr>
            </a:outerShdw>
          </a:effectLst>
        </p:spPr>
        <p:txBody>
          <a:bodyPr vert="horz" wrap="square" lIns="91389" tIns="45695" rIns="91389" bIns="45695"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8" name="矩形 27"/>
          <p:cNvSpPr/>
          <p:nvPr/>
        </p:nvSpPr>
        <p:spPr>
          <a:xfrm>
            <a:off x="5592223" y="4966276"/>
            <a:ext cx="1655275" cy="369130"/>
          </a:xfrm>
          <a:prstGeom prst="rect">
            <a:avLst/>
          </a:prstGeom>
        </p:spPr>
        <p:txBody>
          <a:bodyPr wrap="square" lIns="91380" tIns="45691" rIns="91380" bIns="45691">
            <a:spAutoFit/>
          </a:bodyPr>
          <a:lstStyle/>
          <a:p>
            <a:r>
              <a:rPr lang="zh-CN" altLang="en-US"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p>
        </p:txBody>
      </p:sp>
      <p:sp>
        <p:nvSpPr>
          <p:cNvPr id="29" name="矩形 28"/>
          <p:cNvSpPr>
            <a:spLocks noChangeArrowheads="1"/>
          </p:cNvSpPr>
          <p:nvPr/>
        </p:nvSpPr>
        <p:spPr bwMode="auto">
          <a:xfrm>
            <a:off x="5592220" y="5374057"/>
            <a:ext cx="5109759" cy="867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0" tIns="45691" rIns="91380" bIns="4569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99" dirty="0">
                <a:solidFill>
                  <a:schemeClr val="tx1">
                    <a:lumMod val="65000"/>
                    <a:lumOff val="35000"/>
                  </a:schemeClr>
                </a:solidFill>
                <a:latin typeface="Microsoft JhengHei UI" panose="020B0604030504040204" pitchFamily="34" charset="-120"/>
                <a:cs typeface="+mn-ea"/>
                <a:sym typeface="Microsoft JhengHei UI" panose="020B0604030504040204" pitchFamily="34" charset="-120"/>
              </a:rPr>
              <a:t>在此录入上述图表的综合说明，在此录入上述图表的综合描述说明。在此录入上述图表的综合说明，在此录入上述图表的综合描述说明。</a:t>
            </a:r>
          </a:p>
        </p:txBody>
      </p:sp>
      <p:sp>
        <p:nvSpPr>
          <p:cNvPr id="30" name="文本框 29"/>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10839915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6"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290">
                                          <p:stCondLst>
                                            <p:cond delay="0"/>
                                          </p:stCondLst>
                                        </p:cTn>
                                        <p:tgtEl>
                                          <p:spTgt spid="6"/>
                                        </p:tgtEl>
                                      </p:cBhvr>
                                    </p:animEffect>
                                    <p:anim calcmode="lin" valueType="num">
                                      <p:cBhvr>
                                        <p:cTn id="20"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1"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2"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23"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24"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25" dur="13">
                                          <p:stCondLst>
                                            <p:cond delay="325"/>
                                          </p:stCondLst>
                                        </p:cTn>
                                        <p:tgtEl>
                                          <p:spTgt spid="6"/>
                                        </p:tgtEl>
                                      </p:cBhvr>
                                      <p:to x="100000" y="60000"/>
                                    </p:animScale>
                                    <p:animScale>
                                      <p:cBhvr>
                                        <p:cTn id="26" dur="83" decel="50000">
                                          <p:stCondLst>
                                            <p:cond delay="338"/>
                                          </p:stCondLst>
                                        </p:cTn>
                                        <p:tgtEl>
                                          <p:spTgt spid="6"/>
                                        </p:tgtEl>
                                      </p:cBhvr>
                                      <p:to x="100000" y="100000"/>
                                    </p:animScale>
                                    <p:animScale>
                                      <p:cBhvr>
                                        <p:cTn id="27" dur="13">
                                          <p:stCondLst>
                                            <p:cond delay="656"/>
                                          </p:stCondLst>
                                        </p:cTn>
                                        <p:tgtEl>
                                          <p:spTgt spid="6"/>
                                        </p:tgtEl>
                                      </p:cBhvr>
                                      <p:to x="100000" y="80000"/>
                                    </p:animScale>
                                    <p:animScale>
                                      <p:cBhvr>
                                        <p:cTn id="28" dur="83" decel="50000">
                                          <p:stCondLst>
                                            <p:cond delay="669"/>
                                          </p:stCondLst>
                                        </p:cTn>
                                        <p:tgtEl>
                                          <p:spTgt spid="6"/>
                                        </p:tgtEl>
                                      </p:cBhvr>
                                      <p:to x="100000" y="100000"/>
                                    </p:animScale>
                                    <p:animScale>
                                      <p:cBhvr>
                                        <p:cTn id="29" dur="13">
                                          <p:stCondLst>
                                            <p:cond delay="821"/>
                                          </p:stCondLst>
                                        </p:cTn>
                                        <p:tgtEl>
                                          <p:spTgt spid="6"/>
                                        </p:tgtEl>
                                      </p:cBhvr>
                                      <p:to x="100000" y="90000"/>
                                    </p:animScale>
                                    <p:animScale>
                                      <p:cBhvr>
                                        <p:cTn id="30" dur="83" decel="50000">
                                          <p:stCondLst>
                                            <p:cond delay="834"/>
                                          </p:stCondLst>
                                        </p:cTn>
                                        <p:tgtEl>
                                          <p:spTgt spid="6"/>
                                        </p:tgtEl>
                                      </p:cBhvr>
                                      <p:to x="100000" y="100000"/>
                                    </p:animScale>
                                    <p:animScale>
                                      <p:cBhvr>
                                        <p:cTn id="31" dur="13">
                                          <p:stCondLst>
                                            <p:cond delay="904"/>
                                          </p:stCondLst>
                                        </p:cTn>
                                        <p:tgtEl>
                                          <p:spTgt spid="6"/>
                                        </p:tgtEl>
                                      </p:cBhvr>
                                      <p:to x="100000" y="95000"/>
                                    </p:animScale>
                                    <p:animScale>
                                      <p:cBhvr>
                                        <p:cTn id="32" dur="83" decel="50000">
                                          <p:stCondLst>
                                            <p:cond delay="917"/>
                                          </p:stCondLst>
                                        </p:cTn>
                                        <p:tgtEl>
                                          <p:spTgt spid="6"/>
                                        </p:tgtEl>
                                      </p:cBhvr>
                                      <p:to x="100000" y="100000"/>
                                    </p:animScale>
                                  </p:childTnLst>
                                </p:cTn>
                              </p:par>
                            </p:childTnLst>
                          </p:cTn>
                        </p:par>
                        <p:par>
                          <p:cTn id="33" fill="hold">
                            <p:stCondLst>
                              <p:cond delay="3000"/>
                            </p:stCondLst>
                            <p:childTnLst>
                              <p:par>
                                <p:cTn id="34" presetID="42"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000"/>
                                        <p:tgtEl>
                                          <p:spTgt spid="9"/>
                                        </p:tgtEl>
                                      </p:cBhvr>
                                    </p:animEffect>
                                    <p:anim calcmode="lin" valueType="num">
                                      <p:cBhvr>
                                        <p:cTn id="37" dur="1000" fill="hold"/>
                                        <p:tgtEl>
                                          <p:spTgt spid="9"/>
                                        </p:tgtEl>
                                        <p:attrNameLst>
                                          <p:attrName>ppt_x</p:attrName>
                                        </p:attrNameLst>
                                      </p:cBhvr>
                                      <p:tavLst>
                                        <p:tav tm="0">
                                          <p:val>
                                            <p:strVal val="#ppt_x"/>
                                          </p:val>
                                        </p:tav>
                                        <p:tav tm="100000">
                                          <p:val>
                                            <p:strVal val="#ppt_x"/>
                                          </p:val>
                                        </p:tav>
                                      </p:tavLst>
                                    </p:anim>
                                    <p:anim calcmode="lin" valueType="num">
                                      <p:cBhvr>
                                        <p:cTn id="38" dur="1000" fill="hold"/>
                                        <p:tgtEl>
                                          <p:spTgt spid="9"/>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left)">
                                      <p:cBhvr>
                                        <p:cTn id="42" dur="500"/>
                                        <p:tgtEl>
                                          <p:spTgt spid="5"/>
                                        </p:tgtEl>
                                      </p:cBhvr>
                                    </p:animEffect>
                                  </p:childTnLst>
                                </p:cTn>
                              </p:par>
                              <p:par>
                                <p:cTn id="43" presetID="2" presetClass="entr" presetSubtype="2" fill="hold" grpId="0" nodeType="withEffect">
                                  <p:stCondLst>
                                    <p:cond delay="50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50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1+#ppt_w/2"/>
                                          </p:val>
                                        </p:tav>
                                        <p:tav tm="100000">
                                          <p:val>
                                            <p:strVal val="#ppt_x"/>
                                          </p:val>
                                        </p:tav>
                                      </p:tavLst>
                                    </p:anim>
                                    <p:anim calcmode="lin" valueType="num">
                                      <p:cBhvr additive="base">
                                        <p:cTn id="50" dur="500" fill="hold"/>
                                        <p:tgtEl>
                                          <p:spTgt spid="14"/>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26" presetClass="entr" presetSubtype="0" fill="hold"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290">
                                          <p:stCondLst>
                                            <p:cond delay="0"/>
                                          </p:stCondLst>
                                        </p:cTn>
                                        <p:tgtEl>
                                          <p:spTgt spid="15"/>
                                        </p:tgtEl>
                                      </p:cBhvr>
                                    </p:animEffect>
                                    <p:anim calcmode="lin" valueType="num">
                                      <p:cBhvr>
                                        <p:cTn id="55"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6"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7"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58"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59"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60" dur="13">
                                          <p:stCondLst>
                                            <p:cond delay="325"/>
                                          </p:stCondLst>
                                        </p:cTn>
                                        <p:tgtEl>
                                          <p:spTgt spid="15"/>
                                        </p:tgtEl>
                                      </p:cBhvr>
                                      <p:to x="100000" y="60000"/>
                                    </p:animScale>
                                    <p:animScale>
                                      <p:cBhvr>
                                        <p:cTn id="61" dur="83" decel="50000">
                                          <p:stCondLst>
                                            <p:cond delay="338"/>
                                          </p:stCondLst>
                                        </p:cTn>
                                        <p:tgtEl>
                                          <p:spTgt spid="15"/>
                                        </p:tgtEl>
                                      </p:cBhvr>
                                      <p:to x="100000" y="100000"/>
                                    </p:animScale>
                                    <p:animScale>
                                      <p:cBhvr>
                                        <p:cTn id="62" dur="13">
                                          <p:stCondLst>
                                            <p:cond delay="656"/>
                                          </p:stCondLst>
                                        </p:cTn>
                                        <p:tgtEl>
                                          <p:spTgt spid="15"/>
                                        </p:tgtEl>
                                      </p:cBhvr>
                                      <p:to x="100000" y="80000"/>
                                    </p:animScale>
                                    <p:animScale>
                                      <p:cBhvr>
                                        <p:cTn id="63" dur="83" decel="50000">
                                          <p:stCondLst>
                                            <p:cond delay="669"/>
                                          </p:stCondLst>
                                        </p:cTn>
                                        <p:tgtEl>
                                          <p:spTgt spid="15"/>
                                        </p:tgtEl>
                                      </p:cBhvr>
                                      <p:to x="100000" y="100000"/>
                                    </p:animScale>
                                    <p:animScale>
                                      <p:cBhvr>
                                        <p:cTn id="64" dur="13">
                                          <p:stCondLst>
                                            <p:cond delay="821"/>
                                          </p:stCondLst>
                                        </p:cTn>
                                        <p:tgtEl>
                                          <p:spTgt spid="15"/>
                                        </p:tgtEl>
                                      </p:cBhvr>
                                      <p:to x="100000" y="90000"/>
                                    </p:animScale>
                                    <p:animScale>
                                      <p:cBhvr>
                                        <p:cTn id="65" dur="83" decel="50000">
                                          <p:stCondLst>
                                            <p:cond delay="834"/>
                                          </p:stCondLst>
                                        </p:cTn>
                                        <p:tgtEl>
                                          <p:spTgt spid="15"/>
                                        </p:tgtEl>
                                      </p:cBhvr>
                                      <p:to x="100000" y="100000"/>
                                    </p:animScale>
                                    <p:animScale>
                                      <p:cBhvr>
                                        <p:cTn id="66" dur="13">
                                          <p:stCondLst>
                                            <p:cond delay="904"/>
                                          </p:stCondLst>
                                        </p:cTn>
                                        <p:tgtEl>
                                          <p:spTgt spid="15"/>
                                        </p:tgtEl>
                                      </p:cBhvr>
                                      <p:to x="100000" y="95000"/>
                                    </p:animScale>
                                    <p:animScale>
                                      <p:cBhvr>
                                        <p:cTn id="67" dur="83" decel="50000">
                                          <p:stCondLst>
                                            <p:cond delay="917"/>
                                          </p:stCondLst>
                                        </p:cTn>
                                        <p:tgtEl>
                                          <p:spTgt spid="15"/>
                                        </p:tgtEl>
                                      </p:cBhvr>
                                      <p:to x="100000" y="100000"/>
                                    </p:animScale>
                                  </p:childTnLst>
                                </p:cTn>
                              </p:par>
                            </p:childTnLst>
                          </p:cTn>
                        </p:par>
                        <p:par>
                          <p:cTn id="68" fill="hold">
                            <p:stCondLst>
                              <p:cond delay="6000"/>
                            </p:stCondLst>
                            <p:childTnLst>
                              <p:par>
                                <p:cTn id="69" presetID="42" presetClass="entr" presetSubtype="0"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childTnLst>
                          </p:cTn>
                        </p:par>
                        <p:par>
                          <p:cTn id="74" fill="hold">
                            <p:stCondLst>
                              <p:cond delay="7000"/>
                            </p:stCondLst>
                            <p:childTnLst>
                              <p:par>
                                <p:cTn id="75" presetID="22" presetClass="entr" presetSubtype="8"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wipe(left)">
                                      <p:cBhvr>
                                        <p:cTn id="77" dur="500"/>
                                        <p:tgtEl>
                                          <p:spTgt spid="3"/>
                                        </p:tgtEl>
                                      </p:cBhvr>
                                    </p:animEffect>
                                  </p:childTnLst>
                                </p:cTn>
                              </p:par>
                              <p:par>
                                <p:cTn id="78" presetID="2" presetClass="entr" presetSubtype="2" fill="hold" grpId="0" nodeType="withEffect">
                                  <p:stCondLst>
                                    <p:cond delay="50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fill="hold"/>
                                        <p:tgtEl>
                                          <p:spTgt spid="21"/>
                                        </p:tgtEl>
                                        <p:attrNameLst>
                                          <p:attrName>ppt_x</p:attrName>
                                        </p:attrNameLst>
                                      </p:cBhvr>
                                      <p:tavLst>
                                        <p:tav tm="0">
                                          <p:val>
                                            <p:strVal val="1+#ppt_w/2"/>
                                          </p:val>
                                        </p:tav>
                                        <p:tav tm="100000">
                                          <p:val>
                                            <p:strVal val="#ppt_x"/>
                                          </p:val>
                                        </p:tav>
                                      </p:tavLst>
                                    </p:anim>
                                    <p:anim calcmode="lin" valueType="num">
                                      <p:cBhvr additive="base">
                                        <p:cTn id="81" dur="500" fill="hold"/>
                                        <p:tgtEl>
                                          <p:spTgt spid="21"/>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50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fill="hold"/>
                                        <p:tgtEl>
                                          <p:spTgt spid="22"/>
                                        </p:tgtEl>
                                        <p:attrNameLst>
                                          <p:attrName>ppt_x</p:attrName>
                                        </p:attrNameLst>
                                      </p:cBhvr>
                                      <p:tavLst>
                                        <p:tav tm="0">
                                          <p:val>
                                            <p:strVal val="1+#ppt_w/2"/>
                                          </p:val>
                                        </p:tav>
                                        <p:tav tm="100000">
                                          <p:val>
                                            <p:strVal val="#ppt_x"/>
                                          </p:val>
                                        </p:tav>
                                      </p:tavLst>
                                    </p:anim>
                                    <p:anim calcmode="lin" valueType="num">
                                      <p:cBhvr additive="base">
                                        <p:cTn id="85" dur="500" fill="hold"/>
                                        <p:tgtEl>
                                          <p:spTgt spid="22"/>
                                        </p:tgtEl>
                                        <p:attrNameLst>
                                          <p:attrName>ppt_y</p:attrName>
                                        </p:attrNameLst>
                                      </p:cBhvr>
                                      <p:tavLst>
                                        <p:tav tm="0">
                                          <p:val>
                                            <p:strVal val="#ppt_y"/>
                                          </p:val>
                                        </p:tav>
                                        <p:tav tm="100000">
                                          <p:val>
                                            <p:strVal val="#ppt_y"/>
                                          </p:val>
                                        </p:tav>
                                      </p:tavLst>
                                    </p:anim>
                                  </p:childTnLst>
                                </p:cTn>
                              </p:par>
                            </p:childTnLst>
                          </p:cTn>
                        </p:par>
                        <p:par>
                          <p:cTn id="86" fill="hold">
                            <p:stCondLst>
                              <p:cond delay="8000"/>
                            </p:stCondLst>
                            <p:childTnLst>
                              <p:par>
                                <p:cTn id="87" presetID="26" presetClass="entr" presetSubtype="0" fill="hold"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wipe(down)">
                                      <p:cBhvr>
                                        <p:cTn id="89" dur="290">
                                          <p:stCondLst>
                                            <p:cond delay="0"/>
                                          </p:stCondLst>
                                        </p:cTn>
                                        <p:tgtEl>
                                          <p:spTgt spid="24"/>
                                        </p:tgtEl>
                                      </p:cBhvr>
                                    </p:animEffect>
                                    <p:anim calcmode="lin" valueType="num">
                                      <p:cBhvr>
                                        <p:cTn id="90"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91"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92"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93"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94"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95" dur="13">
                                          <p:stCondLst>
                                            <p:cond delay="325"/>
                                          </p:stCondLst>
                                        </p:cTn>
                                        <p:tgtEl>
                                          <p:spTgt spid="24"/>
                                        </p:tgtEl>
                                      </p:cBhvr>
                                      <p:to x="100000" y="60000"/>
                                    </p:animScale>
                                    <p:animScale>
                                      <p:cBhvr>
                                        <p:cTn id="96" dur="83" decel="50000">
                                          <p:stCondLst>
                                            <p:cond delay="338"/>
                                          </p:stCondLst>
                                        </p:cTn>
                                        <p:tgtEl>
                                          <p:spTgt spid="24"/>
                                        </p:tgtEl>
                                      </p:cBhvr>
                                      <p:to x="100000" y="100000"/>
                                    </p:animScale>
                                    <p:animScale>
                                      <p:cBhvr>
                                        <p:cTn id="97" dur="13">
                                          <p:stCondLst>
                                            <p:cond delay="656"/>
                                          </p:stCondLst>
                                        </p:cTn>
                                        <p:tgtEl>
                                          <p:spTgt spid="24"/>
                                        </p:tgtEl>
                                      </p:cBhvr>
                                      <p:to x="100000" y="80000"/>
                                    </p:animScale>
                                    <p:animScale>
                                      <p:cBhvr>
                                        <p:cTn id="98" dur="83" decel="50000">
                                          <p:stCondLst>
                                            <p:cond delay="669"/>
                                          </p:stCondLst>
                                        </p:cTn>
                                        <p:tgtEl>
                                          <p:spTgt spid="24"/>
                                        </p:tgtEl>
                                      </p:cBhvr>
                                      <p:to x="100000" y="100000"/>
                                    </p:animScale>
                                    <p:animScale>
                                      <p:cBhvr>
                                        <p:cTn id="99" dur="13">
                                          <p:stCondLst>
                                            <p:cond delay="821"/>
                                          </p:stCondLst>
                                        </p:cTn>
                                        <p:tgtEl>
                                          <p:spTgt spid="24"/>
                                        </p:tgtEl>
                                      </p:cBhvr>
                                      <p:to x="100000" y="90000"/>
                                    </p:animScale>
                                    <p:animScale>
                                      <p:cBhvr>
                                        <p:cTn id="100" dur="83" decel="50000">
                                          <p:stCondLst>
                                            <p:cond delay="834"/>
                                          </p:stCondLst>
                                        </p:cTn>
                                        <p:tgtEl>
                                          <p:spTgt spid="24"/>
                                        </p:tgtEl>
                                      </p:cBhvr>
                                      <p:to x="100000" y="100000"/>
                                    </p:animScale>
                                    <p:animScale>
                                      <p:cBhvr>
                                        <p:cTn id="101" dur="13">
                                          <p:stCondLst>
                                            <p:cond delay="904"/>
                                          </p:stCondLst>
                                        </p:cTn>
                                        <p:tgtEl>
                                          <p:spTgt spid="24"/>
                                        </p:tgtEl>
                                      </p:cBhvr>
                                      <p:to x="100000" y="95000"/>
                                    </p:animScale>
                                    <p:animScale>
                                      <p:cBhvr>
                                        <p:cTn id="102" dur="83" decel="50000">
                                          <p:stCondLst>
                                            <p:cond delay="917"/>
                                          </p:stCondLst>
                                        </p:cTn>
                                        <p:tgtEl>
                                          <p:spTgt spid="24"/>
                                        </p:tgtEl>
                                      </p:cBhvr>
                                      <p:to x="100000" y="100000"/>
                                    </p:animScale>
                                  </p:childTnLst>
                                </p:cTn>
                              </p:par>
                            </p:childTnLst>
                          </p:cTn>
                        </p:par>
                        <p:par>
                          <p:cTn id="103" fill="hold">
                            <p:stCondLst>
                              <p:cond delay="9000"/>
                            </p:stCondLst>
                            <p:childTnLst>
                              <p:par>
                                <p:cTn id="104" presetID="42" presetClass="entr" presetSubtype="0" fill="hold" grpId="0" nodeType="after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fade">
                                      <p:cBhvr>
                                        <p:cTn id="106" dur="1000"/>
                                        <p:tgtEl>
                                          <p:spTgt spid="27"/>
                                        </p:tgtEl>
                                      </p:cBhvr>
                                    </p:animEffect>
                                    <p:anim calcmode="lin" valueType="num">
                                      <p:cBhvr>
                                        <p:cTn id="107" dur="1000" fill="hold"/>
                                        <p:tgtEl>
                                          <p:spTgt spid="27"/>
                                        </p:tgtEl>
                                        <p:attrNameLst>
                                          <p:attrName>ppt_x</p:attrName>
                                        </p:attrNameLst>
                                      </p:cBhvr>
                                      <p:tavLst>
                                        <p:tav tm="0">
                                          <p:val>
                                            <p:strVal val="#ppt_x"/>
                                          </p:val>
                                        </p:tav>
                                        <p:tav tm="100000">
                                          <p:val>
                                            <p:strVal val="#ppt_x"/>
                                          </p:val>
                                        </p:tav>
                                      </p:tavLst>
                                    </p:anim>
                                    <p:anim calcmode="lin" valueType="num">
                                      <p:cBhvr>
                                        <p:cTn id="108" dur="1000" fill="hold"/>
                                        <p:tgtEl>
                                          <p:spTgt spid="27"/>
                                        </p:tgtEl>
                                        <p:attrNameLst>
                                          <p:attrName>ppt_y</p:attrName>
                                        </p:attrNameLst>
                                      </p:cBhvr>
                                      <p:tavLst>
                                        <p:tav tm="0">
                                          <p:val>
                                            <p:strVal val="#ppt_y+.1"/>
                                          </p:val>
                                        </p:tav>
                                        <p:tav tm="100000">
                                          <p:val>
                                            <p:strVal val="#ppt_y"/>
                                          </p:val>
                                        </p:tav>
                                      </p:tavLst>
                                    </p:anim>
                                  </p:childTnLst>
                                </p:cTn>
                              </p:par>
                            </p:childTnLst>
                          </p:cTn>
                        </p:par>
                        <p:par>
                          <p:cTn id="109" fill="hold">
                            <p:stCondLst>
                              <p:cond delay="10000"/>
                            </p:stCondLst>
                            <p:childTnLst>
                              <p:par>
                                <p:cTn id="110" presetID="22" presetClass="entr" presetSubtype="8" fill="hold" nodeType="after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wipe(left)">
                                      <p:cBhvr>
                                        <p:cTn id="112" dur="500"/>
                                        <p:tgtEl>
                                          <p:spTgt spid="23"/>
                                        </p:tgtEl>
                                      </p:cBhvr>
                                    </p:animEffect>
                                  </p:childTnLst>
                                </p:cTn>
                              </p:par>
                              <p:par>
                                <p:cTn id="113" presetID="2" presetClass="entr" presetSubtype="2" fill="hold" grpId="0" nodeType="withEffect">
                                  <p:stCondLst>
                                    <p:cond delay="50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fill="hold"/>
                                        <p:tgtEl>
                                          <p:spTgt spid="28"/>
                                        </p:tgtEl>
                                        <p:attrNameLst>
                                          <p:attrName>ppt_x</p:attrName>
                                        </p:attrNameLst>
                                      </p:cBhvr>
                                      <p:tavLst>
                                        <p:tav tm="0">
                                          <p:val>
                                            <p:strVal val="1+#ppt_w/2"/>
                                          </p:val>
                                        </p:tav>
                                        <p:tav tm="100000">
                                          <p:val>
                                            <p:strVal val="#ppt_x"/>
                                          </p:val>
                                        </p:tav>
                                      </p:tavLst>
                                    </p:anim>
                                    <p:anim calcmode="lin" valueType="num">
                                      <p:cBhvr additive="base">
                                        <p:cTn id="116" dur="500" fill="hold"/>
                                        <p:tgtEl>
                                          <p:spTgt spid="28"/>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500"/>
                                  </p:stCondLst>
                                  <p:childTnLst>
                                    <p:set>
                                      <p:cBhvr>
                                        <p:cTn id="118" dur="1" fill="hold">
                                          <p:stCondLst>
                                            <p:cond delay="0"/>
                                          </p:stCondLst>
                                        </p:cTn>
                                        <p:tgtEl>
                                          <p:spTgt spid="29"/>
                                        </p:tgtEl>
                                        <p:attrNameLst>
                                          <p:attrName>style.visibility</p:attrName>
                                        </p:attrNameLst>
                                      </p:cBhvr>
                                      <p:to>
                                        <p:strVal val="visible"/>
                                      </p:to>
                                    </p:set>
                                    <p:anim calcmode="lin" valueType="num">
                                      <p:cBhvr additive="base">
                                        <p:cTn id="119" dur="500" fill="hold"/>
                                        <p:tgtEl>
                                          <p:spTgt spid="29"/>
                                        </p:tgtEl>
                                        <p:attrNameLst>
                                          <p:attrName>ppt_x</p:attrName>
                                        </p:attrNameLst>
                                      </p:cBhvr>
                                      <p:tavLst>
                                        <p:tav tm="0">
                                          <p:val>
                                            <p:strVal val="1+#ppt_w/2"/>
                                          </p:val>
                                        </p:tav>
                                        <p:tav tm="100000">
                                          <p:val>
                                            <p:strVal val="#ppt_x"/>
                                          </p:val>
                                        </p:tav>
                                      </p:tavLst>
                                    </p:anim>
                                    <p:anim calcmode="lin" valueType="num">
                                      <p:cBhvr additive="base">
                                        <p:cTn id="12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3" grpId="0"/>
      <p:bldP spid="14" grpId="0"/>
      <p:bldP spid="21" grpId="0"/>
      <p:bldP spid="22" grpId="0"/>
      <p:bldP spid="27" grpId="0" animBg="1"/>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 name="组合 2"/>
          <p:cNvGrpSpPr/>
          <p:nvPr/>
        </p:nvGrpSpPr>
        <p:grpSpPr>
          <a:xfrm>
            <a:off x="3891268" y="1341917"/>
            <a:ext cx="4380906" cy="3748605"/>
            <a:chOff x="4093768" y="1570891"/>
            <a:chExt cx="3890939" cy="3329355"/>
          </a:xfrm>
        </p:grpSpPr>
        <p:pic>
          <p:nvPicPr>
            <p:cNvPr id="4" name="Picture 83"/>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4093768" y="1570891"/>
              <a:ext cx="3890939" cy="3329355"/>
            </a:xfrm>
            <a:prstGeom prst="rect">
              <a:avLst/>
            </a:prstGeom>
          </p:spPr>
        </p:pic>
        <p:sp>
          <p:nvSpPr>
            <p:cNvPr id="5" name="Freeform 11"/>
            <p:cNvSpPr/>
            <p:nvPr/>
          </p:nvSpPr>
          <p:spPr>
            <a:xfrm>
              <a:off x="4536120" y="1783080"/>
              <a:ext cx="2743200" cy="2148840"/>
            </a:xfrm>
            <a:custGeom>
              <a:avLst/>
              <a:gdLst>
                <a:gd name="connsiteX0" fmla="*/ 175260 w 2743200"/>
                <a:gd name="connsiteY0" fmla="*/ 632460 h 2148840"/>
                <a:gd name="connsiteX1" fmla="*/ 0 w 2743200"/>
                <a:gd name="connsiteY1" fmla="*/ 2148840 h 2148840"/>
                <a:gd name="connsiteX2" fmla="*/ 2621280 w 2743200"/>
                <a:gd name="connsiteY2" fmla="*/ 1905000 h 2148840"/>
                <a:gd name="connsiteX3" fmla="*/ 2743200 w 2743200"/>
                <a:gd name="connsiteY3" fmla="*/ 0 h 2148840"/>
                <a:gd name="connsiteX4" fmla="*/ 175260 w 2743200"/>
                <a:gd name="connsiteY4" fmla="*/ 632460 h 21488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00" h="2148840">
                  <a:moveTo>
                    <a:pt x="175260" y="632460"/>
                  </a:moveTo>
                  <a:lnTo>
                    <a:pt x="0" y="2148840"/>
                  </a:lnTo>
                  <a:lnTo>
                    <a:pt x="2621280" y="1905000"/>
                  </a:lnTo>
                  <a:lnTo>
                    <a:pt x="2743200" y="0"/>
                  </a:lnTo>
                  <a:lnTo>
                    <a:pt x="175260" y="632460"/>
                  </a:lnTo>
                  <a:close/>
                </a:path>
              </a:pathLst>
            </a:custGeom>
            <a:blipFill>
              <a:blip r:embed="rId4" cstate="email">
                <a:extLst>
                  <a:ext uri="{28A0092B-C50C-407E-A947-70E740481C1C}">
                    <a14:useLocalDpi xmlns:a14="http://schemas.microsoft.com/office/drawing/2010/main"/>
                  </a:ext>
                </a:extLst>
              </a:blip>
              <a:srcRect/>
              <a:stretch>
                <a:fillRect t="9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6" name="矩形 5"/>
          <p:cNvSpPr/>
          <p:nvPr/>
        </p:nvSpPr>
        <p:spPr>
          <a:xfrm>
            <a:off x="8686819" y="2061599"/>
            <a:ext cx="1568843" cy="369140"/>
          </a:xfrm>
          <a:prstGeom prst="rect">
            <a:avLst/>
          </a:prstGeom>
        </p:spPr>
        <p:txBody>
          <a:bodyPr wrap="none">
            <a:spAutoFit/>
          </a:bodyPr>
          <a:lstStyle/>
          <a:p>
            <a:pPr lvl="0" algn="r"/>
            <a:r>
              <a:rPr lang="zh-CN" altLang="en-US"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点击添加内容</a:t>
            </a:r>
          </a:p>
        </p:txBody>
      </p:sp>
      <p:sp>
        <p:nvSpPr>
          <p:cNvPr id="7" name="矩形 6"/>
          <p:cNvSpPr/>
          <p:nvPr/>
        </p:nvSpPr>
        <p:spPr>
          <a:xfrm>
            <a:off x="8744001" y="2350780"/>
            <a:ext cx="2389790" cy="703911"/>
          </a:xfrm>
          <a:prstGeom prst="rect">
            <a:avLst/>
          </a:prstGeom>
        </p:spPr>
        <p:txBody>
          <a:bodyPr wrap="square" anchor="ctr">
            <a:spAutoFit/>
          </a:bodyPr>
          <a:lstStyle/>
          <a:p>
            <a:pPr>
              <a:lnSpc>
                <a:spcPct val="150000"/>
              </a:lnSpc>
            </a:pPr>
            <a:r>
              <a:rPr lang="zh-CN" altLang="en-US"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在此输入详细的文字介绍信息，表达图表的含义。</a:t>
            </a:r>
            <a:endParaRPr lang="en-US" altLang="zh-CN"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 name="矩形 7"/>
          <p:cNvSpPr/>
          <p:nvPr/>
        </p:nvSpPr>
        <p:spPr>
          <a:xfrm>
            <a:off x="8686819" y="3263286"/>
            <a:ext cx="1568843" cy="369140"/>
          </a:xfrm>
          <a:prstGeom prst="rect">
            <a:avLst/>
          </a:prstGeom>
        </p:spPr>
        <p:txBody>
          <a:bodyPr wrap="none">
            <a:spAutoFit/>
          </a:bodyPr>
          <a:lstStyle/>
          <a:p>
            <a:pPr lvl="0" algn="r"/>
            <a:r>
              <a:rPr lang="zh-CN" altLang="en-US"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点击添加内容</a:t>
            </a:r>
          </a:p>
        </p:txBody>
      </p:sp>
      <p:sp>
        <p:nvSpPr>
          <p:cNvPr id="9" name="矩形 8"/>
          <p:cNvSpPr/>
          <p:nvPr/>
        </p:nvSpPr>
        <p:spPr>
          <a:xfrm>
            <a:off x="8771336" y="3552468"/>
            <a:ext cx="2389790" cy="703911"/>
          </a:xfrm>
          <a:prstGeom prst="rect">
            <a:avLst/>
          </a:prstGeom>
        </p:spPr>
        <p:txBody>
          <a:bodyPr wrap="square" anchor="ctr">
            <a:spAutoFit/>
          </a:bodyPr>
          <a:lstStyle/>
          <a:p>
            <a:pPr>
              <a:lnSpc>
                <a:spcPct val="150000"/>
              </a:lnSpc>
            </a:pPr>
            <a:r>
              <a:rPr lang="zh-CN" altLang="en-US"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在此输入详细的文字介绍信息，表达图表的含义。</a:t>
            </a:r>
            <a:endParaRPr lang="en-US" altLang="zh-CN"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矩形 9"/>
          <p:cNvSpPr/>
          <p:nvPr/>
        </p:nvSpPr>
        <p:spPr>
          <a:xfrm>
            <a:off x="8686819" y="4433854"/>
            <a:ext cx="1568843" cy="369140"/>
          </a:xfrm>
          <a:prstGeom prst="rect">
            <a:avLst/>
          </a:prstGeom>
        </p:spPr>
        <p:txBody>
          <a:bodyPr wrap="none">
            <a:spAutoFit/>
          </a:bodyPr>
          <a:lstStyle/>
          <a:p>
            <a:pPr lvl="0" algn="r"/>
            <a:r>
              <a:rPr lang="zh-CN" altLang="en-US"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点击添加内容</a:t>
            </a:r>
          </a:p>
        </p:txBody>
      </p:sp>
      <p:sp>
        <p:nvSpPr>
          <p:cNvPr id="11" name="矩形 10"/>
          <p:cNvSpPr/>
          <p:nvPr/>
        </p:nvSpPr>
        <p:spPr>
          <a:xfrm>
            <a:off x="8744001" y="4723033"/>
            <a:ext cx="2389790" cy="703911"/>
          </a:xfrm>
          <a:prstGeom prst="rect">
            <a:avLst/>
          </a:prstGeom>
        </p:spPr>
        <p:txBody>
          <a:bodyPr wrap="square" anchor="ctr">
            <a:spAutoFit/>
          </a:bodyPr>
          <a:lstStyle/>
          <a:p>
            <a:pPr>
              <a:lnSpc>
                <a:spcPct val="150000"/>
              </a:lnSpc>
            </a:pPr>
            <a:r>
              <a:rPr lang="zh-CN" altLang="en-US"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在此输入详细的文字介绍信息，表达图表的含义。</a:t>
            </a:r>
            <a:endParaRPr lang="en-US" altLang="zh-CN"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 name="矩形 11"/>
          <p:cNvSpPr/>
          <p:nvPr/>
        </p:nvSpPr>
        <p:spPr>
          <a:xfrm>
            <a:off x="928736" y="2061599"/>
            <a:ext cx="1568843" cy="369140"/>
          </a:xfrm>
          <a:prstGeom prst="rect">
            <a:avLst/>
          </a:prstGeom>
        </p:spPr>
        <p:txBody>
          <a:bodyPr wrap="none">
            <a:spAutoFit/>
          </a:bodyPr>
          <a:lstStyle/>
          <a:p>
            <a:pPr lvl="0" algn="r"/>
            <a:r>
              <a:rPr lang="zh-CN" altLang="en-US"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点击添加内容</a:t>
            </a:r>
          </a:p>
        </p:txBody>
      </p:sp>
      <p:sp>
        <p:nvSpPr>
          <p:cNvPr id="13" name="矩形 12"/>
          <p:cNvSpPr/>
          <p:nvPr/>
        </p:nvSpPr>
        <p:spPr>
          <a:xfrm>
            <a:off x="914273" y="2350780"/>
            <a:ext cx="2389790" cy="703911"/>
          </a:xfrm>
          <a:prstGeom prst="rect">
            <a:avLst/>
          </a:prstGeom>
        </p:spPr>
        <p:txBody>
          <a:bodyPr wrap="square" anchor="ctr">
            <a:spAutoFit/>
          </a:bodyPr>
          <a:lstStyle/>
          <a:p>
            <a:pPr>
              <a:lnSpc>
                <a:spcPct val="150000"/>
              </a:lnSpc>
            </a:pPr>
            <a:r>
              <a:rPr lang="zh-CN" altLang="en-US"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在此输入详细的文字介绍信息，表达图表的含义。</a:t>
            </a:r>
            <a:endParaRPr lang="en-US" altLang="zh-CN"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4" name="矩形 13"/>
          <p:cNvSpPr/>
          <p:nvPr/>
        </p:nvSpPr>
        <p:spPr>
          <a:xfrm>
            <a:off x="928736" y="3263286"/>
            <a:ext cx="1568843" cy="369140"/>
          </a:xfrm>
          <a:prstGeom prst="rect">
            <a:avLst/>
          </a:prstGeom>
        </p:spPr>
        <p:txBody>
          <a:bodyPr wrap="none">
            <a:spAutoFit/>
          </a:bodyPr>
          <a:lstStyle/>
          <a:p>
            <a:pPr lvl="0" algn="r"/>
            <a:r>
              <a:rPr lang="zh-CN" altLang="en-US"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点击添加内容</a:t>
            </a:r>
          </a:p>
        </p:txBody>
      </p:sp>
      <p:sp>
        <p:nvSpPr>
          <p:cNvPr id="15" name="矩形 14"/>
          <p:cNvSpPr/>
          <p:nvPr/>
        </p:nvSpPr>
        <p:spPr>
          <a:xfrm>
            <a:off x="914273" y="3552468"/>
            <a:ext cx="2389790" cy="703911"/>
          </a:xfrm>
          <a:prstGeom prst="rect">
            <a:avLst/>
          </a:prstGeom>
        </p:spPr>
        <p:txBody>
          <a:bodyPr wrap="square" anchor="ctr">
            <a:spAutoFit/>
          </a:bodyPr>
          <a:lstStyle/>
          <a:p>
            <a:pPr>
              <a:lnSpc>
                <a:spcPct val="150000"/>
              </a:lnSpc>
            </a:pPr>
            <a:r>
              <a:rPr lang="zh-CN" altLang="en-US"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在此输入详细的文字介绍信息，表达图表的含义。</a:t>
            </a:r>
            <a:endParaRPr lang="en-US" altLang="zh-CN"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6" name="矩形 15"/>
          <p:cNvSpPr/>
          <p:nvPr/>
        </p:nvSpPr>
        <p:spPr>
          <a:xfrm>
            <a:off x="928736" y="4433854"/>
            <a:ext cx="1568843" cy="369140"/>
          </a:xfrm>
          <a:prstGeom prst="rect">
            <a:avLst/>
          </a:prstGeom>
        </p:spPr>
        <p:txBody>
          <a:bodyPr wrap="none">
            <a:spAutoFit/>
          </a:bodyPr>
          <a:lstStyle/>
          <a:p>
            <a:pPr lvl="0" algn="r"/>
            <a:r>
              <a:rPr lang="zh-CN" altLang="en-US" sz="17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点击添加内容</a:t>
            </a:r>
          </a:p>
        </p:txBody>
      </p:sp>
      <p:sp>
        <p:nvSpPr>
          <p:cNvPr id="17" name="矩形 16"/>
          <p:cNvSpPr/>
          <p:nvPr/>
        </p:nvSpPr>
        <p:spPr>
          <a:xfrm>
            <a:off x="914273" y="4723033"/>
            <a:ext cx="2389790" cy="703911"/>
          </a:xfrm>
          <a:prstGeom prst="rect">
            <a:avLst/>
          </a:prstGeom>
        </p:spPr>
        <p:txBody>
          <a:bodyPr wrap="square" anchor="ctr">
            <a:spAutoFit/>
          </a:bodyPr>
          <a:lstStyle/>
          <a:p>
            <a:pPr>
              <a:lnSpc>
                <a:spcPct val="150000"/>
              </a:lnSpc>
            </a:pPr>
            <a:r>
              <a:rPr lang="zh-CN" altLang="en-US"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在此输入详细的文字介绍信息，表达图表的含义。</a:t>
            </a:r>
            <a:endParaRPr lang="en-US" altLang="zh-CN" sz="13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18" name="组合 17"/>
          <p:cNvGrpSpPr/>
          <p:nvPr/>
        </p:nvGrpSpPr>
        <p:grpSpPr>
          <a:xfrm>
            <a:off x="8102358" y="2313315"/>
            <a:ext cx="592314" cy="592314"/>
            <a:chOff x="8105048" y="2696033"/>
            <a:chExt cx="592640" cy="592640"/>
          </a:xfrm>
          <a:effectLst>
            <a:outerShdw blurRad="279400" dist="279400" dir="5400000" algn="ctr" rotWithShape="0">
              <a:srgbClr val="000000">
                <a:alpha val="43137"/>
              </a:srgbClr>
            </a:outerShdw>
          </a:effectLst>
        </p:grpSpPr>
        <p:sp>
          <p:nvSpPr>
            <p:cNvPr id="19" name="Rectangle 185"/>
            <p:cNvSpPr/>
            <p:nvPr/>
          </p:nvSpPr>
          <p:spPr>
            <a:xfrm>
              <a:off x="8105048" y="2696033"/>
              <a:ext cx="592640" cy="592640"/>
            </a:xfrm>
            <a:prstGeom prst="rect">
              <a:avLst/>
            </a:prstGeom>
            <a:no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198">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0" name="Rectangle 185"/>
            <p:cNvSpPr/>
            <p:nvPr/>
          </p:nvSpPr>
          <p:spPr>
            <a:xfrm>
              <a:off x="8156016" y="2707243"/>
              <a:ext cx="540016" cy="540016"/>
            </a:xfrm>
            <a:prstGeom prst="rect">
              <a:avLst/>
            </a:prstGeom>
            <a:gradFill>
              <a:gsLst>
                <a:gs pos="0">
                  <a:srgbClr val="C00000"/>
                </a:gs>
                <a:gs pos="100000">
                  <a:srgbClr val="FF0000"/>
                </a:gs>
              </a:gsLst>
              <a:lin ang="5400000" scaled="1"/>
            </a:gradFill>
            <a:ln w="38100">
              <a:no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198">
                <a:solidFill>
                  <a:schemeClr val="tx1">
                    <a:lumMod val="65000"/>
                    <a:lumOff val="35000"/>
                  </a:schemeClr>
                </a:solidFill>
                <a:effectLst>
                  <a:outerShdw blurRad="38100" dist="38100" dir="2700000" algn="tl">
                    <a:srgbClr val="000000">
                      <a:alpha val="43137"/>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1" name="Freeform 153"/>
            <p:cNvSpPr>
              <a:spLocks noEditPoints="1"/>
            </p:cNvSpPr>
            <p:nvPr/>
          </p:nvSpPr>
          <p:spPr bwMode="auto">
            <a:xfrm>
              <a:off x="8279535" y="2874330"/>
              <a:ext cx="264536" cy="257255"/>
            </a:xfrm>
            <a:custGeom>
              <a:avLst/>
              <a:gdLst>
                <a:gd name="T0" fmla="*/ 138 w 138"/>
                <a:gd name="T1" fmla="*/ 67 h 134"/>
                <a:gd name="T2" fmla="*/ 128 w 138"/>
                <a:gd name="T3" fmla="*/ 53 h 134"/>
                <a:gd name="T4" fmla="*/ 131 w 138"/>
                <a:gd name="T5" fmla="*/ 37 h 134"/>
                <a:gd name="T6" fmla="*/ 117 w 138"/>
                <a:gd name="T7" fmla="*/ 29 h 134"/>
                <a:gd name="T8" fmla="*/ 112 w 138"/>
                <a:gd name="T9" fmla="*/ 13 h 134"/>
                <a:gd name="T10" fmla="*/ 100 w 138"/>
                <a:gd name="T11" fmla="*/ 12 h 134"/>
                <a:gd name="T12" fmla="*/ 95 w 138"/>
                <a:gd name="T13" fmla="*/ 12 h 134"/>
                <a:gd name="T14" fmla="*/ 84 w 138"/>
                <a:gd name="T15" fmla="*/ 0 h 134"/>
                <a:gd name="T16" fmla="*/ 73 w 138"/>
                <a:gd name="T17" fmla="*/ 4 h 134"/>
                <a:gd name="T18" fmla="*/ 65 w 138"/>
                <a:gd name="T19" fmla="*/ 4 h 134"/>
                <a:gd name="T20" fmla="*/ 54 w 138"/>
                <a:gd name="T21" fmla="*/ 0 h 134"/>
                <a:gd name="T22" fmla="*/ 43 w 138"/>
                <a:gd name="T23" fmla="*/ 12 h 134"/>
                <a:gd name="T24" fmla="*/ 38 w 138"/>
                <a:gd name="T25" fmla="*/ 12 h 134"/>
                <a:gd name="T26" fmla="*/ 26 w 138"/>
                <a:gd name="T27" fmla="*/ 13 h 134"/>
                <a:gd name="T28" fmla="*/ 21 w 138"/>
                <a:gd name="T29" fmla="*/ 29 h 134"/>
                <a:gd name="T30" fmla="*/ 7 w 138"/>
                <a:gd name="T31" fmla="*/ 37 h 134"/>
                <a:gd name="T32" fmla="*/ 10 w 138"/>
                <a:gd name="T33" fmla="*/ 53 h 134"/>
                <a:gd name="T34" fmla="*/ 0 w 138"/>
                <a:gd name="T35" fmla="*/ 67 h 134"/>
                <a:gd name="T36" fmla="*/ 10 w 138"/>
                <a:gd name="T37" fmla="*/ 80 h 134"/>
                <a:gd name="T38" fmla="*/ 7 w 138"/>
                <a:gd name="T39" fmla="*/ 97 h 134"/>
                <a:gd name="T40" fmla="*/ 21 w 138"/>
                <a:gd name="T41" fmla="*/ 105 h 134"/>
                <a:gd name="T42" fmla="*/ 26 w 138"/>
                <a:gd name="T43" fmla="*/ 121 h 134"/>
                <a:gd name="T44" fmla="*/ 38 w 138"/>
                <a:gd name="T45" fmla="*/ 122 h 134"/>
                <a:gd name="T46" fmla="*/ 43 w 138"/>
                <a:gd name="T47" fmla="*/ 122 h 134"/>
                <a:gd name="T48" fmla="*/ 54 w 138"/>
                <a:gd name="T49" fmla="*/ 134 h 134"/>
                <a:gd name="T50" fmla="*/ 65 w 138"/>
                <a:gd name="T51" fmla="*/ 130 h 134"/>
                <a:gd name="T52" fmla="*/ 73 w 138"/>
                <a:gd name="T53" fmla="*/ 130 h 134"/>
                <a:gd name="T54" fmla="*/ 84 w 138"/>
                <a:gd name="T55" fmla="*/ 134 h 134"/>
                <a:gd name="T56" fmla="*/ 95 w 138"/>
                <a:gd name="T57" fmla="*/ 122 h 134"/>
                <a:gd name="T58" fmla="*/ 100 w 138"/>
                <a:gd name="T59" fmla="*/ 122 h 134"/>
                <a:gd name="T60" fmla="*/ 112 w 138"/>
                <a:gd name="T61" fmla="*/ 121 h 134"/>
                <a:gd name="T62" fmla="*/ 116 w 138"/>
                <a:gd name="T63" fmla="*/ 105 h 134"/>
                <a:gd name="T64" fmla="*/ 131 w 138"/>
                <a:gd name="T65" fmla="*/ 97 h 134"/>
                <a:gd name="T66" fmla="*/ 128 w 138"/>
                <a:gd name="T67" fmla="*/ 81 h 134"/>
                <a:gd name="T68" fmla="*/ 51 w 138"/>
                <a:gd name="T69" fmla="*/ 87 h 134"/>
                <a:gd name="T70" fmla="*/ 41 w 138"/>
                <a:gd name="T71" fmla="*/ 74 h 134"/>
                <a:gd name="T72" fmla="*/ 37 w 138"/>
                <a:gd name="T73" fmla="*/ 64 h 134"/>
                <a:gd name="T74" fmla="*/ 38 w 138"/>
                <a:gd name="T75" fmla="*/ 87 h 134"/>
                <a:gd name="T76" fmla="*/ 32 w 138"/>
                <a:gd name="T77" fmla="*/ 54 h 134"/>
                <a:gd name="T78" fmla="*/ 43 w 138"/>
                <a:gd name="T79" fmla="*/ 67 h 134"/>
                <a:gd name="T80" fmla="*/ 46 w 138"/>
                <a:gd name="T81" fmla="*/ 76 h 134"/>
                <a:gd name="T82" fmla="*/ 46 w 138"/>
                <a:gd name="T83" fmla="*/ 54 h 134"/>
                <a:gd name="T84" fmla="*/ 51 w 138"/>
                <a:gd name="T85" fmla="*/ 87 h 134"/>
                <a:gd name="T86" fmla="*/ 57 w 138"/>
                <a:gd name="T87" fmla="*/ 87 h 134"/>
                <a:gd name="T88" fmla="*/ 71 w 138"/>
                <a:gd name="T89" fmla="*/ 54 h 134"/>
                <a:gd name="T90" fmla="*/ 64 w 138"/>
                <a:gd name="T91" fmla="*/ 59 h 134"/>
                <a:gd name="T92" fmla="*/ 71 w 138"/>
                <a:gd name="T93" fmla="*/ 67 h 134"/>
                <a:gd name="T94" fmla="*/ 64 w 138"/>
                <a:gd name="T95" fmla="*/ 72 h 134"/>
                <a:gd name="T96" fmla="*/ 72 w 138"/>
                <a:gd name="T97" fmla="*/ 81 h 134"/>
                <a:gd name="T98" fmla="*/ 100 w 138"/>
                <a:gd name="T99" fmla="*/ 87 h 134"/>
                <a:gd name="T100" fmla="*/ 92 w 138"/>
                <a:gd name="T101" fmla="*/ 76 h 134"/>
                <a:gd name="T102" fmla="*/ 90 w 138"/>
                <a:gd name="T103" fmla="*/ 65 h 134"/>
                <a:gd name="T104" fmla="*/ 86 w 138"/>
                <a:gd name="T105" fmla="*/ 87 h 134"/>
                <a:gd name="T106" fmla="*/ 74 w 138"/>
                <a:gd name="T107" fmla="*/ 54 h 134"/>
                <a:gd name="T108" fmla="*/ 83 w 138"/>
                <a:gd name="T109" fmla="*/ 67 h 134"/>
                <a:gd name="T110" fmla="*/ 84 w 138"/>
                <a:gd name="T111" fmla="*/ 78 h 134"/>
                <a:gd name="T112" fmla="*/ 88 w 138"/>
                <a:gd name="T113" fmla="*/ 54 h 134"/>
                <a:gd name="T114" fmla="*/ 95 w 138"/>
                <a:gd name="T115" fmla="*/ 67 h 134"/>
                <a:gd name="T116" fmla="*/ 97 w 138"/>
                <a:gd name="T117" fmla="*/ 78 h 134"/>
                <a:gd name="T118" fmla="*/ 100 w 138"/>
                <a:gd name="T119" fmla="*/ 54 h 134"/>
                <a:gd name="T120" fmla="*/ 100 w 138"/>
                <a:gd name="T121" fmla="*/ 8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8" h="134">
                  <a:moveTo>
                    <a:pt x="131" y="77"/>
                  </a:moveTo>
                  <a:cubicBezTo>
                    <a:pt x="134" y="75"/>
                    <a:pt x="138" y="72"/>
                    <a:pt x="138" y="67"/>
                  </a:cubicBezTo>
                  <a:cubicBezTo>
                    <a:pt x="138" y="62"/>
                    <a:pt x="134" y="59"/>
                    <a:pt x="131" y="57"/>
                  </a:cubicBezTo>
                  <a:cubicBezTo>
                    <a:pt x="130" y="56"/>
                    <a:pt x="129" y="54"/>
                    <a:pt x="128" y="53"/>
                  </a:cubicBezTo>
                  <a:cubicBezTo>
                    <a:pt x="128" y="53"/>
                    <a:pt x="129" y="50"/>
                    <a:pt x="130" y="49"/>
                  </a:cubicBezTo>
                  <a:cubicBezTo>
                    <a:pt x="131" y="46"/>
                    <a:pt x="133" y="41"/>
                    <a:pt x="131" y="37"/>
                  </a:cubicBezTo>
                  <a:cubicBezTo>
                    <a:pt x="129" y="33"/>
                    <a:pt x="124" y="32"/>
                    <a:pt x="121" y="31"/>
                  </a:cubicBezTo>
                  <a:cubicBezTo>
                    <a:pt x="119" y="30"/>
                    <a:pt x="117" y="29"/>
                    <a:pt x="117" y="29"/>
                  </a:cubicBezTo>
                  <a:cubicBezTo>
                    <a:pt x="116" y="28"/>
                    <a:pt x="116" y="26"/>
                    <a:pt x="116" y="25"/>
                  </a:cubicBezTo>
                  <a:cubicBezTo>
                    <a:pt x="116" y="21"/>
                    <a:pt x="116" y="16"/>
                    <a:pt x="112" y="13"/>
                  </a:cubicBezTo>
                  <a:cubicBezTo>
                    <a:pt x="110" y="12"/>
                    <a:pt x="108" y="11"/>
                    <a:pt x="106" y="11"/>
                  </a:cubicBezTo>
                  <a:cubicBezTo>
                    <a:pt x="104" y="11"/>
                    <a:pt x="102" y="11"/>
                    <a:pt x="100" y="12"/>
                  </a:cubicBezTo>
                  <a:cubicBezTo>
                    <a:pt x="99" y="12"/>
                    <a:pt x="97" y="12"/>
                    <a:pt x="96" y="12"/>
                  </a:cubicBezTo>
                  <a:cubicBezTo>
                    <a:pt x="96" y="12"/>
                    <a:pt x="95" y="12"/>
                    <a:pt x="95" y="12"/>
                  </a:cubicBezTo>
                  <a:cubicBezTo>
                    <a:pt x="95" y="12"/>
                    <a:pt x="94" y="10"/>
                    <a:pt x="93" y="8"/>
                  </a:cubicBezTo>
                  <a:cubicBezTo>
                    <a:pt x="91" y="5"/>
                    <a:pt x="89" y="1"/>
                    <a:pt x="84" y="0"/>
                  </a:cubicBezTo>
                  <a:cubicBezTo>
                    <a:pt x="84" y="0"/>
                    <a:pt x="83" y="0"/>
                    <a:pt x="82" y="0"/>
                  </a:cubicBezTo>
                  <a:cubicBezTo>
                    <a:pt x="79" y="0"/>
                    <a:pt x="76" y="2"/>
                    <a:pt x="73" y="4"/>
                  </a:cubicBezTo>
                  <a:cubicBezTo>
                    <a:pt x="72" y="5"/>
                    <a:pt x="70" y="6"/>
                    <a:pt x="69" y="6"/>
                  </a:cubicBezTo>
                  <a:cubicBezTo>
                    <a:pt x="68" y="6"/>
                    <a:pt x="66" y="5"/>
                    <a:pt x="65" y="4"/>
                  </a:cubicBezTo>
                  <a:cubicBezTo>
                    <a:pt x="62" y="2"/>
                    <a:pt x="59" y="0"/>
                    <a:pt x="56" y="0"/>
                  </a:cubicBezTo>
                  <a:cubicBezTo>
                    <a:pt x="55" y="0"/>
                    <a:pt x="54" y="0"/>
                    <a:pt x="54" y="0"/>
                  </a:cubicBezTo>
                  <a:cubicBezTo>
                    <a:pt x="49" y="1"/>
                    <a:pt x="47" y="5"/>
                    <a:pt x="45" y="8"/>
                  </a:cubicBezTo>
                  <a:cubicBezTo>
                    <a:pt x="44" y="10"/>
                    <a:pt x="43" y="12"/>
                    <a:pt x="43" y="12"/>
                  </a:cubicBezTo>
                  <a:cubicBezTo>
                    <a:pt x="43" y="12"/>
                    <a:pt x="42" y="12"/>
                    <a:pt x="42" y="12"/>
                  </a:cubicBezTo>
                  <a:cubicBezTo>
                    <a:pt x="41" y="12"/>
                    <a:pt x="39" y="12"/>
                    <a:pt x="38" y="12"/>
                  </a:cubicBezTo>
                  <a:cubicBezTo>
                    <a:pt x="36" y="11"/>
                    <a:pt x="34" y="11"/>
                    <a:pt x="32" y="11"/>
                  </a:cubicBezTo>
                  <a:cubicBezTo>
                    <a:pt x="30" y="11"/>
                    <a:pt x="28" y="12"/>
                    <a:pt x="26" y="13"/>
                  </a:cubicBezTo>
                  <a:cubicBezTo>
                    <a:pt x="22" y="16"/>
                    <a:pt x="22" y="21"/>
                    <a:pt x="22" y="25"/>
                  </a:cubicBezTo>
                  <a:cubicBezTo>
                    <a:pt x="22" y="26"/>
                    <a:pt x="22" y="28"/>
                    <a:pt x="21" y="29"/>
                  </a:cubicBezTo>
                  <a:cubicBezTo>
                    <a:pt x="21" y="29"/>
                    <a:pt x="19" y="30"/>
                    <a:pt x="17" y="31"/>
                  </a:cubicBezTo>
                  <a:cubicBezTo>
                    <a:pt x="13" y="32"/>
                    <a:pt x="9" y="33"/>
                    <a:pt x="7" y="37"/>
                  </a:cubicBezTo>
                  <a:cubicBezTo>
                    <a:pt x="5" y="41"/>
                    <a:pt x="7" y="46"/>
                    <a:pt x="8" y="49"/>
                  </a:cubicBezTo>
                  <a:cubicBezTo>
                    <a:pt x="9" y="50"/>
                    <a:pt x="10" y="53"/>
                    <a:pt x="10" y="53"/>
                  </a:cubicBezTo>
                  <a:cubicBezTo>
                    <a:pt x="9" y="54"/>
                    <a:pt x="8" y="56"/>
                    <a:pt x="7" y="57"/>
                  </a:cubicBezTo>
                  <a:cubicBezTo>
                    <a:pt x="4" y="59"/>
                    <a:pt x="0" y="62"/>
                    <a:pt x="0" y="67"/>
                  </a:cubicBezTo>
                  <a:cubicBezTo>
                    <a:pt x="0" y="72"/>
                    <a:pt x="4" y="75"/>
                    <a:pt x="7" y="77"/>
                  </a:cubicBezTo>
                  <a:cubicBezTo>
                    <a:pt x="8" y="78"/>
                    <a:pt x="9" y="80"/>
                    <a:pt x="10" y="80"/>
                  </a:cubicBezTo>
                  <a:cubicBezTo>
                    <a:pt x="10" y="81"/>
                    <a:pt x="9" y="84"/>
                    <a:pt x="8" y="85"/>
                  </a:cubicBezTo>
                  <a:cubicBezTo>
                    <a:pt x="7" y="88"/>
                    <a:pt x="5" y="93"/>
                    <a:pt x="7" y="97"/>
                  </a:cubicBezTo>
                  <a:cubicBezTo>
                    <a:pt x="9" y="101"/>
                    <a:pt x="13" y="102"/>
                    <a:pt x="17" y="103"/>
                  </a:cubicBezTo>
                  <a:cubicBezTo>
                    <a:pt x="19" y="104"/>
                    <a:pt x="21" y="104"/>
                    <a:pt x="21" y="105"/>
                  </a:cubicBezTo>
                  <a:cubicBezTo>
                    <a:pt x="22" y="105"/>
                    <a:pt x="22" y="108"/>
                    <a:pt x="22" y="109"/>
                  </a:cubicBezTo>
                  <a:cubicBezTo>
                    <a:pt x="22" y="113"/>
                    <a:pt x="22" y="118"/>
                    <a:pt x="26" y="121"/>
                  </a:cubicBezTo>
                  <a:cubicBezTo>
                    <a:pt x="28" y="122"/>
                    <a:pt x="30" y="123"/>
                    <a:pt x="32" y="123"/>
                  </a:cubicBezTo>
                  <a:cubicBezTo>
                    <a:pt x="34" y="123"/>
                    <a:pt x="36" y="123"/>
                    <a:pt x="38" y="122"/>
                  </a:cubicBezTo>
                  <a:cubicBezTo>
                    <a:pt x="39" y="122"/>
                    <a:pt x="41" y="122"/>
                    <a:pt x="42" y="122"/>
                  </a:cubicBezTo>
                  <a:cubicBezTo>
                    <a:pt x="42" y="122"/>
                    <a:pt x="43" y="122"/>
                    <a:pt x="43" y="122"/>
                  </a:cubicBezTo>
                  <a:cubicBezTo>
                    <a:pt x="43" y="122"/>
                    <a:pt x="44" y="124"/>
                    <a:pt x="45" y="126"/>
                  </a:cubicBezTo>
                  <a:cubicBezTo>
                    <a:pt x="47" y="129"/>
                    <a:pt x="49" y="133"/>
                    <a:pt x="54" y="134"/>
                  </a:cubicBezTo>
                  <a:cubicBezTo>
                    <a:pt x="54" y="134"/>
                    <a:pt x="55" y="134"/>
                    <a:pt x="56" y="134"/>
                  </a:cubicBezTo>
                  <a:cubicBezTo>
                    <a:pt x="59" y="134"/>
                    <a:pt x="62" y="132"/>
                    <a:pt x="65" y="130"/>
                  </a:cubicBezTo>
                  <a:cubicBezTo>
                    <a:pt x="66" y="129"/>
                    <a:pt x="68" y="128"/>
                    <a:pt x="69" y="128"/>
                  </a:cubicBezTo>
                  <a:cubicBezTo>
                    <a:pt x="70" y="128"/>
                    <a:pt x="72" y="129"/>
                    <a:pt x="73" y="130"/>
                  </a:cubicBezTo>
                  <a:cubicBezTo>
                    <a:pt x="76" y="132"/>
                    <a:pt x="79" y="134"/>
                    <a:pt x="82" y="134"/>
                  </a:cubicBezTo>
                  <a:cubicBezTo>
                    <a:pt x="83" y="134"/>
                    <a:pt x="84" y="134"/>
                    <a:pt x="84" y="134"/>
                  </a:cubicBezTo>
                  <a:cubicBezTo>
                    <a:pt x="89" y="133"/>
                    <a:pt x="91" y="129"/>
                    <a:pt x="93" y="126"/>
                  </a:cubicBezTo>
                  <a:cubicBezTo>
                    <a:pt x="94" y="124"/>
                    <a:pt x="95" y="122"/>
                    <a:pt x="95" y="122"/>
                  </a:cubicBezTo>
                  <a:cubicBezTo>
                    <a:pt x="95" y="122"/>
                    <a:pt x="95" y="122"/>
                    <a:pt x="96" y="122"/>
                  </a:cubicBezTo>
                  <a:cubicBezTo>
                    <a:pt x="97" y="122"/>
                    <a:pt x="98" y="122"/>
                    <a:pt x="100" y="122"/>
                  </a:cubicBezTo>
                  <a:cubicBezTo>
                    <a:pt x="102" y="123"/>
                    <a:pt x="104" y="123"/>
                    <a:pt x="106" y="123"/>
                  </a:cubicBezTo>
                  <a:cubicBezTo>
                    <a:pt x="108" y="123"/>
                    <a:pt x="110" y="122"/>
                    <a:pt x="112" y="121"/>
                  </a:cubicBezTo>
                  <a:cubicBezTo>
                    <a:pt x="116" y="118"/>
                    <a:pt x="116" y="113"/>
                    <a:pt x="116" y="109"/>
                  </a:cubicBezTo>
                  <a:cubicBezTo>
                    <a:pt x="116" y="108"/>
                    <a:pt x="116" y="105"/>
                    <a:pt x="116" y="105"/>
                  </a:cubicBezTo>
                  <a:cubicBezTo>
                    <a:pt x="117" y="104"/>
                    <a:pt x="119" y="104"/>
                    <a:pt x="121" y="103"/>
                  </a:cubicBezTo>
                  <a:cubicBezTo>
                    <a:pt x="124" y="102"/>
                    <a:pt x="129" y="101"/>
                    <a:pt x="131" y="97"/>
                  </a:cubicBezTo>
                  <a:cubicBezTo>
                    <a:pt x="133" y="93"/>
                    <a:pt x="131" y="88"/>
                    <a:pt x="130" y="85"/>
                  </a:cubicBezTo>
                  <a:cubicBezTo>
                    <a:pt x="129" y="84"/>
                    <a:pt x="128" y="81"/>
                    <a:pt x="128" y="81"/>
                  </a:cubicBezTo>
                  <a:cubicBezTo>
                    <a:pt x="129" y="80"/>
                    <a:pt x="130" y="78"/>
                    <a:pt x="131" y="77"/>
                  </a:cubicBezTo>
                  <a:close/>
                  <a:moveTo>
                    <a:pt x="51" y="87"/>
                  </a:moveTo>
                  <a:cubicBezTo>
                    <a:pt x="46" y="87"/>
                    <a:pt x="46" y="87"/>
                    <a:pt x="46" y="87"/>
                  </a:cubicBezTo>
                  <a:cubicBezTo>
                    <a:pt x="41" y="74"/>
                    <a:pt x="41" y="74"/>
                    <a:pt x="41" y="74"/>
                  </a:cubicBezTo>
                  <a:cubicBezTo>
                    <a:pt x="39" y="71"/>
                    <a:pt x="38" y="67"/>
                    <a:pt x="37" y="64"/>
                  </a:cubicBezTo>
                  <a:cubicBezTo>
                    <a:pt x="37" y="64"/>
                    <a:pt x="37" y="64"/>
                    <a:pt x="37" y="64"/>
                  </a:cubicBezTo>
                  <a:cubicBezTo>
                    <a:pt x="37" y="68"/>
                    <a:pt x="38" y="73"/>
                    <a:pt x="38" y="79"/>
                  </a:cubicBezTo>
                  <a:cubicBezTo>
                    <a:pt x="38" y="87"/>
                    <a:pt x="38" y="87"/>
                    <a:pt x="38" y="87"/>
                  </a:cubicBezTo>
                  <a:cubicBezTo>
                    <a:pt x="32" y="87"/>
                    <a:pt x="32" y="87"/>
                    <a:pt x="32" y="87"/>
                  </a:cubicBezTo>
                  <a:cubicBezTo>
                    <a:pt x="32" y="54"/>
                    <a:pt x="32" y="54"/>
                    <a:pt x="32" y="54"/>
                  </a:cubicBezTo>
                  <a:cubicBezTo>
                    <a:pt x="38" y="54"/>
                    <a:pt x="38" y="54"/>
                    <a:pt x="38" y="54"/>
                  </a:cubicBezTo>
                  <a:cubicBezTo>
                    <a:pt x="43" y="67"/>
                    <a:pt x="43" y="67"/>
                    <a:pt x="43" y="67"/>
                  </a:cubicBezTo>
                  <a:cubicBezTo>
                    <a:pt x="44" y="69"/>
                    <a:pt x="45" y="73"/>
                    <a:pt x="46" y="76"/>
                  </a:cubicBezTo>
                  <a:cubicBezTo>
                    <a:pt x="46" y="76"/>
                    <a:pt x="46" y="76"/>
                    <a:pt x="46" y="76"/>
                  </a:cubicBezTo>
                  <a:cubicBezTo>
                    <a:pt x="46" y="73"/>
                    <a:pt x="46" y="67"/>
                    <a:pt x="46" y="61"/>
                  </a:cubicBezTo>
                  <a:cubicBezTo>
                    <a:pt x="46" y="54"/>
                    <a:pt x="46" y="54"/>
                    <a:pt x="46" y="54"/>
                  </a:cubicBezTo>
                  <a:cubicBezTo>
                    <a:pt x="51" y="54"/>
                    <a:pt x="51" y="54"/>
                    <a:pt x="51" y="54"/>
                  </a:cubicBezTo>
                  <a:lnTo>
                    <a:pt x="51" y="87"/>
                  </a:lnTo>
                  <a:close/>
                  <a:moveTo>
                    <a:pt x="72" y="87"/>
                  </a:moveTo>
                  <a:cubicBezTo>
                    <a:pt x="57" y="87"/>
                    <a:pt x="57" y="87"/>
                    <a:pt x="57" y="87"/>
                  </a:cubicBezTo>
                  <a:cubicBezTo>
                    <a:pt x="57" y="54"/>
                    <a:pt x="57" y="54"/>
                    <a:pt x="57" y="54"/>
                  </a:cubicBezTo>
                  <a:cubicBezTo>
                    <a:pt x="71" y="54"/>
                    <a:pt x="71" y="54"/>
                    <a:pt x="71" y="54"/>
                  </a:cubicBezTo>
                  <a:cubicBezTo>
                    <a:pt x="71" y="59"/>
                    <a:pt x="71" y="59"/>
                    <a:pt x="71" y="59"/>
                  </a:cubicBezTo>
                  <a:cubicBezTo>
                    <a:pt x="64" y="59"/>
                    <a:pt x="64" y="59"/>
                    <a:pt x="64" y="59"/>
                  </a:cubicBezTo>
                  <a:cubicBezTo>
                    <a:pt x="64" y="67"/>
                    <a:pt x="64" y="67"/>
                    <a:pt x="64" y="67"/>
                  </a:cubicBezTo>
                  <a:cubicBezTo>
                    <a:pt x="71" y="67"/>
                    <a:pt x="71" y="67"/>
                    <a:pt x="71" y="67"/>
                  </a:cubicBezTo>
                  <a:cubicBezTo>
                    <a:pt x="71" y="72"/>
                    <a:pt x="71" y="72"/>
                    <a:pt x="71" y="72"/>
                  </a:cubicBezTo>
                  <a:cubicBezTo>
                    <a:pt x="64" y="72"/>
                    <a:pt x="64" y="72"/>
                    <a:pt x="64" y="72"/>
                  </a:cubicBezTo>
                  <a:cubicBezTo>
                    <a:pt x="64" y="81"/>
                    <a:pt x="64" y="81"/>
                    <a:pt x="64" y="81"/>
                  </a:cubicBezTo>
                  <a:cubicBezTo>
                    <a:pt x="72" y="81"/>
                    <a:pt x="72" y="81"/>
                    <a:pt x="72" y="81"/>
                  </a:cubicBezTo>
                  <a:lnTo>
                    <a:pt x="72" y="87"/>
                  </a:lnTo>
                  <a:close/>
                  <a:moveTo>
                    <a:pt x="100" y="87"/>
                  </a:moveTo>
                  <a:cubicBezTo>
                    <a:pt x="94" y="87"/>
                    <a:pt x="94" y="87"/>
                    <a:pt x="94" y="87"/>
                  </a:cubicBezTo>
                  <a:cubicBezTo>
                    <a:pt x="92" y="76"/>
                    <a:pt x="92" y="76"/>
                    <a:pt x="92" y="76"/>
                  </a:cubicBezTo>
                  <a:cubicBezTo>
                    <a:pt x="91" y="73"/>
                    <a:pt x="91" y="69"/>
                    <a:pt x="90" y="65"/>
                  </a:cubicBezTo>
                  <a:cubicBezTo>
                    <a:pt x="90" y="65"/>
                    <a:pt x="90" y="65"/>
                    <a:pt x="90" y="65"/>
                  </a:cubicBezTo>
                  <a:cubicBezTo>
                    <a:pt x="90" y="69"/>
                    <a:pt x="89" y="73"/>
                    <a:pt x="88" y="76"/>
                  </a:cubicBezTo>
                  <a:cubicBezTo>
                    <a:pt x="86" y="87"/>
                    <a:pt x="86" y="87"/>
                    <a:pt x="86" y="87"/>
                  </a:cubicBezTo>
                  <a:cubicBezTo>
                    <a:pt x="80" y="87"/>
                    <a:pt x="80" y="87"/>
                    <a:pt x="80" y="87"/>
                  </a:cubicBezTo>
                  <a:cubicBezTo>
                    <a:pt x="74" y="54"/>
                    <a:pt x="74" y="54"/>
                    <a:pt x="74" y="54"/>
                  </a:cubicBezTo>
                  <a:cubicBezTo>
                    <a:pt x="81" y="54"/>
                    <a:pt x="81" y="54"/>
                    <a:pt x="81" y="54"/>
                  </a:cubicBezTo>
                  <a:cubicBezTo>
                    <a:pt x="83" y="67"/>
                    <a:pt x="83" y="67"/>
                    <a:pt x="83" y="67"/>
                  </a:cubicBezTo>
                  <a:cubicBezTo>
                    <a:pt x="83" y="71"/>
                    <a:pt x="83" y="74"/>
                    <a:pt x="84" y="78"/>
                  </a:cubicBezTo>
                  <a:cubicBezTo>
                    <a:pt x="84" y="78"/>
                    <a:pt x="84" y="78"/>
                    <a:pt x="84" y="78"/>
                  </a:cubicBezTo>
                  <a:cubicBezTo>
                    <a:pt x="84" y="74"/>
                    <a:pt x="85" y="71"/>
                    <a:pt x="86" y="67"/>
                  </a:cubicBezTo>
                  <a:cubicBezTo>
                    <a:pt x="88" y="54"/>
                    <a:pt x="88" y="54"/>
                    <a:pt x="88" y="54"/>
                  </a:cubicBezTo>
                  <a:cubicBezTo>
                    <a:pt x="93" y="54"/>
                    <a:pt x="93" y="54"/>
                    <a:pt x="93" y="54"/>
                  </a:cubicBezTo>
                  <a:cubicBezTo>
                    <a:pt x="95" y="67"/>
                    <a:pt x="95" y="67"/>
                    <a:pt x="95" y="67"/>
                  </a:cubicBezTo>
                  <a:cubicBezTo>
                    <a:pt x="96" y="70"/>
                    <a:pt x="97" y="74"/>
                    <a:pt x="97" y="78"/>
                  </a:cubicBezTo>
                  <a:cubicBezTo>
                    <a:pt x="97" y="78"/>
                    <a:pt x="97" y="78"/>
                    <a:pt x="97" y="78"/>
                  </a:cubicBezTo>
                  <a:cubicBezTo>
                    <a:pt x="97" y="74"/>
                    <a:pt x="98" y="71"/>
                    <a:pt x="98" y="67"/>
                  </a:cubicBezTo>
                  <a:cubicBezTo>
                    <a:pt x="100" y="54"/>
                    <a:pt x="100" y="54"/>
                    <a:pt x="100" y="54"/>
                  </a:cubicBezTo>
                  <a:cubicBezTo>
                    <a:pt x="106" y="54"/>
                    <a:pt x="106" y="54"/>
                    <a:pt x="106" y="54"/>
                  </a:cubicBezTo>
                  <a:lnTo>
                    <a:pt x="100" y="87"/>
                  </a:lnTo>
                  <a:close/>
                </a:path>
              </a:pathLst>
            </a:custGeom>
            <a:solidFill>
              <a:schemeClr val="bg1"/>
            </a:solidFill>
            <a:ln>
              <a:noFill/>
            </a:ln>
          </p:spPr>
          <p:txBody>
            <a:bodyPr vert="horz" wrap="square" lIns="91389" tIns="45695" rIns="91389" bIns="45695" numCol="1" anchor="t" anchorCtr="0" compatLnSpc="1"/>
            <a:lstStyle/>
            <a:p>
              <a:endParaRPr 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22" name="组合 21"/>
          <p:cNvGrpSpPr/>
          <p:nvPr/>
        </p:nvGrpSpPr>
        <p:grpSpPr>
          <a:xfrm>
            <a:off x="8102358" y="3483473"/>
            <a:ext cx="592314" cy="592314"/>
            <a:chOff x="8105048" y="3866835"/>
            <a:chExt cx="592640" cy="592640"/>
          </a:xfrm>
          <a:effectLst>
            <a:outerShdw blurRad="279400" dist="279400" dir="5400000" algn="ctr" rotWithShape="0">
              <a:srgbClr val="000000">
                <a:alpha val="43137"/>
              </a:srgbClr>
            </a:outerShdw>
          </a:effectLst>
        </p:grpSpPr>
        <p:sp>
          <p:nvSpPr>
            <p:cNvPr id="23" name="Rectangle 186"/>
            <p:cNvSpPr/>
            <p:nvPr/>
          </p:nvSpPr>
          <p:spPr>
            <a:xfrm>
              <a:off x="8105048" y="3866835"/>
              <a:ext cx="592640" cy="592640"/>
            </a:xfrm>
            <a:prstGeom prst="rect">
              <a:avLst/>
            </a:prstGeom>
            <a:no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198">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4" name="Rectangle 185"/>
            <p:cNvSpPr/>
            <p:nvPr/>
          </p:nvSpPr>
          <p:spPr>
            <a:xfrm>
              <a:off x="8136137" y="3897924"/>
              <a:ext cx="540016" cy="540016"/>
            </a:xfrm>
            <a:prstGeom prst="rect">
              <a:avLst/>
            </a:prstGeom>
            <a:gradFill>
              <a:gsLst>
                <a:gs pos="0">
                  <a:srgbClr val="C00000"/>
                </a:gs>
                <a:gs pos="100000">
                  <a:srgbClr val="FF0000"/>
                </a:gs>
              </a:gsLst>
              <a:lin ang="5400000" scaled="1"/>
            </a:gradFill>
            <a:ln w="38100">
              <a:no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198">
                <a:solidFill>
                  <a:schemeClr val="tx1">
                    <a:lumMod val="65000"/>
                    <a:lumOff val="35000"/>
                  </a:schemeClr>
                </a:solidFill>
                <a:effectLst>
                  <a:outerShdw blurRad="38100" dist="38100" dir="2700000" algn="tl">
                    <a:srgbClr val="000000">
                      <a:alpha val="43137"/>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5" name="Freeform 139"/>
            <p:cNvSpPr>
              <a:spLocks noEditPoints="1"/>
            </p:cNvSpPr>
            <p:nvPr/>
          </p:nvSpPr>
          <p:spPr bwMode="auto">
            <a:xfrm>
              <a:off x="8247758" y="4055115"/>
              <a:ext cx="281091" cy="222934"/>
            </a:xfrm>
            <a:custGeom>
              <a:avLst/>
              <a:gdLst>
                <a:gd name="T0" fmla="*/ 134 w 135"/>
                <a:gd name="T1" fmla="*/ 23 h 107"/>
                <a:gd name="T2" fmla="*/ 130 w 135"/>
                <a:gd name="T3" fmla="*/ 21 h 107"/>
                <a:gd name="T4" fmla="*/ 31 w 135"/>
                <a:gd name="T5" fmla="*/ 21 h 107"/>
                <a:gd name="T6" fmla="*/ 27 w 135"/>
                <a:gd name="T7" fmla="*/ 8 h 107"/>
                <a:gd name="T8" fmla="*/ 24 w 135"/>
                <a:gd name="T9" fmla="*/ 5 h 107"/>
                <a:gd name="T10" fmla="*/ 7 w 135"/>
                <a:gd name="T11" fmla="*/ 0 h 107"/>
                <a:gd name="T12" fmla="*/ 1 w 135"/>
                <a:gd name="T13" fmla="*/ 4 h 107"/>
                <a:gd name="T14" fmla="*/ 4 w 135"/>
                <a:gd name="T15" fmla="*/ 10 h 107"/>
                <a:gd name="T16" fmla="*/ 19 w 135"/>
                <a:gd name="T17" fmla="*/ 14 h 107"/>
                <a:gd name="T18" fmla="*/ 37 w 135"/>
                <a:gd name="T19" fmla="*/ 70 h 107"/>
                <a:gd name="T20" fmla="*/ 33 w 135"/>
                <a:gd name="T21" fmla="*/ 83 h 107"/>
                <a:gd name="T22" fmla="*/ 24 w 135"/>
                <a:gd name="T23" fmla="*/ 95 h 107"/>
                <a:gd name="T24" fmla="*/ 37 w 135"/>
                <a:gd name="T25" fmla="*/ 107 h 107"/>
                <a:gd name="T26" fmla="*/ 49 w 135"/>
                <a:gd name="T27" fmla="*/ 100 h 107"/>
                <a:gd name="T28" fmla="*/ 88 w 135"/>
                <a:gd name="T29" fmla="*/ 100 h 107"/>
                <a:gd name="T30" fmla="*/ 100 w 135"/>
                <a:gd name="T31" fmla="*/ 107 h 107"/>
                <a:gd name="T32" fmla="*/ 113 w 135"/>
                <a:gd name="T33" fmla="*/ 95 h 107"/>
                <a:gd name="T34" fmla="*/ 100 w 135"/>
                <a:gd name="T35" fmla="*/ 82 h 107"/>
                <a:gd name="T36" fmla="*/ 88 w 135"/>
                <a:gd name="T37" fmla="*/ 90 h 107"/>
                <a:gd name="T38" fmla="*/ 49 w 135"/>
                <a:gd name="T39" fmla="*/ 90 h 107"/>
                <a:gd name="T40" fmla="*/ 43 w 135"/>
                <a:gd name="T41" fmla="*/ 84 h 107"/>
                <a:gd name="T42" fmla="*/ 46 w 135"/>
                <a:gd name="T43" fmla="*/ 75 h 107"/>
                <a:gd name="T44" fmla="*/ 114 w 135"/>
                <a:gd name="T45" fmla="*/ 75 h 107"/>
                <a:gd name="T46" fmla="*/ 123 w 135"/>
                <a:gd name="T47" fmla="*/ 67 h 107"/>
                <a:gd name="T48" fmla="*/ 134 w 135"/>
                <a:gd name="T49" fmla="*/ 27 h 107"/>
                <a:gd name="T50" fmla="*/ 134 w 135"/>
                <a:gd name="T51" fmla="*/ 23 h 107"/>
                <a:gd name="T52" fmla="*/ 108 w 135"/>
                <a:gd name="T53" fmla="*/ 59 h 107"/>
                <a:gd name="T54" fmla="*/ 51 w 135"/>
                <a:gd name="T55" fmla="*/ 59 h 107"/>
                <a:gd name="T56" fmla="*/ 46 w 135"/>
                <a:gd name="T57" fmla="*/ 55 h 107"/>
                <a:gd name="T58" fmla="*/ 51 w 135"/>
                <a:gd name="T59" fmla="*/ 50 h 107"/>
                <a:gd name="T60" fmla="*/ 108 w 135"/>
                <a:gd name="T61" fmla="*/ 50 h 107"/>
                <a:gd name="T62" fmla="*/ 113 w 135"/>
                <a:gd name="T63" fmla="*/ 55 h 107"/>
                <a:gd name="T64" fmla="*/ 108 w 135"/>
                <a:gd name="T65" fmla="*/ 59 h 107"/>
                <a:gd name="T66" fmla="*/ 112 w 135"/>
                <a:gd name="T67" fmla="*/ 45 h 107"/>
                <a:gd name="T68" fmla="*/ 47 w 135"/>
                <a:gd name="T69" fmla="*/ 45 h 107"/>
                <a:gd name="T70" fmla="*/ 42 w 135"/>
                <a:gd name="T71" fmla="*/ 40 h 107"/>
                <a:gd name="T72" fmla="*/ 47 w 135"/>
                <a:gd name="T73" fmla="*/ 35 h 107"/>
                <a:gd name="T74" fmla="*/ 112 w 135"/>
                <a:gd name="T75" fmla="*/ 35 h 107"/>
                <a:gd name="T76" fmla="*/ 117 w 135"/>
                <a:gd name="T77" fmla="*/ 40 h 107"/>
                <a:gd name="T78" fmla="*/ 112 w 135"/>
                <a:gd name="T79" fmla="*/ 4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5" h="107">
                  <a:moveTo>
                    <a:pt x="134" y="23"/>
                  </a:moveTo>
                  <a:cubicBezTo>
                    <a:pt x="133" y="21"/>
                    <a:pt x="131" y="21"/>
                    <a:pt x="130" y="21"/>
                  </a:cubicBezTo>
                  <a:cubicBezTo>
                    <a:pt x="31" y="21"/>
                    <a:pt x="31" y="21"/>
                    <a:pt x="31" y="21"/>
                  </a:cubicBezTo>
                  <a:cubicBezTo>
                    <a:pt x="27" y="8"/>
                    <a:pt x="27" y="8"/>
                    <a:pt x="27" y="8"/>
                  </a:cubicBezTo>
                  <a:cubicBezTo>
                    <a:pt x="27" y="7"/>
                    <a:pt x="26" y="6"/>
                    <a:pt x="24" y="5"/>
                  </a:cubicBezTo>
                  <a:cubicBezTo>
                    <a:pt x="7" y="0"/>
                    <a:pt x="7" y="0"/>
                    <a:pt x="7" y="0"/>
                  </a:cubicBezTo>
                  <a:cubicBezTo>
                    <a:pt x="4" y="0"/>
                    <a:pt x="2" y="1"/>
                    <a:pt x="1" y="4"/>
                  </a:cubicBezTo>
                  <a:cubicBezTo>
                    <a:pt x="0" y="6"/>
                    <a:pt x="2" y="9"/>
                    <a:pt x="4" y="10"/>
                  </a:cubicBezTo>
                  <a:cubicBezTo>
                    <a:pt x="19" y="14"/>
                    <a:pt x="19" y="14"/>
                    <a:pt x="19" y="14"/>
                  </a:cubicBezTo>
                  <a:cubicBezTo>
                    <a:pt x="37" y="70"/>
                    <a:pt x="37" y="70"/>
                    <a:pt x="37" y="70"/>
                  </a:cubicBezTo>
                  <a:cubicBezTo>
                    <a:pt x="33" y="83"/>
                    <a:pt x="33" y="83"/>
                    <a:pt x="33" y="83"/>
                  </a:cubicBezTo>
                  <a:cubicBezTo>
                    <a:pt x="28" y="84"/>
                    <a:pt x="24" y="89"/>
                    <a:pt x="24" y="95"/>
                  </a:cubicBezTo>
                  <a:cubicBezTo>
                    <a:pt x="24" y="102"/>
                    <a:pt x="30" y="107"/>
                    <a:pt x="37" y="107"/>
                  </a:cubicBezTo>
                  <a:cubicBezTo>
                    <a:pt x="42" y="107"/>
                    <a:pt x="47" y="104"/>
                    <a:pt x="49" y="100"/>
                  </a:cubicBezTo>
                  <a:cubicBezTo>
                    <a:pt x="88" y="100"/>
                    <a:pt x="88" y="100"/>
                    <a:pt x="88" y="100"/>
                  </a:cubicBezTo>
                  <a:cubicBezTo>
                    <a:pt x="90" y="104"/>
                    <a:pt x="95" y="107"/>
                    <a:pt x="100" y="107"/>
                  </a:cubicBezTo>
                  <a:cubicBezTo>
                    <a:pt x="107" y="107"/>
                    <a:pt x="113" y="102"/>
                    <a:pt x="113" y="95"/>
                  </a:cubicBezTo>
                  <a:cubicBezTo>
                    <a:pt x="113" y="88"/>
                    <a:pt x="107" y="82"/>
                    <a:pt x="100" y="82"/>
                  </a:cubicBezTo>
                  <a:cubicBezTo>
                    <a:pt x="95" y="82"/>
                    <a:pt x="90" y="85"/>
                    <a:pt x="88" y="90"/>
                  </a:cubicBezTo>
                  <a:cubicBezTo>
                    <a:pt x="49" y="90"/>
                    <a:pt x="49" y="90"/>
                    <a:pt x="49" y="90"/>
                  </a:cubicBezTo>
                  <a:cubicBezTo>
                    <a:pt x="48" y="87"/>
                    <a:pt x="46" y="85"/>
                    <a:pt x="43" y="84"/>
                  </a:cubicBezTo>
                  <a:cubicBezTo>
                    <a:pt x="46" y="75"/>
                    <a:pt x="46" y="75"/>
                    <a:pt x="46" y="75"/>
                  </a:cubicBezTo>
                  <a:cubicBezTo>
                    <a:pt x="114" y="75"/>
                    <a:pt x="114" y="75"/>
                    <a:pt x="114" y="75"/>
                  </a:cubicBezTo>
                  <a:cubicBezTo>
                    <a:pt x="119" y="75"/>
                    <a:pt x="123" y="71"/>
                    <a:pt x="123" y="67"/>
                  </a:cubicBezTo>
                  <a:cubicBezTo>
                    <a:pt x="134" y="27"/>
                    <a:pt x="134" y="27"/>
                    <a:pt x="134" y="27"/>
                  </a:cubicBezTo>
                  <a:cubicBezTo>
                    <a:pt x="135" y="25"/>
                    <a:pt x="135" y="24"/>
                    <a:pt x="134" y="23"/>
                  </a:cubicBezTo>
                  <a:close/>
                  <a:moveTo>
                    <a:pt x="108" y="59"/>
                  </a:moveTo>
                  <a:cubicBezTo>
                    <a:pt x="51" y="59"/>
                    <a:pt x="51" y="59"/>
                    <a:pt x="51" y="59"/>
                  </a:cubicBezTo>
                  <a:cubicBezTo>
                    <a:pt x="49" y="59"/>
                    <a:pt x="46" y="57"/>
                    <a:pt x="46" y="55"/>
                  </a:cubicBezTo>
                  <a:cubicBezTo>
                    <a:pt x="46" y="52"/>
                    <a:pt x="49" y="50"/>
                    <a:pt x="51" y="50"/>
                  </a:cubicBezTo>
                  <a:cubicBezTo>
                    <a:pt x="108" y="50"/>
                    <a:pt x="108" y="50"/>
                    <a:pt x="108" y="50"/>
                  </a:cubicBezTo>
                  <a:cubicBezTo>
                    <a:pt x="111" y="50"/>
                    <a:pt x="113" y="52"/>
                    <a:pt x="113" y="55"/>
                  </a:cubicBezTo>
                  <a:cubicBezTo>
                    <a:pt x="113" y="57"/>
                    <a:pt x="111" y="59"/>
                    <a:pt x="108" y="59"/>
                  </a:cubicBezTo>
                  <a:close/>
                  <a:moveTo>
                    <a:pt x="112" y="45"/>
                  </a:moveTo>
                  <a:cubicBezTo>
                    <a:pt x="47" y="45"/>
                    <a:pt x="47" y="45"/>
                    <a:pt x="47" y="45"/>
                  </a:cubicBezTo>
                  <a:cubicBezTo>
                    <a:pt x="44" y="45"/>
                    <a:pt x="42" y="43"/>
                    <a:pt x="42" y="40"/>
                  </a:cubicBezTo>
                  <a:cubicBezTo>
                    <a:pt x="42" y="38"/>
                    <a:pt x="44" y="35"/>
                    <a:pt x="47" y="35"/>
                  </a:cubicBezTo>
                  <a:cubicBezTo>
                    <a:pt x="112" y="35"/>
                    <a:pt x="112" y="35"/>
                    <a:pt x="112" y="35"/>
                  </a:cubicBezTo>
                  <a:cubicBezTo>
                    <a:pt x="115" y="35"/>
                    <a:pt x="117" y="38"/>
                    <a:pt x="117" y="40"/>
                  </a:cubicBezTo>
                  <a:cubicBezTo>
                    <a:pt x="117" y="43"/>
                    <a:pt x="115" y="45"/>
                    <a:pt x="112" y="45"/>
                  </a:cubicBezTo>
                  <a:close/>
                </a:path>
              </a:pathLst>
            </a:custGeom>
            <a:solidFill>
              <a:schemeClr val="bg1"/>
            </a:solidFill>
            <a:ln>
              <a:noFill/>
            </a:ln>
          </p:spPr>
          <p:txBody>
            <a:bodyPr vert="horz" wrap="square" lIns="91389" tIns="45695" rIns="91389" bIns="45695" numCol="1" anchor="t" anchorCtr="0" compatLnSpc="1"/>
            <a:lstStyle/>
            <a:p>
              <a:endParaRPr 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26" name="组合 25"/>
          <p:cNvGrpSpPr/>
          <p:nvPr/>
        </p:nvGrpSpPr>
        <p:grpSpPr>
          <a:xfrm>
            <a:off x="8102358" y="4627602"/>
            <a:ext cx="592314" cy="592314"/>
            <a:chOff x="8105048" y="5011593"/>
            <a:chExt cx="592640" cy="592640"/>
          </a:xfrm>
          <a:effectLst>
            <a:outerShdw blurRad="279400" dist="279400" dir="5400000" algn="ctr" rotWithShape="0">
              <a:srgbClr val="000000">
                <a:alpha val="43137"/>
              </a:srgbClr>
            </a:outerShdw>
          </a:effectLst>
        </p:grpSpPr>
        <p:sp>
          <p:nvSpPr>
            <p:cNvPr id="27" name="Rectangle 187"/>
            <p:cNvSpPr/>
            <p:nvPr/>
          </p:nvSpPr>
          <p:spPr>
            <a:xfrm>
              <a:off x="8105048" y="5011593"/>
              <a:ext cx="592640" cy="592640"/>
            </a:xfrm>
            <a:prstGeom prst="rect">
              <a:avLst/>
            </a:prstGeom>
            <a:no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198">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8" name="Rectangle 185"/>
            <p:cNvSpPr/>
            <p:nvPr/>
          </p:nvSpPr>
          <p:spPr>
            <a:xfrm>
              <a:off x="8133754" y="5052686"/>
              <a:ext cx="540016" cy="540016"/>
            </a:xfrm>
            <a:prstGeom prst="rect">
              <a:avLst/>
            </a:prstGeom>
            <a:gradFill>
              <a:gsLst>
                <a:gs pos="0">
                  <a:srgbClr val="C00000"/>
                </a:gs>
                <a:gs pos="100000">
                  <a:srgbClr val="FF0000"/>
                </a:gs>
              </a:gsLst>
              <a:lin ang="5400000" scaled="1"/>
            </a:gradFill>
            <a:ln w="38100">
              <a:no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198">
                <a:solidFill>
                  <a:schemeClr val="tx1">
                    <a:lumMod val="65000"/>
                    <a:lumOff val="35000"/>
                  </a:schemeClr>
                </a:solidFill>
                <a:effectLst>
                  <a:outerShdw blurRad="38100" dist="38100" dir="2700000" algn="tl">
                    <a:srgbClr val="000000">
                      <a:alpha val="43137"/>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9" name="Freeform 84"/>
            <p:cNvSpPr>
              <a:spLocks noEditPoints="1"/>
            </p:cNvSpPr>
            <p:nvPr/>
          </p:nvSpPr>
          <p:spPr bwMode="auto">
            <a:xfrm>
              <a:off x="8267015" y="5210680"/>
              <a:ext cx="261834" cy="200553"/>
            </a:xfrm>
            <a:custGeom>
              <a:avLst/>
              <a:gdLst>
                <a:gd name="T0" fmla="*/ 99 w 107"/>
                <a:gd name="T1" fmla="*/ 0 h 82"/>
                <a:gd name="T2" fmla="*/ 9 w 107"/>
                <a:gd name="T3" fmla="*/ 0 h 82"/>
                <a:gd name="T4" fmla="*/ 0 w 107"/>
                <a:gd name="T5" fmla="*/ 8 h 82"/>
                <a:gd name="T6" fmla="*/ 0 w 107"/>
                <a:gd name="T7" fmla="*/ 74 h 82"/>
                <a:gd name="T8" fmla="*/ 9 w 107"/>
                <a:gd name="T9" fmla="*/ 82 h 82"/>
                <a:gd name="T10" fmla="*/ 99 w 107"/>
                <a:gd name="T11" fmla="*/ 82 h 82"/>
                <a:gd name="T12" fmla="*/ 107 w 107"/>
                <a:gd name="T13" fmla="*/ 74 h 82"/>
                <a:gd name="T14" fmla="*/ 107 w 107"/>
                <a:gd name="T15" fmla="*/ 8 h 82"/>
                <a:gd name="T16" fmla="*/ 99 w 107"/>
                <a:gd name="T17" fmla="*/ 0 h 82"/>
                <a:gd name="T18" fmla="*/ 33 w 107"/>
                <a:gd name="T19" fmla="*/ 55 h 82"/>
                <a:gd name="T20" fmla="*/ 16 w 107"/>
                <a:gd name="T21" fmla="*/ 73 h 82"/>
                <a:gd name="T22" fmla="*/ 10 w 107"/>
                <a:gd name="T23" fmla="*/ 73 h 82"/>
                <a:gd name="T24" fmla="*/ 10 w 107"/>
                <a:gd name="T25" fmla="*/ 67 h 82"/>
                <a:gd name="T26" fmla="*/ 27 w 107"/>
                <a:gd name="T27" fmla="*/ 50 h 82"/>
                <a:gd name="T28" fmla="*/ 33 w 107"/>
                <a:gd name="T29" fmla="*/ 50 h 82"/>
                <a:gd name="T30" fmla="*/ 33 w 107"/>
                <a:gd name="T31" fmla="*/ 55 h 82"/>
                <a:gd name="T32" fmla="*/ 54 w 107"/>
                <a:gd name="T33" fmla="*/ 57 h 82"/>
                <a:gd name="T34" fmla="*/ 51 w 107"/>
                <a:gd name="T35" fmla="*/ 56 h 82"/>
                <a:gd name="T36" fmla="*/ 10 w 107"/>
                <a:gd name="T37" fmla="*/ 15 h 82"/>
                <a:gd name="T38" fmla="*/ 10 w 107"/>
                <a:gd name="T39" fmla="*/ 9 h 82"/>
                <a:gd name="T40" fmla="*/ 16 w 107"/>
                <a:gd name="T41" fmla="*/ 9 h 82"/>
                <a:gd name="T42" fmla="*/ 54 w 107"/>
                <a:gd name="T43" fmla="*/ 47 h 82"/>
                <a:gd name="T44" fmla="*/ 92 w 107"/>
                <a:gd name="T45" fmla="*/ 9 h 82"/>
                <a:gd name="T46" fmla="*/ 98 w 107"/>
                <a:gd name="T47" fmla="*/ 9 h 82"/>
                <a:gd name="T48" fmla="*/ 98 w 107"/>
                <a:gd name="T49" fmla="*/ 15 h 82"/>
                <a:gd name="T50" fmla="*/ 57 w 107"/>
                <a:gd name="T51" fmla="*/ 56 h 82"/>
                <a:gd name="T52" fmla="*/ 54 w 107"/>
                <a:gd name="T53" fmla="*/ 57 h 82"/>
                <a:gd name="T54" fmla="*/ 98 w 107"/>
                <a:gd name="T55" fmla="*/ 73 h 82"/>
                <a:gd name="T56" fmla="*/ 92 w 107"/>
                <a:gd name="T57" fmla="*/ 73 h 82"/>
                <a:gd name="T58" fmla="*/ 75 w 107"/>
                <a:gd name="T59" fmla="*/ 55 h 82"/>
                <a:gd name="T60" fmla="*/ 75 w 107"/>
                <a:gd name="T61" fmla="*/ 50 h 82"/>
                <a:gd name="T62" fmla="*/ 81 w 107"/>
                <a:gd name="T63" fmla="*/ 50 h 82"/>
                <a:gd name="T64" fmla="*/ 98 w 107"/>
                <a:gd name="T65" fmla="*/ 67 h 82"/>
                <a:gd name="T66" fmla="*/ 98 w 107"/>
                <a:gd name="T67" fmla="*/ 7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7" h="82">
                  <a:moveTo>
                    <a:pt x="99" y="0"/>
                  </a:moveTo>
                  <a:cubicBezTo>
                    <a:pt x="9" y="0"/>
                    <a:pt x="9" y="0"/>
                    <a:pt x="9" y="0"/>
                  </a:cubicBezTo>
                  <a:cubicBezTo>
                    <a:pt x="4" y="0"/>
                    <a:pt x="0" y="4"/>
                    <a:pt x="0" y="8"/>
                  </a:cubicBezTo>
                  <a:cubicBezTo>
                    <a:pt x="0" y="74"/>
                    <a:pt x="0" y="74"/>
                    <a:pt x="0" y="74"/>
                  </a:cubicBezTo>
                  <a:cubicBezTo>
                    <a:pt x="0" y="78"/>
                    <a:pt x="4" y="82"/>
                    <a:pt x="9" y="82"/>
                  </a:cubicBezTo>
                  <a:cubicBezTo>
                    <a:pt x="99" y="82"/>
                    <a:pt x="99" y="82"/>
                    <a:pt x="99" y="82"/>
                  </a:cubicBezTo>
                  <a:cubicBezTo>
                    <a:pt x="104" y="82"/>
                    <a:pt x="107" y="78"/>
                    <a:pt x="107" y="74"/>
                  </a:cubicBezTo>
                  <a:cubicBezTo>
                    <a:pt x="107" y="8"/>
                    <a:pt x="107" y="8"/>
                    <a:pt x="107" y="8"/>
                  </a:cubicBezTo>
                  <a:cubicBezTo>
                    <a:pt x="107" y="4"/>
                    <a:pt x="104" y="0"/>
                    <a:pt x="99" y="0"/>
                  </a:cubicBezTo>
                  <a:close/>
                  <a:moveTo>
                    <a:pt x="33" y="55"/>
                  </a:moveTo>
                  <a:cubicBezTo>
                    <a:pt x="16" y="73"/>
                    <a:pt x="16" y="73"/>
                    <a:pt x="16" y="73"/>
                  </a:cubicBezTo>
                  <a:cubicBezTo>
                    <a:pt x="14" y="74"/>
                    <a:pt x="11" y="74"/>
                    <a:pt x="10" y="73"/>
                  </a:cubicBezTo>
                  <a:cubicBezTo>
                    <a:pt x="8" y="71"/>
                    <a:pt x="8" y="69"/>
                    <a:pt x="10" y="67"/>
                  </a:cubicBezTo>
                  <a:cubicBezTo>
                    <a:pt x="27" y="50"/>
                    <a:pt x="27" y="50"/>
                    <a:pt x="27" y="50"/>
                  </a:cubicBezTo>
                  <a:cubicBezTo>
                    <a:pt x="29" y="48"/>
                    <a:pt x="31" y="48"/>
                    <a:pt x="33" y="50"/>
                  </a:cubicBezTo>
                  <a:cubicBezTo>
                    <a:pt x="35" y="51"/>
                    <a:pt x="35" y="54"/>
                    <a:pt x="33" y="55"/>
                  </a:cubicBezTo>
                  <a:close/>
                  <a:moveTo>
                    <a:pt x="54" y="57"/>
                  </a:moveTo>
                  <a:cubicBezTo>
                    <a:pt x="53" y="57"/>
                    <a:pt x="52" y="57"/>
                    <a:pt x="51" y="56"/>
                  </a:cubicBezTo>
                  <a:cubicBezTo>
                    <a:pt x="10" y="15"/>
                    <a:pt x="10" y="15"/>
                    <a:pt x="10" y="15"/>
                  </a:cubicBezTo>
                  <a:cubicBezTo>
                    <a:pt x="8" y="13"/>
                    <a:pt x="8" y="11"/>
                    <a:pt x="10" y="9"/>
                  </a:cubicBezTo>
                  <a:cubicBezTo>
                    <a:pt x="12" y="8"/>
                    <a:pt x="14" y="8"/>
                    <a:pt x="16" y="9"/>
                  </a:cubicBezTo>
                  <a:cubicBezTo>
                    <a:pt x="54" y="47"/>
                    <a:pt x="54" y="47"/>
                    <a:pt x="54" y="47"/>
                  </a:cubicBezTo>
                  <a:cubicBezTo>
                    <a:pt x="92" y="9"/>
                    <a:pt x="92" y="9"/>
                    <a:pt x="92" y="9"/>
                  </a:cubicBezTo>
                  <a:cubicBezTo>
                    <a:pt x="94" y="8"/>
                    <a:pt x="96" y="8"/>
                    <a:pt x="98" y="9"/>
                  </a:cubicBezTo>
                  <a:cubicBezTo>
                    <a:pt x="99" y="11"/>
                    <a:pt x="99" y="13"/>
                    <a:pt x="98" y="15"/>
                  </a:cubicBezTo>
                  <a:cubicBezTo>
                    <a:pt x="57" y="56"/>
                    <a:pt x="57" y="56"/>
                    <a:pt x="57" y="56"/>
                  </a:cubicBezTo>
                  <a:cubicBezTo>
                    <a:pt x="56" y="57"/>
                    <a:pt x="55" y="57"/>
                    <a:pt x="54" y="57"/>
                  </a:cubicBezTo>
                  <a:close/>
                  <a:moveTo>
                    <a:pt x="98" y="73"/>
                  </a:moveTo>
                  <a:cubicBezTo>
                    <a:pt x="96" y="74"/>
                    <a:pt x="94" y="74"/>
                    <a:pt x="92" y="73"/>
                  </a:cubicBezTo>
                  <a:cubicBezTo>
                    <a:pt x="75" y="55"/>
                    <a:pt x="75" y="55"/>
                    <a:pt x="75" y="55"/>
                  </a:cubicBezTo>
                  <a:cubicBezTo>
                    <a:pt x="73" y="54"/>
                    <a:pt x="73" y="51"/>
                    <a:pt x="75" y="50"/>
                  </a:cubicBezTo>
                  <a:cubicBezTo>
                    <a:pt x="76" y="48"/>
                    <a:pt x="79" y="48"/>
                    <a:pt x="81" y="50"/>
                  </a:cubicBezTo>
                  <a:cubicBezTo>
                    <a:pt x="98" y="67"/>
                    <a:pt x="98" y="67"/>
                    <a:pt x="98" y="67"/>
                  </a:cubicBezTo>
                  <a:cubicBezTo>
                    <a:pt x="100" y="69"/>
                    <a:pt x="100" y="71"/>
                    <a:pt x="98" y="73"/>
                  </a:cubicBezTo>
                  <a:close/>
                </a:path>
              </a:pathLst>
            </a:custGeom>
            <a:solidFill>
              <a:schemeClr val="bg1"/>
            </a:solidFill>
            <a:ln>
              <a:noFill/>
            </a:ln>
          </p:spPr>
          <p:txBody>
            <a:bodyPr vert="horz" wrap="square" lIns="91389" tIns="45695" rIns="91389" bIns="45695" numCol="1" anchor="t" anchorCtr="0" compatLnSpc="1"/>
            <a:lstStyle/>
            <a:p>
              <a:endParaRPr 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30" name="组合 29"/>
          <p:cNvGrpSpPr/>
          <p:nvPr/>
        </p:nvGrpSpPr>
        <p:grpSpPr>
          <a:xfrm>
            <a:off x="3391327" y="3483473"/>
            <a:ext cx="592314" cy="592314"/>
            <a:chOff x="3391427" y="3866835"/>
            <a:chExt cx="592640" cy="592640"/>
          </a:xfrm>
          <a:effectLst>
            <a:outerShdw blurRad="279400" dist="279400" dir="5400000" algn="ctr" rotWithShape="0">
              <a:srgbClr val="000000">
                <a:alpha val="43137"/>
              </a:srgbClr>
            </a:outerShdw>
          </a:effectLst>
        </p:grpSpPr>
        <p:sp>
          <p:nvSpPr>
            <p:cNvPr id="31" name="Rectangle 183"/>
            <p:cNvSpPr/>
            <p:nvPr/>
          </p:nvSpPr>
          <p:spPr>
            <a:xfrm>
              <a:off x="3391427" y="3866835"/>
              <a:ext cx="592640" cy="592640"/>
            </a:xfrm>
            <a:prstGeom prst="rect">
              <a:avLst/>
            </a:prstGeom>
            <a:no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198">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2" name="Rectangle 185"/>
            <p:cNvSpPr/>
            <p:nvPr/>
          </p:nvSpPr>
          <p:spPr>
            <a:xfrm>
              <a:off x="3414405" y="3897924"/>
              <a:ext cx="540016" cy="540016"/>
            </a:xfrm>
            <a:prstGeom prst="rect">
              <a:avLst/>
            </a:prstGeom>
            <a:gradFill>
              <a:gsLst>
                <a:gs pos="0">
                  <a:srgbClr val="C00000"/>
                </a:gs>
                <a:gs pos="100000">
                  <a:srgbClr val="FF0000"/>
                </a:gs>
              </a:gsLst>
              <a:lin ang="5400000" scaled="1"/>
            </a:gradFill>
            <a:ln w="38100">
              <a:no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8" dirty="0">
                  <a:solidFill>
                    <a:schemeClr val="tx1">
                      <a:lumMod val="65000"/>
                      <a:lumOff val="35000"/>
                    </a:schemeClr>
                  </a:solidFill>
                  <a:effectLst>
                    <a:outerShdw blurRad="38100" dist="38100" dir="2700000" algn="tl">
                      <a:srgbClr val="000000">
                        <a:alpha val="43137"/>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rPr>
                <a:t>1</a:t>
              </a:r>
              <a:endParaRPr lang="id-ID" sz="3198" dirty="0">
                <a:solidFill>
                  <a:schemeClr val="tx1">
                    <a:lumMod val="65000"/>
                    <a:lumOff val="35000"/>
                  </a:schemeClr>
                </a:solidFill>
                <a:effectLst>
                  <a:outerShdw blurRad="38100" dist="38100" dir="2700000" algn="tl">
                    <a:srgbClr val="000000">
                      <a:alpha val="43137"/>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3" name="Freeform 70"/>
            <p:cNvSpPr>
              <a:spLocks noEditPoints="1"/>
            </p:cNvSpPr>
            <p:nvPr/>
          </p:nvSpPr>
          <p:spPr bwMode="auto">
            <a:xfrm>
              <a:off x="3546440" y="4004056"/>
              <a:ext cx="257213" cy="298241"/>
            </a:xfrm>
            <a:custGeom>
              <a:avLst/>
              <a:gdLst>
                <a:gd name="T0" fmla="*/ 85 w 123"/>
                <a:gd name="T1" fmla="*/ 53 h 143"/>
                <a:gd name="T2" fmla="*/ 62 w 123"/>
                <a:gd name="T3" fmla="*/ 58 h 143"/>
                <a:gd name="T4" fmla="*/ 59 w 123"/>
                <a:gd name="T5" fmla="*/ 59 h 143"/>
                <a:gd name="T6" fmla="*/ 56 w 123"/>
                <a:gd name="T7" fmla="*/ 50 h 143"/>
                <a:gd name="T8" fmla="*/ 52 w 123"/>
                <a:gd name="T9" fmla="*/ 20 h 143"/>
                <a:gd name="T10" fmla="*/ 42 w 123"/>
                <a:gd name="T11" fmla="*/ 21 h 143"/>
                <a:gd name="T12" fmla="*/ 54 w 123"/>
                <a:gd name="T13" fmla="*/ 59 h 143"/>
                <a:gd name="T14" fmla="*/ 45 w 123"/>
                <a:gd name="T15" fmla="*/ 52 h 143"/>
                <a:gd name="T16" fmla="*/ 12 w 123"/>
                <a:gd name="T17" fmla="*/ 112 h 143"/>
                <a:gd name="T18" fmla="*/ 49 w 123"/>
                <a:gd name="T19" fmla="*/ 142 h 143"/>
                <a:gd name="T20" fmla="*/ 60 w 123"/>
                <a:gd name="T21" fmla="*/ 139 h 143"/>
                <a:gd name="T22" fmla="*/ 71 w 123"/>
                <a:gd name="T23" fmla="*/ 142 h 143"/>
                <a:gd name="T24" fmla="*/ 107 w 123"/>
                <a:gd name="T25" fmla="*/ 118 h 143"/>
                <a:gd name="T26" fmla="*/ 85 w 123"/>
                <a:gd name="T27" fmla="*/ 53 h 143"/>
                <a:gd name="T28" fmla="*/ 99 w 123"/>
                <a:gd name="T29" fmla="*/ 0 h 143"/>
                <a:gd name="T30" fmla="*/ 73 w 123"/>
                <a:gd name="T31" fmla="*/ 12 h 143"/>
                <a:gd name="T32" fmla="*/ 61 w 123"/>
                <a:gd name="T33" fmla="*/ 38 h 143"/>
                <a:gd name="T34" fmla="*/ 88 w 123"/>
                <a:gd name="T35" fmla="*/ 26 h 143"/>
                <a:gd name="T36" fmla="*/ 99 w 123"/>
                <a:gd name="T37"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3" h="143">
                  <a:moveTo>
                    <a:pt x="85" y="53"/>
                  </a:moveTo>
                  <a:cubicBezTo>
                    <a:pt x="77" y="52"/>
                    <a:pt x="75" y="54"/>
                    <a:pt x="62" y="58"/>
                  </a:cubicBezTo>
                  <a:cubicBezTo>
                    <a:pt x="61" y="59"/>
                    <a:pt x="60" y="59"/>
                    <a:pt x="59" y="59"/>
                  </a:cubicBezTo>
                  <a:cubicBezTo>
                    <a:pt x="58" y="57"/>
                    <a:pt x="57" y="54"/>
                    <a:pt x="56" y="50"/>
                  </a:cubicBezTo>
                  <a:cubicBezTo>
                    <a:pt x="51" y="35"/>
                    <a:pt x="52" y="20"/>
                    <a:pt x="52" y="20"/>
                  </a:cubicBezTo>
                  <a:cubicBezTo>
                    <a:pt x="52" y="20"/>
                    <a:pt x="48" y="16"/>
                    <a:pt x="42" y="21"/>
                  </a:cubicBezTo>
                  <a:cubicBezTo>
                    <a:pt x="40" y="29"/>
                    <a:pt x="49" y="49"/>
                    <a:pt x="54" y="59"/>
                  </a:cubicBezTo>
                  <a:cubicBezTo>
                    <a:pt x="50" y="57"/>
                    <a:pt x="49" y="52"/>
                    <a:pt x="45" y="52"/>
                  </a:cubicBezTo>
                  <a:cubicBezTo>
                    <a:pt x="15" y="50"/>
                    <a:pt x="0" y="84"/>
                    <a:pt x="12" y="112"/>
                  </a:cubicBezTo>
                  <a:cubicBezTo>
                    <a:pt x="19" y="130"/>
                    <a:pt x="35" y="141"/>
                    <a:pt x="49" y="142"/>
                  </a:cubicBezTo>
                  <a:cubicBezTo>
                    <a:pt x="53" y="143"/>
                    <a:pt x="56" y="139"/>
                    <a:pt x="60" y="139"/>
                  </a:cubicBezTo>
                  <a:cubicBezTo>
                    <a:pt x="64" y="139"/>
                    <a:pt x="69" y="142"/>
                    <a:pt x="71" y="142"/>
                  </a:cubicBezTo>
                  <a:cubicBezTo>
                    <a:pt x="85" y="143"/>
                    <a:pt x="97" y="134"/>
                    <a:pt x="107" y="118"/>
                  </a:cubicBezTo>
                  <a:cubicBezTo>
                    <a:pt x="123" y="91"/>
                    <a:pt x="114" y="55"/>
                    <a:pt x="85" y="53"/>
                  </a:cubicBezTo>
                  <a:close/>
                  <a:moveTo>
                    <a:pt x="99" y="0"/>
                  </a:moveTo>
                  <a:cubicBezTo>
                    <a:pt x="99" y="0"/>
                    <a:pt x="84" y="1"/>
                    <a:pt x="73" y="12"/>
                  </a:cubicBezTo>
                  <a:cubicBezTo>
                    <a:pt x="63" y="22"/>
                    <a:pt x="61" y="38"/>
                    <a:pt x="61" y="38"/>
                  </a:cubicBezTo>
                  <a:cubicBezTo>
                    <a:pt x="61" y="38"/>
                    <a:pt x="77" y="37"/>
                    <a:pt x="88" y="26"/>
                  </a:cubicBezTo>
                  <a:cubicBezTo>
                    <a:pt x="98" y="16"/>
                    <a:pt x="99" y="0"/>
                    <a:pt x="99" y="0"/>
                  </a:cubicBezTo>
                  <a:close/>
                </a:path>
              </a:pathLst>
            </a:custGeom>
            <a:solidFill>
              <a:schemeClr val="bg1"/>
            </a:solidFill>
            <a:ln>
              <a:noFill/>
            </a:ln>
          </p:spPr>
          <p:txBody>
            <a:bodyPr vert="horz" wrap="square" lIns="91389" tIns="45695" rIns="91389" bIns="45695" numCol="1" anchor="t" anchorCtr="0" compatLnSpc="1"/>
            <a:lstStyle/>
            <a:p>
              <a:endParaRPr 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34" name="组合 33"/>
          <p:cNvGrpSpPr/>
          <p:nvPr/>
        </p:nvGrpSpPr>
        <p:grpSpPr>
          <a:xfrm>
            <a:off x="3391327" y="2313315"/>
            <a:ext cx="592314" cy="592314"/>
            <a:chOff x="3391427" y="2696033"/>
            <a:chExt cx="592640" cy="592640"/>
          </a:xfrm>
          <a:effectLst>
            <a:outerShdw blurRad="279400" dist="279400" dir="5400000" algn="ctr" rotWithShape="0">
              <a:srgbClr val="000000">
                <a:alpha val="43137"/>
              </a:srgbClr>
            </a:outerShdw>
          </a:effectLst>
        </p:grpSpPr>
        <p:sp>
          <p:nvSpPr>
            <p:cNvPr id="35" name="Rectangle 182"/>
            <p:cNvSpPr/>
            <p:nvPr/>
          </p:nvSpPr>
          <p:spPr>
            <a:xfrm>
              <a:off x="3391427" y="2696033"/>
              <a:ext cx="592640" cy="592640"/>
            </a:xfrm>
            <a:prstGeom prst="rect">
              <a:avLst/>
            </a:prstGeom>
            <a:no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198">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7" name="Rectangle 185"/>
            <p:cNvSpPr/>
            <p:nvPr/>
          </p:nvSpPr>
          <p:spPr>
            <a:xfrm>
              <a:off x="3414405" y="2727122"/>
              <a:ext cx="540016" cy="540016"/>
            </a:xfrm>
            <a:prstGeom prst="rect">
              <a:avLst/>
            </a:prstGeom>
            <a:gradFill>
              <a:gsLst>
                <a:gs pos="0">
                  <a:srgbClr val="C00000"/>
                </a:gs>
                <a:gs pos="100000">
                  <a:srgbClr val="FF0000"/>
                </a:gs>
              </a:gsLst>
              <a:lin ang="5400000" scaled="1"/>
            </a:gradFill>
            <a:ln w="38100">
              <a:no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198">
                <a:solidFill>
                  <a:schemeClr val="tx1">
                    <a:lumMod val="65000"/>
                    <a:lumOff val="35000"/>
                  </a:schemeClr>
                </a:solidFill>
                <a:effectLst>
                  <a:outerShdw blurRad="38100" dist="38100" dir="2700000" algn="tl">
                    <a:srgbClr val="000000">
                      <a:alpha val="43137"/>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8" name="Freeform 5"/>
            <p:cNvSpPr>
              <a:spLocks noEditPoints="1"/>
            </p:cNvSpPr>
            <p:nvPr/>
          </p:nvSpPr>
          <p:spPr bwMode="auto">
            <a:xfrm>
              <a:off x="3524597" y="2913125"/>
              <a:ext cx="304697" cy="177189"/>
            </a:xfrm>
            <a:custGeom>
              <a:avLst/>
              <a:gdLst>
                <a:gd name="T0" fmla="*/ 135 w 139"/>
                <a:gd name="T1" fmla="*/ 61 h 81"/>
                <a:gd name="T2" fmla="*/ 131 w 139"/>
                <a:gd name="T3" fmla="*/ 56 h 81"/>
                <a:gd name="T4" fmla="*/ 131 w 139"/>
                <a:gd name="T5" fmla="*/ 27 h 81"/>
                <a:gd name="T6" fmla="*/ 139 w 139"/>
                <a:gd name="T7" fmla="*/ 24 h 81"/>
                <a:gd name="T8" fmla="*/ 70 w 139"/>
                <a:gd name="T9" fmla="*/ 0 h 81"/>
                <a:gd name="T10" fmla="*/ 0 w 139"/>
                <a:gd name="T11" fmla="*/ 24 h 81"/>
                <a:gd name="T12" fmla="*/ 70 w 139"/>
                <a:gd name="T13" fmla="*/ 48 h 81"/>
                <a:gd name="T14" fmla="*/ 127 w 139"/>
                <a:gd name="T15" fmla="*/ 28 h 81"/>
                <a:gd name="T16" fmla="*/ 127 w 139"/>
                <a:gd name="T17" fmla="*/ 56 h 81"/>
                <a:gd name="T18" fmla="*/ 123 w 139"/>
                <a:gd name="T19" fmla="*/ 61 h 81"/>
                <a:gd name="T20" fmla="*/ 126 w 139"/>
                <a:gd name="T21" fmla="*/ 64 h 81"/>
                <a:gd name="T22" fmla="*/ 123 w 139"/>
                <a:gd name="T23" fmla="*/ 81 h 81"/>
                <a:gd name="T24" fmla="*/ 135 w 139"/>
                <a:gd name="T25" fmla="*/ 81 h 81"/>
                <a:gd name="T26" fmla="*/ 132 w 139"/>
                <a:gd name="T27" fmla="*/ 64 h 81"/>
                <a:gd name="T28" fmla="*/ 135 w 139"/>
                <a:gd name="T29" fmla="*/ 61 h 81"/>
                <a:gd name="T30" fmla="*/ 28 w 139"/>
                <a:gd name="T31" fmla="*/ 42 h 81"/>
                <a:gd name="T32" fmla="*/ 28 w 139"/>
                <a:gd name="T33" fmla="*/ 69 h 81"/>
                <a:gd name="T34" fmla="*/ 70 w 139"/>
                <a:gd name="T35" fmla="*/ 81 h 81"/>
                <a:gd name="T36" fmla="*/ 111 w 139"/>
                <a:gd name="T37" fmla="*/ 69 h 81"/>
                <a:gd name="T38" fmla="*/ 111 w 139"/>
                <a:gd name="T39" fmla="*/ 42 h 81"/>
                <a:gd name="T40" fmla="*/ 70 w 139"/>
                <a:gd name="T41" fmla="*/ 56 h 81"/>
                <a:gd name="T42" fmla="*/ 28 w 139"/>
                <a:gd name="T43" fmla="*/ 42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81">
                  <a:moveTo>
                    <a:pt x="135" y="61"/>
                  </a:moveTo>
                  <a:cubicBezTo>
                    <a:pt x="135" y="58"/>
                    <a:pt x="134" y="56"/>
                    <a:pt x="131" y="56"/>
                  </a:cubicBezTo>
                  <a:cubicBezTo>
                    <a:pt x="131" y="27"/>
                    <a:pt x="131" y="27"/>
                    <a:pt x="131" y="27"/>
                  </a:cubicBezTo>
                  <a:cubicBezTo>
                    <a:pt x="139" y="24"/>
                    <a:pt x="139" y="24"/>
                    <a:pt x="139" y="24"/>
                  </a:cubicBezTo>
                  <a:cubicBezTo>
                    <a:pt x="70" y="0"/>
                    <a:pt x="70" y="0"/>
                    <a:pt x="70" y="0"/>
                  </a:cubicBezTo>
                  <a:cubicBezTo>
                    <a:pt x="0" y="24"/>
                    <a:pt x="0" y="24"/>
                    <a:pt x="0" y="24"/>
                  </a:cubicBezTo>
                  <a:cubicBezTo>
                    <a:pt x="70" y="48"/>
                    <a:pt x="70" y="48"/>
                    <a:pt x="70" y="48"/>
                  </a:cubicBezTo>
                  <a:cubicBezTo>
                    <a:pt x="127" y="28"/>
                    <a:pt x="127" y="28"/>
                    <a:pt x="127" y="28"/>
                  </a:cubicBezTo>
                  <a:cubicBezTo>
                    <a:pt x="127" y="56"/>
                    <a:pt x="127" y="56"/>
                    <a:pt x="127" y="56"/>
                  </a:cubicBezTo>
                  <a:cubicBezTo>
                    <a:pt x="125" y="56"/>
                    <a:pt x="123" y="58"/>
                    <a:pt x="123" y="61"/>
                  </a:cubicBezTo>
                  <a:cubicBezTo>
                    <a:pt x="123" y="63"/>
                    <a:pt x="125" y="64"/>
                    <a:pt x="126" y="64"/>
                  </a:cubicBezTo>
                  <a:cubicBezTo>
                    <a:pt x="123" y="81"/>
                    <a:pt x="123" y="81"/>
                    <a:pt x="123" y="81"/>
                  </a:cubicBezTo>
                  <a:cubicBezTo>
                    <a:pt x="135" y="81"/>
                    <a:pt x="135" y="81"/>
                    <a:pt x="135" y="81"/>
                  </a:cubicBezTo>
                  <a:cubicBezTo>
                    <a:pt x="132" y="64"/>
                    <a:pt x="132" y="64"/>
                    <a:pt x="132" y="64"/>
                  </a:cubicBezTo>
                  <a:cubicBezTo>
                    <a:pt x="134" y="64"/>
                    <a:pt x="135" y="63"/>
                    <a:pt x="135" y="61"/>
                  </a:cubicBezTo>
                  <a:close/>
                  <a:moveTo>
                    <a:pt x="28" y="42"/>
                  </a:moveTo>
                  <a:cubicBezTo>
                    <a:pt x="28" y="69"/>
                    <a:pt x="28" y="69"/>
                    <a:pt x="28" y="69"/>
                  </a:cubicBezTo>
                  <a:cubicBezTo>
                    <a:pt x="28" y="76"/>
                    <a:pt x="47" y="81"/>
                    <a:pt x="70" y="81"/>
                  </a:cubicBezTo>
                  <a:cubicBezTo>
                    <a:pt x="92" y="81"/>
                    <a:pt x="111" y="76"/>
                    <a:pt x="111" y="69"/>
                  </a:cubicBezTo>
                  <a:cubicBezTo>
                    <a:pt x="111" y="42"/>
                    <a:pt x="111" y="42"/>
                    <a:pt x="111" y="42"/>
                  </a:cubicBezTo>
                  <a:cubicBezTo>
                    <a:pt x="70" y="56"/>
                    <a:pt x="70" y="56"/>
                    <a:pt x="70" y="56"/>
                  </a:cubicBezTo>
                  <a:lnTo>
                    <a:pt x="28" y="42"/>
                  </a:lnTo>
                  <a:close/>
                </a:path>
              </a:pathLst>
            </a:custGeom>
            <a:solidFill>
              <a:schemeClr val="bg1"/>
            </a:solidFill>
            <a:ln>
              <a:noFill/>
            </a:ln>
          </p:spPr>
          <p:txBody>
            <a:bodyPr vert="horz" wrap="square" lIns="91389" tIns="45695" rIns="91389" bIns="45695" numCol="1" anchor="t" anchorCtr="0" compatLnSpc="1"/>
            <a:lstStyle/>
            <a:p>
              <a:endParaRPr 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39" name="组合 38"/>
          <p:cNvGrpSpPr/>
          <p:nvPr/>
        </p:nvGrpSpPr>
        <p:grpSpPr>
          <a:xfrm>
            <a:off x="3391327" y="4627602"/>
            <a:ext cx="592314" cy="592314"/>
            <a:chOff x="3391427" y="5011593"/>
            <a:chExt cx="592640" cy="592640"/>
          </a:xfrm>
          <a:effectLst>
            <a:outerShdw blurRad="279400" dist="279400" dir="5400000" algn="ctr" rotWithShape="0">
              <a:srgbClr val="000000">
                <a:alpha val="43137"/>
              </a:srgbClr>
            </a:outerShdw>
          </a:effectLst>
        </p:grpSpPr>
        <p:sp>
          <p:nvSpPr>
            <p:cNvPr id="40" name="Rectangle 184"/>
            <p:cNvSpPr/>
            <p:nvPr/>
          </p:nvSpPr>
          <p:spPr>
            <a:xfrm>
              <a:off x="3391427" y="5011593"/>
              <a:ext cx="592640" cy="592640"/>
            </a:xfrm>
            <a:prstGeom prst="rect">
              <a:avLst/>
            </a:prstGeom>
            <a:solidFill>
              <a:schemeClr val="bg1">
                <a:lumMod val="95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198">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1" name="Rectangle 185"/>
            <p:cNvSpPr/>
            <p:nvPr/>
          </p:nvSpPr>
          <p:spPr>
            <a:xfrm>
              <a:off x="3431231" y="5045007"/>
              <a:ext cx="540016" cy="540016"/>
            </a:xfrm>
            <a:prstGeom prst="rect">
              <a:avLst/>
            </a:prstGeom>
            <a:gradFill>
              <a:gsLst>
                <a:gs pos="0">
                  <a:srgbClr val="C00000"/>
                </a:gs>
                <a:gs pos="100000">
                  <a:srgbClr val="FF0000"/>
                </a:gs>
              </a:gsLst>
              <a:lin ang="5400000" scaled="1"/>
            </a:gra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3198">
                <a:solidFill>
                  <a:schemeClr val="tx1">
                    <a:lumMod val="65000"/>
                    <a:lumOff val="35000"/>
                  </a:schemeClr>
                </a:solidFill>
                <a:effectLst>
                  <a:outerShdw blurRad="38100" dist="38100" dir="2700000" algn="tl">
                    <a:srgbClr val="000000">
                      <a:alpha val="43137"/>
                    </a:srgbClr>
                  </a:outerShdw>
                </a:effectLst>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2" name="Freeform 28"/>
            <p:cNvSpPr/>
            <p:nvPr/>
          </p:nvSpPr>
          <p:spPr bwMode="auto">
            <a:xfrm>
              <a:off x="3549088" y="5181652"/>
              <a:ext cx="280206" cy="275536"/>
            </a:xfrm>
            <a:custGeom>
              <a:avLst/>
              <a:gdLst>
                <a:gd name="T0" fmla="*/ 16 w 136"/>
                <a:gd name="T1" fmla="*/ 57 h 134"/>
                <a:gd name="T2" fmla="*/ 0 w 136"/>
                <a:gd name="T3" fmla="*/ 72 h 134"/>
                <a:gd name="T4" fmla="*/ 25 w 136"/>
                <a:gd name="T5" fmla="*/ 92 h 134"/>
                <a:gd name="T6" fmla="*/ 37 w 136"/>
                <a:gd name="T7" fmla="*/ 78 h 134"/>
                <a:gd name="T8" fmla="*/ 55 w 136"/>
                <a:gd name="T9" fmla="*/ 80 h 134"/>
                <a:gd name="T10" fmla="*/ 42 w 136"/>
                <a:gd name="T11" fmla="*/ 95 h 134"/>
                <a:gd name="T12" fmla="*/ 44 w 136"/>
                <a:gd name="T13" fmla="*/ 115 h 134"/>
                <a:gd name="T14" fmla="*/ 65 w 136"/>
                <a:gd name="T15" fmla="*/ 134 h 134"/>
                <a:gd name="T16" fmla="*/ 92 w 136"/>
                <a:gd name="T17" fmla="*/ 98 h 134"/>
                <a:gd name="T18" fmla="*/ 79 w 136"/>
                <a:gd name="T19" fmla="*/ 92 h 134"/>
                <a:gd name="T20" fmla="*/ 80 w 136"/>
                <a:gd name="T21" fmla="*/ 78 h 134"/>
                <a:gd name="T22" fmla="*/ 96 w 136"/>
                <a:gd name="T23" fmla="*/ 76 h 134"/>
                <a:gd name="T24" fmla="*/ 107 w 136"/>
                <a:gd name="T25" fmla="*/ 90 h 134"/>
                <a:gd name="T26" fmla="*/ 136 w 136"/>
                <a:gd name="T27" fmla="*/ 62 h 134"/>
                <a:gd name="T28" fmla="*/ 103 w 136"/>
                <a:gd name="T29" fmla="*/ 40 h 134"/>
                <a:gd name="T30" fmla="*/ 90 w 136"/>
                <a:gd name="T31" fmla="*/ 54 h 134"/>
                <a:gd name="T32" fmla="*/ 75 w 136"/>
                <a:gd name="T33" fmla="*/ 40 h 134"/>
                <a:gd name="T34" fmla="*/ 93 w 136"/>
                <a:gd name="T35" fmla="*/ 27 h 134"/>
                <a:gd name="T36" fmla="*/ 71 w 136"/>
                <a:gd name="T37" fmla="*/ 0 h 134"/>
                <a:gd name="T38" fmla="*/ 37 w 136"/>
                <a:gd name="T39" fmla="*/ 28 h 134"/>
                <a:gd name="T40" fmla="*/ 30 w 136"/>
                <a:gd name="T41" fmla="*/ 16 h 134"/>
                <a:gd name="T42" fmla="*/ 12 w 136"/>
                <a:gd name="T43" fmla="*/ 15 h 134"/>
                <a:gd name="T44" fmla="*/ 19 w 136"/>
                <a:gd name="T45" fmla="*/ 32 h 134"/>
                <a:gd name="T46" fmla="*/ 16 w 136"/>
                <a:gd name="T47" fmla="*/ 5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134">
                  <a:moveTo>
                    <a:pt x="16" y="57"/>
                  </a:moveTo>
                  <a:cubicBezTo>
                    <a:pt x="6" y="64"/>
                    <a:pt x="0" y="72"/>
                    <a:pt x="0" y="72"/>
                  </a:cubicBezTo>
                  <a:cubicBezTo>
                    <a:pt x="0" y="72"/>
                    <a:pt x="16" y="94"/>
                    <a:pt x="25" y="92"/>
                  </a:cubicBezTo>
                  <a:cubicBezTo>
                    <a:pt x="33" y="90"/>
                    <a:pt x="33" y="85"/>
                    <a:pt x="37" y="78"/>
                  </a:cubicBezTo>
                  <a:cubicBezTo>
                    <a:pt x="40" y="70"/>
                    <a:pt x="54" y="72"/>
                    <a:pt x="55" y="80"/>
                  </a:cubicBezTo>
                  <a:cubicBezTo>
                    <a:pt x="55" y="87"/>
                    <a:pt x="53" y="94"/>
                    <a:pt x="42" y="95"/>
                  </a:cubicBezTo>
                  <a:cubicBezTo>
                    <a:pt x="32" y="96"/>
                    <a:pt x="31" y="108"/>
                    <a:pt x="44" y="115"/>
                  </a:cubicBezTo>
                  <a:cubicBezTo>
                    <a:pt x="56" y="122"/>
                    <a:pt x="56" y="127"/>
                    <a:pt x="65" y="134"/>
                  </a:cubicBezTo>
                  <a:cubicBezTo>
                    <a:pt x="74" y="124"/>
                    <a:pt x="98" y="105"/>
                    <a:pt x="92" y="98"/>
                  </a:cubicBezTo>
                  <a:cubicBezTo>
                    <a:pt x="86" y="95"/>
                    <a:pt x="85" y="99"/>
                    <a:pt x="79" y="92"/>
                  </a:cubicBezTo>
                  <a:cubicBezTo>
                    <a:pt x="73" y="86"/>
                    <a:pt x="78" y="80"/>
                    <a:pt x="80" y="78"/>
                  </a:cubicBezTo>
                  <a:cubicBezTo>
                    <a:pt x="82" y="75"/>
                    <a:pt x="90" y="70"/>
                    <a:pt x="96" y="76"/>
                  </a:cubicBezTo>
                  <a:cubicBezTo>
                    <a:pt x="102" y="82"/>
                    <a:pt x="96" y="89"/>
                    <a:pt x="107" y="90"/>
                  </a:cubicBezTo>
                  <a:cubicBezTo>
                    <a:pt x="118" y="91"/>
                    <a:pt x="127" y="71"/>
                    <a:pt x="136" y="62"/>
                  </a:cubicBezTo>
                  <a:cubicBezTo>
                    <a:pt x="123" y="49"/>
                    <a:pt x="114" y="34"/>
                    <a:pt x="103" y="40"/>
                  </a:cubicBezTo>
                  <a:cubicBezTo>
                    <a:pt x="91" y="46"/>
                    <a:pt x="98" y="45"/>
                    <a:pt x="90" y="54"/>
                  </a:cubicBezTo>
                  <a:cubicBezTo>
                    <a:pt x="81" y="62"/>
                    <a:pt x="67" y="48"/>
                    <a:pt x="75" y="40"/>
                  </a:cubicBezTo>
                  <a:cubicBezTo>
                    <a:pt x="83" y="32"/>
                    <a:pt x="85" y="36"/>
                    <a:pt x="93" y="27"/>
                  </a:cubicBezTo>
                  <a:cubicBezTo>
                    <a:pt x="101" y="18"/>
                    <a:pt x="83" y="12"/>
                    <a:pt x="71" y="0"/>
                  </a:cubicBezTo>
                  <a:cubicBezTo>
                    <a:pt x="60" y="15"/>
                    <a:pt x="45" y="29"/>
                    <a:pt x="37" y="28"/>
                  </a:cubicBezTo>
                  <a:cubicBezTo>
                    <a:pt x="30" y="26"/>
                    <a:pt x="30" y="22"/>
                    <a:pt x="30" y="16"/>
                  </a:cubicBezTo>
                  <a:cubicBezTo>
                    <a:pt x="30" y="11"/>
                    <a:pt x="18" y="8"/>
                    <a:pt x="12" y="15"/>
                  </a:cubicBezTo>
                  <a:cubicBezTo>
                    <a:pt x="6" y="23"/>
                    <a:pt x="11" y="30"/>
                    <a:pt x="19" y="32"/>
                  </a:cubicBezTo>
                  <a:cubicBezTo>
                    <a:pt x="27" y="33"/>
                    <a:pt x="26" y="50"/>
                    <a:pt x="16" y="57"/>
                  </a:cubicBezTo>
                  <a:close/>
                </a:path>
              </a:pathLst>
            </a:custGeom>
            <a:solidFill>
              <a:schemeClr val="bg1"/>
            </a:solidFill>
            <a:ln>
              <a:noFill/>
            </a:ln>
          </p:spPr>
          <p:txBody>
            <a:bodyPr vert="horz" wrap="square" lIns="91389" tIns="45695" rIns="91389" bIns="45695" numCol="1" anchor="t" anchorCtr="0" compatLnSpc="1"/>
            <a:lstStyle/>
            <a:p>
              <a:endParaRPr 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43" name="文本框 42"/>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0050748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2"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3500"/>
                            </p:stCondLst>
                            <p:childTnLst>
                              <p:par>
                                <p:cTn id="30" presetID="2" presetClass="entr" presetSubtype="2"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par>
                          <p:cTn id="42" fill="hold">
                            <p:stCondLst>
                              <p:cond delay="5000"/>
                            </p:stCondLst>
                            <p:childTnLst>
                              <p:par>
                                <p:cTn id="43" presetID="2" presetClass="entr" presetSubtype="2"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1+#ppt_w/2"/>
                                          </p:val>
                                        </p:tav>
                                        <p:tav tm="100000">
                                          <p:val>
                                            <p:strVal val="#ppt_x"/>
                                          </p:val>
                                        </p:tav>
                                      </p:tavLst>
                                    </p:anim>
                                    <p:anim calcmode="lin" valueType="num">
                                      <p:cBhvr additive="base">
                                        <p:cTn id="46" dur="500" fill="hold"/>
                                        <p:tgtEl>
                                          <p:spTgt spid="26"/>
                                        </p:tgtEl>
                                        <p:attrNameLst>
                                          <p:attrName>ppt_y</p:attrName>
                                        </p:attrNameLst>
                                      </p:cBhvr>
                                      <p:tavLst>
                                        <p:tav tm="0">
                                          <p:val>
                                            <p:strVal val="#ppt_y"/>
                                          </p:val>
                                        </p:tav>
                                        <p:tav tm="100000">
                                          <p:val>
                                            <p:strVal val="#ppt_y"/>
                                          </p:val>
                                        </p:tav>
                                      </p:tavLst>
                                    </p:anim>
                                  </p:childTnLst>
                                </p:cTn>
                              </p:par>
                            </p:childTnLst>
                          </p:cTn>
                        </p:par>
                        <p:par>
                          <p:cTn id="47" fill="hold">
                            <p:stCondLst>
                              <p:cond delay="55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childTnLst>
                          </p:cTn>
                        </p:par>
                        <p:par>
                          <p:cTn id="55" fill="hold">
                            <p:stCondLst>
                              <p:cond delay="6500"/>
                            </p:stCondLst>
                            <p:childTnLst>
                              <p:par>
                                <p:cTn id="56" presetID="2" presetClass="entr" presetSubtype="8" fill="hold" nodeType="afterEffect">
                                  <p:stCondLst>
                                    <p:cond delay="0"/>
                                  </p:stCondLst>
                                  <p:childTnLst>
                                    <p:set>
                                      <p:cBhvr>
                                        <p:cTn id="57" dur="1" fill="hold">
                                          <p:stCondLst>
                                            <p:cond delay="0"/>
                                          </p:stCondLst>
                                        </p:cTn>
                                        <p:tgtEl>
                                          <p:spTgt spid="34"/>
                                        </p:tgtEl>
                                        <p:attrNameLst>
                                          <p:attrName>style.visibility</p:attrName>
                                        </p:attrNameLst>
                                      </p:cBhvr>
                                      <p:to>
                                        <p:strVal val="visible"/>
                                      </p:to>
                                    </p:set>
                                    <p:anim calcmode="lin" valueType="num">
                                      <p:cBhvr additive="base">
                                        <p:cTn id="58" dur="500" fill="hold"/>
                                        <p:tgtEl>
                                          <p:spTgt spid="34"/>
                                        </p:tgtEl>
                                        <p:attrNameLst>
                                          <p:attrName>ppt_x</p:attrName>
                                        </p:attrNameLst>
                                      </p:cBhvr>
                                      <p:tavLst>
                                        <p:tav tm="0">
                                          <p:val>
                                            <p:strVal val="0-#ppt_w/2"/>
                                          </p:val>
                                        </p:tav>
                                        <p:tav tm="100000">
                                          <p:val>
                                            <p:strVal val="#ppt_x"/>
                                          </p:val>
                                        </p:tav>
                                      </p:tavLst>
                                    </p:anim>
                                    <p:anim calcmode="lin" valueType="num">
                                      <p:cBhvr additive="base">
                                        <p:cTn id="59" dur="500" fill="hold"/>
                                        <p:tgtEl>
                                          <p:spTgt spid="34"/>
                                        </p:tgtEl>
                                        <p:attrNameLst>
                                          <p:attrName>ppt_y</p:attrName>
                                        </p:attrNameLst>
                                      </p:cBhvr>
                                      <p:tavLst>
                                        <p:tav tm="0">
                                          <p:val>
                                            <p:strVal val="#ppt_y"/>
                                          </p:val>
                                        </p:tav>
                                        <p:tav tm="100000">
                                          <p:val>
                                            <p:strVal val="#ppt_y"/>
                                          </p:val>
                                        </p:tav>
                                      </p:tavLst>
                                    </p:anim>
                                  </p:childTnLst>
                                </p:cTn>
                              </p:par>
                            </p:childTnLst>
                          </p:cTn>
                        </p:par>
                        <p:par>
                          <p:cTn id="60" fill="hold">
                            <p:stCondLst>
                              <p:cond delay="7000"/>
                            </p:stCondLst>
                            <p:childTnLst>
                              <p:par>
                                <p:cTn id="61" presetID="2" presetClass="entr" presetSubtype="8"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0-#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childTnLst>
                          </p:cTn>
                        </p:par>
                        <p:par>
                          <p:cTn id="65" fill="hold">
                            <p:stCondLst>
                              <p:cond delay="7500"/>
                            </p:stCondLst>
                            <p:childTnLst>
                              <p:par>
                                <p:cTn id="66" presetID="2" presetClass="entr" presetSubtype="8" fill="hold" grpId="0"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additive="base">
                                        <p:cTn id="68" dur="500" fill="hold"/>
                                        <p:tgtEl>
                                          <p:spTgt spid="13"/>
                                        </p:tgtEl>
                                        <p:attrNameLst>
                                          <p:attrName>ppt_x</p:attrName>
                                        </p:attrNameLst>
                                      </p:cBhvr>
                                      <p:tavLst>
                                        <p:tav tm="0">
                                          <p:val>
                                            <p:strVal val="0-#ppt_w/2"/>
                                          </p:val>
                                        </p:tav>
                                        <p:tav tm="100000">
                                          <p:val>
                                            <p:strVal val="#ppt_x"/>
                                          </p:val>
                                        </p:tav>
                                      </p:tavLst>
                                    </p:anim>
                                    <p:anim calcmode="lin" valueType="num">
                                      <p:cBhvr additive="base">
                                        <p:cTn id="69" dur="500" fill="hold"/>
                                        <p:tgtEl>
                                          <p:spTgt spid="13"/>
                                        </p:tgtEl>
                                        <p:attrNameLst>
                                          <p:attrName>ppt_y</p:attrName>
                                        </p:attrNameLst>
                                      </p:cBhvr>
                                      <p:tavLst>
                                        <p:tav tm="0">
                                          <p:val>
                                            <p:strVal val="#ppt_y"/>
                                          </p:val>
                                        </p:tav>
                                        <p:tav tm="100000">
                                          <p:val>
                                            <p:strVal val="#ppt_y"/>
                                          </p:val>
                                        </p:tav>
                                      </p:tavLst>
                                    </p:anim>
                                  </p:childTnLst>
                                </p:cTn>
                              </p:par>
                            </p:childTnLst>
                          </p:cTn>
                        </p:par>
                        <p:par>
                          <p:cTn id="70" fill="hold">
                            <p:stCondLst>
                              <p:cond delay="8000"/>
                            </p:stCondLst>
                            <p:childTnLst>
                              <p:par>
                                <p:cTn id="71" presetID="2" presetClass="entr" presetSubtype="8" fill="hold"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additive="base">
                                        <p:cTn id="73" dur="500" fill="hold"/>
                                        <p:tgtEl>
                                          <p:spTgt spid="30"/>
                                        </p:tgtEl>
                                        <p:attrNameLst>
                                          <p:attrName>ppt_x</p:attrName>
                                        </p:attrNameLst>
                                      </p:cBhvr>
                                      <p:tavLst>
                                        <p:tav tm="0">
                                          <p:val>
                                            <p:strVal val="0-#ppt_w/2"/>
                                          </p:val>
                                        </p:tav>
                                        <p:tav tm="100000">
                                          <p:val>
                                            <p:strVal val="#ppt_x"/>
                                          </p:val>
                                        </p:tav>
                                      </p:tavLst>
                                    </p:anim>
                                    <p:anim calcmode="lin" valueType="num">
                                      <p:cBhvr additive="base">
                                        <p:cTn id="74" dur="500" fill="hold"/>
                                        <p:tgtEl>
                                          <p:spTgt spid="30"/>
                                        </p:tgtEl>
                                        <p:attrNameLst>
                                          <p:attrName>ppt_y</p:attrName>
                                        </p:attrNameLst>
                                      </p:cBhvr>
                                      <p:tavLst>
                                        <p:tav tm="0">
                                          <p:val>
                                            <p:strVal val="#ppt_y"/>
                                          </p:val>
                                        </p:tav>
                                        <p:tav tm="100000">
                                          <p:val>
                                            <p:strVal val="#ppt_y"/>
                                          </p:val>
                                        </p:tav>
                                      </p:tavLst>
                                    </p:anim>
                                  </p:childTnLst>
                                </p:cTn>
                              </p:par>
                            </p:childTnLst>
                          </p:cTn>
                        </p:par>
                        <p:par>
                          <p:cTn id="75" fill="hold">
                            <p:stCondLst>
                              <p:cond delay="8500"/>
                            </p:stCondLst>
                            <p:childTnLst>
                              <p:par>
                                <p:cTn id="76" presetID="10" presetClass="entr" presetSubtype="0"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500"/>
                                        <p:tgtEl>
                                          <p:spTgt spid="14"/>
                                        </p:tgtEl>
                                      </p:cBhvr>
                                    </p:animEffect>
                                  </p:childTnLst>
                                </p:cTn>
                              </p:par>
                            </p:childTnLst>
                          </p:cTn>
                        </p:par>
                        <p:par>
                          <p:cTn id="79" fill="hold">
                            <p:stCondLst>
                              <p:cond delay="9000"/>
                            </p:stCondLst>
                            <p:childTnLst>
                              <p:par>
                                <p:cTn id="80" presetID="10"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500"/>
                                        <p:tgtEl>
                                          <p:spTgt spid="15"/>
                                        </p:tgtEl>
                                      </p:cBhvr>
                                    </p:animEffect>
                                  </p:childTnLst>
                                </p:cTn>
                              </p:par>
                            </p:childTnLst>
                          </p:cTn>
                        </p:par>
                        <p:par>
                          <p:cTn id="83" fill="hold">
                            <p:stCondLst>
                              <p:cond delay="9500"/>
                            </p:stCondLst>
                            <p:childTnLst>
                              <p:par>
                                <p:cTn id="84" presetID="2" presetClass="entr" presetSubtype="8" fill="hold" nodeType="afterEffect">
                                  <p:stCondLst>
                                    <p:cond delay="0"/>
                                  </p:stCondLst>
                                  <p:childTnLst>
                                    <p:set>
                                      <p:cBhvr>
                                        <p:cTn id="85" dur="1" fill="hold">
                                          <p:stCondLst>
                                            <p:cond delay="0"/>
                                          </p:stCondLst>
                                        </p:cTn>
                                        <p:tgtEl>
                                          <p:spTgt spid="39"/>
                                        </p:tgtEl>
                                        <p:attrNameLst>
                                          <p:attrName>style.visibility</p:attrName>
                                        </p:attrNameLst>
                                      </p:cBhvr>
                                      <p:to>
                                        <p:strVal val="visible"/>
                                      </p:to>
                                    </p:set>
                                    <p:anim calcmode="lin" valueType="num">
                                      <p:cBhvr additive="base">
                                        <p:cTn id="86" dur="500" fill="hold"/>
                                        <p:tgtEl>
                                          <p:spTgt spid="39"/>
                                        </p:tgtEl>
                                        <p:attrNameLst>
                                          <p:attrName>ppt_x</p:attrName>
                                        </p:attrNameLst>
                                      </p:cBhvr>
                                      <p:tavLst>
                                        <p:tav tm="0">
                                          <p:val>
                                            <p:strVal val="0-#ppt_w/2"/>
                                          </p:val>
                                        </p:tav>
                                        <p:tav tm="100000">
                                          <p:val>
                                            <p:strVal val="#ppt_x"/>
                                          </p:val>
                                        </p:tav>
                                      </p:tavLst>
                                    </p:anim>
                                    <p:anim calcmode="lin" valueType="num">
                                      <p:cBhvr additive="base">
                                        <p:cTn id="87" dur="500" fill="hold"/>
                                        <p:tgtEl>
                                          <p:spTgt spid="39"/>
                                        </p:tgtEl>
                                        <p:attrNameLst>
                                          <p:attrName>ppt_y</p:attrName>
                                        </p:attrNameLst>
                                      </p:cBhvr>
                                      <p:tavLst>
                                        <p:tav tm="0">
                                          <p:val>
                                            <p:strVal val="#ppt_y"/>
                                          </p:val>
                                        </p:tav>
                                        <p:tav tm="100000">
                                          <p:val>
                                            <p:strVal val="#ppt_y"/>
                                          </p:val>
                                        </p:tav>
                                      </p:tavLst>
                                    </p:anim>
                                  </p:childTnLst>
                                </p:cTn>
                              </p:par>
                            </p:childTnLst>
                          </p:cTn>
                        </p:par>
                        <p:par>
                          <p:cTn id="88" fill="hold">
                            <p:stCondLst>
                              <p:cond delay="10000"/>
                            </p:stCondLst>
                            <p:childTnLst>
                              <p:par>
                                <p:cTn id="89" presetID="10" presetClass="entr" presetSubtype="0" fill="hold" grpId="0" nodeType="after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500"/>
                                        <p:tgtEl>
                                          <p:spTgt spid="16"/>
                                        </p:tgtEl>
                                      </p:cBhvr>
                                    </p:animEffect>
                                  </p:childTnLst>
                                </p:cTn>
                              </p:par>
                            </p:childTnLst>
                          </p:cTn>
                        </p:par>
                        <p:par>
                          <p:cTn id="92" fill="hold">
                            <p:stCondLst>
                              <p:cond delay="10500"/>
                            </p:stCondLst>
                            <p:childTnLst>
                              <p:par>
                                <p:cTn id="93" presetID="10" presetClass="entr" presetSubtype="0"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fade">
                                      <p:cBhvr>
                                        <p:cTn id="9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 name="燕尾形 5"/>
          <p:cNvSpPr/>
          <p:nvPr/>
        </p:nvSpPr>
        <p:spPr>
          <a:xfrm rot="5400000">
            <a:off x="7031590" y="2064786"/>
            <a:ext cx="359843" cy="575748"/>
          </a:xfrm>
          <a:prstGeom prst="chevron">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solidFill>
                <a:schemeClr val="tx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cxnSp>
        <p:nvCxnSpPr>
          <p:cNvPr id="7" name="直接连接符 6"/>
          <p:cNvCxnSpPr/>
          <p:nvPr/>
        </p:nvCxnSpPr>
        <p:spPr>
          <a:xfrm>
            <a:off x="7211512" y="2640534"/>
            <a:ext cx="3634406"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7548325" y="1545002"/>
            <a:ext cx="1312472" cy="430653"/>
          </a:xfrm>
          <a:prstGeom prst="rect">
            <a:avLst/>
          </a:prstGeom>
        </p:spPr>
        <p:txBody>
          <a:bodyPr wrap="none" lIns="91380" tIns="45691" rIns="91380" bIns="45691">
            <a:spAutoFit/>
          </a:bodyPr>
          <a:lstStyle/>
          <a:p>
            <a:r>
              <a:rPr lang="zh-CN" altLang="en-US" sz="2199" b="1"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endParaRPr lang="en-US" altLang="zh-CN" sz="2199" b="1"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 name="矩形 8"/>
          <p:cNvSpPr>
            <a:spLocks noChangeArrowheads="1"/>
          </p:cNvSpPr>
          <p:nvPr/>
        </p:nvSpPr>
        <p:spPr bwMode="auto">
          <a:xfrm>
            <a:off x="7535369" y="1959511"/>
            <a:ext cx="3310548" cy="60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0" tIns="45691" rIns="91380" bIns="4569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99" dirty="0">
                <a:solidFill>
                  <a:srgbClr val="333333"/>
                </a:solidFill>
                <a:latin typeface="Microsoft JhengHei UI" panose="020B0604030504040204" pitchFamily="34" charset="-120"/>
                <a:cs typeface="+mn-ea"/>
                <a:sym typeface="Microsoft JhengHei UI" panose="020B0604030504040204" pitchFamily="34" charset="-120"/>
              </a:rPr>
              <a:t>在此录入上述图表的综合描述说明，在此录入上述图表的综合描述说明。</a:t>
            </a:r>
          </a:p>
        </p:txBody>
      </p:sp>
      <p:sp>
        <p:nvSpPr>
          <p:cNvPr id="10" name="燕尾形 9"/>
          <p:cNvSpPr/>
          <p:nvPr/>
        </p:nvSpPr>
        <p:spPr>
          <a:xfrm rot="5400000">
            <a:off x="7031590" y="3432185"/>
            <a:ext cx="359843" cy="575748"/>
          </a:xfrm>
          <a:prstGeom prst="chevron">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solidFill>
                <a:schemeClr val="tx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cxnSp>
        <p:nvCxnSpPr>
          <p:cNvPr id="11" name="直接连接符 10"/>
          <p:cNvCxnSpPr/>
          <p:nvPr/>
        </p:nvCxnSpPr>
        <p:spPr>
          <a:xfrm>
            <a:off x="7211512" y="4007933"/>
            <a:ext cx="3634406"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7548325" y="2912400"/>
            <a:ext cx="1312472" cy="430653"/>
          </a:xfrm>
          <a:prstGeom prst="rect">
            <a:avLst/>
          </a:prstGeom>
        </p:spPr>
        <p:txBody>
          <a:bodyPr wrap="none" lIns="91380" tIns="45691" rIns="91380" bIns="45691">
            <a:spAutoFit/>
          </a:bodyPr>
          <a:lstStyle/>
          <a:p>
            <a:r>
              <a:rPr lang="zh-CN" altLang="en-US" sz="2199" b="1"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endParaRPr lang="en-US" altLang="zh-CN" sz="2199" b="1"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3" name="矩形 47"/>
          <p:cNvSpPr>
            <a:spLocks noChangeArrowheads="1"/>
          </p:cNvSpPr>
          <p:nvPr/>
        </p:nvSpPr>
        <p:spPr bwMode="auto">
          <a:xfrm>
            <a:off x="7535369" y="3326912"/>
            <a:ext cx="3310548" cy="60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0" tIns="45691" rIns="91380" bIns="4569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99" dirty="0">
                <a:solidFill>
                  <a:srgbClr val="333333"/>
                </a:solidFill>
                <a:latin typeface="Microsoft JhengHei UI" panose="020B0604030504040204" pitchFamily="34" charset="-120"/>
                <a:cs typeface="+mn-ea"/>
                <a:sym typeface="Microsoft JhengHei UI" panose="020B0604030504040204" pitchFamily="34" charset="-120"/>
              </a:rPr>
              <a:t>在此录入上述图表的综合描述说明，在此录入上述图表的综合描述说明。</a:t>
            </a:r>
          </a:p>
        </p:txBody>
      </p:sp>
      <p:sp>
        <p:nvSpPr>
          <p:cNvPr id="14" name="燕尾形 13"/>
          <p:cNvSpPr/>
          <p:nvPr/>
        </p:nvSpPr>
        <p:spPr>
          <a:xfrm rot="5400000">
            <a:off x="7031590" y="4871555"/>
            <a:ext cx="359843" cy="575748"/>
          </a:xfrm>
          <a:prstGeom prst="chevron">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49">
              <a:solidFill>
                <a:schemeClr val="tx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cxnSp>
        <p:nvCxnSpPr>
          <p:cNvPr id="15" name="直接连接符 14"/>
          <p:cNvCxnSpPr/>
          <p:nvPr/>
        </p:nvCxnSpPr>
        <p:spPr>
          <a:xfrm>
            <a:off x="7211512" y="5447303"/>
            <a:ext cx="3634406"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7548325" y="4351769"/>
            <a:ext cx="1312472" cy="430653"/>
          </a:xfrm>
          <a:prstGeom prst="rect">
            <a:avLst/>
          </a:prstGeom>
        </p:spPr>
        <p:txBody>
          <a:bodyPr wrap="none" lIns="91380" tIns="45691" rIns="91380" bIns="45691">
            <a:spAutoFit/>
          </a:bodyPr>
          <a:lstStyle/>
          <a:p>
            <a:r>
              <a:rPr lang="zh-CN" altLang="en-US" sz="2199" b="1"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endParaRPr lang="en-US" altLang="zh-CN" sz="2199" b="1"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7" name="矩形 47"/>
          <p:cNvSpPr>
            <a:spLocks noChangeArrowheads="1"/>
          </p:cNvSpPr>
          <p:nvPr/>
        </p:nvSpPr>
        <p:spPr bwMode="auto">
          <a:xfrm>
            <a:off x="7535369" y="4766279"/>
            <a:ext cx="3310548" cy="609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0" tIns="45691" rIns="91380" bIns="4569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nSpc>
                <a:spcPct val="120000"/>
              </a:lnSpc>
              <a:spcBef>
                <a:spcPct val="0"/>
              </a:spcBef>
              <a:buNone/>
            </a:pPr>
            <a:r>
              <a:rPr lang="zh-CN" altLang="en-US" sz="1399" dirty="0">
                <a:solidFill>
                  <a:srgbClr val="333333"/>
                </a:solidFill>
                <a:latin typeface="Microsoft JhengHei UI" panose="020B0604030504040204" pitchFamily="34" charset="-120"/>
                <a:cs typeface="+mn-ea"/>
                <a:sym typeface="Microsoft JhengHei UI" panose="020B0604030504040204" pitchFamily="34" charset="-120"/>
              </a:rPr>
              <a:t>在此录入上述图表的综合描述说明，在此录入上述图表的综合描述说明。</a:t>
            </a:r>
          </a:p>
        </p:txBody>
      </p:sp>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33431" y="1689565"/>
            <a:ext cx="5143500" cy="3701143"/>
          </a:xfrm>
          <a:prstGeom prst="rect">
            <a:avLst/>
          </a:prstGeom>
        </p:spPr>
      </p:pic>
      <p:sp>
        <p:nvSpPr>
          <p:cNvPr id="18" name="文本框 17"/>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480166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500"/>
                                        <p:tgtEl>
                                          <p:spTgt spid="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left)">
                                      <p:cBhvr>
                                        <p:cTn id="53" dur="500"/>
                                        <p:tgtEl>
                                          <p:spTgt spid="1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 grpId="0" animBg="1"/>
      <p:bldP spid="8" grpId="0"/>
      <p:bldP spid="9" grpId="0"/>
      <p:bldP spid="10" grpId="0" animBg="1"/>
      <p:bldP spid="12" grpId="0"/>
      <p:bldP spid="13" grpId="0"/>
      <p:bldP spid="14" grpId="0" animBg="1"/>
      <p:bldP spid="16" grpId="0"/>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 name="矩形 2"/>
          <p:cNvSpPr/>
          <p:nvPr/>
        </p:nvSpPr>
        <p:spPr>
          <a:xfrm>
            <a:off x="1763" y="3733418"/>
            <a:ext cx="12196965" cy="3140060"/>
          </a:xfrm>
          <a:prstGeom prst="rect">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389" tIns="45695" rIns="91389" bIns="45695" rtlCol="0" anchor="ctr"/>
          <a:lstStyle/>
          <a:p>
            <a:pPr algn="ctr"/>
            <a:endParaRPr lang="zh-CN" altLang="en-US" sz="3198">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pic>
        <p:nvPicPr>
          <p:cNvPr id="5" name="Picture 2" descr="C:\Users\Administrator\Desktop\ppt展示模板-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73326" y="1269385"/>
            <a:ext cx="6117317" cy="3681469"/>
          </a:xfrm>
          <a:prstGeom prst="rect">
            <a:avLst/>
          </a:prstGeom>
          <a:noFill/>
          <a:extLst>
            <a:ext uri="{909E8E84-426E-40DD-AFC4-6F175D3DCCD1}">
              <a14:hiddenFill xmlns:a14="http://schemas.microsoft.com/office/drawing/2010/main">
                <a:solidFill>
                  <a:srgbClr val="FFFFFF"/>
                </a:solidFill>
              </a14:hiddenFill>
            </a:ext>
          </a:extLst>
        </p:spPr>
      </p:pic>
      <p:sp>
        <p:nvSpPr>
          <p:cNvPr id="7" name="Oval 4"/>
          <p:cNvSpPr/>
          <p:nvPr/>
        </p:nvSpPr>
        <p:spPr>
          <a:xfrm>
            <a:off x="1709197" y="2599039"/>
            <a:ext cx="956207" cy="960689"/>
          </a:xfrm>
          <a:prstGeom prst="ellips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89" tIns="45695" rIns="91389" bIns="45695" rtlCol="0" anchor="ctr"/>
          <a:lstStyle/>
          <a:p>
            <a:pPr algn="ctr"/>
            <a:endParaRPr lang="en-US" sz="3198">
              <a:solidFill>
                <a:schemeClr val="bg1">
                  <a:lumMod val="9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8" name="Group 20"/>
          <p:cNvGrpSpPr/>
          <p:nvPr/>
        </p:nvGrpSpPr>
        <p:grpSpPr>
          <a:xfrm>
            <a:off x="1933307" y="2806922"/>
            <a:ext cx="535469" cy="538933"/>
            <a:chOff x="7971783" y="2080670"/>
            <a:chExt cx="401822" cy="404317"/>
          </a:xfrm>
          <a:solidFill>
            <a:schemeClr val="bg1"/>
          </a:solidFill>
          <a:effectLst>
            <a:outerShdw blurRad="279400" dist="279400" dir="5400000" algn="ctr" rotWithShape="0">
              <a:srgbClr val="000000">
                <a:alpha val="43137"/>
              </a:srgbClr>
            </a:outerShdw>
          </a:effectLst>
        </p:grpSpPr>
        <p:sp>
          <p:nvSpPr>
            <p:cNvPr id="9"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3198">
                <a:solidFill>
                  <a:schemeClr val="tx2">
                    <a:lumMod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Freeform 43"/>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3198">
                <a:solidFill>
                  <a:schemeClr val="tx2">
                    <a:lumMod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11" name="矩形 10"/>
          <p:cNvSpPr/>
          <p:nvPr/>
        </p:nvSpPr>
        <p:spPr>
          <a:xfrm>
            <a:off x="1411843" y="3860923"/>
            <a:ext cx="1550914" cy="532523"/>
          </a:xfrm>
          <a:prstGeom prst="rect">
            <a:avLst/>
          </a:prstGeom>
        </p:spPr>
        <p:txBody>
          <a:bodyPr wrap="square" lIns="91380" tIns="45691" rIns="91380" bIns="45691">
            <a:spAutoFit/>
          </a:bodyPr>
          <a:lstStyle/>
          <a:p>
            <a:pPr algn="ctr">
              <a:lnSpc>
                <a:spcPct val="150000"/>
              </a:lnSpc>
            </a:pPr>
            <a:r>
              <a:rPr lang="zh-CN" altLang="en-US" sz="2134" b="1"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endParaRPr lang="en-US" altLang="zh-CN" sz="2134" b="1"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 name="矩形 47"/>
          <p:cNvSpPr>
            <a:spLocks noChangeArrowheads="1"/>
          </p:cNvSpPr>
          <p:nvPr/>
        </p:nvSpPr>
        <p:spPr bwMode="auto">
          <a:xfrm>
            <a:off x="1202147" y="4281186"/>
            <a:ext cx="1970306" cy="1015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0" tIns="45691" rIns="91380" bIns="4569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50000"/>
              </a:lnSpc>
              <a:spcBef>
                <a:spcPct val="0"/>
              </a:spcBef>
              <a:buNone/>
            </a:pPr>
            <a:r>
              <a:rPr lang="zh-CN" altLang="en-US" sz="1334" dirty="0">
                <a:solidFill>
                  <a:schemeClr val="bg1"/>
                </a:solidFill>
                <a:latin typeface="Microsoft JhengHei UI" panose="020B0604030504040204" pitchFamily="34" charset="-120"/>
                <a:cs typeface="+mn-ea"/>
                <a:sym typeface="Microsoft JhengHei UI" panose="020B0604030504040204" pitchFamily="34" charset="-120"/>
              </a:rPr>
              <a:t>在此录入上述图表的描述说明，在此录入上述图表的描述说明。</a:t>
            </a:r>
          </a:p>
        </p:txBody>
      </p:sp>
      <p:sp>
        <p:nvSpPr>
          <p:cNvPr id="13" name="Oval 14"/>
          <p:cNvSpPr/>
          <p:nvPr/>
        </p:nvSpPr>
        <p:spPr>
          <a:xfrm>
            <a:off x="9600681" y="2612287"/>
            <a:ext cx="954092" cy="960689"/>
          </a:xfrm>
          <a:prstGeom prst="ellips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389" tIns="45695" rIns="91389" bIns="45695" rtlCol="0" anchor="ctr"/>
          <a:lstStyle/>
          <a:p>
            <a:pPr algn="ctr"/>
            <a:endParaRPr lang="en-US" sz="3198">
              <a:solidFill>
                <a:schemeClr val="bg1">
                  <a:lumMod val="9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14" name="Group 54"/>
          <p:cNvGrpSpPr/>
          <p:nvPr/>
        </p:nvGrpSpPr>
        <p:grpSpPr>
          <a:xfrm>
            <a:off x="9883412" y="2880720"/>
            <a:ext cx="399106" cy="518973"/>
            <a:chOff x="6421904" y="4798576"/>
            <a:chExt cx="299494" cy="389342"/>
          </a:xfrm>
          <a:solidFill>
            <a:schemeClr val="bg1"/>
          </a:solidFill>
          <a:effectLst>
            <a:outerShdw blurRad="279400" dist="279400" dir="5400000" algn="ctr" rotWithShape="0">
              <a:srgbClr val="000000">
                <a:alpha val="43137"/>
              </a:srgbClr>
            </a:outerShdw>
          </a:effectLst>
        </p:grpSpPr>
        <p:sp>
          <p:nvSpPr>
            <p:cNvPr id="15" name="Freeform 170"/>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3198">
                <a:solidFill>
                  <a:schemeClr val="tx2">
                    <a:lumMod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6" name="Freeform 171"/>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sz="3198">
                <a:solidFill>
                  <a:schemeClr val="tx2">
                    <a:lumMod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17" name="矩形 16"/>
          <p:cNvSpPr/>
          <p:nvPr/>
        </p:nvSpPr>
        <p:spPr>
          <a:xfrm>
            <a:off x="9301212" y="3874172"/>
            <a:ext cx="1550914" cy="532523"/>
          </a:xfrm>
          <a:prstGeom prst="rect">
            <a:avLst/>
          </a:prstGeom>
        </p:spPr>
        <p:txBody>
          <a:bodyPr wrap="square" lIns="91380" tIns="45691" rIns="91380" bIns="45691">
            <a:spAutoFit/>
          </a:bodyPr>
          <a:lstStyle/>
          <a:p>
            <a:pPr algn="ctr">
              <a:lnSpc>
                <a:spcPct val="150000"/>
              </a:lnSpc>
            </a:pPr>
            <a:r>
              <a:rPr lang="zh-CN" altLang="en-US" sz="2134" b="1"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endParaRPr lang="en-US" altLang="zh-CN" sz="2134" b="1"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8" name="矩形 47"/>
          <p:cNvSpPr>
            <a:spLocks noChangeArrowheads="1"/>
          </p:cNvSpPr>
          <p:nvPr/>
        </p:nvSpPr>
        <p:spPr bwMode="auto">
          <a:xfrm>
            <a:off x="9091517" y="4294434"/>
            <a:ext cx="1970306" cy="1015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0" tIns="45691" rIns="91380" bIns="4569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algn="ctr">
              <a:lnSpc>
                <a:spcPct val="150000"/>
              </a:lnSpc>
              <a:spcBef>
                <a:spcPct val="0"/>
              </a:spcBef>
              <a:buNone/>
            </a:pPr>
            <a:r>
              <a:rPr lang="zh-CN" altLang="en-US" sz="1334" dirty="0">
                <a:solidFill>
                  <a:schemeClr val="bg1"/>
                </a:solidFill>
                <a:latin typeface="Microsoft JhengHei UI" panose="020B0604030504040204" pitchFamily="34" charset="-120"/>
                <a:cs typeface="+mn-ea"/>
                <a:sym typeface="Microsoft JhengHei UI" panose="020B0604030504040204" pitchFamily="34" charset="-120"/>
              </a:rPr>
              <a:t>在此录入上述图表的描述说明，在此录入上述图表的描述说明。</a:t>
            </a:r>
          </a:p>
        </p:txBody>
      </p:sp>
      <p:sp>
        <p:nvSpPr>
          <p:cNvPr id="19" name="标题 11"/>
          <p:cNvSpPr txBox="1"/>
          <p:nvPr/>
        </p:nvSpPr>
        <p:spPr>
          <a:xfrm>
            <a:off x="1849862" y="5656041"/>
            <a:ext cx="8417282" cy="796421"/>
          </a:xfrm>
          <a:prstGeom prst="rect">
            <a:avLst/>
          </a:prstGeom>
        </p:spPr>
        <p:txBody>
          <a:bodyPr lIns="91389" tIns="45695" rIns="91389" bIns="45695">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50000"/>
              </a:lnSpc>
            </a:pPr>
            <a:r>
              <a:rPr lang="zh-CN" altLang="en-US" sz="1334"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请在此处输入详细的文字介绍信息和简介，表达图入详细的文字介绍信息和简介，表达图表的含义。请在此处输入详细的文字介绍信息和简介，表达图表的含义。</a:t>
            </a:r>
          </a:p>
          <a:p>
            <a:pPr algn="l">
              <a:lnSpc>
                <a:spcPct val="150000"/>
              </a:lnSpc>
            </a:pPr>
            <a:endParaRPr lang="zh-CN" altLang="en-US" sz="1334"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l">
              <a:lnSpc>
                <a:spcPct val="150000"/>
              </a:lnSpc>
            </a:pPr>
            <a:endParaRPr lang="zh-CN" altLang="en-US" sz="1334"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l">
              <a:lnSpc>
                <a:spcPct val="150000"/>
              </a:lnSpc>
            </a:pPr>
            <a:endParaRPr lang="zh-CN" altLang="en-US" sz="1334"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0" name="标题 11"/>
          <p:cNvSpPr txBox="1"/>
          <p:nvPr/>
        </p:nvSpPr>
        <p:spPr>
          <a:xfrm>
            <a:off x="5224000" y="5274103"/>
            <a:ext cx="1727243" cy="283386"/>
          </a:xfrm>
          <a:prstGeom prst="rect">
            <a:avLst/>
          </a:prstGeom>
        </p:spPr>
        <p:txBody>
          <a:bodyPr lIns="91389" tIns="45695" rIns="91389" bIns="45695">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150000"/>
              </a:lnSpc>
            </a:pPr>
            <a:r>
              <a:rPr lang="zh-CN" altLang="en-US" sz="1999" b="1"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输入文字标题</a:t>
            </a:r>
          </a:p>
        </p:txBody>
      </p:sp>
      <p:pic>
        <p:nvPicPr>
          <p:cNvPr id="21" name="图片 20"/>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919710" y="1714629"/>
            <a:ext cx="4424547" cy="2512306"/>
          </a:xfrm>
          <a:prstGeom prst="rect">
            <a:avLst/>
          </a:prstGeom>
        </p:spPr>
      </p:pic>
      <p:sp>
        <p:nvSpPr>
          <p:cNvPr id="22" name="文本框 21"/>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4859719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heel(1)">
                                      <p:cBhvr>
                                        <p:cTn id="16" dur="400"/>
                                        <p:tgtEl>
                                          <p:spTgt spid="7"/>
                                        </p:tgtEl>
                                      </p:cBhvr>
                                    </p:animEffect>
                                  </p:childTnLst>
                                </p:cTn>
                              </p:par>
                            </p:childTnLst>
                          </p:cTn>
                        </p:par>
                        <p:par>
                          <p:cTn id="17" fill="hold">
                            <p:stCondLst>
                              <p:cond delay="1400"/>
                            </p:stCondLst>
                            <p:childTnLst>
                              <p:par>
                                <p:cTn id="18" presetID="1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50"/>
                                        <p:tgtEl>
                                          <p:spTgt spid="8"/>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11"/>
                                        </p:tgtEl>
                                        <p:attrNameLst>
                                          <p:attrName>style.visibility</p:attrName>
                                        </p:attrNameLst>
                                      </p:cBhvr>
                                      <p:to>
                                        <p:strVal val="visible"/>
                                      </p:to>
                                    </p:set>
                                    <p:animEffect transition="in" filter="randombar(horizontal)">
                                      <p:cBhvr>
                                        <p:cTn id="23" dur="400"/>
                                        <p:tgtEl>
                                          <p:spTgt spid="11"/>
                                        </p:tgtEl>
                                      </p:cBhvr>
                                    </p:animEffect>
                                  </p:childTnLst>
                                </p:cTn>
                              </p:par>
                              <p:par>
                                <p:cTn id="24" presetID="14" presetClass="entr" presetSubtype="10" fill="hold" grpId="0" nodeType="withEffect">
                                  <p:stCondLst>
                                    <p:cond delay="250"/>
                                  </p:stCondLst>
                                  <p:childTnLst>
                                    <p:set>
                                      <p:cBhvr>
                                        <p:cTn id="25" dur="1" fill="hold">
                                          <p:stCondLst>
                                            <p:cond delay="0"/>
                                          </p:stCondLst>
                                        </p:cTn>
                                        <p:tgtEl>
                                          <p:spTgt spid="12"/>
                                        </p:tgtEl>
                                        <p:attrNameLst>
                                          <p:attrName>style.visibility</p:attrName>
                                        </p:attrNameLst>
                                      </p:cBhvr>
                                      <p:to>
                                        <p:strVal val="visible"/>
                                      </p:to>
                                    </p:set>
                                    <p:animEffect transition="in" filter="randombar(horizontal)">
                                      <p:cBhvr>
                                        <p:cTn id="26" dur="400"/>
                                        <p:tgtEl>
                                          <p:spTgt spid="12"/>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heel(1)">
                                      <p:cBhvr>
                                        <p:cTn id="30" dur="400"/>
                                        <p:tgtEl>
                                          <p:spTgt spid="13"/>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250"/>
                                        <p:tgtEl>
                                          <p:spTgt spid="14"/>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17"/>
                                        </p:tgtEl>
                                        <p:attrNameLst>
                                          <p:attrName>style.visibility</p:attrName>
                                        </p:attrNameLst>
                                      </p:cBhvr>
                                      <p:to>
                                        <p:strVal val="visible"/>
                                      </p:to>
                                    </p:set>
                                    <p:animEffect transition="in" filter="randombar(horizontal)">
                                      <p:cBhvr>
                                        <p:cTn id="36" dur="400"/>
                                        <p:tgtEl>
                                          <p:spTgt spid="17"/>
                                        </p:tgtEl>
                                      </p:cBhvr>
                                    </p:animEffect>
                                  </p:childTnLst>
                                </p:cTn>
                              </p:par>
                              <p:par>
                                <p:cTn id="37" presetID="14" presetClass="entr" presetSubtype="10" fill="hold" grpId="0" nodeType="withEffect">
                                  <p:stCondLst>
                                    <p:cond delay="250"/>
                                  </p:stCondLst>
                                  <p:childTnLst>
                                    <p:set>
                                      <p:cBhvr>
                                        <p:cTn id="38" dur="1" fill="hold">
                                          <p:stCondLst>
                                            <p:cond delay="0"/>
                                          </p:stCondLst>
                                        </p:cTn>
                                        <p:tgtEl>
                                          <p:spTgt spid="18"/>
                                        </p:tgtEl>
                                        <p:attrNameLst>
                                          <p:attrName>style.visibility</p:attrName>
                                        </p:attrNameLst>
                                      </p:cBhvr>
                                      <p:to>
                                        <p:strVal val="visible"/>
                                      </p:to>
                                    </p:set>
                                    <p:animEffect transition="in" filter="randombar(horizontal)">
                                      <p:cBhvr>
                                        <p:cTn id="39" dur="400"/>
                                        <p:tgtEl>
                                          <p:spTgt spid="18"/>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animBg="1"/>
      <p:bldP spid="7" grpId="0" animBg="1"/>
      <p:bldP spid="11" grpId="0"/>
      <p:bldP spid="12" grpId="0"/>
      <p:bldP spid="13" grpId="0" animBg="1"/>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5" name="组合 64"/>
          <p:cNvGrpSpPr/>
          <p:nvPr/>
        </p:nvGrpSpPr>
        <p:grpSpPr>
          <a:xfrm rot="6677917">
            <a:off x="-4824399" y="-4779890"/>
            <a:ext cx="8661930" cy="8661930"/>
            <a:chOff x="-4207596" y="-889333"/>
            <a:chExt cx="8661930" cy="8661930"/>
          </a:xfrm>
        </p:grpSpPr>
        <p:sp>
          <p:nvSpPr>
            <p:cNvPr id="66" name="椭圆 65"/>
            <p:cNvSpPr/>
            <p:nvPr/>
          </p:nvSpPr>
          <p:spPr>
            <a:xfrm rot="14463024">
              <a:off x="-4207596" y="-889333"/>
              <a:ext cx="8661930" cy="8661930"/>
            </a:xfrm>
            <a:prstGeom prst="ellipse">
              <a:avLst/>
            </a:prstGeom>
            <a:gradFill flip="none" rotWithShape="1">
              <a:gsLst>
                <a:gs pos="0">
                  <a:srgbClr val="D90012">
                    <a:alpha val="8000"/>
                  </a:srgbClr>
                </a:gs>
                <a:gs pos="100000">
                  <a:schemeClr val="bg1">
                    <a:alpha val="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0" name="椭圆 99"/>
            <p:cNvSpPr/>
            <p:nvPr/>
          </p:nvSpPr>
          <p:spPr>
            <a:xfrm rot="7200000">
              <a:off x="-3355911" y="-37648"/>
              <a:ext cx="6958562" cy="6958562"/>
            </a:xfrm>
            <a:prstGeom prst="ellipse">
              <a:avLst/>
            </a:prstGeom>
            <a:gradFill flip="none" rotWithShape="1">
              <a:gsLst>
                <a:gs pos="0">
                  <a:srgbClr val="D90012">
                    <a:alpha val="20000"/>
                  </a:srgbClr>
                </a:gs>
                <a:gs pos="100000">
                  <a:schemeClr val="bg1">
                    <a:alpha val="0"/>
                  </a:schemeClr>
                </a:gs>
              </a:gsLst>
              <a:lin ang="20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1" name="椭圆 100"/>
            <p:cNvSpPr/>
            <p:nvPr/>
          </p:nvSpPr>
          <p:spPr>
            <a:xfrm>
              <a:off x="-2757715" y="560547"/>
              <a:ext cx="5762172" cy="5762172"/>
            </a:xfrm>
            <a:prstGeom prst="ellipse">
              <a:avLst/>
            </a:prstGeom>
            <a:gradFill flip="none" rotWithShape="1">
              <a:gsLst>
                <a:gs pos="0">
                  <a:srgbClr val="D90012"/>
                </a:gs>
                <a:gs pos="100000">
                  <a:schemeClr val="bg1">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1" name="组合 60"/>
          <p:cNvGrpSpPr/>
          <p:nvPr/>
        </p:nvGrpSpPr>
        <p:grpSpPr>
          <a:xfrm>
            <a:off x="2321744" y="1666250"/>
            <a:ext cx="3499947" cy="3499947"/>
            <a:chOff x="-4207596" y="-889333"/>
            <a:chExt cx="8661930" cy="8661930"/>
          </a:xfrm>
        </p:grpSpPr>
        <p:sp>
          <p:nvSpPr>
            <p:cNvPr id="62" name="椭圆 61"/>
            <p:cNvSpPr/>
            <p:nvPr/>
          </p:nvSpPr>
          <p:spPr>
            <a:xfrm rot="14463024">
              <a:off x="-4207596" y="-889333"/>
              <a:ext cx="8661930" cy="8661930"/>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3" name="椭圆 62"/>
            <p:cNvSpPr/>
            <p:nvPr/>
          </p:nvSpPr>
          <p:spPr>
            <a:xfrm rot="7200000">
              <a:off x="-3355911" y="-37648"/>
              <a:ext cx="6958562" cy="6958562"/>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4" name="椭圆 63"/>
            <p:cNvSpPr/>
            <p:nvPr/>
          </p:nvSpPr>
          <p:spPr>
            <a:xfrm>
              <a:off x="-2757715" y="560547"/>
              <a:ext cx="5762172" cy="5762172"/>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1" name="文本框 70"/>
          <p:cNvSpPr txBox="1"/>
          <p:nvPr/>
        </p:nvSpPr>
        <p:spPr>
          <a:xfrm>
            <a:off x="6971330" y="1089857"/>
            <a:ext cx="2964273" cy="646331"/>
          </a:xfrm>
          <a:prstGeom prst="rect">
            <a:avLst/>
          </a:prstGeom>
          <a:noFill/>
        </p:spPr>
        <p:txBody>
          <a:bodyPr wrap="none" rtlCol="0">
            <a:spAutoFit/>
          </a:bodyPr>
          <a:lstStyle/>
          <a:p>
            <a:r>
              <a:rPr lang="zh-CN" altLang="en-US" sz="36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3600"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36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2" name="文本框 71"/>
          <p:cNvSpPr txBox="1"/>
          <p:nvPr/>
        </p:nvSpPr>
        <p:spPr>
          <a:xfrm>
            <a:off x="7862321" y="2452561"/>
            <a:ext cx="2964273" cy="646331"/>
          </a:xfrm>
          <a:prstGeom prst="rect">
            <a:avLst/>
          </a:prstGeom>
          <a:noFill/>
        </p:spPr>
        <p:txBody>
          <a:bodyPr wrap="none" rtlCol="0">
            <a:spAutoFit/>
          </a:bodyPr>
          <a:lstStyle/>
          <a:p>
            <a:r>
              <a:rPr lang="zh-CN" altLang="en-US" sz="36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输入您的标题</a:t>
            </a:r>
          </a:p>
        </p:txBody>
      </p:sp>
      <p:sp>
        <p:nvSpPr>
          <p:cNvPr id="73" name="文本框 72"/>
          <p:cNvSpPr txBox="1"/>
          <p:nvPr/>
        </p:nvSpPr>
        <p:spPr>
          <a:xfrm>
            <a:off x="7862321" y="3849015"/>
            <a:ext cx="2964273" cy="646331"/>
          </a:xfrm>
          <a:prstGeom prst="rect">
            <a:avLst/>
          </a:prstGeom>
          <a:noFill/>
        </p:spPr>
        <p:txBody>
          <a:bodyPr wrap="none" rtlCol="0">
            <a:spAutoFit/>
          </a:bodyPr>
          <a:lstStyle/>
          <a:p>
            <a:r>
              <a:rPr lang="zh-CN" altLang="en-US" sz="36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输入您的标题</a:t>
            </a:r>
          </a:p>
        </p:txBody>
      </p:sp>
      <p:sp>
        <p:nvSpPr>
          <p:cNvPr id="74" name="文本框 73"/>
          <p:cNvSpPr txBox="1"/>
          <p:nvPr/>
        </p:nvSpPr>
        <p:spPr>
          <a:xfrm>
            <a:off x="6971330" y="5211719"/>
            <a:ext cx="2964273" cy="646331"/>
          </a:xfrm>
          <a:prstGeom prst="rect">
            <a:avLst/>
          </a:prstGeom>
          <a:noFill/>
        </p:spPr>
        <p:txBody>
          <a:bodyPr wrap="none" rtlCol="0">
            <a:spAutoFit/>
          </a:bodyPr>
          <a:lstStyle/>
          <a:p>
            <a:r>
              <a:rPr lang="zh-CN" altLang="en-US" sz="3600"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输入您的标题</a:t>
            </a:r>
          </a:p>
        </p:txBody>
      </p:sp>
      <p:grpSp>
        <p:nvGrpSpPr>
          <p:cNvPr id="75" name="组合 74"/>
          <p:cNvGrpSpPr/>
          <p:nvPr/>
        </p:nvGrpSpPr>
        <p:grpSpPr>
          <a:xfrm>
            <a:off x="5626609" y="955088"/>
            <a:ext cx="928740" cy="928740"/>
            <a:chOff x="6782426" y="1278645"/>
            <a:chExt cx="928740" cy="928740"/>
          </a:xfrm>
        </p:grpSpPr>
        <p:grpSp>
          <p:nvGrpSpPr>
            <p:cNvPr id="76" name="组合 75"/>
            <p:cNvGrpSpPr/>
            <p:nvPr/>
          </p:nvGrpSpPr>
          <p:grpSpPr>
            <a:xfrm>
              <a:off x="6782426" y="1278645"/>
              <a:ext cx="928740" cy="928740"/>
              <a:chOff x="6585478" y="1661232"/>
              <a:chExt cx="928740" cy="928740"/>
            </a:xfrm>
          </p:grpSpPr>
          <p:sp>
            <p:nvSpPr>
              <p:cNvPr id="78" name="椭圆 77"/>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9" name="圆角矩形 78"/>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0" name="椭圆 79"/>
              <p:cNvSpPr/>
              <p:nvPr/>
            </p:nvSpPr>
            <p:spPr>
              <a:xfrm>
                <a:off x="6779848" y="1855602"/>
                <a:ext cx="540000" cy="540000"/>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77" name="Freeform 16"/>
            <p:cNvSpPr>
              <a:spLocks noEditPoints="1"/>
            </p:cNvSpPr>
            <p:nvPr/>
          </p:nvSpPr>
          <p:spPr bwMode="auto">
            <a:xfrm>
              <a:off x="7136358" y="1594323"/>
              <a:ext cx="259102" cy="294809"/>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FFFFFF"/>
            </a:solidFill>
            <a:ln>
              <a:noFill/>
            </a:ln>
          </p:spPr>
          <p:txBody>
            <a:bodyPr vert="horz" wrap="square" lIns="91440" tIns="45720" rIns="91440" bIns="45720" numCol="1" anchor="t" anchorCtr="0" compatLnSpc="1"/>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81" name="组合 80"/>
          <p:cNvGrpSpPr/>
          <p:nvPr/>
        </p:nvGrpSpPr>
        <p:grpSpPr>
          <a:xfrm>
            <a:off x="6517600" y="2316228"/>
            <a:ext cx="928740" cy="928740"/>
            <a:chOff x="6782426" y="2639785"/>
            <a:chExt cx="928740" cy="928740"/>
          </a:xfrm>
        </p:grpSpPr>
        <p:grpSp>
          <p:nvGrpSpPr>
            <p:cNvPr id="82" name="组合 81"/>
            <p:cNvGrpSpPr/>
            <p:nvPr/>
          </p:nvGrpSpPr>
          <p:grpSpPr>
            <a:xfrm>
              <a:off x="6782426" y="2639785"/>
              <a:ext cx="928740" cy="928740"/>
              <a:chOff x="6585478" y="1661232"/>
              <a:chExt cx="928740" cy="928740"/>
            </a:xfrm>
          </p:grpSpPr>
          <p:sp>
            <p:nvSpPr>
              <p:cNvPr id="84" name="椭圆 83"/>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5" name="圆角矩形 84"/>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86" name="椭圆 85"/>
              <p:cNvSpPr/>
              <p:nvPr/>
            </p:nvSpPr>
            <p:spPr>
              <a:xfrm>
                <a:off x="6779848" y="1855602"/>
                <a:ext cx="540000" cy="540000"/>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3" name="Freeform 22"/>
            <p:cNvSpPr>
              <a:spLocks noEditPoints="1"/>
            </p:cNvSpPr>
            <p:nvPr/>
          </p:nvSpPr>
          <p:spPr bwMode="auto">
            <a:xfrm>
              <a:off x="7123528" y="2930190"/>
              <a:ext cx="258414" cy="303467"/>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FFFFF"/>
            </a:solidFill>
            <a:ln>
              <a:noFill/>
            </a:ln>
          </p:spPr>
          <p:txBody>
            <a:bodyPr vert="horz" wrap="square" lIns="91440" tIns="45720" rIns="91440" bIns="45720" numCol="1" anchor="t" anchorCtr="0" compatLnSpc="1"/>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87" name="组合 86"/>
          <p:cNvGrpSpPr/>
          <p:nvPr/>
        </p:nvGrpSpPr>
        <p:grpSpPr>
          <a:xfrm>
            <a:off x="6517600" y="3677368"/>
            <a:ext cx="928740" cy="928740"/>
            <a:chOff x="6782426" y="4000925"/>
            <a:chExt cx="928740" cy="928740"/>
          </a:xfrm>
        </p:grpSpPr>
        <p:grpSp>
          <p:nvGrpSpPr>
            <p:cNvPr id="88" name="组合 87"/>
            <p:cNvGrpSpPr/>
            <p:nvPr/>
          </p:nvGrpSpPr>
          <p:grpSpPr>
            <a:xfrm>
              <a:off x="6782426" y="4000925"/>
              <a:ext cx="928740" cy="928740"/>
              <a:chOff x="6585478" y="1661232"/>
              <a:chExt cx="928740" cy="928740"/>
            </a:xfrm>
          </p:grpSpPr>
          <p:sp>
            <p:nvSpPr>
              <p:cNvPr id="90" name="椭圆 89"/>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1" name="圆角矩形 90"/>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2" name="椭圆 91"/>
              <p:cNvSpPr/>
              <p:nvPr/>
            </p:nvSpPr>
            <p:spPr>
              <a:xfrm>
                <a:off x="6779848" y="1855602"/>
                <a:ext cx="540000" cy="540000"/>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89" name="Freeform 31"/>
            <p:cNvSpPr>
              <a:spLocks noEditPoints="1"/>
            </p:cNvSpPr>
            <p:nvPr/>
          </p:nvSpPr>
          <p:spPr bwMode="auto">
            <a:xfrm>
              <a:off x="7118936" y="4312540"/>
              <a:ext cx="260967" cy="328186"/>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93" name="组合 92"/>
          <p:cNvGrpSpPr/>
          <p:nvPr/>
        </p:nvGrpSpPr>
        <p:grpSpPr>
          <a:xfrm>
            <a:off x="5626609" y="5038508"/>
            <a:ext cx="928740" cy="928740"/>
            <a:chOff x="6782426" y="5362065"/>
            <a:chExt cx="928740" cy="928740"/>
          </a:xfrm>
        </p:grpSpPr>
        <p:grpSp>
          <p:nvGrpSpPr>
            <p:cNvPr id="94" name="组合 93"/>
            <p:cNvGrpSpPr/>
            <p:nvPr/>
          </p:nvGrpSpPr>
          <p:grpSpPr>
            <a:xfrm>
              <a:off x="6782426" y="5362065"/>
              <a:ext cx="928740" cy="928740"/>
              <a:chOff x="6585478" y="1661232"/>
              <a:chExt cx="928740" cy="928740"/>
            </a:xfrm>
          </p:grpSpPr>
          <p:sp>
            <p:nvSpPr>
              <p:cNvPr id="96" name="椭圆 95"/>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7" name="圆角矩形 96"/>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98" name="椭圆 97"/>
              <p:cNvSpPr/>
              <p:nvPr/>
            </p:nvSpPr>
            <p:spPr>
              <a:xfrm>
                <a:off x="6779848" y="1855602"/>
                <a:ext cx="540000" cy="540000"/>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95" name="Freeform 12"/>
            <p:cNvSpPr>
              <a:spLocks noEditPoints="1"/>
            </p:cNvSpPr>
            <p:nvPr/>
          </p:nvSpPr>
          <p:spPr bwMode="auto">
            <a:xfrm>
              <a:off x="7094092" y="5712988"/>
              <a:ext cx="305515" cy="22771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 name="组合 2"/>
          <p:cNvGrpSpPr/>
          <p:nvPr/>
        </p:nvGrpSpPr>
        <p:grpSpPr>
          <a:xfrm>
            <a:off x="2676769" y="2079701"/>
            <a:ext cx="2673043" cy="2673043"/>
            <a:chOff x="3418268" y="2079703"/>
            <a:chExt cx="2673043" cy="2673043"/>
          </a:xfrm>
        </p:grpSpPr>
        <p:sp>
          <p:nvSpPr>
            <p:cNvPr id="67" name="椭圆 66"/>
            <p:cNvSpPr/>
            <p:nvPr/>
          </p:nvSpPr>
          <p:spPr>
            <a:xfrm>
              <a:off x="3418268" y="2079703"/>
              <a:ext cx="2673043" cy="2673043"/>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68" name="组合 67"/>
            <p:cNvGrpSpPr/>
            <p:nvPr/>
          </p:nvGrpSpPr>
          <p:grpSpPr>
            <a:xfrm>
              <a:off x="3681451" y="2319196"/>
              <a:ext cx="2174905" cy="2174905"/>
              <a:chOff x="3739822" y="2440887"/>
              <a:chExt cx="1970936" cy="1970936"/>
            </a:xfrm>
          </p:grpSpPr>
          <p:sp>
            <p:nvSpPr>
              <p:cNvPr id="69" name="圆角矩形 68"/>
              <p:cNvSpPr/>
              <p:nvPr/>
            </p:nvSpPr>
            <p:spPr>
              <a:xfrm>
                <a:off x="3739822" y="2440887"/>
                <a:ext cx="1970936" cy="1970936"/>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70" name="椭圆 69"/>
              <p:cNvSpPr>
                <a:spLocks noChangeAspect="1"/>
              </p:cNvSpPr>
              <p:nvPr/>
            </p:nvSpPr>
            <p:spPr>
              <a:xfrm>
                <a:off x="3837054" y="2549460"/>
                <a:ext cx="1776466" cy="1776466"/>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99" name="文本框 20"/>
            <p:cNvSpPr>
              <a:spLocks noChangeArrowheads="1"/>
            </p:cNvSpPr>
            <p:nvPr/>
          </p:nvSpPr>
          <p:spPr bwMode="auto">
            <a:xfrm>
              <a:off x="3910914" y="2903574"/>
              <a:ext cx="15985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dirty="0">
                  <a:solidFill>
                    <a:srgbClr val="F8F8F8"/>
                  </a:solidFill>
                  <a:latin typeface="Microsoft JhengHei UI" panose="020B0604030504040204" pitchFamily="34" charset="-120"/>
                  <a:ea typeface="微软雅黑" panose="020B0503020204020204" pitchFamily="34" charset="-122"/>
                  <a:sym typeface="Microsoft JhengHei UI" panose="020B0604030504040204" pitchFamily="34" charset="-120"/>
                </a:rPr>
                <a:t>目 </a:t>
              </a:r>
              <a:r>
                <a:rPr lang="zh-CN" altLang="en-US" sz="4800" b="1" dirty="0" smtClean="0">
                  <a:solidFill>
                    <a:srgbClr val="F8F8F8"/>
                  </a:solidFill>
                  <a:latin typeface="Microsoft JhengHei UI" panose="020B0604030504040204" pitchFamily="34" charset="-120"/>
                  <a:ea typeface="微软雅黑" panose="020B0503020204020204" pitchFamily="34" charset="-122"/>
                  <a:sym typeface="Microsoft JhengHei UI" panose="020B0604030504040204" pitchFamily="34" charset="-120"/>
                </a:rPr>
                <a:t>录</a:t>
              </a:r>
              <a:endParaRPr lang="en-US" altLang="en-US" sz="4800" b="1" dirty="0">
                <a:solidFill>
                  <a:srgbClr val="F8F8F8"/>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102" name="组合 101"/>
          <p:cNvGrpSpPr/>
          <p:nvPr/>
        </p:nvGrpSpPr>
        <p:grpSpPr>
          <a:xfrm rot="6677917">
            <a:off x="9662308" y="4052606"/>
            <a:ext cx="4165032" cy="4165032"/>
            <a:chOff x="-4207596" y="-889333"/>
            <a:chExt cx="8661930" cy="8661930"/>
          </a:xfrm>
        </p:grpSpPr>
        <p:sp>
          <p:nvSpPr>
            <p:cNvPr id="103" name="椭圆 102"/>
            <p:cNvSpPr/>
            <p:nvPr/>
          </p:nvSpPr>
          <p:spPr>
            <a:xfrm rot="14463024">
              <a:off x="-4207596" y="-889333"/>
              <a:ext cx="8661930" cy="8661930"/>
            </a:xfrm>
            <a:prstGeom prst="ellipse">
              <a:avLst/>
            </a:prstGeom>
            <a:gradFill flip="none" rotWithShape="1">
              <a:gsLst>
                <a:gs pos="0">
                  <a:srgbClr val="D90012">
                    <a:alpha val="8000"/>
                  </a:srgbClr>
                </a:gs>
                <a:gs pos="100000">
                  <a:schemeClr val="bg1">
                    <a:alpha val="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4" name="椭圆 103"/>
            <p:cNvSpPr/>
            <p:nvPr/>
          </p:nvSpPr>
          <p:spPr>
            <a:xfrm rot="7200000">
              <a:off x="-3355911" y="-37648"/>
              <a:ext cx="6958562" cy="6958562"/>
            </a:xfrm>
            <a:prstGeom prst="ellipse">
              <a:avLst/>
            </a:prstGeom>
            <a:gradFill flip="none" rotWithShape="1">
              <a:gsLst>
                <a:gs pos="0">
                  <a:srgbClr val="D90012">
                    <a:alpha val="20000"/>
                  </a:srgbClr>
                </a:gs>
                <a:gs pos="100000">
                  <a:schemeClr val="bg1">
                    <a:alpha val="0"/>
                  </a:schemeClr>
                </a:gs>
              </a:gsLst>
              <a:lin ang="20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5" name="椭圆 104"/>
            <p:cNvSpPr/>
            <p:nvPr/>
          </p:nvSpPr>
          <p:spPr>
            <a:xfrm>
              <a:off x="-2757715" y="560547"/>
              <a:ext cx="5762172" cy="5762172"/>
            </a:xfrm>
            <a:prstGeom prst="ellipse">
              <a:avLst/>
            </a:prstGeom>
            <a:gradFill flip="none" rotWithShape="1">
              <a:gsLst>
                <a:gs pos="0">
                  <a:srgbClr val="D90012"/>
                </a:gs>
                <a:gs pos="100000">
                  <a:schemeClr val="bg1">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1000"/>
                            </p:stCondLst>
                            <p:childTnLst>
                              <p:par>
                                <p:cTn id="10" presetID="23" presetClass="entr" presetSubtype="32"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p:cTn id="12" dur="750" fill="hold"/>
                                        <p:tgtEl>
                                          <p:spTgt spid="75"/>
                                        </p:tgtEl>
                                        <p:attrNameLst>
                                          <p:attrName>ppt_w</p:attrName>
                                        </p:attrNameLst>
                                      </p:cBhvr>
                                      <p:tavLst>
                                        <p:tav tm="0">
                                          <p:val>
                                            <p:strVal val="4*#ppt_w"/>
                                          </p:val>
                                        </p:tav>
                                        <p:tav tm="100000">
                                          <p:val>
                                            <p:strVal val="#ppt_w"/>
                                          </p:val>
                                        </p:tav>
                                      </p:tavLst>
                                    </p:anim>
                                    <p:anim calcmode="lin" valueType="num">
                                      <p:cBhvr>
                                        <p:cTn id="13" dur="750" fill="hold"/>
                                        <p:tgtEl>
                                          <p:spTgt spid="75"/>
                                        </p:tgtEl>
                                        <p:attrNameLst>
                                          <p:attrName>ppt_h</p:attrName>
                                        </p:attrNameLst>
                                      </p:cBhvr>
                                      <p:tavLst>
                                        <p:tav tm="0">
                                          <p:val>
                                            <p:strVal val="4*#ppt_h"/>
                                          </p:val>
                                        </p:tav>
                                        <p:tav tm="100000">
                                          <p:val>
                                            <p:strVal val="#ppt_h"/>
                                          </p:val>
                                        </p:tav>
                                      </p:tavLst>
                                    </p:anim>
                                  </p:childTnLst>
                                </p:cTn>
                              </p:par>
                              <p:par>
                                <p:cTn id="14" presetID="23" presetClass="entr" presetSubtype="32" fill="hold" nodeType="withEffect">
                                  <p:stCondLst>
                                    <p:cond delay="250"/>
                                  </p:stCondLst>
                                  <p:childTnLst>
                                    <p:set>
                                      <p:cBhvr>
                                        <p:cTn id="15" dur="1" fill="hold">
                                          <p:stCondLst>
                                            <p:cond delay="0"/>
                                          </p:stCondLst>
                                        </p:cTn>
                                        <p:tgtEl>
                                          <p:spTgt spid="81"/>
                                        </p:tgtEl>
                                        <p:attrNameLst>
                                          <p:attrName>style.visibility</p:attrName>
                                        </p:attrNameLst>
                                      </p:cBhvr>
                                      <p:to>
                                        <p:strVal val="visible"/>
                                      </p:to>
                                    </p:set>
                                    <p:anim calcmode="lin" valueType="num">
                                      <p:cBhvr>
                                        <p:cTn id="16" dur="750" fill="hold"/>
                                        <p:tgtEl>
                                          <p:spTgt spid="81"/>
                                        </p:tgtEl>
                                        <p:attrNameLst>
                                          <p:attrName>ppt_w</p:attrName>
                                        </p:attrNameLst>
                                      </p:cBhvr>
                                      <p:tavLst>
                                        <p:tav tm="0">
                                          <p:val>
                                            <p:strVal val="4*#ppt_w"/>
                                          </p:val>
                                        </p:tav>
                                        <p:tav tm="100000">
                                          <p:val>
                                            <p:strVal val="#ppt_w"/>
                                          </p:val>
                                        </p:tav>
                                      </p:tavLst>
                                    </p:anim>
                                    <p:anim calcmode="lin" valueType="num">
                                      <p:cBhvr>
                                        <p:cTn id="17" dur="750" fill="hold"/>
                                        <p:tgtEl>
                                          <p:spTgt spid="81"/>
                                        </p:tgtEl>
                                        <p:attrNameLst>
                                          <p:attrName>ppt_h</p:attrName>
                                        </p:attrNameLst>
                                      </p:cBhvr>
                                      <p:tavLst>
                                        <p:tav tm="0">
                                          <p:val>
                                            <p:strVal val="4*#ppt_h"/>
                                          </p:val>
                                        </p:tav>
                                        <p:tav tm="100000">
                                          <p:val>
                                            <p:strVal val="#ppt_h"/>
                                          </p:val>
                                        </p:tav>
                                      </p:tavLst>
                                    </p:anim>
                                  </p:childTnLst>
                                </p:cTn>
                              </p:par>
                              <p:par>
                                <p:cTn id="18" presetID="23" presetClass="entr" presetSubtype="32" fill="hold" nodeType="withEffect">
                                  <p:stCondLst>
                                    <p:cond delay="500"/>
                                  </p:stCondLst>
                                  <p:childTnLst>
                                    <p:set>
                                      <p:cBhvr>
                                        <p:cTn id="19" dur="1" fill="hold">
                                          <p:stCondLst>
                                            <p:cond delay="0"/>
                                          </p:stCondLst>
                                        </p:cTn>
                                        <p:tgtEl>
                                          <p:spTgt spid="87"/>
                                        </p:tgtEl>
                                        <p:attrNameLst>
                                          <p:attrName>style.visibility</p:attrName>
                                        </p:attrNameLst>
                                      </p:cBhvr>
                                      <p:to>
                                        <p:strVal val="visible"/>
                                      </p:to>
                                    </p:set>
                                    <p:anim calcmode="lin" valueType="num">
                                      <p:cBhvr>
                                        <p:cTn id="20" dur="750" fill="hold"/>
                                        <p:tgtEl>
                                          <p:spTgt spid="87"/>
                                        </p:tgtEl>
                                        <p:attrNameLst>
                                          <p:attrName>ppt_w</p:attrName>
                                        </p:attrNameLst>
                                      </p:cBhvr>
                                      <p:tavLst>
                                        <p:tav tm="0">
                                          <p:val>
                                            <p:strVal val="4*#ppt_w"/>
                                          </p:val>
                                        </p:tav>
                                        <p:tav tm="100000">
                                          <p:val>
                                            <p:strVal val="#ppt_w"/>
                                          </p:val>
                                        </p:tav>
                                      </p:tavLst>
                                    </p:anim>
                                    <p:anim calcmode="lin" valueType="num">
                                      <p:cBhvr>
                                        <p:cTn id="21" dur="750" fill="hold"/>
                                        <p:tgtEl>
                                          <p:spTgt spid="87"/>
                                        </p:tgtEl>
                                        <p:attrNameLst>
                                          <p:attrName>ppt_h</p:attrName>
                                        </p:attrNameLst>
                                      </p:cBhvr>
                                      <p:tavLst>
                                        <p:tav tm="0">
                                          <p:val>
                                            <p:strVal val="4*#ppt_h"/>
                                          </p:val>
                                        </p:tav>
                                        <p:tav tm="100000">
                                          <p:val>
                                            <p:strVal val="#ppt_h"/>
                                          </p:val>
                                        </p:tav>
                                      </p:tavLst>
                                    </p:anim>
                                  </p:childTnLst>
                                </p:cTn>
                              </p:par>
                              <p:par>
                                <p:cTn id="22" presetID="23" presetClass="entr" presetSubtype="32" fill="hold" nodeType="withEffect">
                                  <p:stCondLst>
                                    <p:cond delay="750"/>
                                  </p:stCondLst>
                                  <p:childTnLst>
                                    <p:set>
                                      <p:cBhvr>
                                        <p:cTn id="23" dur="1" fill="hold">
                                          <p:stCondLst>
                                            <p:cond delay="0"/>
                                          </p:stCondLst>
                                        </p:cTn>
                                        <p:tgtEl>
                                          <p:spTgt spid="93"/>
                                        </p:tgtEl>
                                        <p:attrNameLst>
                                          <p:attrName>style.visibility</p:attrName>
                                        </p:attrNameLst>
                                      </p:cBhvr>
                                      <p:to>
                                        <p:strVal val="visible"/>
                                      </p:to>
                                    </p:set>
                                    <p:anim calcmode="lin" valueType="num">
                                      <p:cBhvr>
                                        <p:cTn id="24" dur="750" fill="hold"/>
                                        <p:tgtEl>
                                          <p:spTgt spid="93"/>
                                        </p:tgtEl>
                                        <p:attrNameLst>
                                          <p:attrName>ppt_w</p:attrName>
                                        </p:attrNameLst>
                                      </p:cBhvr>
                                      <p:tavLst>
                                        <p:tav tm="0">
                                          <p:val>
                                            <p:strVal val="4*#ppt_w"/>
                                          </p:val>
                                        </p:tav>
                                        <p:tav tm="100000">
                                          <p:val>
                                            <p:strVal val="#ppt_w"/>
                                          </p:val>
                                        </p:tav>
                                      </p:tavLst>
                                    </p:anim>
                                    <p:anim calcmode="lin" valueType="num">
                                      <p:cBhvr>
                                        <p:cTn id="25" dur="750" fill="hold"/>
                                        <p:tgtEl>
                                          <p:spTgt spid="93"/>
                                        </p:tgtEl>
                                        <p:attrNameLst>
                                          <p:attrName>ppt_h</p:attrName>
                                        </p:attrNameLst>
                                      </p:cBhvr>
                                      <p:tavLst>
                                        <p:tav tm="0">
                                          <p:val>
                                            <p:strVal val="4*#ppt_h"/>
                                          </p:val>
                                        </p:tav>
                                        <p:tav tm="100000">
                                          <p:val>
                                            <p:strVal val="#ppt_h"/>
                                          </p:val>
                                        </p:tav>
                                      </p:tavLst>
                                    </p:anim>
                                  </p:childTnLst>
                                </p:cTn>
                              </p:par>
                            </p:childTnLst>
                          </p:cTn>
                        </p:par>
                        <p:par>
                          <p:cTn id="26" fill="hold">
                            <p:stCondLst>
                              <p:cond delay="2500"/>
                            </p:stCondLst>
                            <p:childTnLst>
                              <p:par>
                                <p:cTn id="27" presetID="26" presetClass="emph" presetSubtype="0" fill="hold" nodeType="afterEffect">
                                  <p:stCondLst>
                                    <p:cond delay="0"/>
                                  </p:stCondLst>
                                  <p:childTnLst>
                                    <p:animEffect transition="out" filter="fade">
                                      <p:cBhvr>
                                        <p:cTn id="28" dur="500" tmFilter="0, 0; .2, .5; .8, .5; 1, 0"/>
                                        <p:tgtEl>
                                          <p:spTgt spid="75"/>
                                        </p:tgtEl>
                                      </p:cBhvr>
                                    </p:animEffect>
                                    <p:animScale>
                                      <p:cBhvr>
                                        <p:cTn id="29" dur="250" autoRev="1" fill="hold"/>
                                        <p:tgtEl>
                                          <p:spTgt spid="75"/>
                                        </p:tgtEl>
                                      </p:cBhvr>
                                      <p:by x="105000" y="105000"/>
                                    </p:animScale>
                                  </p:childTnLst>
                                </p:cTn>
                              </p:par>
                              <p:par>
                                <p:cTn id="30" presetID="26" presetClass="emph" presetSubtype="0" fill="hold" nodeType="withEffect">
                                  <p:stCondLst>
                                    <p:cond delay="250"/>
                                  </p:stCondLst>
                                  <p:childTnLst>
                                    <p:animEffect transition="out" filter="fade">
                                      <p:cBhvr>
                                        <p:cTn id="31" dur="500" tmFilter="0, 0; .2, .5; .8, .5; 1, 0"/>
                                        <p:tgtEl>
                                          <p:spTgt spid="81"/>
                                        </p:tgtEl>
                                      </p:cBhvr>
                                    </p:animEffect>
                                    <p:animScale>
                                      <p:cBhvr>
                                        <p:cTn id="32" dur="250" autoRev="1" fill="hold"/>
                                        <p:tgtEl>
                                          <p:spTgt spid="81"/>
                                        </p:tgtEl>
                                      </p:cBhvr>
                                      <p:by x="105000" y="105000"/>
                                    </p:animScale>
                                  </p:childTnLst>
                                </p:cTn>
                              </p:par>
                              <p:par>
                                <p:cTn id="33" presetID="26" presetClass="emph" presetSubtype="0" fill="hold" nodeType="withEffect">
                                  <p:stCondLst>
                                    <p:cond delay="500"/>
                                  </p:stCondLst>
                                  <p:childTnLst>
                                    <p:animEffect transition="out" filter="fade">
                                      <p:cBhvr>
                                        <p:cTn id="34" dur="500" tmFilter="0, 0; .2, .5; .8, .5; 1, 0"/>
                                        <p:tgtEl>
                                          <p:spTgt spid="87"/>
                                        </p:tgtEl>
                                      </p:cBhvr>
                                    </p:animEffect>
                                    <p:animScale>
                                      <p:cBhvr>
                                        <p:cTn id="35" dur="250" autoRev="1" fill="hold"/>
                                        <p:tgtEl>
                                          <p:spTgt spid="87"/>
                                        </p:tgtEl>
                                      </p:cBhvr>
                                      <p:by x="105000" y="105000"/>
                                    </p:animScale>
                                  </p:childTnLst>
                                </p:cTn>
                              </p:par>
                              <p:par>
                                <p:cTn id="36" presetID="26" presetClass="emph" presetSubtype="0" fill="hold" nodeType="withEffect">
                                  <p:stCondLst>
                                    <p:cond delay="750"/>
                                  </p:stCondLst>
                                  <p:childTnLst>
                                    <p:animEffect transition="out" filter="fade">
                                      <p:cBhvr>
                                        <p:cTn id="37" dur="500" tmFilter="0, 0; .2, .5; .8, .5; 1, 0"/>
                                        <p:tgtEl>
                                          <p:spTgt spid="93"/>
                                        </p:tgtEl>
                                      </p:cBhvr>
                                    </p:animEffect>
                                    <p:animScale>
                                      <p:cBhvr>
                                        <p:cTn id="38" dur="250" autoRev="1" fill="hold"/>
                                        <p:tgtEl>
                                          <p:spTgt spid="93"/>
                                        </p:tgtEl>
                                      </p:cBhvr>
                                      <p:by x="105000" y="105000"/>
                                    </p:animScale>
                                  </p:childTnLst>
                                </p:cTn>
                              </p:par>
                            </p:childTnLst>
                          </p:cTn>
                        </p:par>
                        <p:par>
                          <p:cTn id="39" fill="hold">
                            <p:stCondLst>
                              <p:cond delay="3750"/>
                            </p:stCondLst>
                            <p:childTnLst>
                              <p:par>
                                <p:cTn id="40" presetID="50" presetClass="entr" presetSubtype="0" decel="100000" fill="hold" grpId="0" nodeType="after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p:cTn id="42" dur="1000" fill="hold"/>
                                        <p:tgtEl>
                                          <p:spTgt spid="71"/>
                                        </p:tgtEl>
                                        <p:attrNameLst>
                                          <p:attrName>ppt_w</p:attrName>
                                        </p:attrNameLst>
                                      </p:cBhvr>
                                      <p:tavLst>
                                        <p:tav tm="0">
                                          <p:val>
                                            <p:strVal val="#ppt_w+.3"/>
                                          </p:val>
                                        </p:tav>
                                        <p:tav tm="100000">
                                          <p:val>
                                            <p:strVal val="#ppt_w"/>
                                          </p:val>
                                        </p:tav>
                                      </p:tavLst>
                                    </p:anim>
                                    <p:anim calcmode="lin" valueType="num">
                                      <p:cBhvr>
                                        <p:cTn id="43" dur="1000" fill="hold"/>
                                        <p:tgtEl>
                                          <p:spTgt spid="71"/>
                                        </p:tgtEl>
                                        <p:attrNameLst>
                                          <p:attrName>ppt_h</p:attrName>
                                        </p:attrNameLst>
                                      </p:cBhvr>
                                      <p:tavLst>
                                        <p:tav tm="0">
                                          <p:val>
                                            <p:strVal val="#ppt_h"/>
                                          </p:val>
                                        </p:tav>
                                        <p:tav tm="100000">
                                          <p:val>
                                            <p:strVal val="#ppt_h"/>
                                          </p:val>
                                        </p:tav>
                                      </p:tavLst>
                                    </p:anim>
                                    <p:animEffect transition="in" filter="fade">
                                      <p:cBhvr>
                                        <p:cTn id="44" dur="1000"/>
                                        <p:tgtEl>
                                          <p:spTgt spid="71"/>
                                        </p:tgtEl>
                                      </p:cBhvr>
                                    </p:animEffect>
                                  </p:childTnLst>
                                </p:cTn>
                              </p:par>
                              <p:par>
                                <p:cTn id="45" presetID="50" presetClass="entr" presetSubtype="0" decel="100000" fill="hold" grpId="0" nodeType="withEffect">
                                  <p:stCondLst>
                                    <p:cond delay="250"/>
                                  </p:stCondLst>
                                  <p:childTnLst>
                                    <p:set>
                                      <p:cBhvr>
                                        <p:cTn id="46" dur="1" fill="hold">
                                          <p:stCondLst>
                                            <p:cond delay="0"/>
                                          </p:stCondLst>
                                        </p:cTn>
                                        <p:tgtEl>
                                          <p:spTgt spid="72"/>
                                        </p:tgtEl>
                                        <p:attrNameLst>
                                          <p:attrName>style.visibility</p:attrName>
                                        </p:attrNameLst>
                                      </p:cBhvr>
                                      <p:to>
                                        <p:strVal val="visible"/>
                                      </p:to>
                                    </p:set>
                                    <p:anim calcmode="lin" valueType="num">
                                      <p:cBhvr>
                                        <p:cTn id="47" dur="1000" fill="hold"/>
                                        <p:tgtEl>
                                          <p:spTgt spid="72"/>
                                        </p:tgtEl>
                                        <p:attrNameLst>
                                          <p:attrName>ppt_w</p:attrName>
                                        </p:attrNameLst>
                                      </p:cBhvr>
                                      <p:tavLst>
                                        <p:tav tm="0">
                                          <p:val>
                                            <p:strVal val="#ppt_w+.3"/>
                                          </p:val>
                                        </p:tav>
                                        <p:tav tm="100000">
                                          <p:val>
                                            <p:strVal val="#ppt_w"/>
                                          </p:val>
                                        </p:tav>
                                      </p:tavLst>
                                    </p:anim>
                                    <p:anim calcmode="lin" valueType="num">
                                      <p:cBhvr>
                                        <p:cTn id="48" dur="1000" fill="hold"/>
                                        <p:tgtEl>
                                          <p:spTgt spid="72"/>
                                        </p:tgtEl>
                                        <p:attrNameLst>
                                          <p:attrName>ppt_h</p:attrName>
                                        </p:attrNameLst>
                                      </p:cBhvr>
                                      <p:tavLst>
                                        <p:tav tm="0">
                                          <p:val>
                                            <p:strVal val="#ppt_h"/>
                                          </p:val>
                                        </p:tav>
                                        <p:tav tm="100000">
                                          <p:val>
                                            <p:strVal val="#ppt_h"/>
                                          </p:val>
                                        </p:tav>
                                      </p:tavLst>
                                    </p:anim>
                                    <p:animEffect transition="in" filter="fade">
                                      <p:cBhvr>
                                        <p:cTn id="49" dur="1000"/>
                                        <p:tgtEl>
                                          <p:spTgt spid="72"/>
                                        </p:tgtEl>
                                      </p:cBhvr>
                                    </p:animEffect>
                                  </p:childTnLst>
                                </p:cTn>
                              </p:par>
                              <p:par>
                                <p:cTn id="50" presetID="50" presetClass="entr" presetSubtype="0" decel="100000" fill="hold" grpId="0" nodeType="withEffect">
                                  <p:stCondLst>
                                    <p:cond delay="500"/>
                                  </p:stCondLst>
                                  <p:childTnLst>
                                    <p:set>
                                      <p:cBhvr>
                                        <p:cTn id="51" dur="1" fill="hold">
                                          <p:stCondLst>
                                            <p:cond delay="0"/>
                                          </p:stCondLst>
                                        </p:cTn>
                                        <p:tgtEl>
                                          <p:spTgt spid="73"/>
                                        </p:tgtEl>
                                        <p:attrNameLst>
                                          <p:attrName>style.visibility</p:attrName>
                                        </p:attrNameLst>
                                      </p:cBhvr>
                                      <p:to>
                                        <p:strVal val="visible"/>
                                      </p:to>
                                    </p:set>
                                    <p:anim calcmode="lin" valueType="num">
                                      <p:cBhvr>
                                        <p:cTn id="52" dur="1000" fill="hold"/>
                                        <p:tgtEl>
                                          <p:spTgt spid="73"/>
                                        </p:tgtEl>
                                        <p:attrNameLst>
                                          <p:attrName>ppt_w</p:attrName>
                                        </p:attrNameLst>
                                      </p:cBhvr>
                                      <p:tavLst>
                                        <p:tav tm="0">
                                          <p:val>
                                            <p:strVal val="#ppt_w+.3"/>
                                          </p:val>
                                        </p:tav>
                                        <p:tav tm="100000">
                                          <p:val>
                                            <p:strVal val="#ppt_w"/>
                                          </p:val>
                                        </p:tav>
                                      </p:tavLst>
                                    </p:anim>
                                    <p:anim calcmode="lin" valueType="num">
                                      <p:cBhvr>
                                        <p:cTn id="53" dur="1000" fill="hold"/>
                                        <p:tgtEl>
                                          <p:spTgt spid="73"/>
                                        </p:tgtEl>
                                        <p:attrNameLst>
                                          <p:attrName>ppt_h</p:attrName>
                                        </p:attrNameLst>
                                      </p:cBhvr>
                                      <p:tavLst>
                                        <p:tav tm="0">
                                          <p:val>
                                            <p:strVal val="#ppt_h"/>
                                          </p:val>
                                        </p:tav>
                                        <p:tav tm="100000">
                                          <p:val>
                                            <p:strVal val="#ppt_h"/>
                                          </p:val>
                                        </p:tav>
                                      </p:tavLst>
                                    </p:anim>
                                    <p:animEffect transition="in" filter="fade">
                                      <p:cBhvr>
                                        <p:cTn id="54" dur="1000"/>
                                        <p:tgtEl>
                                          <p:spTgt spid="73"/>
                                        </p:tgtEl>
                                      </p:cBhvr>
                                    </p:animEffect>
                                  </p:childTnLst>
                                </p:cTn>
                              </p:par>
                              <p:par>
                                <p:cTn id="55" presetID="50" presetClass="entr" presetSubtype="0" decel="100000" fill="hold" grpId="0" nodeType="withEffect">
                                  <p:stCondLst>
                                    <p:cond delay="750"/>
                                  </p:stCondLst>
                                  <p:childTnLst>
                                    <p:set>
                                      <p:cBhvr>
                                        <p:cTn id="56" dur="1" fill="hold">
                                          <p:stCondLst>
                                            <p:cond delay="0"/>
                                          </p:stCondLst>
                                        </p:cTn>
                                        <p:tgtEl>
                                          <p:spTgt spid="74"/>
                                        </p:tgtEl>
                                        <p:attrNameLst>
                                          <p:attrName>style.visibility</p:attrName>
                                        </p:attrNameLst>
                                      </p:cBhvr>
                                      <p:to>
                                        <p:strVal val="visible"/>
                                      </p:to>
                                    </p:set>
                                    <p:anim calcmode="lin" valueType="num">
                                      <p:cBhvr>
                                        <p:cTn id="57" dur="1000" fill="hold"/>
                                        <p:tgtEl>
                                          <p:spTgt spid="74"/>
                                        </p:tgtEl>
                                        <p:attrNameLst>
                                          <p:attrName>ppt_w</p:attrName>
                                        </p:attrNameLst>
                                      </p:cBhvr>
                                      <p:tavLst>
                                        <p:tav tm="0">
                                          <p:val>
                                            <p:strVal val="#ppt_w+.3"/>
                                          </p:val>
                                        </p:tav>
                                        <p:tav tm="100000">
                                          <p:val>
                                            <p:strVal val="#ppt_w"/>
                                          </p:val>
                                        </p:tav>
                                      </p:tavLst>
                                    </p:anim>
                                    <p:anim calcmode="lin" valueType="num">
                                      <p:cBhvr>
                                        <p:cTn id="58" dur="1000" fill="hold"/>
                                        <p:tgtEl>
                                          <p:spTgt spid="74"/>
                                        </p:tgtEl>
                                        <p:attrNameLst>
                                          <p:attrName>ppt_h</p:attrName>
                                        </p:attrNameLst>
                                      </p:cBhvr>
                                      <p:tavLst>
                                        <p:tav tm="0">
                                          <p:val>
                                            <p:strVal val="#ppt_h"/>
                                          </p:val>
                                        </p:tav>
                                        <p:tav tm="100000">
                                          <p:val>
                                            <p:strVal val="#ppt_h"/>
                                          </p:val>
                                        </p:tav>
                                      </p:tavLst>
                                    </p:anim>
                                    <p:animEffect transition="in" filter="fade">
                                      <p:cBhvr>
                                        <p:cTn id="59"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 name="Group 32"/>
          <p:cNvGrpSpPr/>
          <p:nvPr/>
        </p:nvGrpSpPr>
        <p:grpSpPr>
          <a:xfrm>
            <a:off x="6078053" y="1646834"/>
            <a:ext cx="325306" cy="4998987"/>
            <a:chOff x="6078047" y="1859293"/>
            <a:chExt cx="325400" cy="5000433"/>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4" name="Freeform 5"/>
            <p:cNvSpPr/>
            <p:nvPr/>
          </p:nvSpPr>
          <p:spPr bwMode="auto">
            <a:xfrm>
              <a:off x="6078047" y="1859293"/>
              <a:ext cx="325400" cy="3305615"/>
            </a:xfrm>
            <a:custGeom>
              <a:avLst/>
              <a:gdLst>
                <a:gd name="T0" fmla="*/ 290 w 290"/>
                <a:gd name="T1" fmla="*/ 0 h 2946"/>
                <a:gd name="T2" fmla="*/ 290 w 290"/>
                <a:gd name="T3" fmla="*/ 2946 h 2946"/>
                <a:gd name="T4" fmla="*/ 0 w 290"/>
                <a:gd name="T5" fmla="*/ 2946 h 2946"/>
                <a:gd name="T6" fmla="*/ 0 w 290"/>
                <a:gd name="T7" fmla="*/ 290 h 2946"/>
                <a:gd name="T8" fmla="*/ 290 w 290"/>
                <a:gd name="T9" fmla="*/ 0 h 2946"/>
              </a:gdLst>
              <a:ahLst/>
              <a:cxnLst>
                <a:cxn ang="0">
                  <a:pos x="T0" y="T1"/>
                </a:cxn>
                <a:cxn ang="0">
                  <a:pos x="T2" y="T3"/>
                </a:cxn>
                <a:cxn ang="0">
                  <a:pos x="T4" y="T5"/>
                </a:cxn>
                <a:cxn ang="0">
                  <a:pos x="T6" y="T7"/>
                </a:cxn>
                <a:cxn ang="0">
                  <a:pos x="T8" y="T9"/>
                </a:cxn>
              </a:cxnLst>
              <a:rect l="0" t="0" r="r" b="b"/>
              <a:pathLst>
                <a:path w="290" h="2946">
                  <a:moveTo>
                    <a:pt x="290" y="0"/>
                  </a:moveTo>
                  <a:lnTo>
                    <a:pt x="290" y="2946"/>
                  </a:lnTo>
                  <a:lnTo>
                    <a:pt x="0" y="2946"/>
                  </a:lnTo>
                  <a:lnTo>
                    <a:pt x="0" y="290"/>
                  </a:lnTo>
                  <a:lnTo>
                    <a:pt x="290"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 name="Freeform 5"/>
            <p:cNvSpPr/>
            <p:nvPr/>
          </p:nvSpPr>
          <p:spPr bwMode="auto">
            <a:xfrm>
              <a:off x="6078047" y="3554111"/>
              <a:ext cx="325400" cy="3305615"/>
            </a:xfrm>
            <a:custGeom>
              <a:avLst/>
              <a:gdLst>
                <a:gd name="T0" fmla="*/ 290 w 290"/>
                <a:gd name="T1" fmla="*/ 0 h 2946"/>
                <a:gd name="T2" fmla="*/ 290 w 290"/>
                <a:gd name="T3" fmla="*/ 2946 h 2946"/>
                <a:gd name="T4" fmla="*/ 0 w 290"/>
                <a:gd name="T5" fmla="*/ 2946 h 2946"/>
                <a:gd name="T6" fmla="*/ 0 w 290"/>
                <a:gd name="T7" fmla="*/ 290 h 2946"/>
                <a:gd name="T8" fmla="*/ 290 w 290"/>
                <a:gd name="T9" fmla="*/ 0 h 2946"/>
              </a:gdLst>
              <a:ahLst/>
              <a:cxnLst>
                <a:cxn ang="0">
                  <a:pos x="T0" y="T1"/>
                </a:cxn>
                <a:cxn ang="0">
                  <a:pos x="T2" y="T3"/>
                </a:cxn>
                <a:cxn ang="0">
                  <a:pos x="T4" y="T5"/>
                </a:cxn>
                <a:cxn ang="0">
                  <a:pos x="T6" y="T7"/>
                </a:cxn>
                <a:cxn ang="0">
                  <a:pos x="T8" y="T9"/>
                </a:cxn>
              </a:cxnLst>
              <a:rect l="0" t="0" r="r" b="b"/>
              <a:pathLst>
                <a:path w="290" h="2946">
                  <a:moveTo>
                    <a:pt x="290" y="0"/>
                  </a:moveTo>
                  <a:lnTo>
                    <a:pt x="290" y="2946"/>
                  </a:lnTo>
                  <a:lnTo>
                    <a:pt x="0" y="2946"/>
                  </a:lnTo>
                  <a:lnTo>
                    <a:pt x="0" y="290"/>
                  </a:lnTo>
                  <a:lnTo>
                    <a:pt x="290"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6" name="Group 31"/>
          <p:cNvGrpSpPr/>
          <p:nvPr/>
        </p:nvGrpSpPr>
        <p:grpSpPr>
          <a:xfrm>
            <a:off x="6078053" y="1485796"/>
            <a:ext cx="1177314" cy="641638"/>
            <a:chOff x="6078047" y="1698209"/>
            <a:chExt cx="1177654" cy="641823"/>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7" name="Freeform 7"/>
            <p:cNvSpPr/>
            <p:nvPr/>
          </p:nvSpPr>
          <p:spPr bwMode="auto">
            <a:xfrm>
              <a:off x="6078047" y="1859293"/>
              <a:ext cx="830331" cy="325400"/>
            </a:xfrm>
            <a:custGeom>
              <a:avLst/>
              <a:gdLst>
                <a:gd name="T0" fmla="*/ 740 w 740"/>
                <a:gd name="T1" fmla="*/ 290 h 290"/>
                <a:gd name="T2" fmla="*/ 0 w 740"/>
                <a:gd name="T3" fmla="*/ 290 h 290"/>
                <a:gd name="T4" fmla="*/ 290 w 740"/>
                <a:gd name="T5" fmla="*/ 0 h 290"/>
                <a:gd name="T6" fmla="*/ 740 w 740"/>
                <a:gd name="T7" fmla="*/ 0 h 290"/>
                <a:gd name="T8" fmla="*/ 740 w 740"/>
                <a:gd name="T9" fmla="*/ 290 h 290"/>
              </a:gdLst>
              <a:ahLst/>
              <a:cxnLst>
                <a:cxn ang="0">
                  <a:pos x="T0" y="T1"/>
                </a:cxn>
                <a:cxn ang="0">
                  <a:pos x="T2" y="T3"/>
                </a:cxn>
                <a:cxn ang="0">
                  <a:pos x="T4" y="T5"/>
                </a:cxn>
                <a:cxn ang="0">
                  <a:pos x="T6" y="T7"/>
                </a:cxn>
                <a:cxn ang="0">
                  <a:pos x="T8" y="T9"/>
                </a:cxn>
              </a:cxnLst>
              <a:rect l="0" t="0" r="r" b="b"/>
              <a:pathLst>
                <a:path w="740" h="290">
                  <a:moveTo>
                    <a:pt x="740" y="290"/>
                  </a:moveTo>
                  <a:lnTo>
                    <a:pt x="0" y="290"/>
                  </a:lnTo>
                  <a:lnTo>
                    <a:pt x="290" y="0"/>
                  </a:lnTo>
                  <a:lnTo>
                    <a:pt x="740" y="0"/>
                  </a:lnTo>
                  <a:lnTo>
                    <a:pt x="740" y="290"/>
                  </a:lnTo>
                  <a:close/>
                </a:path>
              </a:pathLst>
            </a:custGeom>
            <a:grpFill/>
            <a:ln>
              <a:noFill/>
            </a:ln>
          </p:spPr>
          <p:txBody>
            <a:bodyPr vert="horz" wrap="square" lIns="91413" tIns="45707" rIns="91413" bIns="45707" numCol="1" anchor="t" anchorCtr="0" compatLnSpc="1"/>
            <a:lstStyle/>
            <a:p>
              <a:endParaRPr lang="en-US" sz="1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 name="Freeform 9"/>
            <p:cNvSpPr/>
            <p:nvPr/>
          </p:nvSpPr>
          <p:spPr bwMode="auto">
            <a:xfrm>
              <a:off x="6907860" y="1698209"/>
              <a:ext cx="347841" cy="641823"/>
            </a:xfrm>
            <a:custGeom>
              <a:avLst/>
              <a:gdLst>
                <a:gd name="T0" fmla="*/ 310 w 310"/>
                <a:gd name="T1" fmla="*/ 286 h 572"/>
                <a:gd name="T2" fmla="*/ 0 w 310"/>
                <a:gd name="T3" fmla="*/ 0 h 572"/>
                <a:gd name="T4" fmla="*/ 0 w 310"/>
                <a:gd name="T5" fmla="*/ 286 h 572"/>
                <a:gd name="T6" fmla="*/ 0 w 310"/>
                <a:gd name="T7" fmla="*/ 572 h 572"/>
                <a:gd name="T8" fmla="*/ 310 w 310"/>
                <a:gd name="T9" fmla="*/ 286 h 572"/>
              </a:gdLst>
              <a:ahLst/>
              <a:cxnLst>
                <a:cxn ang="0">
                  <a:pos x="T0" y="T1"/>
                </a:cxn>
                <a:cxn ang="0">
                  <a:pos x="T2" y="T3"/>
                </a:cxn>
                <a:cxn ang="0">
                  <a:pos x="T4" y="T5"/>
                </a:cxn>
                <a:cxn ang="0">
                  <a:pos x="T6" y="T7"/>
                </a:cxn>
                <a:cxn ang="0">
                  <a:pos x="T8" y="T9"/>
                </a:cxn>
              </a:cxnLst>
              <a:rect l="0" t="0" r="r" b="b"/>
              <a:pathLst>
                <a:path w="310" h="572">
                  <a:moveTo>
                    <a:pt x="310" y="286"/>
                  </a:moveTo>
                  <a:lnTo>
                    <a:pt x="0" y="0"/>
                  </a:lnTo>
                  <a:lnTo>
                    <a:pt x="0" y="286"/>
                  </a:lnTo>
                  <a:lnTo>
                    <a:pt x="0" y="572"/>
                  </a:lnTo>
                  <a:lnTo>
                    <a:pt x="310" y="286"/>
                  </a:lnTo>
                  <a:close/>
                </a:path>
              </a:pathLst>
            </a:custGeom>
            <a:grpFill/>
            <a:ln>
              <a:noFill/>
            </a:ln>
          </p:spPr>
          <p:txBody>
            <a:bodyPr vert="horz" wrap="square" lIns="91413" tIns="45707" rIns="91413" bIns="45707" numCol="1" anchor="t" anchorCtr="0" compatLnSpc="1"/>
            <a:lstStyle/>
            <a:p>
              <a:endParaRPr lang="en-US" sz="1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9" name="Freeform 18"/>
          <p:cNvSpPr/>
          <p:nvPr/>
        </p:nvSpPr>
        <p:spPr bwMode="auto">
          <a:xfrm>
            <a:off x="4900221" y="2181277"/>
            <a:ext cx="347741" cy="642760"/>
          </a:xfrm>
          <a:custGeom>
            <a:avLst/>
            <a:gdLst>
              <a:gd name="T0" fmla="*/ 0 w 310"/>
              <a:gd name="T1" fmla="*/ 286 h 573"/>
              <a:gd name="T2" fmla="*/ 310 w 310"/>
              <a:gd name="T3" fmla="*/ 0 h 573"/>
              <a:gd name="T4" fmla="*/ 310 w 310"/>
              <a:gd name="T5" fmla="*/ 286 h 573"/>
              <a:gd name="T6" fmla="*/ 310 w 310"/>
              <a:gd name="T7" fmla="*/ 573 h 573"/>
              <a:gd name="T8" fmla="*/ 0 w 310"/>
              <a:gd name="T9" fmla="*/ 286 h 573"/>
            </a:gdLst>
            <a:ahLst/>
            <a:cxnLst>
              <a:cxn ang="0">
                <a:pos x="T0" y="T1"/>
              </a:cxn>
              <a:cxn ang="0">
                <a:pos x="T2" y="T3"/>
              </a:cxn>
              <a:cxn ang="0">
                <a:pos x="T4" y="T5"/>
              </a:cxn>
              <a:cxn ang="0">
                <a:pos x="T6" y="T7"/>
              </a:cxn>
              <a:cxn ang="0">
                <a:pos x="T8" y="T9"/>
              </a:cxn>
            </a:cxnLst>
            <a:rect l="0" t="0" r="r" b="b"/>
            <a:pathLst>
              <a:path w="310" h="573">
                <a:moveTo>
                  <a:pt x="0" y="286"/>
                </a:moveTo>
                <a:lnTo>
                  <a:pt x="310" y="0"/>
                </a:lnTo>
                <a:lnTo>
                  <a:pt x="310" y="286"/>
                </a:lnTo>
                <a:lnTo>
                  <a:pt x="310" y="573"/>
                </a:lnTo>
                <a:lnTo>
                  <a:pt x="0" y="286"/>
                </a:lnTo>
              </a:path>
            </a:pathLst>
          </a:cu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en-US" sz="1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10" name="Group 36"/>
          <p:cNvGrpSpPr/>
          <p:nvPr/>
        </p:nvGrpSpPr>
        <p:grpSpPr>
          <a:xfrm>
            <a:off x="6475151" y="3679741"/>
            <a:ext cx="326428" cy="2966079"/>
            <a:chOff x="6475260" y="3892789"/>
            <a:chExt cx="326522" cy="2966937"/>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11" name="Freeform 21"/>
            <p:cNvSpPr/>
            <p:nvPr/>
          </p:nvSpPr>
          <p:spPr bwMode="auto">
            <a:xfrm>
              <a:off x="6475260" y="3892789"/>
              <a:ext cx="326522" cy="2248626"/>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 name="Freeform 21"/>
            <p:cNvSpPr/>
            <p:nvPr/>
          </p:nvSpPr>
          <p:spPr bwMode="auto">
            <a:xfrm>
              <a:off x="6475260" y="4611100"/>
              <a:ext cx="326522" cy="2248626"/>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13" name="Group 33"/>
          <p:cNvGrpSpPr/>
          <p:nvPr/>
        </p:nvGrpSpPr>
        <p:grpSpPr>
          <a:xfrm>
            <a:off x="5680955" y="2660825"/>
            <a:ext cx="325306" cy="3991664"/>
            <a:chOff x="5680835" y="2873577"/>
            <a:chExt cx="325400" cy="3992819"/>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14" name="Freeform 13"/>
            <p:cNvSpPr/>
            <p:nvPr/>
          </p:nvSpPr>
          <p:spPr bwMode="auto">
            <a:xfrm>
              <a:off x="5680835" y="2873577"/>
              <a:ext cx="325400" cy="2609933"/>
            </a:xfrm>
            <a:custGeom>
              <a:avLst/>
              <a:gdLst>
                <a:gd name="T0" fmla="*/ 0 w 290"/>
                <a:gd name="T1" fmla="*/ 0 h 2326"/>
                <a:gd name="T2" fmla="*/ 0 w 290"/>
                <a:gd name="T3" fmla="*/ 2326 h 2326"/>
                <a:gd name="T4" fmla="*/ 290 w 290"/>
                <a:gd name="T5" fmla="*/ 2326 h 2326"/>
                <a:gd name="T6" fmla="*/ 290 w 290"/>
                <a:gd name="T7" fmla="*/ 291 h 2326"/>
                <a:gd name="T8" fmla="*/ 0 w 290"/>
                <a:gd name="T9" fmla="*/ 0 h 2326"/>
              </a:gdLst>
              <a:ahLst/>
              <a:cxnLst>
                <a:cxn ang="0">
                  <a:pos x="T0" y="T1"/>
                </a:cxn>
                <a:cxn ang="0">
                  <a:pos x="T2" y="T3"/>
                </a:cxn>
                <a:cxn ang="0">
                  <a:pos x="T4" y="T5"/>
                </a:cxn>
                <a:cxn ang="0">
                  <a:pos x="T6" y="T7"/>
                </a:cxn>
                <a:cxn ang="0">
                  <a:pos x="T8" y="T9"/>
                </a:cxn>
              </a:cxnLst>
              <a:rect l="0" t="0" r="r" b="b"/>
              <a:pathLst>
                <a:path w="290" h="2326">
                  <a:moveTo>
                    <a:pt x="0" y="0"/>
                  </a:moveTo>
                  <a:lnTo>
                    <a:pt x="0" y="2326"/>
                  </a:lnTo>
                  <a:lnTo>
                    <a:pt x="290" y="2326"/>
                  </a:lnTo>
                  <a:lnTo>
                    <a:pt x="290" y="291"/>
                  </a:lnTo>
                  <a:lnTo>
                    <a:pt x="0"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5" name="Freeform 13"/>
            <p:cNvSpPr/>
            <p:nvPr/>
          </p:nvSpPr>
          <p:spPr bwMode="auto">
            <a:xfrm>
              <a:off x="5680835" y="4256463"/>
              <a:ext cx="325400" cy="2609933"/>
            </a:xfrm>
            <a:custGeom>
              <a:avLst/>
              <a:gdLst>
                <a:gd name="T0" fmla="*/ 0 w 290"/>
                <a:gd name="T1" fmla="*/ 0 h 2326"/>
                <a:gd name="T2" fmla="*/ 0 w 290"/>
                <a:gd name="T3" fmla="*/ 2326 h 2326"/>
                <a:gd name="T4" fmla="*/ 290 w 290"/>
                <a:gd name="T5" fmla="*/ 2326 h 2326"/>
                <a:gd name="T6" fmla="*/ 290 w 290"/>
                <a:gd name="T7" fmla="*/ 291 h 2326"/>
                <a:gd name="T8" fmla="*/ 0 w 290"/>
                <a:gd name="T9" fmla="*/ 0 h 2326"/>
              </a:gdLst>
              <a:ahLst/>
              <a:cxnLst>
                <a:cxn ang="0">
                  <a:pos x="T0" y="T1"/>
                </a:cxn>
                <a:cxn ang="0">
                  <a:pos x="T2" y="T3"/>
                </a:cxn>
                <a:cxn ang="0">
                  <a:pos x="T4" y="T5"/>
                </a:cxn>
                <a:cxn ang="0">
                  <a:pos x="T6" y="T7"/>
                </a:cxn>
                <a:cxn ang="0">
                  <a:pos x="T8" y="T9"/>
                </a:cxn>
              </a:cxnLst>
              <a:rect l="0" t="0" r="r" b="b"/>
              <a:pathLst>
                <a:path w="290" h="2326">
                  <a:moveTo>
                    <a:pt x="0" y="0"/>
                  </a:moveTo>
                  <a:lnTo>
                    <a:pt x="0" y="2326"/>
                  </a:lnTo>
                  <a:lnTo>
                    <a:pt x="290" y="2326"/>
                  </a:lnTo>
                  <a:lnTo>
                    <a:pt x="290" y="291"/>
                  </a:lnTo>
                  <a:lnTo>
                    <a:pt x="0"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16" name="Group 30"/>
          <p:cNvGrpSpPr/>
          <p:nvPr/>
        </p:nvGrpSpPr>
        <p:grpSpPr>
          <a:xfrm>
            <a:off x="5283857" y="4689886"/>
            <a:ext cx="325306" cy="1955934"/>
            <a:chOff x="5283622" y="4903226"/>
            <a:chExt cx="325400" cy="1956500"/>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17" name="Freeform 29"/>
            <p:cNvSpPr/>
            <p:nvPr/>
          </p:nvSpPr>
          <p:spPr bwMode="auto">
            <a:xfrm>
              <a:off x="5283622" y="4903226"/>
              <a:ext cx="325400" cy="1605681"/>
            </a:xfrm>
            <a:custGeom>
              <a:avLst/>
              <a:gdLst>
                <a:gd name="T0" fmla="*/ 0 w 290"/>
                <a:gd name="T1" fmla="*/ 0 h 1431"/>
                <a:gd name="T2" fmla="*/ 0 w 290"/>
                <a:gd name="T3" fmla="*/ 1431 h 1431"/>
                <a:gd name="T4" fmla="*/ 290 w 290"/>
                <a:gd name="T5" fmla="*/ 1431 h 1431"/>
                <a:gd name="T6" fmla="*/ 290 w 290"/>
                <a:gd name="T7" fmla="*/ 290 h 1431"/>
                <a:gd name="T8" fmla="*/ 0 w 290"/>
                <a:gd name="T9" fmla="*/ 0 h 1431"/>
              </a:gdLst>
              <a:ahLst/>
              <a:cxnLst>
                <a:cxn ang="0">
                  <a:pos x="T0" y="T1"/>
                </a:cxn>
                <a:cxn ang="0">
                  <a:pos x="T2" y="T3"/>
                </a:cxn>
                <a:cxn ang="0">
                  <a:pos x="T4" y="T5"/>
                </a:cxn>
                <a:cxn ang="0">
                  <a:pos x="T6" y="T7"/>
                </a:cxn>
                <a:cxn ang="0">
                  <a:pos x="T8" y="T9"/>
                </a:cxn>
              </a:cxnLst>
              <a:rect l="0" t="0" r="r" b="b"/>
              <a:pathLst>
                <a:path w="290" h="1431">
                  <a:moveTo>
                    <a:pt x="0" y="0"/>
                  </a:moveTo>
                  <a:lnTo>
                    <a:pt x="0" y="1431"/>
                  </a:lnTo>
                  <a:lnTo>
                    <a:pt x="290" y="1431"/>
                  </a:lnTo>
                  <a:lnTo>
                    <a:pt x="290" y="290"/>
                  </a:lnTo>
                  <a:lnTo>
                    <a:pt x="0"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8" name="Freeform 29"/>
            <p:cNvSpPr/>
            <p:nvPr/>
          </p:nvSpPr>
          <p:spPr bwMode="auto">
            <a:xfrm>
              <a:off x="5283622" y="5254045"/>
              <a:ext cx="325400" cy="1605681"/>
            </a:xfrm>
            <a:custGeom>
              <a:avLst/>
              <a:gdLst>
                <a:gd name="T0" fmla="*/ 0 w 290"/>
                <a:gd name="T1" fmla="*/ 0 h 1431"/>
                <a:gd name="T2" fmla="*/ 0 w 290"/>
                <a:gd name="T3" fmla="*/ 1431 h 1431"/>
                <a:gd name="T4" fmla="*/ 290 w 290"/>
                <a:gd name="T5" fmla="*/ 1431 h 1431"/>
                <a:gd name="T6" fmla="*/ 290 w 290"/>
                <a:gd name="T7" fmla="*/ 290 h 1431"/>
                <a:gd name="T8" fmla="*/ 0 w 290"/>
                <a:gd name="T9" fmla="*/ 0 h 1431"/>
              </a:gdLst>
              <a:ahLst/>
              <a:cxnLst>
                <a:cxn ang="0">
                  <a:pos x="T0" y="T1"/>
                </a:cxn>
                <a:cxn ang="0">
                  <a:pos x="T2" y="T3"/>
                </a:cxn>
                <a:cxn ang="0">
                  <a:pos x="T4" y="T5"/>
                </a:cxn>
                <a:cxn ang="0">
                  <a:pos x="T6" y="T7"/>
                </a:cxn>
                <a:cxn ang="0">
                  <a:pos x="T8" y="T9"/>
                </a:cxn>
              </a:cxnLst>
              <a:rect l="0" t="0" r="r" b="b"/>
              <a:pathLst>
                <a:path w="290" h="1431">
                  <a:moveTo>
                    <a:pt x="0" y="0"/>
                  </a:moveTo>
                  <a:lnTo>
                    <a:pt x="0" y="1431"/>
                  </a:lnTo>
                  <a:lnTo>
                    <a:pt x="290" y="1431"/>
                  </a:lnTo>
                  <a:lnTo>
                    <a:pt x="290" y="290"/>
                  </a:lnTo>
                  <a:lnTo>
                    <a:pt x="0"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19" name="Group 34"/>
          <p:cNvGrpSpPr/>
          <p:nvPr/>
        </p:nvGrpSpPr>
        <p:grpSpPr>
          <a:xfrm>
            <a:off x="4900221" y="2498749"/>
            <a:ext cx="1106040" cy="642760"/>
            <a:chOff x="4899875" y="2711455"/>
            <a:chExt cx="1106360" cy="642946"/>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20" name="Freeform 15"/>
            <p:cNvSpPr/>
            <p:nvPr/>
          </p:nvSpPr>
          <p:spPr bwMode="auto">
            <a:xfrm>
              <a:off x="5211810" y="2873577"/>
              <a:ext cx="794425" cy="326522"/>
            </a:xfrm>
            <a:custGeom>
              <a:avLst/>
              <a:gdLst>
                <a:gd name="T0" fmla="*/ 0 w 708"/>
                <a:gd name="T1" fmla="*/ 291 h 291"/>
                <a:gd name="T2" fmla="*/ 708 w 708"/>
                <a:gd name="T3" fmla="*/ 291 h 291"/>
                <a:gd name="T4" fmla="*/ 418 w 708"/>
                <a:gd name="T5" fmla="*/ 0 h 291"/>
                <a:gd name="T6" fmla="*/ 0 w 708"/>
                <a:gd name="T7" fmla="*/ 0 h 291"/>
                <a:gd name="T8" fmla="*/ 0 w 708"/>
                <a:gd name="T9" fmla="*/ 291 h 291"/>
              </a:gdLst>
              <a:ahLst/>
              <a:cxnLst>
                <a:cxn ang="0">
                  <a:pos x="T0" y="T1"/>
                </a:cxn>
                <a:cxn ang="0">
                  <a:pos x="T2" y="T3"/>
                </a:cxn>
                <a:cxn ang="0">
                  <a:pos x="T4" y="T5"/>
                </a:cxn>
                <a:cxn ang="0">
                  <a:pos x="T6" y="T7"/>
                </a:cxn>
                <a:cxn ang="0">
                  <a:pos x="T8" y="T9"/>
                </a:cxn>
              </a:cxnLst>
              <a:rect l="0" t="0" r="r" b="b"/>
              <a:pathLst>
                <a:path w="708" h="291">
                  <a:moveTo>
                    <a:pt x="0" y="291"/>
                  </a:moveTo>
                  <a:lnTo>
                    <a:pt x="708" y="291"/>
                  </a:lnTo>
                  <a:lnTo>
                    <a:pt x="418" y="0"/>
                  </a:lnTo>
                  <a:lnTo>
                    <a:pt x="0" y="0"/>
                  </a:lnTo>
                  <a:lnTo>
                    <a:pt x="0" y="291"/>
                  </a:lnTo>
                  <a:close/>
                </a:path>
              </a:pathLst>
            </a:custGeom>
            <a:grpFill/>
            <a:ln>
              <a:noFill/>
            </a:ln>
          </p:spPr>
          <p:txBody>
            <a:bodyPr vert="horz" wrap="square" lIns="91413" tIns="45707" rIns="91413" bIns="45707" numCol="1" anchor="t" anchorCtr="0" compatLnSpc="1"/>
            <a:lstStyle/>
            <a:p>
              <a:endParaRPr lang="en-US" sz="1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1" name="Freeform 17"/>
            <p:cNvSpPr/>
            <p:nvPr/>
          </p:nvSpPr>
          <p:spPr bwMode="auto">
            <a:xfrm>
              <a:off x="4899875" y="2711455"/>
              <a:ext cx="347841" cy="642946"/>
            </a:xfrm>
            <a:custGeom>
              <a:avLst/>
              <a:gdLst>
                <a:gd name="T0" fmla="*/ 0 w 310"/>
                <a:gd name="T1" fmla="*/ 286 h 573"/>
                <a:gd name="T2" fmla="*/ 310 w 310"/>
                <a:gd name="T3" fmla="*/ 0 h 573"/>
                <a:gd name="T4" fmla="*/ 310 w 310"/>
                <a:gd name="T5" fmla="*/ 286 h 573"/>
                <a:gd name="T6" fmla="*/ 310 w 310"/>
                <a:gd name="T7" fmla="*/ 573 h 573"/>
                <a:gd name="T8" fmla="*/ 0 w 310"/>
                <a:gd name="T9" fmla="*/ 286 h 573"/>
              </a:gdLst>
              <a:ahLst/>
              <a:cxnLst>
                <a:cxn ang="0">
                  <a:pos x="T0" y="T1"/>
                </a:cxn>
                <a:cxn ang="0">
                  <a:pos x="T2" y="T3"/>
                </a:cxn>
                <a:cxn ang="0">
                  <a:pos x="T4" y="T5"/>
                </a:cxn>
                <a:cxn ang="0">
                  <a:pos x="T6" y="T7"/>
                </a:cxn>
                <a:cxn ang="0">
                  <a:pos x="T8" y="T9"/>
                </a:cxn>
              </a:cxnLst>
              <a:rect l="0" t="0" r="r" b="b"/>
              <a:pathLst>
                <a:path w="310" h="573">
                  <a:moveTo>
                    <a:pt x="0" y="286"/>
                  </a:moveTo>
                  <a:lnTo>
                    <a:pt x="310" y="0"/>
                  </a:lnTo>
                  <a:lnTo>
                    <a:pt x="310" y="286"/>
                  </a:lnTo>
                  <a:lnTo>
                    <a:pt x="310" y="573"/>
                  </a:lnTo>
                  <a:lnTo>
                    <a:pt x="0" y="286"/>
                  </a:lnTo>
                  <a:close/>
                </a:path>
              </a:pathLst>
            </a:custGeom>
            <a:grpFill/>
            <a:ln>
              <a:noFill/>
            </a:ln>
          </p:spPr>
          <p:txBody>
            <a:bodyPr vert="horz" wrap="square" lIns="91413" tIns="45707" rIns="91413" bIns="45707" numCol="1" anchor="t" anchorCtr="0" compatLnSpc="1"/>
            <a:lstStyle/>
            <a:p>
              <a:endParaRPr lang="en-US" sz="1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22" name="Group 37"/>
          <p:cNvGrpSpPr/>
          <p:nvPr/>
        </p:nvGrpSpPr>
        <p:grpSpPr>
          <a:xfrm>
            <a:off x="4663533" y="4526901"/>
            <a:ext cx="945630" cy="641638"/>
            <a:chOff x="4663118" y="4740194"/>
            <a:chExt cx="945904" cy="641823"/>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23" name="Freeform 31"/>
            <p:cNvSpPr/>
            <p:nvPr/>
          </p:nvSpPr>
          <p:spPr bwMode="auto">
            <a:xfrm>
              <a:off x="4975053" y="4903226"/>
              <a:ext cx="633969" cy="325400"/>
            </a:xfrm>
            <a:custGeom>
              <a:avLst/>
              <a:gdLst>
                <a:gd name="T0" fmla="*/ 0 w 565"/>
                <a:gd name="T1" fmla="*/ 290 h 290"/>
                <a:gd name="T2" fmla="*/ 565 w 565"/>
                <a:gd name="T3" fmla="*/ 290 h 290"/>
                <a:gd name="T4" fmla="*/ 275 w 565"/>
                <a:gd name="T5" fmla="*/ 0 h 290"/>
                <a:gd name="T6" fmla="*/ 0 w 565"/>
                <a:gd name="T7" fmla="*/ 0 h 290"/>
                <a:gd name="T8" fmla="*/ 0 w 565"/>
                <a:gd name="T9" fmla="*/ 290 h 290"/>
              </a:gdLst>
              <a:ahLst/>
              <a:cxnLst>
                <a:cxn ang="0">
                  <a:pos x="T0" y="T1"/>
                </a:cxn>
                <a:cxn ang="0">
                  <a:pos x="T2" y="T3"/>
                </a:cxn>
                <a:cxn ang="0">
                  <a:pos x="T4" y="T5"/>
                </a:cxn>
                <a:cxn ang="0">
                  <a:pos x="T6" y="T7"/>
                </a:cxn>
                <a:cxn ang="0">
                  <a:pos x="T8" y="T9"/>
                </a:cxn>
              </a:cxnLst>
              <a:rect l="0" t="0" r="r" b="b"/>
              <a:pathLst>
                <a:path w="565" h="290">
                  <a:moveTo>
                    <a:pt x="0" y="290"/>
                  </a:moveTo>
                  <a:lnTo>
                    <a:pt x="565" y="290"/>
                  </a:lnTo>
                  <a:lnTo>
                    <a:pt x="275" y="0"/>
                  </a:lnTo>
                  <a:lnTo>
                    <a:pt x="0" y="0"/>
                  </a:lnTo>
                  <a:lnTo>
                    <a:pt x="0" y="290"/>
                  </a:lnTo>
                  <a:close/>
                </a:path>
              </a:pathLst>
            </a:custGeom>
            <a:grpFill/>
            <a:ln>
              <a:noFill/>
            </a:ln>
          </p:spPr>
          <p:txBody>
            <a:bodyPr vert="horz" wrap="square" lIns="91413" tIns="45707" rIns="91413" bIns="45707" numCol="1" anchor="t" anchorCtr="0" compatLnSpc="1"/>
            <a:lstStyle/>
            <a:p>
              <a:endParaRPr lang="en-US" sz="1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4" name="Freeform 33"/>
            <p:cNvSpPr/>
            <p:nvPr/>
          </p:nvSpPr>
          <p:spPr bwMode="auto">
            <a:xfrm>
              <a:off x="4663118" y="4740194"/>
              <a:ext cx="352330" cy="641823"/>
            </a:xfrm>
            <a:custGeom>
              <a:avLst/>
              <a:gdLst>
                <a:gd name="T0" fmla="*/ 0 w 314"/>
                <a:gd name="T1" fmla="*/ 286 h 572"/>
                <a:gd name="T2" fmla="*/ 314 w 314"/>
                <a:gd name="T3" fmla="*/ 0 h 572"/>
                <a:gd name="T4" fmla="*/ 314 w 314"/>
                <a:gd name="T5" fmla="*/ 286 h 572"/>
                <a:gd name="T6" fmla="*/ 314 w 314"/>
                <a:gd name="T7" fmla="*/ 572 h 572"/>
                <a:gd name="T8" fmla="*/ 0 w 314"/>
                <a:gd name="T9" fmla="*/ 286 h 572"/>
              </a:gdLst>
              <a:ahLst/>
              <a:cxnLst>
                <a:cxn ang="0">
                  <a:pos x="T0" y="T1"/>
                </a:cxn>
                <a:cxn ang="0">
                  <a:pos x="T2" y="T3"/>
                </a:cxn>
                <a:cxn ang="0">
                  <a:pos x="T4" y="T5"/>
                </a:cxn>
                <a:cxn ang="0">
                  <a:pos x="T6" y="T7"/>
                </a:cxn>
                <a:cxn ang="0">
                  <a:pos x="T8" y="T9"/>
                </a:cxn>
              </a:cxnLst>
              <a:rect l="0" t="0" r="r" b="b"/>
              <a:pathLst>
                <a:path w="314" h="572">
                  <a:moveTo>
                    <a:pt x="0" y="286"/>
                  </a:moveTo>
                  <a:lnTo>
                    <a:pt x="314" y="0"/>
                  </a:lnTo>
                  <a:lnTo>
                    <a:pt x="314" y="286"/>
                  </a:lnTo>
                  <a:lnTo>
                    <a:pt x="314" y="572"/>
                  </a:lnTo>
                  <a:lnTo>
                    <a:pt x="0" y="286"/>
                  </a:lnTo>
                  <a:close/>
                </a:path>
              </a:pathLst>
            </a:custGeom>
            <a:grpFill/>
            <a:ln>
              <a:noFill/>
            </a:ln>
          </p:spPr>
          <p:txBody>
            <a:bodyPr vert="horz" wrap="square" lIns="91413" tIns="45707" rIns="91413" bIns="45707" numCol="1" anchor="t" anchorCtr="0" compatLnSpc="1"/>
            <a:lstStyle/>
            <a:p>
              <a:endParaRPr lang="en-US" sz="1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25" name="Group 35"/>
          <p:cNvGrpSpPr/>
          <p:nvPr/>
        </p:nvGrpSpPr>
        <p:grpSpPr>
          <a:xfrm>
            <a:off x="6475150" y="3512825"/>
            <a:ext cx="1048832" cy="642760"/>
            <a:chOff x="6475260" y="3725824"/>
            <a:chExt cx="1049135" cy="642946"/>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26" name="Freeform 23"/>
            <p:cNvSpPr/>
            <p:nvPr/>
          </p:nvSpPr>
          <p:spPr bwMode="auto">
            <a:xfrm>
              <a:off x="6475260" y="3892789"/>
              <a:ext cx="732711" cy="326522"/>
            </a:xfrm>
            <a:custGeom>
              <a:avLst/>
              <a:gdLst>
                <a:gd name="T0" fmla="*/ 653 w 653"/>
                <a:gd name="T1" fmla="*/ 291 h 291"/>
                <a:gd name="T2" fmla="*/ 0 w 653"/>
                <a:gd name="T3" fmla="*/ 291 h 291"/>
                <a:gd name="T4" fmla="*/ 291 w 653"/>
                <a:gd name="T5" fmla="*/ 0 h 291"/>
                <a:gd name="T6" fmla="*/ 653 w 653"/>
                <a:gd name="T7" fmla="*/ 0 h 291"/>
                <a:gd name="T8" fmla="*/ 653 w 653"/>
                <a:gd name="T9" fmla="*/ 291 h 291"/>
              </a:gdLst>
              <a:ahLst/>
              <a:cxnLst>
                <a:cxn ang="0">
                  <a:pos x="T0" y="T1"/>
                </a:cxn>
                <a:cxn ang="0">
                  <a:pos x="T2" y="T3"/>
                </a:cxn>
                <a:cxn ang="0">
                  <a:pos x="T4" y="T5"/>
                </a:cxn>
                <a:cxn ang="0">
                  <a:pos x="T6" y="T7"/>
                </a:cxn>
                <a:cxn ang="0">
                  <a:pos x="T8" y="T9"/>
                </a:cxn>
              </a:cxnLst>
              <a:rect l="0" t="0" r="r" b="b"/>
              <a:pathLst>
                <a:path w="653" h="291">
                  <a:moveTo>
                    <a:pt x="653" y="291"/>
                  </a:moveTo>
                  <a:lnTo>
                    <a:pt x="0" y="291"/>
                  </a:lnTo>
                  <a:lnTo>
                    <a:pt x="291" y="0"/>
                  </a:lnTo>
                  <a:lnTo>
                    <a:pt x="653" y="0"/>
                  </a:lnTo>
                  <a:lnTo>
                    <a:pt x="653" y="291"/>
                  </a:lnTo>
                  <a:close/>
                </a:path>
              </a:pathLst>
            </a:custGeom>
            <a:grpFill/>
            <a:ln>
              <a:noFill/>
            </a:ln>
          </p:spPr>
          <p:txBody>
            <a:bodyPr vert="horz" wrap="square" lIns="91413" tIns="45707" rIns="91413" bIns="45707" numCol="1" anchor="t" anchorCtr="0" compatLnSpc="1"/>
            <a:lstStyle/>
            <a:p>
              <a:endParaRPr lang="en-US" sz="1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7" name="Freeform 25"/>
            <p:cNvSpPr/>
            <p:nvPr/>
          </p:nvSpPr>
          <p:spPr bwMode="auto">
            <a:xfrm>
              <a:off x="7172065" y="3725824"/>
              <a:ext cx="352330" cy="642946"/>
            </a:xfrm>
            <a:custGeom>
              <a:avLst/>
              <a:gdLst>
                <a:gd name="T0" fmla="*/ 314 w 314"/>
                <a:gd name="T1" fmla="*/ 286 h 573"/>
                <a:gd name="T2" fmla="*/ 0 w 314"/>
                <a:gd name="T3" fmla="*/ 0 h 573"/>
                <a:gd name="T4" fmla="*/ 0 w 314"/>
                <a:gd name="T5" fmla="*/ 286 h 573"/>
                <a:gd name="T6" fmla="*/ 0 w 314"/>
                <a:gd name="T7" fmla="*/ 573 h 573"/>
                <a:gd name="T8" fmla="*/ 314 w 314"/>
                <a:gd name="T9" fmla="*/ 286 h 573"/>
              </a:gdLst>
              <a:ahLst/>
              <a:cxnLst>
                <a:cxn ang="0">
                  <a:pos x="T0" y="T1"/>
                </a:cxn>
                <a:cxn ang="0">
                  <a:pos x="T2" y="T3"/>
                </a:cxn>
                <a:cxn ang="0">
                  <a:pos x="T4" y="T5"/>
                </a:cxn>
                <a:cxn ang="0">
                  <a:pos x="T6" y="T7"/>
                </a:cxn>
                <a:cxn ang="0">
                  <a:pos x="T8" y="T9"/>
                </a:cxn>
              </a:cxnLst>
              <a:rect l="0" t="0" r="r" b="b"/>
              <a:pathLst>
                <a:path w="314" h="573">
                  <a:moveTo>
                    <a:pt x="314" y="286"/>
                  </a:moveTo>
                  <a:lnTo>
                    <a:pt x="0" y="0"/>
                  </a:lnTo>
                  <a:lnTo>
                    <a:pt x="0" y="286"/>
                  </a:lnTo>
                  <a:lnTo>
                    <a:pt x="0" y="573"/>
                  </a:lnTo>
                  <a:lnTo>
                    <a:pt x="314" y="286"/>
                  </a:lnTo>
                  <a:close/>
                </a:path>
              </a:pathLst>
            </a:custGeom>
            <a:grpFill/>
            <a:ln>
              <a:noFill/>
            </a:ln>
          </p:spPr>
          <p:txBody>
            <a:bodyPr vert="horz" wrap="square" lIns="91413" tIns="45707" rIns="91413" bIns="45707" numCol="1" anchor="t" anchorCtr="0" compatLnSpc="1"/>
            <a:lstStyle/>
            <a:p>
              <a:endParaRPr lang="en-US" sz="1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28" name="Rectangle 52"/>
          <p:cNvSpPr/>
          <p:nvPr/>
        </p:nvSpPr>
        <p:spPr>
          <a:xfrm>
            <a:off x="8042225" y="3619433"/>
            <a:ext cx="2089957" cy="1292181"/>
          </a:xfrm>
          <a:prstGeom prst="rect">
            <a:avLst/>
          </a:prstGeom>
        </p:spPr>
        <p:txBody>
          <a:bodyPr wrap="square">
            <a:spAutoFit/>
          </a:bodyPr>
          <a:lstStyle/>
          <a:p>
            <a:pPr>
              <a:lnSpc>
                <a:spcPct val="150000"/>
              </a:lnSpc>
            </a:pPr>
            <a:r>
              <a:rPr lang="zh-CN" altLang="en-US" sz="2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2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nSpc>
                <a:spcPct val="150000"/>
              </a:lnSpc>
            </a:pPr>
            <a:r>
              <a:rPr lang="zh-CN" alt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9" name="Rectangle 53"/>
          <p:cNvSpPr/>
          <p:nvPr/>
        </p:nvSpPr>
        <p:spPr>
          <a:xfrm>
            <a:off x="7752549" y="1591842"/>
            <a:ext cx="2089957" cy="1292181"/>
          </a:xfrm>
          <a:prstGeom prst="rect">
            <a:avLst/>
          </a:prstGeom>
        </p:spPr>
        <p:txBody>
          <a:bodyPr wrap="square">
            <a:spAutoFit/>
          </a:bodyPr>
          <a:lstStyle/>
          <a:p>
            <a:pPr>
              <a:lnSpc>
                <a:spcPct val="150000"/>
              </a:lnSpc>
            </a:pPr>
            <a:r>
              <a:rPr lang="zh-CN" altLang="en-US" sz="2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2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nSpc>
                <a:spcPct val="150000"/>
              </a:lnSpc>
            </a:pPr>
            <a:r>
              <a:rPr lang="zh-CN" alt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0" name="Rectangle 54"/>
          <p:cNvSpPr/>
          <p:nvPr/>
        </p:nvSpPr>
        <p:spPr>
          <a:xfrm>
            <a:off x="2425504" y="4583276"/>
            <a:ext cx="2089957" cy="1292181"/>
          </a:xfrm>
          <a:prstGeom prst="rect">
            <a:avLst/>
          </a:prstGeom>
        </p:spPr>
        <p:txBody>
          <a:bodyPr wrap="square">
            <a:spAutoFit/>
          </a:bodyPr>
          <a:lstStyle/>
          <a:p>
            <a:pPr algn="r">
              <a:lnSpc>
                <a:spcPct val="150000"/>
              </a:lnSpc>
            </a:pPr>
            <a:r>
              <a:rPr lang="zh-CN" altLang="en-US" sz="2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2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r">
              <a:lnSpc>
                <a:spcPct val="150000"/>
              </a:lnSpc>
            </a:pPr>
            <a:r>
              <a:rPr lang="zh-CN" alt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1" name="Rectangle 55"/>
          <p:cNvSpPr/>
          <p:nvPr/>
        </p:nvSpPr>
        <p:spPr>
          <a:xfrm>
            <a:off x="2672582" y="2609266"/>
            <a:ext cx="2089957" cy="1292181"/>
          </a:xfrm>
          <a:prstGeom prst="rect">
            <a:avLst/>
          </a:prstGeom>
        </p:spPr>
        <p:txBody>
          <a:bodyPr wrap="square">
            <a:spAutoFit/>
          </a:bodyPr>
          <a:lstStyle/>
          <a:p>
            <a:pPr algn="r">
              <a:lnSpc>
                <a:spcPct val="150000"/>
              </a:lnSpc>
            </a:pPr>
            <a:r>
              <a:rPr lang="zh-CN" altLang="en-US" sz="2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2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r">
              <a:lnSpc>
                <a:spcPct val="150000"/>
              </a:lnSpc>
            </a:pPr>
            <a:r>
              <a:rPr lang="zh-CN" alt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2" name="文本框 31"/>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22135871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2" presetClass="entr" presetSubtype="4"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8" fill="hold" nodeType="with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4"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par>
                                    <p:cTn id="19" presetID="22" presetClass="entr" presetSubtype="2" fill="hold" nodeType="withEffect">
                                      <p:stCondLst>
                                        <p:cond delay="1000"/>
                                      </p:stCondLst>
                                      <p:childTnLst>
                                        <p:set>
                                          <p:cBhvr>
                                            <p:cTn id="20" dur="1" fill="hold">
                                              <p:stCondLst>
                                                <p:cond delay="0"/>
                                              </p:stCondLst>
                                            </p:cTn>
                                            <p:tgtEl>
                                              <p:spTgt spid="19"/>
                                            </p:tgtEl>
                                            <p:attrNameLst>
                                              <p:attrName>style.visibility</p:attrName>
                                            </p:attrNameLst>
                                          </p:cBhvr>
                                          <p:to>
                                            <p:strVal val="visible"/>
                                          </p:to>
                                        </p:set>
                                        <p:animEffect transition="in" filter="wipe(right)">
                                          <p:cBhvr>
                                            <p:cTn id="21" dur="500"/>
                                            <p:tgtEl>
                                              <p:spTgt spid="19"/>
                                            </p:tgtEl>
                                          </p:cBhvr>
                                        </p:animEffect>
                                      </p:childTnLst>
                                    </p:cTn>
                                  </p:par>
                                  <p:par>
                                    <p:cTn id="22" presetID="22" presetClass="entr" presetSubtype="4" fill="hold" nodeType="withEffect">
                                      <p:stCondLst>
                                        <p:cond delay="150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8" fill="hold" nodeType="withEffect">
                                      <p:stCondLst>
                                        <p:cond delay="175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par>
                                    <p:cTn id="28" presetID="22" presetClass="entr" presetSubtype="4" fill="hold" nodeType="withEffect">
                                      <p:stCondLst>
                                        <p:cond delay="225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par>
                                    <p:cTn id="31" presetID="22" presetClass="entr" presetSubtype="2" fill="hold" nodeType="withEffect">
                                      <p:stCondLst>
                                        <p:cond delay="2500"/>
                                      </p:stCondLst>
                                      <p:childTnLst>
                                        <p:set>
                                          <p:cBhvr>
                                            <p:cTn id="32" dur="1" fill="hold">
                                              <p:stCondLst>
                                                <p:cond delay="0"/>
                                              </p:stCondLst>
                                            </p:cTn>
                                            <p:tgtEl>
                                              <p:spTgt spid="22"/>
                                            </p:tgtEl>
                                            <p:attrNameLst>
                                              <p:attrName>style.visibility</p:attrName>
                                            </p:attrNameLst>
                                          </p:cBhvr>
                                          <p:to>
                                            <p:strVal val="visible"/>
                                          </p:to>
                                        </p:set>
                                        <p:animEffect transition="in" filter="wipe(right)">
                                          <p:cBhvr>
                                            <p:cTn id="33" dur="500"/>
                                            <p:tgtEl>
                                              <p:spTgt spid="22"/>
                                            </p:tgtEl>
                                          </p:cBhvr>
                                        </p:animEffect>
                                      </p:childTnLst>
                                    </p:cTn>
                                  </p:par>
                                  <p:par>
                                    <p:cTn id="34" presetID="2" presetClass="entr" presetSubtype="4" fill="hold" grpId="0" nodeType="withEffect" p14:presetBounceEnd="58000">
                                      <p:stCondLst>
                                        <p:cond delay="2250"/>
                                      </p:stCondLst>
                                      <p:childTnLst>
                                        <p:set>
                                          <p:cBhvr>
                                            <p:cTn id="35" dur="1" fill="hold">
                                              <p:stCondLst>
                                                <p:cond delay="0"/>
                                              </p:stCondLst>
                                            </p:cTn>
                                            <p:tgtEl>
                                              <p:spTgt spid="30"/>
                                            </p:tgtEl>
                                            <p:attrNameLst>
                                              <p:attrName>style.visibility</p:attrName>
                                            </p:attrNameLst>
                                          </p:cBhvr>
                                          <p:to>
                                            <p:strVal val="visible"/>
                                          </p:to>
                                        </p:set>
                                        <p:anim calcmode="lin" valueType="num" p14:bounceEnd="58000">
                                          <p:cBhvr additive="base">
                                            <p:cTn id="36" dur="1250" fill="hold"/>
                                            <p:tgtEl>
                                              <p:spTgt spid="30"/>
                                            </p:tgtEl>
                                            <p:attrNameLst>
                                              <p:attrName>ppt_x</p:attrName>
                                            </p:attrNameLst>
                                          </p:cBhvr>
                                          <p:tavLst>
                                            <p:tav tm="0">
                                              <p:val>
                                                <p:strVal val="#ppt_x"/>
                                              </p:val>
                                            </p:tav>
                                            <p:tav tm="100000">
                                              <p:val>
                                                <p:strVal val="#ppt_x"/>
                                              </p:val>
                                            </p:tav>
                                          </p:tavLst>
                                        </p:anim>
                                        <p:anim calcmode="lin" valueType="num" p14:bounceEnd="58000">
                                          <p:cBhvr additive="base">
                                            <p:cTn id="37" dur="1250" fill="hold"/>
                                            <p:tgtEl>
                                              <p:spTgt spid="3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14:presetBounceEnd="58000">
                                      <p:stCondLst>
                                        <p:cond delay="1750"/>
                                      </p:stCondLst>
                                      <p:childTnLst>
                                        <p:set>
                                          <p:cBhvr>
                                            <p:cTn id="39" dur="1" fill="hold">
                                              <p:stCondLst>
                                                <p:cond delay="0"/>
                                              </p:stCondLst>
                                            </p:cTn>
                                            <p:tgtEl>
                                              <p:spTgt spid="28"/>
                                            </p:tgtEl>
                                            <p:attrNameLst>
                                              <p:attrName>style.visibility</p:attrName>
                                            </p:attrNameLst>
                                          </p:cBhvr>
                                          <p:to>
                                            <p:strVal val="visible"/>
                                          </p:to>
                                        </p:set>
                                        <p:anim calcmode="lin" valueType="num" p14:bounceEnd="58000">
                                          <p:cBhvr additive="base">
                                            <p:cTn id="40" dur="1250" fill="hold"/>
                                            <p:tgtEl>
                                              <p:spTgt spid="28"/>
                                            </p:tgtEl>
                                            <p:attrNameLst>
                                              <p:attrName>ppt_x</p:attrName>
                                            </p:attrNameLst>
                                          </p:cBhvr>
                                          <p:tavLst>
                                            <p:tav tm="0">
                                              <p:val>
                                                <p:strVal val="#ppt_x"/>
                                              </p:val>
                                            </p:tav>
                                            <p:tav tm="100000">
                                              <p:val>
                                                <p:strVal val="#ppt_x"/>
                                              </p:val>
                                            </p:tav>
                                          </p:tavLst>
                                        </p:anim>
                                        <p:anim calcmode="lin" valueType="num" p14:bounceEnd="58000">
                                          <p:cBhvr additive="base">
                                            <p:cTn id="41" dur="125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14:presetBounceEnd="58000">
                                      <p:stCondLst>
                                        <p:cond delay="1250"/>
                                      </p:stCondLst>
                                      <p:childTnLst>
                                        <p:set>
                                          <p:cBhvr>
                                            <p:cTn id="43" dur="1" fill="hold">
                                              <p:stCondLst>
                                                <p:cond delay="0"/>
                                              </p:stCondLst>
                                            </p:cTn>
                                            <p:tgtEl>
                                              <p:spTgt spid="31"/>
                                            </p:tgtEl>
                                            <p:attrNameLst>
                                              <p:attrName>style.visibility</p:attrName>
                                            </p:attrNameLst>
                                          </p:cBhvr>
                                          <p:to>
                                            <p:strVal val="visible"/>
                                          </p:to>
                                        </p:set>
                                        <p:anim calcmode="lin" valueType="num" p14:bounceEnd="58000">
                                          <p:cBhvr additive="base">
                                            <p:cTn id="44" dur="1250" fill="hold"/>
                                            <p:tgtEl>
                                              <p:spTgt spid="31"/>
                                            </p:tgtEl>
                                            <p:attrNameLst>
                                              <p:attrName>ppt_x</p:attrName>
                                            </p:attrNameLst>
                                          </p:cBhvr>
                                          <p:tavLst>
                                            <p:tav tm="0">
                                              <p:val>
                                                <p:strVal val="#ppt_x"/>
                                              </p:val>
                                            </p:tav>
                                            <p:tav tm="100000">
                                              <p:val>
                                                <p:strVal val="#ppt_x"/>
                                              </p:val>
                                            </p:tav>
                                          </p:tavLst>
                                        </p:anim>
                                        <p:anim calcmode="lin" valueType="num" p14:bounceEnd="58000">
                                          <p:cBhvr additive="base">
                                            <p:cTn id="45" dur="1250" fill="hold"/>
                                            <p:tgtEl>
                                              <p:spTgt spid="3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14:presetBounceEnd="58000">
                                      <p:stCondLst>
                                        <p:cond delay="750"/>
                                      </p:stCondLst>
                                      <p:childTnLst>
                                        <p:set>
                                          <p:cBhvr>
                                            <p:cTn id="47" dur="1" fill="hold">
                                              <p:stCondLst>
                                                <p:cond delay="0"/>
                                              </p:stCondLst>
                                            </p:cTn>
                                            <p:tgtEl>
                                              <p:spTgt spid="29"/>
                                            </p:tgtEl>
                                            <p:attrNameLst>
                                              <p:attrName>style.visibility</p:attrName>
                                            </p:attrNameLst>
                                          </p:cBhvr>
                                          <p:to>
                                            <p:strVal val="visible"/>
                                          </p:to>
                                        </p:set>
                                        <p:anim calcmode="lin" valueType="num" p14:bounceEnd="58000">
                                          <p:cBhvr additive="base">
                                            <p:cTn id="48" dur="1250" fill="hold"/>
                                            <p:tgtEl>
                                              <p:spTgt spid="29"/>
                                            </p:tgtEl>
                                            <p:attrNameLst>
                                              <p:attrName>ppt_x</p:attrName>
                                            </p:attrNameLst>
                                          </p:cBhvr>
                                          <p:tavLst>
                                            <p:tav tm="0">
                                              <p:val>
                                                <p:strVal val="#ppt_x"/>
                                              </p:val>
                                            </p:tav>
                                            <p:tav tm="100000">
                                              <p:val>
                                                <p:strVal val="#ppt_x"/>
                                              </p:val>
                                            </p:tav>
                                          </p:tavLst>
                                        </p:anim>
                                        <p:anim calcmode="lin" valueType="num" p14:bounceEnd="58000">
                                          <p:cBhvr additive="base">
                                            <p:cTn id="49" dur="12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8" grpId="0"/>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2" presetClass="entr" presetSubtype="4"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par>
                                    <p:cTn id="13" presetID="22" presetClass="entr" presetSubtype="8" fill="hold" nodeType="withEffect">
                                      <p:stCondLst>
                                        <p:cond delay="25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4" fill="hold" nodeType="withEffect">
                                      <p:stCondLst>
                                        <p:cond delay="75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par>
                                    <p:cTn id="19" presetID="22" presetClass="entr" presetSubtype="2" fill="hold" nodeType="withEffect">
                                      <p:stCondLst>
                                        <p:cond delay="1000"/>
                                      </p:stCondLst>
                                      <p:childTnLst>
                                        <p:set>
                                          <p:cBhvr>
                                            <p:cTn id="20" dur="1" fill="hold">
                                              <p:stCondLst>
                                                <p:cond delay="0"/>
                                              </p:stCondLst>
                                            </p:cTn>
                                            <p:tgtEl>
                                              <p:spTgt spid="19"/>
                                            </p:tgtEl>
                                            <p:attrNameLst>
                                              <p:attrName>style.visibility</p:attrName>
                                            </p:attrNameLst>
                                          </p:cBhvr>
                                          <p:to>
                                            <p:strVal val="visible"/>
                                          </p:to>
                                        </p:set>
                                        <p:animEffect transition="in" filter="wipe(right)">
                                          <p:cBhvr>
                                            <p:cTn id="21" dur="500"/>
                                            <p:tgtEl>
                                              <p:spTgt spid="19"/>
                                            </p:tgtEl>
                                          </p:cBhvr>
                                        </p:animEffect>
                                      </p:childTnLst>
                                    </p:cTn>
                                  </p:par>
                                  <p:par>
                                    <p:cTn id="22" presetID="22" presetClass="entr" presetSubtype="4" fill="hold" nodeType="withEffect">
                                      <p:stCondLst>
                                        <p:cond delay="150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8" fill="hold" nodeType="withEffect">
                                      <p:stCondLst>
                                        <p:cond delay="175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par>
                                    <p:cTn id="28" presetID="22" presetClass="entr" presetSubtype="4" fill="hold" nodeType="withEffect">
                                      <p:stCondLst>
                                        <p:cond delay="225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500"/>
                                            <p:tgtEl>
                                              <p:spTgt spid="16"/>
                                            </p:tgtEl>
                                          </p:cBhvr>
                                        </p:animEffect>
                                      </p:childTnLst>
                                    </p:cTn>
                                  </p:par>
                                  <p:par>
                                    <p:cTn id="31" presetID="22" presetClass="entr" presetSubtype="2" fill="hold" nodeType="withEffect">
                                      <p:stCondLst>
                                        <p:cond delay="2500"/>
                                      </p:stCondLst>
                                      <p:childTnLst>
                                        <p:set>
                                          <p:cBhvr>
                                            <p:cTn id="32" dur="1" fill="hold">
                                              <p:stCondLst>
                                                <p:cond delay="0"/>
                                              </p:stCondLst>
                                            </p:cTn>
                                            <p:tgtEl>
                                              <p:spTgt spid="22"/>
                                            </p:tgtEl>
                                            <p:attrNameLst>
                                              <p:attrName>style.visibility</p:attrName>
                                            </p:attrNameLst>
                                          </p:cBhvr>
                                          <p:to>
                                            <p:strVal val="visible"/>
                                          </p:to>
                                        </p:set>
                                        <p:animEffect transition="in" filter="wipe(right)">
                                          <p:cBhvr>
                                            <p:cTn id="33" dur="500"/>
                                            <p:tgtEl>
                                              <p:spTgt spid="22"/>
                                            </p:tgtEl>
                                          </p:cBhvr>
                                        </p:animEffect>
                                      </p:childTnLst>
                                    </p:cTn>
                                  </p:par>
                                  <p:par>
                                    <p:cTn id="34" presetID="2" presetClass="entr" presetSubtype="4" fill="hold" grpId="0" nodeType="withEffect">
                                      <p:stCondLst>
                                        <p:cond delay="225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1250" fill="hold"/>
                                            <p:tgtEl>
                                              <p:spTgt spid="30"/>
                                            </p:tgtEl>
                                            <p:attrNameLst>
                                              <p:attrName>ppt_x</p:attrName>
                                            </p:attrNameLst>
                                          </p:cBhvr>
                                          <p:tavLst>
                                            <p:tav tm="0">
                                              <p:val>
                                                <p:strVal val="#ppt_x"/>
                                              </p:val>
                                            </p:tav>
                                            <p:tav tm="100000">
                                              <p:val>
                                                <p:strVal val="#ppt_x"/>
                                              </p:val>
                                            </p:tav>
                                          </p:tavLst>
                                        </p:anim>
                                        <p:anim calcmode="lin" valueType="num">
                                          <p:cBhvr additive="base">
                                            <p:cTn id="37" dur="1250" fill="hold"/>
                                            <p:tgtEl>
                                              <p:spTgt spid="3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175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1250" fill="hold"/>
                                            <p:tgtEl>
                                              <p:spTgt spid="28"/>
                                            </p:tgtEl>
                                            <p:attrNameLst>
                                              <p:attrName>ppt_x</p:attrName>
                                            </p:attrNameLst>
                                          </p:cBhvr>
                                          <p:tavLst>
                                            <p:tav tm="0">
                                              <p:val>
                                                <p:strVal val="#ppt_x"/>
                                              </p:val>
                                            </p:tav>
                                            <p:tav tm="100000">
                                              <p:val>
                                                <p:strVal val="#ppt_x"/>
                                              </p:val>
                                            </p:tav>
                                          </p:tavLst>
                                        </p:anim>
                                        <p:anim calcmode="lin" valueType="num">
                                          <p:cBhvr additive="base">
                                            <p:cTn id="41" dur="1250" fill="hold"/>
                                            <p:tgtEl>
                                              <p:spTgt spid="28"/>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125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1250" fill="hold"/>
                                            <p:tgtEl>
                                              <p:spTgt spid="31"/>
                                            </p:tgtEl>
                                            <p:attrNameLst>
                                              <p:attrName>ppt_x</p:attrName>
                                            </p:attrNameLst>
                                          </p:cBhvr>
                                          <p:tavLst>
                                            <p:tav tm="0">
                                              <p:val>
                                                <p:strVal val="#ppt_x"/>
                                              </p:val>
                                            </p:tav>
                                            <p:tav tm="100000">
                                              <p:val>
                                                <p:strVal val="#ppt_x"/>
                                              </p:val>
                                            </p:tav>
                                          </p:tavLst>
                                        </p:anim>
                                        <p:anim calcmode="lin" valueType="num">
                                          <p:cBhvr additive="base">
                                            <p:cTn id="45" dur="1250" fill="hold"/>
                                            <p:tgtEl>
                                              <p:spTgt spid="31"/>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75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1250" fill="hold"/>
                                            <p:tgtEl>
                                              <p:spTgt spid="29"/>
                                            </p:tgtEl>
                                            <p:attrNameLst>
                                              <p:attrName>ppt_x</p:attrName>
                                            </p:attrNameLst>
                                          </p:cBhvr>
                                          <p:tavLst>
                                            <p:tav tm="0">
                                              <p:val>
                                                <p:strVal val="#ppt_x"/>
                                              </p:val>
                                            </p:tav>
                                            <p:tav tm="100000">
                                              <p:val>
                                                <p:strVal val="#ppt_x"/>
                                              </p:val>
                                            </p:tav>
                                          </p:tavLst>
                                        </p:anim>
                                        <p:anim calcmode="lin" valueType="num">
                                          <p:cBhvr additive="base">
                                            <p:cTn id="49" dur="12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8" grpId="0"/>
          <p:bldP spid="29" grpId="0"/>
          <p:bldP spid="30" grpId="0"/>
          <p:bldP spid="3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 name="Group 21"/>
          <p:cNvGrpSpPr/>
          <p:nvPr/>
        </p:nvGrpSpPr>
        <p:grpSpPr>
          <a:xfrm>
            <a:off x="4059515" y="1569024"/>
            <a:ext cx="1998860" cy="930906"/>
            <a:chOff x="4058926" y="1568485"/>
            <a:chExt cx="1999438" cy="931175"/>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4" name="Rectangle 5"/>
            <p:cNvSpPr>
              <a:spLocks noChangeArrowheads="1"/>
            </p:cNvSpPr>
            <p:nvPr/>
          </p:nvSpPr>
          <p:spPr bwMode="auto">
            <a:xfrm>
              <a:off x="4421049" y="1796105"/>
              <a:ext cx="1637315" cy="478520"/>
            </a:xfrm>
            <a:prstGeom prst="rect">
              <a:avLst/>
            </a:prstGeom>
            <a:grpFill/>
            <a:ln>
              <a:noFill/>
            </a:ln>
          </p:spPr>
          <p:txBody>
            <a:bodyPr vert="horz" wrap="square" lIns="91413" tIns="45707" rIns="91413" bIns="45707" numCol="1" anchor="t" anchorCtr="0" compatLnSpc="1"/>
            <a:lstStyle/>
            <a:p>
              <a:r>
                <a:rPr lang="zh-CN" altLang="en-US" sz="1999" dirty="0">
                  <a:solidFill>
                    <a:srgbClr val="FFFFFF"/>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049" dirty="0">
                <a:solidFill>
                  <a:srgbClr val="FFFFFF"/>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 name="Freeform 6"/>
            <p:cNvSpPr/>
            <p:nvPr/>
          </p:nvSpPr>
          <p:spPr bwMode="auto">
            <a:xfrm>
              <a:off x="4058926" y="1568485"/>
              <a:ext cx="406096" cy="931175"/>
            </a:xfrm>
            <a:custGeom>
              <a:avLst/>
              <a:gdLst>
                <a:gd name="T0" fmla="*/ 0 w 157"/>
                <a:gd name="T1" fmla="*/ 180 h 360"/>
                <a:gd name="T2" fmla="*/ 157 w 157"/>
                <a:gd name="T3" fmla="*/ 360 h 360"/>
                <a:gd name="T4" fmla="*/ 157 w 157"/>
                <a:gd name="T5" fmla="*/ 180 h 360"/>
                <a:gd name="T6" fmla="*/ 157 w 157"/>
                <a:gd name="T7" fmla="*/ 0 h 360"/>
                <a:gd name="T8" fmla="*/ 0 w 157"/>
                <a:gd name="T9" fmla="*/ 180 h 360"/>
              </a:gdLst>
              <a:ahLst/>
              <a:cxnLst>
                <a:cxn ang="0">
                  <a:pos x="T0" y="T1"/>
                </a:cxn>
                <a:cxn ang="0">
                  <a:pos x="T2" y="T3"/>
                </a:cxn>
                <a:cxn ang="0">
                  <a:pos x="T4" y="T5"/>
                </a:cxn>
                <a:cxn ang="0">
                  <a:pos x="T6" y="T7"/>
                </a:cxn>
                <a:cxn ang="0">
                  <a:pos x="T8" y="T9"/>
                </a:cxn>
              </a:cxnLst>
              <a:rect l="0" t="0" r="r" b="b"/>
              <a:pathLst>
                <a:path w="157" h="360">
                  <a:moveTo>
                    <a:pt x="0" y="180"/>
                  </a:moveTo>
                  <a:lnTo>
                    <a:pt x="157" y="360"/>
                  </a:lnTo>
                  <a:lnTo>
                    <a:pt x="157" y="180"/>
                  </a:lnTo>
                  <a:lnTo>
                    <a:pt x="157" y="0"/>
                  </a:lnTo>
                  <a:lnTo>
                    <a:pt x="0" y="180"/>
                  </a:lnTo>
                  <a:close/>
                </a:path>
              </a:pathLst>
            </a:custGeom>
            <a:grpFill/>
            <a:ln>
              <a:noFill/>
            </a:ln>
          </p:spPr>
          <p:txBody>
            <a:bodyPr vert="horz" wrap="square" lIns="91413" tIns="45707" rIns="91413" bIns="45707" numCol="1" anchor="t" anchorCtr="0" compatLnSpc="1"/>
            <a:lstStyle/>
            <a:p>
              <a:endParaRPr lang="en-US" sz="19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6" name="Oval 7"/>
          <p:cNvSpPr>
            <a:spLocks noChangeArrowheads="1"/>
          </p:cNvSpPr>
          <p:nvPr/>
        </p:nvSpPr>
        <p:spPr bwMode="auto">
          <a:xfrm>
            <a:off x="5771347" y="1444903"/>
            <a:ext cx="1171389" cy="1179147"/>
          </a:xfrm>
          <a:prstGeom prst="ellips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vert="horz" wrap="square" lIns="91413" tIns="45707" rIns="91413" bIns="45707" numCol="1" anchor="ctr" anchorCtr="0" compatLnSpc="1"/>
          <a:lstStyle/>
          <a:p>
            <a:pPr algn="ctr"/>
            <a:r>
              <a:rPr lang="en-US" sz="3998"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d</a:t>
            </a:r>
          </a:p>
        </p:txBody>
      </p:sp>
      <p:grpSp>
        <p:nvGrpSpPr>
          <p:cNvPr id="7" name="Group 20"/>
          <p:cNvGrpSpPr/>
          <p:nvPr/>
        </p:nvGrpSpPr>
        <p:grpSpPr>
          <a:xfrm>
            <a:off x="6058375" y="2636979"/>
            <a:ext cx="1844202" cy="938662"/>
            <a:chOff x="6058364" y="2636749"/>
            <a:chExt cx="1844736" cy="938934"/>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8" name="Rectangle 8"/>
            <p:cNvSpPr>
              <a:spLocks noChangeArrowheads="1"/>
            </p:cNvSpPr>
            <p:nvPr/>
          </p:nvSpPr>
          <p:spPr bwMode="auto">
            <a:xfrm>
              <a:off x="6058364" y="2861783"/>
              <a:ext cx="1438640" cy="478520"/>
            </a:xfrm>
            <a:prstGeom prst="rect">
              <a:avLst/>
            </a:prstGeom>
            <a:grpFill/>
            <a:ln>
              <a:noFill/>
            </a:ln>
          </p:spPr>
          <p:txBody>
            <a:bodyPr vert="horz" wrap="square" lIns="91413" tIns="45707" rIns="91413" bIns="45707" numCol="1" anchor="t" anchorCtr="0" compatLnSpc="1"/>
            <a:lstStyle/>
            <a:p>
              <a:pPr algn="r"/>
              <a:r>
                <a:rPr lang="zh-CN" altLang="en-US" sz="1999" dirty="0">
                  <a:solidFill>
                    <a:srgbClr val="FFFFFF"/>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049" dirty="0">
                <a:solidFill>
                  <a:srgbClr val="FFFFFF"/>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 name="Freeform 9"/>
            <p:cNvSpPr/>
            <p:nvPr/>
          </p:nvSpPr>
          <p:spPr bwMode="auto">
            <a:xfrm>
              <a:off x="7497004" y="2636749"/>
              <a:ext cx="406096" cy="938934"/>
            </a:xfrm>
            <a:custGeom>
              <a:avLst/>
              <a:gdLst>
                <a:gd name="T0" fmla="*/ 157 w 157"/>
                <a:gd name="T1" fmla="*/ 180 h 363"/>
                <a:gd name="T2" fmla="*/ 0 w 157"/>
                <a:gd name="T3" fmla="*/ 363 h 363"/>
                <a:gd name="T4" fmla="*/ 0 w 157"/>
                <a:gd name="T5" fmla="*/ 180 h 363"/>
                <a:gd name="T6" fmla="*/ 0 w 157"/>
                <a:gd name="T7" fmla="*/ 0 h 363"/>
                <a:gd name="T8" fmla="*/ 157 w 157"/>
                <a:gd name="T9" fmla="*/ 180 h 363"/>
              </a:gdLst>
              <a:ahLst/>
              <a:cxnLst>
                <a:cxn ang="0">
                  <a:pos x="T0" y="T1"/>
                </a:cxn>
                <a:cxn ang="0">
                  <a:pos x="T2" y="T3"/>
                </a:cxn>
                <a:cxn ang="0">
                  <a:pos x="T4" y="T5"/>
                </a:cxn>
                <a:cxn ang="0">
                  <a:pos x="T6" y="T7"/>
                </a:cxn>
                <a:cxn ang="0">
                  <a:pos x="T8" y="T9"/>
                </a:cxn>
              </a:cxnLst>
              <a:rect l="0" t="0" r="r" b="b"/>
              <a:pathLst>
                <a:path w="157" h="363">
                  <a:moveTo>
                    <a:pt x="157" y="180"/>
                  </a:moveTo>
                  <a:lnTo>
                    <a:pt x="0" y="363"/>
                  </a:lnTo>
                  <a:lnTo>
                    <a:pt x="0" y="180"/>
                  </a:lnTo>
                  <a:lnTo>
                    <a:pt x="0" y="0"/>
                  </a:lnTo>
                  <a:lnTo>
                    <a:pt x="157" y="180"/>
                  </a:lnTo>
                  <a:close/>
                </a:path>
              </a:pathLst>
            </a:custGeom>
            <a:grpFill/>
            <a:ln>
              <a:noFill/>
            </a:ln>
          </p:spPr>
          <p:txBody>
            <a:bodyPr vert="horz" wrap="square" lIns="91413" tIns="45707" rIns="91413" bIns="45707" numCol="1" anchor="t" anchorCtr="0" compatLnSpc="1"/>
            <a:lstStyle/>
            <a:p>
              <a:endParaRPr lang="en-US" sz="19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10" name="Oval 10"/>
          <p:cNvSpPr>
            <a:spLocks noChangeArrowheads="1"/>
          </p:cNvSpPr>
          <p:nvPr/>
        </p:nvSpPr>
        <p:spPr bwMode="auto">
          <a:xfrm>
            <a:off x="5091269" y="2520616"/>
            <a:ext cx="1171389" cy="1171389"/>
          </a:xfrm>
          <a:prstGeom prst="ellips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vert="horz" wrap="square" lIns="91413" tIns="45707" rIns="91413" bIns="45707" numCol="1" anchor="ctr" anchorCtr="0" compatLnSpc="1"/>
          <a:lstStyle/>
          <a:p>
            <a:pPr algn="ctr"/>
            <a:r>
              <a:rPr lang="en-US" sz="3998"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s</a:t>
            </a:r>
          </a:p>
        </p:txBody>
      </p:sp>
      <p:grpSp>
        <p:nvGrpSpPr>
          <p:cNvPr id="11" name="Group 18"/>
          <p:cNvGrpSpPr/>
          <p:nvPr/>
        </p:nvGrpSpPr>
        <p:grpSpPr>
          <a:xfrm>
            <a:off x="5980801" y="4770304"/>
            <a:ext cx="1985931" cy="938662"/>
            <a:chOff x="5980767" y="4770691"/>
            <a:chExt cx="1986505" cy="938934"/>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12" name="Rectangle 11"/>
            <p:cNvSpPr>
              <a:spLocks noChangeArrowheads="1"/>
            </p:cNvSpPr>
            <p:nvPr/>
          </p:nvSpPr>
          <p:spPr bwMode="auto">
            <a:xfrm>
              <a:off x="5980767" y="5003484"/>
              <a:ext cx="1624382" cy="473347"/>
            </a:xfrm>
            <a:prstGeom prst="rect">
              <a:avLst/>
            </a:prstGeom>
            <a:grpFill/>
            <a:ln>
              <a:noFill/>
            </a:ln>
          </p:spPr>
          <p:txBody>
            <a:bodyPr vert="horz" wrap="square" lIns="91413" tIns="45707" rIns="91413" bIns="45707" numCol="1" anchor="t" anchorCtr="0" compatLnSpc="1"/>
            <a:lstStyle/>
            <a:p>
              <a:pPr algn="r"/>
              <a:r>
                <a:rPr lang="zh-CN" altLang="en-US" sz="1999" dirty="0">
                  <a:solidFill>
                    <a:srgbClr val="FFFFFF"/>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049" dirty="0">
                <a:solidFill>
                  <a:srgbClr val="FFFFFF"/>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3" name="Freeform 12"/>
            <p:cNvSpPr/>
            <p:nvPr/>
          </p:nvSpPr>
          <p:spPr bwMode="auto">
            <a:xfrm>
              <a:off x="7563763" y="4770691"/>
              <a:ext cx="403509" cy="938934"/>
            </a:xfrm>
            <a:custGeom>
              <a:avLst/>
              <a:gdLst>
                <a:gd name="T0" fmla="*/ 156 w 156"/>
                <a:gd name="T1" fmla="*/ 181 h 363"/>
                <a:gd name="T2" fmla="*/ 0 w 156"/>
                <a:gd name="T3" fmla="*/ 363 h 363"/>
                <a:gd name="T4" fmla="*/ 0 w 156"/>
                <a:gd name="T5" fmla="*/ 181 h 363"/>
                <a:gd name="T6" fmla="*/ 0 w 156"/>
                <a:gd name="T7" fmla="*/ 0 h 363"/>
                <a:gd name="T8" fmla="*/ 156 w 156"/>
                <a:gd name="T9" fmla="*/ 181 h 363"/>
              </a:gdLst>
              <a:ahLst/>
              <a:cxnLst>
                <a:cxn ang="0">
                  <a:pos x="T0" y="T1"/>
                </a:cxn>
                <a:cxn ang="0">
                  <a:pos x="T2" y="T3"/>
                </a:cxn>
                <a:cxn ang="0">
                  <a:pos x="T4" y="T5"/>
                </a:cxn>
                <a:cxn ang="0">
                  <a:pos x="T6" y="T7"/>
                </a:cxn>
                <a:cxn ang="0">
                  <a:pos x="T8" y="T9"/>
                </a:cxn>
              </a:cxnLst>
              <a:rect l="0" t="0" r="r" b="b"/>
              <a:pathLst>
                <a:path w="156" h="363">
                  <a:moveTo>
                    <a:pt x="156" y="181"/>
                  </a:moveTo>
                  <a:lnTo>
                    <a:pt x="0" y="363"/>
                  </a:lnTo>
                  <a:lnTo>
                    <a:pt x="0" y="181"/>
                  </a:lnTo>
                  <a:lnTo>
                    <a:pt x="0" y="0"/>
                  </a:lnTo>
                  <a:lnTo>
                    <a:pt x="156" y="181"/>
                  </a:lnTo>
                  <a:close/>
                </a:path>
              </a:pathLst>
            </a:custGeom>
            <a:grpFill/>
            <a:ln>
              <a:noFill/>
            </a:ln>
          </p:spPr>
          <p:txBody>
            <a:bodyPr vert="horz" wrap="square" lIns="91413" tIns="45707" rIns="91413" bIns="45707" numCol="1" anchor="t" anchorCtr="0" compatLnSpc="1"/>
            <a:lstStyle/>
            <a:p>
              <a:endParaRPr lang="en-US" sz="19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14" name="Oval 13"/>
          <p:cNvSpPr>
            <a:spLocks noChangeArrowheads="1"/>
          </p:cNvSpPr>
          <p:nvPr/>
        </p:nvSpPr>
        <p:spPr bwMode="auto">
          <a:xfrm>
            <a:off x="5091269" y="4653940"/>
            <a:ext cx="1171389" cy="1171389"/>
          </a:xfrm>
          <a:prstGeom prst="ellips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vert="horz" wrap="square" lIns="91413" tIns="45707" rIns="91413" bIns="45707" numCol="1" anchor="ctr" anchorCtr="0" compatLnSpc="1"/>
          <a:lstStyle/>
          <a:p>
            <a:pPr algn="ctr"/>
            <a:r>
              <a:rPr lang="en-US" sz="3998"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b</a:t>
            </a:r>
          </a:p>
        </p:txBody>
      </p:sp>
      <p:grpSp>
        <p:nvGrpSpPr>
          <p:cNvPr id="15" name="Group 19"/>
          <p:cNvGrpSpPr/>
          <p:nvPr/>
        </p:nvGrpSpPr>
        <p:grpSpPr>
          <a:xfrm>
            <a:off x="4261212" y="3702348"/>
            <a:ext cx="1797165" cy="938662"/>
            <a:chOff x="4260680" y="3702427"/>
            <a:chExt cx="1797685" cy="938934"/>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16" name="Rectangle 14"/>
            <p:cNvSpPr>
              <a:spLocks noChangeArrowheads="1"/>
            </p:cNvSpPr>
            <p:nvPr/>
          </p:nvSpPr>
          <p:spPr bwMode="auto">
            <a:xfrm>
              <a:off x="4622804" y="3930047"/>
              <a:ext cx="1435561" cy="478520"/>
            </a:xfrm>
            <a:prstGeom prst="rect">
              <a:avLst/>
            </a:prstGeom>
            <a:grpFill/>
            <a:ln>
              <a:noFill/>
            </a:ln>
          </p:spPr>
          <p:txBody>
            <a:bodyPr vert="horz" wrap="square" lIns="91413" tIns="45707" rIns="91413" bIns="45707" numCol="1" anchor="t" anchorCtr="0" compatLnSpc="1"/>
            <a:lstStyle/>
            <a:p>
              <a:r>
                <a:rPr lang="zh-CN" altLang="en-US" sz="1999" dirty="0">
                  <a:solidFill>
                    <a:srgbClr val="FFFFFF"/>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049" dirty="0">
                <a:solidFill>
                  <a:srgbClr val="FFFFFF"/>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7" name="Freeform 15"/>
            <p:cNvSpPr/>
            <p:nvPr/>
          </p:nvSpPr>
          <p:spPr bwMode="auto">
            <a:xfrm>
              <a:off x="4260680" y="3702427"/>
              <a:ext cx="406096" cy="938934"/>
            </a:xfrm>
            <a:custGeom>
              <a:avLst/>
              <a:gdLst>
                <a:gd name="T0" fmla="*/ 0 w 157"/>
                <a:gd name="T1" fmla="*/ 181 h 363"/>
                <a:gd name="T2" fmla="*/ 157 w 157"/>
                <a:gd name="T3" fmla="*/ 363 h 363"/>
                <a:gd name="T4" fmla="*/ 157 w 157"/>
                <a:gd name="T5" fmla="*/ 181 h 363"/>
                <a:gd name="T6" fmla="*/ 157 w 157"/>
                <a:gd name="T7" fmla="*/ 0 h 363"/>
                <a:gd name="T8" fmla="*/ 0 w 157"/>
                <a:gd name="T9" fmla="*/ 181 h 363"/>
              </a:gdLst>
              <a:ahLst/>
              <a:cxnLst>
                <a:cxn ang="0">
                  <a:pos x="T0" y="T1"/>
                </a:cxn>
                <a:cxn ang="0">
                  <a:pos x="T2" y="T3"/>
                </a:cxn>
                <a:cxn ang="0">
                  <a:pos x="T4" y="T5"/>
                </a:cxn>
                <a:cxn ang="0">
                  <a:pos x="T6" y="T7"/>
                </a:cxn>
                <a:cxn ang="0">
                  <a:pos x="T8" y="T9"/>
                </a:cxn>
              </a:cxnLst>
              <a:rect l="0" t="0" r="r" b="b"/>
              <a:pathLst>
                <a:path w="157" h="363">
                  <a:moveTo>
                    <a:pt x="0" y="181"/>
                  </a:moveTo>
                  <a:lnTo>
                    <a:pt x="157" y="363"/>
                  </a:lnTo>
                  <a:lnTo>
                    <a:pt x="157" y="181"/>
                  </a:lnTo>
                  <a:lnTo>
                    <a:pt x="157" y="0"/>
                  </a:lnTo>
                  <a:lnTo>
                    <a:pt x="0" y="181"/>
                  </a:lnTo>
                  <a:close/>
                </a:path>
              </a:pathLst>
            </a:custGeom>
            <a:grpFill/>
            <a:ln>
              <a:noFill/>
            </a:ln>
          </p:spPr>
          <p:txBody>
            <a:bodyPr vert="horz" wrap="square" lIns="91413" tIns="45707" rIns="91413" bIns="45707" numCol="1" anchor="t" anchorCtr="0" compatLnSpc="1"/>
            <a:lstStyle/>
            <a:p>
              <a:endParaRPr lang="en-US" sz="19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18" name="Oval 16"/>
          <p:cNvSpPr>
            <a:spLocks noChangeArrowheads="1"/>
          </p:cNvSpPr>
          <p:nvPr/>
        </p:nvSpPr>
        <p:spPr bwMode="auto">
          <a:xfrm>
            <a:off x="5771347" y="3585986"/>
            <a:ext cx="1171389" cy="1173976"/>
          </a:xfrm>
          <a:prstGeom prst="ellips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vert="horz" wrap="square" lIns="91413" tIns="45707" rIns="91413" bIns="45707" numCol="1" anchor="ctr" anchorCtr="0" compatLnSpc="1"/>
          <a:lstStyle/>
          <a:p>
            <a:pPr algn="ctr"/>
            <a:r>
              <a:rPr lang="en-US" sz="3998"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v</a:t>
            </a:r>
          </a:p>
        </p:txBody>
      </p:sp>
      <p:sp>
        <p:nvSpPr>
          <p:cNvPr id="19" name="Rectangle 22"/>
          <p:cNvSpPr/>
          <p:nvPr/>
        </p:nvSpPr>
        <p:spPr>
          <a:xfrm>
            <a:off x="8018586" y="2499930"/>
            <a:ext cx="2497657" cy="1615321"/>
          </a:xfrm>
          <a:prstGeom prst="rect">
            <a:avLst/>
          </a:prstGeom>
        </p:spPr>
        <p:txBody>
          <a:bodyPr wrap="square" lIns="121885" rIns="121885" bIns="60942">
            <a:spAutoFit/>
          </a:bodyPr>
          <a:lstStyle/>
          <a:p>
            <a:pPr>
              <a:lnSpc>
                <a:spcPct val="150000"/>
              </a:lnSpc>
            </a:pPr>
            <a:r>
              <a:rPr lang="zh-CN" alt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nSpc>
                <a:spcPct val="150000"/>
              </a:lnSpc>
            </a:pPr>
            <a:r>
              <a:rPr lang="zh-CN" alt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点击添加文字内容点击添加文字内容点击添加文字内容点击添加文字内容</a:t>
            </a:r>
            <a:endParaRPr 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0" name="Rectangle 23"/>
          <p:cNvSpPr/>
          <p:nvPr/>
        </p:nvSpPr>
        <p:spPr>
          <a:xfrm>
            <a:off x="8122465" y="4633255"/>
            <a:ext cx="2497657" cy="1615321"/>
          </a:xfrm>
          <a:prstGeom prst="rect">
            <a:avLst/>
          </a:prstGeom>
        </p:spPr>
        <p:txBody>
          <a:bodyPr wrap="square" lIns="121885" rIns="121885" bIns="60942">
            <a:spAutoFit/>
          </a:bodyPr>
          <a:lstStyle/>
          <a:p>
            <a:pPr>
              <a:lnSpc>
                <a:spcPct val="150000"/>
              </a:lnSpc>
            </a:pPr>
            <a:r>
              <a:rPr lang="zh-CN" alt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nSpc>
                <a:spcPct val="150000"/>
              </a:lnSpc>
            </a:pPr>
            <a:r>
              <a:rPr lang="zh-CN" alt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点击添加文字内容点击添加文字内容点击添加文字内容点击添加文字内容</a:t>
            </a:r>
            <a:endParaRPr 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1" name="Rectangle 24"/>
          <p:cNvSpPr/>
          <p:nvPr/>
        </p:nvSpPr>
        <p:spPr>
          <a:xfrm>
            <a:off x="1707873" y="3684070"/>
            <a:ext cx="2497657" cy="1615321"/>
          </a:xfrm>
          <a:prstGeom prst="rect">
            <a:avLst/>
          </a:prstGeom>
        </p:spPr>
        <p:txBody>
          <a:bodyPr wrap="square" lIns="121885" rIns="121885" bIns="60942">
            <a:spAutoFit/>
          </a:bodyPr>
          <a:lstStyle/>
          <a:p>
            <a:pPr algn="r">
              <a:lnSpc>
                <a:spcPct val="150000"/>
              </a:lnSpc>
            </a:pPr>
            <a:r>
              <a:rPr lang="zh-CN" alt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r">
              <a:lnSpc>
                <a:spcPct val="150000"/>
              </a:lnSpc>
            </a:pPr>
            <a:r>
              <a:rPr lang="zh-CN" alt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点击添加文字内容点击添加文字内容点击添加文字内容点击添加文字内容</a:t>
            </a:r>
            <a:endParaRPr 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2" name="Rectangle 25"/>
          <p:cNvSpPr/>
          <p:nvPr/>
        </p:nvSpPr>
        <p:spPr>
          <a:xfrm>
            <a:off x="1561858" y="1487422"/>
            <a:ext cx="2497657" cy="1615321"/>
          </a:xfrm>
          <a:prstGeom prst="rect">
            <a:avLst/>
          </a:prstGeom>
        </p:spPr>
        <p:txBody>
          <a:bodyPr wrap="square" lIns="121885" rIns="121885" bIns="60942">
            <a:spAutoFit/>
          </a:bodyPr>
          <a:lstStyle/>
          <a:p>
            <a:pPr algn="r">
              <a:lnSpc>
                <a:spcPct val="150000"/>
              </a:lnSpc>
            </a:pPr>
            <a:r>
              <a:rPr lang="zh-CN" alt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r">
              <a:lnSpc>
                <a:spcPct val="150000"/>
              </a:lnSpc>
            </a:pPr>
            <a:r>
              <a:rPr lang="zh-CN" alt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点击添加文字内容点击添加文字内容点击添加文字内容点击添加文字内容</a:t>
            </a:r>
            <a:endParaRPr 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3" name="文本框 22"/>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0629846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 presetClass="entr" presetSubtype="2" fill="hold" grpId="0" nodeType="withEffect" p14:presetBounceEnd="48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48000">
                                          <p:cBhvr additive="base">
                                            <p:cTn id="12" dur="1000" fill="hold"/>
                                            <p:tgtEl>
                                              <p:spTgt spid="6"/>
                                            </p:tgtEl>
                                            <p:attrNameLst>
                                              <p:attrName>ppt_x</p:attrName>
                                            </p:attrNameLst>
                                          </p:cBhvr>
                                          <p:tavLst>
                                            <p:tav tm="0">
                                              <p:val>
                                                <p:strVal val="1+#ppt_w/2"/>
                                              </p:val>
                                            </p:tav>
                                            <p:tav tm="100000">
                                              <p:val>
                                                <p:strVal val="#ppt_x"/>
                                              </p:val>
                                            </p:tav>
                                          </p:tavLst>
                                        </p:anim>
                                        <p:anim calcmode="lin" valueType="num" p14:bounceEnd="48000">
                                          <p:cBhvr additive="base">
                                            <p:cTn id="13" dur="10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2" fill="hold" nodeType="withEffect">
                                      <p:stCondLst>
                                        <p:cond delay="75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2" presetClass="entr" presetSubtype="8" fill="hold" grpId="0" nodeType="withEffect" p14:presetBounceEnd="48000">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14:bounceEnd="48000">
                                          <p:cBhvr additive="base">
                                            <p:cTn id="19" dur="1000" fill="hold"/>
                                            <p:tgtEl>
                                              <p:spTgt spid="10"/>
                                            </p:tgtEl>
                                            <p:attrNameLst>
                                              <p:attrName>ppt_x</p:attrName>
                                            </p:attrNameLst>
                                          </p:cBhvr>
                                          <p:tavLst>
                                            <p:tav tm="0">
                                              <p:val>
                                                <p:strVal val="0-#ppt_w/2"/>
                                              </p:val>
                                            </p:tav>
                                            <p:tav tm="100000">
                                              <p:val>
                                                <p:strVal val="#ppt_x"/>
                                              </p:val>
                                            </p:tav>
                                          </p:tavLst>
                                        </p:anim>
                                        <p:anim calcmode="lin" valueType="num" p14:bounceEnd="48000">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2" presetClass="entr" presetSubtype="8" fill="hold" nodeType="withEffect">
                                      <p:stCondLst>
                                        <p:cond delay="125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par>
                                    <p:cTn id="24" presetID="2" presetClass="entr" presetSubtype="2" fill="hold" grpId="0" nodeType="withEffect" p14:presetBounceEnd="48000">
                                      <p:stCondLst>
                                        <p:cond delay="1000"/>
                                      </p:stCondLst>
                                      <p:childTnLst>
                                        <p:set>
                                          <p:cBhvr>
                                            <p:cTn id="25" dur="1" fill="hold">
                                              <p:stCondLst>
                                                <p:cond delay="0"/>
                                              </p:stCondLst>
                                            </p:cTn>
                                            <p:tgtEl>
                                              <p:spTgt spid="18"/>
                                            </p:tgtEl>
                                            <p:attrNameLst>
                                              <p:attrName>style.visibility</p:attrName>
                                            </p:attrNameLst>
                                          </p:cBhvr>
                                          <p:to>
                                            <p:strVal val="visible"/>
                                          </p:to>
                                        </p:set>
                                        <p:anim calcmode="lin" valueType="num" p14:bounceEnd="48000">
                                          <p:cBhvr additive="base">
                                            <p:cTn id="26" dur="1000" fill="hold"/>
                                            <p:tgtEl>
                                              <p:spTgt spid="18"/>
                                            </p:tgtEl>
                                            <p:attrNameLst>
                                              <p:attrName>ppt_x</p:attrName>
                                            </p:attrNameLst>
                                          </p:cBhvr>
                                          <p:tavLst>
                                            <p:tav tm="0">
                                              <p:val>
                                                <p:strVal val="1+#ppt_w/2"/>
                                              </p:val>
                                            </p:tav>
                                            <p:tav tm="100000">
                                              <p:val>
                                                <p:strVal val="#ppt_x"/>
                                              </p:val>
                                            </p:tav>
                                          </p:tavLst>
                                        </p:anim>
                                        <p:anim calcmode="lin" valueType="num" p14:bounceEnd="48000">
                                          <p:cBhvr additive="base">
                                            <p:cTn id="27" dur="1000" fill="hold"/>
                                            <p:tgtEl>
                                              <p:spTgt spid="18"/>
                                            </p:tgtEl>
                                            <p:attrNameLst>
                                              <p:attrName>ppt_y</p:attrName>
                                            </p:attrNameLst>
                                          </p:cBhvr>
                                          <p:tavLst>
                                            <p:tav tm="0">
                                              <p:val>
                                                <p:strVal val="#ppt_y"/>
                                              </p:val>
                                            </p:tav>
                                            <p:tav tm="100000">
                                              <p:val>
                                                <p:strVal val="#ppt_y"/>
                                              </p:val>
                                            </p:tav>
                                          </p:tavLst>
                                        </p:anim>
                                      </p:childTnLst>
                                    </p:cTn>
                                  </p:par>
                                  <p:par>
                                    <p:cTn id="28" presetID="22" presetClass="entr" presetSubtype="2"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500"/>
                                            <p:tgtEl>
                                              <p:spTgt spid="15"/>
                                            </p:tgtEl>
                                          </p:cBhvr>
                                        </p:animEffect>
                                      </p:childTnLst>
                                    </p:cTn>
                                  </p:par>
                                  <p:par>
                                    <p:cTn id="31" presetID="2" presetClass="entr" presetSubtype="8" fill="hold" grpId="0" nodeType="withEffect" p14:presetBounceEnd="48000">
                                      <p:stCondLst>
                                        <p:cond delay="1500"/>
                                      </p:stCondLst>
                                      <p:childTnLst>
                                        <p:set>
                                          <p:cBhvr>
                                            <p:cTn id="32" dur="1" fill="hold">
                                              <p:stCondLst>
                                                <p:cond delay="0"/>
                                              </p:stCondLst>
                                            </p:cTn>
                                            <p:tgtEl>
                                              <p:spTgt spid="14"/>
                                            </p:tgtEl>
                                            <p:attrNameLst>
                                              <p:attrName>style.visibility</p:attrName>
                                            </p:attrNameLst>
                                          </p:cBhvr>
                                          <p:to>
                                            <p:strVal val="visible"/>
                                          </p:to>
                                        </p:set>
                                        <p:anim calcmode="lin" valueType="num" p14:bounceEnd="48000">
                                          <p:cBhvr additive="base">
                                            <p:cTn id="33" dur="1000" fill="hold"/>
                                            <p:tgtEl>
                                              <p:spTgt spid="14"/>
                                            </p:tgtEl>
                                            <p:attrNameLst>
                                              <p:attrName>ppt_x</p:attrName>
                                            </p:attrNameLst>
                                          </p:cBhvr>
                                          <p:tavLst>
                                            <p:tav tm="0">
                                              <p:val>
                                                <p:strVal val="0-#ppt_w/2"/>
                                              </p:val>
                                            </p:tav>
                                            <p:tav tm="100000">
                                              <p:val>
                                                <p:strVal val="#ppt_x"/>
                                              </p:val>
                                            </p:tav>
                                          </p:tavLst>
                                        </p:anim>
                                        <p:anim calcmode="lin" valueType="num" p14:bounceEnd="48000">
                                          <p:cBhvr additive="base">
                                            <p:cTn id="34" dur="1000" fill="hold"/>
                                            <p:tgtEl>
                                              <p:spTgt spid="14"/>
                                            </p:tgtEl>
                                            <p:attrNameLst>
                                              <p:attrName>ppt_y</p:attrName>
                                            </p:attrNameLst>
                                          </p:cBhvr>
                                          <p:tavLst>
                                            <p:tav tm="0">
                                              <p:val>
                                                <p:strVal val="#ppt_y"/>
                                              </p:val>
                                            </p:tav>
                                            <p:tav tm="100000">
                                              <p:val>
                                                <p:strVal val="#ppt_y"/>
                                              </p:val>
                                            </p:tav>
                                          </p:tavLst>
                                        </p:anim>
                                      </p:childTnLst>
                                    </p:cTn>
                                  </p:par>
                                  <p:par>
                                    <p:cTn id="35" presetID="22" presetClass="entr" presetSubtype="8" fill="hold" nodeType="withEffect">
                                      <p:stCondLst>
                                        <p:cond delay="225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225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225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225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 grpId="0" animBg="1"/>
          <p:bldP spid="10" grpId="0" animBg="1"/>
          <p:bldP spid="14" grpId="0" animBg="1"/>
          <p:bldP spid="18" grpId="0" animBg="1"/>
          <p:bldP spid="19"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1+#ppt_w/2"/>
                                              </p:val>
                                            </p:tav>
                                            <p:tav tm="100000">
                                              <p:val>
                                                <p:strVal val="#ppt_x"/>
                                              </p:val>
                                            </p:tav>
                                          </p:tavLst>
                                        </p:anim>
                                        <p:anim calcmode="lin" valueType="num">
                                          <p:cBhvr additive="base">
                                            <p:cTn id="13" dur="1000" fill="hold"/>
                                            <p:tgtEl>
                                              <p:spTgt spid="6"/>
                                            </p:tgtEl>
                                            <p:attrNameLst>
                                              <p:attrName>ppt_y</p:attrName>
                                            </p:attrNameLst>
                                          </p:cBhvr>
                                          <p:tavLst>
                                            <p:tav tm="0">
                                              <p:val>
                                                <p:strVal val="#ppt_y"/>
                                              </p:val>
                                            </p:tav>
                                            <p:tav tm="100000">
                                              <p:val>
                                                <p:strVal val="#ppt_y"/>
                                              </p:val>
                                            </p:tav>
                                          </p:tavLst>
                                        </p:anim>
                                      </p:childTnLst>
                                    </p:cTn>
                                  </p:par>
                                  <p:par>
                                    <p:cTn id="14" presetID="22" presetClass="entr" presetSubtype="2" fill="hold" nodeType="withEffect">
                                      <p:stCondLst>
                                        <p:cond delay="75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ppt_y"/>
                                              </p:val>
                                            </p:tav>
                                            <p:tav tm="100000">
                                              <p:val>
                                                <p:strVal val="#ppt_y"/>
                                              </p:val>
                                            </p:tav>
                                          </p:tavLst>
                                        </p:anim>
                                      </p:childTnLst>
                                    </p:cTn>
                                  </p:par>
                                  <p:par>
                                    <p:cTn id="21" presetID="22" presetClass="entr" presetSubtype="8" fill="hold" nodeType="withEffect">
                                      <p:stCondLst>
                                        <p:cond delay="125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par>
                                    <p:cTn id="24" presetID="2" presetClass="entr" presetSubtype="2" fill="hold" grpId="0" nodeType="withEffect">
                                      <p:stCondLst>
                                        <p:cond delay="100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1000" fill="hold"/>
                                            <p:tgtEl>
                                              <p:spTgt spid="18"/>
                                            </p:tgtEl>
                                            <p:attrNameLst>
                                              <p:attrName>ppt_x</p:attrName>
                                            </p:attrNameLst>
                                          </p:cBhvr>
                                          <p:tavLst>
                                            <p:tav tm="0">
                                              <p:val>
                                                <p:strVal val="1+#ppt_w/2"/>
                                              </p:val>
                                            </p:tav>
                                            <p:tav tm="100000">
                                              <p:val>
                                                <p:strVal val="#ppt_x"/>
                                              </p:val>
                                            </p:tav>
                                          </p:tavLst>
                                        </p:anim>
                                        <p:anim calcmode="lin" valueType="num">
                                          <p:cBhvr additive="base">
                                            <p:cTn id="27" dur="1000" fill="hold"/>
                                            <p:tgtEl>
                                              <p:spTgt spid="18"/>
                                            </p:tgtEl>
                                            <p:attrNameLst>
                                              <p:attrName>ppt_y</p:attrName>
                                            </p:attrNameLst>
                                          </p:cBhvr>
                                          <p:tavLst>
                                            <p:tav tm="0">
                                              <p:val>
                                                <p:strVal val="#ppt_y"/>
                                              </p:val>
                                            </p:tav>
                                            <p:tav tm="100000">
                                              <p:val>
                                                <p:strVal val="#ppt_y"/>
                                              </p:val>
                                            </p:tav>
                                          </p:tavLst>
                                        </p:anim>
                                      </p:childTnLst>
                                    </p:cTn>
                                  </p:par>
                                  <p:par>
                                    <p:cTn id="28" presetID="22" presetClass="entr" presetSubtype="2" fill="hold" nodeType="withEffect">
                                      <p:stCondLst>
                                        <p:cond delay="1750"/>
                                      </p:stCondLst>
                                      <p:childTnLst>
                                        <p:set>
                                          <p:cBhvr>
                                            <p:cTn id="29" dur="1" fill="hold">
                                              <p:stCondLst>
                                                <p:cond delay="0"/>
                                              </p:stCondLst>
                                            </p:cTn>
                                            <p:tgtEl>
                                              <p:spTgt spid="15"/>
                                            </p:tgtEl>
                                            <p:attrNameLst>
                                              <p:attrName>style.visibility</p:attrName>
                                            </p:attrNameLst>
                                          </p:cBhvr>
                                          <p:to>
                                            <p:strVal val="visible"/>
                                          </p:to>
                                        </p:set>
                                        <p:animEffect transition="in" filter="wipe(right)">
                                          <p:cBhvr>
                                            <p:cTn id="30" dur="500"/>
                                            <p:tgtEl>
                                              <p:spTgt spid="15"/>
                                            </p:tgtEl>
                                          </p:cBhvr>
                                        </p:animEffect>
                                      </p:childTnLst>
                                    </p:cTn>
                                  </p:par>
                                  <p:par>
                                    <p:cTn id="31" presetID="2" presetClass="entr" presetSubtype="8" fill="hold" grpId="0" nodeType="withEffect">
                                      <p:stCondLst>
                                        <p:cond delay="150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1000" fill="hold"/>
                                            <p:tgtEl>
                                              <p:spTgt spid="14"/>
                                            </p:tgtEl>
                                            <p:attrNameLst>
                                              <p:attrName>ppt_x</p:attrName>
                                            </p:attrNameLst>
                                          </p:cBhvr>
                                          <p:tavLst>
                                            <p:tav tm="0">
                                              <p:val>
                                                <p:strVal val="0-#ppt_w/2"/>
                                              </p:val>
                                            </p:tav>
                                            <p:tav tm="100000">
                                              <p:val>
                                                <p:strVal val="#ppt_x"/>
                                              </p:val>
                                            </p:tav>
                                          </p:tavLst>
                                        </p:anim>
                                        <p:anim calcmode="lin" valueType="num">
                                          <p:cBhvr additive="base">
                                            <p:cTn id="34" dur="1000" fill="hold"/>
                                            <p:tgtEl>
                                              <p:spTgt spid="14"/>
                                            </p:tgtEl>
                                            <p:attrNameLst>
                                              <p:attrName>ppt_y</p:attrName>
                                            </p:attrNameLst>
                                          </p:cBhvr>
                                          <p:tavLst>
                                            <p:tav tm="0">
                                              <p:val>
                                                <p:strVal val="#ppt_y"/>
                                              </p:val>
                                            </p:tav>
                                            <p:tav tm="100000">
                                              <p:val>
                                                <p:strVal val="#ppt_y"/>
                                              </p:val>
                                            </p:tav>
                                          </p:tavLst>
                                        </p:anim>
                                      </p:childTnLst>
                                    </p:cTn>
                                  </p:par>
                                  <p:par>
                                    <p:cTn id="35" presetID="22" presetClass="entr" presetSubtype="8" fill="hold" nodeType="withEffect">
                                      <p:stCondLst>
                                        <p:cond delay="225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10" presetClass="entr" presetSubtype="0" fill="hold" grpId="0" nodeType="withEffect">
                                      <p:stCondLst>
                                        <p:cond delay="225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par>
                                    <p:cTn id="41" presetID="10" presetClass="entr" presetSubtype="0" fill="hold" grpId="0" nodeType="withEffect">
                                      <p:stCondLst>
                                        <p:cond delay="225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225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par>
                                    <p:cTn id="47" presetID="10" presetClass="entr" presetSubtype="0" fill="hold" grpId="0" nodeType="withEffect">
                                      <p:stCondLst>
                                        <p:cond delay="225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 grpId="0" animBg="1"/>
          <p:bldP spid="10" grpId="0" animBg="1"/>
          <p:bldP spid="14" grpId="0" animBg="1"/>
          <p:bldP spid="18" grpId="0" animBg="1"/>
          <p:bldP spid="19" grpId="0"/>
          <p:bldP spid="20" grpId="0"/>
          <p:bldP spid="21" grpId="0"/>
          <p:bldP spid="2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 name="组合 2"/>
          <p:cNvGrpSpPr/>
          <p:nvPr/>
        </p:nvGrpSpPr>
        <p:grpSpPr>
          <a:xfrm>
            <a:off x="1491022" y="1539506"/>
            <a:ext cx="4118099" cy="1823506"/>
            <a:chOff x="1490077" y="1538466"/>
            <a:chExt cx="4120364" cy="1824508"/>
          </a:xfrm>
          <a:effectLst>
            <a:outerShdw blurRad="279400" dist="279400" dir="5400000" algn="ctr" rotWithShape="0">
              <a:srgbClr val="000000">
                <a:alpha val="43137"/>
              </a:srgbClr>
            </a:outerShdw>
          </a:effectLst>
        </p:grpSpPr>
        <p:sp>
          <p:nvSpPr>
            <p:cNvPr id="4" name="任意多边形 3"/>
            <p:cNvSpPr/>
            <p:nvPr/>
          </p:nvSpPr>
          <p:spPr>
            <a:xfrm>
              <a:off x="1700277" y="1538466"/>
              <a:ext cx="3685604" cy="1716378"/>
            </a:xfrm>
            <a:custGeom>
              <a:avLst/>
              <a:gdLst>
                <a:gd name="connsiteX0" fmla="*/ 702018 w 793458"/>
                <a:gd name="connsiteY0" fmla="*/ 1664080 h 1755520"/>
                <a:gd name="connsiteX1" fmla="*/ 286769 w 793458"/>
                <a:gd name="connsiteY1" fmla="*/ 1664080 h 1755520"/>
                <a:gd name="connsiteX2" fmla="*/ 286769 w 793458"/>
                <a:gd name="connsiteY2" fmla="*/ 771911 h 1755520"/>
                <a:gd name="connsiteX3" fmla="*/ 277518 w 793458"/>
                <a:gd name="connsiteY3" fmla="*/ 539619 h 1755520"/>
                <a:gd name="connsiteX4" fmla="*/ 226640 w 793458"/>
                <a:gd name="connsiteY4" fmla="*/ 480518 h 1755520"/>
                <a:gd name="connsiteX5" fmla="*/ 41114 w 793458"/>
                <a:gd name="connsiteY5" fmla="*/ 460475 h 1755520"/>
                <a:gd name="connsiteX6" fmla="*/ 0 w 793458"/>
                <a:gd name="connsiteY6" fmla="*/ 460475 h 1755520"/>
                <a:gd name="connsiteX7" fmla="*/ 0 w 793458"/>
                <a:gd name="connsiteY7" fmla="*/ 266469 h 1755520"/>
                <a:gd name="connsiteX8" fmla="*/ 457391 w 793458"/>
                <a:gd name="connsiteY8" fmla="*/ 0 h 1755520"/>
                <a:gd name="connsiteX9" fmla="*/ 702018 w 793458"/>
                <a:gd name="connsiteY9" fmla="*/ 0 h 1755520"/>
                <a:gd name="connsiteX10" fmla="*/ 793458 w 793458"/>
                <a:gd name="connsiteY10" fmla="*/ 1755520 h 1755520"/>
                <a:gd name="connsiteX0-1" fmla="*/ 0 w 1958340"/>
                <a:gd name="connsiteY0-2" fmla="*/ 1676780 h 1755520"/>
                <a:gd name="connsiteX1-3" fmla="*/ 1451651 w 1958340"/>
                <a:gd name="connsiteY1-4" fmla="*/ 1664080 h 1755520"/>
                <a:gd name="connsiteX2-5" fmla="*/ 1451651 w 1958340"/>
                <a:gd name="connsiteY2-6" fmla="*/ 771911 h 1755520"/>
                <a:gd name="connsiteX3-7" fmla="*/ 1442400 w 1958340"/>
                <a:gd name="connsiteY3-8" fmla="*/ 539619 h 1755520"/>
                <a:gd name="connsiteX4-9" fmla="*/ 1391522 w 1958340"/>
                <a:gd name="connsiteY4-10" fmla="*/ 480518 h 1755520"/>
                <a:gd name="connsiteX5-11" fmla="*/ 1205996 w 1958340"/>
                <a:gd name="connsiteY5-12" fmla="*/ 460475 h 1755520"/>
                <a:gd name="connsiteX6-13" fmla="*/ 1164882 w 1958340"/>
                <a:gd name="connsiteY6-14" fmla="*/ 460475 h 1755520"/>
                <a:gd name="connsiteX7-15" fmla="*/ 1164882 w 1958340"/>
                <a:gd name="connsiteY7-16" fmla="*/ 266469 h 1755520"/>
                <a:gd name="connsiteX8-17" fmla="*/ 1622273 w 1958340"/>
                <a:gd name="connsiteY8-18" fmla="*/ 0 h 1755520"/>
                <a:gd name="connsiteX9-19" fmla="*/ 1866900 w 1958340"/>
                <a:gd name="connsiteY9-20" fmla="*/ 0 h 1755520"/>
                <a:gd name="connsiteX10-21" fmla="*/ 1958340 w 1958340"/>
                <a:gd name="connsiteY10-22" fmla="*/ 1755520 h 1755520"/>
                <a:gd name="connsiteX0-23" fmla="*/ 0 w 1901190"/>
                <a:gd name="connsiteY0-24" fmla="*/ 1676780 h 1676780"/>
                <a:gd name="connsiteX1-25" fmla="*/ 1451651 w 1901190"/>
                <a:gd name="connsiteY1-26" fmla="*/ 1664080 h 1676780"/>
                <a:gd name="connsiteX2-27" fmla="*/ 1451651 w 1901190"/>
                <a:gd name="connsiteY2-28" fmla="*/ 771911 h 1676780"/>
                <a:gd name="connsiteX3-29" fmla="*/ 1442400 w 1901190"/>
                <a:gd name="connsiteY3-30" fmla="*/ 539619 h 1676780"/>
                <a:gd name="connsiteX4-31" fmla="*/ 1391522 w 1901190"/>
                <a:gd name="connsiteY4-32" fmla="*/ 480518 h 1676780"/>
                <a:gd name="connsiteX5-33" fmla="*/ 1205996 w 1901190"/>
                <a:gd name="connsiteY5-34" fmla="*/ 460475 h 1676780"/>
                <a:gd name="connsiteX6-35" fmla="*/ 1164882 w 1901190"/>
                <a:gd name="connsiteY6-36" fmla="*/ 460475 h 1676780"/>
                <a:gd name="connsiteX7-37" fmla="*/ 1164882 w 1901190"/>
                <a:gd name="connsiteY7-38" fmla="*/ 266469 h 1676780"/>
                <a:gd name="connsiteX8-39" fmla="*/ 1622273 w 1901190"/>
                <a:gd name="connsiteY8-40" fmla="*/ 0 h 1676780"/>
                <a:gd name="connsiteX9-41" fmla="*/ 1866900 w 1901190"/>
                <a:gd name="connsiteY9-42" fmla="*/ 0 h 1676780"/>
                <a:gd name="connsiteX10-43" fmla="*/ 1901190 w 1901190"/>
                <a:gd name="connsiteY10-44" fmla="*/ 1666620 h 1676780"/>
                <a:gd name="connsiteX0-45" fmla="*/ 0 w 1901190"/>
                <a:gd name="connsiteY0-46" fmla="*/ 1676780 h 1687854"/>
                <a:gd name="connsiteX1-47" fmla="*/ 1451651 w 1901190"/>
                <a:gd name="connsiteY1-48" fmla="*/ 1664080 h 1687854"/>
                <a:gd name="connsiteX2-49" fmla="*/ 1451651 w 1901190"/>
                <a:gd name="connsiteY2-50" fmla="*/ 771911 h 1687854"/>
                <a:gd name="connsiteX3-51" fmla="*/ 1442400 w 1901190"/>
                <a:gd name="connsiteY3-52" fmla="*/ 539619 h 1687854"/>
                <a:gd name="connsiteX4-53" fmla="*/ 1391522 w 1901190"/>
                <a:gd name="connsiteY4-54" fmla="*/ 480518 h 1687854"/>
                <a:gd name="connsiteX5-55" fmla="*/ 1205996 w 1901190"/>
                <a:gd name="connsiteY5-56" fmla="*/ 460475 h 1687854"/>
                <a:gd name="connsiteX6-57" fmla="*/ 1164882 w 1901190"/>
                <a:gd name="connsiteY6-58" fmla="*/ 460475 h 1687854"/>
                <a:gd name="connsiteX7-59" fmla="*/ 1164882 w 1901190"/>
                <a:gd name="connsiteY7-60" fmla="*/ 266469 h 1687854"/>
                <a:gd name="connsiteX8-61" fmla="*/ 1622273 w 1901190"/>
                <a:gd name="connsiteY8-62" fmla="*/ 0 h 1687854"/>
                <a:gd name="connsiteX9-63" fmla="*/ 1866900 w 1901190"/>
                <a:gd name="connsiteY9-64" fmla="*/ 0 h 1687854"/>
                <a:gd name="connsiteX10-65" fmla="*/ 1882773 w 1901190"/>
                <a:gd name="connsiteY10-66" fmla="*/ 1519154 h 1687854"/>
                <a:gd name="connsiteX11" fmla="*/ 1901190 w 1901190"/>
                <a:gd name="connsiteY11" fmla="*/ 1666620 h 1687854"/>
                <a:gd name="connsiteX0-67" fmla="*/ 0 w 2517140"/>
                <a:gd name="connsiteY0-68" fmla="*/ 1676780 h 1681863"/>
                <a:gd name="connsiteX1-69" fmla="*/ 1451651 w 2517140"/>
                <a:gd name="connsiteY1-70" fmla="*/ 1664080 h 1681863"/>
                <a:gd name="connsiteX2-71" fmla="*/ 1451651 w 2517140"/>
                <a:gd name="connsiteY2-72" fmla="*/ 771911 h 1681863"/>
                <a:gd name="connsiteX3-73" fmla="*/ 1442400 w 2517140"/>
                <a:gd name="connsiteY3-74" fmla="*/ 539619 h 1681863"/>
                <a:gd name="connsiteX4-75" fmla="*/ 1391522 w 2517140"/>
                <a:gd name="connsiteY4-76" fmla="*/ 480518 h 1681863"/>
                <a:gd name="connsiteX5-77" fmla="*/ 1205996 w 2517140"/>
                <a:gd name="connsiteY5-78" fmla="*/ 460475 h 1681863"/>
                <a:gd name="connsiteX6-79" fmla="*/ 1164882 w 2517140"/>
                <a:gd name="connsiteY6-80" fmla="*/ 460475 h 1681863"/>
                <a:gd name="connsiteX7-81" fmla="*/ 1164882 w 2517140"/>
                <a:gd name="connsiteY7-82" fmla="*/ 266469 h 1681863"/>
                <a:gd name="connsiteX8-83" fmla="*/ 1622273 w 2517140"/>
                <a:gd name="connsiteY8-84" fmla="*/ 0 h 1681863"/>
                <a:gd name="connsiteX9-85" fmla="*/ 1866900 w 2517140"/>
                <a:gd name="connsiteY9-86" fmla="*/ 0 h 1681863"/>
                <a:gd name="connsiteX10-87" fmla="*/ 1882773 w 2517140"/>
                <a:gd name="connsiteY10-88" fmla="*/ 1519154 h 1681863"/>
                <a:gd name="connsiteX11-89" fmla="*/ 2517140 w 2517140"/>
                <a:gd name="connsiteY11-90" fmla="*/ 1653920 h 1681863"/>
                <a:gd name="connsiteX0-91" fmla="*/ 0 w 2517140"/>
                <a:gd name="connsiteY0-92" fmla="*/ 1676780 h 1752086"/>
                <a:gd name="connsiteX1-93" fmla="*/ 1451651 w 2517140"/>
                <a:gd name="connsiteY1-94" fmla="*/ 1664080 h 1752086"/>
                <a:gd name="connsiteX2-95" fmla="*/ 1451651 w 2517140"/>
                <a:gd name="connsiteY2-96" fmla="*/ 771911 h 1752086"/>
                <a:gd name="connsiteX3-97" fmla="*/ 1442400 w 2517140"/>
                <a:gd name="connsiteY3-98" fmla="*/ 539619 h 1752086"/>
                <a:gd name="connsiteX4-99" fmla="*/ 1391522 w 2517140"/>
                <a:gd name="connsiteY4-100" fmla="*/ 480518 h 1752086"/>
                <a:gd name="connsiteX5-101" fmla="*/ 1205996 w 2517140"/>
                <a:gd name="connsiteY5-102" fmla="*/ 460475 h 1752086"/>
                <a:gd name="connsiteX6-103" fmla="*/ 1164882 w 2517140"/>
                <a:gd name="connsiteY6-104" fmla="*/ 460475 h 1752086"/>
                <a:gd name="connsiteX7-105" fmla="*/ 1164882 w 2517140"/>
                <a:gd name="connsiteY7-106" fmla="*/ 266469 h 1752086"/>
                <a:gd name="connsiteX8-107" fmla="*/ 1622273 w 2517140"/>
                <a:gd name="connsiteY8-108" fmla="*/ 0 h 1752086"/>
                <a:gd name="connsiteX9-109" fmla="*/ 1866900 w 2517140"/>
                <a:gd name="connsiteY9-110" fmla="*/ 0 h 1752086"/>
                <a:gd name="connsiteX10-111" fmla="*/ 1882773 w 2517140"/>
                <a:gd name="connsiteY10-112" fmla="*/ 1627104 h 1752086"/>
                <a:gd name="connsiteX11-113" fmla="*/ 2517140 w 2517140"/>
                <a:gd name="connsiteY11-114" fmla="*/ 1653920 h 1752086"/>
                <a:gd name="connsiteX0-115" fmla="*/ 0 w 2517140"/>
                <a:gd name="connsiteY0-116" fmla="*/ 1676780 h 1752086"/>
                <a:gd name="connsiteX1-117" fmla="*/ 1451651 w 2517140"/>
                <a:gd name="connsiteY1-118" fmla="*/ 1664080 h 1752086"/>
                <a:gd name="connsiteX2-119" fmla="*/ 1451651 w 2517140"/>
                <a:gd name="connsiteY2-120" fmla="*/ 771911 h 1752086"/>
                <a:gd name="connsiteX3-121" fmla="*/ 1442400 w 2517140"/>
                <a:gd name="connsiteY3-122" fmla="*/ 539619 h 1752086"/>
                <a:gd name="connsiteX4-123" fmla="*/ 1391522 w 2517140"/>
                <a:gd name="connsiteY4-124" fmla="*/ 480518 h 1752086"/>
                <a:gd name="connsiteX5-125" fmla="*/ 1205996 w 2517140"/>
                <a:gd name="connsiteY5-126" fmla="*/ 460475 h 1752086"/>
                <a:gd name="connsiteX6-127" fmla="*/ 1164882 w 2517140"/>
                <a:gd name="connsiteY6-128" fmla="*/ 460475 h 1752086"/>
                <a:gd name="connsiteX7-129" fmla="*/ 1164882 w 2517140"/>
                <a:gd name="connsiteY7-130" fmla="*/ 266469 h 1752086"/>
                <a:gd name="connsiteX8-131" fmla="*/ 1622273 w 2517140"/>
                <a:gd name="connsiteY8-132" fmla="*/ 0 h 1752086"/>
                <a:gd name="connsiteX9-133" fmla="*/ 1866900 w 2517140"/>
                <a:gd name="connsiteY9-134" fmla="*/ 0 h 1752086"/>
                <a:gd name="connsiteX10-135" fmla="*/ 1882773 w 2517140"/>
                <a:gd name="connsiteY10-136" fmla="*/ 1627104 h 1752086"/>
                <a:gd name="connsiteX11-137" fmla="*/ 2517140 w 2517140"/>
                <a:gd name="connsiteY11-138" fmla="*/ 1653920 h 1752086"/>
                <a:gd name="connsiteX0-139" fmla="*/ 0 w 2517140"/>
                <a:gd name="connsiteY0-140" fmla="*/ 1676780 h 1752086"/>
                <a:gd name="connsiteX1-141" fmla="*/ 1451651 w 2517140"/>
                <a:gd name="connsiteY1-142" fmla="*/ 1664080 h 1752086"/>
                <a:gd name="connsiteX2-143" fmla="*/ 1451651 w 2517140"/>
                <a:gd name="connsiteY2-144" fmla="*/ 771911 h 1752086"/>
                <a:gd name="connsiteX3-145" fmla="*/ 1442400 w 2517140"/>
                <a:gd name="connsiteY3-146" fmla="*/ 539619 h 1752086"/>
                <a:gd name="connsiteX4-147" fmla="*/ 1391522 w 2517140"/>
                <a:gd name="connsiteY4-148" fmla="*/ 480518 h 1752086"/>
                <a:gd name="connsiteX5-149" fmla="*/ 1205996 w 2517140"/>
                <a:gd name="connsiteY5-150" fmla="*/ 460475 h 1752086"/>
                <a:gd name="connsiteX6-151" fmla="*/ 1164882 w 2517140"/>
                <a:gd name="connsiteY6-152" fmla="*/ 460475 h 1752086"/>
                <a:gd name="connsiteX7-153" fmla="*/ 1164882 w 2517140"/>
                <a:gd name="connsiteY7-154" fmla="*/ 266469 h 1752086"/>
                <a:gd name="connsiteX8-155" fmla="*/ 1622273 w 2517140"/>
                <a:gd name="connsiteY8-156" fmla="*/ 0 h 1752086"/>
                <a:gd name="connsiteX9-157" fmla="*/ 1866900 w 2517140"/>
                <a:gd name="connsiteY9-158" fmla="*/ 0 h 1752086"/>
                <a:gd name="connsiteX10-159" fmla="*/ 1882773 w 2517140"/>
                <a:gd name="connsiteY10-160" fmla="*/ 1627104 h 1752086"/>
                <a:gd name="connsiteX11-161" fmla="*/ 2517140 w 2517140"/>
                <a:gd name="connsiteY11-162" fmla="*/ 1653920 h 1752086"/>
                <a:gd name="connsiteX0-163" fmla="*/ 0 w 2929890"/>
                <a:gd name="connsiteY0-164" fmla="*/ 1676780 h 1744818"/>
                <a:gd name="connsiteX1-165" fmla="*/ 1451651 w 2929890"/>
                <a:gd name="connsiteY1-166" fmla="*/ 1664080 h 1744818"/>
                <a:gd name="connsiteX2-167" fmla="*/ 1451651 w 2929890"/>
                <a:gd name="connsiteY2-168" fmla="*/ 771911 h 1744818"/>
                <a:gd name="connsiteX3-169" fmla="*/ 1442400 w 2929890"/>
                <a:gd name="connsiteY3-170" fmla="*/ 539619 h 1744818"/>
                <a:gd name="connsiteX4-171" fmla="*/ 1391522 w 2929890"/>
                <a:gd name="connsiteY4-172" fmla="*/ 480518 h 1744818"/>
                <a:gd name="connsiteX5-173" fmla="*/ 1205996 w 2929890"/>
                <a:gd name="connsiteY5-174" fmla="*/ 460475 h 1744818"/>
                <a:gd name="connsiteX6-175" fmla="*/ 1164882 w 2929890"/>
                <a:gd name="connsiteY6-176" fmla="*/ 460475 h 1744818"/>
                <a:gd name="connsiteX7-177" fmla="*/ 1164882 w 2929890"/>
                <a:gd name="connsiteY7-178" fmla="*/ 266469 h 1744818"/>
                <a:gd name="connsiteX8-179" fmla="*/ 1622273 w 2929890"/>
                <a:gd name="connsiteY8-180" fmla="*/ 0 h 1744818"/>
                <a:gd name="connsiteX9-181" fmla="*/ 1866900 w 2929890"/>
                <a:gd name="connsiteY9-182" fmla="*/ 0 h 1744818"/>
                <a:gd name="connsiteX10-183" fmla="*/ 1882773 w 2929890"/>
                <a:gd name="connsiteY10-184" fmla="*/ 1627104 h 1744818"/>
                <a:gd name="connsiteX11-185" fmla="*/ 2929890 w 2929890"/>
                <a:gd name="connsiteY11-186" fmla="*/ 1634870 h 1744818"/>
                <a:gd name="connsiteX0-187" fmla="*/ 0 w 2929890"/>
                <a:gd name="connsiteY0-188" fmla="*/ 1676780 h 1767931"/>
                <a:gd name="connsiteX1-189" fmla="*/ 1451651 w 2929890"/>
                <a:gd name="connsiteY1-190" fmla="*/ 1664080 h 1767931"/>
                <a:gd name="connsiteX2-191" fmla="*/ 1451651 w 2929890"/>
                <a:gd name="connsiteY2-192" fmla="*/ 771911 h 1767931"/>
                <a:gd name="connsiteX3-193" fmla="*/ 1442400 w 2929890"/>
                <a:gd name="connsiteY3-194" fmla="*/ 539619 h 1767931"/>
                <a:gd name="connsiteX4-195" fmla="*/ 1391522 w 2929890"/>
                <a:gd name="connsiteY4-196" fmla="*/ 480518 h 1767931"/>
                <a:gd name="connsiteX5-197" fmla="*/ 1205996 w 2929890"/>
                <a:gd name="connsiteY5-198" fmla="*/ 460475 h 1767931"/>
                <a:gd name="connsiteX6-199" fmla="*/ 1164882 w 2929890"/>
                <a:gd name="connsiteY6-200" fmla="*/ 460475 h 1767931"/>
                <a:gd name="connsiteX7-201" fmla="*/ 1164882 w 2929890"/>
                <a:gd name="connsiteY7-202" fmla="*/ 266469 h 1767931"/>
                <a:gd name="connsiteX8-203" fmla="*/ 1622273 w 2929890"/>
                <a:gd name="connsiteY8-204" fmla="*/ 0 h 1767931"/>
                <a:gd name="connsiteX9-205" fmla="*/ 1866900 w 2929890"/>
                <a:gd name="connsiteY9-206" fmla="*/ 0 h 1767931"/>
                <a:gd name="connsiteX10-207" fmla="*/ 1882773 w 2929890"/>
                <a:gd name="connsiteY10-208" fmla="*/ 1627104 h 1767931"/>
                <a:gd name="connsiteX11-209" fmla="*/ 2929890 w 2929890"/>
                <a:gd name="connsiteY11-210" fmla="*/ 1634870 h 1767931"/>
                <a:gd name="connsiteX0-211" fmla="*/ 0 w 2929890"/>
                <a:gd name="connsiteY0-212" fmla="*/ 1676780 h 1768155"/>
                <a:gd name="connsiteX1-213" fmla="*/ 1451651 w 2929890"/>
                <a:gd name="connsiteY1-214" fmla="*/ 1664080 h 1768155"/>
                <a:gd name="connsiteX2-215" fmla="*/ 1451651 w 2929890"/>
                <a:gd name="connsiteY2-216" fmla="*/ 771911 h 1768155"/>
                <a:gd name="connsiteX3-217" fmla="*/ 1442400 w 2929890"/>
                <a:gd name="connsiteY3-218" fmla="*/ 539619 h 1768155"/>
                <a:gd name="connsiteX4-219" fmla="*/ 1391522 w 2929890"/>
                <a:gd name="connsiteY4-220" fmla="*/ 480518 h 1768155"/>
                <a:gd name="connsiteX5-221" fmla="*/ 1205996 w 2929890"/>
                <a:gd name="connsiteY5-222" fmla="*/ 460475 h 1768155"/>
                <a:gd name="connsiteX6-223" fmla="*/ 1164882 w 2929890"/>
                <a:gd name="connsiteY6-224" fmla="*/ 460475 h 1768155"/>
                <a:gd name="connsiteX7-225" fmla="*/ 1164882 w 2929890"/>
                <a:gd name="connsiteY7-226" fmla="*/ 266469 h 1768155"/>
                <a:gd name="connsiteX8-227" fmla="*/ 1622273 w 2929890"/>
                <a:gd name="connsiteY8-228" fmla="*/ 0 h 1768155"/>
                <a:gd name="connsiteX9-229" fmla="*/ 1866900 w 2929890"/>
                <a:gd name="connsiteY9-230" fmla="*/ 0 h 1768155"/>
                <a:gd name="connsiteX10-231" fmla="*/ 1882773 w 2929890"/>
                <a:gd name="connsiteY10-232" fmla="*/ 1627104 h 1768155"/>
                <a:gd name="connsiteX11-233" fmla="*/ 2929890 w 2929890"/>
                <a:gd name="connsiteY11-234" fmla="*/ 1634870 h 1768155"/>
                <a:gd name="connsiteX0-235" fmla="*/ 0 w 2929890"/>
                <a:gd name="connsiteY0-236" fmla="*/ 1676780 h 1792399"/>
                <a:gd name="connsiteX1-237" fmla="*/ 1451651 w 2929890"/>
                <a:gd name="connsiteY1-238" fmla="*/ 1664080 h 1792399"/>
                <a:gd name="connsiteX2-239" fmla="*/ 1451651 w 2929890"/>
                <a:gd name="connsiteY2-240" fmla="*/ 771911 h 1792399"/>
                <a:gd name="connsiteX3-241" fmla="*/ 1442400 w 2929890"/>
                <a:gd name="connsiteY3-242" fmla="*/ 539619 h 1792399"/>
                <a:gd name="connsiteX4-243" fmla="*/ 1391522 w 2929890"/>
                <a:gd name="connsiteY4-244" fmla="*/ 480518 h 1792399"/>
                <a:gd name="connsiteX5-245" fmla="*/ 1205996 w 2929890"/>
                <a:gd name="connsiteY5-246" fmla="*/ 460475 h 1792399"/>
                <a:gd name="connsiteX6-247" fmla="*/ 1164882 w 2929890"/>
                <a:gd name="connsiteY6-248" fmla="*/ 460475 h 1792399"/>
                <a:gd name="connsiteX7-249" fmla="*/ 1164882 w 2929890"/>
                <a:gd name="connsiteY7-250" fmla="*/ 266469 h 1792399"/>
                <a:gd name="connsiteX8-251" fmla="*/ 1622273 w 2929890"/>
                <a:gd name="connsiteY8-252" fmla="*/ 0 h 1792399"/>
                <a:gd name="connsiteX9-253" fmla="*/ 1866900 w 2929890"/>
                <a:gd name="connsiteY9-254" fmla="*/ 0 h 1792399"/>
                <a:gd name="connsiteX10-255" fmla="*/ 1895473 w 2929890"/>
                <a:gd name="connsiteY10-256" fmla="*/ 1658854 h 1792399"/>
                <a:gd name="connsiteX11-257" fmla="*/ 2929890 w 2929890"/>
                <a:gd name="connsiteY11-258" fmla="*/ 1634870 h 1792399"/>
                <a:gd name="connsiteX0-259" fmla="*/ 0 w 2929890"/>
                <a:gd name="connsiteY0-260" fmla="*/ 1676780 h 1792399"/>
                <a:gd name="connsiteX1-261" fmla="*/ 1451651 w 2929890"/>
                <a:gd name="connsiteY1-262" fmla="*/ 1664080 h 1792399"/>
                <a:gd name="connsiteX2-263" fmla="*/ 1451651 w 2929890"/>
                <a:gd name="connsiteY2-264" fmla="*/ 771911 h 1792399"/>
                <a:gd name="connsiteX3-265" fmla="*/ 1442400 w 2929890"/>
                <a:gd name="connsiteY3-266" fmla="*/ 539619 h 1792399"/>
                <a:gd name="connsiteX4-267" fmla="*/ 1391522 w 2929890"/>
                <a:gd name="connsiteY4-268" fmla="*/ 480518 h 1792399"/>
                <a:gd name="connsiteX5-269" fmla="*/ 1205996 w 2929890"/>
                <a:gd name="connsiteY5-270" fmla="*/ 460475 h 1792399"/>
                <a:gd name="connsiteX6-271" fmla="*/ 1164882 w 2929890"/>
                <a:gd name="connsiteY6-272" fmla="*/ 460475 h 1792399"/>
                <a:gd name="connsiteX7-273" fmla="*/ 1164882 w 2929890"/>
                <a:gd name="connsiteY7-274" fmla="*/ 266469 h 1792399"/>
                <a:gd name="connsiteX8-275" fmla="*/ 1622273 w 2929890"/>
                <a:gd name="connsiteY8-276" fmla="*/ 0 h 1792399"/>
                <a:gd name="connsiteX9-277" fmla="*/ 1866900 w 2929890"/>
                <a:gd name="connsiteY9-278" fmla="*/ 0 h 1792399"/>
                <a:gd name="connsiteX10-279" fmla="*/ 1895473 w 2929890"/>
                <a:gd name="connsiteY10-280" fmla="*/ 1658854 h 1792399"/>
                <a:gd name="connsiteX11-281" fmla="*/ 2929890 w 2929890"/>
                <a:gd name="connsiteY11-282" fmla="*/ 1634870 h 1792399"/>
                <a:gd name="connsiteX0-283" fmla="*/ 0 w 2929890"/>
                <a:gd name="connsiteY0-284" fmla="*/ 1676780 h 1792399"/>
                <a:gd name="connsiteX1-285" fmla="*/ 1451651 w 2929890"/>
                <a:gd name="connsiteY1-286" fmla="*/ 1664080 h 1792399"/>
                <a:gd name="connsiteX2-287" fmla="*/ 1451651 w 2929890"/>
                <a:gd name="connsiteY2-288" fmla="*/ 771911 h 1792399"/>
                <a:gd name="connsiteX3-289" fmla="*/ 1442400 w 2929890"/>
                <a:gd name="connsiteY3-290" fmla="*/ 539619 h 1792399"/>
                <a:gd name="connsiteX4-291" fmla="*/ 1391522 w 2929890"/>
                <a:gd name="connsiteY4-292" fmla="*/ 480518 h 1792399"/>
                <a:gd name="connsiteX5-293" fmla="*/ 1205996 w 2929890"/>
                <a:gd name="connsiteY5-294" fmla="*/ 460475 h 1792399"/>
                <a:gd name="connsiteX6-295" fmla="*/ 1164882 w 2929890"/>
                <a:gd name="connsiteY6-296" fmla="*/ 460475 h 1792399"/>
                <a:gd name="connsiteX7-297" fmla="*/ 1164882 w 2929890"/>
                <a:gd name="connsiteY7-298" fmla="*/ 266469 h 1792399"/>
                <a:gd name="connsiteX8-299" fmla="*/ 1622273 w 2929890"/>
                <a:gd name="connsiteY8-300" fmla="*/ 0 h 1792399"/>
                <a:gd name="connsiteX9-301" fmla="*/ 1866900 w 2929890"/>
                <a:gd name="connsiteY9-302" fmla="*/ 0 h 1792399"/>
                <a:gd name="connsiteX10-303" fmla="*/ 1895473 w 2929890"/>
                <a:gd name="connsiteY10-304" fmla="*/ 1658854 h 1792399"/>
                <a:gd name="connsiteX11-305" fmla="*/ 2929890 w 2929890"/>
                <a:gd name="connsiteY11-306" fmla="*/ 1634870 h 1792399"/>
                <a:gd name="connsiteX0-307" fmla="*/ 0 w 2929890"/>
                <a:gd name="connsiteY0-308" fmla="*/ 1676780 h 1807315"/>
                <a:gd name="connsiteX1-309" fmla="*/ 1451651 w 2929890"/>
                <a:gd name="connsiteY1-310" fmla="*/ 1664080 h 1807315"/>
                <a:gd name="connsiteX2-311" fmla="*/ 1451651 w 2929890"/>
                <a:gd name="connsiteY2-312" fmla="*/ 771911 h 1807315"/>
                <a:gd name="connsiteX3-313" fmla="*/ 1442400 w 2929890"/>
                <a:gd name="connsiteY3-314" fmla="*/ 539619 h 1807315"/>
                <a:gd name="connsiteX4-315" fmla="*/ 1391522 w 2929890"/>
                <a:gd name="connsiteY4-316" fmla="*/ 480518 h 1807315"/>
                <a:gd name="connsiteX5-317" fmla="*/ 1205996 w 2929890"/>
                <a:gd name="connsiteY5-318" fmla="*/ 460475 h 1807315"/>
                <a:gd name="connsiteX6-319" fmla="*/ 1164882 w 2929890"/>
                <a:gd name="connsiteY6-320" fmla="*/ 460475 h 1807315"/>
                <a:gd name="connsiteX7-321" fmla="*/ 1164882 w 2929890"/>
                <a:gd name="connsiteY7-322" fmla="*/ 266469 h 1807315"/>
                <a:gd name="connsiteX8-323" fmla="*/ 1622273 w 2929890"/>
                <a:gd name="connsiteY8-324" fmla="*/ 0 h 1807315"/>
                <a:gd name="connsiteX9-325" fmla="*/ 1866900 w 2929890"/>
                <a:gd name="connsiteY9-326" fmla="*/ 0 h 1807315"/>
                <a:gd name="connsiteX10-327" fmla="*/ 1876423 w 2929890"/>
                <a:gd name="connsiteY10-328" fmla="*/ 1677904 h 1807315"/>
                <a:gd name="connsiteX11-329" fmla="*/ 2929890 w 2929890"/>
                <a:gd name="connsiteY11-330" fmla="*/ 1634870 h 1807315"/>
                <a:gd name="connsiteX0-331" fmla="*/ 0 w 2929890"/>
                <a:gd name="connsiteY0-332" fmla="*/ 1676780 h 1807316"/>
                <a:gd name="connsiteX1-333" fmla="*/ 1451651 w 2929890"/>
                <a:gd name="connsiteY1-334" fmla="*/ 1664080 h 1807316"/>
                <a:gd name="connsiteX2-335" fmla="*/ 1451651 w 2929890"/>
                <a:gd name="connsiteY2-336" fmla="*/ 771911 h 1807316"/>
                <a:gd name="connsiteX3-337" fmla="*/ 1442400 w 2929890"/>
                <a:gd name="connsiteY3-338" fmla="*/ 539619 h 1807316"/>
                <a:gd name="connsiteX4-339" fmla="*/ 1391522 w 2929890"/>
                <a:gd name="connsiteY4-340" fmla="*/ 480518 h 1807316"/>
                <a:gd name="connsiteX5-341" fmla="*/ 1205996 w 2929890"/>
                <a:gd name="connsiteY5-342" fmla="*/ 460475 h 1807316"/>
                <a:gd name="connsiteX6-343" fmla="*/ 1164882 w 2929890"/>
                <a:gd name="connsiteY6-344" fmla="*/ 460475 h 1807316"/>
                <a:gd name="connsiteX7-345" fmla="*/ 1164882 w 2929890"/>
                <a:gd name="connsiteY7-346" fmla="*/ 266469 h 1807316"/>
                <a:gd name="connsiteX8-347" fmla="*/ 1622273 w 2929890"/>
                <a:gd name="connsiteY8-348" fmla="*/ 0 h 1807316"/>
                <a:gd name="connsiteX9-349" fmla="*/ 1866900 w 2929890"/>
                <a:gd name="connsiteY9-350" fmla="*/ 0 h 1807316"/>
                <a:gd name="connsiteX10-351" fmla="*/ 1876423 w 2929890"/>
                <a:gd name="connsiteY10-352" fmla="*/ 1677904 h 1807316"/>
                <a:gd name="connsiteX11-353" fmla="*/ 2929890 w 2929890"/>
                <a:gd name="connsiteY11-354" fmla="*/ 1634870 h 1807316"/>
                <a:gd name="connsiteX0-355" fmla="*/ 0 w 2929890"/>
                <a:gd name="connsiteY0-356" fmla="*/ 1676780 h 1807316"/>
                <a:gd name="connsiteX1-357" fmla="*/ 1451651 w 2929890"/>
                <a:gd name="connsiteY1-358" fmla="*/ 1664080 h 1807316"/>
                <a:gd name="connsiteX2-359" fmla="*/ 1451651 w 2929890"/>
                <a:gd name="connsiteY2-360" fmla="*/ 771911 h 1807316"/>
                <a:gd name="connsiteX3-361" fmla="*/ 1442400 w 2929890"/>
                <a:gd name="connsiteY3-362" fmla="*/ 539619 h 1807316"/>
                <a:gd name="connsiteX4-363" fmla="*/ 1391522 w 2929890"/>
                <a:gd name="connsiteY4-364" fmla="*/ 480518 h 1807316"/>
                <a:gd name="connsiteX5-365" fmla="*/ 1205996 w 2929890"/>
                <a:gd name="connsiteY5-366" fmla="*/ 460475 h 1807316"/>
                <a:gd name="connsiteX6-367" fmla="*/ 1164882 w 2929890"/>
                <a:gd name="connsiteY6-368" fmla="*/ 460475 h 1807316"/>
                <a:gd name="connsiteX7-369" fmla="*/ 1164882 w 2929890"/>
                <a:gd name="connsiteY7-370" fmla="*/ 266469 h 1807316"/>
                <a:gd name="connsiteX8-371" fmla="*/ 1622273 w 2929890"/>
                <a:gd name="connsiteY8-372" fmla="*/ 0 h 1807316"/>
                <a:gd name="connsiteX9-373" fmla="*/ 1866900 w 2929890"/>
                <a:gd name="connsiteY9-374" fmla="*/ 0 h 1807316"/>
                <a:gd name="connsiteX10-375" fmla="*/ 1876423 w 2929890"/>
                <a:gd name="connsiteY10-376" fmla="*/ 1677904 h 1807316"/>
                <a:gd name="connsiteX11-377" fmla="*/ 2929890 w 2929890"/>
                <a:gd name="connsiteY11-378" fmla="*/ 1634870 h 1807316"/>
                <a:gd name="connsiteX0-379" fmla="*/ 0 w 2929890"/>
                <a:gd name="connsiteY0-380" fmla="*/ 1676780 h 1807316"/>
                <a:gd name="connsiteX1-381" fmla="*/ 1451651 w 2929890"/>
                <a:gd name="connsiteY1-382" fmla="*/ 1664080 h 1807316"/>
                <a:gd name="connsiteX2-383" fmla="*/ 1451651 w 2929890"/>
                <a:gd name="connsiteY2-384" fmla="*/ 771911 h 1807316"/>
                <a:gd name="connsiteX3-385" fmla="*/ 1442400 w 2929890"/>
                <a:gd name="connsiteY3-386" fmla="*/ 539619 h 1807316"/>
                <a:gd name="connsiteX4-387" fmla="*/ 1391522 w 2929890"/>
                <a:gd name="connsiteY4-388" fmla="*/ 480518 h 1807316"/>
                <a:gd name="connsiteX5-389" fmla="*/ 1205996 w 2929890"/>
                <a:gd name="connsiteY5-390" fmla="*/ 460475 h 1807316"/>
                <a:gd name="connsiteX6-391" fmla="*/ 1164882 w 2929890"/>
                <a:gd name="connsiteY6-392" fmla="*/ 460475 h 1807316"/>
                <a:gd name="connsiteX7-393" fmla="*/ 1164882 w 2929890"/>
                <a:gd name="connsiteY7-394" fmla="*/ 266469 h 1807316"/>
                <a:gd name="connsiteX8-395" fmla="*/ 1622273 w 2929890"/>
                <a:gd name="connsiteY8-396" fmla="*/ 0 h 1807316"/>
                <a:gd name="connsiteX9-397" fmla="*/ 1866900 w 2929890"/>
                <a:gd name="connsiteY9-398" fmla="*/ 0 h 1807316"/>
                <a:gd name="connsiteX10-399" fmla="*/ 1876423 w 2929890"/>
                <a:gd name="connsiteY10-400" fmla="*/ 1677904 h 1807316"/>
                <a:gd name="connsiteX11-401" fmla="*/ 2929890 w 2929890"/>
                <a:gd name="connsiteY11-402" fmla="*/ 1634870 h 1807316"/>
                <a:gd name="connsiteX0-403" fmla="*/ 0 w 2929890"/>
                <a:gd name="connsiteY0-404" fmla="*/ 1676780 h 1677904"/>
                <a:gd name="connsiteX1-405" fmla="*/ 1451651 w 2929890"/>
                <a:gd name="connsiteY1-406" fmla="*/ 1664080 h 1677904"/>
                <a:gd name="connsiteX2-407" fmla="*/ 1451651 w 2929890"/>
                <a:gd name="connsiteY2-408" fmla="*/ 771911 h 1677904"/>
                <a:gd name="connsiteX3-409" fmla="*/ 1442400 w 2929890"/>
                <a:gd name="connsiteY3-410" fmla="*/ 539619 h 1677904"/>
                <a:gd name="connsiteX4-411" fmla="*/ 1391522 w 2929890"/>
                <a:gd name="connsiteY4-412" fmla="*/ 480518 h 1677904"/>
                <a:gd name="connsiteX5-413" fmla="*/ 1205996 w 2929890"/>
                <a:gd name="connsiteY5-414" fmla="*/ 460475 h 1677904"/>
                <a:gd name="connsiteX6-415" fmla="*/ 1164882 w 2929890"/>
                <a:gd name="connsiteY6-416" fmla="*/ 460475 h 1677904"/>
                <a:gd name="connsiteX7-417" fmla="*/ 1164882 w 2929890"/>
                <a:gd name="connsiteY7-418" fmla="*/ 266469 h 1677904"/>
                <a:gd name="connsiteX8-419" fmla="*/ 1622273 w 2929890"/>
                <a:gd name="connsiteY8-420" fmla="*/ 0 h 1677904"/>
                <a:gd name="connsiteX9-421" fmla="*/ 1866900 w 2929890"/>
                <a:gd name="connsiteY9-422" fmla="*/ 0 h 1677904"/>
                <a:gd name="connsiteX10-423" fmla="*/ 1876423 w 2929890"/>
                <a:gd name="connsiteY10-424" fmla="*/ 1677904 h 1677904"/>
                <a:gd name="connsiteX11-425" fmla="*/ 2929890 w 2929890"/>
                <a:gd name="connsiteY11-426" fmla="*/ 1634870 h 1677904"/>
                <a:gd name="connsiteX0-427" fmla="*/ 0 w 2942590"/>
                <a:gd name="connsiteY0-428" fmla="*/ 1676780 h 1677904"/>
                <a:gd name="connsiteX1-429" fmla="*/ 1451651 w 2942590"/>
                <a:gd name="connsiteY1-430" fmla="*/ 1664080 h 1677904"/>
                <a:gd name="connsiteX2-431" fmla="*/ 1451651 w 2942590"/>
                <a:gd name="connsiteY2-432" fmla="*/ 771911 h 1677904"/>
                <a:gd name="connsiteX3-433" fmla="*/ 1442400 w 2942590"/>
                <a:gd name="connsiteY3-434" fmla="*/ 539619 h 1677904"/>
                <a:gd name="connsiteX4-435" fmla="*/ 1391522 w 2942590"/>
                <a:gd name="connsiteY4-436" fmla="*/ 480518 h 1677904"/>
                <a:gd name="connsiteX5-437" fmla="*/ 1205996 w 2942590"/>
                <a:gd name="connsiteY5-438" fmla="*/ 460475 h 1677904"/>
                <a:gd name="connsiteX6-439" fmla="*/ 1164882 w 2942590"/>
                <a:gd name="connsiteY6-440" fmla="*/ 460475 h 1677904"/>
                <a:gd name="connsiteX7-441" fmla="*/ 1164882 w 2942590"/>
                <a:gd name="connsiteY7-442" fmla="*/ 266469 h 1677904"/>
                <a:gd name="connsiteX8-443" fmla="*/ 1622273 w 2942590"/>
                <a:gd name="connsiteY8-444" fmla="*/ 0 h 1677904"/>
                <a:gd name="connsiteX9-445" fmla="*/ 1866900 w 2942590"/>
                <a:gd name="connsiteY9-446" fmla="*/ 0 h 1677904"/>
                <a:gd name="connsiteX10-447" fmla="*/ 1876423 w 2942590"/>
                <a:gd name="connsiteY10-448" fmla="*/ 1677904 h 1677904"/>
                <a:gd name="connsiteX11-449" fmla="*/ 2942590 w 2942590"/>
                <a:gd name="connsiteY11-450" fmla="*/ 1653920 h 1677904"/>
                <a:gd name="connsiteX0-451" fmla="*/ 0 w 2580640"/>
                <a:gd name="connsiteY0-452" fmla="*/ 1676780 h 1692020"/>
                <a:gd name="connsiteX1-453" fmla="*/ 1451651 w 2580640"/>
                <a:gd name="connsiteY1-454" fmla="*/ 1664080 h 1692020"/>
                <a:gd name="connsiteX2-455" fmla="*/ 1451651 w 2580640"/>
                <a:gd name="connsiteY2-456" fmla="*/ 771911 h 1692020"/>
                <a:gd name="connsiteX3-457" fmla="*/ 1442400 w 2580640"/>
                <a:gd name="connsiteY3-458" fmla="*/ 539619 h 1692020"/>
                <a:gd name="connsiteX4-459" fmla="*/ 1391522 w 2580640"/>
                <a:gd name="connsiteY4-460" fmla="*/ 480518 h 1692020"/>
                <a:gd name="connsiteX5-461" fmla="*/ 1205996 w 2580640"/>
                <a:gd name="connsiteY5-462" fmla="*/ 460475 h 1692020"/>
                <a:gd name="connsiteX6-463" fmla="*/ 1164882 w 2580640"/>
                <a:gd name="connsiteY6-464" fmla="*/ 460475 h 1692020"/>
                <a:gd name="connsiteX7-465" fmla="*/ 1164882 w 2580640"/>
                <a:gd name="connsiteY7-466" fmla="*/ 266469 h 1692020"/>
                <a:gd name="connsiteX8-467" fmla="*/ 1622273 w 2580640"/>
                <a:gd name="connsiteY8-468" fmla="*/ 0 h 1692020"/>
                <a:gd name="connsiteX9-469" fmla="*/ 1866900 w 2580640"/>
                <a:gd name="connsiteY9-470" fmla="*/ 0 h 1692020"/>
                <a:gd name="connsiteX10-471" fmla="*/ 1876423 w 2580640"/>
                <a:gd name="connsiteY10-472" fmla="*/ 1677904 h 1692020"/>
                <a:gd name="connsiteX11-473" fmla="*/ 2580640 w 2580640"/>
                <a:gd name="connsiteY11-474" fmla="*/ 1692020 h 1692020"/>
                <a:gd name="connsiteX0-475" fmla="*/ 0 w 2574290"/>
                <a:gd name="connsiteY0-476" fmla="*/ 1676780 h 1677904"/>
                <a:gd name="connsiteX1-477" fmla="*/ 1451651 w 2574290"/>
                <a:gd name="connsiteY1-478" fmla="*/ 1664080 h 1677904"/>
                <a:gd name="connsiteX2-479" fmla="*/ 1451651 w 2574290"/>
                <a:gd name="connsiteY2-480" fmla="*/ 771911 h 1677904"/>
                <a:gd name="connsiteX3-481" fmla="*/ 1442400 w 2574290"/>
                <a:gd name="connsiteY3-482" fmla="*/ 539619 h 1677904"/>
                <a:gd name="connsiteX4-483" fmla="*/ 1391522 w 2574290"/>
                <a:gd name="connsiteY4-484" fmla="*/ 480518 h 1677904"/>
                <a:gd name="connsiteX5-485" fmla="*/ 1205996 w 2574290"/>
                <a:gd name="connsiteY5-486" fmla="*/ 460475 h 1677904"/>
                <a:gd name="connsiteX6-487" fmla="*/ 1164882 w 2574290"/>
                <a:gd name="connsiteY6-488" fmla="*/ 460475 h 1677904"/>
                <a:gd name="connsiteX7-489" fmla="*/ 1164882 w 2574290"/>
                <a:gd name="connsiteY7-490" fmla="*/ 266469 h 1677904"/>
                <a:gd name="connsiteX8-491" fmla="*/ 1622273 w 2574290"/>
                <a:gd name="connsiteY8-492" fmla="*/ 0 h 1677904"/>
                <a:gd name="connsiteX9-493" fmla="*/ 1866900 w 2574290"/>
                <a:gd name="connsiteY9-494" fmla="*/ 0 h 1677904"/>
                <a:gd name="connsiteX10-495" fmla="*/ 1876423 w 2574290"/>
                <a:gd name="connsiteY10-496" fmla="*/ 1677904 h 1677904"/>
                <a:gd name="connsiteX11-497" fmla="*/ 2574290 w 2574290"/>
                <a:gd name="connsiteY11-498" fmla="*/ 1672970 h 1677904"/>
                <a:gd name="connsiteX0-499" fmla="*/ 0 w 2580640"/>
                <a:gd name="connsiteY0-500" fmla="*/ 1670430 h 1677904"/>
                <a:gd name="connsiteX1-501" fmla="*/ 1458001 w 2580640"/>
                <a:gd name="connsiteY1-502" fmla="*/ 1664080 h 1677904"/>
                <a:gd name="connsiteX2-503" fmla="*/ 1458001 w 2580640"/>
                <a:gd name="connsiteY2-504" fmla="*/ 771911 h 1677904"/>
                <a:gd name="connsiteX3-505" fmla="*/ 1448750 w 2580640"/>
                <a:gd name="connsiteY3-506" fmla="*/ 539619 h 1677904"/>
                <a:gd name="connsiteX4-507" fmla="*/ 1397872 w 2580640"/>
                <a:gd name="connsiteY4-508" fmla="*/ 480518 h 1677904"/>
                <a:gd name="connsiteX5-509" fmla="*/ 1212346 w 2580640"/>
                <a:gd name="connsiteY5-510" fmla="*/ 460475 h 1677904"/>
                <a:gd name="connsiteX6-511" fmla="*/ 1171232 w 2580640"/>
                <a:gd name="connsiteY6-512" fmla="*/ 460475 h 1677904"/>
                <a:gd name="connsiteX7-513" fmla="*/ 1171232 w 2580640"/>
                <a:gd name="connsiteY7-514" fmla="*/ 266469 h 1677904"/>
                <a:gd name="connsiteX8-515" fmla="*/ 1628623 w 2580640"/>
                <a:gd name="connsiteY8-516" fmla="*/ 0 h 1677904"/>
                <a:gd name="connsiteX9-517" fmla="*/ 1873250 w 2580640"/>
                <a:gd name="connsiteY9-518" fmla="*/ 0 h 1677904"/>
                <a:gd name="connsiteX10-519" fmla="*/ 1882773 w 2580640"/>
                <a:gd name="connsiteY10-520" fmla="*/ 1677904 h 1677904"/>
                <a:gd name="connsiteX11-521" fmla="*/ 2580640 w 2580640"/>
                <a:gd name="connsiteY11-522" fmla="*/ 1672970 h 1677904"/>
                <a:gd name="connsiteX0-523" fmla="*/ 0 w 3602990"/>
                <a:gd name="connsiteY0-524" fmla="*/ 1683130 h 1683130"/>
                <a:gd name="connsiteX1-525" fmla="*/ 2480351 w 3602990"/>
                <a:gd name="connsiteY1-526" fmla="*/ 1664080 h 1683130"/>
                <a:gd name="connsiteX2-527" fmla="*/ 2480351 w 3602990"/>
                <a:gd name="connsiteY2-528" fmla="*/ 771911 h 1683130"/>
                <a:gd name="connsiteX3-529" fmla="*/ 2471100 w 3602990"/>
                <a:gd name="connsiteY3-530" fmla="*/ 539619 h 1683130"/>
                <a:gd name="connsiteX4-531" fmla="*/ 2420222 w 3602990"/>
                <a:gd name="connsiteY4-532" fmla="*/ 480518 h 1683130"/>
                <a:gd name="connsiteX5-533" fmla="*/ 2234696 w 3602990"/>
                <a:gd name="connsiteY5-534" fmla="*/ 460475 h 1683130"/>
                <a:gd name="connsiteX6-535" fmla="*/ 2193582 w 3602990"/>
                <a:gd name="connsiteY6-536" fmla="*/ 460475 h 1683130"/>
                <a:gd name="connsiteX7-537" fmla="*/ 2193582 w 3602990"/>
                <a:gd name="connsiteY7-538" fmla="*/ 266469 h 1683130"/>
                <a:gd name="connsiteX8-539" fmla="*/ 2650973 w 3602990"/>
                <a:gd name="connsiteY8-540" fmla="*/ 0 h 1683130"/>
                <a:gd name="connsiteX9-541" fmla="*/ 2895600 w 3602990"/>
                <a:gd name="connsiteY9-542" fmla="*/ 0 h 1683130"/>
                <a:gd name="connsiteX10-543" fmla="*/ 2905123 w 3602990"/>
                <a:gd name="connsiteY10-544" fmla="*/ 1677904 h 1683130"/>
                <a:gd name="connsiteX11-545" fmla="*/ 3602990 w 3602990"/>
                <a:gd name="connsiteY11-546" fmla="*/ 1672970 h 1683130"/>
                <a:gd name="connsiteX0-547" fmla="*/ 0 w 3602990"/>
                <a:gd name="connsiteY0-548" fmla="*/ 1676780 h 1677904"/>
                <a:gd name="connsiteX1-549" fmla="*/ 2480351 w 3602990"/>
                <a:gd name="connsiteY1-550" fmla="*/ 1664080 h 1677904"/>
                <a:gd name="connsiteX2-551" fmla="*/ 2480351 w 3602990"/>
                <a:gd name="connsiteY2-552" fmla="*/ 771911 h 1677904"/>
                <a:gd name="connsiteX3-553" fmla="*/ 2471100 w 3602990"/>
                <a:gd name="connsiteY3-554" fmla="*/ 539619 h 1677904"/>
                <a:gd name="connsiteX4-555" fmla="*/ 2420222 w 3602990"/>
                <a:gd name="connsiteY4-556" fmla="*/ 480518 h 1677904"/>
                <a:gd name="connsiteX5-557" fmla="*/ 2234696 w 3602990"/>
                <a:gd name="connsiteY5-558" fmla="*/ 460475 h 1677904"/>
                <a:gd name="connsiteX6-559" fmla="*/ 2193582 w 3602990"/>
                <a:gd name="connsiteY6-560" fmla="*/ 460475 h 1677904"/>
                <a:gd name="connsiteX7-561" fmla="*/ 2193582 w 3602990"/>
                <a:gd name="connsiteY7-562" fmla="*/ 266469 h 1677904"/>
                <a:gd name="connsiteX8-563" fmla="*/ 2650973 w 3602990"/>
                <a:gd name="connsiteY8-564" fmla="*/ 0 h 1677904"/>
                <a:gd name="connsiteX9-565" fmla="*/ 2895600 w 3602990"/>
                <a:gd name="connsiteY9-566" fmla="*/ 0 h 1677904"/>
                <a:gd name="connsiteX10-567" fmla="*/ 2905123 w 3602990"/>
                <a:gd name="connsiteY10-568" fmla="*/ 1677904 h 1677904"/>
                <a:gd name="connsiteX11-569" fmla="*/ 3602990 w 3602990"/>
                <a:gd name="connsiteY11-570" fmla="*/ 1672970 h 16779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89" y="connsiteY11-90"/>
                </a:cxn>
              </a:cxnLst>
              <a:rect l="l" t="t" r="r" b="b"/>
              <a:pathLst>
                <a:path w="3602990" h="1677904">
                  <a:moveTo>
                    <a:pt x="0" y="1676780"/>
                  </a:moveTo>
                  <a:lnTo>
                    <a:pt x="2480351" y="1664080"/>
                  </a:lnTo>
                  <a:lnTo>
                    <a:pt x="2480351" y="771911"/>
                  </a:lnTo>
                  <a:cubicBezTo>
                    <a:pt x="2480351" y="643088"/>
                    <a:pt x="2477267" y="565657"/>
                    <a:pt x="2471100" y="539619"/>
                  </a:cubicBezTo>
                  <a:cubicBezTo>
                    <a:pt x="2464933" y="513580"/>
                    <a:pt x="2447974" y="493880"/>
                    <a:pt x="2420222" y="480518"/>
                  </a:cubicBezTo>
                  <a:cubicBezTo>
                    <a:pt x="2392470" y="467156"/>
                    <a:pt x="2330628" y="460475"/>
                    <a:pt x="2234696" y="460475"/>
                  </a:cubicBezTo>
                  <a:lnTo>
                    <a:pt x="2193582" y="460475"/>
                  </a:lnTo>
                  <a:lnTo>
                    <a:pt x="2193582" y="266469"/>
                  </a:lnTo>
                  <a:cubicBezTo>
                    <a:pt x="2394355" y="223257"/>
                    <a:pt x="2546818" y="134434"/>
                    <a:pt x="2650973" y="0"/>
                  </a:cubicBezTo>
                  <a:lnTo>
                    <a:pt x="2895600" y="0"/>
                  </a:lnTo>
                  <a:cubicBezTo>
                    <a:pt x="2907267" y="614084"/>
                    <a:pt x="2905758" y="859326"/>
                    <a:pt x="2905123" y="1677904"/>
                  </a:cubicBezTo>
                  <a:lnTo>
                    <a:pt x="3602990" y="1672970"/>
                  </a:lnTo>
                </a:path>
              </a:pathLst>
            </a:custGeom>
            <a:noFill/>
            <a:ln w="38100">
              <a:solidFill>
                <a:schemeClr val="bg1"/>
              </a:solidFill>
            </a:ln>
            <a:effectLst>
              <a:outerShdw blurRad="1524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n>
                  <a:solidFill>
                    <a:schemeClr val="accent1"/>
                  </a:solidFill>
                </a:ln>
                <a:no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5" name="组合 4"/>
            <p:cNvGrpSpPr/>
            <p:nvPr/>
          </p:nvGrpSpPr>
          <p:grpSpPr>
            <a:xfrm>
              <a:off x="1490077" y="3146713"/>
              <a:ext cx="216261" cy="216261"/>
              <a:chOff x="2218721" y="3717673"/>
              <a:chExt cx="248226" cy="248226"/>
            </a:xfrm>
          </p:grpSpPr>
          <p:sp>
            <p:nvSpPr>
              <p:cNvPr id="9" name="椭圆 8"/>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椭圆 9"/>
              <p:cNvSpPr/>
              <p:nvPr/>
            </p:nvSpPr>
            <p:spPr>
              <a:xfrm>
                <a:off x="2262420" y="3763753"/>
                <a:ext cx="156066" cy="156066"/>
              </a:xfrm>
              <a:prstGeom prst="ellipse">
                <a:avLst/>
              </a:prstGeom>
              <a:gradFill>
                <a:gsLst>
                  <a:gs pos="0">
                    <a:srgbClr val="C00000"/>
                  </a:gs>
                  <a:gs pos="100000">
                    <a:srgbClr val="FF0000"/>
                  </a:gs>
                </a:gsLst>
                <a:lin ang="5400000" scaled="1"/>
              </a:gra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6" name="组合 5"/>
            <p:cNvGrpSpPr/>
            <p:nvPr/>
          </p:nvGrpSpPr>
          <p:grpSpPr>
            <a:xfrm>
              <a:off x="5394180" y="3146713"/>
              <a:ext cx="216261" cy="216261"/>
              <a:chOff x="2218721" y="3717673"/>
              <a:chExt cx="248226" cy="248226"/>
            </a:xfrm>
          </p:grpSpPr>
          <p:sp>
            <p:nvSpPr>
              <p:cNvPr id="7" name="椭圆 6"/>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 name="椭圆 7"/>
              <p:cNvSpPr/>
              <p:nvPr/>
            </p:nvSpPr>
            <p:spPr>
              <a:xfrm>
                <a:off x="2262420" y="3763753"/>
                <a:ext cx="156066" cy="156066"/>
              </a:xfrm>
              <a:prstGeom prst="ellipse">
                <a:avLst/>
              </a:prstGeom>
              <a:gradFill>
                <a:gsLst>
                  <a:gs pos="0">
                    <a:srgbClr val="C00000"/>
                  </a:gs>
                  <a:gs pos="100000">
                    <a:srgbClr val="FF0000"/>
                  </a:gs>
                </a:gsLst>
                <a:lin ang="5400000" scaled="1"/>
              </a:gra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sp>
        <p:nvSpPr>
          <p:cNvPr id="11" name="文本框 23"/>
          <p:cNvSpPr txBox="1"/>
          <p:nvPr/>
        </p:nvSpPr>
        <p:spPr>
          <a:xfrm>
            <a:off x="1726457" y="2332061"/>
            <a:ext cx="1983046" cy="953610"/>
          </a:xfrm>
          <a:prstGeom prst="rect">
            <a:avLst/>
          </a:prstGeom>
          <a:noFill/>
        </p:spPr>
        <p:txBody>
          <a:bodyPr wrap="square" rtlCol="0">
            <a:spAutoFit/>
          </a:bodyPr>
          <a:lstStyle/>
          <a:p>
            <a:r>
              <a:rPr lang="zh-CN" altLang="en-US" sz="139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在此添加详细的文字信息介绍。在此添加详细的文字。</a:t>
            </a:r>
          </a:p>
          <a:p>
            <a:endParaRPr lang="zh-CN" altLang="en-US" sz="139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12" name="组合 11"/>
          <p:cNvGrpSpPr/>
          <p:nvPr/>
        </p:nvGrpSpPr>
        <p:grpSpPr>
          <a:xfrm>
            <a:off x="1810445" y="1651611"/>
            <a:ext cx="1790000" cy="655455"/>
            <a:chOff x="4806096" y="2627316"/>
            <a:chExt cx="1442304" cy="655815"/>
          </a:xfrm>
          <a:solidFill>
            <a:srgbClr val="C00000"/>
          </a:solidFill>
          <a:effectLst>
            <a:outerShdw blurRad="279400" dist="279400" dir="5400000" algn="ctr" rotWithShape="0">
              <a:srgbClr val="000000">
                <a:alpha val="43137"/>
              </a:srgbClr>
            </a:outerShdw>
          </a:effectLst>
        </p:grpSpPr>
        <p:sp>
          <p:nvSpPr>
            <p:cNvPr id="13" name="矩形 12"/>
            <p:cNvSpPr/>
            <p:nvPr/>
          </p:nvSpPr>
          <p:spPr>
            <a:xfrm>
              <a:off x="4806316" y="2705100"/>
              <a:ext cx="1442084" cy="495300"/>
            </a:xfrm>
            <a:prstGeom prst="rect">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pic>
          <p:nvPicPr>
            <p:cNvPr id="14" name="图片 13"/>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solidFill>
              <a:schemeClr val="tx1"/>
            </a:solidFill>
          </p:spPr>
        </p:pic>
        <p:sp>
          <p:nvSpPr>
            <p:cNvPr id="15" name="文本框 32"/>
            <p:cNvSpPr txBox="1"/>
            <p:nvPr/>
          </p:nvSpPr>
          <p:spPr>
            <a:xfrm>
              <a:off x="4901581" y="2768083"/>
              <a:ext cx="1240097" cy="400121"/>
            </a:xfrm>
            <a:prstGeom prst="rect">
              <a:avLst/>
            </a:prstGeom>
            <a:noFill/>
          </p:spPr>
          <p:txBody>
            <a:bodyPr wrap="square" rtlCol="0">
              <a:spAutoFit/>
            </a:bodyPr>
            <a:lstStyle/>
            <a:p>
              <a:r>
                <a:rPr lang="zh-CN" altLang="en-US" sz="1999" b="1"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起步较晚</a:t>
              </a:r>
            </a:p>
          </p:txBody>
        </p:sp>
      </p:grpSp>
      <p:grpSp>
        <p:nvGrpSpPr>
          <p:cNvPr id="16" name="组合 15"/>
          <p:cNvGrpSpPr/>
          <p:nvPr/>
        </p:nvGrpSpPr>
        <p:grpSpPr>
          <a:xfrm>
            <a:off x="6220295" y="1480104"/>
            <a:ext cx="4435916" cy="1878819"/>
            <a:chOff x="6221950" y="1479032"/>
            <a:chExt cx="4438354" cy="1879852"/>
          </a:xfrm>
          <a:effectLst>
            <a:outerShdw blurRad="279400" dist="279400" dir="5400000" algn="ctr" rotWithShape="0">
              <a:srgbClr val="000000">
                <a:alpha val="43137"/>
              </a:srgbClr>
            </a:outerShdw>
          </a:effectLst>
        </p:grpSpPr>
        <p:sp>
          <p:nvSpPr>
            <p:cNvPr id="17" name="任意多边形 16"/>
            <p:cNvSpPr/>
            <p:nvPr/>
          </p:nvSpPr>
          <p:spPr>
            <a:xfrm>
              <a:off x="6330080" y="1479032"/>
              <a:ext cx="4239939" cy="1771721"/>
            </a:xfrm>
            <a:custGeom>
              <a:avLst/>
              <a:gdLst>
                <a:gd name="connsiteX0" fmla="*/ 1095678 w 1187118"/>
                <a:gd name="connsiteY0" fmla="*/ 2033597 h 2125037"/>
                <a:gd name="connsiteX1" fmla="*/ 0 w 1187118"/>
                <a:gd name="connsiteY1" fmla="*/ 2033597 h 2125037"/>
                <a:gd name="connsiteX2" fmla="*/ 308 w 1187118"/>
                <a:gd name="connsiteY2" fmla="*/ 1748894 h 2125037"/>
                <a:gd name="connsiteX3" fmla="*/ 578959 w 1187118"/>
                <a:gd name="connsiteY3" fmla="*/ 763524 h 2125037"/>
                <a:gd name="connsiteX4" fmla="*/ 670779 w 1187118"/>
                <a:gd name="connsiteY4" fmla="*/ 468344 h 2125037"/>
                <a:gd name="connsiteX5" fmla="*/ 643010 w 1187118"/>
                <a:gd name="connsiteY5" fmla="*/ 346944 h 2125037"/>
                <a:gd name="connsiteX6" fmla="*/ 558469 w 1187118"/>
                <a:gd name="connsiteY6" fmla="*/ 306889 h 2125037"/>
                <a:gd name="connsiteX7" fmla="*/ 473928 w 1187118"/>
                <a:gd name="connsiteY7" fmla="*/ 351258 h 2125037"/>
                <a:gd name="connsiteX8" fmla="*/ 446159 w 1187118"/>
                <a:gd name="connsiteY8" fmla="*/ 527503 h 2125037"/>
                <a:gd name="connsiteX9" fmla="*/ 446159 w 1187118"/>
                <a:gd name="connsiteY9" fmla="*/ 717305 h 2125037"/>
                <a:gd name="connsiteX10" fmla="*/ 0 w 1187118"/>
                <a:gd name="connsiteY10" fmla="*/ 717305 h 2125037"/>
                <a:gd name="connsiteX11" fmla="*/ 0 w 1187118"/>
                <a:gd name="connsiteY11" fmla="*/ 644589 h 2125037"/>
                <a:gd name="connsiteX12" fmla="*/ 17255 w 1187118"/>
                <a:gd name="connsiteY12" fmla="*/ 380221 h 2125037"/>
                <a:gd name="connsiteX13" fmla="*/ 102296 w 1187118"/>
                <a:gd name="connsiteY13" fmla="*/ 189803 h 2125037"/>
                <a:gd name="connsiteX14" fmla="*/ 278541 w 1187118"/>
                <a:gd name="connsiteY14" fmla="*/ 48067 h 2125037"/>
                <a:gd name="connsiteX15" fmla="*/ 538595 w 1187118"/>
                <a:gd name="connsiteY15" fmla="*/ 0 h 2125037"/>
                <a:gd name="connsiteX16" fmla="*/ 987835 w 1187118"/>
                <a:gd name="connsiteY16" fmla="*/ 147282 h 2125037"/>
                <a:gd name="connsiteX17" fmla="*/ 1140047 w 1187118"/>
                <a:gd name="connsiteY17" fmla="*/ 520108 h 2125037"/>
                <a:gd name="connsiteX18" fmla="*/ 1054380 w 1187118"/>
                <a:gd name="connsiteY18" fmla="*/ 882458 h 2125037"/>
                <a:gd name="connsiteX19" fmla="*/ 549649 w 1187118"/>
                <a:gd name="connsiteY19" fmla="*/ 1693432 h 2125037"/>
                <a:gd name="connsiteX20" fmla="*/ 1095678 w 1187118"/>
                <a:gd name="connsiteY20" fmla="*/ 1693432 h 2125037"/>
                <a:gd name="connsiteX21" fmla="*/ 1187118 w 1187118"/>
                <a:gd name="connsiteY21" fmla="*/ 2125037 h 2125037"/>
                <a:gd name="connsiteX0-1" fmla="*/ 0 w 3901440"/>
                <a:gd name="connsiteY0-2" fmla="*/ 2033597 h 2125037"/>
                <a:gd name="connsiteX1-3" fmla="*/ 2714322 w 3901440"/>
                <a:gd name="connsiteY1-4" fmla="*/ 2033597 h 2125037"/>
                <a:gd name="connsiteX2-5" fmla="*/ 2714630 w 3901440"/>
                <a:gd name="connsiteY2-6" fmla="*/ 1748894 h 2125037"/>
                <a:gd name="connsiteX3-7" fmla="*/ 3293281 w 3901440"/>
                <a:gd name="connsiteY3-8" fmla="*/ 763524 h 2125037"/>
                <a:gd name="connsiteX4-9" fmla="*/ 3385101 w 3901440"/>
                <a:gd name="connsiteY4-10" fmla="*/ 468344 h 2125037"/>
                <a:gd name="connsiteX5-11" fmla="*/ 3357332 w 3901440"/>
                <a:gd name="connsiteY5-12" fmla="*/ 346944 h 2125037"/>
                <a:gd name="connsiteX6-13" fmla="*/ 3272791 w 3901440"/>
                <a:gd name="connsiteY6-14" fmla="*/ 306889 h 2125037"/>
                <a:gd name="connsiteX7-15" fmla="*/ 3188250 w 3901440"/>
                <a:gd name="connsiteY7-16" fmla="*/ 351258 h 2125037"/>
                <a:gd name="connsiteX8-17" fmla="*/ 3160481 w 3901440"/>
                <a:gd name="connsiteY8-18" fmla="*/ 527503 h 2125037"/>
                <a:gd name="connsiteX9-19" fmla="*/ 3160481 w 3901440"/>
                <a:gd name="connsiteY9-20" fmla="*/ 717305 h 2125037"/>
                <a:gd name="connsiteX10-21" fmla="*/ 2714322 w 3901440"/>
                <a:gd name="connsiteY10-22" fmla="*/ 717305 h 2125037"/>
                <a:gd name="connsiteX11-23" fmla="*/ 2714322 w 3901440"/>
                <a:gd name="connsiteY11-24" fmla="*/ 644589 h 2125037"/>
                <a:gd name="connsiteX12-25" fmla="*/ 2731577 w 3901440"/>
                <a:gd name="connsiteY12-26" fmla="*/ 380221 h 2125037"/>
                <a:gd name="connsiteX13-27" fmla="*/ 2816618 w 3901440"/>
                <a:gd name="connsiteY13-28" fmla="*/ 189803 h 2125037"/>
                <a:gd name="connsiteX14-29" fmla="*/ 2992863 w 3901440"/>
                <a:gd name="connsiteY14-30" fmla="*/ 48067 h 2125037"/>
                <a:gd name="connsiteX15-31" fmla="*/ 3252917 w 3901440"/>
                <a:gd name="connsiteY15-32" fmla="*/ 0 h 2125037"/>
                <a:gd name="connsiteX16-33" fmla="*/ 3702157 w 3901440"/>
                <a:gd name="connsiteY16-34" fmla="*/ 147282 h 2125037"/>
                <a:gd name="connsiteX17-35" fmla="*/ 3854369 w 3901440"/>
                <a:gd name="connsiteY17-36" fmla="*/ 520108 h 2125037"/>
                <a:gd name="connsiteX18-37" fmla="*/ 3768702 w 3901440"/>
                <a:gd name="connsiteY18-38" fmla="*/ 882458 h 2125037"/>
                <a:gd name="connsiteX19-39" fmla="*/ 3263971 w 3901440"/>
                <a:gd name="connsiteY19-40" fmla="*/ 1693432 h 2125037"/>
                <a:gd name="connsiteX20-41" fmla="*/ 3810000 w 3901440"/>
                <a:gd name="connsiteY20-42" fmla="*/ 1693432 h 2125037"/>
                <a:gd name="connsiteX21-43" fmla="*/ 3901440 w 3901440"/>
                <a:gd name="connsiteY21-44" fmla="*/ 2125037 h 2125037"/>
                <a:gd name="connsiteX0-45" fmla="*/ 0 w 4148183"/>
                <a:gd name="connsiteY0-46" fmla="*/ 2033597 h 2125037"/>
                <a:gd name="connsiteX1-47" fmla="*/ 2961065 w 4148183"/>
                <a:gd name="connsiteY1-48" fmla="*/ 2033597 h 2125037"/>
                <a:gd name="connsiteX2-49" fmla="*/ 2961373 w 4148183"/>
                <a:gd name="connsiteY2-50" fmla="*/ 1748894 h 2125037"/>
                <a:gd name="connsiteX3-51" fmla="*/ 3540024 w 4148183"/>
                <a:gd name="connsiteY3-52" fmla="*/ 763524 h 2125037"/>
                <a:gd name="connsiteX4-53" fmla="*/ 3631844 w 4148183"/>
                <a:gd name="connsiteY4-54" fmla="*/ 468344 h 2125037"/>
                <a:gd name="connsiteX5-55" fmla="*/ 3604075 w 4148183"/>
                <a:gd name="connsiteY5-56" fmla="*/ 346944 h 2125037"/>
                <a:gd name="connsiteX6-57" fmla="*/ 3519534 w 4148183"/>
                <a:gd name="connsiteY6-58" fmla="*/ 306889 h 2125037"/>
                <a:gd name="connsiteX7-59" fmla="*/ 3434993 w 4148183"/>
                <a:gd name="connsiteY7-60" fmla="*/ 351258 h 2125037"/>
                <a:gd name="connsiteX8-61" fmla="*/ 3407224 w 4148183"/>
                <a:gd name="connsiteY8-62" fmla="*/ 527503 h 2125037"/>
                <a:gd name="connsiteX9-63" fmla="*/ 3407224 w 4148183"/>
                <a:gd name="connsiteY9-64" fmla="*/ 717305 h 2125037"/>
                <a:gd name="connsiteX10-65" fmla="*/ 2961065 w 4148183"/>
                <a:gd name="connsiteY10-66" fmla="*/ 717305 h 2125037"/>
                <a:gd name="connsiteX11-67" fmla="*/ 2961065 w 4148183"/>
                <a:gd name="connsiteY11-68" fmla="*/ 644589 h 2125037"/>
                <a:gd name="connsiteX12-69" fmla="*/ 2978320 w 4148183"/>
                <a:gd name="connsiteY12-70" fmla="*/ 380221 h 2125037"/>
                <a:gd name="connsiteX13-71" fmla="*/ 3063361 w 4148183"/>
                <a:gd name="connsiteY13-72" fmla="*/ 189803 h 2125037"/>
                <a:gd name="connsiteX14-73" fmla="*/ 3239606 w 4148183"/>
                <a:gd name="connsiteY14-74" fmla="*/ 48067 h 2125037"/>
                <a:gd name="connsiteX15-75" fmla="*/ 3499660 w 4148183"/>
                <a:gd name="connsiteY15-76" fmla="*/ 0 h 2125037"/>
                <a:gd name="connsiteX16-77" fmla="*/ 3948900 w 4148183"/>
                <a:gd name="connsiteY16-78" fmla="*/ 147282 h 2125037"/>
                <a:gd name="connsiteX17-79" fmla="*/ 4101112 w 4148183"/>
                <a:gd name="connsiteY17-80" fmla="*/ 520108 h 2125037"/>
                <a:gd name="connsiteX18-81" fmla="*/ 4015445 w 4148183"/>
                <a:gd name="connsiteY18-82" fmla="*/ 882458 h 2125037"/>
                <a:gd name="connsiteX19-83" fmla="*/ 3510714 w 4148183"/>
                <a:gd name="connsiteY19-84" fmla="*/ 1693432 h 2125037"/>
                <a:gd name="connsiteX20-85" fmla="*/ 4056743 w 4148183"/>
                <a:gd name="connsiteY20-86" fmla="*/ 1693432 h 2125037"/>
                <a:gd name="connsiteX21-87" fmla="*/ 4148183 w 4148183"/>
                <a:gd name="connsiteY21-88" fmla="*/ 2125037 h 2125037"/>
                <a:gd name="connsiteX0-89" fmla="*/ 0 w 4003040"/>
                <a:gd name="connsiteY0-90" fmla="*/ 2033597 h 2125037"/>
                <a:gd name="connsiteX1-91" fmla="*/ 2815922 w 4003040"/>
                <a:gd name="connsiteY1-92" fmla="*/ 2033597 h 2125037"/>
                <a:gd name="connsiteX2-93" fmla="*/ 2816230 w 4003040"/>
                <a:gd name="connsiteY2-94" fmla="*/ 1748894 h 2125037"/>
                <a:gd name="connsiteX3-95" fmla="*/ 3394881 w 4003040"/>
                <a:gd name="connsiteY3-96" fmla="*/ 763524 h 2125037"/>
                <a:gd name="connsiteX4-97" fmla="*/ 3486701 w 4003040"/>
                <a:gd name="connsiteY4-98" fmla="*/ 468344 h 2125037"/>
                <a:gd name="connsiteX5-99" fmla="*/ 3458932 w 4003040"/>
                <a:gd name="connsiteY5-100" fmla="*/ 346944 h 2125037"/>
                <a:gd name="connsiteX6-101" fmla="*/ 3374391 w 4003040"/>
                <a:gd name="connsiteY6-102" fmla="*/ 306889 h 2125037"/>
                <a:gd name="connsiteX7-103" fmla="*/ 3289850 w 4003040"/>
                <a:gd name="connsiteY7-104" fmla="*/ 351258 h 2125037"/>
                <a:gd name="connsiteX8-105" fmla="*/ 3262081 w 4003040"/>
                <a:gd name="connsiteY8-106" fmla="*/ 527503 h 2125037"/>
                <a:gd name="connsiteX9-107" fmla="*/ 3262081 w 4003040"/>
                <a:gd name="connsiteY9-108" fmla="*/ 717305 h 2125037"/>
                <a:gd name="connsiteX10-109" fmla="*/ 2815922 w 4003040"/>
                <a:gd name="connsiteY10-110" fmla="*/ 717305 h 2125037"/>
                <a:gd name="connsiteX11-111" fmla="*/ 2815922 w 4003040"/>
                <a:gd name="connsiteY11-112" fmla="*/ 644589 h 2125037"/>
                <a:gd name="connsiteX12-113" fmla="*/ 2833177 w 4003040"/>
                <a:gd name="connsiteY12-114" fmla="*/ 380221 h 2125037"/>
                <a:gd name="connsiteX13-115" fmla="*/ 2918218 w 4003040"/>
                <a:gd name="connsiteY13-116" fmla="*/ 189803 h 2125037"/>
                <a:gd name="connsiteX14-117" fmla="*/ 3094463 w 4003040"/>
                <a:gd name="connsiteY14-118" fmla="*/ 48067 h 2125037"/>
                <a:gd name="connsiteX15-119" fmla="*/ 3354517 w 4003040"/>
                <a:gd name="connsiteY15-120" fmla="*/ 0 h 2125037"/>
                <a:gd name="connsiteX16-121" fmla="*/ 3803757 w 4003040"/>
                <a:gd name="connsiteY16-122" fmla="*/ 147282 h 2125037"/>
                <a:gd name="connsiteX17-123" fmla="*/ 3955969 w 4003040"/>
                <a:gd name="connsiteY17-124" fmla="*/ 520108 h 2125037"/>
                <a:gd name="connsiteX18-125" fmla="*/ 3870302 w 4003040"/>
                <a:gd name="connsiteY18-126" fmla="*/ 882458 h 2125037"/>
                <a:gd name="connsiteX19-127" fmla="*/ 3365571 w 4003040"/>
                <a:gd name="connsiteY19-128" fmla="*/ 1693432 h 2125037"/>
                <a:gd name="connsiteX20-129" fmla="*/ 3911600 w 4003040"/>
                <a:gd name="connsiteY20-130" fmla="*/ 1693432 h 2125037"/>
                <a:gd name="connsiteX21-131" fmla="*/ 4003040 w 4003040"/>
                <a:gd name="connsiteY21-132" fmla="*/ 2125037 h 2125037"/>
                <a:gd name="connsiteX0-133" fmla="*/ 0 w 4003040"/>
                <a:gd name="connsiteY0-134" fmla="*/ 2033597 h 2125037"/>
                <a:gd name="connsiteX1-135" fmla="*/ 2815922 w 4003040"/>
                <a:gd name="connsiteY1-136" fmla="*/ 2033597 h 2125037"/>
                <a:gd name="connsiteX2-137" fmla="*/ 2816230 w 4003040"/>
                <a:gd name="connsiteY2-138" fmla="*/ 1748894 h 2125037"/>
                <a:gd name="connsiteX3-139" fmla="*/ 3394881 w 4003040"/>
                <a:gd name="connsiteY3-140" fmla="*/ 763524 h 2125037"/>
                <a:gd name="connsiteX4-141" fmla="*/ 3486701 w 4003040"/>
                <a:gd name="connsiteY4-142" fmla="*/ 468344 h 2125037"/>
                <a:gd name="connsiteX5-143" fmla="*/ 3458932 w 4003040"/>
                <a:gd name="connsiteY5-144" fmla="*/ 346944 h 2125037"/>
                <a:gd name="connsiteX6-145" fmla="*/ 3374391 w 4003040"/>
                <a:gd name="connsiteY6-146" fmla="*/ 306889 h 2125037"/>
                <a:gd name="connsiteX7-147" fmla="*/ 3289850 w 4003040"/>
                <a:gd name="connsiteY7-148" fmla="*/ 351258 h 2125037"/>
                <a:gd name="connsiteX8-149" fmla="*/ 3262081 w 4003040"/>
                <a:gd name="connsiteY8-150" fmla="*/ 527503 h 2125037"/>
                <a:gd name="connsiteX9-151" fmla="*/ 3262081 w 4003040"/>
                <a:gd name="connsiteY9-152" fmla="*/ 717305 h 2125037"/>
                <a:gd name="connsiteX10-153" fmla="*/ 2815922 w 4003040"/>
                <a:gd name="connsiteY10-154" fmla="*/ 717305 h 2125037"/>
                <a:gd name="connsiteX11-155" fmla="*/ 2815922 w 4003040"/>
                <a:gd name="connsiteY11-156" fmla="*/ 644589 h 2125037"/>
                <a:gd name="connsiteX12-157" fmla="*/ 2833177 w 4003040"/>
                <a:gd name="connsiteY12-158" fmla="*/ 380221 h 2125037"/>
                <a:gd name="connsiteX13-159" fmla="*/ 2918218 w 4003040"/>
                <a:gd name="connsiteY13-160" fmla="*/ 189803 h 2125037"/>
                <a:gd name="connsiteX14-161" fmla="*/ 3094463 w 4003040"/>
                <a:gd name="connsiteY14-162" fmla="*/ 48067 h 2125037"/>
                <a:gd name="connsiteX15-163" fmla="*/ 3354517 w 4003040"/>
                <a:gd name="connsiteY15-164" fmla="*/ 0 h 2125037"/>
                <a:gd name="connsiteX16-165" fmla="*/ 3803757 w 4003040"/>
                <a:gd name="connsiteY16-166" fmla="*/ 147282 h 2125037"/>
                <a:gd name="connsiteX17-167" fmla="*/ 3955969 w 4003040"/>
                <a:gd name="connsiteY17-168" fmla="*/ 520108 h 2125037"/>
                <a:gd name="connsiteX18-169" fmla="*/ 3870302 w 4003040"/>
                <a:gd name="connsiteY18-170" fmla="*/ 882458 h 2125037"/>
                <a:gd name="connsiteX19-171" fmla="*/ 3365571 w 4003040"/>
                <a:gd name="connsiteY19-172" fmla="*/ 1693432 h 2125037"/>
                <a:gd name="connsiteX20-173" fmla="*/ 3911600 w 4003040"/>
                <a:gd name="connsiteY20-174" fmla="*/ 1693432 h 2125037"/>
                <a:gd name="connsiteX21-175" fmla="*/ 3956897 w 4003040"/>
                <a:gd name="connsiteY21-176" fmla="*/ 1974406 h 2125037"/>
                <a:gd name="connsiteX22" fmla="*/ 4003040 w 4003040"/>
                <a:gd name="connsiteY22" fmla="*/ 2125037 h 2125037"/>
                <a:gd name="connsiteX0-177" fmla="*/ 0 w 4923790"/>
                <a:gd name="connsiteY0-178" fmla="*/ 2033597 h 2033597"/>
                <a:gd name="connsiteX1-179" fmla="*/ 2815922 w 4923790"/>
                <a:gd name="connsiteY1-180" fmla="*/ 2033597 h 2033597"/>
                <a:gd name="connsiteX2-181" fmla="*/ 2816230 w 4923790"/>
                <a:gd name="connsiteY2-182" fmla="*/ 1748894 h 2033597"/>
                <a:gd name="connsiteX3-183" fmla="*/ 3394881 w 4923790"/>
                <a:gd name="connsiteY3-184" fmla="*/ 763524 h 2033597"/>
                <a:gd name="connsiteX4-185" fmla="*/ 3486701 w 4923790"/>
                <a:gd name="connsiteY4-186" fmla="*/ 468344 h 2033597"/>
                <a:gd name="connsiteX5-187" fmla="*/ 3458932 w 4923790"/>
                <a:gd name="connsiteY5-188" fmla="*/ 346944 h 2033597"/>
                <a:gd name="connsiteX6-189" fmla="*/ 3374391 w 4923790"/>
                <a:gd name="connsiteY6-190" fmla="*/ 306889 h 2033597"/>
                <a:gd name="connsiteX7-191" fmla="*/ 3289850 w 4923790"/>
                <a:gd name="connsiteY7-192" fmla="*/ 351258 h 2033597"/>
                <a:gd name="connsiteX8-193" fmla="*/ 3262081 w 4923790"/>
                <a:gd name="connsiteY8-194" fmla="*/ 527503 h 2033597"/>
                <a:gd name="connsiteX9-195" fmla="*/ 3262081 w 4923790"/>
                <a:gd name="connsiteY9-196" fmla="*/ 717305 h 2033597"/>
                <a:gd name="connsiteX10-197" fmla="*/ 2815922 w 4923790"/>
                <a:gd name="connsiteY10-198" fmla="*/ 717305 h 2033597"/>
                <a:gd name="connsiteX11-199" fmla="*/ 2815922 w 4923790"/>
                <a:gd name="connsiteY11-200" fmla="*/ 644589 h 2033597"/>
                <a:gd name="connsiteX12-201" fmla="*/ 2833177 w 4923790"/>
                <a:gd name="connsiteY12-202" fmla="*/ 380221 h 2033597"/>
                <a:gd name="connsiteX13-203" fmla="*/ 2918218 w 4923790"/>
                <a:gd name="connsiteY13-204" fmla="*/ 189803 h 2033597"/>
                <a:gd name="connsiteX14-205" fmla="*/ 3094463 w 4923790"/>
                <a:gd name="connsiteY14-206" fmla="*/ 48067 h 2033597"/>
                <a:gd name="connsiteX15-207" fmla="*/ 3354517 w 4923790"/>
                <a:gd name="connsiteY15-208" fmla="*/ 0 h 2033597"/>
                <a:gd name="connsiteX16-209" fmla="*/ 3803757 w 4923790"/>
                <a:gd name="connsiteY16-210" fmla="*/ 147282 h 2033597"/>
                <a:gd name="connsiteX17-211" fmla="*/ 3955969 w 4923790"/>
                <a:gd name="connsiteY17-212" fmla="*/ 520108 h 2033597"/>
                <a:gd name="connsiteX18-213" fmla="*/ 3870302 w 4923790"/>
                <a:gd name="connsiteY18-214" fmla="*/ 882458 h 2033597"/>
                <a:gd name="connsiteX19-215" fmla="*/ 3365571 w 4923790"/>
                <a:gd name="connsiteY19-216" fmla="*/ 1693432 h 2033597"/>
                <a:gd name="connsiteX20-217" fmla="*/ 3911600 w 4923790"/>
                <a:gd name="connsiteY20-218" fmla="*/ 1693432 h 2033597"/>
                <a:gd name="connsiteX21-219" fmla="*/ 3956897 w 4923790"/>
                <a:gd name="connsiteY21-220" fmla="*/ 1974406 h 2033597"/>
                <a:gd name="connsiteX22-221" fmla="*/ 4923790 w 4923790"/>
                <a:gd name="connsiteY22-222" fmla="*/ 1998037 h 2033597"/>
                <a:gd name="connsiteX0-223" fmla="*/ 0 w 4923790"/>
                <a:gd name="connsiteY0-224" fmla="*/ 2033597 h 2042452"/>
                <a:gd name="connsiteX1-225" fmla="*/ 2815922 w 4923790"/>
                <a:gd name="connsiteY1-226" fmla="*/ 2033597 h 2042452"/>
                <a:gd name="connsiteX2-227" fmla="*/ 2816230 w 4923790"/>
                <a:gd name="connsiteY2-228" fmla="*/ 1748894 h 2042452"/>
                <a:gd name="connsiteX3-229" fmla="*/ 3394881 w 4923790"/>
                <a:gd name="connsiteY3-230" fmla="*/ 763524 h 2042452"/>
                <a:gd name="connsiteX4-231" fmla="*/ 3486701 w 4923790"/>
                <a:gd name="connsiteY4-232" fmla="*/ 468344 h 2042452"/>
                <a:gd name="connsiteX5-233" fmla="*/ 3458932 w 4923790"/>
                <a:gd name="connsiteY5-234" fmla="*/ 346944 h 2042452"/>
                <a:gd name="connsiteX6-235" fmla="*/ 3374391 w 4923790"/>
                <a:gd name="connsiteY6-236" fmla="*/ 306889 h 2042452"/>
                <a:gd name="connsiteX7-237" fmla="*/ 3289850 w 4923790"/>
                <a:gd name="connsiteY7-238" fmla="*/ 351258 h 2042452"/>
                <a:gd name="connsiteX8-239" fmla="*/ 3262081 w 4923790"/>
                <a:gd name="connsiteY8-240" fmla="*/ 527503 h 2042452"/>
                <a:gd name="connsiteX9-241" fmla="*/ 3262081 w 4923790"/>
                <a:gd name="connsiteY9-242" fmla="*/ 717305 h 2042452"/>
                <a:gd name="connsiteX10-243" fmla="*/ 2815922 w 4923790"/>
                <a:gd name="connsiteY10-244" fmla="*/ 717305 h 2042452"/>
                <a:gd name="connsiteX11-245" fmla="*/ 2815922 w 4923790"/>
                <a:gd name="connsiteY11-246" fmla="*/ 644589 h 2042452"/>
                <a:gd name="connsiteX12-247" fmla="*/ 2833177 w 4923790"/>
                <a:gd name="connsiteY12-248" fmla="*/ 380221 h 2042452"/>
                <a:gd name="connsiteX13-249" fmla="*/ 2918218 w 4923790"/>
                <a:gd name="connsiteY13-250" fmla="*/ 189803 h 2042452"/>
                <a:gd name="connsiteX14-251" fmla="*/ 3094463 w 4923790"/>
                <a:gd name="connsiteY14-252" fmla="*/ 48067 h 2042452"/>
                <a:gd name="connsiteX15-253" fmla="*/ 3354517 w 4923790"/>
                <a:gd name="connsiteY15-254" fmla="*/ 0 h 2042452"/>
                <a:gd name="connsiteX16-255" fmla="*/ 3803757 w 4923790"/>
                <a:gd name="connsiteY16-256" fmla="*/ 147282 h 2042452"/>
                <a:gd name="connsiteX17-257" fmla="*/ 3955969 w 4923790"/>
                <a:gd name="connsiteY17-258" fmla="*/ 520108 h 2042452"/>
                <a:gd name="connsiteX18-259" fmla="*/ 3870302 w 4923790"/>
                <a:gd name="connsiteY18-260" fmla="*/ 882458 h 2042452"/>
                <a:gd name="connsiteX19-261" fmla="*/ 3365571 w 4923790"/>
                <a:gd name="connsiteY19-262" fmla="*/ 1693432 h 2042452"/>
                <a:gd name="connsiteX20-263" fmla="*/ 3911600 w 4923790"/>
                <a:gd name="connsiteY20-264" fmla="*/ 1693432 h 2042452"/>
                <a:gd name="connsiteX21-265" fmla="*/ 3944197 w 4923790"/>
                <a:gd name="connsiteY21-266" fmla="*/ 2018856 h 2042452"/>
                <a:gd name="connsiteX22-267" fmla="*/ 4923790 w 4923790"/>
                <a:gd name="connsiteY22-268" fmla="*/ 1998037 h 2042452"/>
                <a:gd name="connsiteX0-269" fmla="*/ 0 w 4923790"/>
                <a:gd name="connsiteY0-270" fmla="*/ 2033597 h 2042452"/>
                <a:gd name="connsiteX1-271" fmla="*/ 2815922 w 4923790"/>
                <a:gd name="connsiteY1-272" fmla="*/ 2033597 h 2042452"/>
                <a:gd name="connsiteX2-273" fmla="*/ 2816230 w 4923790"/>
                <a:gd name="connsiteY2-274" fmla="*/ 1748894 h 2042452"/>
                <a:gd name="connsiteX3-275" fmla="*/ 3394881 w 4923790"/>
                <a:gd name="connsiteY3-276" fmla="*/ 763524 h 2042452"/>
                <a:gd name="connsiteX4-277" fmla="*/ 3486701 w 4923790"/>
                <a:gd name="connsiteY4-278" fmla="*/ 468344 h 2042452"/>
                <a:gd name="connsiteX5-279" fmla="*/ 3458932 w 4923790"/>
                <a:gd name="connsiteY5-280" fmla="*/ 346944 h 2042452"/>
                <a:gd name="connsiteX6-281" fmla="*/ 3374391 w 4923790"/>
                <a:gd name="connsiteY6-282" fmla="*/ 306889 h 2042452"/>
                <a:gd name="connsiteX7-283" fmla="*/ 3289850 w 4923790"/>
                <a:gd name="connsiteY7-284" fmla="*/ 351258 h 2042452"/>
                <a:gd name="connsiteX8-285" fmla="*/ 3262081 w 4923790"/>
                <a:gd name="connsiteY8-286" fmla="*/ 527503 h 2042452"/>
                <a:gd name="connsiteX9-287" fmla="*/ 3262081 w 4923790"/>
                <a:gd name="connsiteY9-288" fmla="*/ 717305 h 2042452"/>
                <a:gd name="connsiteX10-289" fmla="*/ 2815922 w 4923790"/>
                <a:gd name="connsiteY10-290" fmla="*/ 717305 h 2042452"/>
                <a:gd name="connsiteX11-291" fmla="*/ 2815922 w 4923790"/>
                <a:gd name="connsiteY11-292" fmla="*/ 644589 h 2042452"/>
                <a:gd name="connsiteX12-293" fmla="*/ 2833177 w 4923790"/>
                <a:gd name="connsiteY12-294" fmla="*/ 380221 h 2042452"/>
                <a:gd name="connsiteX13-295" fmla="*/ 2918218 w 4923790"/>
                <a:gd name="connsiteY13-296" fmla="*/ 189803 h 2042452"/>
                <a:gd name="connsiteX14-297" fmla="*/ 3094463 w 4923790"/>
                <a:gd name="connsiteY14-298" fmla="*/ 48067 h 2042452"/>
                <a:gd name="connsiteX15-299" fmla="*/ 3354517 w 4923790"/>
                <a:gd name="connsiteY15-300" fmla="*/ 0 h 2042452"/>
                <a:gd name="connsiteX16-301" fmla="*/ 3803757 w 4923790"/>
                <a:gd name="connsiteY16-302" fmla="*/ 147282 h 2042452"/>
                <a:gd name="connsiteX17-303" fmla="*/ 3955969 w 4923790"/>
                <a:gd name="connsiteY17-304" fmla="*/ 520108 h 2042452"/>
                <a:gd name="connsiteX18-305" fmla="*/ 3870302 w 4923790"/>
                <a:gd name="connsiteY18-306" fmla="*/ 882458 h 2042452"/>
                <a:gd name="connsiteX19-307" fmla="*/ 3365571 w 4923790"/>
                <a:gd name="connsiteY19-308" fmla="*/ 1693432 h 2042452"/>
                <a:gd name="connsiteX20-309" fmla="*/ 3911600 w 4923790"/>
                <a:gd name="connsiteY20-310" fmla="*/ 1693432 h 2042452"/>
                <a:gd name="connsiteX21-311" fmla="*/ 3944197 w 4923790"/>
                <a:gd name="connsiteY21-312" fmla="*/ 2018856 h 2042452"/>
                <a:gd name="connsiteX22-313" fmla="*/ 4923790 w 4923790"/>
                <a:gd name="connsiteY22-314" fmla="*/ 1998037 h 2042452"/>
                <a:gd name="connsiteX0-315" fmla="*/ 0 w 4923790"/>
                <a:gd name="connsiteY0-316" fmla="*/ 2033597 h 2042452"/>
                <a:gd name="connsiteX1-317" fmla="*/ 2815922 w 4923790"/>
                <a:gd name="connsiteY1-318" fmla="*/ 2033597 h 2042452"/>
                <a:gd name="connsiteX2-319" fmla="*/ 2816230 w 4923790"/>
                <a:gd name="connsiteY2-320" fmla="*/ 1748894 h 2042452"/>
                <a:gd name="connsiteX3-321" fmla="*/ 3394881 w 4923790"/>
                <a:gd name="connsiteY3-322" fmla="*/ 763524 h 2042452"/>
                <a:gd name="connsiteX4-323" fmla="*/ 3486701 w 4923790"/>
                <a:gd name="connsiteY4-324" fmla="*/ 468344 h 2042452"/>
                <a:gd name="connsiteX5-325" fmla="*/ 3458932 w 4923790"/>
                <a:gd name="connsiteY5-326" fmla="*/ 346944 h 2042452"/>
                <a:gd name="connsiteX6-327" fmla="*/ 3374391 w 4923790"/>
                <a:gd name="connsiteY6-328" fmla="*/ 306889 h 2042452"/>
                <a:gd name="connsiteX7-329" fmla="*/ 3289850 w 4923790"/>
                <a:gd name="connsiteY7-330" fmla="*/ 351258 h 2042452"/>
                <a:gd name="connsiteX8-331" fmla="*/ 3262081 w 4923790"/>
                <a:gd name="connsiteY8-332" fmla="*/ 527503 h 2042452"/>
                <a:gd name="connsiteX9-333" fmla="*/ 3262081 w 4923790"/>
                <a:gd name="connsiteY9-334" fmla="*/ 717305 h 2042452"/>
                <a:gd name="connsiteX10-335" fmla="*/ 2815922 w 4923790"/>
                <a:gd name="connsiteY10-336" fmla="*/ 717305 h 2042452"/>
                <a:gd name="connsiteX11-337" fmla="*/ 2815922 w 4923790"/>
                <a:gd name="connsiteY11-338" fmla="*/ 644589 h 2042452"/>
                <a:gd name="connsiteX12-339" fmla="*/ 2833177 w 4923790"/>
                <a:gd name="connsiteY12-340" fmla="*/ 380221 h 2042452"/>
                <a:gd name="connsiteX13-341" fmla="*/ 2918218 w 4923790"/>
                <a:gd name="connsiteY13-342" fmla="*/ 189803 h 2042452"/>
                <a:gd name="connsiteX14-343" fmla="*/ 3094463 w 4923790"/>
                <a:gd name="connsiteY14-344" fmla="*/ 48067 h 2042452"/>
                <a:gd name="connsiteX15-345" fmla="*/ 3354517 w 4923790"/>
                <a:gd name="connsiteY15-346" fmla="*/ 0 h 2042452"/>
                <a:gd name="connsiteX16-347" fmla="*/ 3803757 w 4923790"/>
                <a:gd name="connsiteY16-348" fmla="*/ 147282 h 2042452"/>
                <a:gd name="connsiteX17-349" fmla="*/ 3955969 w 4923790"/>
                <a:gd name="connsiteY17-350" fmla="*/ 520108 h 2042452"/>
                <a:gd name="connsiteX18-351" fmla="*/ 3870302 w 4923790"/>
                <a:gd name="connsiteY18-352" fmla="*/ 882458 h 2042452"/>
                <a:gd name="connsiteX19-353" fmla="*/ 3365571 w 4923790"/>
                <a:gd name="connsiteY19-354" fmla="*/ 1693432 h 2042452"/>
                <a:gd name="connsiteX20-355" fmla="*/ 3911600 w 4923790"/>
                <a:gd name="connsiteY20-356" fmla="*/ 1693432 h 2042452"/>
                <a:gd name="connsiteX21-357" fmla="*/ 3944197 w 4923790"/>
                <a:gd name="connsiteY21-358" fmla="*/ 2018856 h 2042452"/>
                <a:gd name="connsiteX22-359" fmla="*/ 4923790 w 4923790"/>
                <a:gd name="connsiteY22-360" fmla="*/ 1998037 h 2042452"/>
                <a:gd name="connsiteX0-361" fmla="*/ 0 w 4923790"/>
                <a:gd name="connsiteY0-362" fmla="*/ 2033597 h 2034670"/>
                <a:gd name="connsiteX1-363" fmla="*/ 2815922 w 4923790"/>
                <a:gd name="connsiteY1-364" fmla="*/ 2033597 h 2034670"/>
                <a:gd name="connsiteX2-365" fmla="*/ 2816230 w 4923790"/>
                <a:gd name="connsiteY2-366" fmla="*/ 1748894 h 2034670"/>
                <a:gd name="connsiteX3-367" fmla="*/ 3394881 w 4923790"/>
                <a:gd name="connsiteY3-368" fmla="*/ 763524 h 2034670"/>
                <a:gd name="connsiteX4-369" fmla="*/ 3486701 w 4923790"/>
                <a:gd name="connsiteY4-370" fmla="*/ 468344 h 2034670"/>
                <a:gd name="connsiteX5-371" fmla="*/ 3458932 w 4923790"/>
                <a:gd name="connsiteY5-372" fmla="*/ 346944 h 2034670"/>
                <a:gd name="connsiteX6-373" fmla="*/ 3374391 w 4923790"/>
                <a:gd name="connsiteY6-374" fmla="*/ 306889 h 2034670"/>
                <a:gd name="connsiteX7-375" fmla="*/ 3289850 w 4923790"/>
                <a:gd name="connsiteY7-376" fmla="*/ 351258 h 2034670"/>
                <a:gd name="connsiteX8-377" fmla="*/ 3262081 w 4923790"/>
                <a:gd name="connsiteY8-378" fmla="*/ 527503 h 2034670"/>
                <a:gd name="connsiteX9-379" fmla="*/ 3262081 w 4923790"/>
                <a:gd name="connsiteY9-380" fmla="*/ 717305 h 2034670"/>
                <a:gd name="connsiteX10-381" fmla="*/ 2815922 w 4923790"/>
                <a:gd name="connsiteY10-382" fmla="*/ 717305 h 2034670"/>
                <a:gd name="connsiteX11-383" fmla="*/ 2815922 w 4923790"/>
                <a:gd name="connsiteY11-384" fmla="*/ 644589 h 2034670"/>
                <a:gd name="connsiteX12-385" fmla="*/ 2833177 w 4923790"/>
                <a:gd name="connsiteY12-386" fmla="*/ 380221 h 2034670"/>
                <a:gd name="connsiteX13-387" fmla="*/ 2918218 w 4923790"/>
                <a:gd name="connsiteY13-388" fmla="*/ 189803 h 2034670"/>
                <a:gd name="connsiteX14-389" fmla="*/ 3094463 w 4923790"/>
                <a:gd name="connsiteY14-390" fmla="*/ 48067 h 2034670"/>
                <a:gd name="connsiteX15-391" fmla="*/ 3354517 w 4923790"/>
                <a:gd name="connsiteY15-392" fmla="*/ 0 h 2034670"/>
                <a:gd name="connsiteX16-393" fmla="*/ 3803757 w 4923790"/>
                <a:gd name="connsiteY16-394" fmla="*/ 147282 h 2034670"/>
                <a:gd name="connsiteX17-395" fmla="*/ 3955969 w 4923790"/>
                <a:gd name="connsiteY17-396" fmla="*/ 520108 h 2034670"/>
                <a:gd name="connsiteX18-397" fmla="*/ 3870302 w 4923790"/>
                <a:gd name="connsiteY18-398" fmla="*/ 882458 h 2034670"/>
                <a:gd name="connsiteX19-399" fmla="*/ 3365571 w 4923790"/>
                <a:gd name="connsiteY19-400" fmla="*/ 1693432 h 2034670"/>
                <a:gd name="connsiteX20-401" fmla="*/ 3911600 w 4923790"/>
                <a:gd name="connsiteY20-402" fmla="*/ 1693432 h 2034670"/>
                <a:gd name="connsiteX21-403" fmla="*/ 3944197 w 4923790"/>
                <a:gd name="connsiteY21-404" fmla="*/ 2018856 h 2034670"/>
                <a:gd name="connsiteX22-405" fmla="*/ 4923790 w 4923790"/>
                <a:gd name="connsiteY22-406" fmla="*/ 1998037 h 2034670"/>
                <a:gd name="connsiteX0-407" fmla="*/ 0 w 4923790"/>
                <a:gd name="connsiteY0-408" fmla="*/ 2033597 h 2034670"/>
                <a:gd name="connsiteX1-409" fmla="*/ 2815922 w 4923790"/>
                <a:gd name="connsiteY1-410" fmla="*/ 2033597 h 2034670"/>
                <a:gd name="connsiteX2-411" fmla="*/ 2816230 w 4923790"/>
                <a:gd name="connsiteY2-412" fmla="*/ 1748894 h 2034670"/>
                <a:gd name="connsiteX3-413" fmla="*/ 3394881 w 4923790"/>
                <a:gd name="connsiteY3-414" fmla="*/ 763524 h 2034670"/>
                <a:gd name="connsiteX4-415" fmla="*/ 3486701 w 4923790"/>
                <a:gd name="connsiteY4-416" fmla="*/ 468344 h 2034670"/>
                <a:gd name="connsiteX5-417" fmla="*/ 3458932 w 4923790"/>
                <a:gd name="connsiteY5-418" fmla="*/ 346944 h 2034670"/>
                <a:gd name="connsiteX6-419" fmla="*/ 3374391 w 4923790"/>
                <a:gd name="connsiteY6-420" fmla="*/ 306889 h 2034670"/>
                <a:gd name="connsiteX7-421" fmla="*/ 3289850 w 4923790"/>
                <a:gd name="connsiteY7-422" fmla="*/ 351258 h 2034670"/>
                <a:gd name="connsiteX8-423" fmla="*/ 3262081 w 4923790"/>
                <a:gd name="connsiteY8-424" fmla="*/ 527503 h 2034670"/>
                <a:gd name="connsiteX9-425" fmla="*/ 3262081 w 4923790"/>
                <a:gd name="connsiteY9-426" fmla="*/ 717305 h 2034670"/>
                <a:gd name="connsiteX10-427" fmla="*/ 2815922 w 4923790"/>
                <a:gd name="connsiteY10-428" fmla="*/ 717305 h 2034670"/>
                <a:gd name="connsiteX11-429" fmla="*/ 2815922 w 4923790"/>
                <a:gd name="connsiteY11-430" fmla="*/ 644589 h 2034670"/>
                <a:gd name="connsiteX12-431" fmla="*/ 2833177 w 4923790"/>
                <a:gd name="connsiteY12-432" fmla="*/ 380221 h 2034670"/>
                <a:gd name="connsiteX13-433" fmla="*/ 2918218 w 4923790"/>
                <a:gd name="connsiteY13-434" fmla="*/ 189803 h 2034670"/>
                <a:gd name="connsiteX14-435" fmla="*/ 3094463 w 4923790"/>
                <a:gd name="connsiteY14-436" fmla="*/ 48067 h 2034670"/>
                <a:gd name="connsiteX15-437" fmla="*/ 3354517 w 4923790"/>
                <a:gd name="connsiteY15-438" fmla="*/ 0 h 2034670"/>
                <a:gd name="connsiteX16-439" fmla="*/ 3803757 w 4923790"/>
                <a:gd name="connsiteY16-440" fmla="*/ 147282 h 2034670"/>
                <a:gd name="connsiteX17-441" fmla="*/ 3955969 w 4923790"/>
                <a:gd name="connsiteY17-442" fmla="*/ 520108 h 2034670"/>
                <a:gd name="connsiteX18-443" fmla="*/ 3870302 w 4923790"/>
                <a:gd name="connsiteY18-444" fmla="*/ 882458 h 2034670"/>
                <a:gd name="connsiteX19-445" fmla="*/ 3365571 w 4923790"/>
                <a:gd name="connsiteY19-446" fmla="*/ 1693432 h 2034670"/>
                <a:gd name="connsiteX20-447" fmla="*/ 3911600 w 4923790"/>
                <a:gd name="connsiteY20-448" fmla="*/ 1693432 h 2034670"/>
                <a:gd name="connsiteX21-449" fmla="*/ 3944197 w 4923790"/>
                <a:gd name="connsiteY21-450" fmla="*/ 2018856 h 2034670"/>
                <a:gd name="connsiteX22-451" fmla="*/ 4923790 w 4923790"/>
                <a:gd name="connsiteY22-452" fmla="*/ 1998037 h 2034670"/>
                <a:gd name="connsiteX0-453" fmla="*/ 0 w 4923790"/>
                <a:gd name="connsiteY0-454" fmla="*/ 2033597 h 2034670"/>
                <a:gd name="connsiteX1-455" fmla="*/ 2815922 w 4923790"/>
                <a:gd name="connsiteY1-456" fmla="*/ 2033597 h 2034670"/>
                <a:gd name="connsiteX2-457" fmla="*/ 2816230 w 4923790"/>
                <a:gd name="connsiteY2-458" fmla="*/ 1748894 h 2034670"/>
                <a:gd name="connsiteX3-459" fmla="*/ 3394881 w 4923790"/>
                <a:gd name="connsiteY3-460" fmla="*/ 763524 h 2034670"/>
                <a:gd name="connsiteX4-461" fmla="*/ 3486701 w 4923790"/>
                <a:gd name="connsiteY4-462" fmla="*/ 468344 h 2034670"/>
                <a:gd name="connsiteX5-463" fmla="*/ 3458932 w 4923790"/>
                <a:gd name="connsiteY5-464" fmla="*/ 346944 h 2034670"/>
                <a:gd name="connsiteX6-465" fmla="*/ 3374391 w 4923790"/>
                <a:gd name="connsiteY6-466" fmla="*/ 306889 h 2034670"/>
                <a:gd name="connsiteX7-467" fmla="*/ 3289850 w 4923790"/>
                <a:gd name="connsiteY7-468" fmla="*/ 351258 h 2034670"/>
                <a:gd name="connsiteX8-469" fmla="*/ 3262081 w 4923790"/>
                <a:gd name="connsiteY8-470" fmla="*/ 527503 h 2034670"/>
                <a:gd name="connsiteX9-471" fmla="*/ 3262081 w 4923790"/>
                <a:gd name="connsiteY9-472" fmla="*/ 717305 h 2034670"/>
                <a:gd name="connsiteX10-473" fmla="*/ 2815922 w 4923790"/>
                <a:gd name="connsiteY10-474" fmla="*/ 717305 h 2034670"/>
                <a:gd name="connsiteX11-475" fmla="*/ 2815922 w 4923790"/>
                <a:gd name="connsiteY11-476" fmla="*/ 644589 h 2034670"/>
                <a:gd name="connsiteX12-477" fmla="*/ 2833177 w 4923790"/>
                <a:gd name="connsiteY12-478" fmla="*/ 380221 h 2034670"/>
                <a:gd name="connsiteX13-479" fmla="*/ 2918218 w 4923790"/>
                <a:gd name="connsiteY13-480" fmla="*/ 189803 h 2034670"/>
                <a:gd name="connsiteX14-481" fmla="*/ 3094463 w 4923790"/>
                <a:gd name="connsiteY14-482" fmla="*/ 48067 h 2034670"/>
                <a:gd name="connsiteX15-483" fmla="*/ 3354517 w 4923790"/>
                <a:gd name="connsiteY15-484" fmla="*/ 0 h 2034670"/>
                <a:gd name="connsiteX16-485" fmla="*/ 3803757 w 4923790"/>
                <a:gd name="connsiteY16-486" fmla="*/ 147282 h 2034670"/>
                <a:gd name="connsiteX17-487" fmla="*/ 3955969 w 4923790"/>
                <a:gd name="connsiteY17-488" fmla="*/ 520108 h 2034670"/>
                <a:gd name="connsiteX18-489" fmla="*/ 3870302 w 4923790"/>
                <a:gd name="connsiteY18-490" fmla="*/ 882458 h 2034670"/>
                <a:gd name="connsiteX19-491" fmla="*/ 3365571 w 4923790"/>
                <a:gd name="connsiteY19-492" fmla="*/ 1693432 h 2034670"/>
                <a:gd name="connsiteX20-493" fmla="*/ 3911600 w 4923790"/>
                <a:gd name="connsiteY20-494" fmla="*/ 1693432 h 2034670"/>
                <a:gd name="connsiteX21-495" fmla="*/ 3912447 w 4923790"/>
                <a:gd name="connsiteY21-496" fmla="*/ 2018856 h 2034670"/>
                <a:gd name="connsiteX22-497" fmla="*/ 4923790 w 4923790"/>
                <a:gd name="connsiteY22-498" fmla="*/ 1998037 h 2034670"/>
                <a:gd name="connsiteX0-499" fmla="*/ 0 w 4923790"/>
                <a:gd name="connsiteY0-500" fmla="*/ 2033597 h 2034670"/>
                <a:gd name="connsiteX1-501" fmla="*/ 2815922 w 4923790"/>
                <a:gd name="connsiteY1-502" fmla="*/ 2033597 h 2034670"/>
                <a:gd name="connsiteX2-503" fmla="*/ 2816230 w 4923790"/>
                <a:gd name="connsiteY2-504" fmla="*/ 1748894 h 2034670"/>
                <a:gd name="connsiteX3-505" fmla="*/ 3394881 w 4923790"/>
                <a:gd name="connsiteY3-506" fmla="*/ 763524 h 2034670"/>
                <a:gd name="connsiteX4-507" fmla="*/ 3486701 w 4923790"/>
                <a:gd name="connsiteY4-508" fmla="*/ 468344 h 2034670"/>
                <a:gd name="connsiteX5-509" fmla="*/ 3458932 w 4923790"/>
                <a:gd name="connsiteY5-510" fmla="*/ 346944 h 2034670"/>
                <a:gd name="connsiteX6-511" fmla="*/ 3374391 w 4923790"/>
                <a:gd name="connsiteY6-512" fmla="*/ 306889 h 2034670"/>
                <a:gd name="connsiteX7-513" fmla="*/ 3289850 w 4923790"/>
                <a:gd name="connsiteY7-514" fmla="*/ 351258 h 2034670"/>
                <a:gd name="connsiteX8-515" fmla="*/ 3262081 w 4923790"/>
                <a:gd name="connsiteY8-516" fmla="*/ 527503 h 2034670"/>
                <a:gd name="connsiteX9-517" fmla="*/ 3262081 w 4923790"/>
                <a:gd name="connsiteY9-518" fmla="*/ 717305 h 2034670"/>
                <a:gd name="connsiteX10-519" fmla="*/ 2815922 w 4923790"/>
                <a:gd name="connsiteY10-520" fmla="*/ 717305 h 2034670"/>
                <a:gd name="connsiteX11-521" fmla="*/ 2815922 w 4923790"/>
                <a:gd name="connsiteY11-522" fmla="*/ 644589 h 2034670"/>
                <a:gd name="connsiteX12-523" fmla="*/ 2833177 w 4923790"/>
                <a:gd name="connsiteY12-524" fmla="*/ 380221 h 2034670"/>
                <a:gd name="connsiteX13-525" fmla="*/ 2918218 w 4923790"/>
                <a:gd name="connsiteY13-526" fmla="*/ 189803 h 2034670"/>
                <a:gd name="connsiteX14-527" fmla="*/ 3094463 w 4923790"/>
                <a:gd name="connsiteY14-528" fmla="*/ 48067 h 2034670"/>
                <a:gd name="connsiteX15-529" fmla="*/ 3354517 w 4923790"/>
                <a:gd name="connsiteY15-530" fmla="*/ 0 h 2034670"/>
                <a:gd name="connsiteX16-531" fmla="*/ 3803757 w 4923790"/>
                <a:gd name="connsiteY16-532" fmla="*/ 147282 h 2034670"/>
                <a:gd name="connsiteX17-533" fmla="*/ 3955969 w 4923790"/>
                <a:gd name="connsiteY17-534" fmla="*/ 520108 h 2034670"/>
                <a:gd name="connsiteX18-535" fmla="*/ 3870302 w 4923790"/>
                <a:gd name="connsiteY18-536" fmla="*/ 882458 h 2034670"/>
                <a:gd name="connsiteX19-537" fmla="*/ 3365571 w 4923790"/>
                <a:gd name="connsiteY19-538" fmla="*/ 1693432 h 2034670"/>
                <a:gd name="connsiteX20-539" fmla="*/ 3911600 w 4923790"/>
                <a:gd name="connsiteY20-540" fmla="*/ 1693432 h 2034670"/>
                <a:gd name="connsiteX21-541" fmla="*/ 3912447 w 4923790"/>
                <a:gd name="connsiteY21-542" fmla="*/ 2018856 h 2034670"/>
                <a:gd name="connsiteX22-543" fmla="*/ 4923790 w 4923790"/>
                <a:gd name="connsiteY22-544" fmla="*/ 1998037 h 2034670"/>
                <a:gd name="connsiteX0-545" fmla="*/ 0 w 4923790"/>
                <a:gd name="connsiteY0-546" fmla="*/ 2033597 h 2034670"/>
                <a:gd name="connsiteX1-547" fmla="*/ 2815922 w 4923790"/>
                <a:gd name="connsiteY1-548" fmla="*/ 2033597 h 2034670"/>
                <a:gd name="connsiteX2-549" fmla="*/ 2816230 w 4923790"/>
                <a:gd name="connsiteY2-550" fmla="*/ 1748894 h 2034670"/>
                <a:gd name="connsiteX3-551" fmla="*/ 3394881 w 4923790"/>
                <a:gd name="connsiteY3-552" fmla="*/ 763524 h 2034670"/>
                <a:gd name="connsiteX4-553" fmla="*/ 3486701 w 4923790"/>
                <a:gd name="connsiteY4-554" fmla="*/ 468344 h 2034670"/>
                <a:gd name="connsiteX5-555" fmla="*/ 3458932 w 4923790"/>
                <a:gd name="connsiteY5-556" fmla="*/ 346944 h 2034670"/>
                <a:gd name="connsiteX6-557" fmla="*/ 3374391 w 4923790"/>
                <a:gd name="connsiteY6-558" fmla="*/ 306889 h 2034670"/>
                <a:gd name="connsiteX7-559" fmla="*/ 3289850 w 4923790"/>
                <a:gd name="connsiteY7-560" fmla="*/ 351258 h 2034670"/>
                <a:gd name="connsiteX8-561" fmla="*/ 3262081 w 4923790"/>
                <a:gd name="connsiteY8-562" fmla="*/ 527503 h 2034670"/>
                <a:gd name="connsiteX9-563" fmla="*/ 3262081 w 4923790"/>
                <a:gd name="connsiteY9-564" fmla="*/ 717305 h 2034670"/>
                <a:gd name="connsiteX10-565" fmla="*/ 2815922 w 4923790"/>
                <a:gd name="connsiteY10-566" fmla="*/ 717305 h 2034670"/>
                <a:gd name="connsiteX11-567" fmla="*/ 2815922 w 4923790"/>
                <a:gd name="connsiteY11-568" fmla="*/ 644589 h 2034670"/>
                <a:gd name="connsiteX12-569" fmla="*/ 2833177 w 4923790"/>
                <a:gd name="connsiteY12-570" fmla="*/ 380221 h 2034670"/>
                <a:gd name="connsiteX13-571" fmla="*/ 2918218 w 4923790"/>
                <a:gd name="connsiteY13-572" fmla="*/ 189803 h 2034670"/>
                <a:gd name="connsiteX14-573" fmla="*/ 3094463 w 4923790"/>
                <a:gd name="connsiteY14-574" fmla="*/ 48067 h 2034670"/>
                <a:gd name="connsiteX15-575" fmla="*/ 3354517 w 4923790"/>
                <a:gd name="connsiteY15-576" fmla="*/ 0 h 2034670"/>
                <a:gd name="connsiteX16-577" fmla="*/ 3803757 w 4923790"/>
                <a:gd name="connsiteY16-578" fmla="*/ 147282 h 2034670"/>
                <a:gd name="connsiteX17-579" fmla="*/ 3955969 w 4923790"/>
                <a:gd name="connsiteY17-580" fmla="*/ 520108 h 2034670"/>
                <a:gd name="connsiteX18-581" fmla="*/ 3870302 w 4923790"/>
                <a:gd name="connsiteY18-582" fmla="*/ 882458 h 2034670"/>
                <a:gd name="connsiteX19-583" fmla="*/ 3365571 w 4923790"/>
                <a:gd name="connsiteY19-584" fmla="*/ 1693432 h 2034670"/>
                <a:gd name="connsiteX20-585" fmla="*/ 3911600 w 4923790"/>
                <a:gd name="connsiteY20-586" fmla="*/ 1693432 h 2034670"/>
                <a:gd name="connsiteX21-587" fmla="*/ 3912447 w 4923790"/>
                <a:gd name="connsiteY21-588" fmla="*/ 2018856 h 2034670"/>
                <a:gd name="connsiteX22-589" fmla="*/ 4923790 w 4923790"/>
                <a:gd name="connsiteY22-590" fmla="*/ 1998037 h 2034670"/>
                <a:gd name="connsiteX0-591" fmla="*/ 0 w 4923790"/>
                <a:gd name="connsiteY0-592" fmla="*/ 2033597 h 2034670"/>
                <a:gd name="connsiteX1-593" fmla="*/ 2815922 w 4923790"/>
                <a:gd name="connsiteY1-594" fmla="*/ 2033597 h 2034670"/>
                <a:gd name="connsiteX2-595" fmla="*/ 2816230 w 4923790"/>
                <a:gd name="connsiteY2-596" fmla="*/ 1748894 h 2034670"/>
                <a:gd name="connsiteX3-597" fmla="*/ 3394881 w 4923790"/>
                <a:gd name="connsiteY3-598" fmla="*/ 763524 h 2034670"/>
                <a:gd name="connsiteX4-599" fmla="*/ 3486701 w 4923790"/>
                <a:gd name="connsiteY4-600" fmla="*/ 468344 h 2034670"/>
                <a:gd name="connsiteX5-601" fmla="*/ 3458932 w 4923790"/>
                <a:gd name="connsiteY5-602" fmla="*/ 346944 h 2034670"/>
                <a:gd name="connsiteX6-603" fmla="*/ 3374391 w 4923790"/>
                <a:gd name="connsiteY6-604" fmla="*/ 306889 h 2034670"/>
                <a:gd name="connsiteX7-605" fmla="*/ 3289850 w 4923790"/>
                <a:gd name="connsiteY7-606" fmla="*/ 351258 h 2034670"/>
                <a:gd name="connsiteX8-607" fmla="*/ 3262081 w 4923790"/>
                <a:gd name="connsiteY8-608" fmla="*/ 527503 h 2034670"/>
                <a:gd name="connsiteX9-609" fmla="*/ 3262081 w 4923790"/>
                <a:gd name="connsiteY9-610" fmla="*/ 717305 h 2034670"/>
                <a:gd name="connsiteX10-611" fmla="*/ 2815922 w 4923790"/>
                <a:gd name="connsiteY10-612" fmla="*/ 717305 h 2034670"/>
                <a:gd name="connsiteX11-613" fmla="*/ 2815922 w 4923790"/>
                <a:gd name="connsiteY11-614" fmla="*/ 644589 h 2034670"/>
                <a:gd name="connsiteX12-615" fmla="*/ 2833177 w 4923790"/>
                <a:gd name="connsiteY12-616" fmla="*/ 380221 h 2034670"/>
                <a:gd name="connsiteX13-617" fmla="*/ 2918218 w 4923790"/>
                <a:gd name="connsiteY13-618" fmla="*/ 189803 h 2034670"/>
                <a:gd name="connsiteX14-619" fmla="*/ 3094463 w 4923790"/>
                <a:gd name="connsiteY14-620" fmla="*/ 48067 h 2034670"/>
                <a:gd name="connsiteX15-621" fmla="*/ 3354517 w 4923790"/>
                <a:gd name="connsiteY15-622" fmla="*/ 0 h 2034670"/>
                <a:gd name="connsiteX16-623" fmla="*/ 3803757 w 4923790"/>
                <a:gd name="connsiteY16-624" fmla="*/ 147282 h 2034670"/>
                <a:gd name="connsiteX17-625" fmla="*/ 3955969 w 4923790"/>
                <a:gd name="connsiteY17-626" fmla="*/ 520108 h 2034670"/>
                <a:gd name="connsiteX18-627" fmla="*/ 3870302 w 4923790"/>
                <a:gd name="connsiteY18-628" fmla="*/ 882458 h 2034670"/>
                <a:gd name="connsiteX19-629" fmla="*/ 3365571 w 4923790"/>
                <a:gd name="connsiteY19-630" fmla="*/ 1693432 h 2034670"/>
                <a:gd name="connsiteX20-631" fmla="*/ 3911600 w 4923790"/>
                <a:gd name="connsiteY20-632" fmla="*/ 1693432 h 2034670"/>
                <a:gd name="connsiteX21-633" fmla="*/ 3912447 w 4923790"/>
                <a:gd name="connsiteY21-634" fmla="*/ 2018856 h 2034670"/>
                <a:gd name="connsiteX22-635" fmla="*/ 4923790 w 4923790"/>
                <a:gd name="connsiteY22-636" fmla="*/ 1998037 h 2034670"/>
                <a:gd name="connsiteX0-637" fmla="*/ 0 w 4923790"/>
                <a:gd name="connsiteY0-638" fmla="*/ 2033597 h 2045972"/>
                <a:gd name="connsiteX1-639" fmla="*/ 2815922 w 4923790"/>
                <a:gd name="connsiteY1-640" fmla="*/ 2033597 h 2045972"/>
                <a:gd name="connsiteX2-641" fmla="*/ 2816230 w 4923790"/>
                <a:gd name="connsiteY2-642" fmla="*/ 1748894 h 2045972"/>
                <a:gd name="connsiteX3-643" fmla="*/ 3394881 w 4923790"/>
                <a:gd name="connsiteY3-644" fmla="*/ 763524 h 2045972"/>
                <a:gd name="connsiteX4-645" fmla="*/ 3486701 w 4923790"/>
                <a:gd name="connsiteY4-646" fmla="*/ 468344 h 2045972"/>
                <a:gd name="connsiteX5-647" fmla="*/ 3458932 w 4923790"/>
                <a:gd name="connsiteY5-648" fmla="*/ 346944 h 2045972"/>
                <a:gd name="connsiteX6-649" fmla="*/ 3374391 w 4923790"/>
                <a:gd name="connsiteY6-650" fmla="*/ 306889 h 2045972"/>
                <a:gd name="connsiteX7-651" fmla="*/ 3289850 w 4923790"/>
                <a:gd name="connsiteY7-652" fmla="*/ 351258 h 2045972"/>
                <a:gd name="connsiteX8-653" fmla="*/ 3262081 w 4923790"/>
                <a:gd name="connsiteY8-654" fmla="*/ 527503 h 2045972"/>
                <a:gd name="connsiteX9-655" fmla="*/ 3262081 w 4923790"/>
                <a:gd name="connsiteY9-656" fmla="*/ 717305 h 2045972"/>
                <a:gd name="connsiteX10-657" fmla="*/ 2815922 w 4923790"/>
                <a:gd name="connsiteY10-658" fmla="*/ 717305 h 2045972"/>
                <a:gd name="connsiteX11-659" fmla="*/ 2815922 w 4923790"/>
                <a:gd name="connsiteY11-660" fmla="*/ 644589 h 2045972"/>
                <a:gd name="connsiteX12-661" fmla="*/ 2833177 w 4923790"/>
                <a:gd name="connsiteY12-662" fmla="*/ 380221 h 2045972"/>
                <a:gd name="connsiteX13-663" fmla="*/ 2918218 w 4923790"/>
                <a:gd name="connsiteY13-664" fmla="*/ 189803 h 2045972"/>
                <a:gd name="connsiteX14-665" fmla="*/ 3094463 w 4923790"/>
                <a:gd name="connsiteY14-666" fmla="*/ 48067 h 2045972"/>
                <a:gd name="connsiteX15-667" fmla="*/ 3354517 w 4923790"/>
                <a:gd name="connsiteY15-668" fmla="*/ 0 h 2045972"/>
                <a:gd name="connsiteX16-669" fmla="*/ 3803757 w 4923790"/>
                <a:gd name="connsiteY16-670" fmla="*/ 147282 h 2045972"/>
                <a:gd name="connsiteX17-671" fmla="*/ 3955969 w 4923790"/>
                <a:gd name="connsiteY17-672" fmla="*/ 520108 h 2045972"/>
                <a:gd name="connsiteX18-673" fmla="*/ 3870302 w 4923790"/>
                <a:gd name="connsiteY18-674" fmla="*/ 882458 h 2045972"/>
                <a:gd name="connsiteX19-675" fmla="*/ 3365571 w 4923790"/>
                <a:gd name="connsiteY19-676" fmla="*/ 1693432 h 2045972"/>
                <a:gd name="connsiteX20-677" fmla="*/ 3911600 w 4923790"/>
                <a:gd name="connsiteY20-678" fmla="*/ 1693432 h 2045972"/>
                <a:gd name="connsiteX21-679" fmla="*/ 3906097 w 4923790"/>
                <a:gd name="connsiteY21-680" fmla="*/ 2031556 h 2045972"/>
                <a:gd name="connsiteX22-681" fmla="*/ 4923790 w 4923790"/>
                <a:gd name="connsiteY22-682" fmla="*/ 1998037 h 2045972"/>
                <a:gd name="connsiteX0-683" fmla="*/ 0 w 4923790"/>
                <a:gd name="connsiteY0-684" fmla="*/ 2033597 h 2045972"/>
                <a:gd name="connsiteX1-685" fmla="*/ 2815922 w 4923790"/>
                <a:gd name="connsiteY1-686" fmla="*/ 2033597 h 2045972"/>
                <a:gd name="connsiteX2-687" fmla="*/ 2816230 w 4923790"/>
                <a:gd name="connsiteY2-688" fmla="*/ 1748894 h 2045972"/>
                <a:gd name="connsiteX3-689" fmla="*/ 3394881 w 4923790"/>
                <a:gd name="connsiteY3-690" fmla="*/ 763524 h 2045972"/>
                <a:gd name="connsiteX4-691" fmla="*/ 3486701 w 4923790"/>
                <a:gd name="connsiteY4-692" fmla="*/ 468344 h 2045972"/>
                <a:gd name="connsiteX5-693" fmla="*/ 3458932 w 4923790"/>
                <a:gd name="connsiteY5-694" fmla="*/ 346944 h 2045972"/>
                <a:gd name="connsiteX6-695" fmla="*/ 3374391 w 4923790"/>
                <a:gd name="connsiteY6-696" fmla="*/ 306889 h 2045972"/>
                <a:gd name="connsiteX7-697" fmla="*/ 3289850 w 4923790"/>
                <a:gd name="connsiteY7-698" fmla="*/ 351258 h 2045972"/>
                <a:gd name="connsiteX8-699" fmla="*/ 3262081 w 4923790"/>
                <a:gd name="connsiteY8-700" fmla="*/ 527503 h 2045972"/>
                <a:gd name="connsiteX9-701" fmla="*/ 3262081 w 4923790"/>
                <a:gd name="connsiteY9-702" fmla="*/ 717305 h 2045972"/>
                <a:gd name="connsiteX10-703" fmla="*/ 2815922 w 4923790"/>
                <a:gd name="connsiteY10-704" fmla="*/ 717305 h 2045972"/>
                <a:gd name="connsiteX11-705" fmla="*/ 2815922 w 4923790"/>
                <a:gd name="connsiteY11-706" fmla="*/ 644589 h 2045972"/>
                <a:gd name="connsiteX12-707" fmla="*/ 2833177 w 4923790"/>
                <a:gd name="connsiteY12-708" fmla="*/ 380221 h 2045972"/>
                <a:gd name="connsiteX13-709" fmla="*/ 2918218 w 4923790"/>
                <a:gd name="connsiteY13-710" fmla="*/ 189803 h 2045972"/>
                <a:gd name="connsiteX14-711" fmla="*/ 3094463 w 4923790"/>
                <a:gd name="connsiteY14-712" fmla="*/ 48067 h 2045972"/>
                <a:gd name="connsiteX15-713" fmla="*/ 3354517 w 4923790"/>
                <a:gd name="connsiteY15-714" fmla="*/ 0 h 2045972"/>
                <a:gd name="connsiteX16-715" fmla="*/ 3803757 w 4923790"/>
                <a:gd name="connsiteY16-716" fmla="*/ 147282 h 2045972"/>
                <a:gd name="connsiteX17-717" fmla="*/ 3955969 w 4923790"/>
                <a:gd name="connsiteY17-718" fmla="*/ 520108 h 2045972"/>
                <a:gd name="connsiteX18-719" fmla="*/ 3870302 w 4923790"/>
                <a:gd name="connsiteY18-720" fmla="*/ 882458 h 2045972"/>
                <a:gd name="connsiteX19-721" fmla="*/ 3365571 w 4923790"/>
                <a:gd name="connsiteY19-722" fmla="*/ 1693432 h 2045972"/>
                <a:gd name="connsiteX20-723" fmla="*/ 3911600 w 4923790"/>
                <a:gd name="connsiteY20-724" fmla="*/ 1693432 h 2045972"/>
                <a:gd name="connsiteX21-725" fmla="*/ 3906097 w 4923790"/>
                <a:gd name="connsiteY21-726" fmla="*/ 2031556 h 2045972"/>
                <a:gd name="connsiteX22-727" fmla="*/ 4923790 w 4923790"/>
                <a:gd name="connsiteY22-728" fmla="*/ 1998037 h 2045972"/>
                <a:gd name="connsiteX0-729" fmla="*/ 0 w 4923790"/>
                <a:gd name="connsiteY0-730" fmla="*/ 2033597 h 2033597"/>
                <a:gd name="connsiteX1-731" fmla="*/ 2815922 w 4923790"/>
                <a:gd name="connsiteY1-732" fmla="*/ 2033597 h 2033597"/>
                <a:gd name="connsiteX2-733" fmla="*/ 2816230 w 4923790"/>
                <a:gd name="connsiteY2-734" fmla="*/ 1748894 h 2033597"/>
                <a:gd name="connsiteX3-735" fmla="*/ 3394881 w 4923790"/>
                <a:gd name="connsiteY3-736" fmla="*/ 763524 h 2033597"/>
                <a:gd name="connsiteX4-737" fmla="*/ 3486701 w 4923790"/>
                <a:gd name="connsiteY4-738" fmla="*/ 468344 h 2033597"/>
                <a:gd name="connsiteX5-739" fmla="*/ 3458932 w 4923790"/>
                <a:gd name="connsiteY5-740" fmla="*/ 346944 h 2033597"/>
                <a:gd name="connsiteX6-741" fmla="*/ 3374391 w 4923790"/>
                <a:gd name="connsiteY6-742" fmla="*/ 306889 h 2033597"/>
                <a:gd name="connsiteX7-743" fmla="*/ 3289850 w 4923790"/>
                <a:gd name="connsiteY7-744" fmla="*/ 351258 h 2033597"/>
                <a:gd name="connsiteX8-745" fmla="*/ 3262081 w 4923790"/>
                <a:gd name="connsiteY8-746" fmla="*/ 527503 h 2033597"/>
                <a:gd name="connsiteX9-747" fmla="*/ 3262081 w 4923790"/>
                <a:gd name="connsiteY9-748" fmla="*/ 717305 h 2033597"/>
                <a:gd name="connsiteX10-749" fmla="*/ 2815922 w 4923790"/>
                <a:gd name="connsiteY10-750" fmla="*/ 717305 h 2033597"/>
                <a:gd name="connsiteX11-751" fmla="*/ 2815922 w 4923790"/>
                <a:gd name="connsiteY11-752" fmla="*/ 644589 h 2033597"/>
                <a:gd name="connsiteX12-753" fmla="*/ 2833177 w 4923790"/>
                <a:gd name="connsiteY12-754" fmla="*/ 380221 h 2033597"/>
                <a:gd name="connsiteX13-755" fmla="*/ 2918218 w 4923790"/>
                <a:gd name="connsiteY13-756" fmla="*/ 189803 h 2033597"/>
                <a:gd name="connsiteX14-757" fmla="*/ 3094463 w 4923790"/>
                <a:gd name="connsiteY14-758" fmla="*/ 48067 h 2033597"/>
                <a:gd name="connsiteX15-759" fmla="*/ 3354517 w 4923790"/>
                <a:gd name="connsiteY15-760" fmla="*/ 0 h 2033597"/>
                <a:gd name="connsiteX16-761" fmla="*/ 3803757 w 4923790"/>
                <a:gd name="connsiteY16-762" fmla="*/ 147282 h 2033597"/>
                <a:gd name="connsiteX17-763" fmla="*/ 3955969 w 4923790"/>
                <a:gd name="connsiteY17-764" fmla="*/ 520108 h 2033597"/>
                <a:gd name="connsiteX18-765" fmla="*/ 3870302 w 4923790"/>
                <a:gd name="connsiteY18-766" fmla="*/ 882458 h 2033597"/>
                <a:gd name="connsiteX19-767" fmla="*/ 3365571 w 4923790"/>
                <a:gd name="connsiteY19-768" fmla="*/ 1693432 h 2033597"/>
                <a:gd name="connsiteX20-769" fmla="*/ 3911600 w 4923790"/>
                <a:gd name="connsiteY20-770" fmla="*/ 1693432 h 2033597"/>
                <a:gd name="connsiteX21-771" fmla="*/ 3906097 w 4923790"/>
                <a:gd name="connsiteY21-772" fmla="*/ 2031556 h 2033597"/>
                <a:gd name="connsiteX22-773" fmla="*/ 4923790 w 4923790"/>
                <a:gd name="connsiteY22-774" fmla="*/ 1998037 h 2033597"/>
                <a:gd name="connsiteX0-775" fmla="*/ 0 w 4968240"/>
                <a:gd name="connsiteY0-776" fmla="*/ 2033597 h 2036137"/>
                <a:gd name="connsiteX1-777" fmla="*/ 2815922 w 4968240"/>
                <a:gd name="connsiteY1-778" fmla="*/ 2033597 h 2036137"/>
                <a:gd name="connsiteX2-779" fmla="*/ 2816230 w 4968240"/>
                <a:gd name="connsiteY2-780" fmla="*/ 1748894 h 2036137"/>
                <a:gd name="connsiteX3-781" fmla="*/ 3394881 w 4968240"/>
                <a:gd name="connsiteY3-782" fmla="*/ 763524 h 2036137"/>
                <a:gd name="connsiteX4-783" fmla="*/ 3486701 w 4968240"/>
                <a:gd name="connsiteY4-784" fmla="*/ 468344 h 2036137"/>
                <a:gd name="connsiteX5-785" fmla="*/ 3458932 w 4968240"/>
                <a:gd name="connsiteY5-786" fmla="*/ 346944 h 2036137"/>
                <a:gd name="connsiteX6-787" fmla="*/ 3374391 w 4968240"/>
                <a:gd name="connsiteY6-788" fmla="*/ 306889 h 2036137"/>
                <a:gd name="connsiteX7-789" fmla="*/ 3289850 w 4968240"/>
                <a:gd name="connsiteY7-790" fmla="*/ 351258 h 2036137"/>
                <a:gd name="connsiteX8-791" fmla="*/ 3262081 w 4968240"/>
                <a:gd name="connsiteY8-792" fmla="*/ 527503 h 2036137"/>
                <a:gd name="connsiteX9-793" fmla="*/ 3262081 w 4968240"/>
                <a:gd name="connsiteY9-794" fmla="*/ 717305 h 2036137"/>
                <a:gd name="connsiteX10-795" fmla="*/ 2815922 w 4968240"/>
                <a:gd name="connsiteY10-796" fmla="*/ 717305 h 2036137"/>
                <a:gd name="connsiteX11-797" fmla="*/ 2815922 w 4968240"/>
                <a:gd name="connsiteY11-798" fmla="*/ 644589 h 2036137"/>
                <a:gd name="connsiteX12-799" fmla="*/ 2833177 w 4968240"/>
                <a:gd name="connsiteY12-800" fmla="*/ 380221 h 2036137"/>
                <a:gd name="connsiteX13-801" fmla="*/ 2918218 w 4968240"/>
                <a:gd name="connsiteY13-802" fmla="*/ 189803 h 2036137"/>
                <a:gd name="connsiteX14-803" fmla="*/ 3094463 w 4968240"/>
                <a:gd name="connsiteY14-804" fmla="*/ 48067 h 2036137"/>
                <a:gd name="connsiteX15-805" fmla="*/ 3354517 w 4968240"/>
                <a:gd name="connsiteY15-806" fmla="*/ 0 h 2036137"/>
                <a:gd name="connsiteX16-807" fmla="*/ 3803757 w 4968240"/>
                <a:gd name="connsiteY16-808" fmla="*/ 147282 h 2036137"/>
                <a:gd name="connsiteX17-809" fmla="*/ 3955969 w 4968240"/>
                <a:gd name="connsiteY17-810" fmla="*/ 520108 h 2036137"/>
                <a:gd name="connsiteX18-811" fmla="*/ 3870302 w 4968240"/>
                <a:gd name="connsiteY18-812" fmla="*/ 882458 h 2036137"/>
                <a:gd name="connsiteX19-813" fmla="*/ 3365571 w 4968240"/>
                <a:gd name="connsiteY19-814" fmla="*/ 1693432 h 2036137"/>
                <a:gd name="connsiteX20-815" fmla="*/ 3911600 w 4968240"/>
                <a:gd name="connsiteY20-816" fmla="*/ 1693432 h 2036137"/>
                <a:gd name="connsiteX21-817" fmla="*/ 3906097 w 4968240"/>
                <a:gd name="connsiteY21-818" fmla="*/ 2031556 h 2036137"/>
                <a:gd name="connsiteX22-819" fmla="*/ 4968240 w 4968240"/>
                <a:gd name="connsiteY22-820" fmla="*/ 2036137 h 2036137"/>
                <a:gd name="connsiteX0-821" fmla="*/ 0 w 4968240"/>
                <a:gd name="connsiteY0-822" fmla="*/ 2033597 h 2041886"/>
                <a:gd name="connsiteX1-823" fmla="*/ 2815922 w 4968240"/>
                <a:gd name="connsiteY1-824" fmla="*/ 2033597 h 2041886"/>
                <a:gd name="connsiteX2-825" fmla="*/ 2816230 w 4968240"/>
                <a:gd name="connsiteY2-826" fmla="*/ 1748894 h 2041886"/>
                <a:gd name="connsiteX3-827" fmla="*/ 3394881 w 4968240"/>
                <a:gd name="connsiteY3-828" fmla="*/ 763524 h 2041886"/>
                <a:gd name="connsiteX4-829" fmla="*/ 3486701 w 4968240"/>
                <a:gd name="connsiteY4-830" fmla="*/ 468344 h 2041886"/>
                <a:gd name="connsiteX5-831" fmla="*/ 3458932 w 4968240"/>
                <a:gd name="connsiteY5-832" fmla="*/ 346944 h 2041886"/>
                <a:gd name="connsiteX6-833" fmla="*/ 3374391 w 4968240"/>
                <a:gd name="connsiteY6-834" fmla="*/ 306889 h 2041886"/>
                <a:gd name="connsiteX7-835" fmla="*/ 3289850 w 4968240"/>
                <a:gd name="connsiteY7-836" fmla="*/ 351258 h 2041886"/>
                <a:gd name="connsiteX8-837" fmla="*/ 3262081 w 4968240"/>
                <a:gd name="connsiteY8-838" fmla="*/ 527503 h 2041886"/>
                <a:gd name="connsiteX9-839" fmla="*/ 3262081 w 4968240"/>
                <a:gd name="connsiteY9-840" fmla="*/ 717305 h 2041886"/>
                <a:gd name="connsiteX10-841" fmla="*/ 2815922 w 4968240"/>
                <a:gd name="connsiteY10-842" fmla="*/ 717305 h 2041886"/>
                <a:gd name="connsiteX11-843" fmla="*/ 2815922 w 4968240"/>
                <a:gd name="connsiteY11-844" fmla="*/ 644589 h 2041886"/>
                <a:gd name="connsiteX12-845" fmla="*/ 2833177 w 4968240"/>
                <a:gd name="connsiteY12-846" fmla="*/ 380221 h 2041886"/>
                <a:gd name="connsiteX13-847" fmla="*/ 2918218 w 4968240"/>
                <a:gd name="connsiteY13-848" fmla="*/ 189803 h 2041886"/>
                <a:gd name="connsiteX14-849" fmla="*/ 3094463 w 4968240"/>
                <a:gd name="connsiteY14-850" fmla="*/ 48067 h 2041886"/>
                <a:gd name="connsiteX15-851" fmla="*/ 3354517 w 4968240"/>
                <a:gd name="connsiteY15-852" fmla="*/ 0 h 2041886"/>
                <a:gd name="connsiteX16-853" fmla="*/ 3803757 w 4968240"/>
                <a:gd name="connsiteY16-854" fmla="*/ 147282 h 2041886"/>
                <a:gd name="connsiteX17-855" fmla="*/ 3955969 w 4968240"/>
                <a:gd name="connsiteY17-856" fmla="*/ 520108 h 2041886"/>
                <a:gd name="connsiteX18-857" fmla="*/ 3870302 w 4968240"/>
                <a:gd name="connsiteY18-858" fmla="*/ 882458 h 2041886"/>
                <a:gd name="connsiteX19-859" fmla="*/ 3365571 w 4968240"/>
                <a:gd name="connsiteY19-860" fmla="*/ 1693432 h 2041886"/>
                <a:gd name="connsiteX20-861" fmla="*/ 3911600 w 4968240"/>
                <a:gd name="connsiteY20-862" fmla="*/ 1693432 h 2041886"/>
                <a:gd name="connsiteX21-863" fmla="*/ 3906097 w 4968240"/>
                <a:gd name="connsiteY21-864" fmla="*/ 2031556 h 2041886"/>
                <a:gd name="connsiteX22-865" fmla="*/ 4968240 w 4968240"/>
                <a:gd name="connsiteY22-866" fmla="*/ 2036137 h 2041886"/>
                <a:gd name="connsiteX0-867" fmla="*/ 0 w 4866640"/>
                <a:gd name="connsiteY0-868" fmla="*/ 2033597 h 2039247"/>
                <a:gd name="connsiteX1-869" fmla="*/ 2815922 w 4866640"/>
                <a:gd name="connsiteY1-870" fmla="*/ 2033597 h 2039247"/>
                <a:gd name="connsiteX2-871" fmla="*/ 2816230 w 4866640"/>
                <a:gd name="connsiteY2-872" fmla="*/ 1748894 h 2039247"/>
                <a:gd name="connsiteX3-873" fmla="*/ 3394881 w 4866640"/>
                <a:gd name="connsiteY3-874" fmla="*/ 763524 h 2039247"/>
                <a:gd name="connsiteX4-875" fmla="*/ 3486701 w 4866640"/>
                <a:gd name="connsiteY4-876" fmla="*/ 468344 h 2039247"/>
                <a:gd name="connsiteX5-877" fmla="*/ 3458932 w 4866640"/>
                <a:gd name="connsiteY5-878" fmla="*/ 346944 h 2039247"/>
                <a:gd name="connsiteX6-879" fmla="*/ 3374391 w 4866640"/>
                <a:gd name="connsiteY6-880" fmla="*/ 306889 h 2039247"/>
                <a:gd name="connsiteX7-881" fmla="*/ 3289850 w 4866640"/>
                <a:gd name="connsiteY7-882" fmla="*/ 351258 h 2039247"/>
                <a:gd name="connsiteX8-883" fmla="*/ 3262081 w 4866640"/>
                <a:gd name="connsiteY8-884" fmla="*/ 527503 h 2039247"/>
                <a:gd name="connsiteX9-885" fmla="*/ 3262081 w 4866640"/>
                <a:gd name="connsiteY9-886" fmla="*/ 717305 h 2039247"/>
                <a:gd name="connsiteX10-887" fmla="*/ 2815922 w 4866640"/>
                <a:gd name="connsiteY10-888" fmla="*/ 717305 h 2039247"/>
                <a:gd name="connsiteX11-889" fmla="*/ 2815922 w 4866640"/>
                <a:gd name="connsiteY11-890" fmla="*/ 644589 h 2039247"/>
                <a:gd name="connsiteX12-891" fmla="*/ 2833177 w 4866640"/>
                <a:gd name="connsiteY12-892" fmla="*/ 380221 h 2039247"/>
                <a:gd name="connsiteX13-893" fmla="*/ 2918218 w 4866640"/>
                <a:gd name="connsiteY13-894" fmla="*/ 189803 h 2039247"/>
                <a:gd name="connsiteX14-895" fmla="*/ 3094463 w 4866640"/>
                <a:gd name="connsiteY14-896" fmla="*/ 48067 h 2039247"/>
                <a:gd name="connsiteX15-897" fmla="*/ 3354517 w 4866640"/>
                <a:gd name="connsiteY15-898" fmla="*/ 0 h 2039247"/>
                <a:gd name="connsiteX16-899" fmla="*/ 3803757 w 4866640"/>
                <a:gd name="connsiteY16-900" fmla="*/ 147282 h 2039247"/>
                <a:gd name="connsiteX17-901" fmla="*/ 3955969 w 4866640"/>
                <a:gd name="connsiteY17-902" fmla="*/ 520108 h 2039247"/>
                <a:gd name="connsiteX18-903" fmla="*/ 3870302 w 4866640"/>
                <a:gd name="connsiteY18-904" fmla="*/ 882458 h 2039247"/>
                <a:gd name="connsiteX19-905" fmla="*/ 3365571 w 4866640"/>
                <a:gd name="connsiteY19-906" fmla="*/ 1693432 h 2039247"/>
                <a:gd name="connsiteX20-907" fmla="*/ 3911600 w 4866640"/>
                <a:gd name="connsiteY20-908" fmla="*/ 1693432 h 2039247"/>
                <a:gd name="connsiteX21-909" fmla="*/ 3906097 w 4866640"/>
                <a:gd name="connsiteY21-910" fmla="*/ 2031556 h 2039247"/>
                <a:gd name="connsiteX22-911" fmla="*/ 4866640 w 4866640"/>
                <a:gd name="connsiteY22-912" fmla="*/ 2029787 h 2039247"/>
                <a:gd name="connsiteX0-913" fmla="*/ 0 w 4866640"/>
                <a:gd name="connsiteY0-914" fmla="*/ 2033597 h 2037756"/>
                <a:gd name="connsiteX1-915" fmla="*/ 2815922 w 4866640"/>
                <a:gd name="connsiteY1-916" fmla="*/ 2033597 h 2037756"/>
                <a:gd name="connsiteX2-917" fmla="*/ 2816230 w 4866640"/>
                <a:gd name="connsiteY2-918" fmla="*/ 1748894 h 2037756"/>
                <a:gd name="connsiteX3-919" fmla="*/ 3394881 w 4866640"/>
                <a:gd name="connsiteY3-920" fmla="*/ 763524 h 2037756"/>
                <a:gd name="connsiteX4-921" fmla="*/ 3486701 w 4866640"/>
                <a:gd name="connsiteY4-922" fmla="*/ 468344 h 2037756"/>
                <a:gd name="connsiteX5-923" fmla="*/ 3458932 w 4866640"/>
                <a:gd name="connsiteY5-924" fmla="*/ 346944 h 2037756"/>
                <a:gd name="connsiteX6-925" fmla="*/ 3374391 w 4866640"/>
                <a:gd name="connsiteY6-926" fmla="*/ 306889 h 2037756"/>
                <a:gd name="connsiteX7-927" fmla="*/ 3289850 w 4866640"/>
                <a:gd name="connsiteY7-928" fmla="*/ 351258 h 2037756"/>
                <a:gd name="connsiteX8-929" fmla="*/ 3262081 w 4866640"/>
                <a:gd name="connsiteY8-930" fmla="*/ 527503 h 2037756"/>
                <a:gd name="connsiteX9-931" fmla="*/ 3262081 w 4866640"/>
                <a:gd name="connsiteY9-932" fmla="*/ 717305 h 2037756"/>
                <a:gd name="connsiteX10-933" fmla="*/ 2815922 w 4866640"/>
                <a:gd name="connsiteY10-934" fmla="*/ 717305 h 2037756"/>
                <a:gd name="connsiteX11-935" fmla="*/ 2815922 w 4866640"/>
                <a:gd name="connsiteY11-936" fmla="*/ 644589 h 2037756"/>
                <a:gd name="connsiteX12-937" fmla="*/ 2833177 w 4866640"/>
                <a:gd name="connsiteY12-938" fmla="*/ 380221 h 2037756"/>
                <a:gd name="connsiteX13-939" fmla="*/ 2918218 w 4866640"/>
                <a:gd name="connsiteY13-940" fmla="*/ 189803 h 2037756"/>
                <a:gd name="connsiteX14-941" fmla="*/ 3094463 w 4866640"/>
                <a:gd name="connsiteY14-942" fmla="*/ 48067 h 2037756"/>
                <a:gd name="connsiteX15-943" fmla="*/ 3354517 w 4866640"/>
                <a:gd name="connsiteY15-944" fmla="*/ 0 h 2037756"/>
                <a:gd name="connsiteX16-945" fmla="*/ 3803757 w 4866640"/>
                <a:gd name="connsiteY16-946" fmla="*/ 147282 h 2037756"/>
                <a:gd name="connsiteX17-947" fmla="*/ 3955969 w 4866640"/>
                <a:gd name="connsiteY17-948" fmla="*/ 520108 h 2037756"/>
                <a:gd name="connsiteX18-949" fmla="*/ 3870302 w 4866640"/>
                <a:gd name="connsiteY18-950" fmla="*/ 882458 h 2037756"/>
                <a:gd name="connsiteX19-951" fmla="*/ 3365571 w 4866640"/>
                <a:gd name="connsiteY19-952" fmla="*/ 1693432 h 2037756"/>
                <a:gd name="connsiteX20-953" fmla="*/ 3911600 w 4866640"/>
                <a:gd name="connsiteY20-954" fmla="*/ 1693432 h 2037756"/>
                <a:gd name="connsiteX21-955" fmla="*/ 3906097 w 4866640"/>
                <a:gd name="connsiteY21-956" fmla="*/ 2031556 h 2037756"/>
                <a:gd name="connsiteX22-957" fmla="*/ 4866640 w 4866640"/>
                <a:gd name="connsiteY22-958" fmla="*/ 2029787 h 2037756"/>
                <a:gd name="connsiteX0-959" fmla="*/ 0 w 4866640"/>
                <a:gd name="connsiteY0-960" fmla="*/ 2033597 h 2033597"/>
                <a:gd name="connsiteX1-961" fmla="*/ 2815922 w 4866640"/>
                <a:gd name="connsiteY1-962" fmla="*/ 2033597 h 2033597"/>
                <a:gd name="connsiteX2-963" fmla="*/ 2816230 w 4866640"/>
                <a:gd name="connsiteY2-964" fmla="*/ 1748894 h 2033597"/>
                <a:gd name="connsiteX3-965" fmla="*/ 3394881 w 4866640"/>
                <a:gd name="connsiteY3-966" fmla="*/ 763524 h 2033597"/>
                <a:gd name="connsiteX4-967" fmla="*/ 3486701 w 4866640"/>
                <a:gd name="connsiteY4-968" fmla="*/ 468344 h 2033597"/>
                <a:gd name="connsiteX5-969" fmla="*/ 3458932 w 4866640"/>
                <a:gd name="connsiteY5-970" fmla="*/ 346944 h 2033597"/>
                <a:gd name="connsiteX6-971" fmla="*/ 3374391 w 4866640"/>
                <a:gd name="connsiteY6-972" fmla="*/ 306889 h 2033597"/>
                <a:gd name="connsiteX7-973" fmla="*/ 3289850 w 4866640"/>
                <a:gd name="connsiteY7-974" fmla="*/ 351258 h 2033597"/>
                <a:gd name="connsiteX8-975" fmla="*/ 3262081 w 4866640"/>
                <a:gd name="connsiteY8-976" fmla="*/ 527503 h 2033597"/>
                <a:gd name="connsiteX9-977" fmla="*/ 3262081 w 4866640"/>
                <a:gd name="connsiteY9-978" fmla="*/ 717305 h 2033597"/>
                <a:gd name="connsiteX10-979" fmla="*/ 2815922 w 4866640"/>
                <a:gd name="connsiteY10-980" fmla="*/ 717305 h 2033597"/>
                <a:gd name="connsiteX11-981" fmla="*/ 2815922 w 4866640"/>
                <a:gd name="connsiteY11-982" fmla="*/ 644589 h 2033597"/>
                <a:gd name="connsiteX12-983" fmla="*/ 2833177 w 4866640"/>
                <a:gd name="connsiteY12-984" fmla="*/ 380221 h 2033597"/>
                <a:gd name="connsiteX13-985" fmla="*/ 2918218 w 4866640"/>
                <a:gd name="connsiteY13-986" fmla="*/ 189803 h 2033597"/>
                <a:gd name="connsiteX14-987" fmla="*/ 3094463 w 4866640"/>
                <a:gd name="connsiteY14-988" fmla="*/ 48067 h 2033597"/>
                <a:gd name="connsiteX15-989" fmla="*/ 3354517 w 4866640"/>
                <a:gd name="connsiteY15-990" fmla="*/ 0 h 2033597"/>
                <a:gd name="connsiteX16-991" fmla="*/ 3803757 w 4866640"/>
                <a:gd name="connsiteY16-992" fmla="*/ 147282 h 2033597"/>
                <a:gd name="connsiteX17-993" fmla="*/ 3955969 w 4866640"/>
                <a:gd name="connsiteY17-994" fmla="*/ 520108 h 2033597"/>
                <a:gd name="connsiteX18-995" fmla="*/ 3870302 w 4866640"/>
                <a:gd name="connsiteY18-996" fmla="*/ 882458 h 2033597"/>
                <a:gd name="connsiteX19-997" fmla="*/ 3365571 w 4866640"/>
                <a:gd name="connsiteY19-998" fmla="*/ 1693432 h 2033597"/>
                <a:gd name="connsiteX20-999" fmla="*/ 3911600 w 4866640"/>
                <a:gd name="connsiteY20-1000" fmla="*/ 1693432 h 2033597"/>
                <a:gd name="connsiteX21-1001" fmla="*/ 3906097 w 4866640"/>
                <a:gd name="connsiteY21-1002" fmla="*/ 2031556 h 2033597"/>
                <a:gd name="connsiteX22-1003" fmla="*/ 4866640 w 4866640"/>
                <a:gd name="connsiteY22-1004" fmla="*/ 2029787 h 20335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221" y="connsiteY22-222"/>
                </a:cxn>
              </a:cxnLst>
              <a:rect l="l" t="t" r="r" b="b"/>
              <a:pathLst>
                <a:path w="4866640" h="2033597">
                  <a:moveTo>
                    <a:pt x="0" y="2033597"/>
                  </a:moveTo>
                  <a:lnTo>
                    <a:pt x="2815922" y="2033597"/>
                  </a:lnTo>
                  <a:cubicBezTo>
                    <a:pt x="2816025" y="1938696"/>
                    <a:pt x="2816127" y="1843795"/>
                    <a:pt x="2816230" y="1748894"/>
                  </a:cubicBezTo>
                  <a:cubicBezTo>
                    <a:pt x="3140784" y="1218104"/>
                    <a:pt x="3333668" y="889648"/>
                    <a:pt x="3394881" y="763524"/>
                  </a:cubicBezTo>
                  <a:cubicBezTo>
                    <a:pt x="3456094" y="637399"/>
                    <a:pt x="3486701" y="539006"/>
                    <a:pt x="3486701" y="468344"/>
                  </a:cubicBezTo>
                  <a:cubicBezTo>
                    <a:pt x="3486701" y="414115"/>
                    <a:pt x="3477445" y="373648"/>
                    <a:pt x="3458932" y="346944"/>
                  </a:cubicBezTo>
                  <a:cubicBezTo>
                    <a:pt x="3440419" y="320241"/>
                    <a:pt x="3412239" y="306889"/>
                    <a:pt x="3374391" y="306889"/>
                  </a:cubicBezTo>
                  <a:cubicBezTo>
                    <a:pt x="3336544" y="306889"/>
                    <a:pt x="3308363" y="321678"/>
                    <a:pt x="3289850" y="351258"/>
                  </a:cubicBezTo>
                  <a:cubicBezTo>
                    <a:pt x="3271338" y="380838"/>
                    <a:pt x="3262081" y="439586"/>
                    <a:pt x="3262081" y="527503"/>
                  </a:cubicBezTo>
                  <a:lnTo>
                    <a:pt x="3262081" y="717305"/>
                  </a:lnTo>
                  <a:lnTo>
                    <a:pt x="2815922" y="717305"/>
                  </a:lnTo>
                  <a:lnTo>
                    <a:pt x="2815922" y="644589"/>
                  </a:lnTo>
                  <a:cubicBezTo>
                    <a:pt x="2815922" y="532844"/>
                    <a:pt x="2821674" y="444721"/>
                    <a:pt x="2833177" y="380221"/>
                  </a:cubicBezTo>
                  <a:cubicBezTo>
                    <a:pt x="2844680" y="315721"/>
                    <a:pt x="2873027" y="252248"/>
                    <a:pt x="2918218" y="189803"/>
                  </a:cubicBezTo>
                  <a:cubicBezTo>
                    <a:pt x="2963409" y="127357"/>
                    <a:pt x="3022158" y="80112"/>
                    <a:pt x="3094463" y="48067"/>
                  </a:cubicBezTo>
                  <a:cubicBezTo>
                    <a:pt x="3166769" y="16023"/>
                    <a:pt x="3253454" y="0"/>
                    <a:pt x="3354517" y="0"/>
                  </a:cubicBezTo>
                  <a:cubicBezTo>
                    <a:pt x="3552536" y="0"/>
                    <a:pt x="3702283" y="49094"/>
                    <a:pt x="3803757" y="147282"/>
                  </a:cubicBezTo>
                  <a:cubicBezTo>
                    <a:pt x="3905232" y="245470"/>
                    <a:pt x="3955969" y="369745"/>
                    <a:pt x="3955969" y="520108"/>
                  </a:cubicBezTo>
                  <a:cubicBezTo>
                    <a:pt x="3955969" y="634318"/>
                    <a:pt x="3927413" y="755102"/>
                    <a:pt x="3870302" y="882458"/>
                  </a:cubicBezTo>
                  <a:cubicBezTo>
                    <a:pt x="3813190" y="1009815"/>
                    <a:pt x="3644947" y="1280139"/>
                    <a:pt x="3365571" y="1693432"/>
                  </a:cubicBezTo>
                  <a:lnTo>
                    <a:pt x="3911600" y="1693432"/>
                  </a:lnTo>
                  <a:cubicBezTo>
                    <a:pt x="3912788" y="1861969"/>
                    <a:pt x="3907263" y="1910192"/>
                    <a:pt x="3906097" y="2031556"/>
                  </a:cubicBezTo>
                  <a:lnTo>
                    <a:pt x="4866640" y="2029787"/>
                  </a:lnTo>
                </a:path>
              </a:pathLst>
            </a:custGeom>
            <a:noFill/>
            <a:ln w="38100">
              <a:solidFill>
                <a:schemeClr val="bg1"/>
              </a:solid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18" name="组合 17"/>
            <p:cNvGrpSpPr/>
            <p:nvPr/>
          </p:nvGrpSpPr>
          <p:grpSpPr>
            <a:xfrm>
              <a:off x="6221950" y="3142623"/>
              <a:ext cx="216261" cy="216261"/>
              <a:chOff x="2218721" y="3717673"/>
              <a:chExt cx="248226" cy="248226"/>
            </a:xfrm>
          </p:grpSpPr>
          <p:sp>
            <p:nvSpPr>
              <p:cNvPr id="22" name="椭圆 21"/>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3" name="椭圆 22"/>
              <p:cNvSpPr/>
              <p:nvPr/>
            </p:nvSpPr>
            <p:spPr>
              <a:xfrm>
                <a:off x="2262420" y="3763753"/>
                <a:ext cx="156066" cy="156066"/>
              </a:xfrm>
              <a:prstGeom prst="ellipse">
                <a:avLst/>
              </a:prstGeom>
              <a:gradFill>
                <a:gsLst>
                  <a:gs pos="0">
                    <a:srgbClr val="C00000"/>
                  </a:gs>
                  <a:gs pos="100000">
                    <a:srgbClr val="FF0000"/>
                  </a:gs>
                </a:gsLst>
                <a:lin ang="5400000" scaled="1"/>
              </a:gra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19" name="组合 18"/>
            <p:cNvGrpSpPr/>
            <p:nvPr/>
          </p:nvGrpSpPr>
          <p:grpSpPr>
            <a:xfrm>
              <a:off x="10444043" y="3142623"/>
              <a:ext cx="216261" cy="216261"/>
              <a:chOff x="2218721" y="3717673"/>
              <a:chExt cx="248226" cy="248226"/>
            </a:xfrm>
          </p:grpSpPr>
          <p:sp>
            <p:nvSpPr>
              <p:cNvPr id="20" name="椭圆 19"/>
              <p:cNvSpPr/>
              <p:nvPr/>
            </p:nvSpPr>
            <p:spPr>
              <a:xfrm>
                <a:off x="2218721" y="3717673"/>
                <a:ext cx="248226" cy="248226"/>
              </a:xfrm>
              <a:prstGeom prst="ellipse">
                <a:avLst/>
              </a:prstGeom>
              <a:gradFill>
                <a:gsLst>
                  <a:gs pos="0">
                    <a:srgbClr val="C00000"/>
                  </a:gs>
                  <a:gs pos="100000">
                    <a:srgbClr val="FF0000"/>
                  </a:gs>
                </a:gsLst>
                <a:lin ang="5400000" scaled="1"/>
              </a:gra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1" name="椭圆 20"/>
              <p:cNvSpPr/>
              <p:nvPr/>
            </p:nvSpPr>
            <p:spPr>
              <a:xfrm>
                <a:off x="2262420" y="3763753"/>
                <a:ext cx="156066" cy="156066"/>
              </a:xfrm>
              <a:prstGeom prst="ellipse">
                <a:avLst/>
              </a:prstGeom>
              <a:solidFill>
                <a:srgbClr val="123C55"/>
              </a:soli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sp>
        <p:nvSpPr>
          <p:cNvPr id="24" name="文本框 46"/>
          <p:cNvSpPr txBox="1"/>
          <p:nvPr/>
        </p:nvSpPr>
        <p:spPr>
          <a:xfrm>
            <a:off x="6483525" y="2349475"/>
            <a:ext cx="1983046" cy="953610"/>
          </a:xfrm>
          <a:prstGeom prst="rect">
            <a:avLst/>
          </a:prstGeom>
          <a:noFill/>
        </p:spPr>
        <p:txBody>
          <a:bodyPr wrap="square" rtlCol="0">
            <a:spAutoFit/>
          </a:bodyPr>
          <a:lstStyle/>
          <a:p>
            <a:r>
              <a:rPr lang="zh-CN" altLang="en-US" sz="139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在此添加详细的文字信息介绍。在此添加详细的文字。</a:t>
            </a:r>
          </a:p>
          <a:p>
            <a:endParaRPr lang="zh-CN" altLang="en-US" sz="139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25" name="组合 24"/>
          <p:cNvGrpSpPr/>
          <p:nvPr/>
        </p:nvGrpSpPr>
        <p:grpSpPr>
          <a:xfrm>
            <a:off x="6567512" y="1651611"/>
            <a:ext cx="1832076" cy="655455"/>
            <a:chOff x="4806096" y="2627316"/>
            <a:chExt cx="1442304" cy="655815"/>
          </a:xfrm>
          <a:solidFill>
            <a:srgbClr val="C00000"/>
          </a:solidFill>
          <a:effectLst>
            <a:outerShdw blurRad="279400" dist="279400" dir="5400000" algn="ctr" rotWithShape="0">
              <a:srgbClr val="000000">
                <a:alpha val="43137"/>
              </a:srgbClr>
            </a:outerShdw>
          </a:effectLst>
        </p:grpSpPr>
        <p:sp>
          <p:nvSpPr>
            <p:cNvPr id="26" name="矩形 25"/>
            <p:cNvSpPr/>
            <p:nvPr/>
          </p:nvSpPr>
          <p:spPr>
            <a:xfrm>
              <a:off x="4806316" y="2705100"/>
              <a:ext cx="1442084" cy="495300"/>
            </a:xfrm>
            <a:prstGeom prst="rect">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pic>
          <p:nvPicPr>
            <p:cNvPr id="27" name="图片 26"/>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solidFill>
              <a:schemeClr val="tx1"/>
            </a:solidFill>
          </p:spPr>
        </p:pic>
        <p:sp>
          <p:nvSpPr>
            <p:cNvPr id="28" name="文本框 50"/>
            <p:cNvSpPr txBox="1"/>
            <p:nvPr/>
          </p:nvSpPr>
          <p:spPr>
            <a:xfrm>
              <a:off x="4901582" y="2768083"/>
              <a:ext cx="1232941" cy="400121"/>
            </a:xfrm>
            <a:prstGeom prst="rect">
              <a:avLst/>
            </a:prstGeom>
            <a:noFill/>
          </p:spPr>
          <p:txBody>
            <a:bodyPr wrap="square" rtlCol="0">
              <a:spAutoFit/>
            </a:bodyPr>
            <a:lstStyle/>
            <a:p>
              <a:r>
                <a:rPr lang="zh-CN" altLang="en-US" sz="1999" b="1"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市场不足</a:t>
              </a:r>
            </a:p>
          </p:txBody>
        </p:sp>
      </p:grpSp>
      <p:grpSp>
        <p:nvGrpSpPr>
          <p:cNvPr id="29" name="组合 28"/>
          <p:cNvGrpSpPr/>
          <p:nvPr/>
        </p:nvGrpSpPr>
        <p:grpSpPr>
          <a:xfrm>
            <a:off x="1491022" y="4175961"/>
            <a:ext cx="4118099" cy="1757060"/>
            <a:chOff x="1490077" y="4176372"/>
            <a:chExt cx="4120364" cy="1758026"/>
          </a:xfrm>
          <a:effectLst>
            <a:outerShdw blurRad="279400" dist="279400" dir="5400000" algn="ctr" rotWithShape="0">
              <a:srgbClr val="000000">
                <a:alpha val="43137"/>
              </a:srgbClr>
            </a:outerShdw>
          </a:effectLst>
        </p:grpSpPr>
        <p:sp>
          <p:nvSpPr>
            <p:cNvPr id="30" name="文本框 52"/>
            <p:cNvSpPr txBox="1"/>
            <p:nvPr/>
          </p:nvSpPr>
          <p:spPr>
            <a:xfrm>
              <a:off x="1646866" y="4176372"/>
              <a:ext cx="3795077" cy="1656090"/>
            </a:xfrm>
            <a:custGeom>
              <a:avLst/>
              <a:gdLst>
                <a:gd name="connsiteX0" fmla="*/ 564803 w 1121369"/>
                <a:gd name="connsiteY0" fmla="*/ 1980340 h 2086095"/>
                <a:gd name="connsiteX1" fmla="*/ 210037 w 1121369"/>
                <a:gd name="connsiteY1" fmla="*/ 1904444 h 2086095"/>
                <a:gd name="connsiteX2" fmla="*/ 40595 w 1121369"/>
                <a:gd name="connsiteY2" fmla="*/ 1718530 h 2086095"/>
                <a:gd name="connsiteX3" fmla="*/ 0 w 1121369"/>
                <a:gd name="connsiteY3" fmla="*/ 1336700 h 2086095"/>
                <a:gd name="connsiteX4" fmla="*/ 0 w 1121369"/>
                <a:gd name="connsiteY4" fmla="*/ 1186086 h 2086095"/>
                <a:gd name="connsiteX5" fmla="*/ 475376 w 1121369"/>
                <a:gd name="connsiteY5" fmla="*/ 1186086 h 2086095"/>
                <a:gd name="connsiteX6" fmla="*/ 475376 w 1121369"/>
                <a:gd name="connsiteY6" fmla="*/ 1495551 h 2086095"/>
                <a:gd name="connsiteX7" fmla="*/ 490085 w 1121369"/>
                <a:gd name="connsiteY7" fmla="*/ 1652636 h 2086095"/>
                <a:gd name="connsiteX8" fmla="*/ 555390 w 1121369"/>
                <a:gd name="connsiteY8" fmla="*/ 1686172 h 2086095"/>
                <a:gd name="connsiteX9" fmla="*/ 628344 w 1121369"/>
                <a:gd name="connsiteY9" fmla="*/ 1643811 h 2086095"/>
                <a:gd name="connsiteX10" fmla="*/ 645994 w 1121369"/>
                <a:gd name="connsiteY10" fmla="*/ 1422597 h 2086095"/>
                <a:gd name="connsiteX11" fmla="*/ 645994 w 1121369"/>
                <a:gd name="connsiteY11" fmla="*/ 1290810 h 2086095"/>
                <a:gd name="connsiteX12" fmla="*/ 621284 w 1121369"/>
                <a:gd name="connsiteY12" fmla="*/ 1130782 h 2086095"/>
                <a:gd name="connsiteX13" fmla="*/ 548330 w 1121369"/>
                <a:gd name="connsiteY13" fmla="*/ 1064300 h 2086095"/>
                <a:gd name="connsiteX14" fmla="*/ 361239 w 1121369"/>
                <a:gd name="connsiteY14" fmla="*/ 1046062 h 2086095"/>
                <a:gd name="connsiteX15" fmla="*/ 361239 w 1121369"/>
                <a:gd name="connsiteY15" fmla="*/ 769544 h 2086095"/>
                <a:gd name="connsiteX16" fmla="*/ 570687 w 1121369"/>
                <a:gd name="connsiteY16" fmla="*/ 756600 h 2086095"/>
                <a:gd name="connsiteX17" fmla="*/ 628344 w 1121369"/>
                <a:gd name="connsiteY17" fmla="*/ 700120 h 2086095"/>
                <a:gd name="connsiteX18" fmla="*/ 645994 w 1121369"/>
                <a:gd name="connsiteY18" fmla="*/ 563626 h 2086095"/>
                <a:gd name="connsiteX19" fmla="*/ 645994 w 1121369"/>
                <a:gd name="connsiteY19" fmla="*/ 457726 h 2086095"/>
                <a:gd name="connsiteX20" fmla="*/ 625402 w 1121369"/>
                <a:gd name="connsiteY20" fmla="*/ 325938 h 2086095"/>
                <a:gd name="connsiteX21" fmla="*/ 561273 w 1121369"/>
                <a:gd name="connsiteY21" fmla="*/ 294168 h 2086095"/>
                <a:gd name="connsiteX22" fmla="*/ 493615 w 1121369"/>
                <a:gd name="connsiteY22" fmla="*/ 327703 h 2086095"/>
                <a:gd name="connsiteX23" fmla="*/ 475376 w 1121369"/>
                <a:gd name="connsiteY23" fmla="*/ 470669 h 2086095"/>
                <a:gd name="connsiteX24" fmla="*/ 475376 w 1121369"/>
                <a:gd name="connsiteY24" fmla="*/ 627167 h 2086095"/>
                <a:gd name="connsiteX25" fmla="*/ 0 w 1121369"/>
                <a:gd name="connsiteY25" fmla="*/ 627167 h 2086095"/>
                <a:gd name="connsiteX26" fmla="*/ 0 w 1121369"/>
                <a:gd name="connsiteY26" fmla="*/ 464786 h 2086095"/>
                <a:gd name="connsiteX27" fmla="*/ 124728 w 1121369"/>
                <a:gd name="connsiteY27" fmla="*/ 95899 h 2086095"/>
                <a:gd name="connsiteX28" fmla="*/ 521266 w 1121369"/>
                <a:gd name="connsiteY28" fmla="*/ 0 h 2086095"/>
                <a:gd name="connsiteX29" fmla="*/ 982522 w 1121369"/>
                <a:gd name="connsiteY29" fmla="*/ 132872 h 2086095"/>
                <a:gd name="connsiteX30" fmla="*/ 1103719 w 1121369"/>
                <a:gd name="connsiteY30" fmla="*/ 502090 h 2086095"/>
                <a:gd name="connsiteX31" fmla="*/ 1060182 w 1121369"/>
                <a:gd name="connsiteY31" fmla="*/ 733150 h 2086095"/>
                <a:gd name="connsiteX32" fmla="*/ 907215 w 1121369"/>
                <a:gd name="connsiteY32" fmla="*/ 863089 h 2086095"/>
                <a:gd name="connsiteX33" fmla="*/ 1068419 w 1121369"/>
                <a:gd name="connsiteY33" fmla="*/ 982586 h 2086095"/>
                <a:gd name="connsiteX34" fmla="*/ 1121369 w 1121369"/>
                <a:gd name="connsiteY34" fmla="*/ 1371687 h 2086095"/>
                <a:gd name="connsiteX35" fmla="*/ 1069596 w 1121369"/>
                <a:gd name="connsiteY35" fmla="*/ 1724276 h 2086095"/>
                <a:gd name="connsiteX36" fmla="*/ 890742 w 1121369"/>
                <a:gd name="connsiteY36" fmla="*/ 1914998 h 2086095"/>
                <a:gd name="connsiteX37" fmla="*/ 670558 w 1121369"/>
                <a:gd name="connsiteY37" fmla="*/ 2086095 h 2086095"/>
                <a:gd name="connsiteX0-1" fmla="*/ 564803 w 1121369"/>
                <a:gd name="connsiteY0-2" fmla="*/ 1980340 h 2086095"/>
                <a:gd name="connsiteX1-3" fmla="*/ 210037 w 1121369"/>
                <a:gd name="connsiteY1-4" fmla="*/ 1904444 h 2086095"/>
                <a:gd name="connsiteX2-5" fmla="*/ 40595 w 1121369"/>
                <a:gd name="connsiteY2-6" fmla="*/ 1718530 h 2086095"/>
                <a:gd name="connsiteX3-7" fmla="*/ 0 w 1121369"/>
                <a:gd name="connsiteY3-8" fmla="*/ 1336700 h 2086095"/>
                <a:gd name="connsiteX4-9" fmla="*/ 0 w 1121369"/>
                <a:gd name="connsiteY4-10" fmla="*/ 1186086 h 2086095"/>
                <a:gd name="connsiteX5-11" fmla="*/ 475376 w 1121369"/>
                <a:gd name="connsiteY5-12" fmla="*/ 1186086 h 2086095"/>
                <a:gd name="connsiteX6-13" fmla="*/ 475376 w 1121369"/>
                <a:gd name="connsiteY6-14" fmla="*/ 1495551 h 2086095"/>
                <a:gd name="connsiteX7-15" fmla="*/ 490085 w 1121369"/>
                <a:gd name="connsiteY7-16" fmla="*/ 1652636 h 2086095"/>
                <a:gd name="connsiteX8-17" fmla="*/ 555390 w 1121369"/>
                <a:gd name="connsiteY8-18" fmla="*/ 1686172 h 2086095"/>
                <a:gd name="connsiteX9-19" fmla="*/ 628344 w 1121369"/>
                <a:gd name="connsiteY9-20" fmla="*/ 1643811 h 2086095"/>
                <a:gd name="connsiteX10-21" fmla="*/ 645994 w 1121369"/>
                <a:gd name="connsiteY10-22" fmla="*/ 1422597 h 2086095"/>
                <a:gd name="connsiteX11-23" fmla="*/ 645994 w 1121369"/>
                <a:gd name="connsiteY11-24" fmla="*/ 1290810 h 2086095"/>
                <a:gd name="connsiteX12-25" fmla="*/ 621284 w 1121369"/>
                <a:gd name="connsiteY12-26" fmla="*/ 1130782 h 2086095"/>
                <a:gd name="connsiteX13-27" fmla="*/ 548330 w 1121369"/>
                <a:gd name="connsiteY13-28" fmla="*/ 1064300 h 2086095"/>
                <a:gd name="connsiteX14-29" fmla="*/ 361239 w 1121369"/>
                <a:gd name="connsiteY14-30" fmla="*/ 1046062 h 2086095"/>
                <a:gd name="connsiteX15-31" fmla="*/ 361239 w 1121369"/>
                <a:gd name="connsiteY15-32" fmla="*/ 769544 h 2086095"/>
                <a:gd name="connsiteX16-33" fmla="*/ 570687 w 1121369"/>
                <a:gd name="connsiteY16-34" fmla="*/ 756600 h 2086095"/>
                <a:gd name="connsiteX17-35" fmla="*/ 628344 w 1121369"/>
                <a:gd name="connsiteY17-36" fmla="*/ 700120 h 2086095"/>
                <a:gd name="connsiteX18-37" fmla="*/ 645994 w 1121369"/>
                <a:gd name="connsiteY18-38" fmla="*/ 563626 h 2086095"/>
                <a:gd name="connsiteX19-39" fmla="*/ 645994 w 1121369"/>
                <a:gd name="connsiteY19-40" fmla="*/ 457726 h 2086095"/>
                <a:gd name="connsiteX20-41" fmla="*/ 625402 w 1121369"/>
                <a:gd name="connsiteY20-42" fmla="*/ 325938 h 2086095"/>
                <a:gd name="connsiteX21-43" fmla="*/ 561273 w 1121369"/>
                <a:gd name="connsiteY21-44" fmla="*/ 294168 h 2086095"/>
                <a:gd name="connsiteX22-45" fmla="*/ 493615 w 1121369"/>
                <a:gd name="connsiteY22-46" fmla="*/ 327703 h 2086095"/>
                <a:gd name="connsiteX23-47" fmla="*/ 475376 w 1121369"/>
                <a:gd name="connsiteY23-48" fmla="*/ 470669 h 2086095"/>
                <a:gd name="connsiteX24-49" fmla="*/ 475376 w 1121369"/>
                <a:gd name="connsiteY24-50" fmla="*/ 627167 h 2086095"/>
                <a:gd name="connsiteX25-51" fmla="*/ 0 w 1121369"/>
                <a:gd name="connsiteY25-52" fmla="*/ 627167 h 2086095"/>
                <a:gd name="connsiteX26-53" fmla="*/ 0 w 1121369"/>
                <a:gd name="connsiteY26-54" fmla="*/ 464786 h 2086095"/>
                <a:gd name="connsiteX27-55" fmla="*/ 124728 w 1121369"/>
                <a:gd name="connsiteY27-56" fmla="*/ 95899 h 2086095"/>
                <a:gd name="connsiteX28-57" fmla="*/ 521266 w 1121369"/>
                <a:gd name="connsiteY28-58" fmla="*/ 0 h 2086095"/>
                <a:gd name="connsiteX29-59" fmla="*/ 982522 w 1121369"/>
                <a:gd name="connsiteY29-60" fmla="*/ 132872 h 2086095"/>
                <a:gd name="connsiteX30-61" fmla="*/ 1103719 w 1121369"/>
                <a:gd name="connsiteY30-62" fmla="*/ 502090 h 2086095"/>
                <a:gd name="connsiteX31-63" fmla="*/ 1060182 w 1121369"/>
                <a:gd name="connsiteY31-64" fmla="*/ 733150 h 2086095"/>
                <a:gd name="connsiteX32-65" fmla="*/ 907215 w 1121369"/>
                <a:gd name="connsiteY32-66" fmla="*/ 863089 h 2086095"/>
                <a:gd name="connsiteX33-67" fmla="*/ 1068419 w 1121369"/>
                <a:gd name="connsiteY33-68" fmla="*/ 982586 h 2086095"/>
                <a:gd name="connsiteX34-69" fmla="*/ 1121369 w 1121369"/>
                <a:gd name="connsiteY34-70" fmla="*/ 1371687 h 2086095"/>
                <a:gd name="connsiteX35-71" fmla="*/ 1069596 w 1121369"/>
                <a:gd name="connsiteY35-72" fmla="*/ 1724276 h 2086095"/>
                <a:gd name="connsiteX36-73" fmla="*/ 890742 w 1121369"/>
                <a:gd name="connsiteY36-74" fmla="*/ 1914998 h 2086095"/>
                <a:gd name="connsiteX37-75" fmla="*/ 670558 w 1121369"/>
                <a:gd name="connsiteY37-76" fmla="*/ 2086095 h 2086095"/>
                <a:gd name="connsiteX0-77" fmla="*/ 564803 w 1121369"/>
                <a:gd name="connsiteY0-78" fmla="*/ 1980340 h 2086095"/>
                <a:gd name="connsiteX1-79" fmla="*/ 210037 w 1121369"/>
                <a:gd name="connsiteY1-80" fmla="*/ 1904444 h 2086095"/>
                <a:gd name="connsiteX2-81" fmla="*/ 40595 w 1121369"/>
                <a:gd name="connsiteY2-82" fmla="*/ 1718530 h 2086095"/>
                <a:gd name="connsiteX3-83" fmla="*/ 0 w 1121369"/>
                <a:gd name="connsiteY3-84" fmla="*/ 1336700 h 2086095"/>
                <a:gd name="connsiteX4-85" fmla="*/ 0 w 1121369"/>
                <a:gd name="connsiteY4-86" fmla="*/ 1186086 h 2086095"/>
                <a:gd name="connsiteX5-87" fmla="*/ 475376 w 1121369"/>
                <a:gd name="connsiteY5-88" fmla="*/ 1186086 h 2086095"/>
                <a:gd name="connsiteX6-89" fmla="*/ 475376 w 1121369"/>
                <a:gd name="connsiteY6-90" fmla="*/ 1495551 h 2086095"/>
                <a:gd name="connsiteX7-91" fmla="*/ 490085 w 1121369"/>
                <a:gd name="connsiteY7-92" fmla="*/ 1652636 h 2086095"/>
                <a:gd name="connsiteX8-93" fmla="*/ 555390 w 1121369"/>
                <a:gd name="connsiteY8-94" fmla="*/ 1686172 h 2086095"/>
                <a:gd name="connsiteX9-95" fmla="*/ 628344 w 1121369"/>
                <a:gd name="connsiteY9-96" fmla="*/ 1643811 h 2086095"/>
                <a:gd name="connsiteX10-97" fmla="*/ 645994 w 1121369"/>
                <a:gd name="connsiteY10-98" fmla="*/ 1422597 h 2086095"/>
                <a:gd name="connsiteX11-99" fmla="*/ 645994 w 1121369"/>
                <a:gd name="connsiteY11-100" fmla="*/ 1290810 h 2086095"/>
                <a:gd name="connsiteX12-101" fmla="*/ 621284 w 1121369"/>
                <a:gd name="connsiteY12-102" fmla="*/ 1130782 h 2086095"/>
                <a:gd name="connsiteX13-103" fmla="*/ 548330 w 1121369"/>
                <a:gd name="connsiteY13-104" fmla="*/ 1064300 h 2086095"/>
                <a:gd name="connsiteX14-105" fmla="*/ 361239 w 1121369"/>
                <a:gd name="connsiteY14-106" fmla="*/ 1046062 h 2086095"/>
                <a:gd name="connsiteX15-107" fmla="*/ 361239 w 1121369"/>
                <a:gd name="connsiteY15-108" fmla="*/ 769544 h 2086095"/>
                <a:gd name="connsiteX16-109" fmla="*/ 570687 w 1121369"/>
                <a:gd name="connsiteY16-110" fmla="*/ 756600 h 2086095"/>
                <a:gd name="connsiteX17-111" fmla="*/ 628344 w 1121369"/>
                <a:gd name="connsiteY17-112" fmla="*/ 700120 h 2086095"/>
                <a:gd name="connsiteX18-113" fmla="*/ 645994 w 1121369"/>
                <a:gd name="connsiteY18-114" fmla="*/ 563626 h 2086095"/>
                <a:gd name="connsiteX19-115" fmla="*/ 645994 w 1121369"/>
                <a:gd name="connsiteY19-116" fmla="*/ 457726 h 2086095"/>
                <a:gd name="connsiteX20-117" fmla="*/ 625402 w 1121369"/>
                <a:gd name="connsiteY20-118" fmla="*/ 325938 h 2086095"/>
                <a:gd name="connsiteX21-119" fmla="*/ 561273 w 1121369"/>
                <a:gd name="connsiteY21-120" fmla="*/ 294168 h 2086095"/>
                <a:gd name="connsiteX22-121" fmla="*/ 493615 w 1121369"/>
                <a:gd name="connsiteY22-122" fmla="*/ 327703 h 2086095"/>
                <a:gd name="connsiteX23-123" fmla="*/ 475376 w 1121369"/>
                <a:gd name="connsiteY23-124" fmla="*/ 470669 h 2086095"/>
                <a:gd name="connsiteX24-125" fmla="*/ 475376 w 1121369"/>
                <a:gd name="connsiteY24-126" fmla="*/ 627167 h 2086095"/>
                <a:gd name="connsiteX25-127" fmla="*/ 0 w 1121369"/>
                <a:gd name="connsiteY25-128" fmla="*/ 627167 h 2086095"/>
                <a:gd name="connsiteX26-129" fmla="*/ 0 w 1121369"/>
                <a:gd name="connsiteY26-130" fmla="*/ 464786 h 2086095"/>
                <a:gd name="connsiteX27-131" fmla="*/ 124728 w 1121369"/>
                <a:gd name="connsiteY27-132" fmla="*/ 95899 h 2086095"/>
                <a:gd name="connsiteX28-133" fmla="*/ 521266 w 1121369"/>
                <a:gd name="connsiteY28-134" fmla="*/ 0 h 2086095"/>
                <a:gd name="connsiteX29-135" fmla="*/ 982522 w 1121369"/>
                <a:gd name="connsiteY29-136" fmla="*/ 132872 h 2086095"/>
                <a:gd name="connsiteX30-137" fmla="*/ 1103719 w 1121369"/>
                <a:gd name="connsiteY30-138" fmla="*/ 502090 h 2086095"/>
                <a:gd name="connsiteX31-139" fmla="*/ 1060182 w 1121369"/>
                <a:gd name="connsiteY31-140" fmla="*/ 733150 h 2086095"/>
                <a:gd name="connsiteX32-141" fmla="*/ 907215 w 1121369"/>
                <a:gd name="connsiteY32-142" fmla="*/ 863089 h 2086095"/>
                <a:gd name="connsiteX33-143" fmla="*/ 1068419 w 1121369"/>
                <a:gd name="connsiteY33-144" fmla="*/ 982586 h 2086095"/>
                <a:gd name="connsiteX34-145" fmla="*/ 1121369 w 1121369"/>
                <a:gd name="connsiteY34-146" fmla="*/ 1371687 h 2086095"/>
                <a:gd name="connsiteX35-147" fmla="*/ 1069596 w 1121369"/>
                <a:gd name="connsiteY35-148" fmla="*/ 1724276 h 2086095"/>
                <a:gd name="connsiteX36-149" fmla="*/ 890742 w 1121369"/>
                <a:gd name="connsiteY36-150" fmla="*/ 1914998 h 2086095"/>
                <a:gd name="connsiteX37-151" fmla="*/ 670558 w 1121369"/>
                <a:gd name="connsiteY37-152" fmla="*/ 2086095 h 2086095"/>
                <a:gd name="connsiteX0-153" fmla="*/ 564803 w 1618734"/>
                <a:gd name="connsiteY0-154" fmla="*/ 1980340 h 1986950"/>
                <a:gd name="connsiteX1-155" fmla="*/ 210037 w 1618734"/>
                <a:gd name="connsiteY1-156" fmla="*/ 1904444 h 1986950"/>
                <a:gd name="connsiteX2-157" fmla="*/ 40595 w 1618734"/>
                <a:gd name="connsiteY2-158" fmla="*/ 1718530 h 1986950"/>
                <a:gd name="connsiteX3-159" fmla="*/ 0 w 1618734"/>
                <a:gd name="connsiteY3-160" fmla="*/ 1336700 h 1986950"/>
                <a:gd name="connsiteX4-161" fmla="*/ 0 w 1618734"/>
                <a:gd name="connsiteY4-162" fmla="*/ 1186086 h 1986950"/>
                <a:gd name="connsiteX5-163" fmla="*/ 475376 w 1618734"/>
                <a:gd name="connsiteY5-164" fmla="*/ 1186086 h 1986950"/>
                <a:gd name="connsiteX6-165" fmla="*/ 475376 w 1618734"/>
                <a:gd name="connsiteY6-166" fmla="*/ 1495551 h 1986950"/>
                <a:gd name="connsiteX7-167" fmla="*/ 490085 w 1618734"/>
                <a:gd name="connsiteY7-168" fmla="*/ 1652636 h 1986950"/>
                <a:gd name="connsiteX8-169" fmla="*/ 555390 w 1618734"/>
                <a:gd name="connsiteY8-170" fmla="*/ 1686172 h 1986950"/>
                <a:gd name="connsiteX9-171" fmla="*/ 628344 w 1618734"/>
                <a:gd name="connsiteY9-172" fmla="*/ 1643811 h 1986950"/>
                <a:gd name="connsiteX10-173" fmla="*/ 645994 w 1618734"/>
                <a:gd name="connsiteY10-174" fmla="*/ 1422597 h 1986950"/>
                <a:gd name="connsiteX11-175" fmla="*/ 645994 w 1618734"/>
                <a:gd name="connsiteY11-176" fmla="*/ 1290810 h 1986950"/>
                <a:gd name="connsiteX12-177" fmla="*/ 621284 w 1618734"/>
                <a:gd name="connsiteY12-178" fmla="*/ 1130782 h 1986950"/>
                <a:gd name="connsiteX13-179" fmla="*/ 548330 w 1618734"/>
                <a:gd name="connsiteY13-180" fmla="*/ 1064300 h 1986950"/>
                <a:gd name="connsiteX14-181" fmla="*/ 361239 w 1618734"/>
                <a:gd name="connsiteY14-182" fmla="*/ 1046062 h 1986950"/>
                <a:gd name="connsiteX15-183" fmla="*/ 361239 w 1618734"/>
                <a:gd name="connsiteY15-184" fmla="*/ 769544 h 1986950"/>
                <a:gd name="connsiteX16-185" fmla="*/ 570687 w 1618734"/>
                <a:gd name="connsiteY16-186" fmla="*/ 756600 h 1986950"/>
                <a:gd name="connsiteX17-187" fmla="*/ 628344 w 1618734"/>
                <a:gd name="connsiteY17-188" fmla="*/ 700120 h 1986950"/>
                <a:gd name="connsiteX18-189" fmla="*/ 645994 w 1618734"/>
                <a:gd name="connsiteY18-190" fmla="*/ 563626 h 1986950"/>
                <a:gd name="connsiteX19-191" fmla="*/ 645994 w 1618734"/>
                <a:gd name="connsiteY19-192" fmla="*/ 457726 h 1986950"/>
                <a:gd name="connsiteX20-193" fmla="*/ 625402 w 1618734"/>
                <a:gd name="connsiteY20-194" fmla="*/ 325938 h 1986950"/>
                <a:gd name="connsiteX21-195" fmla="*/ 561273 w 1618734"/>
                <a:gd name="connsiteY21-196" fmla="*/ 294168 h 1986950"/>
                <a:gd name="connsiteX22-197" fmla="*/ 493615 w 1618734"/>
                <a:gd name="connsiteY22-198" fmla="*/ 327703 h 1986950"/>
                <a:gd name="connsiteX23-199" fmla="*/ 475376 w 1618734"/>
                <a:gd name="connsiteY23-200" fmla="*/ 470669 h 1986950"/>
                <a:gd name="connsiteX24-201" fmla="*/ 475376 w 1618734"/>
                <a:gd name="connsiteY24-202" fmla="*/ 627167 h 1986950"/>
                <a:gd name="connsiteX25-203" fmla="*/ 0 w 1618734"/>
                <a:gd name="connsiteY25-204" fmla="*/ 627167 h 1986950"/>
                <a:gd name="connsiteX26-205" fmla="*/ 0 w 1618734"/>
                <a:gd name="connsiteY26-206" fmla="*/ 464786 h 1986950"/>
                <a:gd name="connsiteX27-207" fmla="*/ 124728 w 1618734"/>
                <a:gd name="connsiteY27-208" fmla="*/ 95899 h 1986950"/>
                <a:gd name="connsiteX28-209" fmla="*/ 521266 w 1618734"/>
                <a:gd name="connsiteY28-210" fmla="*/ 0 h 1986950"/>
                <a:gd name="connsiteX29-211" fmla="*/ 982522 w 1618734"/>
                <a:gd name="connsiteY29-212" fmla="*/ 132872 h 1986950"/>
                <a:gd name="connsiteX30-213" fmla="*/ 1103719 w 1618734"/>
                <a:gd name="connsiteY30-214" fmla="*/ 502090 h 1986950"/>
                <a:gd name="connsiteX31-215" fmla="*/ 1060182 w 1618734"/>
                <a:gd name="connsiteY31-216" fmla="*/ 733150 h 1986950"/>
                <a:gd name="connsiteX32-217" fmla="*/ 907215 w 1618734"/>
                <a:gd name="connsiteY32-218" fmla="*/ 863089 h 1986950"/>
                <a:gd name="connsiteX33-219" fmla="*/ 1068419 w 1618734"/>
                <a:gd name="connsiteY33-220" fmla="*/ 982586 h 1986950"/>
                <a:gd name="connsiteX34-221" fmla="*/ 1121369 w 1618734"/>
                <a:gd name="connsiteY34-222" fmla="*/ 1371687 h 1986950"/>
                <a:gd name="connsiteX35-223" fmla="*/ 1069596 w 1618734"/>
                <a:gd name="connsiteY35-224" fmla="*/ 1724276 h 1986950"/>
                <a:gd name="connsiteX36-225" fmla="*/ 890742 w 1618734"/>
                <a:gd name="connsiteY36-226" fmla="*/ 1914998 h 1986950"/>
                <a:gd name="connsiteX37-227" fmla="*/ 1617943 w 1618734"/>
                <a:gd name="connsiteY37-228" fmla="*/ 1986950 h 1986950"/>
                <a:gd name="connsiteX0-229" fmla="*/ 564803 w 1617943"/>
                <a:gd name="connsiteY0-230" fmla="*/ 1980340 h 1986950"/>
                <a:gd name="connsiteX1-231" fmla="*/ 210037 w 1617943"/>
                <a:gd name="connsiteY1-232" fmla="*/ 1904444 h 1986950"/>
                <a:gd name="connsiteX2-233" fmla="*/ 40595 w 1617943"/>
                <a:gd name="connsiteY2-234" fmla="*/ 1718530 h 1986950"/>
                <a:gd name="connsiteX3-235" fmla="*/ 0 w 1617943"/>
                <a:gd name="connsiteY3-236" fmla="*/ 1336700 h 1986950"/>
                <a:gd name="connsiteX4-237" fmla="*/ 0 w 1617943"/>
                <a:gd name="connsiteY4-238" fmla="*/ 1186086 h 1986950"/>
                <a:gd name="connsiteX5-239" fmla="*/ 475376 w 1617943"/>
                <a:gd name="connsiteY5-240" fmla="*/ 1186086 h 1986950"/>
                <a:gd name="connsiteX6-241" fmla="*/ 475376 w 1617943"/>
                <a:gd name="connsiteY6-242" fmla="*/ 1495551 h 1986950"/>
                <a:gd name="connsiteX7-243" fmla="*/ 490085 w 1617943"/>
                <a:gd name="connsiteY7-244" fmla="*/ 1652636 h 1986950"/>
                <a:gd name="connsiteX8-245" fmla="*/ 555390 w 1617943"/>
                <a:gd name="connsiteY8-246" fmla="*/ 1686172 h 1986950"/>
                <a:gd name="connsiteX9-247" fmla="*/ 628344 w 1617943"/>
                <a:gd name="connsiteY9-248" fmla="*/ 1643811 h 1986950"/>
                <a:gd name="connsiteX10-249" fmla="*/ 645994 w 1617943"/>
                <a:gd name="connsiteY10-250" fmla="*/ 1422597 h 1986950"/>
                <a:gd name="connsiteX11-251" fmla="*/ 645994 w 1617943"/>
                <a:gd name="connsiteY11-252" fmla="*/ 1290810 h 1986950"/>
                <a:gd name="connsiteX12-253" fmla="*/ 621284 w 1617943"/>
                <a:gd name="connsiteY12-254" fmla="*/ 1130782 h 1986950"/>
                <a:gd name="connsiteX13-255" fmla="*/ 548330 w 1617943"/>
                <a:gd name="connsiteY13-256" fmla="*/ 1064300 h 1986950"/>
                <a:gd name="connsiteX14-257" fmla="*/ 361239 w 1617943"/>
                <a:gd name="connsiteY14-258" fmla="*/ 1046062 h 1986950"/>
                <a:gd name="connsiteX15-259" fmla="*/ 361239 w 1617943"/>
                <a:gd name="connsiteY15-260" fmla="*/ 769544 h 1986950"/>
                <a:gd name="connsiteX16-261" fmla="*/ 570687 w 1617943"/>
                <a:gd name="connsiteY16-262" fmla="*/ 756600 h 1986950"/>
                <a:gd name="connsiteX17-263" fmla="*/ 628344 w 1617943"/>
                <a:gd name="connsiteY17-264" fmla="*/ 700120 h 1986950"/>
                <a:gd name="connsiteX18-265" fmla="*/ 645994 w 1617943"/>
                <a:gd name="connsiteY18-266" fmla="*/ 563626 h 1986950"/>
                <a:gd name="connsiteX19-267" fmla="*/ 645994 w 1617943"/>
                <a:gd name="connsiteY19-268" fmla="*/ 457726 h 1986950"/>
                <a:gd name="connsiteX20-269" fmla="*/ 625402 w 1617943"/>
                <a:gd name="connsiteY20-270" fmla="*/ 325938 h 1986950"/>
                <a:gd name="connsiteX21-271" fmla="*/ 561273 w 1617943"/>
                <a:gd name="connsiteY21-272" fmla="*/ 294168 h 1986950"/>
                <a:gd name="connsiteX22-273" fmla="*/ 493615 w 1617943"/>
                <a:gd name="connsiteY22-274" fmla="*/ 327703 h 1986950"/>
                <a:gd name="connsiteX23-275" fmla="*/ 475376 w 1617943"/>
                <a:gd name="connsiteY23-276" fmla="*/ 470669 h 1986950"/>
                <a:gd name="connsiteX24-277" fmla="*/ 475376 w 1617943"/>
                <a:gd name="connsiteY24-278" fmla="*/ 627167 h 1986950"/>
                <a:gd name="connsiteX25-279" fmla="*/ 0 w 1617943"/>
                <a:gd name="connsiteY25-280" fmla="*/ 627167 h 1986950"/>
                <a:gd name="connsiteX26-281" fmla="*/ 0 w 1617943"/>
                <a:gd name="connsiteY26-282" fmla="*/ 464786 h 1986950"/>
                <a:gd name="connsiteX27-283" fmla="*/ 124728 w 1617943"/>
                <a:gd name="connsiteY27-284" fmla="*/ 95899 h 1986950"/>
                <a:gd name="connsiteX28-285" fmla="*/ 521266 w 1617943"/>
                <a:gd name="connsiteY28-286" fmla="*/ 0 h 1986950"/>
                <a:gd name="connsiteX29-287" fmla="*/ 982522 w 1617943"/>
                <a:gd name="connsiteY29-288" fmla="*/ 132872 h 1986950"/>
                <a:gd name="connsiteX30-289" fmla="*/ 1103719 w 1617943"/>
                <a:gd name="connsiteY30-290" fmla="*/ 502090 h 1986950"/>
                <a:gd name="connsiteX31-291" fmla="*/ 1060182 w 1617943"/>
                <a:gd name="connsiteY31-292" fmla="*/ 733150 h 1986950"/>
                <a:gd name="connsiteX32-293" fmla="*/ 907215 w 1617943"/>
                <a:gd name="connsiteY32-294" fmla="*/ 863089 h 1986950"/>
                <a:gd name="connsiteX33-295" fmla="*/ 1068419 w 1617943"/>
                <a:gd name="connsiteY33-296" fmla="*/ 982586 h 1986950"/>
                <a:gd name="connsiteX34-297" fmla="*/ 1121369 w 1617943"/>
                <a:gd name="connsiteY34-298" fmla="*/ 1371687 h 1986950"/>
                <a:gd name="connsiteX35-299" fmla="*/ 1069596 w 1617943"/>
                <a:gd name="connsiteY35-300" fmla="*/ 1724276 h 1986950"/>
                <a:gd name="connsiteX36-301" fmla="*/ 890742 w 1617943"/>
                <a:gd name="connsiteY36-302" fmla="*/ 1914998 h 1986950"/>
                <a:gd name="connsiteX37-303" fmla="*/ 1617943 w 1617943"/>
                <a:gd name="connsiteY37-304" fmla="*/ 1986950 h 1986950"/>
                <a:gd name="connsiteX0-305" fmla="*/ 564803 w 1656500"/>
                <a:gd name="connsiteY0-306" fmla="*/ 1980340 h 1980340"/>
                <a:gd name="connsiteX1-307" fmla="*/ 210037 w 1656500"/>
                <a:gd name="connsiteY1-308" fmla="*/ 1904444 h 1980340"/>
                <a:gd name="connsiteX2-309" fmla="*/ 40595 w 1656500"/>
                <a:gd name="connsiteY2-310" fmla="*/ 1718530 h 1980340"/>
                <a:gd name="connsiteX3-311" fmla="*/ 0 w 1656500"/>
                <a:gd name="connsiteY3-312" fmla="*/ 1336700 h 1980340"/>
                <a:gd name="connsiteX4-313" fmla="*/ 0 w 1656500"/>
                <a:gd name="connsiteY4-314" fmla="*/ 1186086 h 1980340"/>
                <a:gd name="connsiteX5-315" fmla="*/ 475376 w 1656500"/>
                <a:gd name="connsiteY5-316" fmla="*/ 1186086 h 1980340"/>
                <a:gd name="connsiteX6-317" fmla="*/ 475376 w 1656500"/>
                <a:gd name="connsiteY6-318" fmla="*/ 1495551 h 1980340"/>
                <a:gd name="connsiteX7-319" fmla="*/ 490085 w 1656500"/>
                <a:gd name="connsiteY7-320" fmla="*/ 1652636 h 1980340"/>
                <a:gd name="connsiteX8-321" fmla="*/ 555390 w 1656500"/>
                <a:gd name="connsiteY8-322" fmla="*/ 1686172 h 1980340"/>
                <a:gd name="connsiteX9-323" fmla="*/ 628344 w 1656500"/>
                <a:gd name="connsiteY9-324" fmla="*/ 1643811 h 1980340"/>
                <a:gd name="connsiteX10-325" fmla="*/ 645994 w 1656500"/>
                <a:gd name="connsiteY10-326" fmla="*/ 1422597 h 1980340"/>
                <a:gd name="connsiteX11-327" fmla="*/ 645994 w 1656500"/>
                <a:gd name="connsiteY11-328" fmla="*/ 1290810 h 1980340"/>
                <a:gd name="connsiteX12-329" fmla="*/ 621284 w 1656500"/>
                <a:gd name="connsiteY12-330" fmla="*/ 1130782 h 1980340"/>
                <a:gd name="connsiteX13-331" fmla="*/ 548330 w 1656500"/>
                <a:gd name="connsiteY13-332" fmla="*/ 1064300 h 1980340"/>
                <a:gd name="connsiteX14-333" fmla="*/ 361239 w 1656500"/>
                <a:gd name="connsiteY14-334" fmla="*/ 1046062 h 1980340"/>
                <a:gd name="connsiteX15-335" fmla="*/ 361239 w 1656500"/>
                <a:gd name="connsiteY15-336" fmla="*/ 769544 h 1980340"/>
                <a:gd name="connsiteX16-337" fmla="*/ 570687 w 1656500"/>
                <a:gd name="connsiteY16-338" fmla="*/ 756600 h 1980340"/>
                <a:gd name="connsiteX17-339" fmla="*/ 628344 w 1656500"/>
                <a:gd name="connsiteY17-340" fmla="*/ 700120 h 1980340"/>
                <a:gd name="connsiteX18-341" fmla="*/ 645994 w 1656500"/>
                <a:gd name="connsiteY18-342" fmla="*/ 563626 h 1980340"/>
                <a:gd name="connsiteX19-343" fmla="*/ 645994 w 1656500"/>
                <a:gd name="connsiteY19-344" fmla="*/ 457726 h 1980340"/>
                <a:gd name="connsiteX20-345" fmla="*/ 625402 w 1656500"/>
                <a:gd name="connsiteY20-346" fmla="*/ 325938 h 1980340"/>
                <a:gd name="connsiteX21-347" fmla="*/ 561273 w 1656500"/>
                <a:gd name="connsiteY21-348" fmla="*/ 294168 h 1980340"/>
                <a:gd name="connsiteX22-349" fmla="*/ 493615 w 1656500"/>
                <a:gd name="connsiteY22-350" fmla="*/ 327703 h 1980340"/>
                <a:gd name="connsiteX23-351" fmla="*/ 475376 w 1656500"/>
                <a:gd name="connsiteY23-352" fmla="*/ 470669 h 1980340"/>
                <a:gd name="connsiteX24-353" fmla="*/ 475376 w 1656500"/>
                <a:gd name="connsiteY24-354" fmla="*/ 627167 h 1980340"/>
                <a:gd name="connsiteX25-355" fmla="*/ 0 w 1656500"/>
                <a:gd name="connsiteY25-356" fmla="*/ 627167 h 1980340"/>
                <a:gd name="connsiteX26-357" fmla="*/ 0 w 1656500"/>
                <a:gd name="connsiteY26-358" fmla="*/ 464786 h 1980340"/>
                <a:gd name="connsiteX27-359" fmla="*/ 124728 w 1656500"/>
                <a:gd name="connsiteY27-360" fmla="*/ 95899 h 1980340"/>
                <a:gd name="connsiteX28-361" fmla="*/ 521266 w 1656500"/>
                <a:gd name="connsiteY28-362" fmla="*/ 0 h 1980340"/>
                <a:gd name="connsiteX29-363" fmla="*/ 982522 w 1656500"/>
                <a:gd name="connsiteY29-364" fmla="*/ 132872 h 1980340"/>
                <a:gd name="connsiteX30-365" fmla="*/ 1103719 w 1656500"/>
                <a:gd name="connsiteY30-366" fmla="*/ 502090 h 1980340"/>
                <a:gd name="connsiteX31-367" fmla="*/ 1060182 w 1656500"/>
                <a:gd name="connsiteY31-368" fmla="*/ 733150 h 1980340"/>
                <a:gd name="connsiteX32-369" fmla="*/ 907215 w 1656500"/>
                <a:gd name="connsiteY32-370" fmla="*/ 863089 h 1980340"/>
                <a:gd name="connsiteX33-371" fmla="*/ 1068419 w 1656500"/>
                <a:gd name="connsiteY33-372" fmla="*/ 982586 h 1980340"/>
                <a:gd name="connsiteX34-373" fmla="*/ 1121369 w 1656500"/>
                <a:gd name="connsiteY34-374" fmla="*/ 1371687 h 1980340"/>
                <a:gd name="connsiteX35-375" fmla="*/ 1069596 w 1656500"/>
                <a:gd name="connsiteY35-376" fmla="*/ 1724276 h 1980340"/>
                <a:gd name="connsiteX36-377" fmla="*/ 890742 w 1656500"/>
                <a:gd name="connsiteY36-378" fmla="*/ 1914998 h 1980340"/>
                <a:gd name="connsiteX37-379" fmla="*/ 1656500 w 1656500"/>
                <a:gd name="connsiteY37-380" fmla="*/ 1926362 h 1980340"/>
                <a:gd name="connsiteX0-381" fmla="*/ 564803 w 1656500"/>
                <a:gd name="connsiteY0-382" fmla="*/ 1980340 h 1980340"/>
                <a:gd name="connsiteX1-383" fmla="*/ 210037 w 1656500"/>
                <a:gd name="connsiteY1-384" fmla="*/ 1904444 h 1980340"/>
                <a:gd name="connsiteX2-385" fmla="*/ 40595 w 1656500"/>
                <a:gd name="connsiteY2-386" fmla="*/ 1718530 h 1980340"/>
                <a:gd name="connsiteX3-387" fmla="*/ 0 w 1656500"/>
                <a:gd name="connsiteY3-388" fmla="*/ 1336700 h 1980340"/>
                <a:gd name="connsiteX4-389" fmla="*/ 0 w 1656500"/>
                <a:gd name="connsiteY4-390" fmla="*/ 1186086 h 1980340"/>
                <a:gd name="connsiteX5-391" fmla="*/ 475376 w 1656500"/>
                <a:gd name="connsiteY5-392" fmla="*/ 1186086 h 1980340"/>
                <a:gd name="connsiteX6-393" fmla="*/ 475376 w 1656500"/>
                <a:gd name="connsiteY6-394" fmla="*/ 1495551 h 1980340"/>
                <a:gd name="connsiteX7-395" fmla="*/ 490085 w 1656500"/>
                <a:gd name="connsiteY7-396" fmla="*/ 1652636 h 1980340"/>
                <a:gd name="connsiteX8-397" fmla="*/ 555390 w 1656500"/>
                <a:gd name="connsiteY8-398" fmla="*/ 1686172 h 1980340"/>
                <a:gd name="connsiteX9-399" fmla="*/ 628344 w 1656500"/>
                <a:gd name="connsiteY9-400" fmla="*/ 1643811 h 1980340"/>
                <a:gd name="connsiteX10-401" fmla="*/ 645994 w 1656500"/>
                <a:gd name="connsiteY10-402" fmla="*/ 1422597 h 1980340"/>
                <a:gd name="connsiteX11-403" fmla="*/ 645994 w 1656500"/>
                <a:gd name="connsiteY11-404" fmla="*/ 1290810 h 1980340"/>
                <a:gd name="connsiteX12-405" fmla="*/ 621284 w 1656500"/>
                <a:gd name="connsiteY12-406" fmla="*/ 1130782 h 1980340"/>
                <a:gd name="connsiteX13-407" fmla="*/ 548330 w 1656500"/>
                <a:gd name="connsiteY13-408" fmla="*/ 1064300 h 1980340"/>
                <a:gd name="connsiteX14-409" fmla="*/ 361239 w 1656500"/>
                <a:gd name="connsiteY14-410" fmla="*/ 1046062 h 1980340"/>
                <a:gd name="connsiteX15-411" fmla="*/ 361239 w 1656500"/>
                <a:gd name="connsiteY15-412" fmla="*/ 769544 h 1980340"/>
                <a:gd name="connsiteX16-413" fmla="*/ 570687 w 1656500"/>
                <a:gd name="connsiteY16-414" fmla="*/ 756600 h 1980340"/>
                <a:gd name="connsiteX17-415" fmla="*/ 628344 w 1656500"/>
                <a:gd name="connsiteY17-416" fmla="*/ 700120 h 1980340"/>
                <a:gd name="connsiteX18-417" fmla="*/ 645994 w 1656500"/>
                <a:gd name="connsiteY18-418" fmla="*/ 563626 h 1980340"/>
                <a:gd name="connsiteX19-419" fmla="*/ 645994 w 1656500"/>
                <a:gd name="connsiteY19-420" fmla="*/ 457726 h 1980340"/>
                <a:gd name="connsiteX20-421" fmla="*/ 625402 w 1656500"/>
                <a:gd name="connsiteY20-422" fmla="*/ 325938 h 1980340"/>
                <a:gd name="connsiteX21-423" fmla="*/ 561273 w 1656500"/>
                <a:gd name="connsiteY21-424" fmla="*/ 294168 h 1980340"/>
                <a:gd name="connsiteX22-425" fmla="*/ 493615 w 1656500"/>
                <a:gd name="connsiteY22-426" fmla="*/ 327703 h 1980340"/>
                <a:gd name="connsiteX23-427" fmla="*/ 475376 w 1656500"/>
                <a:gd name="connsiteY23-428" fmla="*/ 470669 h 1980340"/>
                <a:gd name="connsiteX24-429" fmla="*/ 475376 w 1656500"/>
                <a:gd name="connsiteY24-430" fmla="*/ 627167 h 1980340"/>
                <a:gd name="connsiteX25-431" fmla="*/ 0 w 1656500"/>
                <a:gd name="connsiteY25-432" fmla="*/ 627167 h 1980340"/>
                <a:gd name="connsiteX26-433" fmla="*/ 0 w 1656500"/>
                <a:gd name="connsiteY26-434" fmla="*/ 464786 h 1980340"/>
                <a:gd name="connsiteX27-435" fmla="*/ 124728 w 1656500"/>
                <a:gd name="connsiteY27-436" fmla="*/ 95899 h 1980340"/>
                <a:gd name="connsiteX28-437" fmla="*/ 521266 w 1656500"/>
                <a:gd name="connsiteY28-438" fmla="*/ 0 h 1980340"/>
                <a:gd name="connsiteX29-439" fmla="*/ 982522 w 1656500"/>
                <a:gd name="connsiteY29-440" fmla="*/ 132872 h 1980340"/>
                <a:gd name="connsiteX30-441" fmla="*/ 1103719 w 1656500"/>
                <a:gd name="connsiteY30-442" fmla="*/ 502090 h 1980340"/>
                <a:gd name="connsiteX31-443" fmla="*/ 1060182 w 1656500"/>
                <a:gd name="connsiteY31-444" fmla="*/ 733150 h 1980340"/>
                <a:gd name="connsiteX32-445" fmla="*/ 907215 w 1656500"/>
                <a:gd name="connsiteY32-446" fmla="*/ 863089 h 1980340"/>
                <a:gd name="connsiteX33-447" fmla="*/ 1068419 w 1656500"/>
                <a:gd name="connsiteY33-448" fmla="*/ 982586 h 1980340"/>
                <a:gd name="connsiteX34-449" fmla="*/ 1121369 w 1656500"/>
                <a:gd name="connsiteY34-450" fmla="*/ 1371687 h 1980340"/>
                <a:gd name="connsiteX35-451" fmla="*/ 1069596 w 1656500"/>
                <a:gd name="connsiteY35-452" fmla="*/ 1724276 h 1980340"/>
                <a:gd name="connsiteX36-453" fmla="*/ 890742 w 1656500"/>
                <a:gd name="connsiteY36-454" fmla="*/ 1914998 h 1980340"/>
                <a:gd name="connsiteX37-455" fmla="*/ 1656500 w 1656500"/>
                <a:gd name="connsiteY37-456" fmla="*/ 1926362 h 1980340"/>
                <a:gd name="connsiteX0-457" fmla="*/ 564803 w 1684040"/>
                <a:gd name="connsiteY0-458" fmla="*/ 1980340 h 1980340"/>
                <a:gd name="connsiteX1-459" fmla="*/ 210037 w 1684040"/>
                <a:gd name="connsiteY1-460" fmla="*/ 1904444 h 1980340"/>
                <a:gd name="connsiteX2-461" fmla="*/ 40595 w 1684040"/>
                <a:gd name="connsiteY2-462" fmla="*/ 1718530 h 1980340"/>
                <a:gd name="connsiteX3-463" fmla="*/ 0 w 1684040"/>
                <a:gd name="connsiteY3-464" fmla="*/ 1336700 h 1980340"/>
                <a:gd name="connsiteX4-465" fmla="*/ 0 w 1684040"/>
                <a:gd name="connsiteY4-466" fmla="*/ 1186086 h 1980340"/>
                <a:gd name="connsiteX5-467" fmla="*/ 475376 w 1684040"/>
                <a:gd name="connsiteY5-468" fmla="*/ 1186086 h 1980340"/>
                <a:gd name="connsiteX6-469" fmla="*/ 475376 w 1684040"/>
                <a:gd name="connsiteY6-470" fmla="*/ 1495551 h 1980340"/>
                <a:gd name="connsiteX7-471" fmla="*/ 490085 w 1684040"/>
                <a:gd name="connsiteY7-472" fmla="*/ 1652636 h 1980340"/>
                <a:gd name="connsiteX8-473" fmla="*/ 555390 w 1684040"/>
                <a:gd name="connsiteY8-474" fmla="*/ 1686172 h 1980340"/>
                <a:gd name="connsiteX9-475" fmla="*/ 628344 w 1684040"/>
                <a:gd name="connsiteY9-476" fmla="*/ 1643811 h 1980340"/>
                <a:gd name="connsiteX10-477" fmla="*/ 645994 w 1684040"/>
                <a:gd name="connsiteY10-478" fmla="*/ 1422597 h 1980340"/>
                <a:gd name="connsiteX11-479" fmla="*/ 645994 w 1684040"/>
                <a:gd name="connsiteY11-480" fmla="*/ 1290810 h 1980340"/>
                <a:gd name="connsiteX12-481" fmla="*/ 621284 w 1684040"/>
                <a:gd name="connsiteY12-482" fmla="*/ 1130782 h 1980340"/>
                <a:gd name="connsiteX13-483" fmla="*/ 548330 w 1684040"/>
                <a:gd name="connsiteY13-484" fmla="*/ 1064300 h 1980340"/>
                <a:gd name="connsiteX14-485" fmla="*/ 361239 w 1684040"/>
                <a:gd name="connsiteY14-486" fmla="*/ 1046062 h 1980340"/>
                <a:gd name="connsiteX15-487" fmla="*/ 361239 w 1684040"/>
                <a:gd name="connsiteY15-488" fmla="*/ 769544 h 1980340"/>
                <a:gd name="connsiteX16-489" fmla="*/ 570687 w 1684040"/>
                <a:gd name="connsiteY16-490" fmla="*/ 756600 h 1980340"/>
                <a:gd name="connsiteX17-491" fmla="*/ 628344 w 1684040"/>
                <a:gd name="connsiteY17-492" fmla="*/ 700120 h 1980340"/>
                <a:gd name="connsiteX18-493" fmla="*/ 645994 w 1684040"/>
                <a:gd name="connsiteY18-494" fmla="*/ 563626 h 1980340"/>
                <a:gd name="connsiteX19-495" fmla="*/ 645994 w 1684040"/>
                <a:gd name="connsiteY19-496" fmla="*/ 457726 h 1980340"/>
                <a:gd name="connsiteX20-497" fmla="*/ 625402 w 1684040"/>
                <a:gd name="connsiteY20-498" fmla="*/ 325938 h 1980340"/>
                <a:gd name="connsiteX21-499" fmla="*/ 561273 w 1684040"/>
                <a:gd name="connsiteY21-500" fmla="*/ 294168 h 1980340"/>
                <a:gd name="connsiteX22-501" fmla="*/ 493615 w 1684040"/>
                <a:gd name="connsiteY22-502" fmla="*/ 327703 h 1980340"/>
                <a:gd name="connsiteX23-503" fmla="*/ 475376 w 1684040"/>
                <a:gd name="connsiteY23-504" fmla="*/ 470669 h 1980340"/>
                <a:gd name="connsiteX24-505" fmla="*/ 475376 w 1684040"/>
                <a:gd name="connsiteY24-506" fmla="*/ 627167 h 1980340"/>
                <a:gd name="connsiteX25-507" fmla="*/ 0 w 1684040"/>
                <a:gd name="connsiteY25-508" fmla="*/ 627167 h 1980340"/>
                <a:gd name="connsiteX26-509" fmla="*/ 0 w 1684040"/>
                <a:gd name="connsiteY26-510" fmla="*/ 464786 h 1980340"/>
                <a:gd name="connsiteX27-511" fmla="*/ 124728 w 1684040"/>
                <a:gd name="connsiteY27-512" fmla="*/ 95899 h 1980340"/>
                <a:gd name="connsiteX28-513" fmla="*/ 521266 w 1684040"/>
                <a:gd name="connsiteY28-514" fmla="*/ 0 h 1980340"/>
                <a:gd name="connsiteX29-515" fmla="*/ 982522 w 1684040"/>
                <a:gd name="connsiteY29-516" fmla="*/ 132872 h 1980340"/>
                <a:gd name="connsiteX30-517" fmla="*/ 1103719 w 1684040"/>
                <a:gd name="connsiteY30-518" fmla="*/ 502090 h 1980340"/>
                <a:gd name="connsiteX31-519" fmla="*/ 1060182 w 1684040"/>
                <a:gd name="connsiteY31-520" fmla="*/ 733150 h 1980340"/>
                <a:gd name="connsiteX32-521" fmla="*/ 907215 w 1684040"/>
                <a:gd name="connsiteY32-522" fmla="*/ 863089 h 1980340"/>
                <a:gd name="connsiteX33-523" fmla="*/ 1068419 w 1684040"/>
                <a:gd name="connsiteY33-524" fmla="*/ 982586 h 1980340"/>
                <a:gd name="connsiteX34-525" fmla="*/ 1121369 w 1684040"/>
                <a:gd name="connsiteY34-526" fmla="*/ 1371687 h 1980340"/>
                <a:gd name="connsiteX35-527" fmla="*/ 1069596 w 1684040"/>
                <a:gd name="connsiteY35-528" fmla="*/ 1724276 h 1980340"/>
                <a:gd name="connsiteX36-529" fmla="*/ 890742 w 1684040"/>
                <a:gd name="connsiteY36-530" fmla="*/ 1914998 h 1980340"/>
                <a:gd name="connsiteX37-531" fmla="*/ 1684040 w 1684040"/>
                <a:gd name="connsiteY37-532" fmla="*/ 1948394 h 1980340"/>
                <a:gd name="connsiteX0-533" fmla="*/ 21144 w 2440282"/>
                <a:gd name="connsiteY0-534" fmla="*/ 1952799 h 1952799"/>
                <a:gd name="connsiteX1-535" fmla="*/ 966279 w 2440282"/>
                <a:gd name="connsiteY1-536" fmla="*/ 1904444 h 1952799"/>
                <a:gd name="connsiteX2-537" fmla="*/ 796837 w 2440282"/>
                <a:gd name="connsiteY2-538" fmla="*/ 1718530 h 1952799"/>
                <a:gd name="connsiteX3-539" fmla="*/ 756242 w 2440282"/>
                <a:gd name="connsiteY3-540" fmla="*/ 1336700 h 1952799"/>
                <a:gd name="connsiteX4-541" fmla="*/ 756242 w 2440282"/>
                <a:gd name="connsiteY4-542" fmla="*/ 1186086 h 1952799"/>
                <a:gd name="connsiteX5-543" fmla="*/ 1231618 w 2440282"/>
                <a:gd name="connsiteY5-544" fmla="*/ 1186086 h 1952799"/>
                <a:gd name="connsiteX6-545" fmla="*/ 1231618 w 2440282"/>
                <a:gd name="connsiteY6-546" fmla="*/ 1495551 h 1952799"/>
                <a:gd name="connsiteX7-547" fmla="*/ 1246327 w 2440282"/>
                <a:gd name="connsiteY7-548" fmla="*/ 1652636 h 1952799"/>
                <a:gd name="connsiteX8-549" fmla="*/ 1311632 w 2440282"/>
                <a:gd name="connsiteY8-550" fmla="*/ 1686172 h 1952799"/>
                <a:gd name="connsiteX9-551" fmla="*/ 1384586 w 2440282"/>
                <a:gd name="connsiteY9-552" fmla="*/ 1643811 h 1952799"/>
                <a:gd name="connsiteX10-553" fmla="*/ 1402236 w 2440282"/>
                <a:gd name="connsiteY10-554" fmla="*/ 1422597 h 1952799"/>
                <a:gd name="connsiteX11-555" fmla="*/ 1402236 w 2440282"/>
                <a:gd name="connsiteY11-556" fmla="*/ 1290810 h 1952799"/>
                <a:gd name="connsiteX12-557" fmla="*/ 1377526 w 2440282"/>
                <a:gd name="connsiteY12-558" fmla="*/ 1130782 h 1952799"/>
                <a:gd name="connsiteX13-559" fmla="*/ 1304572 w 2440282"/>
                <a:gd name="connsiteY13-560" fmla="*/ 1064300 h 1952799"/>
                <a:gd name="connsiteX14-561" fmla="*/ 1117481 w 2440282"/>
                <a:gd name="connsiteY14-562" fmla="*/ 1046062 h 1952799"/>
                <a:gd name="connsiteX15-563" fmla="*/ 1117481 w 2440282"/>
                <a:gd name="connsiteY15-564" fmla="*/ 769544 h 1952799"/>
                <a:gd name="connsiteX16-565" fmla="*/ 1326929 w 2440282"/>
                <a:gd name="connsiteY16-566" fmla="*/ 756600 h 1952799"/>
                <a:gd name="connsiteX17-567" fmla="*/ 1384586 w 2440282"/>
                <a:gd name="connsiteY17-568" fmla="*/ 700120 h 1952799"/>
                <a:gd name="connsiteX18-569" fmla="*/ 1402236 w 2440282"/>
                <a:gd name="connsiteY18-570" fmla="*/ 563626 h 1952799"/>
                <a:gd name="connsiteX19-571" fmla="*/ 1402236 w 2440282"/>
                <a:gd name="connsiteY19-572" fmla="*/ 457726 h 1952799"/>
                <a:gd name="connsiteX20-573" fmla="*/ 1381644 w 2440282"/>
                <a:gd name="connsiteY20-574" fmla="*/ 325938 h 1952799"/>
                <a:gd name="connsiteX21-575" fmla="*/ 1317515 w 2440282"/>
                <a:gd name="connsiteY21-576" fmla="*/ 294168 h 1952799"/>
                <a:gd name="connsiteX22-577" fmla="*/ 1249857 w 2440282"/>
                <a:gd name="connsiteY22-578" fmla="*/ 327703 h 1952799"/>
                <a:gd name="connsiteX23-579" fmla="*/ 1231618 w 2440282"/>
                <a:gd name="connsiteY23-580" fmla="*/ 470669 h 1952799"/>
                <a:gd name="connsiteX24-581" fmla="*/ 1231618 w 2440282"/>
                <a:gd name="connsiteY24-582" fmla="*/ 627167 h 1952799"/>
                <a:gd name="connsiteX25-583" fmla="*/ 756242 w 2440282"/>
                <a:gd name="connsiteY25-584" fmla="*/ 627167 h 1952799"/>
                <a:gd name="connsiteX26-585" fmla="*/ 756242 w 2440282"/>
                <a:gd name="connsiteY26-586" fmla="*/ 464786 h 1952799"/>
                <a:gd name="connsiteX27-587" fmla="*/ 880970 w 2440282"/>
                <a:gd name="connsiteY27-588" fmla="*/ 95899 h 1952799"/>
                <a:gd name="connsiteX28-589" fmla="*/ 1277508 w 2440282"/>
                <a:gd name="connsiteY28-590" fmla="*/ 0 h 1952799"/>
                <a:gd name="connsiteX29-591" fmla="*/ 1738764 w 2440282"/>
                <a:gd name="connsiteY29-592" fmla="*/ 132872 h 1952799"/>
                <a:gd name="connsiteX30-593" fmla="*/ 1859961 w 2440282"/>
                <a:gd name="connsiteY30-594" fmla="*/ 502090 h 1952799"/>
                <a:gd name="connsiteX31-595" fmla="*/ 1816424 w 2440282"/>
                <a:gd name="connsiteY31-596" fmla="*/ 733150 h 1952799"/>
                <a:gd name="connsiteX32-597" fmla="*/ 1663457 w 2440282"/>
                <a:gd name="connsiteY32-598" fmla="*/ 863089 h 1952799"/>
                <a:gd name="connsiteX33-599" fmla="*/ 1824661 w 2440282"/>
                <a:gd name="connsiteY33-600" fmla="*/ 982586 h 1952799"/>
                <a:gd name="connsiteX34-601" fmla="*/ 1877611 w 2440282"/>
                <a:gd name="connsiteY34-602" fmla="*/ 1371687 h 1952799"/>
                <a:gd name="connsiteX35-603" fmla="*/ 1825838 w 2440282"/>
                <a:gd name="connsiteY35-604" fmla="*/ 1724276 h 1952799"/>
                <a:gd name="connsiteX36-605" fmla="*/ 1646984 w 2440282"/>
                <a:gd name="connsiteY36-606" fmla="*/ 1914998 h 1952799"/>
                <a:gd name="connsiteX37-607" fmla="*/ 2440282 w 2440282"/>
                <a:gd name="connsiteY37-608" fmla="*/ 1948394 h 1952799"/>
                <a:gd name="connsiteX0-609" fmla="*/ 0 w 2419138"/>
                <a:gd name="connsiteY0-610" fmla="*/ 1952799 h 1952799"/>
                <a:gd name="connsiteX1-611" fmla="*/ 945135 w 2419138"/>
                <a:gd name="connsiteY1-612" fmla="*/ 1904444 h 1952799"/>
                <a:gd name="connsiteX2-613" fmla="*/ 775693 w 2419138"/>
                <a:gd name="connsiteY2-614" fmla="*/ 1718530 h 1952799"/>
                <a:gd name="connsiteX3-615" fmla="*/ 735098 w 2419138"/>
                <a:gd name="connsiteY3-616" fmla="*/ 1336700 h 1952799"/>
                <a:gd name="connsiteX4-617" fmla="*/ 735098 w 2419138"/>
                <a:gd name="connsiteY4-618" fmla="*/ 1186086 h 1952799"/>
                <a:gd name="connsiteX5-619" fmla="*/ 1210474 w 2419138"/>
                <a:gd name="connsiteY5-620" fmla="*/ 1186086 h 1952799"/>
                <a:gd name="connsiteX6-621" fmla="*/ 1210474 w 2419138"/>
                <a:gd name="connsiteY6-622" fmla="*/ 1495551 h 1952799"/>
                <a:gd name="connsiteX7-623" fmla="*/ 1225183 w 2419138"/>
                <a:gd name="connsiteY7-624" fmla="*/ 1652636 h 1952799"/>
                <a:gd name="connsiteX8-625" fmla="*/ 1290488 w 2419138"/>
                <a:gd name="connsiteY8-626" fmla="*/ 1686172 h 1952799"/>
                <a:gd name="connsiteX9-627" fmla="*/ 1363442 w 2419138"/>
                <a:gd name="connsiteY9-628" fmla="*/ 1643811 h 1952799"/>
                <a:gd name="connsiteX10-629" fmla="*/ 1381092 w 2419138"/>
                <a:gd name="connsiteY10-630" fmla="*/ 1422597 h 1952799"/>
                <a:gd name="connsiteX11-631" fmla="*/ 1381092 w 2419138"/>
                <a:gd name="connsiteY11-632" fmla="*/ 1290810 h 1952799"/>
                <a:gd name="connsiteX12-633" fmla="*/ 1356382 w 2419138"/>
                <a:gd name="connsiteY12-634" fmla="*/ 1130782 h 1952799"/>
                <a:gd name="connsiteX13-635" fmla="*/ 1283428 w 2419138"/>
                <a:gd name="connsiteY13-636" fmla="*/ 1064300 h 1952799"/>
                <a:gd name="connsiteX14-637" fmla="*/ 1096337 w 2419138"/>
                <a:gd name="connsiteY14-638" fmla="*/ 1046062 h 1952799"/>
                <a:gd name="connsiteX15-639" fmla="*/ 1096337 w 2419138"/>
                <a:gd name="connsiteY15-640" fmla="*/ 769544 h 1952799"/>
                <a:gd name="connsiteX16-641" fmla="*/ 1305785 w 2419138"/>
                <a:gd name="connsiteY16-642" fmla="*/ 756600 h 1952799"/>
                <a:gd name="connsiteX17-643" fmla="*/ 1363442 w 2419138"/>
                <a:gd name="connsiteY17-644" fmla="*/ 700120 h 1952799"/>
                <a:gd name="connsiteX18-645" fmla="*/ 1381092 w 2419138"/>
                <a:gd name="connsiteY18-646" fmla="*/ 563626 h 1952799"/>
                <a:gd name="connsiteX19-647" fmla="*/ 1381092 w 2419138"/>
                <a:gd name="connsiteY19-648" fmla="*/ 457726 h 1952799"/>
                <a:gd name="connsiteX20-649" fmla="*/ 1360500 w 2419138"/>
                <a:gd name="connsiteY20-650" fmla="*/ 325938 h 1952799"/>
                <a:gd name="connsiteX21-651" fmla="*/ 1296371 w 2419138"/>
                <a:gd name="connsiteY21-652" fmla="*/ 294168 h 1952799"/>
                <a:gd name="connsiteX22-653" fmla="*/ 1228713 w 2419138"/>
                <a:gd name="connsiteY22-654" fmla="*/ 327703 h 1952799"/>
                <a:gd name="connsiteX23-655" fmla="*/ 1210474 w 2419138"/>
                <a:gd name="connsiteY23-656" fmla="*/ 470669 h 1952799"/>
                <a:gd name="connsiteX24-657" fmla="*/ 1210474 w 2419138"/>
                <a:gd name="connsiteY24-658" fmla="*/ 627167 h 1952799"/>
                <a:gd name="connsiteX25-659" fmla="*/ 735098 w 2419138"/>
                <a:gd name="connsiteY25-660" fmla="*/ 627167 h 1952799"/>
                <a:gd name="connsiteX26-661" fmla="*/ 735098 w 2419138"/>
                <a:gd name="connsiteY26-662" fmla="*/ 464786 h 1952799"/>
                <a:gd name="connsiteX27-663" fmla="*/ 859826 w 2419138"/>
                <a:gd name="connsiteY27-664" fmla="*/ 95899 h 1952799"/>
                <a:gd name="connsiteX28-665" fmla="*/ 1256364 w 2419138"/>
                <a:gd name="connsiteY28-666" fmla="*/ 0 h 1952799"/>
                <a:gd name="connsiteX29-667" fmla="*/ 1717620 w 2419138"/>
                <a:gd name="connsiteY29-668" fmla="*/ 132872 h 1952799"/>
                <a:gd name="connsiteX30-669" fmla="*/ 1838817 w 2419138"/>
                <a:gd name="connsiteY30-670" fmla="*/ 502090 h 1952799"/>
                <a:gd name="connsiteX31-671" fmla="*/ 1795280 w 2419138"/>
                <a:gd name="connsiteY31-672" fmla="*/ 733150 h 1952799"/>
                <a:gd name="connsiteX32-673" fmla="*/ 1642313 w 2419138"/>
                <a:gd name="connsiteY32-674" fmla="*/ 863089 h 1952799"/>
                <a:gd name="connsiteX33-675" fmla="*/ 1803517 w 2419138"/>
                <a:gd name="connsiteY33-676" fmla="*/ 982586 h 1952799"/>
                <a:gd name="connsiteX34-677" fmla="*/ 1856467 w 2419138"/>
                <a:gd name="connsiteY34-678" fmla="*/ 1371687 h 1952799"/>
                <a:gd name="connsiteX35-679" fmla="*/ 1804694 w 2419138"/>
                <a:gd name="connsiteY35-680" fmla="*/ 1724276 h 1952799"/>
                <a:gd name="connsiteX36-681" fmla="*/ 1625840 w 2419138"/>
                <a:gd name="connsiteY36-682" fmla="*/ 1914998 h 1952799"/>
                <a:gd name="connsiteX37-683" fmla="*/ 2419138 w 2419138"/>
                <a:gd name="connsiteY37-684" fmla="*/ 1948394 h 1952799"/>
                <a:gd name="connsiteX0-685" fmla="*/ 0 w 2446678"/>
                <a:gd name="connsiteY0-686" fmla="*/ 1919751 h 1948394"/>
                <a:gd name="connsiteX1-687" fmla="*/ 972675 w 2446678"/>
                <a:gd name="connsiteY1-688" fmla="*/ 1904444 h 1948394"/>
                <a:gd name="connsiteX2-689" fmla="*/ 803233 w 2446678"/>
                <a:gd name="connsiteY2-690" fmla="*/ 1718530 h 1948394"/>
                <a:gd name="connsiteX3-691" fmla="*/ 762638 w 2446678"/>
                <a:gd name="connsiteY3-692" fmla="*/ 1336700 h 1948394"/>
                <a:gd name="connsiteX4-693" fmla="*/ 762638 w 2446678"/>
                <a:gd name="connsiteY4-694" fmla="*/ 1186086 h 1948394"/>
                <a:gd name="connsiteX5-695" fmla="*/ 1238014 w 2446678"/>
                <a:gd name="connsiteY5-696" fmla="*/ 1186086 h 1948394"/>
                <a:gd name="connsiteX6-697" fmla="*/ 1238014 w 2446678"/>
                <a:gd name="connsiteY6-698" fmla="*/ 1495551 h 1948394"/>
                <a:gd name="connsiteX7-699" fmla="*/ 1252723 w 2446678"/>
                <a:gd name="connsiteY7-700" fmla="*/ 1652636 h 1948394"/>
                <a:gd name="connsiteX8-701" fmla="*/ 1318028 w 2446678"/>
                <a:gd name="connsiteY8-702" fmla="*/ 1686172 h 1948394"/>
                <a:gd name="connsiteX9-703" fmla="*/ 1390982 w 2446678"/>
                <a:gd name="connsiteY9-704" fmla="*/ 1643811 h 1948394"/>
                <a:gd name="connsiteX10-705" fmla="*/ 1408632 w 2446678"/>
                <a:gd name="connsiteY10-706" fmla="*/ 1422597 h 1948394"/>
                <a:gd name="connsiteX11-707" fmla="*/ 1408632 w 2446678"/>
                <a:gd name="connsiteY11-708" fmla="*/ 1290810 h 1948394"/>
                <a:gd name="connsiteX12-709" fmla="*/ 1383922 w 2446678"/>
                <a:gd name="connsiteY12-710" fmla="*/ 1130782 h 1948394"/>
                <a:gd name="connsiteX13-711" fmla="*/ 1310968 w 2446678"/>
                <a:gd name="connsiteY13-712" fmla="*/ 1064300 h 1948394"/>
                <a:gd name="connsiteX14-713" fmla="*/ 1123877 w 2446678"/>
                <a:gd name="connsiteY14-714" fmla="*/ 1046062 h 1948394"/>
                <a:gd name="connsiteX15-715" fmla="*/ 1123877 w 2446678"/>
                <a:gd name="connsiteY15-716" fmla="*/ 769544 h 1948394"/>
                <a:gd name="connsiteX16-717" fmla="*/ 1333325 w 2446678"/>
                <a:gd name="connsiteY16-718" fmla="*/ 756600 h 1948394"/>
                <a:gd name="connsiteX17-719" fmla="*/ 1390982 w 2446678"/>
                <a:gd name="connsiteY17-720" fmla="*/ 700120 h 1948394"/>
                <a:gd name="connsiteX18-721" fmla="*/ 1408632 w 2446678"/>
                <a:gd name="connsiteY18-722" fmla="*/ 563626 h 1948394"/>
                <a:gd name="connsiteX19-723" fmla="*/ 1408632 w 2446678"/>
                <a:gd name="connsiteY19-724" fmla="*/ 457726 h 1948394"/>
                <a:gd name="connsiteX20-725" fmla="*/ 1388040 w 2446678"/>
                <a:gd name="connsiteY20-726" fmla="*/ 325938 h 1948394"/>
                <a:gd name="connsiteX21-727" fmla="*/ 1323911 w 2446678"/>
                <a:gd name="connsiteY21-728" fmla="*/ 294168 h 1948394"/>
                <a:gd name="connsiteX22-729" fmla="*/ 1256253 w 2446678"/>
                <a:gd name="connsiteY22-730" fmla="*/ 327703 h 1948394"/>
                <a:gd name="connsiteX23-731" fmla="*/ 1238014 w 2446678"/>
                <a:gd name="connsiteY23-732" fmla="*/ 470669 h 1948394"/>
                <a:gd name="connsiteX24-733" fmla="*/ 1238014 w 2446678"/>
                <a:gd name="connsiteY24-734" fmla="*/ 627167 h 1948394"/>
                <a:gd name="connsiteX25-735" fmla="*/ 762638 w 2446678"/>
                <a:gd name="connsiteY25-736" fmla="*/ 627167 h 1948394"/>
                <a:gd name="connsiteX26-737" fmla="*/ 762638 w 2446678"/>
                <a:gd name="connsiteY26-738" fmla="*/ 464786 h 1948394"/>
                <a:gd name="connsiteX27-739" fmla="*/ 887366 w 2446678"/>
                <a:gd name="connsiteY27-740" fmla="*/ 95899 h 1948394"/>
                <a:gd name="connsiteX28-741" fmla="*/ 1283904 w 2446678"/>
                <a:gd name="connsiteY28-742" fmla="*/ 0 h 1948394"/>
                <a:gd name="connsiteX29-743" fmla="*/ 1745160 w 2446678"/>
                <a:gd name="connsiteY29-744" fmla="*/ 132872 h 1948394"/>
                <a:gd name="connsiteX30-745" fmla="*/ 1866357 w 2446678"/>
                <a:gd name="connsiteY30-746" fmla="*/ 502090 h 1948394"/>
                <a:gd name="connsiteX31-747" fmla="*/ 1822820 w 2446678"/>
                <a:gd name="connsiteY31-748" fmla="*/ 733150 h 1948394"/>
                <a:gd name="connsiteX32-749" fmla="*/ 1669853 w 2446678"/>
                <a:gd name="connsiteY32-750" fmla="*/ 863089 h 1948394"/>
                <a:gd name="connsiteX33-751" fmla="*/ 1831057 w 2446678"/>
                <a:gd name="connsiteY33-752" fmla="*/ 982586 h 1948394"/>
                <a:gd name="connsiteX34-753" fmla="*/ 1884007 w 2446678"/>
                <a:gd name="connsiteY34-754" fmla="*/ 1371687 h 1948394"/>
                <a:gd name="connsiteX35-755" fmla="*/ 1832234 w 2446678"/>
                <a:gd name="connsiteY35-756" fmla="*/ 1724276 h 1948394"/>
                <a:gd name="connsiteX36-757" fmla="*/ 1653380 w 2446678"/>
                <a:gd name="connsiteY36-758" fmla="*/ 1914998 h 1948394"/>
                <a:gd name="connsiteX37-759" fmla="*/ 2446678 w 2446678"/>
                <a:gd name="connsiteY37-760" fmla="*/ 1948394 h 1948394"/>
                <a:gd name="connsiteX0-761" fmla="*/ 0 w 2516447"/>
                <a:gd name="connsiteY0-762" fmla="*/ 1908735 h 1948394"/>
                <a:gd name="connsiteX1-763" fmla="*/ 1042444 w 2516447"/>
                <a:gd name="connsiteY1-764" fmla="*/ 1904444 h 1948394"/>
                <a:gd name="connsiteX2-765" fmla="*/ 873002 w 2516447"/>
                <a:gd name="connsiteY2-766" fmla="*/ 1718530 h 1948394"/>
                <a:gd name="connsiteX3-767" fmla="*/ 832407 w 2516447"/>
                <a:gd name="connsiteY3-768" fmla="*/ 1336700 h 1948394"/>
                <a:gd name="connsiteX4-769" fmla="*/ 832407 w 2516447"/>
                <a:gd name="connsiteY4-770" fmla="*/ 1186086 h 1948394"/>
                <a:gd name="connsiteX5-771" fmla="*/ 1307783 w 2516447"/>
                <a:gd name="connsiteY5-772" fmla="*/ 1186086 h 1948394"/>
                <a:gd name="connsiteX6-773" fmla="*/ 1307783 w 2516447"/>
                <a:gd name="connsiteY6-774" fmla="*/ 1495551 h 1948394"/>
                <a:gd name="connsiteX7-775" fmla="*/ 1322492 w 2516447"/>
                <a:gd name="connsiteY7-776" fmla="*/ 1652636 h 1948394"/>
                <a:gd name="connsiteX8-777" fmla="*/ 1387797 w 2516447"/>
                <a:gd name="connsiteY8-778" fmla="*/ 1686172 h 1948394"/>
                <a:gd name="connsiteX9-779" fmla="*/ 1460751 w 2516447"/>
                <a:gd name="connsiteY9-780" fmla="*/ 1643811 h 1948394"/>
                <a:gd name="connsiteX10-781" fmla="*/ 1478401 w 2516447"/>
                <a:gd name="connsiteY10-782" fmla="*/ 1422597 h 1948394"/>
                <a:gd name="connsiteX11-783" fmla="*/ 1478401 w 2516447"/>
                <a:gd name="connsiteY11-784" fmla="*/ 1290810 h 1948394"/>
                <a:gd name="connsiteX12-785" fmla="*/ 1453691 w 2516447"/>
                <a:gd name="connsiteY12-786" fmla="*/ 1130782 h 1948394"/>
                <a:gd name="connsiteX13-787" fmla="*/ 1380737 w 2516447"/>
                <a:gd name="connsiteY13-788" fmla="*/ 1064300 h 1948394"/>
                <a:gd name="connsiteX14-789" fmla="*/ 1193646 w 2516447"/>
                <a:gd name="connsiteY14-790" fmla="*/ 1046062 h 1948394"/>
                <a:gd name="connsiteX15-791" fmla="*/ 1193646 w 2516447"/>
                <a:gd name="connsiteY15-792" fmla="*/ 769544 h 1948394"/>
                <a:gd name="connsiteX16-793" fmla="*/ 1403094 w 2516447"/>
                <a:gd name="connsiteY16-794" fmla="*/ 756600 h 1948394"/>
                <a:gd name="connsiteX17-795" fmla="*/ 1460751 w 2516447"/>
                <a:gd name="connsiteY17-796" fmla="*/ 700120 h 1948394"/>
                <a:gd name="connsiteX18-797" fmla="*/ 1478401 w 2516447"/>
                <a:gd name="connsiteY18-798" fmla="*/ 563626 h 1948394"/>
                <a:gd name="connsiteX19-799" fmla="*/ 1478401 w 2516447"/>
                <a:gd name="connsiteY19-800" fmla="*/ 457726 h 1948394"/>
                <a:gd name="connsiteX20-801" fmla="*/ 1457809 w 2516447"/>
                <a:gd name="connsiteY20-802" fmla="*/ 325938 h 1948394"/>
                <a:gd name="connsiteX21-803" fmla="*/ 1393680 w 2516447"/>
                <a:gd name="connsiteY21-804" fmla="*/ 294168 h 1948394"/>
                <a:gd name="connsiteX22-805" fmla="*/ 1326022 w 2516447"/>
                <a:gd name="connsiteY22-806" fmla="*/ 327703 h 1948394"/>
                <a:gd name="connsiteX23-807" fmla="*/ 1307783 w 2516447"/>
                <a:gd name="connsiteY23-808" fmla="*/ 470669 h 1948394"/>
                <a:gd name="connsiteX24-809" fmla="*/ 1307783 w 2516447"/>
                <a:gd name="connsiteY24-810" fmla="*/ 627167 h 1948394"/>
                <a:gd name="connsiteX25-811" fmla="*/ 832407 w 2516447"/>
                <a:gd name="connsiteY25-812" fmla="*/ 627167 h 1948394"/>
                <a:gd name="connsiteX26-813" fmla="*/ 832407 w 2516447"/>
                <a:gd name="connsiteY26-814" fmla="*/ 464786 h 1948394"/>
                <a:gd name="connsiteX27-815" fmla="*/ 957135 w 2516447"/>
                <a:gd name="connsiteY27-816" fmla="*/ 95899 h 1948394"/>
                <a:gd name="connsiteX28-817" fmla="*/ 1353673 w 2516447"/>
                <a:gd name="connsiteY28-818" fmla="*/ 0 h 1948394"/>
                <a:gd name="connsiteX29-819" fmla="*/ 1814929 w 2516447"/>
                <a:gd name="connsiteY29-820" fmla="*/ 132872 h 1948394"/>
                <a:gd name="connsiteX30-821" fmla="*/ 1936126 w 2516447"/>
                <a:gd name="connsiteY30-822" fmla="*/ 502090 h 1948394"/>
                <a:gd name="connsiteX31-823" fmla="*/ 1892589 w 2516447"/>
                <a:gd name="connsiteY31-824" fmla="*/ 733150 h 1948394"/>
                <a:gd name="connsiteX32-825" fmla="*/ 1739622 w 2516447"/>
                <a:gd name="connsiteY32-826" fmla="*/ 863089 h 1948394"/>
                <a:gd name="connsiteX33-827" fmla="*/ 1900826 w 2516447"/>
                <a:gd name="connsiteY33-828" fmla="*/ 982586 h 1948394"/>
                <a:gd name="connsiteX34-829" fmla="*/ 1953776 w 2516447"/>
                <a:gd name="connsiteY34-830" fmla="*/ 1371687 h 1948394"/>
                <a:gd name="connsiteX35-831" fmla="*/ 1902003 w 2516447"/>
                <a:gd name="connsiteY35-832" fmla="*/ 1724276 h 1948394"/>
                <a:gd name="connsiteX36-833" fmla="*/ 1723149 w 2516447"/>
                <a:gd name="connsiteY36-834" fmla="*/ 1914998 h 1948394"/>
                <a:gd name="connsiteX37-835" fmla="*/ 2516447 w 2516447"/>
                <a:gd name="connsiteY37-836" fmla="*/ 1948394 h 1948394"/>
                <a:gd name="connsiteX0-837" fmla="*/ 0 w 2516447"/>
                <a:gd name="connsiteY0-838" fmla="*/ 1908735 h 1948394"/>
                <a:gd name="connsiteX1-839" fmla="*/ 1042444 w 2516447"/>
                <a:gd name="connsiteY1-840" fmla="*/ 1904444 h 1948394"/>
                <a:gd name="connsiteX2-841" fmla="*/ 873002 w 2516447"/>
                <a:gd name="connsiteY2-842" fmla="*/ 1718530 h 1948394"/>
                <a:gd name="connsiteX3-843" fmla="*/ 832407 w 2516447"/>
                <a:gd name="connsiteY3-844" fmla="*/ 1336700 h 1948394"/>
                <a:gd name="connsiteX4-845" fmla="*/ 832407 w 2516447"/>
                <a:gd name="connsiteY4-846" fmla="*/ 1186086 h 1948394"/>
                <a:gd name="connsiteX5-847" fmla="*/ 1307783 w 2516447"/>
                <a:gd name="connsiteY5-848" fmla="*/ 1186086 h 1948394"/>
                <a:gd name="connsiteX6-849" fmla="*/ 1307783 w 2516447"/>
                <a:gd name="connsiteY6-850" fmla="*/ 1495551 h 1948394"/>
                <a:gd name="connsiteX7-851" fmla="*/ 1322492 w 2516447"/>
                <a:gd name="connsiteY7-852" fmla="*/ 1652636 h 1948394"/>
                <a:gd name="connsiteX8-853" fmla="*/ 1387797 w 2516447"/>
                <a:gd name="connsiteY8-854" fmla="*/ 1686172 h 1948394"/>
                <a:gd name="connsiteX9-855" fmla="*/ 1460751 w 2516447"/>
                <a:gd name="connsiteY9-856" fmla="*/ 1643811 h 1948394"/>
                <a:gd name="connsiteX10-857" fmla="*/ 1478401 w 2516447"/>
                <a:gd name="connsiteY10-858" fmla="*/ 1422597 h 1948394"/>
                <a:gd name="connsiteX11-859" fmla="*/ 1478401 w 2516447"/>
                <a:gd name="connsiteY11-860" fmla="*/ 1290810 h 1948394"/>
                <a:gd name="connsiteX12-861" fmla="*/ 1453691 w 2516447"/>
                <a:gd name="connsiteY12-862" fmla="*/ 1130782 h 1948394"/>
                <a:gd name="connsiteX13-863" fmla="*/ 1380737 w 2516447"/>
                <a:gd name="connsiteY13-864" fmla="*/ 1064300 h 1948394"/>
                <a:gd name="connsiteX14-865" fmla="*/ 1193646 w 2516447"/>
                <a:gd name="connsiteY14-866" fmla="*/ 1046062 h 1948394"/>
                <a:gd name="connsiteX15-867" fmla="*/ 1193646 w 2516447"/>
                <a:gd name="connsiteY15-868" fmla="*/ 769544 h 1948394"/>
                <a:gd name="connsiteX16-869" fmla="*/ 1403094 w 2516447"/>
                <a:gd name="connsiteY16-870" fmla="*/ 756600 h 1948394"/>
                <a:gd name="connsiteX17-871" fmla="*/ 1460751 w 2516447"/>
                <a:gd name="connsiteY17-872" fmla="*/ 700120 h 1948394"/>
                <a:gd name="connsiteX18-873" fmla="*/ 1478401 w 2516447"/>
                <a:gd name="connsiteY18-874" fmla="*/ 563626 h 1948394"/>
                <a:gd name="connsiteX19-875" fmla="*/ 1478401 w 2516447"/>
                <a:gd name="connsiteY19-876" fmla="*/ 457726 h 1948394"/>
                <a:gd name="connsiteX20-877" fmla="*/ 1457809 w 2516447"/>
                <a:gd name="connsiteY20-878" fmla="*/ 325938 h 1948394"/>
                <a:gd name="connsiteX21-879" fmla="*/ 1393680 w 2516447"/>
                <a:gd name="connsiteY21-880" fmla="*/ 294168 h 1948394"/>
                <a:gd name="connsiteX22-881" fmla="*/ 1326022 w 2516447"/>
                <a:gd name="connsiteY22-882" fmla="*/ 327703 h 1948394"/>
                <a:gd name="connsiteX23-883" fmla="*/ 1307783 w 2516447"/>
                <a:gd name="connsiteY23-884" fmla="*/ 470669 h 1948394"/>
                <a:gd name="connsiteX24-885" fmla="*/ 1307783 w 2516447"/>
                <a:gd name="connsiteY24-886" fmla="*/ 627167 h 1948394"/>
                <a:gd name="connsiteX25-887" fmla="*/ 832407 w 2516447"/>
                <a:gd name="connsiteY25-888" fmla="*/ 627167 h 1948394"/>
                <a:gd name="connsiteX26-889" fmla="*/ 832407 w 2516447"/>
                <a:gd name="connsiteY26-890" fmla="*/ 464786 h 1948394"/>
                <a:gd name="connsiteX27-891" fmla="*/ 957135 w 2516447"/>
                <a:gd name="connsiteY27-892" fmla="*/ 95899 h 1948394"/>
                <a:gd name="connsiteX28-893" fmla="*/ 1353673 w 2516447"/>
                <a:gd name="connsiteY28-894" fmla="*/ 0 h 1948394"/>
                <a:gd name="connsiteX29-895" fmla="*/ 1814929 w 2516447"/>
                <a:gd name="connsiteY29-896" fmla="*/ 132872 h 1948394"/>
                <a:gd name="connsiteX30-897" fmla="*/ 1936126 w 2516447"/>
                <a:gd name="connsiteY30-898" fmla="*/ 502090 h 1948394"/>
                <a:gd name="connsiteX31-899" fmla="*/ 1892589 w 2516447"/>
                <a:gd name="connsiteY31-900" fmla="*/ 733150 h 1948394"/>
                <a:gd name="connsiteX32-901" fmla="*/ 1739622 w 2516447"/>
                <a:gd name="connsiteY32-902" fmla="*/ 863089 h 1948394"/>
                <a:gd name="connsiteX33-903" fmla="*/ 1900826 w 2516447"/>
                <a:gd name="connsiteY33-904" fmla="*/ 982586 h 1948394"/>
                <a:gd name="connsiteX34-905" fmla="*/ 1953776 w 2516447"/>
                <a:gd name="connsiteY34-906" fmla="*/ 1371687 h 1948394"/>
                <a:gd name="connsiteX35-907" fmla="*/ 1902003 w 2516447"/>
                <a:gd name="connsiteY35-908" fmla="*/ 1724276 h 1948394"/>
                <a:gd name="connsiteX36-909" fmla="*/ 1723149 w 2516447"/>
                <a:gd name="connsiteY36-910" fmla="*/ 1914998 h 1948394"/>
                <a:gd name="connsiteX37-911" fmla="*/ 2516447 w 2516447"/>
                <a:gd name="connsiteY37-912" fmla="*/ 1948394 h 1948394"/>
                <a:gd name="connsiteX0-913" fmla="*/ 0 w 2516447"/>
                <a:gd name="connsiteY0-914" fmla="*/ 1908735 h 1948394"/>
                <a:gd name="connsiteX1-915" fmla="*/ 1042444 w 2516447"/>
                <a:gd name="connsiteY1-916" fmla="*/ 1904444 h 1948394"/>
                <a:gd name="connsiteX2-917" fmla="*/ 873002 w 2516447"/>
                <a:gd name="connsiteY2-918" fmla="*/ 1718530 h 1948394"/>
                <a:gd name="connsiteX3-919" fmla="*/ 832407 w 2516447"/>
                <a:gd name="connsiteY3-920" fmla="*/ 1336700 h 1948394"/>
                <a:gd name="connsiteX4-921" fmla="*/ 832407 w 2516447"/>
                <a:gd name="connsiteY4-922" fmla="*/ 1186086 h 1948394"/>
                <a:gd name="connsiteX5-923" fmla="*/ 1307783 w 2516447"/>
                <a:gd name="connsiteY5-924" fmla="*/ 1186086 h 1948394"/>
                <a:gd name="connsiteX6-925" fmla="*/ 1307783 w 2516447"/>
                <a:gd name="connsiteY6-926" fmla="*/ 1495551 h 1948394"/>
                <a:gd name="connsiteX7-927" fmla="*/ 1322492 w 2516447"/>
                <a:gd name="connsiteY7-928" fmla="*/ 1652636 h 1948394"/>
                <a:gd name="connsiteX8-929" fmla="*/ 1387797 w 2516447"/>
                <a:gd name="connsiteY8-930" fmla="*/ 1686172 h 1948394"/>
                <a:gd name="connsiteX9-931" fmla="*/ 1460751 w 2516447"/>
                <a:gd name="connsiteY9-932" fmla="*/ 1643811 h 1948394"/>
                <a:gd name="connsiteX10-933" fmla="*/ 1478401 w 2516447"/>
                <a:gd name="connsiteY10-934" fmla="*/ 1422597 h 1948394"/>
                <a:gd name="connsiteX11-935" fmla="*/ 1478401 w 2516447"/>
                <a:gd name="connsiteY11-936" fmla="*/ 1290810 h 1948394"/>
                <a:gd name="connsiteX12-937" fmla="*/ 1453691 w 2516447"/>
                <a:gd name="connsiteY12-938" fmla="*/ 1130782 h 1948394"/>
                <a:gd name="connsiteX13-939" fmla="*/ 1380737 w 2516447"/>
                <a:gd name="connsiteY13-940" fmla="*/ 1064300 h 1948394"/>
                <a:gd name="connsiteX14-941" fmla="*/ 1193646 w 2516447"/>
                <a:gd name="connsiteY14-942" fmla="*/ 1046062 h 1948394"/>
                <a:gd name="connsiteX15-943" fmla="*/ 1193646 w 2516447"/>
                <a:gd name="connsiteY15-944" fmla="*/ 769544 h 1948394"/>
                <a:gd name="connsiteX16-945" fmla="*/ 1403094 w 2516447"/>
                <a:gd name="connsiteY16-946" fmla="*/ 756600 h 1948394"/>
                <a:gd name="connsiteX17-947" fmla="*/ 1460751 w 2516447"/>
                <a:gd name="connsiteY17-948" fmla="*/ 700120 h 1948394"/>
                <a:gd name="connsiteX18-949" fmla="*/ 1478401 w 2516447"/>
                <a:gd name="connsiteY18-950" fmla="*/ 563626 h 1948394"/>
                <a:gd name="connsiteX19-951" fmla="*/ 1478401 w 2516447"/>
                <a:gd name="connsiteY19-952" fmla="*/ 457726 h 1948394"/>
                <a:gd name="connsiteX20-953" fmla="*/ 1457809 w 2516447"/>
                <a:gd name="connsiteY20-954" fmla="*/ 325938 h 1948394"/>
                <a:gd name="connsiteX21-955" fmla="*/ 1393680 w 2516447"/>
                <a:gd name="connsiteY21-956" fmla="*/ 294168 h 1948394"/>
                <a:gd name="connsiteX22-957" fmla="*/ 1326022 w 2516447"/>
                <a:gd name="connsiteY22-958" fmla="*/ 327703 h 1948394"/>
                <a:gd name="connsiteX23-959" fmla="*/ 1307783 w 2516447"/>
                <a:gd name="connsiteY23-960" fmla="*/ 470669 h 1948394"/>
                <a:gd name="connsiteX24-961" fmla="*/ 1307783 w 2516447"/>
                <a:gd name="connsiteY24-962" fmla="*/ 627167 h 1948394"/>
                <a:gd name="connsiteX25-963" fmla="*/ 832407 w 2516447"/>
                <a:gd name="connsiteY25-964" fmla="*/ 627167 h 1948394"/>
                <a:gd name="connsiteX26-965" fmla="*/ 832407 w 2516447"/>
                <a:gd name="connsiteY26-966" fmla="*/ 464786 h 1948394"/>
                <a:gd name="connsiteX27-967" fmla="*/ 957135 w 2516447"/>
                <a:gd name="connsiteY27-968" fmla="*/ 95899 h 1948394"/>
                <a:gd name="connsiteX28-969" fmla="*/ 1353673 w 2516447"/>
                <a:gd name="connsiteY28-970" fmla="*/ 0 h 1948394"/>
                <a:gd name="connsiteX29-971" fmla="*/ 1814929 w 2516447"/>
                <a:gd name="connsiteY29-972" fmla="*/ 132872 h 1948394"/>
                <a:gd name="connsiteX30-973" fmla="*/ 1936126 w 2516447"/>
                <a:gd name="connsiteY30-974" fmla="*/ 502090 h 1948394"/>
                <a:gd name="connsiteX31-975" fmla="*/ 1892589 w 2516447"/>
                <a:gd name="connsiteY31-976" fmla="*/ 733150 h 1948394"/>
                <a:gd name="connsiteX32-977" fmla="*/ 1739622 w 2516447"/>
                <a:gd name="connsiteY32-978" fmla="*/ 863089 h 1948394"/>
                <a:gd name="connsiteX33-979" fmla="*/ 1900826 w 2516447"/>
                <a:gd name="connsiteY33-980" fmla="*/ 982586 h 1948394"/>
                <a:gd name="connsiteX34-981" fmla="*/ 1953776 w 2516447"/>
                <a:gd name="connsiteY34-982" fmla="*/ 1371687 h 1948394"/>
                <a:gd name="connsiteX35-983" fmla="*/ 1902003 w 2516447"/>
                <a:gd name="connsiteY35-984" fmla="*/ 1724276 h 1948394"/>
                <a:gd name="connsiteX36-985" fmla="*/ 1723149 w 2516447"/>
                <a:gd name="connsiteY36-986" fmla="*/ 1914998 h 1948394"/>
                <a:gd name="connsiteX37-987" fmla="*/ 2516447 w 2516447"/>
                <a:gd name="connsiteY37-988" fmla="*/ 1948394 h 1948394"/>
                <a:gd name="connsiteX0-989" fmla="*/ 0 w 2516447"/>
                <a:gd name="connsiteY0-990" fmla="*/ 1908735 h 1948394"/>
                <a:gd name="connsiteX1-991" fmla="*/ 1042444 w 2516447"/>
                <a:gd name="connsiteY1-992" fmla="*/ 1904444 h 1948394"/>
                <a:gd name="connsiteX2-993" fmla="*/ 873002 w 2516447"/>
                <a:gd name="connsiteY2-994" fmla="*/ 1718530 h 1948394"/>
                <a:gd name="connsiteX3-995" fmla="*/ 832407 w 2516447"/>
                <a:gd name="connsiteY3-996" fmla="*/ 1336700 h 1948394"/>
                <a:gd name="connsiteX4-997" fmla="*/ 832407 w 2516447"/>
                <a:gd name="connsiteY4-998" fmla="*/ 1186086 h 1948394"/>
                <a:gd name="connsiteX5-999" fmla="*/ 1307783 w 2516447"/>
                <a:gd name="connsiteY5-1000" fmla="*/ 1186086 h 1948394"/>
                <a:gd name="connsiteX6-1001" fmla="*/ 1307783 w 2516447"/>
                <a:gd name="connsiteY6-1002" fmla="*/ 1495551 h 1948394"/>
                <a:gd name="connsiteX7-1003" fmla="*/ 1322492 w 2516447"/>
                <a:gd name="connsiteY7-1004" fmla="*/ 1652636 h 1948394"/>
                <a:gd name="connsiteX8-1005" fmla="*/ 1387797 w 2516447"/>
                <a:gd name="connsiteY8-1006" fmla="*/ 1686172 h 1948394"/>
                <a:gd name="connsiteX9-1007" fmla="*/ 1460751 w 2516447"/>
                <a:gd name="connsiteY9-1008" fmla="*/ 1643811 h 1948394"/>
                <a:gd name="connsiteX10-1009" fmla="*/ 1478401 w 2516447"/>
                <a:gd name="connsiteY10-1010" fmla="*/ 1422597 h 1948394"/>
                <a:gd name="connsiteX11-1011" fmla="*/ 1478401 w 2516447"/>
                <a:gd name="connsiteY11-1012" fmla="*/ 1290810 h 1948394"/>
                <a:gd name="connsiteX12-1013" fmla="*/ 1453691 w 2516447"/>
                <a:gd name="connsiteY12-1014" fmla="*/ 1130782 h 1948394"/>
                <a:gd name="connsiteX13-1015" fmla="*/ 1380737 w 2516447"/>
                <a:gd name="connsiteY13-1016" fmla="*/ 1064300 h 1948394"/>
                <a:gd name="connsiteX14-1017" fmla="*/ 1193646 w 2516447"/>
                <a:gd name="connsiteY14-1018" fmla="*/ 1046062 h 1948394"/>
                <a:gd name="connsiteX15-1019" fmla="*/ 1193646 w 2516447"/>
                <a:gd name="connsiteY15-1020" fmla="*/ 769544 h 1948394"/>
                <a:gd name="connsiteX16-1021" fmla="*/ 1403094 w 2516447"/>
                <a:gd name="connsiteY16-1022" fmla="*/ 756600 h 1948394"/>
                <a:gd name="connsiteX17-1023" fmla="*/ 1460751 w 2516447"/>
                <a:gd name="connsiteY17-1024" fmla="*/ 700120 h 1948394"/>
                <a:gd name="connsiteX18-1025" fmla="*/ 1478401 w 2516447"/>
                <a:gd name="connsiteY18-1026" fmla="*/ 563626 h 1948394"/>
                <a:gd name="connsiteX19-1027" fmla="*/ 1478401 w 2516447"/>
                <a:gd name="connsiteY19-1028" fmla="*/ 457726 h 1948394"/>
                <a:gd name="connsiteX20-1029" fmla="*/ 1457809 w 2516447"/>
                <a:gd name="connsiteY20-1030" fmla="*/ 325938 h 1948394"/>
                <a:gd name="connsiteX21-1031" fmla="*/ 1393680 w 2516447"/>
                <a:gd name="connsiteY21-1032" fmla="*/ 294168 h 1948394"/>
                <a:gd name="connsiteX22-1033" fmla="*/ 1326022 w 2516447"/>
                <a:gd name="connsiteY22-1034" fmla="*/ 327703 h 1948394"/>
                <a:gd name="connsiteX23-1035" fmla="*/ 1307783 w 2516447"/>
                <a:gd name="connsiteY23-1036" fmla="*/ 470669 h 1948394"/>
                <a:gd name="connsiteX24-1037" fmla="*/ 1307783 w 2516447"/>
                <a:gd name="connsiteY24-1038" fmla="*/ 627167 h 1948394"/>
                <a:gd name="connsiteX25-1039" fmla="*/ 832407 w 2516447"/>
                <a:gd name="connsiteY25-1040" fmla="*/ 627167 h 1948394"/>
                <a:gd name="connsiteX26-1041" fmla="*/ 832407 w 2516447"/>
                <a:gd name="connsiteY26-1042" fmla="*/ 464786 h 1948394"/>
                <a:gd name="connsiteX27-1043" fmla="*/ 957135 w 2516447"/>
                <a:gd name="connsiteY27-1044" fmla="*/ 95899 h 1948394"/>
                <a:gd name="connsiteX28-1045" fmla="*/ 1353673 w 2516447"/>
                <a:gd name="connsiteY28-1046" fmla="*/ 0 h 1948394"/>
                <a:gd name="connsiteX29-1047" fmla="*/ 1814929 w 2516447"/>
                <a:gd name="connsiteY29-1048" fmla="*/ 132872 h 1948394"/>
                <a:gd name="connsiteX30-1049" fmla="*/ 1936126 w 2516447"/>
                <a:gd name="connsiteY30-1050" fmla="*/ 502090 h 1948394"/>
                <a:gd name="connsiteX31-1051" fmla="*/ 1892589 w 2516447"/>
                <a:gd name="connsiteY31-1052" fmla="*/ 733150 h 1948394"/>
                <a:gd name="connsiteX32-1053" fmla="*/ 1739622 w 2516447"/>
                <a:gd name="connsiteY32-1054" fmla="*/ 863089 h 1948394"/>
                <a:gd name="connsiteX33-1055" fmla="*/ 1900826 w 2516447"/>
                <a:gd name="connsiteY33-1056" fmla="*/ 982586 h 1948394"/>
                <a:gd name="connsiteX34-1057" fmla="*/ 1953776 w 2516447"/>
                <a:gd name="connsiteY34-1058" fmla="*/ 1371687 h 1948394"/>
                <a:gd name="connsiteX35-1059" fmla="*/ 1902003 w 2516447"/>
                <a:gd name="connsiteY35-1060" fmla="*/ 1724276 h 1948394"/>
                <a:gd name="connsiteX36-1061" fmla="*/ 1723149 w 2516447"/>
                <a:gd name="connsiteY36-1062" fmla="*/ 1914998 h 1948394"/>
                <a:gd name="connsiteX37-1063" fmla="*/ 2516447 w 2516447"/>
                <a:gd name="connsiteY37-1064" fmla="*/ 1948394 h 1948394"/>
                <a:gd name="connsiteX0-1065" fmla="*/ 0 w 2523791"/>
                <a:gd name="connsiteY0-1066" fmla="*/ 1905063 h 1948394"/>
                <a:gd name="connsiteX1-1067" fmla="*/ 1049788 w 2523791"/>
                <a:gd name="connsiteY1-1068" fmla="*/ 1904444 h 1948394"/>
                <a:gd name="connsiteX2-1069" fmla="*/ 880346 w 2523791"/>
                <a:gd name="connsiteY2-1070" fmla="*/ 1718530 h 1948394"/>
                <a:gd name="connsiteX3-1071" fmla="*/ 839751 w 2523791"/>
                <a:gd name="connsiteY3-1072" fmla="*/ 1336700 h 1948394"/>
                <a:gd name="connsiteX4-1073" fmla="*/ 839751 w 2523791"/>
                <a:gd name="connsiteY4-1074" fmla="*/ 1186086 h 1948394"/>
                <a:gd name="connsiteX5-1075" fmla="*/ 1315127 w 2523791"/>
                <a:gd name="connsiteY5-1076" fmla="*/ 1186086 h 1948394"/>
                <a:gd name="connsiteX6-1077" fmla="*/ 1315127 w 2523791"/>
                <a:gd name="connsiteY6-1078" fmla="*/ 1495551 h 1948394"/>
                <a:gd name="connsiteX7-1079" fmla="*/ 1329836 w 2523791"/>
                <a:gd name="connsiteY7-1080" fmla="*/ 1652636 h 1948394"/>
                <a:gd name="connsiteX8-1081" fmla="*/ 1395141 w 2523791"/>
                <a:gd name="connsiteY8-1082" fmla="*/ 1686172 h 1948394"/>
                <a:gd name="connsiteX9-1083" fmla="*/ 1468095 w 2523791"/>
                <a:gd name="connsiteY9-1084" fmla="*/ 1643811 h 1948394"/>
                <a:gd name="connsiteX10-1085" fmla="*/ 1485745 w 2523791"/>
                <a:gd name="connsiteY10-1086" fmla="*/ 1422597 h 1948394"/>
                <a:gd name="connsiteX11-1087" fmla="*/ 1485745 w 2523791"/>
                <a:gd name="connsiteY11-1088" fmla="*/ 1290810 h 1948394"/>
                <a:gd name="connsiteX12-1089" fmla="*/ 1461035 w 2523791"/>
                <a:gd name="connsiteY12-1090" fmla="*/ 1130782 h 1948394"/>
                <a:gd name="connsiteX13-1091" fmla="*/ 1388081 w 2523791"/>
                <a:gd name="connsiteY13-1092" fmla="*/ 1064300 h 1948394"/>
                <a:gd name="connsiteX14-1093" fmla="*/ 1200990 w 2523791"/>
                <a:gd name="connsiteY14-1094" fmla="*/ 1046062 h 1948394"/>
                <a:gd name="connsiteX15-1095" fmla="*/ 1200990 w 2523791"/>
                <a:gd name="connsiteY15-1096" fmla="*/ 769544 h 1948394"/>
                <a:gd name="connsiteX16-1097" fmla="*/ 1410438 w 2523791"/>
                <a:gd name="connsiteY16-1098" fmla="*/ 756600 h 1948394"/>
                <a:gd name="connsiteX17-1099" fmla="*/ 1468095 w 2523791"/>
                <a:gd name="connsiteY17-1100" fmla="*/ 700120 h 1948394"/>
                <a:gd name="connsiteX18-1101" fmla="*/ 1485745 w 2523791"/>
                <a:gd name="connsiteY18-1102" fmla="*/ 563626 h 1948394"/>
                <a:gd name="connsiteX19-1103" fmla="*/ 1485745 w 2523791"/>
                <a:gd name="connsiteY19-1104" fmla="*/ 457726 h 1948394"/>
                <a:gd name="connsiteX20-1105" fmla="*/ 1465153 w 2523791"/>
                <a:gd name="connsiteY20-1106" fmla="*/ 325938 h 1948394"/>
                <a:gd name="connsiteX21-1107" fmla="*/ 1401024 w 2523791"/>
                <a:gd name="connsiteY21-1108" fmla="*/ 294168 h 1948394"/>
                <a:gd name="connsiteX22-1109" fmla="*/ 1333366 w 2523791"/>
                <a:gd name="connsiteY22-1110" fmla="*/ 327703 h 1948394"/>
                <a:gd name="connsiteX23-1111" fmla="*/ 1315127 w 2523791"/>
                <a:gd name="connsiteY23-1112" fmla="*/ 470669 h 1948394"/>
                <a:gd name="connsiteX24-1113" fmla="*/ 1315127 w 2523791"/>
                <a:gd name="connsiteY24-1114" fmla="*/ 627167 h 1948394"/>
                <a:gd name="connsiteX25-1115" fmla="*/ 839751 w 2523791"/>
                <a:gd name="connsiteY25-1116" fmla="*/ 627167 h 1948394"/>
                <a:gd name="connsiteX26-1117" fmla="*/ 839751 w 2523791"/>
                <a:gd name="connsiteY26-1118" fmla="*/ 464786 h 1948394"/>
                <a:gd name="connsiteX27-1119" fmla="*/ 964479 w 2523791"/>
                <a:gd name="connsiteY27-1120" fmla="*/ 95899 h 1948394"/>
                <a:gd name="connsiteX28-1121" fmla="*/ 1361017 w 2523791"/>
                <a:gd name="connsiteY28-1122" fmla="*/ 0 h 1948394"/>
                <a:gd name="connsiteX29-1123" fmla="*/ 1822273 w 2523791"/>
                <a:gd name="connsiteY29-1124" fmla="*/ 132872 h 1948394"/>
                <a:gd name="connsiteX30-1125" fmla="*/ 1943470 w 2523791"/>
                <a:gd name="connsiteY30-1126" fmla="*/ 502090 h 1948394"/>
                <a:gd name="connsiteX31-1127" fmla="*/ 1899933 w 2523791"/>
                <a:gd name="connsiteY31-1128" fmla="*/ 733150 h 1948394"/>
                <a:gd name="connsiteX32-1129" fmla="*/ 1746966 w 2523791"/>
                <a:gd name="connsiteY32-1130" fmla="*/ 863089 h 1948394"/>
                <a:gd name="connsiteX33-1131" fmla="*/ 1908170 w 2523791"/>
                <a:gd name="connsiteY33-1132" fmla="*/ 982586 h 1948394"/>
                <a:gd name="connsiteX34-1133" fmla="*/ 1961120 w 2523791"/>
                <a:gd name="connsiteY34-1134" fmla="*/ 1371687 h 1948394"/>
                <a:gd name="connsiteX35-1135" fmla="*/ 1909347 w 2523791"/>
                <a:gd name="connsiteY35-1136" fmla="*/ 1724276 h 1948394"/>
                <a:gd name="connsiteX36-1137" fmla="*/ 1730493 w 2523791"/>
                <a:gd name="connsiteY36-1138" fmla="*/ 1914998 h 1948394"/>
                <a:gd name="connsiteX37-1139" fmla="*/ 2523791 w 2523791"/>
                <a:gd name="connsiteY37-1140" fmla="*/ 1948394 h 1948394"/>
                <a:gd name="connsiteX0-1141" fmla="*/ 0 w 2523791"/>
                <a:gd name="connsiteY0-1142" fmla="*/ 1905063 h 1948394"/>
                <a:gd name="connsiteX1-1143" fmla="*/ 1049788 w 2523791"/>
                <a:gd name="connsiteY1-1144" fmla="*/ 1904444 h 1948394"/>
                <a:gd name="connsiteX2-1145" fmla="*/ 880346 w 2523791"/>
                <a:gd name="connsiteY2-1146" fmla="*/ 1718530 h 1948394"/>
                <a:gd name="connsiteX3-1147" fmla="*/ 839751 w 2523791"/>
                <a:gd name="connsiteY3-1148" fmla="*/ 1336700 h 1948394"/>
                <a:gd name="connsiteX4-1149" fmla="*/ 839751 w 2523791"/>
                <a:gd name="connsiteY4-1150" fmla="*/ 1186086 h 1948394"/>
                <a:gd name="connsiteX5-1151" fmla="*/ 1315127 w 2523791"/>
                <a:gd name="connsiteY5-1152" fmla="*/ 1186086 h 1948394"/>
                <a:gd name="connsiteX6-1153" fmla="*/ 1315127 w 2523791"/>
                <a:gd name="connsiteY6-1154" fmla="*/ 1495551 h 1948394"/>
                <a:gd name="connsiteX7-1155" fmla="*/ 1329836 w 2523791"/>
                <a:gd name="connsiteY7-1156" fmla="*/ 1652636 h 1948394"/>
                <a:gd name="connsiteX8-1157" fmla="*/ 1395141 w 2523791"/>
                <a:gd name="connsiteY8-1158" fmla="*/ 1686172 h 1948394"/>
                <a:gd name="connsiteX9-1159" fmla="*/ 1468095 w 2523791"/>
                <a:gd name="connsiteY9-1160" fmla="*/ 1643811 h 1948394"/>
                <a:gd name="connsiteX10-1161" fmla="*/ 1485745 w 2523791"/>
                <a:gd name="connsiteY10-1162" fmla="*/ 1422597 h 1948394"/>
                <a:gd name="connsiteX11-1163" fmla="*/ 1485745 w 2523791"/>
                <a:gd name="connsiteY11-1164" fmla="*/ 1290810 h 1948394"/>
                <a:gd name="connsiteX12-1165" fmla="*/ 1461035 w 2523791"/>
                <a:gd name="connsiteY12-1166" fmla="*/ 1130782 h 1948394"/>
                <a:gd name="connsiteX13-1167" fmla="*/ 1388081 w 2523791"/>
                <a:gd name="connsiteY13-1168" fmla="*/ 1064300 h 1948394"/>
                <a:gd name="connsiteX14-1169" fmla="*/ 1200990 w 2523791"/>
                <a:gd name="connsiteY14-1170" fmla="*/ 1046062 h 1948394"/>
                <a:gd name="connsiteX15-1171" fmla="*/ 1200990 w 2523791"/>
                <a:gd name="connsiteY15-1172" fmla="*/ 769544 h 1948394"/>
                <a:gd name="connsiteX16-1173" fmla="*/ 1410438 w 2523791"/>
                <a:gd name="connsiteY16-1174" fmla="*/ 756600 h 1948394"/>
                <a:gd name="connsiteX17-1175" fmla="*/ 1468095 w 2523791"/>
                <a:gd name="connsiteY17-1176" fmla="*/ 700120 h 1948394"/>
                <a:gd name="connsiteX18-1177" fmla="*/ 1485745 w 2523791"/>
                <a:gd name="connsiteY18-1178" fmla="*/ 563626 h 1948394"/>
                <a:gd name="connsiteX19-1179" fmla="*/ 1485745 w 2523791"/>
                <a:gd name="connsiteY19-1180" fmla="*/ 457726 h 1948394"/>
                <a:gd name="connsiteX20-1181" fmla="*/ 1465153 w 2523791"/>
                <a:gd name="connsiteY20-1182" fmla="*/ 325938 h 1948394"/>
                <a:gd name="connsiteX21-1183" fmla="*/ 1401024 w 2523791"/>
                <a:gd name="connsiteY21-1184" fmla="*/ 294168 h 1948394"/>
                <a:gd name="connsiteX22-1185" fmla="*/ 1333366 w 2523791"/>
                <a:gd name="connsiteY22-1186" fmla="*/ 327703 h 1948394"/>
                <a:gd name="connsiteX23-1187" fmla="*/ 1315127 w 2523791"/>
                <a:gd name="connsiteY23-1188" fmla="*/ 470669 h 1948394"/>
                <a:gd name="connsiteX24-1189" fmla="*/ 1315127 w 2523791"/>
                <a:gd name="connsiteY24-1190" fmla="*/ 627167 h 1948394"/>
                <a:gd name="connsiteX25-1191" fmla="*/ 839751 w 2523791"/>
                <a:gd name="connsiteY25-1192" fmla="*/ 627167 h 1948394"/>
                <a:gd name="connsiteX26-1193" fmla="*/ 839751 w 2523791"/>
                <a:gd name="connsiteY26-1194" fmla="*/ 464786 h 1948394"/>
                <a:gd name="connsiteX27-1195" fmla="*/ 964479 w 2523791"/>
                <a:gd name="connsiteY27-1196" fmla="*/ 95899 h 1948394"/>
                <a:gd name="connsiteX28-1197" fmla="*/ 1361017 w 2523791"/>
                <a:gd name="connsiteY28-1198" fmla="*/ 0 h 1948394"/>
                <a:gd name="connsiteX29-1199" fmla="*/ 1822273 w 2523791"/>
                <a:gd name="connsiteY29-1200" fmla="*/ 132872 h 1948394"/>
                <a:gd name="connsiteX30-1201" fmla="*/ 1943470 w 2523791"/>
                <a:gd name="connsiteY30-1202" fmla="*/ 502090 h 1948394"/>
                <a:gd name="connsiteX31-1203" fmla="*/ 1899933 w 2523791"/>
                <a:gd name="connsiteY31-1204" fmla="*/ 733150 h 1948394"/>
                <a:gd name="connsiteX32-1205" fmla="*/ 1746966 w 2523791"/>
                <a:gd name="connsiteY32-1206" fmla="*/ 863089 h 1948394"/>
                <a:gd name="connsiteX33-1207" fmla="*/ 1908170 w 2523791"/>
                <a:gd name="connsiteY33-1208" fmla="*/ 982586 h 1948394"/>
                <a:gd name="connsiteX34-1209" fmla="*/ 1961120 w 2523791"/>
                <a:gd name="connsiteY34-1210" fmla="*/ 1371687 h 1948394"/>
                <a:gd name="connsiteX35-1211" fmla="*/ 1909347 w 2523791"/>
                <a:gd name="connsiteY35-1212" fmla="*/ 1724276 h 1948394"/>
                <a:gd name="connsiteX36-1213" fmla="*/ 1730493 w 2523791"/>
                <a:gd name="connsiteY36-1214" fmla="*/ 1914998 h 1948394"/>
                <a:gd name="connsiteX37-1215" fmla="*/ 2523791 w 2523791"/>
                <a:gd name="connsiteY37-1216" fmla="*/ 1948394 h 1948394"/>
                <a:gd name="connsiteX0-1217" fmla="*/ 0 w 2523791"/>
                <a:gd name="connsiteY0-1218" fmla="*/ 1905063 h 1948394"/>
                <a:gd name="connsiteX1-1219" fmla="*/ 1049788 w 2523791"/>
                <a:gd name="connsiteY1-1220" fmla="*/ 1904444 h 1948394"/>
                <a:gd name="connsiteX2-1221" fmla="*/ 880346 w 2523791"/>
                <a:gd name="connsiteY2-1222" fmla="*/ 1718530 h 1948394"/>
                <a:gd name="connsiteX3-1223" fmla="*/ 839751 w 2523791"/>
                <a:gd name="connsiteY3-1224" fmla="*/ 1336700 h 1948394"/>
                <a:gd name="connsiteX4-1225" fmla="*/ 839751 w 2523791"/>
                <a:gd name="connsiteY4-1226" fmla="*/ 1186086 h 1948394"/>
                <a:gd name="connsiteX5-1227" fmla="*/ 1315127 w 2523791"/>
                <a:gd name="connsiteY5-1228" fmla="*/ 1186086 h 1948394"/>
                <a:gd name="connsiteX6-1229" fmla="*/ 1315127 w 2523791"/>
                <a:gd name="connsiteY6-1230" fmla="*/ 1495551 h 1948394"/>
                <a:gd name="connsiteX7-1231" fmla="*/ 1329836 w 2523791"/>
                <a:gd name="connsiteY7-1232" fmla="*/ 1652636 h 1948394"/>
                <a:gd name="connsiteX8-1233" fmla="*/ 1395141 w 2523791"/>
                <a:gd name="connsiteY8-1234" fmla="*/ 1686172 h 1948394"/>
                <a:gd name="connsiteX9-1235" fmla="*/ 1468095 w 2523791"/>
                <a:gd name="connsiteY9-1236" fmla="*/ 1643811 h 1948394"/>
                <a:gd name="connsiteX10-1237" fmla="*/ 1485745 w 2523791"/>
                <a:gd name="connsiteY10-1238" fmla="*/ 1422597 h 1948394"/>
                <a:gd name="connsiteX11-1239" fmla="*/ 1485745 w 2523791"/>
                <a:gd name="connsiteY11-1240" fmla="*/ 1290810 h 1948394"/>
                <a:gd name="connsiteX12-1241" fmla="*/ 1461035 w 2523791"/>
                <a:gd name="connsiteY12-1242" fmla="*/ 1130782 h 1948394"/>
                <a:gd name="connsiteX13-1243" fmla="*/ 1388081 w 2523791"/>
                <a:gd name="connsiteY13-1244" fmla="*/ 1064300 h 1948394"/>
                <a:gd name="connsiteX14-1245" fmla="*/ 1200990 w 2523791"/>
                <a:gd name="connsiteY14-1246" fmla="*/ 1046062 h 1948394"/>
                <a:gd name="connsiteX15-1247" fmla="*/ 1200990 w 2523791"/>
                <a:gd name="connsiteY15-1248" fmla="*/ 769544 h 1948394"/>
                <a:gd name="connsiteX16-1249" fmla="*/ 1410438 w 2523791"/>
                <a:gd name="connsiteY16-1250" fmla="*/ 756600 h 1948394"/>
                <a:gd name="connsiteX17-1251" fmla="*/ 1468095 w 2523791"/>
                <a:gd name="connsiteY17-1252" fmla="*/ 700120 h 1948394"/>
                <a:gd name="connsiteX18-1253" fmla="*/ 1485745 w 2523791"/>
                <a:gd name="connsiteY18-1254" fmla="*/ 563626 h 1948394"/>
                <a:gd name="connsiteX19-1255" fmla="*/ 1485745 w 2523791"/>
                <a:gd name="connsiteY19-1256" fmla="*/ 457726 h 1948394"/>
                <a:gd name="connsiteX20-1257" fmla="*/ 1465153 w 2523791"/>
                <a:gd name="connsiteY20-1258" fmla="*/ 325938 h 1948394"/>
                <a:gd name="connsiteX21-1259" fmla="*/ 1401024 w 2523791"/>
                <a:gd name="connsiteY21-1260" fmla="*/ 294168 h 1948394"/>
                <a:gd name="connsiteX22-1261" fmla="*/ 1333366 w 2523791"/>
                <a:gd name="connsiteY22-1262" fmla="*/ 327703 h 1948394"/>
                <a:gd name="connsiteX23-1263" fmla="*/ 1315127 w 2523791"/>
                <a:gd name="connsiteY23-1264" fmla="*/ 470669 h 1948394"/>
                <a:gd name="connsiteX24-1265" fmla="*/ 1315127 w 2523791"/>
                <a:gd name="connsiteY24-1266" fmla="*/ 627167 h 1948394"/>
                <a:gd name="connsiteX25-1267" fmla="*/ 839751 w 2523791"/>
                <a:gd name="connsiteY25-1268" fmla="*/ 627167 h 1948394"/>
                <a:gd name="connsiteX26-1269" fmla="*/ 839751 w 2523791"/>
                <a:gd name="connsiteY26-1270" fmla="*/ 464786 h 1948394"/>
                <a:gd name="connsiteX27-1271" fmla="*/ 964479 w 2523791"/>
                <a:gd name="connsiteY27-1272" fmla="*/ 95899 h 1948394"/>
                <a:gd name="connsiteX28-1273" fmla="*/ 1361017 w 2523791"/>
                <a:gd name="connsiteY28-1274" fmla="*/ 0 h 1948394"/>
                <a:gd name="connsiteX29-1275" fmla="*/ 1822273 w 2523791"/>
                <a:gd name="connsiteY29-1276" fmla="*/ 132872 h 1948394"/>
                <a:gd name="connsiteX30-1277" fmla="*/ 1943470 w 2523791"/>
                <a:gd name="connsiteY30-1278" fmla="*/ 502090 h 1948394"/>
                <a:gd name="connsiteX31-1279" fmla="*/ 1899933 w 2523791"/>
                <a:gd name="connsiteY31-1280" fmla="*/ 733150 h 1948394"/>
                <a:gd name="connsiteX32-1281" fmla="*/ 1746966 w 2523791"/>
                <a:gd name="connsiteY32-1282" fmla="*/ 863089 h 1948394"/>
                <a:gd name="connsiteX33-1283" fmla="*/ 1908170 w 2523791"/>
                <a:gd name="connsiteY33-1284" fmla="*/ 982586 h 1948394"/>
                <a:gd name="connsiteX34-1285" fmla="*/ 1961120 w 2523791"/>
                <a:gd name="connsiteY34-1286" fmla="*/ 1371687 h 1948394"/>
                <a:gd name="connsiteX35-1287" fmla="*/ 1909347 w 2523791"/>
                <a:gd name="connsiteY35-1288" fmla="*/ 1724276 h 1948394"/>
                <a:gd name="connsiteX36-1289" fmla="*/ 1730493 w 2523791"/>
                <a:gd name="connsiteY36-1290" fmla="*/ 1914998 h 1948394"/>
                <a:gd name="connsiteX37-1291" fmla="*/ 2523791 w 2523791"/>
                <a:gd name="connsiteY37-1292" fmla="*/ 1948394 h 1948394"/>
                <a:gd name="connsiteX0-1293" fmla="*/ 0 w 2523791"/>
                <a:gd name="connsiteY0-1294" fmla="*/ 1905063 h 1948394"/>
                <a:gd name="connsiteX1-1295" fmla="*/ 1049788 w 2523791"/>
                <a:gd name="connsiteY1-1296" fmla="*/ 1904444 h 1948394"/>
                <a:gd name="connsiteX2-1297" fmla="*/ 880346 w 2523791"/>
                <a:gd name="connsiteY2-1298" fmla="*/ 1718530 h 1948394"/>
                <a:gd name="connsiteX3-1299" fmla="*/ 839751 w 2523791"/>
                <a:gd name="connsiteY3-1300" fmla="*/ 1336700 h 1948394"/>
                <a:gd name="connsiteX4-1301" fmla="*/ 839751 w 2523791"/>
                <a:gd name="connsiteY4-1302" fmla="*/ 1186086 h 1948394"/>
                <a:gd name="connsiteX5-1303" fmla="*/ 1315127 w 2523791"/>
                <a:gd name="connsiteY5-1304" fmla="*/ 1186086 h 1948394"/>
                <a:gd name="connsiteX6-1305" fmla="*/ 1315127 w 2523791"/>
                <a:gd name="connsiteY6-1306" fmla="*/ 1495551 h 1948394"/>
                <a:gd name="connsiteX7-1307" fmla="*/ 1329836 w 2523791"/>
                <a:gd name="connsiteY7-1308" fmla="*/ 1652636 h 1948394"/>
                <a:gd name="connsiteX8-1309" fmla="*/ 1395141 w 2523791"/>
                <a:gd name="connsiteY8-1310" fmla="*/ 1686172 h 1948394"/>
                <a:gd name="connsiteX9-1311" fmla="*/ 1468095 w 2523791"/>
                <a:gd name="connsiteY9-1312" fmla="*/ 1643811 h 1948394"/>
                <a:gd name="connsiteX10-1313" fmla="*/ 1485745 w 2523791"/>
                <a:gd name="connsiteY10-1314" fmla="*/ 1422597 h 1948394"/>
                <a:gd name="connsiteX11-1315" fmla="*/ 1485745 w 2523791"/>
                <a:gd name="connsiteY11-1316" fmla="*/ 1290810 h 1948394"/>
                <a:gd name="connsiteX12-1317" fmla="*/ 1461035 w 2523791"/>
                <a:gd name="connsiteY12-1318" fmla="*/ 1130782 h 1948394"/>
                <a:gd name="connsiteX13-1319" fmla="*/ 1388081 w 2523791"/>
                <a:gd name="connsiteY13-1320" fmla="*/ 1064300 h 1948394"/>
                <a:gd name="connsiteX14-1321" fmla="*/ 1200990 w 2523791"/>
                <a:gd name="connsiteY14-1322" fmla="*/ 1046062 h 1948394"/>
                <a:gd name="connsiteX15-1323" fmla="*/ 1200990 w 2523791"/>
                <a:gd name="connsiteY15-1324" fmla="*/ 769544 h 1948394"/>
                <a:gd name="connsiteX16-1325" fmla="*/ 1410438 w 2523791"/>
                <a:gd name="connsiteY16-1326" fmla="*/ 756600 h 1948394"/>
                <a:gd name="connsiteX17-1327" fmla="*/ 1468095 w 2523791"/>
                <a:gd name="connsiteY17-1328" fmla="*/ 700120 h 1948394"/>
                <a:gd name="connsiteX18-1329" fmla="*/ 1485745 w 2523791"/>
                <a:gd name="connsiteY18-1330" fmla="*/ 563626 h 1948394"/>
                <a:gd name="connsiteX19-1331" fmla="*/ 1485745 w 2523791"/>
                <a:gd name="connsiteY19-1332" fmla="*/ 457726 h 1948394"/>
                <a:gd name="connsiteX20-1333" fmla="*/ 1465153 w 2523791"/>
                <a:gd name="connsiteY20-1334" fmla="*/ 325938 h 1948394"/>
                <a:gd name="connsiteX21-1335" fmla="*/ 1401024 w 2523791"/>
                <a:gd name="connsiteY21-1336" fmla="*/ 294168 h 1948394"/>
                <a:gd name="connsiteX22-1337" fmla="*/ 1333366 w 2523791"/>
                <a:gd name="connsiteY22-1338" fmla="*/ 327703 h 1948394"/>
                <a:gd name="connsiteX23-1339" fmla="*/ 1315127 w 2523791"/>
                <a:gd name="connsiteY23-1340" fmla="*/ 470669 h 1948394"/>
                <a:gd name="connsiteX24-1341" fmla="*/ 1315127 w 2523791"/>
                <a:gd name="connsiteY24-1342" fmla="*/ 627167 h 1948394"/>
                <a:gd name="connsiteX25-1343" fmla="*/ 839751 w 2523791"/>
                <a:gd name="connsiteY25-1344" fmla="*/ 627167 h 1948394"/>
                <a:gd name="connsiteX26-1345" fmla="*/ 839751 w 2523791"/>
                <a:gd name="connsiteY26-1346" fmla="*/ 464786 h 1948394"/>
                <a:gd name="connsiteX27-1347" fmla="*/ 964479 w 2523791"/>
                <a:gd name="connsiteY27-1348" fmla="*/ 95899 h 1948394"/>
                <a:gd name="connsiteX28-1349" fmla="*/ 1361017 w 2523791"/>
                <a:gd name="connsiteY28-1350" fmla="*/ 0 h 1948394"/>
                <a:gd name="connsiteX29-1351" fmla="*/ 1822273 w 2523791"/>
                <a:gd name="connsiteY29-1352" fmla="*/ 132872 h 1948394"/>
                <a:gd name="connsiteX30-1353" fmla="*/ 1943470 w 2523791"/>
                <a:gd name="connsiteY30-1354" fmla="*/ 502090 h 1948394"/>
                <a:gd name="connsiteX31-1355" fmla="*/ 1899933 w 2523791"/>
                <a:gd name="connsiteY31-1356" fmla="*/ 733150 h 1948394"/>
                <a:gd name="connsiteX32-1357" fmla="*/ 1746966 w 2523791"/>
                <a:gd name="connsiteY32-1358" fmla="*/ 863089 h 1948394"/>
                <a:gd name="connsiteX33-1359" fmla="*/ 1908170 w 2523791"/>
                <a:gd name="connsiteY33-1360" fmla="*/ 982586 h 1948394"/>
                <a:gd name="connsiteX34-1361" fmla="*/ 1961120 w 2523791"/>
                <a:gd name="connsiteY34-1362" fmla="*/ 1371687 h 1948394"/>
                <a:gd name="connsiteX35-1363" fmla="*/ 1909347 w 2523791"/>
                <a:gd name="connsiteY35-1364" fmla="*/ 1724276 h 1948394"/>
                <a:gd name="connsiteX36-1365" fmla="*/ 1730493 w 2523791"/>
                <a:gd name="connsiteY36-1366" fmla="*/ 1914998 h 1948394"/>
                <a:gd name="connsiteX37-1367" fmla="*/ 2523791 w 2523791"/>
                <a:gd name="connsiteY37-1368" fmla="*/ 1948394 h 1948394"/>
                <a:gd name="connsiteX0-1369" fmla="*/ 0 w 2542151"/>
                <a:gd name="connsiteY0-1370" fmla="*/ 1905063 h 1914998"/>
                <a:gd name="connsiteX1-1371" fmla="*/ 1049788 w 2542151"/>
                <a:gd name="connsiteY1-1372" fmla="*/ 1904444 h 1914998"/>
                <a:gd name="connsiteX2-1373" fmla="*/ 880346 w 2542151"/>
                <a:gd name="connsiteY2-1374" fmla="*/ 1718530 h 1914998"/>
                <a:gd name="connsiteX3-1375" fmla="*/ 839751 w 2542151"/>
                <a:gd name="connsiteY3-1376" fmla="*/ 1336700 h 1914998"/>
                <a:gd name="connsiteX4-1377" fmla="*/ 839751 w 2542151"/>
                <a:gd name="connsiteY4-1378" fmla="*/ 1186086 h 1914998"/>
                <a:gd name="connsiteX5-1379" fmla="*/ 1315127 w 2542151"/>
                <a:gd name="connsiteY5-1380" fmla="*/ 1186086 h 1914998"/>
                <a:gd name="connsiteX6-1381" fmla="*/ 1315127 w 2542151"/>
                <a:gd name="connsiteY6-1382" fmla="*/ 1495551 h 1914998"/>
                <a:gd name="connsiteX7-1383" fmla="*/ 1329836 w 2542151"/>
                <a:gd name="connsiteY7-1384" fmla="*/ 1652636 h 1914998"/>
                <a:gd name="connsiteX8-1385" fmla="*/ 1395141 w 2542151"/>
                <a:gd name="connsiteY8-1386" fmla="*/ 1686172 h 1914998"/>
                <a:gd name="connsiteX9-1387" fmla="*/ 1468095 w 2542151"/>
                <a:gd name="connsiteY9-1388" fmla="*/ 1643811 h 1914998"/>
                <a:gd name="connsiteX10-1389" fmla="*/ 1485745 w 2542151"/>
                <a:gd name="connsiteY10-1390" fmla="*/ 1422597 h 1914998"/>
                <a:gd name="connsiteX11-1391" fmla="*/ 1485745 w 2542151"/>
                <a:gd name="connsiteY11-1392" fmla="*/ 1290810 h 1914998"/>
                <a:gd name="connsiteX12-1393" fmla="*/ 1461035 w 2542151"/>
                <a:gd name="connsiteY12-1394" fmla="*/ 1130782 h 1914998"/>
                <a:gd name="connsiteX13-1395" fmla="*/ 1388081 w 2542151"/>
                <a:gd name="connsiteY13-1396" fmla="*/ 1064300 h 1914998"/>
                <a:gd name="connsiteX14-1397" fmla="*/ 1200990 w 2542151"/>
                <a:gd name="connsiteY14-1398" fmla="*/ 1046062 h 1914998"/>
                <a:gd name="connsiteX15-1399" fmla="*/ 1200990 w 2542151"/>
                <a:gd name="connsiteY15-1400" fmla="*/ 769544 h 1914998"/>
                <a:gd name="connsiteX16-1401" fmla="*/ 1410438 w 2542151"/>
                <a:gd name="connsiteY16-1402" fmla="*/ 756600 h 1914998"/>
                <a:gd name="connsiteX17-1403" fmla="*/ 1468095 w 2542151"/>
                <a:gd name="connsiteY17-1404" fmla="*/ 700120 h 1914998"/>
                <a:gd name="connsiteX18-1405" fmla="*/ 1485745 w 2542151"/>
                <a:gd name="connsiteY18-1406" fmla="*/ 563626 h 1914998"/>
                <a:gd name="connsiteX19-1407" fmla="*/ 1485745 w 2542151"/>
                <a:gd name="connsiteY19-1408" fmla="*/ 457726 h 1914998"/>
                <a:gd name="connsiteX20-1409" fmla="*/ 1465153 w 2542151"/>
                <a:gd name="connsiteY20-1410" fmla="*/ 325938 h 1914998"/>
                <a:gd name="connsiteX21-1411" fmla="*/ 1401024 w 2542151"/>
                <a:gd name="connsiteY21-1412" fmla="*/ 294168 h 1914998"/>
                <a:gd name="connsiteX22-1413" fmla="*/ 1333366 w 2542151"/>
                <a:gd name="connsiteY22-1414" fmla="*/ 327703 h 1914998"/>
                <a:gd name="connsiteX23-1415" fmla="*/ 1315127 w 2542151"/>
                <a:gd name="connsiteY23-1416" fmla="*/ 470669 h 1914998"/>
                <a:gd name="connsiteX24-1417" fmla="*/ 1315127 w 2542151"/>
                <a:gd name="connsiteY24-1418" fmla="*/ 627167 h 1914998"/>
                <a:gd name="connsiteX25-1419" fmla="*/ 839751 w 2542151"/>
                <a:gd name="connsiteY25-1420" fmla="*/ 627167 h 1914998"/>
                <a:gd name="connsiteX26-1421" fmla="*/ 839751 w 2542151"/>
                <a:gd name="connsiteY26-1422" fmla="*/ 464786 h 1914998"/>
                <a:gd name="connsiteX27-1423" fmla="*/ 964479 w 2542151"/>
                <a:gd name="connsiteY27-1424" fmla="*/ 95899 h 1914998"/>
                <a:gd name="connsiteX28-1425" fmla="*/ 1361017 w 2542151"/>
                <a:gd name="connsiteY28-1426" fmla="*/ 0 h 1914998"/>
                <a:gd name="connsiteX29-1427" fmla="*/ 1822273 w 2542151"/>
                <a:gd name="connsiteY29-1428" fmla="*/ 132872 h 1914998"/>
                <a:gd name="connsiteX30-1429" fmla="*/ 1943470 w 2542151"/>
                <a:gd name="connsiteY30-1430" fmla="*/ 502090 h 1914998"/>
                <a:gd name="connsiteX31-1431" fmla="*/ 1899933 w 2542151"/>
                <a:gd name="connsiteY31-1432" fmla="*/ 733150 h 1914998"/>
                <a:gd name="connsiteX32-1433" fmla="*/ 1746966 w 2542151"/>
                <a:gd name="connsiteY32-1434" fmla="*/ 863089 h 1914998"/>
                <a:gd name="connsiteX33-1435" fmla="*/ 1908170 w 2542151"/>
                <a:gd name="connsiteY33-1436" fmla="*/ 982586 h 1914998"/>
                <a:gd name="connsiteX34-1437" fmla="*/ 1961120 w 2542151"/>
                <a:gd name="connsiteY34-1438" fmla="*/ 1371687 h 1914998"/>
                <a:gd name="connsiteX35-1439" fmla="*/ 1909347 w 2542151"/>
                <a:gd name="connsiteY35-1440" fmla="*/ 1724276 h 1914998"/>
                <a:gd name="connsiteX36-1441" fmla="*/ 1730493 w 2542151"/>
                <a:gd name="connsiteY36-1442" fmla="*/ 1914998 h 1914998"/>
                <a:gd name="connsiteX37-1443" fmla="*/ 2542151 w 2542151"/>
                <a:gd name="connsiteY37-1444" fmla="*/ 1911674 h 1914998"/>
                <a:gd name="connsiteX0-1445" fmla="*/ 0 w 2542151"/>
                <a:gd name="connsiteY0-1446" fmla="*/ 1905063 h 1914998"/>
                <a:gd name="connsiteX1-1447" fmla="*/ 1049788 w 2542151"/>
                <a:gd name="connsiteY1-1448" fmla="*/ 1904444 h 1914998"/>
                <a:gd name="connsiteX2-1449" fmla="*/ 880346 w 2542151"/>
                <a:gd name="connsiteY2-1450" fmla="*/ 1718530 h 1914998"/>
                <a:gd name="connsiteX3-1451" fmla="*/ 839751 w 2542151"/>
                <a:gd name="connsiteY3-1452" fmla="*/ 1336700 h 1914998"/>
                <a:gd name="connsiteX4-1453" fmla="*/ 839751 w 2542151"/>
                <a:gd name="connsiteY4-1454" fmla="*/ 1186086 h 1914998"/>
                <a:gd name="connsiteX5-1455" fmla="*/ 1315127 w 2542151"/>
                <a:gd name="connsiteY5-1456" fmla="*/ 1186086 h 1914998"/>
                <a:gd name="connsiteX6-1457" fmla="*/ 1315127 w 2542151"/>
                <a:gd name="connsiteY6-1458" fmla="*/ 1495551 h 1914998"/>
                <a:gd name="connsiteX7-1459" fmla="*/ 1329836 w 2542151"/>
                <a:gd name="connsiteY7-1460" fmla="*/ 1652636 h 1914998"/>
                <a:gd name="connsiteX8-1461" fmla="*/ 1395141 w 2542151"/>
                <a:gd name="connsiteY8-1462" fmla="*/ 1686172 h 1914998"/>
                <a:gd name="connsiteX9-1463" fmla="*/ 1468095 w 2542151"/>
                <a:gd name="connsiteY9-1464" fmla="*/ 1643811 h 1914998"/>
                <a:gd name="connsiteX10-1465" fmla="*/ 1485745 w 2542151"/>
                <a:gd name="connsiteY10-1466" fmla="*/ 1422597 h 1914998"/>
                <a:gd name="connsiteX11-1467" fmla="*/ 1485745 w 2542151"/>
                <a:gd name="connsiteY11-1468" fmla="*/ 1290810 h 1914998"/>
                <a:gd name="connsiteX12-1469" fmla="*/ 1461035 w 2542151"/>
                <a:gd name="connsiteY12-1470" fmla="*/ 1130782 h 1914998"/>
                <a:gd name="connsiteX13-1471" fmla="*/ 1388081 w 2542151"/>
                <a:gd name="connsiteY13-1472" fmla="*/ 1064300 h 1914998"/>
                <a:gd name="connsiteX14-1473" fmla="*/ 1200990 w 2542151"/>
                <a:gd name="connsiteY14-1474" fmla="*/ 1046062 h 1914998"/>
                <a:gd name="connsiteX15-1475" fmla="*/ 1200990 w 2542151"/>
                <a:gd name="connsiteY15-1476" fmla="*/ 769544 h 1914998"/>
                <a:gd name="connsiteX16-1477" fmla="*/ 1410438 w 2542151"/>
                <a:gd name="connsiteY16-1478" fmla="*/ 756600 h 1914998"/>
                <a:gd name="connsiteX17-1479" fmla="*/ 1468095 w 2542151"/>
                <a:gd name="connsiteY17-1480" fmla="*/ 700120 h 1914998"/>
                <a:gd name="connsiteX18-1481" fmla="*/ 1485745 w 2542151"/>
                <a:gd name="connsiteY18-1482" fmla="*/ 563626 h 1914998"/>
                <a:gd name="connsiteX19-1483" fmla="*/ 1485745 w 2542151"/>
                <a:gd name="connsiteY19-1484" fmla="*/ 457726 h 1914998"/>
                <a:gd name="connsiteX20-1485" fmla="*/ 1465153 w 2542151"/>
                <a:gd name="connsiteY20-1486" fmla="*/ 325938 h 1914998"/>
                <a:gd name="connsiteX21-1487" fmla="*/ 1401024 w 2542151"/>
                <a:gd name="connsiteY21-1488" fmla="*/ 294168 h 1914998"/>
                <a:gd name="connsiteX22-1489" fmla="*/ 1333366 w 2542151"/>
                <a:gd name="connsiteY22-1490" fmla="*/ 327703 h 1914998"/>
                <a:gd name="connsiteX23-1491" fmla="*/ 1315127 w 2542151"/>
                <a:gd name="connsiteY23-1492" fmla="*/ 470669 h 1914998"/>
                <a:gd name="connsiteX24-1493" fmla="*/ 1315127 w 2542151"/>
                <a:gd name="connsiteY24-1494" fmla="*/ 627167 h 1914998"/>
                <a:gd name="connsiteX25-1495" fmla="*/ 839751 w 2542151"/>
                <a:gd name="connsiteY25-1496" fmla="*/ 627167 h 1914998"/>
                <a:gd name="connsiteX26-1497" fmla="*/ 839751 w 2542151"/>
                <a:gd name="connsiteY26-1498" fmla="*/ 464786 h 1914998"/>
                <a:gd name="connsiteX27-1499" fmla="*/ 964479 w 2542151"/>
                <a:gd name="connsiteY27-1500" fmla="*/ 95899 h 1914998"/>
                <a:gd name="connsiteX28-1501" fmla="*/ 1361017 w 2542151"/>
                <a:gd name="connsiteY28-1502" fmla="*/ 0 h 1914998"/>
                <a:gd name="connsiteX29-1503" fmla="*/ 1822273 w 2542151"/>
                <a:gd name="connsiteY29-1504" fmla="*/ 132872 h 1914998"/>
                <a:gd name="connsiteX30-1505" fmla="*/ 1943470 w 2542151"/>
                <a:gd name="connsiteY30-1506" fmla="*/ 502090 h 1914998"/>
                <a:gd name="connsiteX31-1507" fmla="*/ 1899933 w 2542151"/>
                <a:gd name="connsiteY31-1508" fmla="*/ 733150 h 1914998"/>
                <a:gd name="connsiteX32-1509" fmla="*/ 1746966 w 2542151"/>
                <a:gd name="connsiteY32-1510" fmla="*/ 863089 h 1914998"/>
                <a:gd name="connsiteX33-1511" fmla="*/ 1908170 w 2542151"/>
                <a:gd name="connsiteY33-1512" fmla="*/ 982586 h 1914998"/>
                <a:gd name="connsiteX34-1513" fmla="*/ 1961120 w 2542151"/>
                <a:gd name="connsiteY34-1514" fmla="*/ 1371687 h 1914998"/>
                <a:gd name="connsiteX35-1515" fmla="*/ 1909347 w 2542151"/>
                <a:gd name="connsiteY35-1516" fmla="*/ 1724276 h 1914998"/>
                <a:gd name="connsiteX36-1517" fmla="*/ 1730493 w 2542151"/>
                <a:gd name="connsiteY36-1518" fmla="*/ 1914998 h 1914998"/>
                <a:gd name="connsiteX37-1519" fmla="*/ 2542151 w 2542151"/>
                <a:gd name="connsiteY37-1520" fmla="*/ 1911674 h 1914998"/>
                <a:gd name="connsiteX0-1521" fmla="*/ 0 w 2542151"/>
                <a:gd name="connsiteY0-1522" fmla="*/ 1905063 h 1915032"/>
                <a:gd name="connsiteX1-1523" fmla="*/ 1049788 w 2542151"/>
                <a:gd name="connsiteY1-1524" fmla="*/ 1904444 h 1915032"/>
                <a:gd name="connsiteX2-1525" fmla="*/ 880346 w 2542151"/>
                <a:gd name="connsiteY2-1526" fmla="*/ 1718530 h 1915032"/>
                <a:gd name="connsiteX3-1527" fmla="*/ 839751 w 2542151"/>
                <a:gd name="connsiteY3-1528" fmla="*/ 1336700 h 1915032"/>
                <a:gd name="connsiteX4-1529" fmla="*/ 839751 w 2542151"/>
                <a:gd name="connsiteY4-1530" fmla="*/ 1186086 h 1915032"/>
                <a:gd name="connsiteX5-1531" fmla="*/ 1315127 w 2542151"/>
                <a:gd name="connsiteY5-1532" fmla="*/ 1186086 h 1915032"/>
                <a:gd name="connsiteX6-1533" fmla="*/ 1315127 w 2542151"/>
                <a:gd name="connsiteY6-1534" fmla="*/ 1495551 h 1915032"/>
                <a:gd name="connsiteX7-1535" fmla="*/ 1329836 w 2542151"/>
                <a:gd name="connsiteY7-1536" fmla="*/ 1652636 h 1915032"/>
                <a:gd name="connsiteX8-1537" fmla="*/ 1395141 w 2542151"/>
                <a:gd name="connsiteY8-1538" fmla="*/ 1686172 h 1915032"/>
                <a:gd name="connsiteX9-1539" fmla="*/ 1468095 w 2542151"/>
                <a:gd name="connsiteY9-1540" fmla="*/ 1643811 h 1915032"/>
                <a:gd name="connsiteX10-1541" fmla="*/ 1485745 w 2542151"/>
                <a:gd name="connsiteY10-1542" fmla="*/ 1422597 h 1915032"/>
                <a:gd name="connsiteX11-1543" fmla="*/ 1485745 w 2542151"/>
                <a:gd name="connsiteY11-1544" fmla="*/ 1290810 h 1915032"/>
                <a:gd name="connsiteX12-1545" fmla="*/ 1461035 w 2542151"/>
                <a:gd name="connsiteY12-1546" fmla="*/ 1130782 h 1915032"/>
                <a:gd name="connsiteX13-1547" fmla="*/ 1388081 w 2542151"/>
                <a:gd name="connsiteY13-1548" fmla="*/ 1064300 h 1915032"/>
                <a:gd name="connsiteX14-1549" fmla="*/ 1200990 w 2542151"/>
                <a:gd name="connsiteY14-1550" fmla="*/ 1046062 h 1915032"/>
                <a:gd name="connsiteX15-1551" fmla="*/ 1200990 w 2542151"/>
                <a:gd name="connsiteY15-1552" fmla="*/ 769544 h 1915032"/>
                <a:gd name="connsiteX16-1553" fmla="*/ 1410438 w 2542151"/>
                <a:gd name="connsiteY16-1554" fmla="*/ 756600 h 1915032"/>
                <a:gd name="connsiteX17-1555" fmla="*/ 1468095 w 2542151"/>
                <a:gd name="connsiteY17-1556" fmla="*/ 700120 h 1915032"/>
                <a:gd name="connsiteX18-1557" fmla="*/ 1485745 w 2542151"/>
                <a:gd name="connsiteY18-1558" fmla="*/ 563626 h 1915032"/>
                <a:gd name="connsiteX19-1559" fmla="*/ 1485745 w 2542151"/>
                <a:gd name="connsiteY19-1560" fmla="*/ 457726 h 1915032"/>
                <a:gd name="connsiteX20-1561" fmla="*/ 1465153 w 2542151"/>
                <a:gd name="connsiteY20-1562" fmla="*/ 325938 h 1915032"/>
                <a:gd name="connsiteX21-1563" fmla="*/ 1401024 w 2542151"/>
                <a:gd name="connsiteY21-1564" fmla="*/ 294168 h 1915032"/>
                <a:gd name="connsiteX22-1565" fmla="*/ 1333366 w 2542151"/>
                <a:gd name="connsiteY22-1566" fmla="*/ 327703 h 1915032"/>
                <a:gd name="connsiteX23-1567" fmla="*/ 1315127 w 2542151"/>
                <a:gd name="connsiteY23-1568" fmla="*/ 470669 h 1915032"/>
                <a:gd name="connsiteX24-1569" fmla="*/ 1315127 w 2542151"/>
                <a:gd name="connsiteY24-1570" fmla="*/ 627167 h 1915032"/>
                <a:gd name="connsiteX25-1571" fmla="*/ 839751 w 2542151"/>
                <a:gd name="connsiteY25-1572" fmla="*/ 627167 h 1915032"/>
                <a:gd name="connsiteX26-1573" fmla="*/ 839751 w 2542151"/>
                <a:gd name="connsiteY26-1574" fmla="*/ 464786 h 1915032"/>
                <a:gd name="connsiteX27-1575" fmla="*/ 964479 w 2542151"/>
                <a:gd name="connsiteY27-1576" fmla="*/ 95899 h 1915032"/>
                <a:gd name="connsiteX28-1577" fmla="*/ 1361017 w 2542151"/>
                <a:gd name="connsiteY28-1578" fmla="*/ 0 h 1915032"/>
                <a:gd name="connsiteX29-1579" fmla="*/ 1822273 w 2542151"/>
                <a:gd name="connsiteY29-1580" fmla="*/ 132872 h 1915032"/>
                <a:gd name="connsiteX30-1581" fmla="*/ 1943470 w 2542151"/>
                <a:gd name="connsiteY30-1582" fmla="*/ 502090 h 1915032"/>
                <a:gd name="connsiteX31-1583" fmla="*/ 1899933 w 2542151"/>
                <a:gd name="connsiteY31-1584" fmla="*/ 733150 h 1915032"/>
                <a:gd name="connsiteX32-1585" fmla="*/ 1746966 w 2542151"/>
                <a:gd name="connsiteY32-1586" fmla="*/ 863089 h 1915032"/>
                <a:gd name="connsiteX33-1587" fmla="*/ 1908170 w 2542151"/>
                <a:gd name="connsiteY33-1588" fmla="*/ 982586 h 1915032"/>
                <a:gd name="connsiteX34-1589" fmla="*/ 1961120 w 2542151"/>
                <a:gd name="connsiteY34-1590" fmla="*/ 1371687 h 1915032"/>
                <a:gd name="connsiteX35-1591" fmla="*/ 1909347 w 2542151"/>
                <a:gd name="connsiteY35-1592" fmla="*/ 1724276 h 1915032"/>
                <a:gd name="connsiteX36-1593" fmla="*/ 1730493 w 2542151"/>
                <a:gd name="connsiteY36-1594" fmla="*/ 1914998 h 1915032"/>
                <a:gd name="connsiteX37-1595" fmla="*/ 2542151 w 2542151"/>
                <a:gd name="connsiteY37-1596" fmla="*/ 1911674 h 1915032"/>
                <a:gd name="connsiteX0-1597" fmla="*/ 0 w 2549495"/>
                <a:gd name="connsiteY0-1598" fmla="*/ 1905063 h 1915347"/>
                <a:gd name="connsiteX1-1599" fmla="*/ 1049788 w 2549495"/>
                <a:gd name="connsiteY1-1600" fmla="*/ 1904444 h 1915347"/>
                <a:gd name="connsiteX2-1601" fmla="*/ 880346 w 2549495"/>
                <a:gd name="connsiteY2-1602" fmla="*/ 1718530 h 1915347"/>
                <a:gd name="connsiteX3-1603" fmla="*/ 839751 w 2549495"/>
                <a:gd name="connsiteY3-1604" fmla="*/ 1336700 h 1915347"/>
                <a:gd name="connsiteX4-1605" fmla="*/ 839751 w 2549495"/>
                <a:gd name="connsiteY4-1606" fmla="*/ 1186086 h 1915347"/>
                <a:gd name="connsiteX5-1607" fmla="*/ 1315127 w 2549495"/>
                <a:gd name="connsiteY5-1608" fmla="*/ 1186086 h 1915347"/>
                <a:gd name="connsiteX6-1609" fmla="*/ 1315127 w 2549495"/>
                <a:gd name="connsiteY6-1610" fmla="*/ 1495551 h 1915347"/>
                <a:gd name="connsiteX7-1611" fmla="*/ 1329836 w 2549495"/>
                <a:gd name="connsiteY7-1612" fmla="*/ 1652636 h 1915347"/>
                <a:gd name="connsiteX8-1613" fmla="*/ 1395141 w 2549495"/>
                <a:gd name="connsiteY8-1614" fmla="*/ 1686172 h 1915347"/>
                <a:gd name="connsiteX9-1615" fmla="*/ 1468095 w 2549495"/>
                <a:gd name="connsiteY9-1616" fmla="*/ 1643811 h 1915347"/>
                <a:gd name="connsiteX10-1617" fmla="*/ 1485745 w 2549495"/>
                <a:gd name="connsiteY10-1618" fmla="*/ 1422597 h 1915347"/>
                <a:gd name="connsiteX11-1619" fmla="*/ 1485745 w 2549495"/>
                <a:gd name="connsiteY11-1620" fmla="*/ 1290810 h 1915347"/>
                <a:gd name="connsiteX12-1621" fmla="*/ 1461035 w 2549495"/>
                <a:gd name="connsiteY12-1622" fmla="*/ 1130782 h 1915347"/>
                <a:gd name="connsiteX13-1623" fmla="*/ 1388081 w 2549495"/>
                <a:gd name="connsiteY13-1624" fmla="*/ 1064300 h 1915347"/>
                <a:gd name="connsiteX14-1625" fmla="*/ 1200990 w 2549495"/>
                <a:gd name="connsiteY14-1626" fmla="*/ 1046062 h 1915347"/>
                <a:gd name="connsiteX15-1627" fmla="*/ 1200990 w 2549495"/>
                <a:gd name="connsiteY15-1628" fmla="*/ 769544 h 1915347"/>
                <a:gd name="connsiteX16-1629" fmla="*/ 1410438 w 2549495"/>
                <a:gd name="connsiteY16-1630" fmla="*/ 756600 h 1915347"/>
                <a:gd name="connsiteX17-1631" fmla="*/ 1468095 w 2549495"/>
                <a:gd name="connsiteY17-1632" fmla="*/ 700120 h 1915347"/>
                <a:gd name="connsiteX18-1633" fmla="*/ 1485745 w 2549495"/>
                <a:gd name="connsiteY18-1634" fmla="*/ 563626 h 1915347"/>
                <a:gd name="connsiteX19-1635" fmla="*/ 1485745 w 2549495"/>
                <a:gd name="connsiteY19-1636" fmla="*/ 457726 h 1915347"/>
                <a:gd name="connsiteX20-1637" fmla="*/ 1465153 w 2549495"/>
                <a:gd name="connsiteY20-1638" fmla="*/ 325938 h 1915347"/>
                <a:gd name="connsiteX21-1639" fmla="*/ 1401024 w 2549495"/>
                <a:gd name="connsiteY21-1640" fmla="*/ 294168 h 1915347"/>
                <a:gd name="connsiteX22-1641" fmla="*/ 1333366 w 2549495"/>
                <a:gd name="connsiteY22-1642" fmla="*/ 327703 h 1915347"/>
                <a:gd name="connsiteX23-1643" fmla="*/ 1315127 w 2549495"/>
                <a:gd name="connsiteY23-1644" fmla="*/ 470669 h 1915347"/>
                <a:gd name="connsiteX24-1645" fmla="*/ 1315127 w 2549495"/>
                <a:gd name="connsiteY24-1646" fmla="*/ 627167 h 1915347"/>
                <a:gd name="connsiteX25-1647" fmla="*/ 839751 w 2549495"/>
                <a:gd name="connsiteY25-1648" fmla="*/ 627167 h 1915347"/>
                <a:gd name="connsiteX26-1649" fmla="*/ 839751 w 2549495"/>
                <a:gd name="connsiteY26-1650" fmla="*/ 464786 h 1915347"/>
                <a:gd name="connsiteX27-1651" fmla="*/ 964479 w 2549495"/>
                <a:gd name="connsiteY27-1652" fmla="*/ 95899 h 1915347"/>
                <a:gd name="connsiteX28-1653" fmla="*/ 1361017 w 2549495"/>
                <a:gd name="connsiteY28-1654" fmla="*/ 0 h 1915347"/>
                <a:gd name="connsiteX29-1655" fmla="*/ 1822273 w 2549495"/>
                <a:gd name="connsiteY29-1656" fmla="*/ 132872 h 1915347"/>
                <a:gd name="connsiteX30-1657" fmla="*/ 1943470 w 2549495"/>
                <a:gd name="connsiteY30-1658" fmla="*/ 502090 h 1915347"/>
                <a:gd name="connsiteX31-1659" fmla="*/ 1899933 w 2549495"/>
                <a:gd name="connsiteY31-1660" fmla="*/ 733150 h 1915347"/>
                <a:gd name="connsiteX32-1661" fmla="*/ 1746966 w 2549495"/>
                <a:gd name="connsiteY32-1662" fmla="*/ 863089 h 1915347"/>
                <a:gd name="connsiteX33-1663" fmla="*/ 1908170 w 2549495"/>
                <a:gd name="connsiteY33-1664" fmla="*/ 982586 h 1915347"/>
                <a:gd name="connsiteX34-1665" fmla="*/ 1961120 w 2549495"/>
                <a:gd name="connsiteY34-1666" fmla="*/ 1371687 h 1915347"/>
                <a:gd name="connsiteX35-1667" fmla="*/ 1909347 w 2549495"/>
                <a:gd name="connsiteY35-1668" fmla="*/ 1724276 h 1915347"/>
                <a:gd name="connsiteX36-1669" fmla="*/ 1730493 w 2549495"/>
                <a:gd name="connsiteY36-1670" fmla="*/ 1914998 h 1915347"/>
                <a:gd name="connsiteX37-1671" fmla="*/ 2549495 w 2549495"/>
                <a:gd name="connsiteY37-1672" fmla="*/ 1915347 h 1915347"/>
                <a:gd name="connsiteX0-1673" fmla="*/ 0 w 2549495"/>
                <a:gd name="connsiteY0-1674" fmla="*/ 1905063 h 1915347"/>
                <a:gd name="connsiteX1-1675" fmla="*/ 1049788 w 2549495"/>
                <a:gd name="connsiteY1-1676" fmla="*/ 1904444 h 1915347"/>
                <a:gd name="connsiteX2-1677" fmla="*/ 880346 w 2549495"/>
                <a:gd name="connsiteY2-1678" fmla="*/ 1718530 h 1915347"/>
                <a:gd name="connsiteX3-1679" fmla="*/ 839751 w 2549495"/>
                <a:gd name="connsiteY3-1680" fmla="*/ 1336700 h 1915347"/>
                <a:gd name="connsiteX4-1681" fmla="*/ 839751 w 2549495"/>
                <a:gd name="connsiteY4-1682" fmla="*/ 1186086 h 1915347"/>
                <a:gd name="connsiteX5-1683" fmla="*/ 1315127 w 2549495"/>
                <a:gd name="connsiteY5-1684" fmla="*/ 1186086 h 1915347"/>
                <a:gd name="connsiteX6-1685" fmla="*/ 1315127 w 2549495"/>
                <a:gd name="connsiteY6-1686" fmla="*/ 1495551 h 1915347"/>
                <a:gd name="connsiteX7-1687" fmla="*/ 1329836 w 2549495"/>
                <a:gd name="connsiteY7-1688" fmla="*/ 1652636 h 1915347"/>
                <a:gd name="connsiteX8-1689" fmla="*/ 1395141 w 2549495"/>
                <a:gd name="connsiteY8-1690" fmla="*/ 1686172 h 1915347"/>
                <a:gd name="connsiteX9-1691" fmla="*/ 1468095 w 2549495"/>
                <a:gd name="connsiteY9-1692" fmla="*/ 1643811 h 1915347"/>
                <a:gd name="connsiteX10-1693" fmla="*/ 1485745 w 2549495"/>
                <a:gd name="connsiteY10-1694" fmla="*/ 1422597 h 1915347"/>
                <a:gd name="connsiteX11-1695" fmla="*/ 1485745 w 2549495"/>
                <a:gd name="connsiteY11-1696" fmla="*/ 1290810 h 1915347"/>
                <a:gd name="connsiteX12-1697" fmla="*/ 1461035 w 2549495"/>
                <a:gd name="connsiteY12-1698" fmla="*/ 1130782 h 1915347"/>
                <a:gd name="connsiteX13-1699" fmla="*/ 1388081 w 2549495"/>
                <a:gd name="connsiteY13-1700" fmla="*/ 1064300 h 1915347"/>
                <a:gd name="connsiteX14-1701" fmla="*/ 1200990 w 2549495"/>
                <a:gd name="connsiteY14-1702" fmla="*/ 1046062 h 1915347"/>
                <a:gd name="connsiteX15-1703" fmla="*/ 1200990 w 2549495"/>
                <a:gd name="connsiteY15-1704" fmla="*/ 769544 h 1915347"/>
                <a:gd name="connsiteX16-1705" fmla="*/ 1410438 w 2549495"/>
                <a:gd name="connsiteY16-1706" fmla="*/ 756600 h 1915347"/>
                <a:gd name="connsiteX17-1707" fmla="*/ 1468095 w 2549495"/>
                <a:gd name="connsiteY17-1708" fmla="*/ 700120 h 1915347"/>
                <a:gd name="connsiteX18-1709" fmla="*/ 1485745 w 2549495"/>
                <a:gd name="connsiteY18-1710" fmla="*/ 563626 h 1915347"/>
                <a:gd name="connsiteX19-1711" fmla="*/ 1485745 w 2549495"/>
                <a:gd name="connsiteY19-1712" fmla="*/ 457726 h 1915347"/>
                <a:gd name="connsiteX20-1713" fmla="*/ 1465153 w 2549495"/>
                <a:gd name="connsiteY20-1714" fmla="*/ 325938 h 1915347"/>
                <a:gd name="connsiteX21-1715" fmla="*/ 1401024 w 2549495"/>
                <a:gd name="connsiteY21-1716" fmla="*/ 294168 h 1915347"/>
                <a:gd name="connsiteX22-1717" fmla="*/ 1333366 w 2549495"/>
                <a:gd name="connsiteY22-1718" fmla="*/ 327703 h 1915347"/>
                <a:gd name="connsiteX23-1719" fmla="*/ 1315127 w 2549495"/>
                <a:gd name="connsiteY23-1720" fmla="*/ 470669 h 1915347"/>
                <a:gd name="connsiteX24-1721" fmla="*/ 1315127 w 2549495"/>
                <a:gd name="connsiteY24-1722" fmla="*/ 627167 h 1915347"/>
                <a:gd name="connsiteX25-1723" fmla="*/ 839751 w 2549495"/>
                <a:gd name="connsiteY25-1724" fmla="*/ 627167 h 1915347"/>
                <a:gd name="connsiteX26-1725" fmla="*/ 839751 w 2549495"/>
                <a:gd name="connsiteY26-1726" fmla="*/ 464786 h 1915347"/>
                <a:gd name="connsiteX27-1727" fmla="*/ 964479 w 2549495"/>
                <a:gd name="connsiteY27-1728" fmla="*/ 95899 h 1915347"/>
                <a:gd name="connsiteX28-1729" fmla="*/ 1361017 w 2549495"/>
                <a:gd name="connsiteY28-1730" fmla="*/ 0 h 1915347"/>
                <a:gd name="connsiteX29-1731" fmla="*/ 1822273 w 2549495"/>
                <a:gd name="connsiteY29-1732" fmla="*/ 132872 h 1915347"/>
                <a:gd name="connsiteX30-1733" fmla="*/ 1943470 w 2549495"/>
                <a:gd name="connsiteY30-1734" fmla="*/ 502090 h 1915347"/>
                <a:gd name="connsiteX31-1735" fmla="*/ 1899933 w 2549495"/>
                <a:gd name="connsiteY31-1736" fmla="*/ 733150 h 1915347"/>
                <a:gd name="connsiteX32-1737" fmla="*/ 1746966 w 2549495"/>
                <a:gd name="connsiteY32-1738" fmla="*/ 863089 h 1915347"/>
                <a:gd name="connsiteX33-1739" fmla="*/ 1908170 w 2549495"/>
                <a:gd name="connsiteY33-1740" fmla="*/ 982586 h 1915347"/>
                <a:gd name="connsiteX34-1741" fmla="*/ 1961120 w 2549495"/>
                <a:gd name="connsiteY34-1742" fmla="*/ 1371687 h 1915347"/>
                <a:gd name="connsiteX35-1743" fmla="*/ 1909347 w 2549495"/>
                <a:gd name="connsiteY35-1744" fmla="*/ 1724276 h 1915347"/>
                <a:gd name="connsiteX36-1745" fmla="*/ 1730493 w 2549495"/>
                <a:gd name="connsiteY36-1746" fmla="*/ 1914998 h 1915347"/>
                <a:gd name="connsiteX37-1747" fmla="*/ 2549495 w 2549495"/>
                <a:gd name="connsiteY37-1748" fmla="*/ 1915347 h 1915347"/>
                <a:gd name="connsiteX0-1749" fmla="*/ 0 w 4146831"/>
                <a:gd name="connsiteY0-1750" fmla="*/ 1921587 h 1921587"/>
                <a:gd name="connsiteX1-1751" fmla="*/ 2647124 w 4146831"/>
                <a:gd name="connsiteY1-1752" fmla="*/ 1904444 h 1921587"/>
                <a:gd name="connsiteX2-1753" fmla="*/ 2477682 w 4146831"/>
                <a:gd name="connsiteY2-1754" fmla="*/ 1718530 h 1921587"/>
                <a:gd name="connsiteX3-1755" fmla="*/ 2437087 w 4146831"/>
                <a:gd name="connsiteY3-1756" fmla="*/ 1336700 h 1921587"/>
                <a:gd name="connsiteX4-1757" fmla="*/ 2437087 w 4146831"/>
                <a:gd name="connsiteY4-1758" fmla="*/ 1186086 h 1921587"/>
                <a:gd name="connsiteX5-1759" fmla="*/ 2912463 w 4146831"/>
                <a:gd name="connsiteY5-1760" fmla="*/ 1186086 h 1921587"/>
                <a:gd name="connsiteX6-1761" fmla="*/ 2912463 w 4146831"/>
                <a:gd name="connsiteY6-1762" fmla="*/ 1495551 h 1921587"/>
                <a:gd name="connsiteX7-1763" fmla="*/ 2927172 w 4146831"/>
                <a:gd name="connsiteY7-1764" fmla="*/ 1652636 h 1921587"/>
                <a:gd name="connsiteX8-1765" fmla="*/ 2992477 w 4146831"/>
                <a:gd name="connsiteY8-1766" fmla="*/ 1686172 h 1921587"/>
                <a:gd name="connsiteX9-1767" fmla="*/ 3065431 w 4146831"/>
                <a:gd name="connsiteY9-1768" fmla="*/ 1643811 h 1921587"/>
                <a:gd name="connsiteX10-1769" fmla="*/ 3083081 w 4146831"/>
                <a:gd name="connsiteY10-1770" fmla="*/ 1422597 h 1921587"/>
                <a:gd name="connsiteX11-1771" fmla="*/ 3083081 w 4146831"/>
                <a:gd name="connsiteY11-1772" fmla="*/ 1290810 h 1921587"/>
                <a:gd name="connsiteX12-1773" fmla="*/ 3058371 w 4146831"/>
                <a:gd name="connsiteY12-1774" fmla="*/ 1130782 h 1921587"/>
                <a:gd name="connsiteX13-1775" fmla="*/ 2985417 w 4146831"/>
                <a:gd name="connsiteY13-1776" fmla="*/ 1064300 h 1921587"/>
                <a:gd name="connsiteX14-1777" fmla="*/ 2798326 w 4146831"/>
                <a:gd name="connsiteY14-1778" fmla="*/ 1046062 h 1921587"/>
                <a:gd name="connsiteX15-1779" fmla="*/ 2798326 w 4146831"/>
                <a:gd name="connsiteY15-1780" fmla="*/ 769544 h 1921587"/>
                <a:gd name="connsiteX16-1781" fmla="*/ 3007774 w 4146831"/>
                <a:gd name="connsiteY16-1782" fmla="*/ 756600 h 1921587"/>
                <a:gd name="connsiteX17-1783" fmla="*/ 3065431 w 4146831"/>
                <a:gd name="connsiteY17-1784" fmla="*/ 700120 h 1921587"/>
                <a:gd name="connsiteX18-1785" fmla="*/ 3083081 w 4146831"/>
                <a:gd name="connsiteY18-1786" fmla="*/ 563626 h 1921587"/>
                <a:gd name="connsiteX19-1787" fmla="*/ 3083081 w 4146831"/>
                <a:gd name="connsiteY19-1788" fmla="*/ 457726 h 1921587"/>
                <a:gd name="connsiteX20-1789" fmla="*/ 3062489 w 4146831"/>
                <a:gd name="connsiteY20-1790" fmla="*/ 325938 h 1921587"/>
                <a:gd name="connsiteX21-1791" fmla="*/ 2998360 w 4146831"/>
                <a:gd name="connsiteY21-1792" fmla="*/ 294168 h 1921587"/>
                <a:gd name="connsiteX22-1793" fmla="*/ 2930702 w 4146831"/>
                <a:gd name="connsiteY22-1794" fmla="*/ 327703 h 1921587"/>
                <a:gd name="connsiteX23-1795" fmla="*/ 2912463 w 4146831"/>
                <a:gd name="connsiteY23-1796" fmla="*/ 470669 h 1921587"/>
                <a:gd name="connsiteX24-1797" fmla="*/ 2912463 w 4146831"/>
                <a:gd name="connsiteY24-1798" fmla="*/ 627167 h 1921587"/>
                <a:gd name="connsiteX25-1799" fmla="*/ 2437087 w 4146831"/>
                <a:gd name="connsiteY25-1800" fmla="*/ 627167 h 1921587"/>
                <a:gd name="connsiteX26-1801" fmla="*/ 2437087 w 4146831"/>
                <a:gd name="connsiteY26-1802" fmla="*/ 464786 h 1921587"/>
                <a:gd name="connsiteX27-1803" fmla="*/ 2561815 w 4146831"/>
                <a:gd name="connsiteY27-1804" fmla="*/ 95899 h 1921587"/>
                <a:gd name="connsiteX28-1805" fmla="*/ 2958353 w 4146831"/>
                <a:gd name="connsiteY28-1806" fmla="*/ 0 h 1921587"/>
                <a:gd name="connsiteX29-1807" fmla="*/ 3419609 w 4146831"/>
                <a:gd name="connsiteY29-1808" fmla="*/ 132872 h 1921587"/>
                <a:gd name="connsiteX30-1809" fmla="*/ 3540806 w 4146831"/>
                <a:gd name="connsiteY30-1810" fmla="*/ 502090 h 1921587"/>
                <a:gd name="connsiteX31-1811" fmla="*/ 3497269 w 4146831"/>
                <a:gd name="connsiteY31-1812" fmla="*/ 733150 h 1921587"/>
                <a:gd name="connsiteX32-1813" fmla="*/ 3344302 w 4146831"/>
                <a:gd name="connsiteY32-1814" fmla="*/ 863089 h 1921587"/>
                <a:gd name="connsiteX33-1815" fmla="*/ 3505506 w 4146831"/>
                <a:gd name="connsiteY33-1816" fmla="*/ 982586 h 1921587"/>
                <a:gd name="connsiteX34-1817" fmla="*/ 3558456 w 4146831"/>
                <a:gd name="connsiteY34-1818" fmla="*/ 1371687 h 1921587"/>
                <a:gd name="connsiteX35-1819" fmla="*/ 3506683 w 4146831"/>
                <a:gd name="connsiteY35-1820" fmla="*/ 1724276 h 1921587"/>
                <a:gd name="connsiteX36-1821" fmla="*/ 3327829 w 4146831"/>
                <a:gd name="connsiteY36-1822" fmla="*/ 1914998 h 1921587"/>
                <a:gd name="connsiteX37-1823" fmla="*/ 4146831 w 4146831"/>
                <a:gd name="connsiteY37-1824" fmla="*/ 1915347 h 1921587"/>
                <a:gd name="connsiteX0-1825" fmla="*/ 0 w 4389185"/>
                <a:gd name="connsiteY0-1826" fmla="*/ 1906899 h 1915347"/>
                <a:gd name="connsiteX1-1827" fmla="*/ 2889478 w 4389185"/>
                <a:gd name="connsiteY1-1828" fmla="*/ 1904444 h 1915347"/>
                <a:gd name="connsiteX2-1829" fmla="*/ 2720036 w 4389185"/>
                <a:gd name="connsiteY2-1830" fmla="*/ 1718530 h 1915347"/>
                <a:gd name="connsiteX3-1831" fmla="*/ 2679441 w 4389185"/>
                <a:gd name="connsiteY3-1832" fmla="*/ 1336700 h 1915347"/>
                <a:gd name="connsiteX4-1833" fmla="*/ 2679441 w 4389185"/>
                <a:gd name="connsiteY4-1834" fmla="*/ 1186086 h 1915347"/>
                <a:gd name="connsiteX5-1835" fmla="*/ 3154817 w 4389185"/>
                <a:gd name="connsiteY5-1836" fmla="*/ 1186086 h 1915347"/>
                <a:gd name="connsiteX6-1837" fmla="*/ 3154817 w 4389185"/>
                <a:gd name="connsiteY6-1838" fmla="*/ 1495551 h 1915347"/>
                <a:gd name="connsiteX7-1839" fmla="*/ 3169526 w 4389185"/>
                <a:gd name="connsiteY7-1840" fmla="*/ 1652636 h 1915347"/>
                <a:gd name="connsiteX8-1841" fmla="*/ 3234831 w 4389185"/>
                <a:gd name="connsiteY8-1842" fmla="*/ 1686172 h 1915347"/>
                <a:gd name="connsiteX9-1843" fmla="*/ 3307785 w 4389185"/>
                <a:gd name="connsiteY9-1844" fmla="*/ 1643811 h 1915347"/>
                <a:gd name="connsiteX10-1845" fmla="*/ 3325435 w 4389185"/>
                <a:gd name="connsiteY10-1846" fmla="*/ 1422597 h 1915347"/>
                <a:gd name="connsiteX11-1847" fmla="*/ 3325435 w 4389185"/>
                <a:gd name="connsiteY11-1848" fmla="*/ 1290810 h 1915347"/>
                <a:gd name="connsiteX12-1849" fmla="*/ 3300725 w 4389185"/>
                <a:gd name="connsiteY12-1850" fmla="*/ 1130782 h 1915347"/>
                <a:gd name="connsiteX13-1851" fmla="*/ 3227771 w 4389185"/>
                <a:gd name="connsiteY13-1852" fmla="*/ 1064300 h 1915347"/>
                <a:gd name="connsiteX14-1853" fmla="*/ 3040680 w 4389185"/>
                <a:gd name="connsiteY14-1854" fmla="*/ 1046062 h 1915347"/>
                <a:gd name="connsiteX15-1855" fmla="*/ 3040680 w 4389185"/>
                <a:gd name="connsiteY15-1856" fmla="*/ 769544 h 1915347"/>
                <a:gd name="connsiteX16-1857" fmla="*/ 3250128 w 4389185"/>
                <a:gd name="connsiteY16-1858" fmla="*/ 756600 h 1915347"/>
                <a:gd name="connsiteX17-1859" fmla="*/ 3307785 w 4389185"/>
                <a:gd name="connsiteY17-1860" fmla="*/ 700120 h 1915347"/>
                <a:gd name="connsiteX18-1861" fmla="*/ 3325435 w 4389185"/>
                <a:gd name="connsiteY18-1862" fmla="*/ 563626 h 1915347"/>
                <a:gd name="connsiteX19-1863" fmla="*/ 3325435 w 4389185"/>
                <a:gd name="connsiteY19-1864" fmla="*/ 457726 h 1915347"/>
                <a:gd name="connsiteX20-1865" fmla="*/ 3304843 w 4389185"/>
                <a:gd name="connsiteY20-1866" fmla="*/ 325938 h 1915347"/>
                <a:gd name="connsiteX21-1867" fmla="*/ 3240714 w 4389185"/>
                <a:gd name="connsiteY21-1868" fmla="*/ 294168 h 1915347"/>
                <a:gd name="connsiteX22-1869" fmla="*/ 3173056 w 4389185"/>
                <a:gd name="connsiteY22-1870" fmla="*/ 327703 h 1915347"/>
                <a:gd name="connsiteX23-1871" fmla="*/ 3154817 w 4389185"/>
                <a:gd name="connsiteY23-1872" fmla="*/ 470669 h 1915347"/>
                <a:gd name="connsiteX24-1873" fmla="*/ 3154817 w 4389185"/>
                <a:gd name="connsiteY24-1874" fmla="*/ 627167 h 1915347"/>
                <a:gd name="connsiteX25-1875" fmla="*/ 2679441 w 4389185"/>
                <a:gd name="connsiteY25-1876" fmla="*/ 627167 h 1915347"/>
                <a:gd name="connsiteX26-1877" fmla="*/ 2679441 w 4389185"/>
                <a:gd name="connsiteY26-1878" fmla="*/ 464786 h 1915347"/>
                <a:gd name="connsiteX27-1879" fmla="*/ 2804169 w 4389185"/>
                <a:gd name="connsiteY27-1880" fmla="*/ 95899 h 1915347"/>
                <a:gd name="connsiteX28-1881" fmla="*/ 3200707 w 4389185"/>
                <a:gd name="connsiteY28-1882" fmla="*/ 0 h 1915347"/>
                <a:gd name="connsiteX29-1883" fmla="*/ 3661963 w 4389185"/>
                <a:gd name="connsiteY29-1884" fmla="*/ 132872 h 1915347"/>
                <a:gd name="connsiteX30-1885" fmla="*/ 3783160 w 4389185"/>
                <a:gd name="connsiteY30-1886" fmla="*/ 502090 h 1915347"/>
                <a:gd name="connsiteX31-1887" fmla="*/ 3739623 w 4389185"/>
                <a:gd name="connsiteY31-1888" fmla="*/ 733150 h 1915347"/>
                <a:gd name="connsiteX32-1889" fmla="*/ 3586656 w 4389185"/>
                <a:gd name="connsiteY32-1890" fmla="*/ 863089 h 1915347"/>
                <a:gd name="connsiteX33-1891" fmla="*/ 3747860 w 4389185"/>
                <a:gd name="connsiteY33-1892" fmla="*/ 982586 h 1915347"/>
                <a:gd name="connsiteX34-1893" fmla="*/ 3800810 w 4389185"/>
                <a:gd name="connsiteY34-1894" fmla="*/ 1371687 h 1915347"/>
                <a:gd name="connsiteX35-1895" fmla="*/ 3749037 w 4389185"/>
                <a:gd name="connsiteY35-1896" fmla="*/ 1724276 h 1915347"/>
                <a:gd name="connsiteX36-1897" fmla="*/ 3570183 w 4389185"/>
                <a:gd name="connsiteY36-1898" fmla="*/ 1914998 h 1915347"/>
                <a:gd name="connsiteX37-1899" fmla="*/ 4389185 w 4389185"/>
                <a:gd name="connsiteY37-1900" fmla="*/ 1915347 h 191534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Lst>
              <a:rect l="l" t="t" r="r" b="b"/>
              <a:pathLst>
                <a:path w="4389185" h="1915347">
                  <a:moveTo>
                    <a:pt x="0" y="1906899"/>
                  </a:moveTo>
                  <a:lnTo>
                    <a:pt x="2889478" y="1904444"/>
                  </a:lnTo>
                  <a:cubicBezTo>
                    <a:pt x="2851376" y="1865399"/>
                    <a:pt x="2747100" y="1791876"/>
                    <a:pt x="2720036" y="1718530"/>
                  </a:cubicBezTo>
                  <a:cubicBezTo>
                    <a:pt x="2692973" y="1645184"/>
                    <a:pt x="2679441" y="1517907"/>
                    <a:pt x="2679441" y="1336700"/>
                  </a:cubicBezTo>
                  <a:lnTo>
                    <a:pt x="2679441" y="1186086"/>
                  </a:lnTo>
                  <a:lnTo>
                    <a:pt x="3154817" y="1186086"/>
                  </a:lnTo>
                  <a:lnTo>
                    <a:pt x="3154817" y="1495551"/>
                  </a:lnTo>
                  <a:cubicBezTo>
                    <a:pt x="3154817" y="1577918"/>
                    <a:pt x="3159720" y="1630280"/>
                    <a:pt x="3169526" y="1652636"/>
                  </a:cubicBezTo>
                  <a:cubicBezTo>
                    <a:pt x="3179331" y="1674993"/>
                    <a:pt x="3201100" y="1686172"/>
                    <a:pt x="3234831" y="1686172"/>
                  </a:cubicBezTo>
                  <a:cubicBezTo>
                    <a:pt x="3271700" y="1686172"/>
                    <a:pt x="3296018" y="1672052"/>
                    <a:pt x="3307785" y="1643811"/>
                  </a:cubicBezTo>
                  <a:cubicBezTo>
                    <a:pt x="3319551" y="1615571"/>
                    <a:pt x="3325435" y="1541833"/>
                    <a:pt x="3325435" y="1422597"/>
                  </a:cubicBezTo>
                  <a:lnTo>
                    <a:pt x="3325435" y="1290810"/>
                  </a:lnTo>
                  <a:cubicBezTo>
                    <a:pt x="3325435" y="1217856"/>
                    <a:pt x="3317198" y="1164514"/>
                    <a:pt x="3300725" y="1130782"/>
                  </a:cubicBezTo>
                  <a:cubicBezTo>
                    <a:pt x="3284251" y="1097051"/>
                    <a:pt x="3259933" y="1074890"/>
                    <a:pt x="3227771" y="1064300"/>
                  </a:cubicBezTo>
                  <a:cubicBezTo>
                    <a:pt x="3195609" y="1053710"/>
                    <a:pt x="3133245" y="1047631"/>
                    <a:pt x="3040680" y="1046062"/>
                  </a:cubicBezTo>
                  <a:lnTo>
                    <a:pt x="3040680" y="769544"/>
                  </a:lnTo>
                  <a:cubicBezTo>
                    <a:pt x="3153641" y="769544"/>
                    <a:pt x="3223456" y="765229"/>
                    <a:pt x="3250128" y="756600"/>
                  </a:cubicBezTo>
                  <a:cubicBezTo>
                    <a:pt x="3276799" y="747971"/>
                    <a:pt x="3296018" y="729145"/>
                    <a:pt x="3307785" y="700120"/>
                  </a:cubicBezTo>
                  <a:cubicBezTo>
                    <a:pt x="3319551" y="671096"/>
                    <a:pt x="3325435" y="625598"/>
                    <a:pt x="3325435" y="563626"/>
                  </a:cubicBezTo>
                  <a:lnTo>
                    <a:pt x="3325435" y="457726"/>
                  </a:lnTo>
                  <a:cubicBezTo>
                    <a:pt x="3325435" y="391048"/>
                    <a:pt x="3318571" y="347118"/>
                    <a:pt x="3304843" y="325938"/>
                  </a:cubicBezTo>
                  <a:cubicBezTo>
                    <a:pt x="3291115" y="304758"/>
                    <a:pt x="3269739" y="294168"/>
                    <a:pt x="3240714" y="294168"/>
                  </a:cubicBezTo>
                  <a:cubicBezTo>
                    <a:pt x="3207767" y="294168"/>
                    <a:pt x="3185215" y="305347"/>
                    <a:pt x="3173056" y="327703"/>
                  </a:cubicBezTo>
                  <a:cubicBezTo>
                    <a:pt x="3160897" y="350060"/>
                    <a:pt x="3154817" y="397715"/>
                    <a:pt x="3154817" y="470669"/>
                  </a:cubicBezTo>
                  <a:lnTo>
                    <a:pt x="3154817" y="627167"/>
                  </a:lnTo>
                  <a:lnTo>
                    <a:pt x="2679441" y="627167"/>
                  </a:lnTo>
                  <a:lnTo>
                    <a:pt x="2679441" y="464786"/>
                  </a:lnTo>
                  <a:cubicBezTo>
                    <a:pt x="2679441" y="282794"/>
                    <a:pt x="2721017" y="159831"/>
                    <a:pt x="2804169" y="95899"/>
                  </a:cubicBezTo>
                  <a:cubicBezTo>
                    <a:pt x="2887320" y="31966"/>
                    <a:pt x="3019500" y="0"/>
                    <a:pt x="3200707" y="0"/>
                  </a:cubicBezTo>
                  <a:cubicBezTo>
                    <a:pt x="3427413" y="0"/>
                    <a:pt x="3581165" y="44291"/>
                    <a:pt x="3661963" y="132872"/>
                  </a:cubicBezTo>
                  <a:cubicBezTo>
                    <a:pt x="3742761" y="221453"/>
                    <a:pt x="3783160" y="344526"/>
                    <a:pt x="3783160" y="502090"/>
                  </a:cubicBezTo>
                  <a:cubicBezTo>
                    <a:pt x="3783160" y="608701"/>
                    <a:pt x="3768648" y="685721"/>
                    <a:pt x="3739623" y="733150"/>
                  </a:cubicBezTo>
                  <a:cubicBezTo>
                    <a:pt x="3710599" y="780578"/>
                    <a:pt x="3659610" y="823891"/>
                    <a:pt x="3586656" y="863089"/>
                  </a:cubicBezTo>
                  <a:cubicBezTo>
                    <a:pt x="3658825" y="887419"/>
                    <a:pt x="3712560" y="927252"/>
                    <a:pt x="3747860" y="982586"/>
                  </a:cubicBezTo>
                  <a:cubicBezTo>
                    <a:pt x="3783160" y="1037920"/>
                    <a:pt x="3800810" y="1167621"/>
                    <a:pt x="3800810" y="1371687"/>
                  </a:cubicBezTo>
                  <a:cubicBezTo>
                    <a:pt x="3800810" y="1523160"/>
                    <a:pt x="3783552" y="1640689"/>
                    <a:pt x="3749037" y="1724276"/>
                  </a:cubicBezTo>
                  <a:cubicBezTo>
                    <a:pt x="3714521" y="1807862"/>
                    <a:pt x="3647705" y="1851940"/>
                    <a:pt x="3570183" y="1914998"/>
                  </a:cubicBezTo>
                  <a:lnTo>
                    <a:pt x="4389185" y="1915347"/>
                  </a:lnTo>
                </a:path>
              </a:pathLst>
            </a:custGeom>
            <a:noFill/>
            <a:ln w="38100">
              <a:solidFill>
                <a:schemeClr val="bg1"/>
              </a:solidFill>
            </a:ln>
            <a:effectLst>
              <a:outerShdw blurRad="152400" dist="38100" dir="2700000" algn="tl" rotWithShape="0">
                <a:prstClr val="black">
                  <a:alpha val="40000"/>
                </a:prstClr>
              </a:outerShdw>
            </a:effectLst>
          </p:spPr>
          <p:txBody>
            <a:bodyPr rot="0" spcFirstLastPara="0" vertOverflow="overflow" horzOverflow="overflow" vert="horz" wrap="square" lIns="91389" tIns="45695" rIns="91389" bIns="45695" numCol="1" spcCol="0" rtlCol="0" fromWordArt="0" anchor="t" anchorCtr="0" forceAA="0" compatLnSpc="1">
              <a:noAutofit/>
            </a:bodyPr>
            <a:lstStyle/>
            <a:p>
              <a:pPr algn="ctr"/>
              <a:endParaRPr lang="zh-CN" altLang="en-US" sz="15792"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31" name="组合 30"/>
            <p:cNvGrpSpPr/>
            <p:nvPr/>
          </p:nvGrpSpPr>
          <p:grpSpPr>
            <a:xfrm>
              <a:off x="1490077" y="5718137"/>
              <a:ext cx="216261" cy="216261"/>
              <a:chOff x="2218721" y="3717673"/>
              <a:chExt cx="248226" cy="248226"/>
            </a:xfrm>
          </p:grpSpPr>
          <p:sp>
            <p:nvSpPr>
              <p:cNvPr id="35" name="椭圆 34"/>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7" name="椭圆 36"/>
              <p:cNvSpPr/>
              <p:nvPr/>
            </p:nvSpPr>
            <p:spPr>
              <a:xfrm>
                <a:off x="2262420" y="3763753"/>
                <a:ext cx="156066" cy="156066"/>
              </a:xfrm>
              <a:prstGeom prst="ellipse">
                <a:avLst/>
              </a:prstGeom>
              <a:gradFill>
                <a:gsLst>
                  <a:gs pos="0">
                    <a:srgbClr val="C00000"/>
                  </a:gs>
                  <a:gs pos="100000">
                    <a:srgbClr val="FF0000"/>
                  </a:gs>
                </a:gsLst>
                <a:lin ang="5400000" scaled="1"/>
              </a:gra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32" name="组合 31"/>
            <p:cNvGrpSpPr/>
            <p:nvPr/>
          </p:nvGrpSpPr>
          <p:grpSpPr>
            <a:xfrm>
              <a:off x="5394180" y="5718136"/>
              <a:ext cx="216261" cy="216261"/>
              <a:chOff x="2218721" y="3717673"/>
              <a:chExt cx="248226" cy="248226"/>
            </a:xfrm>
          </p:grpSpPr>
          <p:sp>
            <p:nvSpPr>
              <p:cNvPr id="33" name="椭圆 32"/>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4" name="椭圆 33"/>
              <p:cNvSpPr/>
              <p:nvPr/>
            </p:nvSpPr>
            <p:spPr>
              <a:xfrm>
                <a:off x="2262420" y="3763753"/>
                <a:ext cx="156066" cy="156066"/>
              </a:xfrm>
              <a:prstGeom prst="ellipse">
                <a:avLst/>
              </a:prstGeom>
              <a:gradFill>
                <a:gsLst>
                  <a:gs pos="0">
                    <a:srgbClr val="C00000"/>
                  </a:gs>
                  <a:gs pos="100000">
                    <a:srgbClr val="FF0000"/>
                  </a:gs>
                </a:gsLst>
                <a:lin ang="5400000" scaled="1"/>
              </a:gra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sp>
        <p:nvSpPr>
          <p:cNvPr id="38" name="文本框 61"/>
          <p:cNvSpPr txBox="1"/>
          <p:nvPr/>
        </p:nvSpPr>
        <p:spPr>
          <a:xfrm>
            <a:off x="1726457" y="4940339"/>
            <a:ext cx="1983046" cy="953610"/>
          </a:xfrm>
          <a:prstGeom prst="rect">
            <a:avLst/>
          </a:prstGeom>
          <a:noFill/>
        </p:spPr>
        <p:txBody>
          <a:bodyPr wrap="square" rtlCol="0">
            <a:spAutoFit/>
          </a:bodyPr>
          <a:lstStyle/>
          <a:p>
            <a:r>
              <a:rPr lang="zh-CN" altLang="en-US" sz="139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在此添加详细的文字信息介绍。在此添加详细的文字。</a:t>
            </a:r>
          </a:p>
          <a:p>
            <a:endParaRPr lang="zh-CN" altLang="en-US" sz="139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39" name="组合 38"/>
          <p:cNvGrpSpPr/>
          <p:nvPr/>
        </p:nvGrpSpPr>
        <p:grpSpPr>
          <a:xfrm>
            <a:off x="1810445" y="4252733"/>
            <a:ext cx="1790000" cy="655455"/>
            <a:chOff x="4806096" y="2627316"/>
            <a:chExt cx="1442304" cy="655815"/>
          </a:xfrm>
          <a:solidFill>
            <a:srgbClr val="C00000"/>
          </a:solidFill>
          <a:effectLst>
            <a:outerShdw blurRad="279400" dist="279400" dir="5400000" algn="ctr" rotWithShape="0">
              <a:srgbClr val="000000">
                <a:alpha val="43137"/>
              </a:srgbClr>
            </a:outerShdw>
          </a:effectLst>
        </p:grpSpPr>
        <p:sp>
          <p:nvSpPr>
            <p:cNvPr id="40" name="矩形 39"/>
            <p:cNvSpPr/>
            <p:nvPr/>
          </p:nvSpPr>
          <p:spPr>
            <a:xfrm>
              <a:off x="4806316" y="2705100"/>
              <a:ext cx="1442084" cy="495300"/>
            </a:xfrm>
            <a:prstGeom prst="rect">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pic>
          <p:nvPicPr>
            <p:cNvPr id="41" name="图片 40"/>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solidFill>
              <a:schemeClr val="tx1">
                <a:lumMod val="95000"/>
                <a:lumOff val="5000"/>
              </a:schemeClr>
            </a:solidFill>
          </p:spPr>
        </p:pic>
        <p:sp>
          <p:nvSpPr>
            <p:cNvPr id="42" name="文本框 65"/>
            <p:cNvSpPr txBox="1"/>
            <p:nvPr/>
          </p:nvSpPr>
          <p:spPr>
            <a:xfrm>
              <a:off x="4901582" y="2768083"/>
              <a:ext cx="1240097" cy="400121"/>
            </a:xfrm>
            <a:prstGeom prst="rect">
              <a:avLst/>
            </a:prstGeom>
            <a:noFill/>
          </p:spPr>
          <p:txBody>
            <a:bodyPr wrap="square" rtlCol="0">
              <a:spAutoFit/>
            </a:bodyPr>
            <a:lstStyle/>
            <a:p>
              <a:r>
                <a:rPr lang="zh-CN" altLang="en-US" sz="1999" b="1"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人才缺失</a:t>
              </a:r>
            </a:p>
          </p:txBody>
        </p:sp>
      </p:grpSp>
      <p:grpSp>
        <p:nvGrpSpPr>
          <p:cNvPr id="43" name="组合 42"/>
          <p:cNvGrpSpPr/>
          <p:nvPr/>
        </p:nvGrpSpPr>
        <p:grpSpPr>
          <a:xfrm>
            <a:off x="6220295" y="4125838"/>
            <a:ext cx="4435916" cy="1822057"/>
            <a:chOff x="6221950" y="4126221"/>
            <a:chExt cx="4438354" cy="1823059"/>
          </a:xfrm>
          <a:effectLst>
            <a:outerShdw blurRad="279400" dist="279400" dir="5400000" algn="ctr" rotWithShape="0">
              <a:srgbClr val="000000">
                <a:alpha val="43137"/>
              </a:srgbClr>
            </a:outerShdw>
          </a:effectLst>
        </p:grpSpPr>
        <p:sp>
          <p:nvSpPr>
            <p:cNvPr id="44" name="直角三角形 43"/>
            <p:cNvSpPr/>
            <p:nvPr/>
          </p:nvSpPr>
          <p:spPr>
            <a:xfrm flipH="1">
              <a:off x="9167261" y="4523378"/>
              <a:ext cx="197666" cy="712822"/>
            </a:xfrm>
            <a:prstGeom prst="rtTriangle">
              <a:avLst/>
            </a:prstGeom>
            <a:noFill/>
            <a:ln w="38100">
              <a:solidFill>
                <a:schemeClr val="bg1"/>
              </a:solid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45" name="组合 44"/>
            <p:cNvGrpSpPr/>
            <p:nvPr/>
          </p:nvGrpSpPr>
          <p:grpSpPr>
            <a:xfrm>
              <a:off x="6221950" y="4126221"/>
              <a:ext cx="4438354" cy="1823059"/>
              <a:chOff x="6221950" y="4126221"/>
              <a:chExt cx="4438354" cy="1823059"/>
            </a:xfrm>
          </p:grpSpPr>
          <p:sp>
            <p:nvSpPr>
              <p:cNvPr id="46" name="文本框 69"/>
              <p:cNvSpPr txBox="1"/>
              <p:nvPr/>
            </p:nvSpPr>
            <p:spPr>
              <a:xfrm>
                <a:off x="6401266" y="4126221"/>
                <a:ext cx="4136390" cy="1709572"/>
              </a:xfrm>
              <a:custGeom>
                <a:avLst/>
                <a:gdLst>
                  <a:gd name="connsiteX0" fmla="*/ 368349 w 1054387"/>
                  <a:gd name="connsiteY0" fmla="*/ 0 h 1708761"/>
                  <a:gd name="connsiteX1" fmla="*/ 933011 w 1054387"/>
                  <a:gd name="connsiteY1" fmla="*/ 0 h 1708761"/>
                  <a:gd name="connsiteX2" fmla="*/ 933011 w 1054387"/>
                  <a:gd name="connsiteY2" fmla="*/ 1116658 h 1708761"/>
                  <a:gd name="connsiteX3" fmla="*/ 1054387 w 1054387"/>
                  <a:gd name="connsiteY3" fmla="*/ 1116658 h 1708761"/>
                  <a:gd name="connsiteX4" fmla="*/ 1054387 w 1054387"/>
                  <a:gd name="connsiteY4" fmla="*/ 1407960 h 1708761"/>
                  <a:gd name="connsiteX5" fmla="*/ 933011 w 1054387"/>
                  <a:gd name="connsiteY5" fmla="*/ 1407960 h 1708761"/>
                  <a:gd name="connsiteX6" fmla="*/ 933011 w 1054387"/>
                  <a:gd name="connsiteY6" fmla="*/ 1708761 h 1708761"/>
                  <a:gd name="connsiteX7" fmla="*/ 506613 w 1054387"/>
                  <a:gd name="connsiteY7" fmla="*/ 1708761 h 1708761"/>
                  <a:gd name="connsiteX8" fmla="*/ 506613 w 1054387"/>
                  <a:gd name="connsiteY8" fmla="*/ 1407960 h 1708761"/>
                  <a:gd name="connsiteX9" fmla="*/ 0 w 1054387"/>
                  <a:gd name="connsiteY9" fmla="*/ 1407960 h 1708761"/>
                  <a:gd name="connsiteX10" fmla="*/ 0 w 1054387"/>
                  <a:gd name="connsiteY10" fmla="*/ 1116658 h 1708761"/>
                  <a:gd name="connsiteX0-1" fmla="*/ 933011 w 1054387"/>
                  <a:gd name="connsiteY0-2" fmla="*/ 1708761 h 1800201"/>
                  <a:gd name="connsiteX1-3" fmla="*/ 506613 w 1054387"/>
                  <a:gd name="connsiteY1-4" fmla="*/ 1708761 h 1800201"/>
                  <a:gd name="connsiteX2-5" fmla="*/ 506613 w 1054387"/>
                  <a:gd name="connsiteY2-6" fmla="*/ 1407960 h 1800201"/>
                  <a:gd name="connsiteX3-7" fmla="*/ 0 w 1054387"/>
                  <a:gd name="connsiteY3-8" fmla="*/ 1407960 h 1800201"/>
                  <a:gd name="connsiteX4-9" fmla="*/ 0 w 1054387"/>
                  <a:gd name="connsiteY4-10" fmla="*/ 1116658 h 1800201"/>
                  <a:gd name="connsiteX5-11" fmla="*/ 368349 w 1054387"/>
                  <a:gd name="connsiteY5-12" fmla="*/ 0 h 1800201"/>
                  <a:gd name="connsiteX6-13" fmla="*/ 933011 w 1054387"/>
                  <a:gd name="connsiteY6-14" fmla="*/ 0 h 1800201"/>
                  <a:gd name="connsiteX7-15" fmla="*/ 933011 w 1054387"/>
                  <a:gd name="connsiteY7-16" fmla="*/ 1116658 h 1800201"/>
                  <a:gd name="connsiteX8-17" fmla="*/ 1054387 w 1054387"/>
                  <a:gd name="connsiteY8-18" fmla="*/ 1116658 h 1800201"/>
                  <a:gd name="connsiteX9-19" fmla="*/ 1054387 w 1054387"/>
                  <a:gd name="connsiteY9-20" fmla="*/ 1407960 h 1800201"/>
                  <a:gd name="connsiteX10-21" fmla="*/ 933011 w 1054387"/>
                  <a:gd name="connsiteY10-22" fmla="*/ 1407960 h 1800201"/>
                  <a:gd name="connsiteX11" fmla="*/ 1024451 w 1054387"/>
                  <a:gd name="connsiteY11" fmla="*/ 1800201 h 1800201"/>
                  <a:gd name="connsiteX0-23" fmla="*/ 933011 w 1054387"/>
                  <a:gd name="connsiteY0-24" fmla="*/ 1708761 h 1708761"/>
                  <a:gd name="connsiteX1-25" fmla="*/ 506613 w 1054387"/>
                  <a:gd name="connsiteY1-26" fmla="*/ 1708761 h 1708761"/>
                  <a:gd name="connsiteX2-27" fmla="*/ 506613 w 1054387"/>
                  <a:gd name="connsiteY2-28" fmla="*/ 1407960 h 1708761"/>
                  <a:gd name="connsiteX3-29" fmla="*/ 0 w 1054387"/>
                  <a:gd name="connsiteY3-30" fmla="*/ 1407960 h 1708761"/>
                  <a:gd name="connsiteX4-31" fmla="*/ 0 w 1054387"/>
                  <a:gd name="connsiteY4-32" fmla="*/ 1116658 h 1708761"/>
                  <a:gd name="connsiteX5-33" fmla="*/ 368349 w 1054387"/>
                  <a:gd name="connsiteY5-34" fmla="*/ 0 h 1708761"/>
                  <a:gd name="connsiteX6-35" fmla="*/ 933011 w 1054387"/>
                  <a:gd name="connsiteY6-36" fmla="*/ 0 h 1708761"/>
                  <a:gd name="connsiteX7-37" fmla="*/ 933011 w 1054387"/>
                  <a:gd name="connsiteY7-38" fmla="*/ 1116658 h 1708761"/>
                  <a:gd name="connsiteX8-39" fmla="*/ 1054387 w 1054387"/>
                  <a:gd name="connsiteY8-40" fmla="*/ 1116658 h 1708761"/>
                  <a:gd name="connsiteX9-41" fmla="*/ 1054387 w 1054387"/>
                  <a:gd name="connsiteY9-42" fmla="*/ 1407960 h 1708761"/>
                  <a:gd name="connsiteX10-43" fmla="*/ 933011 w 1054387"/>
                  <a:gd name="connsiteY10-44" fmla="*/ 1407960 h 1708761"/>
                  <a:gd name="connsiteX11-45" fmla="*/ 948251 w 1054387"/>
                  <a:gd name="connsiteY11-46" fmla="*/ 1690663 h 1708761"/>
                  <a:gd name="connsiteX0-47" fmla="*/ 0 w 1159601"/>
                  <a:gd name="connsiteY0-48" fmla="*/ 1708761 h 1708761"/>
                  <a:gd name="connsiteX1-49" fmla="*/ 611827 w 1159601"/>
                  <a:gd name="connsiteY1-50" fmla="*/ 1708761 h 1708761"/>
                  <a:gd name="connsiteX2-51" fmla="*/ 611827 w 1159601"/>
                  <a:gd name="connsiteY2-52" fmla="*/ 1407960 h 1708761"/>
                  <a:gd name="connsiteX3-53" fmla="*/ 105214 w 1159601"/>
                  <a:gd name="connsiteY3-54" fmla="*/ 1407960 h 1708761"/>
                  <a:gd name="connsiteX4-55" fmla="*/ 105214 w 1159601"/>
                  <a:gd name="connsiteY4-56" fmla="*/ 1116658 h 1708761"/>
                  <a:gd name="connsiteX5-57" fmla="*/ 473563 w 1159601"/>
                  <a:gd name="connsiteY5-58" fmla="*/ 0 h 1708761"/>
                  <a:gd name="connsiteX6-59" fmla="*/ 1038225 w 1159601"/>
                  <a:gd name="connsiteY6-60" fmla="*/ 0 h 1708761"/>
                  <a:gd name="connsiteX7-61" fmla="*/ 1038225 w 1159601"/>
                  <a:gd name="connsiteY7-62" fmla="*/ 1116658 h 1708761"/>
                  <a:gd name="connsiteX8-63" fmla="*/ 1159601 w 1159601"/>
                  <a:gd name="connsiteY8-64" fmla="*/ 1116658 h 1708761"/>
                  <a:gd name="connsiteX9-65" fmla="*/ 1159601 w 1159601"/>
                  <a:gd name="connsiteY9-66" fmla="*/ 1407960 h 1708761"/>
                  <a:gd name="connsiteX10-67" fmla="*/ 1038225 w 1159601"/>
                  <a:gd name="connsiteY10-68" fmla="*/ 1407960 h 1708761"/>
                  <a:gd name="connsiteX11-69" fmla="*/ 1053465 w 1159601"/>
                  <a:gd name="connsiteY11-70" fmla="*/ 1690663 h 1708761"/>
                  <a:gd name="connsiteX0-71" fmla="*/ 0 w 1159601"/>
                  <a:gd name="connsiteY0-72" fmla="*/ 1708761 h 1857351"/>
                  <a:gd name="connsiteX1-73" fmla="*/ 611827 w 1159601"/>
                  <a:gd name="connsiteY1-74" fmla="*/ 1708761 h 1857351"/>
                  <a:gd name="connsiteX2-75" fmla="*/ 611827 w 1159601"/>
                  <a:gd name="connsiteY2-76" fmla="*/ 1407960 h 1857351"/>
                  <a:gd name="connsiteX3-77" fmla="*/ 105214 w 1159601"/>
                  <a:gd name="connsiteY3-78" fmla="*/ 1407960 h 1857351"/>
                  <a:gd name="connsiteX4-79" fmla="*/ 105214 w 1159601"/>
                  <a:gd name="connsiteY4-80" fmla="*/ 1116658 h 1857351"/>
                  <a:gd name="connsiteX5-81" fmla="*/ 473563 w 1159601"/>
                  <a:gd name="connsiteY5-82" fmla="*/ 0 h 1857351"/>
                  <a:gd name="connsiteX6-83" fmla="*/ 1038225 w 1159601"/>
                  <a:gd name="connsiteY6-84" fmla="*/ 0 h 1857351"/>
                  <a:gd name="connsiteX7-85" fmla="*/ 1038225 w 1159601"/>
                  <a:gd name="connsiteY7-86" fmla="*/ 1116658 h 1857351"/>
                  <a:gd name="connsiteX8-87" fmla="*/ 1159601 w 1159601"/>
                  <a:gd name="connsiteY8-88" fmla="*/ 1116658 h 1857351"/>
                  <a:gd name="connsiteX9-89" fmla="*/ 1159601 w 1159601"/>
                  <a:gd name="connsiteY9-90" fmla="*/ 1407960 h 1857351"/>
                  <a:gd name="connsiteX10-91" fmla="*/ 1038225 w 1159601"/>
                  <a:gd name="connsiteY10-92" fmla="*/ 1407960 h 1857351"/>
                  <a:gd name="connsiteX11-93" fmla="*/ 1048703 w 1159601"/>
                  <a:gd name="connsiteY11-94" fmla="*/ 1857351 h 1857351"/>
                  <a:gd name="connsiteX0-95" fmla="*/ 0 w 1159601"/>
                  <a:gd name="connsiteY0-96" fmla="*/ 1708761 h 1857351"/>
                  <a:gd name="connsiteX1-97" fmla="*/ 611827 w 1159601"/>
                  <a:gd name="connsiteY1-98" fmla="*/ 1708761 h 1857351"/>
                  <a:gd name="connsiteX2-99" fmla="*/ 611827 w 1159601"/>
                  <a:gd name="connsiteY2-100" fmla="*/ 1407960 h 1857351"/>
                  <a:gd name="connsiteX3-101" fmla="*/ 105214 w 1159601"/>
                  <a:gd name="connsiteY3-102" fmla="*/ 1407960 h 1857351"/>
                  <a:gd name="connsiteX4-103" fmla="*/ 105214 w 1159601"/>
                  <a:gd name="connsiteY4-104" fmla="*/ 1116658 h 1857351"/>
                  <a:gd name="connsiteX5-105" fmla="*/ 473563 w 1159601"/>
                  <a:gd name="connsiteY5-106" fmla="*/ 0 h 1857351"/>
                  <a:gd name="connsiteX6-107" fmla="*/ 1038225 w 1159601"/>
                  <a:gd name="connsiteY6-108" fmla="*/ 0 h 1857351"/>
                  <a:gd name="connsiteX7-109" fmla="*/ 1038225 w 1159601"/>
                  <a:gd name="connsiteY7-110" fmla="*/ 1116658 h 1857351"/>
                  <a:gd name="connsiteX8-111" fmla="*/ 1159601 w 1159601"/>
                  <a:gd name="connsiteY8-112" fmla="*/ 1116658 h 1857351"/>
                  <a:gd name="connsiteX9-113" fmla="*/ 1159601 w 1159601"/>
                  <a:gd name="connsiteY9-114" fmla="*/ 1407960 h 1857351"/>
                  <a:gd name="connsiteX10-115" fmla="*/ 1038225 w 1159601"/>
                  <a:gd name="connsiteY10-116" fmla="*/ 1407960 h 1857351"/>
                  <a:gd name="connsiteX11-117" fmla="*/ 1039178 w 1159601"/>
                  <a:gd name="connsiteY11-118" fmla="*/ 1857351 h 1857351"/>
                  <a:gd name="connsiteX0-119" fmla="*/ 0 w 1159601"/>
                  <a:gd name="connsiteY0-120" fmla="*/ 1708761 h 1857351"/>
                  <a:gd name="connsiteX1-121" fmla="*/ 611827 w 1159601"/>
                  <a:gd name="connsiteY1-122" fmla="*/ 1708761 h 1857351"/>
                  <a:gd name="connsiteX2-123" fmla="*/ 611827 w 1159601"/>
                  <a:gd name="connsiteY2-124" fmla="*/ 1407960 h 1857351"/>
                  <a:gd name="connsiteX3-125" fmla="*/ 105214 w 1159601"/>
                  <a:gd name="connsiteY3-126" fmla="*/ 1407960 h 1857351"/>
                  <a:gd name="connsiteX4-127" fmla="*/ 105214 w 1159601"/>
                  <a:gd name="connsiteY4-128" fmla="*/ 1116658 h 1857351"/>
                  <a:gd name="connsiteX5-129" fmla="*/ 473563 w 1159601"/>
                  <a:gd name="connsiteY5-130" fmla="*/ 0 h 1857351"/>
                  <a:gd name="connsiteX6-131" fmla="*/ 1038225 w 1159601"/>
                  <a:gd name="connsiteY6-132" fmla="*/ 0 h 1857351"/>
                  <a:gd name="connsiteX7-133" fmla="*/ 1038225 w 1159601"/>
                  <a:gd name="connsiteY7-134" fmla="*/ 1116658 h 1857351"/>
                  <a:gd name="connsiteX8-135" fmla="*/ 1159601 w 1159601"/>
                  <a:gd name="connsiteY8-136" fmla="*/ 1116658 h 1857351"/>
                  <a:gd name="connsiteX9-137" fmla="*/ 1159601 w 1159601"/>
                  <a:gd name="connsiteY9-138" fmla="*/ 1407960 h 1857351"/>
                  <a:gd name="connsiteX10-139" fmla="*/ 1038225 w 1159601"/>
                  <a:gd name="connsiteY10-140" fmla="*/ 1407960 h 1857351"/>
                  <a:gd name="connsiteX11-141" fmla="*/ 1039348 w 1159601"/>
                  <a:gd name="connsiteY11-142" fmla="*/ 1706397 h 1857351"/>
                  <a:gd name="connsiteX12" fmla="*/ 1039178 w 1159601"/>
                  <a:gd name="connsiteY12" fmla="*/ 1857351 h 1857351"/>
                  <a:gd name="connsiteX0-143" fmla="*/ 0 w 1634490"/>
                  <a:gd name="connsiteY0-144" fmla="*/ 1708761 h 1737497"/>
                  <a:gd name="connsiteX1-145" fmla="*/ 611827 w 1634490"/>
                  <a:gd name="connsiteY1-146" fmla="*/ 1708761 h 1737497"/>
                  <a:gd name="connsiteX2-147" fmla="*/ 611827 w 1634490"/>
                  <a:gd name="connsiteY2-148" fmla="*/ 1407960 h 1737497"/>
                  <a:gd name="connsiteX3-149" fmla="*/ 105214 w 1634490"/>
                  <a:gd name="connsiteY3-150" fmla="*/ 1407960 h 1737497"/>
                  <a:gd name="connsiteX4-151" fmla="*/ 105214 w 1634490"/>
                  <a:gd name="connsiteY4-152" fmla="*/ 1116658 h 1737497"/>
                  <a:gd name="connsiteX5-153" fmla="*/ 473563 w 1634490"/>
                  <a:gd name="connsiteY5-154" fmla="*/ 0 h 1737497"/>
                  <a:gd name="connsiteX6-155" fmla="*/ 1038225 w 1634490"/>
                  <a:gd name="connsiteY6-156" fmla="*/ 0 h 1737497"/>
                  <a:gd name="connsiteX7-157" fmla="*/ 1038225 w 1634490"/>
                  <a:gd name="connsiteY7-158" fmla="*/ 1116658 h 1737497"/>
                  <a:gd name="connsiteX8-159" fmla="*/ 1159601 w 1634490"/>
                  <a:gd name="connsiteY8-160" fmla="*/ 1116658 h 1737497"/>
                  <a:gd name="connsiteX9-161" fmla="*/ 1159601 w 1634490"/>
                  <a:gd name="connsiteY9-162" fmla="*/ 1407960 h 1737497"/>
                  <a:gd name="connsiteX10-163" fmla="*/ 1038225 w 1634490"/>
                  <a:gd name="connsiteY10-164" fmla="*/ 1407960 h 1737497"/>
                  <a:gd name="connsiteX11-165" fmla="*/ 1039348 w 1634490"/>
                  <a:gd name="connsiteY11-166" fmla="*/ 1706397 h 1737497"/>
                  <a:gd name="connsiteX12-167" fmla="*/ 1634490 w 1634490"/>
                  <a:gd name="connsiteY12-168" fmla="*/ 1719238 h 1737497"/>
                  <a:gd name="connsiteX0-169" fmla="*/ 0 w 1634490"/>
                  <a:gd name="connsiteY0-170" fmla="*/ 1708761 h 1737497"/>
                  <a:gd name="connsiteX1-171" fmla="*/ 611827 w 1634490"/>
                  <a:gd name="connsiteY1-172" fmla="*/ 1708761 h 1737497"/>
                  <a:gd name="connsiteX2-173" fmla="*/ 611827 w 1634490"/>
                  <a:gd name="connsiteY2-174" fmla="*/ 1407960 h 1737497"/>
                  <a:gd name="connsiteX3-175" fmla="*/ 105214 w 1634490"/>
                  <a:gd name="connsiteY3-176" fmla="*/ 1407960 h 1737497"/>
                  <a:gd name="connsiteX4-177" fmla="*/ 105214 w 1634490"/>
                  <a:gd name="connsiteY4-178" fmla="*/ 1116658 h 1737497"/>
                  <a:gd name="connsiteX5-179" fmla="*/ 473563 w 1634490"/>
                  <a:gd name="connsiteY5-180" fmla="*/ 0 h 1737497"/>
                  <a:gd name="connsiteX6-181" fmla="*/ 1038225 w 1634490"/>
                  <a:gd name="connsiteY6-182" fmla="*/ 0 h 1737497"/>
                  <a:gd name="connsiteX7-183" fmla="*/ 1038225 w 1634490"/>
                  <a:gd name="connsiteY7-184" fmla="*/ 1116658 h 1737497"/>
                  <a:gd name="connsiteX8-185" fmla="*/ 1159601 w 1634490"/>
                  <a:gd name="connsiteY8-186" fmla="*/ 1116658 h 1737497"/>
                  <a:gd name="connsiteX9-187" fmla="*/ 1159601 w 1634490"/>
                  <a:gd name="connsiteY9-188" fmla="*/ 1407960 h 1737497"/>
                  <a:gd name="connsiteX10-189" fmla="*/ 1038225 w 1634490"/>
                  <a:gd name="connsiteY10-190" fmla="*/ 1407960 h 1737497"/>
                  <a:gd name="connsiteX11-191" fmla="*/ 1039348 w 1634490"/>
                  <a:gd name="connsiteY11-192" fmla="*/ 1706397 h 1737497"/>
                  <a:gd name="connsiteX12-193" fmla="*/ 1634490 w 1634490"/>
                  <a:gd name="connsiteY12-194" fmla="*/ 1719238 h 1737497"/>
                  <a:gd name="connsiteX0-195" fmla="*/ 0 w 1820227"/>
                  <a:gd name="connsiteY0-196" fmla="*/ 1708761 h 1736418"/>
                  <a:gd name="connsiteX1-197" fmla="*/ 611827 w 1820227"/>
                  <a:gd name="connsiteY1-198" fmla="*/ 1708761 h 1736418"/>
                  <a:gd name="connsiteX2-199" fmla="*/ 611827 w 1820227"/>
                  <a:gd name="connsiteY2-200" fmla="*/ 1407960 h 1736418"/>
                  <a:gd name="connsiteX3-201" fmla="*/ 105214 w 1820227"/>
                  <a:gd name="connsiteY3-202" fmla="*/ 1407960 h 1736418"/>
                  <a:gd name="connsiteX4-203" fmla="*/ 105214 w 1820227"/>
                  <a:gd name="connsiteY4-204" fmla="*/ 1116658 h 1736418"/>
                  <a:gd name="connsiteX5-205" fmla="*/ 473563 w 1820227"/>
                  <a:gd name="connsiteY5-206" fmla="*/ 0 h 1736418"/>
                  <a:gd name="connsiteX6-207" fmla="*/ 1038225 w 1820227"/>
                  <a:gd name="connsiteY6-208" fmla="*/ 0 h 1736418"/>
                  <a:gd name="connsiteX7-209" fmla="*/ 1038225 w 1820227"/>
                  <a:gd name="connsiteY7-210" fmla="*/ 1116658 h 1736418"/>
                  <a:gd name="connsiteX8-211" fmla="*/ 1159601 w 1820227"/>
                  <a:gd name="connsiteY8-212" fmla="*/ 1116658 h 1736418"/>
                  <a:gd name="connsiteX9-213" fmla="*/ 1159601 w 1820227"/>
                  <a:gd name="connsiteY9-214" fmla="*/ 1407960 h 1736418"/>
                  <a:gd name="connsiteX10-215" fmla="*/ 1038225 w 1820227"/>
                  <a:gd name="connsiteY10-216" fmla="*/ 1407960 h 1736418"/>
                  <a:gd name="connsiteX11-217" fmla="*/ 1039348 w 1820227"/>
                  <a:gd name="connsiteY11-218" fmla="*/ 1706397 h 1736418"/>
                  <a:gd name="connsiteX12-219" fmla="*/ 1820227 w 1820227"/>
                  <a:gd name="connsiteY12-220" fmla="*/ 1714476 h 1736418"/>
                  <a:gd name="connsiteX0-221" fmla="*/ 0 w 1910715"/>
                  <a:gd name="connsiteY0-222" fmla="*/ 1708761 h 1736418"/>
                  <a:gd name="connsiteX1-223" fmla="*/ 611827 w 1910715"/>
                  <a:gd name="connsiteY1-224" fmla="*/ 1708761 h 1736418"/>
                  <a:gd name="connsiteX2-225" fmla="*/ 611827 w 1910715"/>
                  <a:gd name="connsiteY2-226" fmla="*/ 1407960 h 1736418"/>
                  <a:gd name="connsiteX3-227" fmla="*/ 105214 w 1910715"/>
                  <a:gd name="connsiteY3-228" fmla="*/ 1407960 h 1736418"/>
                  <a:gd name="connsiteX4-229" fmla="*/ 105214 w 1910715"/>
                  <a:gd name="connsiteY4-230" fmla="*/ 1116658 h 1736418"/>
                  <a:gd name="connsiteX5-231" fmla="*/ 473563 w 1910715"/>
                  <a:gd name="connsiteY5-232" fmla="*/ 0 h 1736418"/>
                  <a:gd name="connsiteX6-233" fmla="*/ 1038225 w 1910715"/>
                  <a:gd name="connsiteY6-234" fmla="*/ 0 h 1736418"/>
                  <a:gd name="connsiteX7-235" fmla="*/ 1038225 w 1910715"/>
                  <a:gd name="connsiteY7-236" fmla="*/ 1116658 h 1736418"/>
                  <a:gd name="connsiteX8-237" fmla="*/ 1159601 w 1910715"/>
                  <a:gd name="connsiteY8-238" fmla="*/ 1116658 h 1736418"/>
                  <a:gd name="connsiteX9-239" fmla="*/ 1159601 w 1910715"/>
                  <a:gd name="connsiteY9-240" fmla="*/ 1407960 h 1736418"/>
                  <a:gd name="connsiteX10-241" fmla="*/ 1038225 w 1910715"/>
                  <a:gd name="connsiteY10-242" fmla="*/ 1407960 h 1736418"/>
                  <a:gd name="connsiteX11-243" fmla="*/ 1039348 w 1910715"/>
                  <a:gd name="connsiteY11-244" fmla="*/ 1706397 h 1736418"/>
                  <a:gd name="connsiteX12-245" fmla="*/ 1910715 w 1910715"/>
                  <a:gd name="connsiteY12-246" fmla="*/ 1714476 h 1736418"/>
                  <a:gd name="connsiteX0-247" fmla="*/ 0 w 1910715"/>
                  <a:gd name="connsiteY0-248" fmla="*/ 1708761 h 1736418"/>
                  <a:gd name="connsiteX1-249" fmla="*/ 611827 w 1910715"/>
                  <a:gd name="connsiteY1-250" fmla="*/ 1708761 h 1736418"/>
                  <a:gd name="connsiteX2-251" fmla="*/ 611827 w 1910715"/>
                  <a:gd name="connsiteY2-252" fmla="*/ 1407960 h 1736418"/>
                  <a:gd name="connsiteX3-253" fmla="*/ 105214 w 1910715"/>
                  <a:gd name="connsiteY3-254" fmla="*/ 1407960 h 1736418"/>
                  <a:gd name="connsiteX4-255" fmla="*/ 105214 w 1910715"/>
                  <a:gd name="connsiteY4-256" fmla="*/ 1116658 h 1736418"/>
                  <a:gd name="connsiteX5-257" fmla="*/ 473563 w 1910715"/>
                  <a:gd name="connsiteY5-258" fmla="*/ 0 h 1736418"/>
                  <a:gd name="connsiteX6-259" fmla="*/ 1038225 w 1910715"/>
                  <a:gd name="connsiteY6-260" fmla="*/ 0 h 1736418"/>
                  <a:gd name="connsiteX7-261" fmla="*/ 1038225 w 1910715"/>
                  <a:gd name="connsiteY7-262" fmla="*/ 1116658 h 1736418"/>
                  <a:gd name="connsiteX8-263" fmla="*/ 1159601 w 1910715"/>
                  <a:gd name="connsiteY8-264" fmla="*/ 1116658 h 1736418"/>
                  <a:gd name="connsiteX9-265" fmla="*/ 1159601 w 1910715"/>
                  <a:gd name="connsiteY9-266" fmla="*/ 1407960 h 1736418"/>
                  <a:gd name="connsiteX10-267" fmla="*/ 1038225 w 1910715"/>
                  <a:gd name="connsiteY10-268" fmla="*/ 1407960 h 1736418"/>
                  <a:gd name="connsiteX11-269" fmla="*/ 1039348 w 1910715"/>
                  <a:gd name="connsiteY11-270" fmla="*/ 1706397 h 1736418"/>
                  <a:gd name="connsiteX12-271" fmla="*/ 1910715 w 1910715"/>
                  <a:gd name="connsiteY12-272" fmla="*/ 1714476 h 1736418"/>
                  <a:gd name="connsiteX0-273" fmla="*/ 0 w 1910715"/>
                  <a:gd name="connsiteY0-274" fmla="*/ 1708761 h 1742778"/>
                  <a:gd name="connsiteX1-275" fmla="*/ 611827 w 1910715"/>
                  <a:gd name="connsiteY1-276" fmla="*/ 1708761 h 1742778"/>
                  <a:gd name="connsiteX2-277" fmla="*/ 611827 w 1910715"/>
                  <a:gd name="connsiteY2-278" fmla="*/ 1407960 h 1742778"/>
                  <a:gd name="connsiteX3-279" fmla="*/ 105214 w 1910715"/>
                  <a:gd name="connsiteY3-280" fmla="*/ 1407960 h 1742778"/>
                  <a:gd name="connsiteX4-281" fmla="*/ 105214 w 1910715"/>
                  <a:gd name="connsiteY4-282" fmla="*/ 1116658 h 1742778"/>
                  <a:gd name="connsiteX5-283" fmla="*/ 473563 w 1910715"/>
                  <a:gd name="connsiteY5-284" fmla="*/ 0 h 1742778"/>
                  <a:gd name="connsiteX6-285" fmla="*/ 1038225 w 1910715"/>
                  <a:gd name="connsiteY6-286" fmla="*/ 0 h 1742778"/>
                  <a:gd name="connsiteX7-287" fmla="*/ 1038225 w 1910715"/>
                  <a:gd name="connsiteY7-288" fmla="*/ 1116658 h 1742778"/>
                  <a:gd name="connsiteX8-289" fmla="*/ 1159601 w 1910715"/>
                  <a:gd name="connsiteY8-290" fmla="*/ 1116658 h 1742778"/>
                  <a:gd name="connsiteX9-291" fmla="*/ 1159601 w 1910715"/>
                  <a:gd name="connsiteY9-292" fmla="*/ 1407960 h 1742778"/>
                  <a:gd name="connsiteX10-293" fmla="*/ 1038225 w 1910715"/>
                  <a:gd name="connsiteY10-294" fmla="*/ 1407960 h 1742778"/>
                  <a:gd name="connsiteX11-295" fmla="*/ 1039348 w 1910715"/>
                  <a:gd name="connsiteY11-296" fmla="*/ 1706397 h 1742778"/>
                  <a:gd name="connsiteX12-297" fmla="*/ 1910715 w 1910715"/>
                  <a:gd name="connsiteY12-298" fmla="*/ 1714476 h 1742778"/>
                  <a:gd name="connsiteX0-299" fmla="*/ 0 w 1910715"/>
                  <a:gd name="connsiteY0-300" fmla="*/ 1708761 h 1714959"/>
                  <a:gd name="connsiteX1-301" fmla="*/ 611827 w 1910715"/>
                  <a:gd name="connsiteY1-302" fmla="*/ 1708761 h 1714959"/>
                  <a:gd name="connsiteX2-303" fmla="*/ 611827 w 1910715"/>
                  <a:gd name="connsiteY2-304" fmla="*/ 1407960 h 1714959"/>
                  <a:gd name="connsiteX3-305" fmla="*/ 105214 w 1910715"/>
                  <a:gd name="connsiteY3-306" fmla="*/ 1407960 h 1714959"/>
                  <a:gd name="connsiteX4-307" fmla="*/ 105214 w 1910715"/>
                  <a:gd name="connsiteY4-308" fmla="*/ 1116658 h 1714959"/>
                  <a:gd name="connsiteX5-309" fmla="*/ 473563 w 1910715"/>
                  <a:gd name="connsiteY5-310" fmla="*/ 0 h 1714959"/>
                  <a:gd name="connsiteX6-311" fmla="*/ 1038225 w 1910715"/>
                  <a:gd name="connsiteY6-312" fmla="*/ 0 h 1714959"/>
                  <a:gd name="connsiteX7-313" fmla="*/ 1038225 w 1910715"/>
                  <a:gd name="connsiteY7-314" fmla="*/ 1116658 h 1714959"/>
                  <a:gd name="connsiteX8-315" fmla="*/ 1159601 w 1910715"/>
                  <a:gd name="connsiteY8-316" fmla="*/ 1116658 h 1714959"/>
                  <a:gd name="connsiteX9-317" fmla="*/ 1159601 w 1910715"/>
                  <a:gd name="connsiteY9-318" fmla="*/ 1407960 h 1714959"/>
                  <a:gd name="connsiteX10-319" fmla="*/ 1038225 w 1910715"/>
                  <a:gd name="connsiteY10-320" fmla="*/ 1407960 h 1714959"/>
                  <a:gd name="connsiteX11-321" fmla="*/ 1039348 w 1910715"/>
                  <a:gd name="connsiteY11-322" fmla="*/ 1706397 h 1714959"/>
                  <a:gd name="connsiteX12-323" fmla="*/ 1910715 w 1910715"/>
                  <a:gd name="connsiteY12-324" fmla="*/ 1714476 h 1714959"/>
                  <a:gd name="connsiteX0-325" fmla="*/ 0 w 1917065"/>
                  <a:gd name="connsiteY0-326" fmla="*/ 1708761 h 1708761"/>
                  <a:gd name="connsiteX1-327" fmla="*/ 611827 w 1917065"/>
                  <a:gd name="connsiteY1-328" fmla="*/ 1708761 h 1708761"/>
                  <a:gd name="connsiteX2-329" fmla="*/ 611827 w 1917065"/>
                  <a:gd name="connsiteY2-330" fmla="*/ 1407960 h 1708761"/>
                  <a:gd name="connsiteX3-331" fmla="*/ 105214 w 1917065"/>
                  <a:gd name="connsiteY3-332" fmla="*/ 1407960 h 1708761"/>
                  <a:gd name="connsiteX4-333" fmla="*/ 105214 w 1917065"/>
                  <a:gd name="connsiteY4-334" fmla="*/ 1116658 h 1708761"/>
                  <a:gd name="connsiteX5-335" fmla="*/ 473563 w 1917065"/>
                  <a:gd name="connsiteY5-336" fmla="*/ 0 h 1708761"/>
                  <a:gd name="connsiteX6-337" fmla="*/ 1038225 w 1917065"/>
                  <a:gd name="connsiteY6-338" fmla="*/ 0 h 1708761"/>
                  <a:gd name="connsiteX7-339" fmla="*/ 1038225 w 1917065"/>
                  <a:gd name="connsiteY7-340" fmla="*/ 1116658 h 1708761"/>
                  <a:gd name="connsiteX8-341" fmla="*/ 1159601 w 1917065"/>
                  <a:gd name="connsiteY8-342" fmla="*/ 1116658 h 1708761"/>
                  <a:gd name="connsiteX9-343" fmla="*/ 1159601 w 1917065"/>
                  <a:gd name="connsiteY9-344" fmla="*/ 1407960 h 1708761"/>
                  <a:gd name="connsiteX10-345" fmla="*/ 1038225 w 1917065"/>
                  <a:gd name="connsiteY10-346" fmla="*/ 1407960 h 1708761"/>
                  <a:gd name="connsiteX11-347" fmla="*/ 1039348 w 1917065"/>
                  <a:gd name="connsiteY11-348" fmla="*/ 1706397 h 1708761"/>
                  <a:gd name="connsiteX12-349" fmla="*/ 1917065 w 1917065"/>
                  <a:gd name="connsiteY12-350" fmla="*/ 1701776 h 1708761"/>
                  <a:gd name="connsiteX0-351" fmla="*/ 0 w 1917065"/>
                  <a:gd name="connsiteY0-352" fmla="*/ 1708761 h 1708761"/>
                  <a:gd name="connsiteX1-353" fmla="*/ 611827 w 1917065"/>
                  <a:gd name="connsiteY1-354" fmla="*/ 1708761 h 1708761"/>
                  <a:gd name="connsiteX2-355" fmla="*/ 611827 w 1917065"/>
                  <a:gd name="connsiteY2-356" fmla="*/ 1407960 h 1708761"/>
                  <a:gd name="connsiteX3-357" fmla="*/ 105214 w 1917065"/>
                  <a:gd name="connsiteY3-358" fmla="*/ 1407960 h 1708761"/>
                  <a:gd name="connsiteX4-359" fmla="*/ 105214 w 1917065"/>
                  <a:gd name="connsiteY4-360" fmla="*/ 1116658 h 1708761"/>
                  <a:gd name="connsiteX5-361" fmla="*/ 473563 w 1917065"/>
                  <a:gd name="connsiteY5-362" fmla="*/ 0 h 1708761"/>
                  <a:gd name="connsiteX6-363" fmla="*/ 1038225 w 1917065"/>
                  <a:gd name="connsiteY6-364" fmla="*/ 0 h 1708761"/>
                  <a:gd name="connsiteX7-365" fmla="*/ 1038225 w 1917065"/>
                  <a:gd name="connsiteY7-366" fmla="*/ 1116658 h 1708761"/>
                  <a:gd name="connsiteX8-367" fmla="*/ 1159601 w 1917065"/>
                  <a:gd name="connsiteY8-368" fmla="*/ 1116658 h 1708761"/>
                  <a:gd name="connsiteX9-369" fmla="*/ 1159601 w 1917065"/>
                  <a:gd name="connsiteY9-370" fmla="*/ 1407960 h 1708761"/>
                  <a:gd name="connsiteX10-371" fmla="*/ 1038225 w 1917065"/>
                  <a:gd name="connsiteY10-372" fmla="*/ 1407960 h 1708761"/>
                  <a:gd name="connsiteX11-373" fmla="*/ 1039348 w 1917065"/>
                  <a:gd name="connsiteY11-374" fmla="*/ 1706397 h 1708761"/>
                  <a:gd name="connsiteX12-375" fmla="*/ 1917065 w 1917065"/>
                  <a:gd name="connsiteY12-376" fmla="*/ 1701776 h 1708761"/>
                  <a:gd name="connsiteX0-377" fmla="*/ 0 w 1917065"/>
                  <a:gd name="connsiteY0-378" fmla="*/ 1708761 h 1708761"/>
                  <a:gd name="connsiteX1-379" fmla="*/ 611827 w 1917065"/>
                  <a:gd name="connsiteY1-380" fmla="*/ 1708761 h 1708761"/>
                  <a:gd name="connsiteX2-381" fmla="*/ 611827 w 1917065"/>
                  <a:gd name="connsiteY2-382" fmla="*/ 1407960 h 1708761"/>
                  <a:gd name="connsiteX3-383" fmla="*/ 105214 w 1917065"/>
                  <a:gd name="connsiteY3-384" fmla="*/ 1407960 h 1708761"/>
                  <a:gd name="connsiteX4-385" fmla="*/ 105214 w 1917065"/>
                  <a:gd name="connsiteY4-386" fmla="*/ 1116658 h 1708761"/>
                  <a:gd name="connsiteX5-387" fmla="*/ 473563 w 1917065"/>
                  <a:gd name="connsiteY5-388" fmla="*/ 0 h 1708761"/>
                  <a:gd name="connsiteX6-389" fmla="*/ 1038225 w 1917065"/>
                  <a:gd name="connsiteY6-390" fmla="*/ 0 h 1708761"/>
                  <a:gd name="connsiteX7-391" fmla="*/ 1038225 w 1917065"/>
                  <a:gd name="connsiteY7-392" fmla="*/ 1116658 h 1708761"/>
                  <a:gd name="connsiteX8-393" fmla="*/ 1159601 w 1917065"/>
                  <a:gd name="connsiteY8-394" fmla="*/ 1116658 h 1708761"/>
                  <a:gd name="connsiteX9-395" fmla="*/ 1159601 w 1917065"/>
                  <a:gd name="connsiteY9-396" fmla="*/ 1407960 h 1708761"/>
                  <a:gd name="connsiteX10-397" fmla="*/ 1038225 w 1917065"/>
                  <a:gd name="connsiteY10-398" fmla="*/ 1407960 h 1708761"/>
                  <a:gd name="connsiteX11-399" fmla="*/ 1039348 w 1917065"/>
                  <a:gd name="connsiteY11-400" fmla="*/ 1706397 h 1708761"/>
                  <a:gd name="connsiteX12-401" fmla="*/ 1917065 w 1917065"/>
                  <a:gd name="connsiteY12-402" fmla="*/ 1701776 h 1708761"/>
                  <a:gd name="connsiteX0-403" fmla="*/ 0 w 1913890"/>
                  <a:gd name="connsiteY0-404" fmla="*/ 1708761 h 1708761"/>
                  <a:gd name="connsiteX1-405" fmla="*/ 611827 w 1913890"/>
                  <a:gd name="connsiteY1-406" fmla="*/ 1708761 h 1708761"/>
                  <a:gd name="connsiteX2-407" fmla="*/ 611827 w 1913890"/>
                  <a:gd name="connsiteY2-408" fmla="*/ 1407960 h 1708761"/>
                  <a:gd name="connsiteX3-409" fmla="*/ 105214 w 1913890"/>
                  <a:gd name="connsiteY3-410" fmla="*/ 1407960 h 1708761"/>
                  <a:gd name="connsiteX4-411" fmla="*/ 105214 w 1913890"/>
                  <a:gd name="connsiteY4-412" fmla="*/ 1116658 h 1708761"/>
                  <a:gd name="connsiteX5-413" fmla="*/ 473563 w 1913890"/>
                  <a:gd name="connsiteY5-414" fmla="*/ 0 h 1708761"/>
                  <a:gd name="connsiteX6-415" fmla="*/ 1038225 w 1913890"/>
                  <a:gd name="connsiteY6-416" fmla="*/ 0 h 1708761"/>
                  <a:gd name="connsiteX7-417" fmla="*/ 1038225 w 1913890"/>
                  <a:gd name="connsiteY7-418" fmla="*/ 1116658 h 1708761"/>
                  <a:gd name="connsiteX8-419" fmla="*/ 1159601 w 1913890"/>
                  <a:gd name="connsiteY8-420" fmla="*/ 1116658 h 1708761"/>
                  <a:gd name="connsiteX9-421" fmla="*/ 1159601 w 1913890"/>
                  <a:gd name="connsiteY9-422" fmla="*/ 1407960 h 1708761"/>
                  <a:gd name="connsiteX10-423" fmla="*/ 1038225 w 1913890"/>
                  <a:gd name="connsiteY10-424" fmla="*/ 1407960 h 1708761"/>
                  <a:gd name="connsiteX11-425" fmla="*/ 1039348 w 1913890"/>
                  <a:gd name="connsiteY11-426" fmla="*/ 1706397 h 1708761"/>
                  <a:gd name="connsiteX12-427" fmla="*/ 1913890 w 1913890"/>
                  <a:gd name="connsiteY12-428" fmla="*/ 1704951 h 1708761"/>
                  <a:gd name="connsiteX0-429" fmla="*/ 0 w 1913890"/>
                  <a:gd name="connsiteY0-430" fmla="*/ 1708761 h 1708761"/>
                  <a:gd name="connsiteX1-431" fmla="*/ 611827 w 1913890"/>
                  <a:gd name="connsiteY1-432" fmla="*/ 1708761 h 1708761"/>
                  <a:gd name="connsiteX2-433" fmla="*/ 611827 w 1913890"/>
                  <a:gd name="connsiteY2-434" fmla="*/ 1407960 h 1708761"/>
                  <a:gd name="connsiteX3-435" fmla="*/ 105214 w 1913890"/>
                  <a:gd name="connsiteY3-436" fmla="*/ 1407960 h 1708761"/>
                  <a:gd name="connsiteX4-437" fmla="*/ 105214 w 1913890"/>
                  <a:gd name="connsiteY4-438" fmla="*/ 1116658 h 1708761"/>
                  <a:gd name="connsiteX5-439" fmla="*/ 473563 w 1913890"/>
                  <a:gd name="connsiteY5-440" fmla="*/ 0 h 1708761"/>
                  <a:gd name="connsiteX6-441" fmla="*/ 1038225 w 1913890"/>
                  <a:gd name="connsiteY6-442" fmla="*/ 0 h 1708761"/>
                  <a:gd name="connsiteX7-443" fmla="*/ 1038225 w 1913890"/>
                  <a:gd name="connsiteY7-444" fmla="*/ 1116658 h 1708761"/>
                  <a:gd name="connsiteX8-445" fmla="*/ 1159601 w 1913890"/>
                  <a:gd name="connsiteY8-446" fmla="*/ 1116658 h 1708761"/>
                  <a:gd name="connsiteX9-447" fmla="*/ 1159601 w 1913890"/>
                  <a:gd name="connsiteY9-448" fmla="*/ 1407960 h 1708761"/>
                  <a:gd name="connsiteX10-449" fmla="*/ 1038225 w 1913890"/>
                  <a:gd name="connsiteY10-450" fmla="*/ 1407960 h 1708761"/>
                  <a:gd name="connsiteX11-451" fmla="*/ 1039348 w 1913890"/>
                  <a:gd name="connsiteY11-452" fmla="*/ 1706397 h 1708761"/>
                  <a:gd name="connsiteX12-453" fmla="*/ 1913890 w 1913890"/>
                  <a:gd name="connsiteY12-454" fmla="*/ 1704951 h 1708761"/>
                  <a:gd name="connsiteX0-455" fmla="*/ 0 w 1913890"/>
                  <a:gd name="connsiteY0-456" fmla="*/ 1708761 h 1708761"/>
                  <a:gd name="connsiteX1-457" fmla="*/ 611827 w 1913890"/>
                  <a:gd name="connsiteY1-458" fmla="*/ 1708761 h 1708761"/>
                  <a:gd name="connsiteX2-459" fmla="*/ 611827 w 1913890"/>
                  <a:gd name="connsiteY2-460" fmla="*/ 1407960 h 1708761"/>
                  <a:gd name="connsiteX3-461" fmla="*/ 105214 w 1913890"/>
                  <a:gd name="connsiteY3-462" fmla="*/ 1407960 h 1708761"/>
                  <a:gd name="connsiteX4-463" fmla="*/ 105214 w 1913890"/>
                  <a:gd name="connsiteY4-464" fmla="*/ 1116658 h 1708761"/>
                  <a:gd name="connsiteX5-465" fmla="*/ 473563 w 1913890"/>
                  <a:gd name="connsiteY5-466" fmla="*/ 0 h 1708761"/>
                  <a:gd name="connsiteX6-467" fmla="*/ 1038225 w 1913890"/>
                  <a:gd name="connsiteY6-468" fmla="*/ 0 h 1708761"/>
                  <a:gd name="connsiteX7-469" fmla="*/ 1038225 w 1913890"/>
                  <a:gd name="connsiteY7-470" fmla="*/ 1116658 h 1708761"/>
                  <a:gd name="connsiteX8-471" fmla="*/ 1159601 w 1913890"/>
                  <a:gd name="connsiteY8-472" fmla="*/ 1116658 h 1708761"/>
                  <a:gd name="connsiteX9-473" fmla="*/ 1159601 w 1913890"/>
                  <a:gd name="connsiteY9-474" fmla="*/ 1407960 h 1708761"/>
                  <a:gd name="connsiteX10-475" fmla="*/ 1038225 w 1913890"/>
                  <a:gd name="connsiteY10-476" fmla="*/ 1407960 h 1708761"/>
                  <a:gd name="connsiteX11-477" fmla="*/ 1039348 w 1913890"/>
                  <a:gd name="connsiteY11-478" fmla="*/ 1706397 h 1708761"/>
                  <a:gd name="connsiteX12-479" fmla="*/ 1913890 w 1913890"/>
                  <a:gd name="connsiteY12-480" fmla="*/ 1704951 h 1708761"/>
                  <a:gd name="connsiteX0-481" fmla="*/ 0 w 1913890"/>
                  <a:gd name="connsiteY0-482" fmla="*/ 1708761 h 1708761"/>
                  <a:gd name="connsiteX1-483" fmla="*/ 611827 w 1913890"/>
                  <a:gd name="connsiteY1-484" fmla="*/ 1708761 h 1708761"/>
                  <a:gd name="connsiteX2-485" fmla="*/ 611827 w 1913890"/>
                  <a:gd name="connsiteY2-486" fmla="*/ 1407960 h 1708761"/>
                  <a:gd name="connsiteX3-487" fmla="*/ 105214 w 1913890"/>
                  <a:gd name="connsiteY3-488" fmla="*/ 1407960 h 1708761"/>
                  <a:gd name="connsiteX4-489" fmla="*/ 105214 w 1913890"/>
                  <a:gd name="connsiteY4-490" fmla="*/ 1116658 h 1708761"/>
                  <a:gd name="connsiteX5-491" fmla="*/ 473563 w 1913890"/>
                  <a:gd name="connsiteY5-492" fmla="*/ 0 h 1708761"/>
                  <a:gd name="connsiteX6-493" fmla="*/ 1038225 w 1913890"/>
                  <a:gd name="connsiteY6-494" fmla="*/ 0 h 1708761"/>
                  <a:gd name="connsiteX7-495" fmla="*/ 1038225 w 1913890"/>
                  <a:gd name="connsiteY7-496" fmla="*/ 1116658 h 1708761"/>
                  <a:gd name="connsiteX8-497" fmla="*/ 1159601 w 1913890"/>
                  <a:gd name="connsiteY8-498" fmla="*/ 1116658 h 1708761"/>
                  <a:gd name="connsiteX9-499" fmla="*/ 1159601 w 1913890"/>
                  <a:gd name="connsiteY9-500" fmla="*/ 1407960 h 1708761"/>
                  <a:gd name="connsiteX10-501" fmla="*/ 1038225 w 1913890"/>
                  <a:gd name="connsiteY10-502" fmla="*/ 1407960 h 1708761"/>
                  <a:gd name="connsiteX11-503" fmla="*/ 1039348 w 1913890"/>
                  <a:gd name="connsiteY11-504" fmla="*/ 1706397 h 1708761"/>
                  <a:gd name="connsiteX12-505" fmla="*/ 1913890 w 1913890"/>
                  <a:gd name="connsiteY12-506" fmla="*/ 1704951 h 1708761"/>
                  <a:gd name="connsiteX0-507" fmla="*/ 0 w 1913890"/>
                  <a:gd name="connsiteY0-508" fmla="*/ 1708761 h 1709572"/>
                  <a:gd name="connsiteX1-509" fmla="*/ 611827 w 1913890"/>
                  <a:gd name="connsiteY1-510" fmla="*/ 1708761 h 1709572"/>
                  <a:gd name="connsiteX2-511" fmla="*/ 611827 w 1913890"/>
                  <a:gd name="connsiteY2-512" fmla="*/ 1407960 h 1709572"/>
                  <a:gd name="connsiteX3-513" fmla="*/ 105214 w 1913890"/>
                  <a:gd name="connsiteY3-514" fmla="*/ 1407960 h 1709572"/>
                  <a:gd name="connsiteX4-515" fmla="*/ 105214 w 1913890"/>
                  <a:gd name="connsiteY4-516" fmla="*/ 1116658 h 1709572"/>
                  <a:gd name="connsiteX5-517" fmla="*/ 473563 w 1913890"/>
                  <a:gd name="connsiteY5-518" fmla="*/ 0 h 1709572"/>
                  <a:gd name="connsiteX6-519" fmla="*/ 1038225 w 1913890"/>
                  <a:gd name="connsiteY6-520" fmla="*/ 0 h 1709572"/>
                  <a:gd name="connsiteX7-521" fmla="*/ 1038225 w 1913890"/>
                  <a:gd name="connsiteY7-522" fmla="*/ 1116658 h 1709572"/>
                  <a:gd name="connsiteX8-523" fmla="*/ 1159601 w 1913890"/>
                  <a:gd name="connsiteY8-524" fmla="*/ 1116658 h 1709572"/>
                  <a:gd name="connsiteX9-525" fmla="*/ 1159601 w 1913890"/>
                  <a:gd name="connsiteY9-526" fmla="*/ 1407960 h 1709572"/>
                  <a:gd name="connsiteX10-527" fmla="*/ 1038225 w 1913890"/>
                  <a:gd name="connsiteY10-528" fmla="*/ 1407960 h 1709572"/>
                  <a:gd name="connsiteX11-529" fmla="*/ 1036173 w 1913890"/>
                  <a:gd name="connsiteY11-530" fmla="*/ 1709572 h 1709572"/>
                  <a:gd name="connsiteX12-531" fmla="*/ 1913890 w 1913890"/>
                  <a:gd name="connsiteY12-532" fmla="*/ 1704951 h 1709572"/>
                  <a:gd name="connsiteX0-533" fmla="*/ 0 w 1913890"/>
                  <a:gd name="connsiteY0-534" fmla="*/ 1708761 h 1709572"/>
                  <a:gd name="connsiteX1-535" fmla="*/ 611827 w 1913890"/>
                  <a:gd name="connsiteY1-536" fmla="*/ 1708761 h 1709572"/>
                  <a:gd name="connsiteX2-537" fmla="*/ 611827 w 1913890"/>
                  <a:gd name="connsiteY2-538" fmla="*/ 1407960 h 1709572"/>
                  <a:gd name="connsiteX3-539" fmla="*/ 105214 w 1913890"/>
                  <a:gd name="connsiteY3-540" fmla="*/ 1407960 h 1709572"/>
                  <a:gd name="connsiteX4-541" fmla="*/ 105214 w 1913890"/>
                  <a:gd name="connsiteY4-542" fmla="*/ 1116658 h 1709572"/>
                  <a:gd name="connsiteX5-543" fmla="*/ 473563 w 1913890"/>
                  <a:gd name="connsiteY5-544" fmla="*/ 0 h 1709572"/>
                  <a:gd name="connsiteX6-545" fmla="*/ 1038225 w 1913890"/>
                  <a:gd name="connsiteY6-546" fmla="*/ 0 h 1709572"/>
                  <a:gd name="connsiteX7-547" fmla="*/ 1038225 w 1913890"/>
                  <a:gd name="connsiteY7-548" fmla="*/ 1116658 h 1709572"/>
                  <a:gd name="connsiteX8-549" fmla="*/ 1159601 w 1913890"/>
                  <a:gd name="connsiteY8-550" fmla="*/ 1116658 h 1709572"/>
                  <a:gd name="connsiteX9-551" fmla="*/ 1159601 w 1913890"/>
                  <a:gd name="connsiteY9-552" fmla="*/ 1407960 h 1709572"/>
                  <a:gd name="connsiteX10-553" fmla="*/ 1038225 w 1913890"/>
                  <a:gd name="connsiteY10-554" fmla="*/ 1407960 h 1709572"/>
                  <a:gd name="connsiteX11-555" fmla="*/ 1036173 w 1913890"/>
                  <a:gd name="connsiteY11-556" fmla="*/ 1709572 h 1709572"/>
                  <a:gd name="connsiteX12-557" fmla="*/ 1913890 w 1913890"/>
                  <a:gd name="connsiteY12-558" fmla="*/ 1704951 h 1709572"/>
                  <a:gd name="connsiteX0-559" fmla="*/ 0 w 4047490"/>
                  <a:gd name="connsiteY0-560" fmla="*/ 1708761 h 1709572"/>
                  <a:gd name="connsiteX1-561" fmla="*/ 2745427 w 4047490"/>
                  <a:gd name="connsiteY1-562" fmla="*/ 1708761 h 1709572"/>
                  <a:gd name="connsiteX2-563" fmla="*/ 2745427 w 4047490"/>
                  <a:gd name="connsiteY2-564" fmla="*/ 1407960 h 1709572"/>
                  <a:gd name="connsiteX3-565" fmla="*/ 2238814 w 4047490"/>
                  <a:gd name="connsiteY3-566" fmla="*/ 1407960 h 1709572"/>
                  <a:gd name="connsiteX4-567" fmla="*/ 2238814 w 4047490"/>
                  <a:gd name="connsiteY4-568" fmla="*/ 1116658 h 1709572"/>
                  <a:gd name="connsiteX5-569" fmla="*/ 2607163 w 4047490"/>
                  <a:gd name="connsiteY5-570" fmla="*/ 0 h 1709572"/>
                  <a:gd name="connsiteX6-571" fmla="*/ 3171825 w 4047490"/>
                  <a:gd name="connsiteY6-572" fmla="*/ 0 h 1709572"/>
                  <a:gd name="connsiteX7-573" fmla="*/ 3171825 w 4047490"/>
                  <a:gd name="connsiteY7-574" fmla="*/ 1116658 h 1709572"/>
                  <a:gd name="connsiteX8-575" fmla="*/ 3293201 w 4047490"/>
                  <a:gd name="connsiteY8-576" fmla="*/ 1116658 h 1709572"/>
                  <a:gd name="connsiteX9-577" fmla="*/ 3293201 w 4047490"/>
                  <a:gd name="connsiteY9-578" fmla="*/ 1407960 h 1709572"/>
                  <a:gd name="connsiteX10-579" fmla="*/ 3171825 w 4047490"/>
                  <a:gd name="connsiteY10-580" fmla="*/ 1407960 h 1709572"/>
                  <a:gd name="connsiteX11-581" fmla="*/ 3169773 w 4047490"/>
                  <a:gd name="connsiteY11-582" fmla="*/ 1709572 h 1709572"/>
                  <a:gd name="connsiteX12-583" fmla="*/ 4047490 w 4047490"/>
                  <a:gd name="connsiteY12-584" fmla="*/ 1704951 h 1709572"/>
                  <a:gd name="connsiteX0-585" fmla="*/ 0 w 4136390"/>
                  <a:gd name="connsiteY0-586" fmla="*/ 1708761 h 1709572"/>
                  <a:gd name="connsiteX1-587" fmla="*/ 2834327 w 4136390"/>
                  <a:gd name="connsiteY1-588" fmla="*/ 1708761 h 1709572"/>
                  <a:gd name="connsiteX2-589" fmla="*/ 2834327 w 4136390"/>
                  <a:gd name="connsiteY2-590" fmla="*/ 1407960 h 1709572"/>
                  <a:gd name="connsiteX3-591" fmla="*/ 2327714 w 4136390"/>
                  <a:gd name="connsiteY3-592" fmla="*/ 1407960 h 1709572"/>
                  <a:gd name="connsiteX4-593" fmla="*/ 2327714 w 4136390"/>
                  <a:gd name="connsiteY4-594" fmla="*/ 1116658 h 1709572"/>
                  <a:gd name="connsiteX5-595" fmla="*/ 2696063 w 4136390"/>
                  <a:gd name="connsiteY5-596" fmla="*/ 0 h 1709572"/>
                  <a:gd name="connsiteX6-597" fmla="*/ 3260725 w 4136390"/>
                  <a:gd name="connsiteY6-598" fmla="*/ 0 h 1709572"/>
                  <a:gd name="connsiteX7-599" fmla="*/ 3260725 w 4136390"/>
                  <a:gd name="connsiteY7-600" fmla="*/ 1116658 h 1709572"/>
                  <a:gd name="connsiteX8-601" fmla="*/ 3382101 w 4136390"/>
                  <a:gd name="connsiteY8-602" fmla="*/ 1116658 h 1709572"/>
                  <a:gd name="connsiteX9-603" fmla="*/ 3382101 w 4136390"/>
                  <a:gd name="connsiteY9-604" fmla="*/ 1407960 h 1709572"/>
                  <a:gd name="connsiteX10-605" fmla="*/ 3260725 w 4136390"/>
                  <a:gd name="connsiteY10-606" fmla="*/ 1407960 h 1709572"/>
                  <a:gd name="connsiteX11-607" fmla="*/ 3258673 w 4136390"/>
                  <a:gd name="connsiteY11-608" fmla="*/ 1709572 h 1709572"/>
                  <a:gd name="connsiteX12-609" fmla="*/ 4136390 w 4136390"/>
                  <a:gd name="connsiteY12-610" fmla="*/ 1704951 h 17095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45" y="connsiteY11-46"/>
                  </a:cxn>
                  <a:cxn ang="0">
                    <a:pos x="connsiteX12-167" y="connsiteY12-168"/>
                  </a:cxn>
                </a:cxnLst>
                <a:rect l="l" t="t" r="r" b="b"/>
                <a:pathLst>
                  <a:path w="4136390" h="1709572">
                    <a:moveTo>
                      <a:pt x="0" y="1708761"/>
                    </a:moveTo>
                    <a:lnTo>
                      <a:pt x="2834327" y="1708761"/>
                    </a:lnTo>
                    <a:lnTo>
                      <a:pt x="2834327" y="1407960"/>
                    </a:lnTo>
                    <a:lnTo>
                      <a:pt x="2327714" y="1407960"/>
                    </a:lnTo>
                    <a:lnTo>
                      <a:pt x="2327714" y="1116658"/>
                    </a:lnTo>
                    <a:lnTo>
                      <a:pt x="2696063" y="0"/>
                    </a:lnTo>
                    <a:lnTo>
                      <a:pt x="3260725" y="0"/>
                    </a:lnTo>
                    <a:lnTo>
                      <a:pt x="3260725" y="1116658"/>
                    </a:lnTo>
                    <a:lnTo>
                      <a:pt x="3382101" y="1116658"/>
                    </a:lnTo>
                    <a:lnTo>
                      <a:pt x="3382101" y="1407960"/>
                    </a:lnTo>
                    <a:lnTo>
                      <a:pt x="3260725" y="1407960"/>
                    </a:lnTo>
                    <a:cubicBezTo>
                      <a:pt x="3256558" y="1571999"/>
                      <a:pt x="3261689" y="1618799"/>
                      <a:pt x="3258673" y="1709572"/>
                    </a:cubicBezTo>
                    <a:lnTo>
                      <a:pt x="4136390" y="1704951"/>
                    </a:lnTo>
                  </a:path>
                </a:pathLst>
              </a:custGeom>
              <a:noFill/>
              <a:ln w="38100">
                <a:solidFill>
                  <a:schemeClr val="bg1"/>
                </a:solidFill>
              </a:ln>
              <a:effectLst>
                <a:outerShdw blurRad="152400" dist="38100" dir="2700000" algn="tl" rotWithShape="0">
                  <a:prstClr val="black">
                    <a:alpha val="40000"/>
                  </a:prstClr>
                </a:outerShdw>
              </a:effectLst>
            </p:spPr>
            <p:txBody>
              <a:bodyPr rot="0" spcFirstLastPara="0" vertOverflow="overflow" horzOverflow="overflow" vert="horz" wrap="square" lIns="91389" tIns="45695" rIns="91389" bIns="45695" numCol="1" spcCol="0" rtlCol="0" fromWordArt="0" anchor="t" anchorCtr="0" forceAA="0" compatLnSpc="1">
                <a:noAutofit/>
              </a:bodyPr>
              <a:lstStyle/>
              <a:p>
                <a:endParaRPr lang="zh-CN" altLang="en-US" sz="2298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47" name="组合 46"/>
              <p:cNvGrpSpPr/>
              <p:nvPr/>
            </p:nvGrpSpPr>
            <p:grpSpPr>
              <a:xfrm>
                <a:off x="6221950" y="5733019"/>
                <a:ext cx="216261" cy="216261"/>
                <a:chOff x="2218721" y="3717673"/>
                <a:chExt cx="248226" cy="248226"/>
              </a:xfrm>
            </p:grpSpPr>
            <p:sp>
              <p:nvSpPr>
                <p:cNvPr id="51" name="椭圆 50"/>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2" name="椭圆 51"/>
                <p:cNvSpPr/>
                <p:nvPr/>
              </p:nvSpPr>
              <p:spPr>
                <a:xfrm>
                  <a:off x="2262420" y="3763753"/>
                  <a:ext cx="156066" cy="156066"/>
                </a:xfrm>
                <a:prstGeom prst="ellipse">
                  <a:avLst/>
                </a:prstGeom>
                <a:gradFill>
                  <a:gsLst>
                    <a:gs pos="0">
                      <a:srgbClr val="C00000"/>
                    </a:gs>
                    <a:gs pos="100000">
                      <a:srgbClr val="FF0000"/>
                    </a:gs>
                  </a:gsLst>
                  <a:lin ang="5400000" scaled="1"/>
                </a:gra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48" name="组合 47"/>
              <p:cNvGrpSpPr/>
              <p:nvPr/>
            </p:nvGrpSpPr>
            <p:grpSpPr>
              <a:xfrm>
                <a:off x="10444043" y="5733019"/>
                <a:ext cx="216261" cy="216261"/>
                <a:chOff x="2218721" y="3717673"/>
                <a:chExt cx="248226" cy="248226"/>
              </a:xfrm>
            </p:grpSpPr>
            <p:sp>
              <p:nvSpPr>
                <p:cNvPr id="49" name="椭圆 48"/>
                <p:cNvSpPr/>
                <p:nvPr/>
              </p:nvSpPr>
              <p:spPr>
                <a:xfrm>
                  <a:off x="2218721" y="3717673"/>
                  <a:ext cx="248226" cy="248226"/>
                </a:xfrm>
                <a:prstGeom prst="ellipse">
                  <a:avLst/>
                </a:prstGeom>
                <a:solidFill>
                  <a:schemeClr val="bg1"/>
                </a:solidFill>
                <a:ln>
                  <a:noFill/>
                </a:ln>
                <a:effectLst>
                  <a:outerShdw blurRad="152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0" name="椭圆 49"/>
                <p:cNvSpPr/>
                <p:nvPr/>
              </p:nvSpPr>
              <p:spPr>
                <a:xfrm>
                  <a:off x="2262420" y="3763753"/>
                  <a:ext cx="156066" cy="156066"/>
                </a:xfrm>
                <a:prstGeom prst="ellipse">
                  <a:avLst/>
                </a:prstGeom>
                <a:gradFill>
                  <a:gsLst>
                    <a:gs pos="0">
                      <a:srgbClr val="C00000"/>
                    </a:gs>
                    <a:gs pos="100000">
                      <a:srgbClr val="FF0000"/>
                    </a:gs>
                  </a:gsLst>
                  <a:lin ang="5400000" scaled="1"/>
                </a:gradFill>
                <a:ln>
                  <a:noFill/>
                </a:ln>
                <a:effectLst>
                  <a:innerShdw blurRad="76200" dist="25400" dir="13500000">
                    <a:prstClr val="black">
                      <a:alpha val="4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grpSp>
      <p:sp>
        <p:nvSpPr>
          <p:cNvPr id="53" name="文本框 78"/>
          <p:cNvSpPr txBox="1"/>
          <p:nvPr/>
        </p:nvSpPr>
        <p:spPr>
          <a:xfrm>
            <a:off x="6483525" y="4954615"/>
            <a:ext cx="1983046" cy="738279"/>
          </a:xfrm>
          <a:prstGeom prst="rect">
            <a:avLst/>
          </a:prstGeom>
          <a:noFill/>
        </p:spPr>
        <p:txBody>
          <a:bodyPr wrap="square" rtlCol="0">
            <a:spAutoFit/>
          </a:bodyPr>
          <a:lstStyle/>
          <a:p>
            <a:r>
              <a:rPr lang="zh-CN" altLang="en-US" sz="139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在此添加详细的文字信息介绍。在此添加详细的文字。</a:t>
            </a:r>
          </a:p>
        </p:txBody>
      </p:sp>
      <p:grpSp>
        <p:nvGrpSpPr>
          <p:cNvPr id="54" name="组合 53"/>
          <p:cNvGrpSpPr/>
          <p:nvPr/>
        </p:nvGrpSpPr>
        <p:grpSpPr>
          <a:xfrm>
            <a:off x="6567513" y="4267008"/>
            <a:ext cx="1832077" cy="655455"/>
            <a:chOff x="4806096" y="2627316"/>
            <a:chExt cx="1442304" cy="655815"/>
          </a:xfrm>
          <a:solidFill>
            <a:srgbClr val="C00000"/>
          </a:solidFill>
          <a:effectLst>
            <a:outerShdw blurRad="279400" dist="279400" dir="5400000" algn="ctr" rotWithShape="0">
              <a:srgbClr val="000000">
                <a:alpha val="43137"/>
              </a:srgbClr>
            </a:outerShdw>
          </a:effectLst>
        </p:grpSpPr>
        <p:sp>
          <p:nvSpPr>
            <p:cNvPr id="55" name="矩形 54"/>
            <p:cNvSpPr/>
            <p:nvPr/>
          </p:nvSpPr>
          <p:spPr>
            <a:xfrm>
              <a:off x="4806316" y="2705100"/>
              <a:ext cx="1442084" cy="495300"/>
            </a:xfrm>
            <a:prstGeom prst="rect">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b="1">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pic>
          <p:nvPicPr>
            <p:cNvPr id="56" name="图片 55"/>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rot="16200000" flipH="1">
              <a:off x="4505604" y="2927808"/>
              <a:ext cx="655815" cy="54832"/>
            </a:xfrm>
            <a:prstGeom prst="rect">
              <a:avLst/>
            </a:prstGeom>
            <a:solidFill>
              <a:schemeClr val="tx1">
                <a:lumMod val="95000"/>
                <a:lumOff val="5000"/>
              </a:schemeClr>
            </a:solidFill>
          </p:spPr>
        </p:pic>
        <p:sp>
          <p:nvSpPr>
            <p:cNvPr id="57" name="文本框 82"/>
            <p:cNvSpPr txBox="1"/>
            <p:nvPr/>
          </p:nvSpPr>
          <p:spPr>
            <a:xfrm>
              <a:off x="4901582" y="2768083"/>
              <a:ext cx="1232941" cy="400121"/>
            </a:xfrm>
            <a:prstGeom prst="rect">
              <a:avLst/>
            </a:prstGeom>
            <a:noFill/>
          </p:spPr>
          <p:txBody>
            <a:bodyPr wrap="square" rtlCol="0">
              <a:spAutoFit/>
            </a:bodyPr>
            <a:lstStyle/>
            <a:p>
              <a:r>
                <a:rPr lang="zh-CN" altLang="en-US" sz="1999" b="1"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关键技术</a:t>
              </a:r>
            </a:p>
          </p:txBody>
        </p:sp>
      </p:grpSp>
      <p:sp>
        <p:nvSpPr>
          <p:cNvPr id="58" name="文本框 57"/>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19803669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 presetClass="entr" presetSubtype="4" fill="hold" nodeType="withEffect">
                                  <p:stCondLst>
                                    <p:cond delay="5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par>
                                <p:cTn id="26" presetID="2" presetClass="entr" presetSubtype="4" fill="hold" nodeType="withEffect">
                                  <p:stCondLst>
                                    <p:cond delay="5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ppt_x"/>
                                          </p:val>
                                        </p:tav>
                                        <p:tav tm="100000">
                                          <p:val>
                                            <p:strVal val="#ppt_x"/>
                                          </p:val>
                                        </p:tav>
                                      </p:tavLst>
                                    </p:anim>
                                    <p:anim calcmode="lin" valueType="num">
                                      <p:cBhvr additive="base">
                                        <p:cTn id="29" dur="500" fill="hold"/>
                                        <p:tgtEl>
                                          <p:spTgt spid="25"/>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5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down)">
                                      <p:cBhvr>
                                        <p:cTn id="37" dur="500"/>
                                        <p:tgtEl>
                                          <p:spTgt spid="29"/>
                                        </p:tgtEl>
                                      </p:cBhvr>
                                    </p:animEffect>
                                  </p:childTnLst>
                                </p:cTn>
                              </p:par>
                              <p:par>
                                <p:cTn id="38" presetID="2" presetClass="entr" presetSubtype="4" fill="hold" grpId="0" nodeType="withEffect">
                                  <p:stCondLst>
                                    <p:cond delay="50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ppt_x"/>
                                          </p:val>
                                        </p:tav>
                                        <p:tav tm="100000">
                                          <p:val>
                                            <p:strVal val="#ppt_x"/>
                                          </p:val>
                                        </p:tav>
                                      </p:tavLst>
                                    </p:anim>
                                    <p:anim calcmode="lin" valueType="num">
                                      <p:cBhvr additive="base">
                                        <p:cTn id="41" dur="500" fill="hold"/>
                                        <p:tgtEl>
                                          <p:spTgt spid="38"/>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50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2" presetClass="entr" presetSubtype="4"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down)">
                                      <p:cBhvr>
                                        <p:cTn id="49" dur="500"/>
                                        <p:tgtEl>
                                          <p:spTgt spid="43"/>
                                        </p:tgtEl>
                                      </p:cBhvr>
                                    </p:animEffect>
                                  </p:childTnLst>
                                </p:cTn>
                              </p:par>
                              <p:par>
                                <p:cTn id="50" presetID="2" presetClass="entr" presetSubtype="4" fill="hold" grpId="0" nodeType="withEffect">
                                  <p:stCondLst>
                                    <p:cond delay="500"/>
                                  </p:stCondLst>
                                  <p:childTnLst>
                                    <p:set>
                                      <p:cBhvr>
                                        <p:cTn id="51" dur="1" fill="hold">
                                          <p:stCondLst>
                                            <p:cond delay="0"/>
                                          </p:stCondLst>
                                        </p:cTn>
                                        <p:tgtEl>
                                          <p:spTgt spid="53"/>
                                        </p:tgtEl>
                                        <p:attrNameLst>
                                          <p:attrName>style.visibility</p:attrName>
                                        </p:attrNameLst>
                                      </p:cBhvr>
                                      <p:to>
                                        <p:strVal val="visible"/>
                                      </p:to>
                                    </p:set>
                                    <p:anim calcmode="lin" valueType="num">
                                      <p:cBhvr additive="base">
                                        <p:cTn id="52" dur="500" fill="hold"/>
                                        <p:tgtEl>
                                          <p:spTgt spid="53"/>
                                        </p:tgtEl>
                                        <p:attrNameLst>
                                          <p:attrName>ppt_x</p:attrName>
                                        </p:attrNameLst>
                                      </p:cBhvr>
                                      <p:tavLst>
                                        <p:tav tm="0">
                                          <p:val>
                                            <p:strVal val="#ppt_x"/>
                                          </p:val>
                                        </p:tav>
                                        <p:tav tm="100000">
                                          <p:val>
                                            <p:strVal val="#ppt_x"/>
                                          </p:val>
                                        </p:tav>
                                      </p:tavLst>
                                    </p:anim>
                                    <p:anim calcmode="lin" valueType="num">
                                      <p:cBhvr additive="base">
                                        <p:cTn id="53" dur="500" fill="hold"/>
                                        <p:tgtEl>
                                          <p:spTgt spid="53"/>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50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ppt_x"/>
                                          </p:val>
                                        </p:tav>
                                        <p:tav tm="100000">
                                          <p:val>
                                            <p:strVal val="#ppt_x"/>
                                          </p:val>
                                        </p:tav>
                                      </p:tavLst>
                                    </p:anim>
                                    <p:anim calcmode="lin" valueType="num">
                                      <p:cBhvr additive="base">
                                        <p:cTn id="5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1" grpId="0"/>
      <p:bldP spid="24" grpId="0"/>
      <p:bldP spid="38" grpId="0"/>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 name="Oval 65"/>
          <p:cNvSpPr>
            <a:spLocks noChangeArrowheads="1"/>
          </p:cNvSpPr>
          <p:nvPr/>
        </p:nvSpPr>
        <p:spPr bwMode="auto">
          <a:xfrm rot="10800000">
            <a:off x="4481172" y="5611723"/>
            <a:ext cx="6461499" cy="864481"/>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91404" tIns="45703" rIns="91404" bIns="45703" anchor="ctr"/>
          <a:lstStyle/>
          <a:p>
            <a:pPr>
              <a:defRPr/>
            </a:pPr>
            <a:endParaRPr lang="zh-CN" altLang="en-US" sz="1799" kern="0">
              <a:solidFill>
                <a:sysClr val="windowText" lastClr="000000"/>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 name="Rectangle 5"/>
          <p:cNvSpPr>
            <a:spLocks noChangeArrowheads="1"/>
          </p:cNvSpPr>
          <p:nvPr/>
        </p:nvSpPr>
        <p:spPr bwMode="auto">
          <a:xfrm>
            <a:off x="7646855" y="3172748"/>
            <a:ext cx="171402" cy="2874133"/>
          </a:xfrm>
          <a:prstGeom prst="rect">
            <a:avLst/>
          </a:prstGeom>
          <a:gradFill rotWithShape="0">
            <a:gsLst>
              <a:gs pos="0">
                <a:schemeClr val="bg1">
                  <a:lumMod val="85000"/>
                </a:schemeClr>
              </a:gs>
              <a:gs pos="100000">
                <a:schemeClr val="tx1">
                  <a:lumMod val="85000"/>
                  <a:lumOff val="15000"/>
                </a:schemeClr>
              </a:gs>
            </a:gsLst>
            <a:lin ang="0"/>
          </a:gradFill>
          <a:ln>
            <a:noFill/>
          </a:ln>
        </p:spPr>
        <p:txBody>
          <a:bodyPr lIns="121872" tIns="60936" rIns="121872" bIns="60936"/>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endParaRPr lang="zh-CN" altLang="en-US" sz="2099">
              <a:solidFill>
                <a:srgbClr val="000000"/>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5" name="组合 4"/>
          <p:cNvGrpSpPr/>
          <p:nvPr/>
        </p:nvGrpSpPr>
        <p:grpSpPr bwMode="auto">
          <a:xfrm>
            <a:off x="5223442" y="695380"/>
            <a:ext cx="5027745" cy="4921416"/>
            <a:chOff x="2238026" y="1162668"/>
            <a:chExt cx="5028877" cy="4922375"/>
          </a:xfrm>
        </p:grpSpPr>
        <p:sp>
          <p:nvSpPr>
            <p:cNvPr id="6" name="Freeform 6"/>
            <p:cNvSpPr/>
            <p:nvPr/>
          </p:nvSpPr>
          <p:spPr bwMode="auto">
            <a:xfrm>
              <a:off x="4756562" y="2942263"/>
              <a:ext cx="2510341" cy="2003069"/>
            </a:xfrm>
            <a:custGeom>
              <a:avLst/>
              <a:gdLst>
                <a:gd name="T0" fmla="*/ 2147483647 w 1002"/>
                <a:gd name="T1" fmla="*/ 2147483647 h 799"/>
                <a:gd name="T2" fmla="*/ 2147483647 w 1002"/>
                <a:gd name="T3" fmla="*/ 2147483647 h 799"/>
                <a:gd name="T4" fmla="*/ 2147483647 w 1002"/>
                <a:gd name="T5" fmla="*/ 0 h 799"/>
                <a:gd name="T6" fmla="*/ 2147483647 w 1002"/>
                <a:gd name="T7" fmla="*/ 2147483647 h 799"/>
                <a:gd name="T8" fmla="*/ 0 w 1002"/>
                <a:gd name="T9" fmla="*/ 2147483647 h 799"/>
                <a:gd name="T10" fmla="*/ 2147483647 w 1002"/>
                <a:gd name="T11" fmla="*/ 2147483647 h 799"/>
                <a:gd name="T12" fmla="*/ 2147483647 w 1002"/>
                <a:gd name="T13" fmla="*/ 2147483647 h 799"/>
                <a:gd name="T14" fmla="*/ 2147483647 w 1002"/>
                <a:gd name="T15" fmla="*/ 2147483647 h 7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02" h="799">
                  <a:moveTo>
                    <a:pt x="983" y="760"/>
                  </a:moveTo>
                  <a:cubicBezTo>
                    <a:pt x="964" y="722"/>
                    <a:pt x="828" y="324"/>
                    <a:pt x="763" y="226"/>
                  </a:cubicBezTo>
                  <a:cubicBezTo>
                    <a:pt x="696" y="126"/>
                    <a:pt x="433" y="0"/>
                    <a:pt x="433" y="0"/>
                  </a:cubicBezTo>
                  <a:cubicBezTo>
                    <a:pt x="8" y="249"/>
                    <a:pt x="8" y="249"/>
                    <a:pt x="8" y="249"/>
                  </a:cubicBezTo>
                  <a:cubicBezTo>
                    <a:pt x="0" y="256"/>
                    <a:pt x="0" y="256"/>
                    <a:pt x="0" y="256"/>
                  </a:cubicBezTo>
                  <a:cubicBezTo>
                    <a:pt x="0" y="256"/>
                    <a:pt x="355" y="459"/>
                    <a:pt x="513" y="533"/>
                  </a:cubicBezTo>
                  <a:cubicBezTo>
                    <a:pt x="671" y="608"/>
                    <a:pt x="963" y="779"/>
                    <a:pt x="963" y="779"/>
                  </a:cubicBezTo>
                  <a:cubicBezTo>
                    <a:pt x="963" y="779"/>
                    <a:pt x="1002" y="799"/>
                    <a:pt x="983" y="76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lIns="121885" tIns="60942" rIns="121885" bIns="60942"/>
            <a:lstStyle/>
            <a:p>
              <a:pPr eaLnBrk="0" fontAlgn="base" hangingPunct="0">
                <a:spcBef>
                  <a:spcPct val="0"/>
                </a:spcBef>
                <a:spcAft>
                  <a:spcPct val="0"/>
                </a:spcAft>
              </a:pPr>
              <a:endParaRPr lang="zh-CN" altLang="en-US" sz="1799">
                <a:solidFill>
                  <a:prstClr val="black"/>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7" name="Freeform 7"/>
            <p:cNvSpPr/>
            <p:nvPr/>
          </p:nvSpPr>
          <p:spPr bwMode="auto">
            <a:xfrm>
              <a:off x="3322021" y="3574595"/>
              <a:ext cx="2074423" cy="2510448"/>
            </a:xfrm>
            <a:custGeom>
              <a:avLst/>
              <a:gdLst>
                <a:gd name="T0" fmla="*/ 2147483647 w 815"/>
                <a:gd name="T1" fmla="*/ 2147483647 h 986"/>
                <a:gd name="T2" fmla="*/ 2147483647 w 815"/>
                <a:gd name="T3" fmla="*/ 2147483647 h 986"/>
                <a:gd name="T4" fmla="*/ 2147483647 w 815"/>
                <a:gd name="T5" fmla="*/ 2147483647 h 986"/>
                <a:gd name="T6" fmla="*/ 2147483647 w 815"/>
                <a:gd name="T7" fmla="*/ 2147483647 h 986"/>
                <a:gd name="T8" fmla="*/ 2147483647 w 815"/>
                <a:gd name="T9" fmla="*/ 0 h 986"/>
                <a:gd name="T10" fmla="*/ 2147483647 w 815"/>
                <a:gd name="T11" fmla="*/ 2147483647 h 986"/>
                <a:gd name="T12" fmla="*/ 2147483647 w 815"/>
                <a:gd name="T13" fmla="*/ 2147483647 h 986"/>
                <a:gd name="T14" fmla="*/ 2147483647 w 815"/>
                <a:gd name="T15" fmla="*/ 2147483647 h 9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15" h="986">
                  <a:moveTo>
                    <a:pt x="39" y="968"/>
                  </a:moveTo>
                  <a:cubicBezTo>
                    <a:pt x="77" y="951"/>
                    <a:pt x="479" y="826"/>
                    <a:pt x="579" y="764"/>
                  </a:cubicBezTo>
                  <a:cubicBezTo>
                    <a:pt x="682" y="700"/>
                    <a:pt x="815" y="441"/>
                    <a:pt x="815" y="441"/>
                  </a:cubicBezTo>
                  <a:cubicBezTo>
                    <a:pt x="579" y="9"/>
                    <a:pt x="579" y="9"/>
                    <a:pt x="579" y="9"/>
                  </a:cubicBezTo>
                  <a:cubicBezTo>
                    <a:pt x="572" y="0"/>
                    <a:pt x="572" y="0"/>
                    <a:pt x="572" y="0"/>
                  </a:cubicBezTo>
                  <a:cubicBezTo>
                    <a:pt x="572" y="0"/>
                    <a:pt x="358" y="349"/>
                    <a:pt x="280" y="505"/>
                  </a:cubicBezTo>
                  <a:cubicBezTo>
                    <a:pt x="201" y="660"/>
                    <a:pt x="20" y="947"/>
                    <a:pt x="20" y="947"/>
                  </a:cubicBezTo>
                  <a:cubicBezTo>
                    <a:pt x="20" y="947"/>
                    <a:pt x="0" y="986"/>
                    <a:pt x="39" y="968"/>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lIns="121885" tIns="60942" rIns="121885" bIns="60942"/>
            <a:lstStyle/>
            <a:p>
              <a:pPr eaLnBrk="0" fontAlgn="base" hangingPunct="0">
                <a:spcBef>
                  <a:spcPct val="0"/>
                </a:spcBef>
                <a:spcAft>
                  <a:spcPct val="0"/>
                </a:spcAft>
              </a:pPr>
              <a:endParaRPr lang="zh-CN" altLang="en-US" sz="1799">
                <a:solidFill>
                  <a:prstClr val="black"/>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 name="Freeform 8"/>
            <p:cNvSpPr/>
            <p:nvPr/>
          </p:nvSpPr>
          <p:spPr bwMode="auto">
            <a:xfrm>
              <a:off x="2238026" y="1916918"/>
              <a:ext cx="2539300" cy="2235270"/>
            </a:xfrm>
            <a:custGeom>
              <a:avLst/>
              <a:gdLst>
                <a:gd name="T0" fmla="*/ 2147483647 w 941"/>
                <a:gd name="T1" fmla="*/ 2147483647 h 853"/>
                <a:gd name="T2" fmla="*/ 2147483647 w 941"/>
                <a:gd name="T3" fmla="*/ 2147483647 h 853"/>
                <a:gd name="T4" fmla="*/ 2147483647 w 941"/>
                <a:gd name="T5" fmla="*/ 2147483647 h 853"/>
                <a:gd name="T6" fmla="*/ 2147483647 w 941"/>
                <a:gd name="T7" fmla="*/ 2147483647 h 853"/>
                <a:gd name="T8" fmla="*/ 2147483647 w 941"/>
                <a:gd name="T9" fmla="*/ 2147483647 h 853"/>
                <a:gd name="T10" fmla="*/ 2147483647 w 941"/>
                <a:gd name="T11" fmla="*/ 2147483647 h 853"/>
                <a:gd name="T12" fmla="*/ 2147483647 w 941"/>
                <a:gd name="T13" fmla="*/ 2147483647 h 853"/>
                <a:gd name="T14" fmla="*/ 2147483647 w 941"/>
                <a:gd name="T15" fmla="*/ 2147483647 h 8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41" h="853">
                  <a:moveTo>
                    <a:pt x="14" y="40"/>
                  </a:moveTo>
                  <a:cubicBezTo>
                    <a:pt x="29" y="80"/>
                    <a:pt x="124" y="490"/>
                    <a:pt x="179" y="594"/>
                  </a:cubicBezTo>
                  <a:cubicBezTo>
                    <a:pt x="236" y="701"/>
                    <a:pt x="484" y="853"/>
                    <a:pt x="484" y="853"/>
                  </a:cubicBezTo>
                  <a:cubicBezTo>
                    <a:pt x="932" y="648"/>
                    <a:pt x="932" y="648"/>
                    <a:pt x="932" y="648"/>
                  </a:cubicBezTo>
                  <a:cubicBezTo>
                    <a:pt x="941" y="642"/>
                    <a:pt x="941" y="642"/>
                    <a:pt x="941" y="642"/>
                  </a:cubicBezTo>
                  <a:cubicBezTo>
                    <a:pt x="941" y="642"/>
                    <a:pt x="609" y="404"/>
                    <a:pt x="459" y="314"/>
                  </a:cubicBezTo>
                  <a:cubicBezTo>
                    <a:pt x="310" y="224"/>
                    <a:pt x="37" y="24"/>
                    <a:pt x="37" y="24"/>
                  </a:cubicBezTo>
                  <a:cubicBezTo>
                    <a:pt x="37" y="24"/>
                    <a:pt x="0" y="0"/>
                    <a:pt x="14" y="4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lIns="121885" tIns="60942" rIns="121885" bIns="60942"/>
            <a:lstStyle/>
            <a:p>
              <a:pPr eaLnBrk="0" fontAlgn="base" hangingPunct="0">
                <a:spcBef>
                  <a:spcPct val="0"/>
                </a:spcBef>
                <a:spcAft>
                  <a:spcPct val="0"/>
                </a:spcAft>
              </a:pPr>
              <a:endParaRPr lang="zh-CN" altLang="en-US" sz="1799">
                <a:solidFill>
                  <a:prstClr val="black"/>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 name="Freeform 9"/>
            <p:cNvSpPr/>
            <p:nvPr/>
          </p:nvSpPr>
          <p:spPr bwMode="auto">
            <a:xfrm>
              <a:off x="4252585" y="1162668"/>
              <a:ext cx="2206551" cy="2470442"/>
            </a:xfrm>
            <a:custGeom>
              <a:avLst/>
              <a:gdLst>
                <a:gd name="T0" fmla="*/ 2147483647 w 867"/>
                <a:gd name="T1" fmla="*/ 2147483647 h 922"/>
                <a:gd name="T2" fmla="*/ 2147483647 w 867"/>
                <a:gd name="T3" fmla="*/ 2147483647 h 922"/>
                <a:gd name="T4" fmla="*/ 0 w 867"/>
                <a:gd name="T5" fmla="*/ 2147483647 h 922"/>
                <a:gd name="T6" fmla="*/ 2147483647 w 867"/>
                <a:gd name="T7" fmla="*/ 2147483647 h 922"/>
                <a:gd name="T8" fmla="*/ 2147483647 w 867"/>
                <a:gd name="T9" fmla="*/ 2147483647 h 922"/>
                <a:gd name="T10" fmla="*/ 2147483647 w 867"/>
                <a:gd name="T11" fmla="*/ 2147483647 h 922"/>
                <a:gd name="T12" fmla="*/ 2147483647 w 867"/>
                <a:gd name="T13" fmla="*/ 2147483647 h 922"/>
                <a:gd name="T14" fmla="*/ 2147483647 w 867"/>
                <a:gd name="T15" fmla="*/ 2147483647 h 9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7" h="922">
                  <a:moveTo>
                    <a:pt x="826" y="14"/>
                  </a:moveTo>
                  <a:cubicBezTo>
                    <a:pt x="786" y="27"/>
                    <a:pt x="374" y="110"/>
                    <a:pt x="268" y="162"/>
                  </a:cubicBezTo>
                  <a:cubicBezTo>
                    <a:pt x="159" y="215"/>
                    <a:pt x="0" y="459"/>
                    <a:pt x="0" y="459"/>
                  </a:cubicBezTo>
                  <a:cubicBezTo>
                    <a:pt x="191" y="913"/>
                    <a:pt x="191" y="913"/>
                    <a:pt x="191" y="913"/>
                  </a:cubicBezTo>
                  <a:cubicBezTo>
                    <a:pt x="197" y="922"/>
                    <a:pt x="197" y="922"/>
                    <a:pt x="197" y="922"/>
                  </a:cubicBezTo>
                  <a:cubicBezTo>
                    <a:pt x="197" y="922"/>
                    <a:pt x="445" y="597"/>
                    <a:pt x="539" y="450"/>
                  </a:cubicBezTo>
                  <a:cubicBezTo>
                    <a:pt x="634" y="303"/>
                    <a:pt x="842" y="36"/>
                    <a:pt x="842" y="36"/>
                  </a:cubicBezTo>
                  <a:cubicBezTo>
                    <a:pt x="842" y="36"/>
                    <a:pt x="867" y="0"/>
                    <a:pt x="826" y="14"/>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lIns="121885" tIns="60942" rIns="121885" bIns="60942"/>
            <a:lstStyle/>
            <a:p>
              <a:pPr eaLnBrk="0" fontAlgn="base" hangingPunct="0">
                <a:spcBef>
                  <a:spcPct val="0"/>
                </a:spcBef>
                <a:spcAft>
                  <a:spcPct val="0"/>
                </a:spcAft>
              </a:pPr>
              <a:endParaRPr lang="zh-CN" altLang="en-US" sz="1799">
                <a:solidFill>
                  <a:prstClr val="black"/>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Freeform 10"/>
            <p:cNvSpPr/>
            <p:nvPr/>
          </p:nvSpPr>
          <p:spPr bwMode="auto">
            <a:xfrm>
              <a:off x="4762225" y="2517564"/>
              <a:ext cx="1630848" cy="1087232"/>
            </a:xfrm>
            <a:custGeom>
              <a:avLst/>
              <a:gdLst>
                <a:gd name="T0" fmla="*/ 0 w 641"/>
                <a:gd name="T1" fmla="*/ 2147483647 h 427"/>
                <a:gd name="T2" fmla="*/ 2147483647 w 641"/>
                <a:gd name="T3" fmla="*/ 2147483647 h 427"/>
                <a:gd name="T4" fmla="*/ 2147483647 w 641"/>
                <a:gd name="T5" fmla="*/ 0 h 427"/>
                <a:gd name="T6" fmla="*/ 2147483647 w 641"/>
                <a:gd name="T7" fmla="*/ 2147483647 h 427"/>
                <a:gd name="T8" fmla="*/ 2147483647 w 641"/>
                <a:gd name="T9" fmla="*/ 2147483647 h 427"/>
                <a:gd name="T10" fmla="*/ 0 w 641"/>
                <a:gd name="T11" fmla="*/ 2147483647 h 4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1" h="427">
                  <a:moveTo>
                    <a:pt x="0" y="427"/>
                  </a:moveTo>
                  <a:cubicBezTo>
                    <a:pt x="0" y="427"/>
                    <a:pt x="34" y="242"/>
                    <a:pt x="61" y="164"/>
                  </a:cubicBezTo>
                  <a:cubicBezTo>
                    <a:pt x="88" y="85"/>
                    <a:pt x="115" y="7"/>
                    <a:pt x="183" y="0"/>
                  </a:cubicBezTo>
                  <a:cubicBezTo>
                    <a:pt x="641" y="283"/>
                    <a:pt x="641" y="283"/>
                    <a:pt x="641" y="283"/>
                  </a:cubicBezTo>
                  <a:cubicBezTo>
                    <a:pt x="641" y="283"/>
                    <a:pt x="523" y="193"/>
                    <a:pt x="363" y="271"/>
                  </a:cubicBezTo>
                  <a:cubicBezTo>
                    <a:pt x="202" y="350"/>
                    <a:pt x="0" y="427"/>
                    <a:pt x="0" y="427"/>
                  </a:cubicBezTo>
                  <a:close/>
                </a:path>
              </a:pathLst>
            </a:custGeom>
            <a:gradFill>
              <a:gsLst>
                <a:gs pos="0">
                  <a:srgbClr val="C00000"/>
                </a:gs>
                <a:gs pos="100000">
                  <a:srgbClr val="FF000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lIns="121885" tIns="60942" rIns="121885" bIns="60942"/>
            <a:lstStyle/>
            <a:p>
              <a:pPr eaLnBrk="0" fontAlgn="base" hangingPunct="0">
                <a:spcBef>
                  <a:spcPct val="0"/>
                </a:spcBef>
                <a:spcAft>
                  <a:spcPct val="0"/>
                </a:spcAft>
              </a:pPr>
              <a:endParaRPr lang="zh-CN" altLang="en-US" sz="1799">
                <a:solidFill>
                  <a:prstClr val="black"/>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 name="Freeform 11"/>
            <p:cNvSpPr/>
            <p:nvPr/>
          </p:nvSpPr>
          <p:spPr bwMode="auto">
            <a:xfrm>
              <a:off x="4727306" y="3553831"/>
              <a:ext cx="1106843" cy="1702236"/>
            </a:xfrm>
            <a:custGeom>
              <a:avLst/>
              <a:gdLst>
                <a:gd name="T0" fmla="*/ 0 w 421"/>
                <a:gd name="T1" fmla="*/ 0 h 646"/>
                <a:gd name="T2" fmla="*/ 2147483647 w 421"/>
                <a:gd name="T3" fmla="*/ 2147483647 h 646"/>
                <a:gd name="T4" fmla="*/ 2147483647 w 421"/>
                <a:gd name="T5" fmla="*/ 2147483647 h 646"/>
                <a:gd name="T6" fmla="*/ 2147483647 w 421"/>
                <a:gd name="T7" fmla="*/ 2147483647 h 646"/>
                <a:gd name="T8" fmla="*/ 2147483647 w 421"/>
                <a:gd name="T9" fmla="*/ 2147483647 h 646"/>
                <a:gd name="T10" fmla="*/ 0 w 421"/>
                <a:gd name="T11" fmla="*/ 0 h 6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1" h="646">
                  <a:moveTo>
                    <a:pt x="0" y="0"/>
                  </a:moveTo>
                  <a:cubicBezTo>
                    <a:pt x="0" y="0"/>
                    <a:pt x="184" y="40"/>
                    <a:pt x="262" y="69"/>
                  </a:cubicBezTo>
                  <a:cubicBezTo>
                    <a:pt x="339" y="98"/>
                    <a:pt x="417" y="128"/>
                    <a:pt x="421" y="196"/>
                  </a:cubicBezTo>
                  <a:cubicBezTo>
                    <a:pt x="125" y="646"/>
                    <a:pt x="125" y="646"/>
                    <a:pt x="125" y="646"/>
                  </a:cubicBezTo>
                  <a:cubicBezTo>
                    <a:pt x="125" y="646"/>
                    <a:pt x="219" y="531"/>
                    <a:pt x="145" y="368"/>
                  </a:cubicBezTo>
                  <a:cubicBezTo>
                    <a:pt x="71" y="205"/>
                    <a:pt x="0" y="0"/>
                    <a:pt x="0" y="0"/>
                  </a:cubicBezTo>
                  <a:close/>
                </a:path>
              </a:pathLst>
            </a:custGeom>
            <a:gradFill>
              <a:gsLst>
                <a:gs pos="0">
                  <a:srgbClr val="C00000"/>
                </a:gs>
                <a:gs pos="100000">
                  <a:srgbClr val="FF000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lIns="121885" tIns="60942" rIns="121885" bIns="60942"/>
            <a:lstStyle/>
            <a:p>
              <a:pPr eaLnBrk="0" fontAlgn="base" hangingPunct="0">
                <a:spcBef>
                  <a:spcPct val="0"/>
                </a:spcBef>
                <a:spcAft>
                  <a:spcPct val="0"/>
                </a:spcAft>
              </a:pPr>
              <a:endParaRPr lang="zh-CN" altLang="en-US" sz="1799">
                <a:solidFill>
                  <a:prstClr val="black"/>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 name="Freeform 12"/>
            <p:cNvSpPr/>
            <p:nvPr/>
          </p:nvSpPr>
          <p:spPr bwMode="auto">
            <a:xfrm>
              <a:off x="3062093" y="3604796"/>
              <a:ext cx="1709568" cy="1036268"/>
            </a:xfrm>
            <a:custGeom>
              <a:avLst/>
              <a:gdLst>
                <a:gd name="T0" fmla="*/ 2147483647 w 652"/>
                <a:gd name="T1" fmla="*/ 0 h 407"/>
                <a:gd name="T2" fmla="*/ 2147483647 w 652"/>
                <a:gd name="T3" fmla="*/ 2147483647 h 407"/>
                <a:gd name="T4" fmla="*/ 2147483647 w 652"/>
                <a:gd name="T5" fmla="*/ 2147483647 h 407"/>
                <a:gd name="T6" fmla="*/ 0 w 652"/>
                <a:gd name="T7" fmla="*/ 2147483647 h 407"/>
                <a:gd name="T8" fmla="*/ 2147483647 w 652"/>
                <a:gd name="T9" fmla="*/ 2147483647 h 407"/>
                <a:gd name="T10" fmla="*/ 2147483647 w 652"/>
                <a:gd name="T11" fmla="*/ 0 h 4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2" h="407">
                  <a:moveTo>
                    <a:pt x="652" y="0"/>
                  </a:moveTo>
                  <a:cubicBezTo>
                    <a:pt x="652" y="0"/>
                    <a:pt x="600" y="181"/>
                    <a:pt x="565" y="256"/>
                  </a:cubicBezTo>
                  <a:cubicBezTo>
                    <a:pt x="530" y="331"/>
                    <a:pt x="496" y="407"/>
                    <a:pt x="427" y="406"/>
                  </a:cubicBezTo>
                  <a:cubicBezTo>
                    <a:pt x="0" y="78"/>
                    <a:pt x="0" y="78"/>
                    <a:pt x="0" y="78"/>
                  </a:cubicBezTo>
                  <a:cubicBezTo>
                    <a:pt x="0" y="78"/>
                    <a:pt x="108" y="180"/>
                    <a:pt x="276" y="118"/>
                  </a:cubicBezTo>
                  <a:cubicBezTo>
                    <a:pt x="443" y="56"/>
                    <a:pt x="652" y="0"/>
                    <a:pt x="652" y="0"/>
                  </a:cubicBezTo>
                  <a:close/>
                </a:path>
              </a:pathLst>
            </a:custGeom>
            <a:gradFill>
              <a:gsLst>
                <a:gs pos="0">
                  <a:srgbClr val="C00000"/>
                </a:gs>
                <a:gs pos="100000">
                  <a:srgbClr val="FF000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lIns="121885" tIns="60942" rIns="121885" bIns="60942"/>
            <a:lstStyle/>
            <a:p>
              <a:pPr eaLnBrk="0" fontAlgn="base" hangingPunct="0">
                <a:spcBef>
                  <a:spcPct val="0"/>
                </a:spcBef>
                <a:spcAft>
                  <a:spcPct val="0"/>
                </a:spcAft>
              </a:pPr>
              <a:endParaRPr lang="zh-CN" altLang="en-US" sz="1799">
                <a:solidFill>
                  <a:prstClr val="black"/>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3" name="Freeform 13"/>
            <p:cNvSpPr/>
            <p:nvPr/>
          </p:nvSpPr>
          <p:spPr bwMode="auto">
            <a:xfrm>
              <a:off x="3744833" y="1903450"/>
              <a:ext cx="1019280" cy="1723997"/>
            </a:xfrm>
            <a:custGeom>
              <a:avLst/>
              <a:gdLst>
                <a:gd name="T0" fmla="*/ 2147483647 w 401"/>
                <a:gd name="T1" fmla="*/ 2147483647 h 654"/>
                <a:gd name="T2" fmla="*/ 2147483647 w 401"/>
                <a:gd name="T3" fmla="*/ 2147483647 h 654"/>
                <a:gd name="T4" fmla="*/ 2147483647 w 401"/>
                <a:gd name="T5" fmla="*/ 2147483647 h 654"/>
                <a:gd name="T6" fmla="*/ 2147483647 w 401"/>
                <a:gd name="T7" fmla="*/ 0 h 654"/>
                <a:gd name="T8" fmla="*/ 2147483647 w 401"/>
                <a:gd name="T9" fmla="*/ 2147483647 h 654"/>
                <a:gd name="T10" fmla="*/ 2147483647 w 401"/>
                <a:gd name="T11" fmla="*/ 2147483647 h 6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1" h="654">
                  <a:moveTo>
                    <a:pt x="401" y="654"/>
                  </a:moveTo>
                  <a:cubicBezTo>
                    <a:pt x="401" y="654"/>
                    <a:pt x="222" y="596"/>
                    <a:pt x="148" y="559"/>
                  </a:cubicBezTo>
                  <a:cubicBezTo>
                    <a:pt x="74" y="522"/>
                    <a:pt x="0" y="485"/>
                    <a:pt x="2" y="417"/>
                  </a:cubicBezTo>
                  <a:cubicBezTo>
                    <a:pt x="343" y="0"/>
                    <a:pt x="343" y="0"/>
                    <a:pt x="343" y="0"/>
                  </a:cubicBezTo>
                  <a:cubicBezTo>
                    <a:pt x="343" y="0"/>
                    <a:pt x="238" y="105"/>
                    <a:pt x="294" y="274"/>
                  </a:cubicBezTo>
                  <a:cubicBezTo>
                    <a:pt x="351" y="444"/>
                    <a:pt x="401" y="654"/>
                    <a:pt x="401" y="654"/>
                  </a:cubicBezTo>
                  <a:close/>
                </a:path>
              </a:pathLst>
            </a:custGeom>
            <a:gradFill>
              <a:gsLst>
                <a:gs pos="0">
                  <a:srgbClr val="C00000"/>
                </a:gs>
                <a:gs pos="100000">
                  <a:srgbClr val="FF000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lIns="121885" tIns="60942" rIns="121885" bIns="60942"/>
            <a:lstStyle/>
            <a:p>
              <a:pPr eaLnBrk="0" fontAlgn="base" hangingPunct="0">
                <a:spcBef>
                  <a:spcPct val="0"/>
                </a:spcBef>
                <a:spcAft>
                  <a:spcPct val="0"/>
                </a:spcAft>
              </a:pPr>
              <a:endParaRPr lang="zh-CN" altLang="en-US" sz="1799">
                <a:solidFill>
                  <a:prstClr val="black"/>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4" name="Freeform 14"/>
            <p:cNvSpPr/>
            <p:nvPr/>
          </p:nvSpPr>
          <p:spPr bwMode="auto">
            <a:xfrm>
              <a:off x="4500069" y="3351625"/>
              <a:ext cx="506379" cy="507952"/>
            </a:xfrm>
            <a:custGeom>
              <a:avLst/>
              <a:gdLst>
                <a:gd name="T0" fmla="*/ 138 w 199"/>
                <a:gd name="T1" fmla="*/ 177 h 199"/>
                <a:gd name="T2" fmla="*/ 21 w 199"/>
                <a:gd name="T3" fmla="*/ 137 h 199"/>
                <a:gd name="T4" fmla="*/ 61 w 199"/>
                <a:gd name="T5" fmla="*/ 21 h 199"/>
                <a:gd name="T6" fmla="*/ 178 w 199"/>
                <a:gd name="T7" fmla="*/ 61 h 199"/>
                <a:gd name="T8" fmla="*/ 138 w 199"/>
                <a:gd name="T9" fmla="*/ 177 h 199"/>
              </a:gdLst>
              <a:ahLst/>
              <a:cxnLst>
                <a:cxn ang="0">
                  <a:pos x="T0" y="T1"/>
                </a:cxn>
                <a:cxn ang="0">
                  <a:pos x="T2" y="T3"/>
                </a:cxn>
                <a:cxn ang="0">
                  <a:pos x="T4" y="T5"/>
                </a:cxn>
                <a:cxn ang="0">
                  <a:pos x="T6" y="T7"/>
                </a:cxn>
                <a:cxn ang="0">
                  <a:pos x="T8" y="T9"/>
                </a:cxn>
              </a:cxnLst>
              <a:rect l="0" t="0" r="r" b="b"/>
              <a:pathLst>
                <a:path w="199" h="199">
                  <a:moveTo>
                    <a:pt x="138" y="177"/>
                  </a:moveTo>
                  <a:cubicBezTo>
                    <a:pt x="95" y="199"/>
                    <a:pt x="43" y="181"/>
                    <a:pt x="21" y="137"/>
                  </a:cubicBezTo>
                  <a:cubicBezTo>
                    <a:pt x="0" y="94"/>
                    <a:pt x="18" y="42"/>
                    <a:pt x="61" y="21"/>
                  </a:cubicBezTo>
                  <a:cubicBezTo>
                    <a:pt x="105" y="0"/>
                    <a:pt x="157" y="18"/>
                    <a:pt x="178" y="61"/>
                  </a:cubicBezTo>
                  <a:cubicBezTo>
                    <a:pt x="199" y="104"/>
                    <a:pt x="181" y="156"/>
                    <a:pt x="138" y="177"/>
                  </a:cubicBezTo>
                  <a:close/>
                </a:path>
              </a:pathLst>
            </a:custGeom>
            <a:gradFill flip="none" rotWithShape="1">
              <a:gsLst>
                <a:gs pos="0">
                  <a:schemeClr val="bg1">
                    <a:lumMod val="85000"/>
                  </a:schemeClr>
                </a:gs>
                <a:gs pos="85000">
                  <a:schemeClr val="tx1">
                    <a:lumMod val="95000"/>
                    <a:lumOff val="5000"/>
                  </a:schemeClr>
                </a:gs>
              </a:gsLst>
              <a:path path="shape">
                <a:fillToRect l="50000" t="50000" r="50000" b="50000"/>
              </a:path>
              <a:tileRect/>
            </a:gradFill>
            <a:ln>
              <a:noFill/>
            </a:ln>
          </p:spPr>
          <p:txBody>
            <a:bodyPr lIns="121885" tIns="60942" rIns="121885" bIns="60942"/>
            <a:lstStyle/>
            <a:p>
              <a:pPr fontAlgn="base">
                <a:spcBef>
                  <a:spcPct val="0"/>
                </a:spcBef>
                <a:spcAft>
                  <a:spcPct val="0"/>
                </a:spcAft>
                <a:defRPr/>
              </a:pPr>
              <a:endParaRPr lang="zh-CN" altLang="en-US" sz="2099">
                <a:solidFill>
                  <a:prstClr val="black"/>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5" name="文本框 3"/>
            <p:cNvSpPr txBox="1">
              <a:spLocks noChangeArrowheads="1"/>
            </p:cNvSpPr>
            <p:nvPr/>
          </p:nvSpPr>
          <p:spPr bwMode="auto">
            <a:xfrm rot="20054926" flipH="1">
              <a:off x="4002169" y="2831240"/>
              <a:ext cx="733465" cy="58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en-US" altLang="zh-CN" sz="3198">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01</a:t>
              </a:r>
              <a:endParaRPr lang="zh-CN" altLang="en-US" sz="3198">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6" name="文本框 4"/>
            <p:cNvSpPr txBox="1">
              <a:spLocks noChangeArrowheads="1"/>
            </p:cNvSpPr>
            <p:nvPr/>
          </p:nvSpPr>
          <p:spPr bwMode="auto">
            <a:xfrm rot="2638511" flipH="1">
              <a:off x="4864847" y="2889850"/>
              <a:ext cx="733465" cy="584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en-US" altLang="zh-CN" sz="3198">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02</a:t>
              </a:r>
              <a:endParaRPr lang="zh-CN" altLang="en-US" sz="3198">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7" name="文本框 5"/>
            <p:cNvSpPr txBox="1">
              <a:spLocks noChangeArrowheads="1"/>
            </p:cNvSpPr>
            <p:nvPr/>
          </p:nvSpPr>
          <p:spPr bwMode="auto">
            <a:xfrm rot="7723110" flipH="1">
              <a:off x="4881895" y="3755228"/>
              <a:ext cx="733466" cy="58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en-US" altLang="zh-CN" sz="3198">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03</a:t>
              </a:r>
              <a:endParaRPr lang="zh-CN" altLang="en-US" sz="3198">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8" name="文本框 6"/>
            <p:cNvSpPr txBox="1">
              <a:spLocks noChangeArrowheads="1"/>
            </p:cNvSpPr>
            <p:nvPr/>
          </p:nvSpPr>
          <p:spPr bwMode="auto">
            <a:xfrm rot="13796400" flipH="1">
              <a:off x="3914939" y="3743540"/>
              <a:ext cx="733466" cy="58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en-US" altLang="zh-CN" sz="3198">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04</a:t>
              </a:r>
              <a:endParaRPr lang="zh-CN" altLang="en-US" sz="3198">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9" name="文本框 7"/>
            <p:cNvSpPr txBox="1">
              <a:spLocks noChangeArrowheads="1"/>
            </p:cNvSpPr>
            <p:nvPr/>
          </p:nvSpPr>
          <p:spPr bwMode="auto">
            <a:xfrm rot="18741522">
              <a:off x="4394940" y="1914407"/>
              <a:ext cx="1409153" cy="55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zh-CN" altLang="en-US" sz="1499">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此处键入相关内容。</a:t>
              </a:r>
            </a:p>
          </p:txBody>
        </p:sp>
        <p:sp>
          <p:nvSpPr>
            <p:cNvPr id="20" name="文本框 8"/>
            <p:cNvSpPr txBox="1">
              <a:spLocks noChangeArrowheads="1"/>
            </p:cNvSpPr>
            <p:nvPr/>
          </p:nvSpPr>
          <p:spPr bwMode="auto">
            <a:xfrm rot="1715377">
              <a:off x="5454983" y="3472730"/>
              <a:ext cx="1409153" cy="553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zh-CN" altLang="en-US" sz="1499">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此处键入相关内容。</a:t>
              </a:r>
            </a:p>
          </p:txBody>
        </p:sp>
        <p:sp>
          <p:nvSpPr>
            <p:cNvPr id="21" name="文本框 9"/>
            <p:cNvSpPr txBox="1">
              <a:spLocks noChangeArrowheads="1"/>
            </p:cNvSpPr>
            <p:nvPr/>
          </p:nvSpPr>
          <p:spPr bwMode="auto">
            <a:xfrm rot="7259512">
              <a:off x="3820425" y="4721404"/>
              <a:ext cx="1409153" cy="55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zh-CN" altLang="en-US" sz="1499" dirty="0">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此处键入相关内容。</a:t>
              </a:r>
            </a:p>
          </p:txBody>
        </p:sp>
        <p:sp>
          <p:nvSpPr>
            <p:cNvPr id="22" name="文本框 10"/>
            <p:cNvSpPr txBox="1">
              <a:spLocks noChangeArrowheads="1"/>
            </p:cNvSpPr>
            <p:nvPr/>
          </p:nvSpPr>
          <p:spPr bwMode="auto">
            <a:xfrm rot="12883426">
              <a:off x="2740108" y="3074889"/>
              <a:ext cx="1409153" cy="553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fontAlgn="base">
                <a:spcBef>
                  <a:spcPct val="0"/>
                </a:spcBef>
                <a:spcAft>
                  <a:spcPct val="0"/>
                </a:spcAft>
              </a:pPr>
              <a:r>
                <a:rPr lang="zh-CN" altLang="en-US" sz="1499">
                  <a:solidFill>
                    <a:srgbClr val="F2F2F2"/>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此处键入相关内容。</a:t>
              </a:r>
            </a:p>
          </p:txBody>
        </p:sp>
      </p:grpSp>
      <p:sp>
        <p:nvSpPr>
          <p:cNvPr id="23" name="TextBox 634"/>
          <p:cNvSpPr txBox="1"/>
          <p:nvPr/>
        </p:nvSpPr>
        <p:spPr>
          <a:xfrm>
            <a:off x="1584979" y="2990206"/>
            <a:ext cx="3350249" cy="1383518"/>
          </a:xfrm>
          <a:prstGeom prst="rect">
            <a:avLst/>
          </a:prstGeom>
          <a:noFill/>
        </p:spPr>
        <p:txBody>
          <a:bodyPr wrap="square" lIns="91405" tIns="45703" rIns="91405" bIns="45703" rtlCol="0">
            <a:spAutoFit/>
          </a:bodyPr>
          <a:lstStyle/>
          <a:p>
            <a:pPr>
              <a:lnSpc>
                <a:spcPct val="150000"/>
              </a:lnSpc>
            </a:pPr>
            <a:r>
              <a:rPr lang="zh-CN" altLang="en-US" sz="1399"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点击更改内容点击更改内容点击更改内容点击更改内容点击更改内容点击更改内容点击更改内容点击更改内容点击更改内容</a:t>
            </a:r>
            <a:endParaRPr lang="zh-CN" altLang="zh-CN" sz="1399"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4" name="TextBox 635"/>
          <p:cNvSpPr txBox="1"/>
          <p:nvPr/>
        </p:nvSpPr>
        <p:spPr>
          <a:xfrm>
            <a:off x="1615792" y="2564119"/>
            <a:ext cx="3230438" cy="399916"/>
          </a:xfrm>
          <a:prstGeom prst="rect">
            <a:avLst/>
          </a:prstGeom>
          <a:noFill/>
        </p:spPr>
        <p:txBody>
          <a:bodyPr wrap="square" lIns="91405" tIns="45703" rIns="91405" bIns="45703" rtlCol="0">
            <a:spAutoFit/>
          </a:bodyPr>
          <a:lstStyle/>
          <a:p>
            <a:r>
              <a:rPr lang="zh-CN" altLang="en-US" sz="1999"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单击此处添加标题</a:t>
            </a:r>
          </a:p>
        </p:txBody>
      </p:sp>
      <p:sp>
        <p:nvSpPr>
          <p:cNvPr id="25" name="文本框 24"/>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1998286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8" presetClass="emph" presetSubtype="0" repeatCount="indefinite" fill="hold" nodeType="withEffect">
                                  <p:stCondLst>
                                    <p:cond delay="0"/>
                                  </p:stCondLst>
                                  <p:childTnLst>
                                    <p:animRot by="-21600000">
                                      <p:cBhvr>
                                        <p:cTn id="24" dur="2750" fill="hold"/>
                                        <p:tgtEl>
                                          <p:spTgt spid="5"/>
                                        </p:tgtEl>
                                        <p:attrNameLst>
                                          <p:attrName>r</p:attrName>
                                        </p:attrNameLst>
                                      </p:cBhvr>
                                    </p:animRo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50" fill="hold"/>
                                        <p:tgtEl>
                                          <p:spTgt spid="23"/>
                                        </p:tgtEl>
                                        <p:attrNameLst>
                                          <p:attrName>ppt_w</p:attrName>
                                        </p:attrNameLst>
                                      </p:cBhvr>
                                      <p:tavLst>
                                        <p:tav tm="0">
                                          <p:val>
                                            <p:fltVal val="0"/>
                                          </p:val>
                                        </p:tav>
                                        <p:tav tm="100000">
                                          <p:val>
                                            <p:strVal val="#ppt_w"/>
                                          </p:val>
                                        </p:tav>
                                      </p:tavLst>
                                    </p:anim>
                                    <p:anim calcmode="lin" valueType="num">
                                      <p:cBhvr>
                                        <p:cTn id="33" dur="550" fill="hold"/>
                                        <p:tgtEl>
                                          <p:spTgt spid="23"/>
                                        </p:tgtEl>
                                        <p:attrNameLst>
                                          <p:attrName>ppt_h</p:attrName>
                                        </p:attrNameLst>
                                      </p:cBhvr>
                                      <p:tavLst>
                                        <p:tav tm="0">
                                          <p:val>
                                            <p:fltVal val="0"/>
                                          </p:val>
                                        </p:tav>
                                        <p:tav tm="100000">
                                          <p:val>
                                            <p:strVal val="#ppt_h"/>
                                          </p:val>
                                        </p:tav>
                                      </p:tavLst>
                                    </p:anim>
                                    <p:animEffect transition="in" filter="fade">
                                      <p:cBhvr>
                                        <p:cTn id="34" dur="5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animBg="1"/>
      <p:bldP spid="4" grpId="0" animBg="1"/>
      <p:bldP spid="23"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 name="Group 300"/>
          <p:cNvGrpSpPr/>
          <p:nvPr/>
        </p:nvGrpSpPr>
        <p:grpSpPr>
          <a:xfrm>
            <a:off x="6639822" y="1184830"/>
            <a:ext cx="2212335" cy="2269468"/>
            <a:chOff x="6285929" y="1309923"/>
            <a:chExt cx="2212975" cy="2270125"/>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4" name="Freeform 7"/>
            <p:cNvSpPr>
              <a:spLocks noEditPoints="1"/>
            </p:cNvSpPr>
            <p:nvPr/>
          </p:nvSpPr>
          <p:spPr bwMode="auto">
            <a:xfrm>
              <a:off x="6998716" y="2348148"/>
              <a:ext cx="1500188" cy="908050"/>
            </a:xfrm>
            <a:custGeom>
              <a:avLst/>
              <a:gdLst>
                <a:gd name="T0" fmla="*/ 717 w 945"/>
                <a:gd name="T1" fmla="*/ 289 h 572"/>
                <a:gd name="T2" fmla="*/ 717 w 945"/>
                <a:gd name="T3" fmla="*/ 289 h 572"/>
                <a:gd name="T4" fmla="*/ 717 w 945"/>
                <a:gd name="T5" fmla="*/ 289 h 572"/>
                <a:gd name="T6" fmla="*/ 717 w 945"/>
                <a:gd name="T7" fmla="*/ 289 h 572"/>
                <a:gd name="T8" fmla="*/ 720 w 945"/>
                <a:gd name="T9" fmla="*/ 287 h 572"/>
                <a:gd name="T10" fmla="*/ 720 w 945"/>
                <a:gd name="T11" fmla="*/ 287 h 572"/>
                <a:gd name="T12" fmla="*/ 720 w 945"/>
                <a:gd name="T13" fmla="*/ 287 h 572"/>
                <a:gd name="T14" fmla="*/ 720 w 945"/>
                <a:gd name="T15" fmla="*/ 287 h 572"/>
                <a:gd name="T16" fmla="*/ 720 w 945"/>
                <a:gd name="T17" fmla="*/ 287 h 572"/>
                <a:gd name="T18" fmla="*/ 720 w 945"/>
                <a:gd name="T19" fmla="*/ 287 h 572"/>
                <a:gd name="T20" fmla="*/ 720 w 945"/>
                <a:gd name="T21" fmla="*/ 287 h 572"/>
                <a:gd name="T22" fmla="*/ 720 w 945"/>
                <a:gd name="T23" fmla="*/ 287 h 572"/>
                <a:gd name="T24" fmla="*/ 720 w 945"/>
                <a:gd name="T25" fmla="*/ 287 h 572"/>
                <a:gd name="T26" fmla="*/ 945 w 945"/>
                <a:gd name="T27" fmla="*/ 0 h 572"/>
                <a:gd name="T28" fmla="*/ 221 w 945"/>
                <a:gd name="T29" fmla="*/ 0 h 572"/>
                <a:gd name="T30" fmla="*/ 129 w 945"/>
                <a:gd name="T31" fmla="*/ 116 h 572"/>
                <a:gd name="T32" fmla="*/ 129 w 945"/>
                <a:gd name="T33" fmla="*/ 116 h 572"/>
                <a:gd name="T34" fmla="*/ 0 w 945"/>
                <a:gd name="T35" fmla="*/ 283 h 572"/>
                <a:gd name="T36" fmla="*/ 2 w 945"/>
                <a:gd name="T37" fmla="*/ 284 h 572"/>
                <a:gd name="T38" fmla="*/ 132 w 945"/>
                <a:gd name="T39" fmla="*/ 449 h 572"/>
                <a:gd name="T40" fmla="*/ 132 w 945"/>
                <a:gd name="T41" fmla="*/ 449 h 572"/>
                <a:gd name="T42" fmla="*/ 227 w 945"/>
                <a:gd name="T43" fmla="*/ 572 h 572"/>
                <a:gd name="T44" fmla="*/ 943 w 945"/>
                <a:gd name="T45" fmla="*/ 572 h 572"/>
                <a:gd name="T46" fmla="*/ 720 w 945"/>
                <a:gd name="T47" fmla="*/ 286 h 572"/>
                <a:gd name="T48" fmla="*/ 945 w 945"/>
                <a:gd name="T49"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5" h="572">
                  <a:moveTo>
                    <a:pt x="717" y="289"/>
                  </a:moveTo>
                  <a:lnTo>
                    <a:pt x="717" y="289"/>
                  </a:lnTo>
                  <a:lnTo>
                    <a:pt x="717" y="289"/>
                  </a:lnTo>
                  <a:lnTo>
                    <a:pt x="717" y="289"/>
                  </a:lnTo>
                  <a:close/>
                  <a:moveTo>
                    <a:pt x="720" y="287"/>
                  </a:moveTo>
                  <a:lnTo>
                    <a:pt x="720" y="287"/>
                  </a:lnTo>
                  <a:lnTo>
                    <a:pt x="720" y="287"/>
                  </a:lnTo>
                  <a:close/>
                  <a:moveTo>
                    <a:pt x="720" y="287"/>
                  </a:moveTo>
                  <a:lnTo>
                    <a:pt x="720" y="287"/>
                  </a:lnTo>
                  <a:lnTo>
                    <a:pt x="720" y="287"/>
                  </a:lnTo>
                  <a:close/>
                  <a:moveTo>
                    <a:pt x="720" y="287"/>
                  </a:moveTo>
                  <a:lnTo>
                    <a:pt x="720" y="287"/>
                  </a:lnTo>
                  <a:lnTo>
                    <a:pt x="720" y="287"/>
                  </a:lnTo>
                  <a:close/>
                  <a:moveTo>
                    <a:pt x="945" y="0"/>
                  </a:moveTo>
                  <a:lnTo>
                    <a:pt x="221" y="0"/>
                  </a:lnTo>
                  <a:lnTo>
                    <a:pt x="129" y="116"/>
                  </a:lnTo>
                  <a:lnTo>
                    <a:pt x="129" y="116"/>
                  </a:lnTo>
                  <a:lnTo>
                    <a:pt x="0" y="283"/>
                  </a:lnTo>
                  <a:lnTo>
                    <a:pt x="2" y="284"/>
                  </a:lnTo>
                  <a:lnTo>
                    <a:pt x="132" y="449"/>
                  </a:lnTo>
                  <a:lnTo>
                    <a:pt x="132" y="449"/>
                  </a:lnTo>
                  <a:lnTo>
                    <a:pt x="227" y="572"/>
                  </a:lnTo>
                  <a:lnTo>
                    <a:pt x="943" y="572"/>
                  </a:lnTo>
                  <a:lnTo>
                    <a:pt x="720" y="286"/>
                  </a:lnTo>
                  <a:lnTo>
                    <a:pt x="945" y="0"/>
                  </a:lnTo>
                  <a:close/>
                </a:path>
              </a:pathLst>
            </a:custGeom>
            <a:grpFill/>
            <a:ln>
              <a:noFill/>
            </a:ln>
          </p:spPr>
          <p:txBody>
            <a:bodyPr vert="horz" wrap="square" lIns="91413" tIns="45707" rIns="91413" bIns="45707" numCol="1" anchor="ctr" anchorCtr="0" compatLnSpc="1"/>
            <a:lstStyle/>
            <a:p>
              <a:pPr algn="ctr"/>
              <a:r>
                <a:rPr lang="en-US" sz="3198" dirty="0">
                  <a:solidFill>
                    <a:srgbClr val="FFFFFF"/>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02</a:t>
              </a:r>
            </a:p>
          </p:txBody>
        </p:sp>
        <p:sp>
          <p:nvSpPr>
            <p:cNvPr id="5" name="Freeform 17"/>
            <p:cNvSpPr/>
            <p:nvPr/>
          </p:nvSpPr>
          <p:spPr bwMode="auto">
            <a:xfrm>
              <a:off x="6644704" y="3256198"/>
              <a:ext cx="962025" cy="323850"/>
            </a:xfrm>
            <a:custGeom>
              <a:avLst/>
              <a:gdLst>
                <a:gd name="T0" fmla="*/ 450 w 606"/>
                <a:gd name="T1" fmla="*/ 0 h 204"/>
                <a:gd name="T2" fmla="*/ 1 w 606"/>
                <a:gd name="T3" fmla="*/ 0 h 204"/>
                <a:gd name="T4" fmla="*/ 0 w 606"/>
                <a:gd name="T5" fmla="*/ 1 h 204"/>
                <a:gd name="T6" fmla="*/ 158 w 606"/>
                <a:gd name="T7" fmla="*/ 204 h 204"/>
                <a:gd name="T8" fmla="*/ 606 w 606"/>
                <a:gd name="T9" fmla="*/ 204 h 204"/>
                <a:gd name="T10" fmla="*/ 450 w 606"/>
                <a:gd name="T11" fmla="*/ 0 h 204"/>
              </a:gdLst>
              <a:ahLst/>
              <a:cxnLst>
                <a:cxn ang="0">
                  <a:pos x="T0" y="T1"/>
                </a:cxn>
                <a:cxn ang="0">
                  <a:pos x="T2" y="T3"/>
                </a:cxn>
                <a:cxn ang="0">
                  <a:pos x="T4" y="T5"/>
                </a:cxn>
                <a:cxn ang="0">
                  <a:pos x="T6" y="T7"/>
                </a:cxn>
                <a:cxn ang="0">
                  <a:pos x="T8" y="T9"/>
                </a:cxn>
                <a:cxn ang="0">
                  <a:pos x="T10" y="T11"/>
                </a:cxn>
              </a:cxnLst>
              <a:rect l="0" t="0" r="r" b="b"/>
              <a:pathLst>
                <a:path w="606" h="204">
                  <a:moveTo>
                    <a:pt x="450" y="0"/>
                  </a:moveTo>
                  <a:lnTo>
                    <a:pt x="1" y="0"/>
                  </a:lnTo>
                  <a:lnTo>
                    <a:pt x="0" y="1"/>
                  </a:lnTo>
                  <a:lnTo>
                    <a:pt x="158" y="204"/>
                  </a:lnTo>
                  <a:lnTo>
                    <a:pt x="606" y="204"/>
                  </a:lnTo>
                  <a:lnTo>
                    <a:pt x="450"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6" name="Freeform 19"/>
            <p:cNvSpPr/>
            <p:nvPr/>
          </p:nvSpPr>
          <p:spPr bwMode="auto">
            <a:xfrm>
              <a:off x="6646291" y="2797411"/>
              <a:ext cx="712788" cy="458788"/>
            </a:xfrm>
            <a:custGeom>
              <a:avLst/>
              <a:gdLst>
                <a:gd name="T0" fmla="*/ 222 w 449"/>
                <a:gd name="T1" fmla="*/ 0 h 289"/>
                <a:gd name="T2" fmla="*/ 221 w 449"/>
                <a:gd name="T3" fmla="*/ 3 h 289"/>
                <a:gd name="T4" fmla="*/ 0 w 449"/>
                <a:gd name="T5" fmla="*/ 289 h 289"/>
                <a:gd name="T6" fmla="*/ 449 w 449"/>
                <a:gd name="T7" fmla="*/ 289 h 289"/>
                <a:gd name="T8" fmla="*/ 354 w 449"/>
                <a:gd name="T9" fmla="*/ 166 h 289"/>
                <a:gd name="T10" fmla="*/ 354 w 449"/>
                <a:gd name="T11" fmla="*/ 166 h 289"/>
                <a:gd name="T12" fmla="*/ 224 w 449"/>
                <a:gd name="T13" fmla="*/ 1 h 289"/>
                <a:gd name="T14" fmla="*/ 222 w 449"/>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289">
                  <a:moveTo>
                    <a:pt x="222" y="0"/>
                  </a:moveTo>
                  <a:lnTo>
                    <a:pt x="221" y="3"/>
                  </a:lnTo>
                  <a:lnTo>
                    <a:pt x="0" y="289"/>
                  </a:lnTo>
                  <a:lnTo>
                    <a:pt x="449" y="289"/>
                  </a:lnTo>
                  <a:lnTo>
                    <a:pt x="354" y="166"/>
                  </a:lnTo>
                  <a:lnTo>
                    <a:pt x="354" y="166"/>
                  </a:lnTo>
                  <a:lnTo>
                    <a:pt x="224" y="1"/>
                  </a:lnTo>
                  <a:lnTo>
                    <a:pt x="222"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7" name="Freeform 21"/>
            <p:cNvSpPr>
              <a:spLocks noEditPoints="1"/>
            </p:cNvSpPr>
            <p:nvPr/>
          </p:nvSpPr>
          <p:spPr bwMode="auto">
            <a:xfrm>
              <a:off x="6285929" y="2022711"/>
              <a:ext cx="1316038" cy="1239838"/>
            </a:xfrm>
            <a:custGeom>
              <a:avLst/>
              <a:gdLst>
                <a:gd name="T0" fmla="*/ 3 w 829"/>
                <a:gd name="T1" fmla="*/ 492 h 781"/>
                <a:gd name="T2" fmla="*/ 3 w 829"/>
                <a:gd name="T3" fmla="*/ 492 h 781"/>
                <a:gd name="T4" fmla="*/ 3 w 829"/>
                <a:gd name="T5" fmla="*/ 492 h 781"/>
                <a:gd name="T6" fmla="*/ 3 w 829"/>
                <a:gd name="T7" fmla="*/ 492 h 781"/>
                <a:gd name="T8" fmla="*/ 3 w 829"/>
                <a:gd name="T9" fmla="*/ 492 h 781"/>
                <a:gd name="T10" fmla="*/ 3 w 829"/>
                <a:gd name="T11" fmla="*/ 492 h 781"/>
                <a:gd name="T12" fmla="*/ 829 w 829"/>
                <a:gd name="T13" fmla="*/ 0 h 781"/>
                <a:gd name="T14" fmla="*/ 381 w 829"/>
                <a:gd name="T15" fmla="*/ 0 h 781"/>
                <a:gd name="T16" fmla="*/ 0 w 829"/>
                <a:gd name="T17" fmla="*/ 492 h 781"/>
                <a:gd name="T18" fmla="*/ 0 w 829"/>
                <a:gd name="T19" fmla="*/ 492 h 781"/>
                <a:gd name="T20" fmla="*/ 223 w 829"/>
                <a:gd name="T21" fmla="*/ 781 h 781"/>
                <a:gd name="T22" fmla="*/ 226 w 829"/>
                <a:gd name="T23" fmla="*/ 778 h 781"/>
                <a:gd name="T24" fmla="*/ 3 w 829"/>
                <a:gd name="T25" fmla="*/ 492 h 781"/>
                <a:gd name="T26" fmla="*/ 3 w 829"/>
                <a:gd name="T27" fmla="*/ 492 h 781"/>
                <a:gd name="T28" fmla="*/ 3 w 829"/>
                <a:gd name="T29" fmla="*/ 492 h 781"/>
                <a:gd name="T30" fmla="*/ 3 w 829"/>
                <a:gd name="T31" fmla="*/ 492 h 781"/>
                <a:gd name="T32" fmla="*/ 3 w 829"/>
                <a:gd name="T33" fmla="*/ 492 h 781"/>
                <a:gd name="T34" fmla="*/ 3 w 829"/>
                <a:gd name="T35" fmla="*/ 491 h 781"/>
                <a:gd name="T36" fmla="*/ 141 w 829"/>
                <a:gd name="T37" fmla="*/ 313 h 781"/>
                <a:gd name="T38" fmla="*/ 226 w 829"/>
                <a:gd name="T39" fmla="*/ 205 h 781"/>
                <a:gd name="T40" fmla="*/ 227 w 829"/>
                <a:gd name="T41" fmla="*/ 205 h 781"/>
                <a:gd name="T42" fmla="*/ 670 w 829"/>
                <a:gd name="T43" fmla="*/ 205 h 781"/>
                <a:gd name="T44" fmla="*/ 829 w 829"/>
                <a:gd name="T45" fmla="*/ 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9" h="781">
                  <a:moveTo>
                    <a:pt x="3" y="492"/>
                  </a:moveTo>
                  <a:lnTo>
                    <a:pt x="3" y="492"/>
                  </a:lnTo>
                  <a:lnTo>
                    <a:pt x="3" y="492"/>
                  </a:lnTo>
                  <a:close/>
                  <a:moveTo>
                    <a:pt x="3" y="492"/>
                  </a:moveTo>
                  <a:lnTo>
                    <a:pt x="3" y="492"/>
                  </a:lnTo>
                  <a:lnTo>
                    <a:pt x="3" y="492"/>
                  </a:lnTo>
                  <a:close/>
                  <a:moveTo>
                    <a:pt x="829" y="0"/>
                  </a:moveTo>
                  <a:lnTo>
                    <a:pt x="381" y="0"/>
                  </a:lnTo>
                  <a:lnTo>
                    <a:pt x="0" y="492"/>
                  </a:lnTo>
                  <a:lnTo>
                    <a:pt x="0" y="492"/>
                  </a:lnTo>
                  <a:lnTo>
                    <a:pt x="223" y="781"/>
                  </a:lnTo>
                  <a:lnTo>
                    <a:pt x="226" y="778"/>
                  </a:lnTo>
                  <a:lnTo>
                    <a:pt x="3" y="492"/>
                  </a:lnTo>
                  <a:lnTo>
                    <a:pt x="3" y="492"/>
                  </a:lnTo>
                  <a:lnTo>
                    <a:pt x="3" y="492"/>
                  </a:lnTo>
                  <a:lnTo>
                    <a:pt x="3" y="492"/>
                  </a:lnTo>
                  <a:lnTo>
                    <a:pt x="3" y="492"/>
                  </a:lnTo>
                  <a:lnTo>
                    <a:pt x="3" y="491"/>
                  </a:lnTo>
                  <a:lnTo>
                    <a:pt x="141" y="313"/>
                  </a:lnTo>
                  <a:lnTo>
                    <a:pt x="226" y="205"/>
                  </a:lnTo>
                  <a:lnTo>
                    <a:pt x="227" y="205"/>
                  </a:lnTo>
                  <a:lnTo>
                    <a:pt x="670" y="205"/>
                  </a:lnTo>
                  <a:lnTo>
                    <a:pt x="829"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 name="Freeform 23"/>
            <p:cNvSpPr>
              <a:spLocks noEditPoints="1"/>
            </p:cNvSpPr>
            <p:nvPr/>
          </p:nvSpPr>
          <p:spPr bwMode="auto">
            <a:xfrm>
              <a:off x="6290691" y="2348148"/>
              <a:ext cx="1058863" cy="455613"/>
            </a:xfrm>
            <a:custGeom>
              <a:avLst/>
              <a:gdLst>
                <a:gd name="T0" fmla="*/ 138 w 667"/>
                <a:gd name="T1" fmla="*/ 108 h 287"/>
                <a:gd name="T2" fmla="*/ 0 w 667"/>
                <a:gd name="T3" fmla="*/ 286 h 287"/>
                <a:gd name="T4" fmla="*/ 0 w 667"/>
                <a:gd name="T5" fmla="*/ 287 h 287"/>
                <a:gd name="T6" fmla="*/ 138 w 667"/>
                <a:gd name="T7" fmla="*/ 108 h 287"/>
                <a:gd name="T8" fmla="*/ 667 w 667"/>
                <a:gd name="T9" fmla="*/ 0 h 287"/>
                <a:gd name="T10" fmla="*/ 224 w 667"/>
                <a:gd name="T11" fmla="*/ 0 h 287"/>
                <a:gd name="T12" fmla="*/ 446 w 667"/>
                <a:gd name="T13" fmla="*/ 283 h 287"/>
                <a:gd name="T14" fmla="*/ 575 w 667"/>
                <a:gd name="T15" fmla="*/ 116 h 287"/>
                <a:gd name="T16" fmla="*/ 575 w 667"/>
                <a:gd name="T17" fmla="*/ 116 h 287"/>
                <a:gd name="T18" fmla="*/ 667 w 667"/>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7" h="287">
                  <a:moveTo>
                    <a:pt x="138" y="108"/>
                  </a:moveTo>
                  <a:lnTo>
                    <a:pt x="0" y="286"/>
                  </a:lnTo>
                  <a:lnTo>
                    <a:pt x="0" y="287"/>
                  </a:lnTo>
                  <a:lnTo>
                    <a:pt x="138" y="108"/>
                  </a:lnTo>
                  <a:close/>
                  <a:moveTo>
                    <a:pt x="667" y="0"/>
                  </a:moveTo>
                  <a:lnTo>
                    <a:pt x="224" y="0"/>
                  </a:lnTo>
                  <a:lnTo>
                    <a:pt x="446" y="283"/>
                  </a:lnTo>
                  <a:lnTo>
                    <a:pt x="575" y="116"/>
                  </a:lnTo>
                  <a:lnTo>
                    <a:pt x="575" y="116"/>
                  </a:lnTo>
                  <a:lnTo>
                    <a:pt x="667"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 name="Freeform 31"/>
            <p:cNvSpPr/>
            <p:nvPr/>
          </p:nvSpPr>
          <p:spPr bwMode="auto">
            <a:xfrm>
              <a:off x="6290691" y="2348148"/>
              <a:ext cx="708025" cy="908050"/>
            </a:xfrm>
            <a:custGeom>
              <a:avLst/>
              <a:gdLst>
                <a:gd name="T0" fmla="*/ 224 w 446"/>
                <a:gd name="T1" fmla="*/ 0 h 572"/>
                <a:gd name="T2" fmla="*/ 223 w 446"/>
                <a:gd name="T3" fmla="*/ 0 h 572"/>
                <a:gd name="T4" fmla="*/ 138 w 446"/>
                <a:gd name="T5" fmla="*/ 108 h 572"/>
                <a:gd name="T6" fmla="*/ 0 w 446"/>
                <a:gd name="T7" fmla="*/ 287 h 572"/>
                <a:gd name="T8" fmla="*/ 223 w 446"/>
                <a:gd name="T9" fmla="*/ 572 h 572"/>
                <a:gd name="T10" fmla="*/ 224 w 446"/>
                <a:gd name="T11" fmla="*/ 572 h 572"/>
                <a:gd name="T12" fmla="*/ 445 w 446"/>
                <a:gd name="T13" fmla="*/ 286 h 572"/>
                <a:gd name="T14" fmla="*/ 446 w 446"/>
                <a:gd name="T15" fmla="*/ 283 h 572"/>
                <a:gd name="T16" fmla="*/ 224 w 446"/>
                <a:gd name="T17"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6" h="572">
                  <a:moveTo>
                    <a:pt x="224" y="0"/>
                  </a:moveTo>
                  <a:lnTo>
                    <a:pt x="223" y="0"/>
                  </a:lnTo>
                  <a:lnTo>
                    <a:pt x="138" y="108"/>
                  </a:lnTo>
                  <a:lnTo>
                    <a:pt x="0" y="287"/>
                  </a:lnTo>
                  <a:lnTo>
                    <a:pt x="223" y="572"/>
                  </a:lnTo>
                  <a:lnTo>
                    <a:pt x="224" y="572"/>
                  </a:lnTo>
                  <a:lnTo>
                    <a:pt x="445" y="286"/>
                  </a:lnTo>
                  <a:lnTo>
                    <a:pt x="446" y="283"/>
                  </a:lnTo>
                  <a:lnTo>
                    <a:pt x="224"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Freeform 35"/>
            <p:cNvSpPr/>
            <p:nvPr/>
          </p:nvSpPr>
          <p:spPr bwMode="auto">
            <a:xfrm>
              <a:off x="6917754" y="1781411"/>
              <a:ext cx="869950" cy="204788"/>
            </a:xfrm>
            <a:custGeom>
              <a:avLst/>
              <a:gdLst>
                <a:gd name="T0" fmla="*/ 548 w 548"/>
                <a:gd name="T1" fmla="*/ 0 h 129"/>
                <a:gd name="T2" fmla="*/ 99 w 548"/>
                <a:gd name="T3" fmla="*/ 0 h 129"/>
                <a:gd name="T4" fmla="*/ 0 w 548"/>
                <a:gd name="T5" fmla="*/ 129 h 129"/>
                <a:gd name="T6" fmla="*/ 447 w 548"/>
                <a:gd name="T7" fmla="*/ 129 h 129"/>
                <a:gd name="T8" fmla="*/ 548 w 548"/>
                <a:gd name="T9" fmla="*/ 0 h 129"/>
              </a:gdLst>
              <a:ahLst/>
              <a:cxnLst>
                <a:cxn ang="0">
                  <a:pos x="T0" y="T1"/>
                </a:cxn>
                <a:cxn ang="0">
                  <a:pos x="T2" y="T3"/>
                </a:cxn>
                <a:cxn ang="0">
                  <a:pos x="T4" y="T5"/>
                </a:cxn>
                <a:cxn ang="0">
                  <a:pos x="T6" y="T7"/>
                </a:cxn>
                <a:cxn ang="0">
                  <a:pos x="T8" y="T9"/>
                </a:cxn>
              </a:cxnLst>
              <a:rect l="0" t="0" r="r" b="b"/>
              <a:pathLst>
                <a:path w="548" h="129">
                  <a:moveTo>
                    <a:pt x="548" y="0"/>
                  </a:moveTo>
                  <a:lnTo>
                    <a:pt x="99" y="0"/>
                  </a:lnTo>
                  <a:lnTo>
                    <a:pt x="0" y="129"/>
                  </a:lnTo>
                  <a:lnTo>
                    <a:pt x="447" y="129"/>
                  </a:lnTo>
                  <a:lnTo>
                    <a:pt x="548"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 name="Freeform 37"/>
            <p:cNvSpPr/>
            <p:nvPr/>
          </p:nvSpPr>
          <p:spPr bwMode="auto">
            <a:xfrm>
              <a:off x="7093966" y="1541698"/>
              <a:ext cx="869950" cy="203200"/>
            </a:xfrm>
            <a:custGeom>
              <a:avLst/>
              <a:gdLst>
                <a:gd name="T0" fmla="*/ 548 w 548"/>
                <a:gd name="T1" fmla="*/ 0 h 128"/>
                <a:gd name="T2" fmla="*/ 99 w 548"/>
                <a:gd name="T3" fmla="*/ 0 h 128"/>
                <a:gd name="T4" fmla="*/ 0 w 548"/>
                <a:gd name="T5" fmla="*/ 128 h 128"/>
                <a:gd name="T6" fmla="*/ 447 w 548"/>
                <a:gd name="T7" fmla="*/ 128 h 128"/>
                <a:gd name="T8" fmla="*/ 548 w 548"/>
                <a:gd name="T9" fmla="*/ 0 h 128"/>
              </a:gdLst>
              <a:ahLst/>
              <a:cxnLst>
                <a:cxn ang="0">
                  <a:pos x="T0" y="T1"/>
                </a:cxn>
                <a:cxn ang="0">
                  <a:pos x="T2" y="T3"/>
                </a:cxn>
                <a:cxn ang="0">
                  <a:pos x="T4" y="T5"/>
                </a:cxn>
                <a:cxn ang="0">
                  <a:pos x="T6" y="T7"/>
                </a:cxn>
                <a:cxn ang="0">
                  <a:pos x="T8" y="T9"/>
                </a:cxn>
              </a:cxnLst>
              <a:rect l="0" t="0" r="r" b="b"/>
              <a:pathLst>
                <a:path w="548" h="128">
                  <a:moveTo>
                    <a:pt x="548" y="0"/>
                  </a:moveTo>
                  <a:lnTo>
                    <a:pt x="99" y="0"/>
                  </a:lnTo>
                  <a:lnTo>
                    <a:pt x="0" y="128"/>
                  </a:lnTo>
                  <a:lnTo>
                    <a:pt x="447" y="128"/>
                  </a:lnTo>
                  <a:lnTo>
                    <a:pt x="548"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 name="Freeform 39"/>
            <p:cNvSpPr>
              <a:spLocks noEditPoints="1"/>
            </p:cNvSpPr>
            <p:nvPr/>
          </p:nvSpPr>
          <p:spPr bwMode="auto">
            <a:xfrm>
              <a:off x="7270179" y="1309923"/>
              <a:ext cx="869950" cy="203200"/>
            </a:xfrm>
            <a:custGeom>
              <a:avLst/>
              <a:gdLst>
                <a:gd name="T0" fmla="*/ 260 w 548"/>
                <a:gd name="T1" fmla="*/ 90 h 128"/>
                <a:gd name="T2" fmla="*/ 260 w 548"/>
                <a:gd name="T3" fmla="*/ 90 h 128"/>
                <a:gd name="T4" fmla="*/ 260 w 548"/>
                <a:gd name="T5" fmla="*/ 90 h 128"/>
                <a:gd name="T6" fmla="*/ 260 w 548"/>
                <a:gd name="T7" fmla="*/ 90 h 128"/>
                <a:gd name="T8" fmla="*/ 548 w 548"/>
                <a:gd name="T9" fmla="*/ 0 h 128"/>
                <a:gd name="T10" fmla="*/ 99 w 548"/>
                <a:gd name="T11" fmla="*/ 0 h 128"/>
                <a:gd name="T12" fmla="*/ 0 w 548"/>
                <a:gd name="T13" fmla="*/ 128 h 128"/>
                <a:gd name="T14" fmla="*/ 447 w 548"/>
                <a:gd name="T15" fmla="*/ 128 h 128"/>
                <a:gd name="T16" fmla="*/ 548 w 548"/>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8" h="128">
                  <a:moveTo>
                    <a:pt x="260" y="90"/>
                  </a:moveTo>
                  <a:lnTo>
                    <a:pt x="260" y="90"/>
                  </a:lnTo>
                  <a:lnTo>
                    <a:pt x="260" y="90"/>
                  </a:lnTo>
                  <a:lnTo>
                    <a:pt x="260" y="90"/>
                  </a:lnTo>
                  <a:close/>
                  <a:moveTo>
                    <a:pt x="548" y="0"/>
                  </a:moveTo>
                  <a:lnTo>
                    <a:pt x="99" y="0"/>
                  </a:lnTo>
                  <a:lnTo>
                    <a:pt x="0" y="128"/>
                  </a:lnTo>
                  <a:lnTo>
                    <a:pt x="447" y="128"/>
                  </a:lnTo>
                  <a:lnTo>
                    <a:pt x="548"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13" name="Group 301"/>
          <p:cNvGrpSpPr/>
          <p:nvPr/>
        </p:nvGrpSpPr>
        <p:grpSpPr>
          <a:xfrm>
            <a:off x="6851692" y="3733616"/>
            <a:ext cx="2207574" cy="1556887"/>
            <a:chOff x="6272585" y="3618148"/>
            <a:chExt cx="2208213" cy="1557338"/>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14" name="Freeform 81"/>
            <p:cNvSpPr>
              <a:spLocks noEditPoints="1"/>
            </p:cNvSpPr>
            <p:nvPr/>
          </p:nvSpPr>
          <p:spPr bwMode="auto">
            <a:xfrm>
              <a:off x="6272585" y="3941998"/>
              <a:ext cx="2208213" cy="900113"/>
            </a:xfrm>
            <a:custGeom>
              <a:avLst/>
              <a:gdLst>
                <a:gd name="T0" fmla="*/ 16 w 1391"/>
                <a:gd name="T1" fmla="*/ 264 h 567"/>
                <a:gd name="T2" fmla="*/ 0 w 1391"/>
                <a:gd name="T3" fmla="*/ 283 h 567"/>
                <a:gd name="T4" fmla="*/ 0 w 1391"/>
                <a:gd name="T5" fmla="*/ 285 h 567"/>
                <a:gd name="T6" fmla="*/ 16 w 1391"/>
                <a:gd name="T7" fmla="*/ 264 h 567"/>
                <a:gd name="T8" fmla="*/ 1163 w 1391"/>
                <a:gd name="T9" fmla="*/ 291 h 567"/>
                <a:gd name="T10" fmla="*/ 1163 w 1391"/>
                <a:gd name="T11" fmla="*/ 291 h 567"/>
                <a:gd name="T12" fmla="*/ 1163 w 1391"/>
                <a:gd name="T13" fmla="*/ 291 h 567"/>
                <a:gd name="T14" fmla="*/ 1163 w 1391"/>
                <a:gd name="T15" fmla="*/ 291 h 567"/>
                <a:gd name="T16" fmla="*/ 1166 w 1391"/>
                <a:gd name="T17" fmla="*/ 289 h 567"/>
                <a:gd name="T18" fmla="*/ 1166 w 1391"/>
                <a:gd name="T19" fmla="*/ 289 h 567"/>
                <a:gd name="T20" fmla="*/ 1166 w 1391"/>
                <a:gd name="T21" fmla="*/ 289 h 567"/>
                <a:gd name="T22" fmla="*/ 1166 w 1391"/>
                <a:gd name="T23" fmla="*/ 289 h 567"/>
                <a:gd name="T24" fmla="*/ 1166 w 1391"/>
                <a:gd name="T25" fmla="*/ 289 h 567"/>
                <a:gd name="T26" fmla="*/ 1166 w 1391"/>
                <a:gd name="T27" fmla="*/ 289 h 567"/>
                <a:gd name="T28" fmla="*/ 1166 w 1391"/>
                <a:gd name="T29" fmla="*/ 289 h 567"/>
                <a:gd name="T30" fmla="*/ 1166 w 1391"/>
                <a:gd name="T31" fmla="*/ 289 h 567"/>
                <a:gd name="T32" fmla="*/ 1166 w 1391"/>
                <a:gd name="T33" fmla="*/ 289 h 567"/>
                <a:gd name="T34" fmla="*/ 1391 w 1391"/>
                <a:gd name="T35" fmla="*/ 0 h 567"/>
                <a:gd name="T36" fmla="*/ 670 w 1391"/>
                <a:gd name="T37" fmla="*/ 0 h 567"/>
                <a:gd name="T38" fmla="*/ 575 w 1391"/>
                <a:gd name="T39" fmla="*/ 123 h 567"/>
                <a:gd name="T40" fmla="*/ 575 w 1391"/>
                <a:gd name="T41" fmla="*/ 123 h 567"/>
                <a:gd name="T42" fmla="*/ 446 w 1391"/>
                <a:gd name="T43" fmla="*/ 288 h 567"/>
                <a:gd name="T44" fmla="*/ 448 w 1391"/>
                <a:gd name="T45" fmla="*/ 289 h 567"/>
                <a:gd name="T46" fmla="*/ 578 w 1391"/>
                <a:gd name="T47" fmla="*/ 456 h 567"/>
                <a:gd name="T48" fmla="*/ 578 w 1391"/>
                <a:gd name="T49" fmla="*/ 456 h 567"/>
                <a:gd name="T50" fmla="*/ 665 w 1391"/>
                <a:gd name="T51" fmla="*/ 567 h 567"/>
                <a:gd name="T52" fmla="*/ 1389 w 1391"/>
                <a:gd name="T53" fmla="*/ 567 h 567"/>
                <a:gd name="T54" fmla="*/ 1166 w 1391"/>
                <a:gd name="T55" fmla="*/ 283 h 567"/>
                <a:gd name="T56" fmla="*/ 1391 w 1391"/>
                <a:gd name="T57" fmla="*/ 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91" h="567">
                  <a:moveTo>
                    <a:pt x="16" y="264"/>
                  </a:moveTo>
                  <a:lnTo>
                    <a:pt x="0" y="283"/>
                  </a:lnTo>
                  <a:lnTo>
                    <a:pt x="0" y="285"/>
                  </a:lnTo>
                  <a:lnTo>
                    <a:pt x="16" y="264"/>
                  </a:lnTo>
                  <a:close/>
                  <a:moveTo>
                    <a:pt x="1163" y="291"/>
                  </a:moveTo>
                  <a:lnTo>
                    <a:pt x="1163" y="291"/>
                  </a:lnTo>
                  <a:lnTo>
                    <a:pt x="1163" y="291"/>
                  </a:lnTo>
                  <a:lnTo>
                    <a:pt x="1163" y="291"/>
                  </a:lnTo>
                  <a:close/>
                  <a:moveTo>
                    <a:pt x="1166" y="289"/>
                  </a:moveTo>
                  <a:lnTo>
                    <a:pt x="1166" y="289"/>
                  </a:lnTo>
                  <a:lnTo>
                    <a:pt x="1166" y="289"/>
                  </a:lnTo>
                  <a:close/>
                  <a:moveTo>
                    <a:pt x="1166" y="289"/>
                  </a:moveTo>
                  <a:lnTo>
                    <a:pt x="1166" y="289"/>
                  </a:lnTo>
                  <a:lnTo>
                    <a:pt x="1166" y="289"/>
                  </a:lnTo>
                  <a:close/>
                  <a:moveTo>
                    <a:pt x="1166" y="289"/>
                  </a:moveTo>
                  <a:lnTo>
                    <a:pt x="1166" y="289"/>
                  </a:lnTo>
                  <a:lnTo>
                    <a:pt x="1166" y="289"/>
                  </a:lnTo>
                  <a:close/>
                  <a:moveTo>
                    <a:pt x="1391" y="0"/>
                  </a:moveTo>
                  <a:lnTo>
                    <a:pt x="670" y="0"/>
                  </a:lnTo>
                  <a:lnTo>
                    <a:pt x="575" y="123"/>
                  </a:lnTo>
                  <a:lnTo>
                    <a:pt x="575" y="123"/>
                  </a:lnTo>
                  <a:lnTo>
                    <a:pt x="446" y="288"/>
                  </a:lnTo>
                  <a:lnTo>
                    <a:pt x="448" y="289"/>
                  </a:lnTo>
                  <a:lnTo>
                    <a:pt x="578" y="456"/>
                  </a:lnTo>
                  <a:lnTo>
                    <a:pt x="578" y="456"/>
                  </a:lnTo>
                  <a:lnTo>
                    <a:pt x="665" y="567"/>
                  </a:lnTo>
                  <a:lnTo>
                    <a:pt x="1389" y="567"/>
                  </a:lnTo>
                  <a:lnTo>
                    <a:pt x="1166" y="283"/>
                  </a:lnTo>
                  <a:lnTo>
                    <a:pt x="1391" y="0"/>
                  </a:lnTo>
                  <a:close/>
                </a:path>
              </a:pathLst>
            </a:custGeom>
            <a:grpFill/>
            <a:ln>
              <a:noFill/>
            </a:ln>
          </p:spPr>
          <p:txBody>
            <a:bodyPr vert="horz" wrap="square" lIns="91413" tIns="45707" rIns="91413" bIns="45707" numCol="1" anchor="ctr" anchorCtr="0" compatLnSpc="1"/>
            <a:lstStyle/>
            <a:p>
              <a:pPr algn="ctr"/>
              <a:r>
                <a:rPr lang="en-US" sz="3198" dirty="0">
                  <a:solidFill>
                    <a:srgbClr val="FFFFFF"/>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03</a:t>
              </a:r>
            </a:p>
          </p:txBody>
        </p:sp>
        <p:sp>
          <p:nvSpPr>
            <p:cNvPr id="15" name="Freeform 91"/>
            <p:cNvSpPr/>
            <p:nvPr/>
          </p:nvSpPr>
          <p:spPr bwMode="auto">
            <a:xfrm>
              <a:off x="6644704" y="4842111"/>
              <a:ext cx="962025" cy="333375"/>
            </a:xfrm>
            <a:custGeom>
              <a:avLst/>
              <a:gdLst>
                <a:gd name="T0" fmla="*/ 442 w 606"/>
                <a:gd name="T1" fmla="*/ 0 h 210"/>
                <a:gd name="T2" fmla="*/ 6 w 606"/>
                <a:gd name="T3" fmla="*/ 0 h 210"/>
                <a:gd name="T4" fmla="*/ 0 w 606"/>
                <a:gd name="T5" fmla="*/ 7 h 210"/>
                <a:gd name="T6" fmla="*/ 158 w 606"/>
                <a:gd name="T7" fmla="*/ 210 h 210"/>
                <a:gd name="T8" fmla="*/ 606 w 606"/>
                <a:gd name="T9" fmla="*/ 210 h 210"/>
                <a:gd name="T10" fmla="*/ 442 w 606"/>
                <a:gd name="T11" fmla="*/ 0 h 210"/>
              </a:gdLst>
              <a:ahLst/>
              <a:cxnLst>
                <a:cxn ang="0">
                  <a:pos x="T0" y="T1"/>
                </a:cxn>
                <a:cxn ang="0">
                  <a:pos x="T2" y="T3"/>
                </a:cxn>
                <a:cxn ang="0">
                  <a:pos x="T4" y="T5"/>
                </a:cxn>
                <a:cxn ang="0">
                  <a:pos x="T6" y="T7"/>
                </a:cxn>
                <a:cxn ang="0">
                  <a:pos x="T8" y="T9"/>
                </a:cxn>
                <a:cxn ang="0">
                  <a:pos x="T10" y="T11"/>
                </a:cxn>
              </a:cxnLst>
              <a:rect l="0" t="0" r="r" b="b"/>
              <a:pathLst>
                <a:path w="606" h="210">
                  <a:moveTo>
                    <a:pt x="442" y="0"/>
                  </a:moveTo>
                  <a:lnTo>
                    <a:pt x="6" y="0"/>
                  </a:lnTo>
                  <a:lnTo>
                    <a:pt x="0" y="7"/>
                  </a:lnTo>
                  <a:lnTo>
                    <a:pt x="158" y="210"/>
                  </a:lnTo>
                  <a:lnTo>
                    <a:pt x="606" y="210"/>
                  </a:lnTo>
                  <a:lnTo>
                    <a:pt x="442"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6" name="Freeform 93"/>
            <p:cNvSpPr/>
            <p:nvPr/>
          </p:nvSpPr>
          <p:spPr bwMode="auto">
            <a:xfrm>
              <a:off x="6645176" y="4399198"/>
              <a:ext cx="692150" cy="442913"/>
            </a:xfrm>
            <a:custGeom>
              <a:avLst/>
              <a:gdLst>
                <a:gd name="T0" fmla="*/ 217 w 436"/>
                <a:gd name="T1" fmla="*/ 0 h 279"/>
                <a:gd name="T2" fmla="*/ 216 w 436"/>
                <a:gd name="T3" fmla="*/ 1 h 279"/>
                <a:gd name="T4" fmla="*/ 0 w 436"/>
                <a:gd name="T5" fmla="*/ 279 h 279"/>
                <a:gd name="T6" fmla="*/ 436 w 436"/>
                <a:gd name="T7" fmla="*/ 279 h 279"/>
                <a:gd name="T8" fmla="*/ 349 w 436"/>
                <a:gd name="T9" fmla="*/ 168 h 279"/>
                <a:gd name="T10" fmla="*/ 349 w 436"/>
                <a:gd name="T11" fmla="*/ 168 h 279"/>
                <a:gd name="T12" fmla="*/ 219 w 436"/>
                <a:gd name="T13" fmla="*/ 1 h 279"/>
                <a:gd name="T14" fmla="*/ 217 w 436"/>
                <a:gd name="T15" fmla="*/ 0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279">
                  <a:moveTo>
                    <a:pt x="217" y="0"/>
                  </a:moveTo>
                  <a:lnTo>
                    <a:pt x="216" y="1"/>
                  </a:lnTo>
                  <a:lnTo>
                    <a:pt x="0" y="279"/>
                  </a:lnTo>
                  <a:lnTo>
                    <a:pt x="436" y="279"/>
                  </a:lnTo>
                  <a:lnTo>
                    <a:pt x="349" y="168"/>
                  </a:lnTo>
                  <a:lnTo>
                    <a:pt x="349" y="168"/>
                  </a:lnTo>
                  <a:lnTo>
                    <a:pt x="219" y="1"/>
                  </a:lnTo>
                  <a:lnTo>
                    <a:pt x="217"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7" name="Freeform 95"/>
            <p:cNvSpPr>
              <a:spLocks noEditPoints="1"/>
            </p:cNvSpPr>
            <p:nvPr/>
          </p:nvSpPr>
          <p:spPr bwMode="auto">
            <a:xfrm>
              <a:off x="6285929" y="3618148"/>
              <a:ext cx="1316038" cy="1241425"/>
            </a:xfrm>
            <a:custGeom>
              <a:avLst/>
              <a:gdLst>
                <a:gd name="T0" fmla="*/ 3 w 829"/>
                <a:gd name="T1" fmla="*/ 493 h 782"/>
                <a:gd name="T2" fmla="*/ 3 w 829"/>
                <a:gd name="T3" fmla="*/ 493 h 782"/>
                <a:gd name="T4" fmla="*/ 3 w 829"/>
                <a:gd name="T5" fmla="*/ 493 h 782"/>
                <a:gd name="T6" fmla="*/ 3 w 829"/>
                <a:gd name="T7" fmla="*/ 493 h 782"/>
                <a:gd name="T8" fmla="*/ 3 w 829"/>
                <a:gd name="T9" fmla="*/ 493 h 782"/>
                <a:gd name="T10" fmla="*/ 3 w 829"/>
                <a:gd name="T11" fmla="*/ 493 h 782"/>
                <a:gd name="T12" fmla="*/ 3 w 829"/>
                <a:gd name="T13" fmla="*/ 489 h 782"/>
                <a:gd name="T14" fmla="*/ 0 w 829"/>
                <a:gd name="T15" fmla="*/ 492 h 782"/>
                <a:gd name="T16" fmla="*/ 0 w 829"/>
                <a:gd name="T17" fmla="*/ 493 h 782"/>
                <a:gd name="T18" fmla="*/ 223 w 829"/>
                <a:gd name="T19" fmla="*/ 782 h 782"/>
                <a:gd name="T20" fmla="*/ 226 w 829"/>
                <a:gd name="T21" fmla="*/ 778 h 782"/>
                <a:gd name="T22" fmla="*/ 3 w 829"/>
                <a:gd name="T23" fmla="*/ 492 h 782"/>
                <a:gd name="T24" fmla="*/ 3 w 829"/>
                <a:gd name="T25" fmla="*/ 492 h 782"/>
                <a:gd name="T26" fmla="*/ 3 w 829"/>
                <a:gd name="T27" fmla="*/ 492 h 782"/>
                <a:gd name="T28" fmla="*/ 3 w 829"/>
                <a:gd name="T29" fmla="*/ 492 h 782"/>
                <a:gd name="T30" fmla="*/ 4 w 829"/>
                <a:gd name="T31" fmla="*/ 490 h 782"/>
                <a:gd name="T32" fmla="*/ 3 w 829"/>
                <a:gd name="T33" fmla="*/ 489 h 782"/>
                <a:gd name="T34" fmla="*/ 829 w 829"/>
                <a:gd name="T35" fmla="*/ 0 h 782"/>
                <a:gd name="T36" fmla="*/ 381 w 829"/>
                <a:gd name="T37" fmla="*/ 0 h 782"/>
                <a:gd name="T38" fmla="*/ 19 w 829"/>
                <a:gd name="T39" fmla="*/ 468 h 782"/>
                <a:gd name="T40" fmla="*/ 226 w 829"/>
                <a:gd name="T41" fmla="*/ 204 h 782"/>
                <a:gd name="T42" fmla="*/ 673 w 829"/>
                <a:gd name="T43" fmla="*/ 204 h 782"/>
                <a:gd name="T44" fmla="*/ 829 w 829"/>
                <a:gd name="T45"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9" h="782">
                  <a:moveTo>
                    <a:pt x="3" y="493"/>
                  </a:moveTo>
                  <a:lnTo>
                    <a:pt x="3" y="493"/>
                  </a:lnTo>
                  <a:lnTo>
                    <a:pt x="3" y="493"/>
                  </a:lnTo>
                  <a:close/>
                  <a:moveTo>
                    <a:pt x="3" y="493"/>
                  </a:moveTo>
                  <a:lnTo>
                    <a:pt x="3" y="493"/>
                  </a:lnTo>
                  <a:lnTo>
                    <a:pt x="3" y="493"/>
                  </a:lnTo>
                  <a:close/>
                  <a:moveTo>
                    <a:pt x="3" y="489"/>
                  </a:moveTo>
                  <a:lnTo>
                    <a:pt x="0" y="492"/>
                  </a:lnTo>
                  <a:lnTo>
                    <a:pt x="0" y="493"/>
                  </a:lnTo>
                  <a:lnTo>
                    <a:pt x="223" y="782"/>
                  </a:lnTo>
                  <a:lnTo>
                    <a:pt x="226" y="778"/>
                  </a:lnTo>
                  <a:lnTo>
                    <a:pt x="3" y="492"/>
                  </a:lnTo>
                  <a:lnTo>
                    <a:pt x="3" y="492"/>
                  </a:lnTo>
                  <a:lnTo>
                    <a:pt x="3" y="492"/>
                  </a:lnTo>
                  <a:lnTo>
                    <a:pt x="3" y="492"/>
                  </a:lnTo>
                  <a:lnTo>
                    <a:pt x="4" y="490"/>
                  </a:lnTo>
                  <a:lnTo>
                    <a:pt x="3" y="489"/>
                  </a:lnTo>
                  <a:close/>
                  <a:moveTo>
                    <a:pt x="829" y="0"/>
                  </a:moveTo>
                  <a:lnTo>
                    <a:pt x="381" y="0"/>
                  </a:lnTo>
                  <a:lnTo>
                    <a:pt x="19" y="468"/>
                  </a:lnTo>
                  <a:lnTo>
                    <a:pt x="226" y="204"/>
                  </a:lnTo>
                  <a:lnTo>
                    <a:pt x="673" y="204"/>
                  </a:lnTo>
                  <a:lnTo>
                    <a:pt x="829"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8" name="Freeform 97"/>
            <p:cNvSpPr/>
            <p:nvPr/>
          </p:nvSpPr>
          <p:spPr bwMode="auto">
            <a:xfrm>
              <a:off x="6281638" y="3941998"/>
              <a:ext cx="1063625" cy="457200"/>
            </a:xfrm>
            <a:custGeom>
              <a:avLst/>
              <a:gdLst>
                <a:gd name="T0" fmla="*/ 670 w 670"/>
                <a:gd name="T1" fmla="*/ 0 h 288"/>
                <a:gd name="T2" fmla="*/ 223 w 670"/>
                <a:gd name="T3" fmla="*/ 0 h 288"/>
                <a:gd name="T4" fmla="*/ 16 w 670"/>
                <a:gd name="T5" fmla="*/ 264 h 288"/>
                <a:gd name="T6" fmla="*/ 0 w 670"/>
                <a:gd name="T7" fmla="*/ 285 h 288"/>
                <a:gd name="T8" fmla="*/ 1 w 670"/>
                <a:gd name="T9" fmla="*/ 286 h 288"/>
                <a:gd name="T10" fmla="*/ 223 w 670"/>
                <a:gd name="T11" fmla="*/ 0 h 288"/>
                <a:gd name="T12" fmla="*/ 446 w 670"/>
                <a:gd name="T13" fmla="*/ 288 h 288"/>
                <a:gd name="T14" fmla="*/ 575 w 670"/>
                <a:gd name="T15" fmla="*/ 123 h 288"/>
                <a:gd name="T16" fmla="*/ 575 w 670"/>
                <a:gd name="T17" fmla="*/ 123 h 288"/>
                <a:gd name="T18" fmla="*/ 670 w 670"/>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0" h="288">
                  <a:moveTo>
                    <a:pt x="670" y="0"/>
                  </a:moveTo>
                  <a:lnTo>
                    <a:pt x="223" y="0"/>
                  </a:lnTo>
                  <a:lnTo>
                    <a:pt x="16" y="264"/>
                  </a:lnTo>
                  <a:lnTo>
                    <a:pt x="0" y="285"/>
                  </a:lnTo>
                  <a:lnTo>
                    <a:pt x="1" y="286"/>
                  </a:lnTo>
                  <a:lnTo>
                    <a:pt x="223" y="0"/>
                  </a:lnTo>
                  <a:lnTo>
                    <a:pt x="446" y="288"/>
                  </a:lnTo>
                  <a:lnTo>
                    <a:pt x="575" y="123"/>
                  </a:lnTo>
                  <a:lnTo>
                    <a:pt x="575" y="123"/>
                  </a:lnTo>
                  <a:lnTo>
                    <a:pt x="670"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9" name="Freeform 105"/>
            <p:cNvSpPr/>
            <p:nvPr/>
          </p:nvSpPr>
          <p:spPr bwMode="auto">
            <a:xfrm>
              <a:off x="6292279" y="3941998"/>
              <a:ext cx="706438" cy="900113"/>
            </a:xfrm>
            <a:custGeom>
              <a:avLst/>
              <a:gdLst>
                <a:gd name="T0" fmla="*/ 222 w 445"/>
                <a:gd name="T1" fmla="*/ 0 h 567"/>
                <a:gd name="T2" fmla="*/ 0 w 445"/>
                <a:gd name="T3" fmla="*/ 286 h 567"/>
                <a:gd name="T4" fmla="*/ 222 w 445"/>
                <a:gd name="T5" fmla="*/ 567 h 567"/>
                <a:gd name="T6" fmla="*/ 228 w 445"/>
                <a:gd name="T7" fmla="*/ 567 h 567"/>
                <a:gd name="T8" fmla="*/ 444 w 445"/>
                <a:gd name="T9" fmla="*/ 289 h 567"/>
                <a:gd name="T10" fmla="*/ 445 w 445"/>
                <a:gd name="T11" fmla="*/ 288 h 567"/>
                <a:gd name="T12" fmla="*/ 222 w 445"/>
                <a:gd name="T13" fmla="*/ 0 h 567"/>
              </a:gdLst>
              <a:ahLst/>
              <a:cxnLst>
                <a:cxn ang="0">
                  <a:pos x="T0" y="T1"/>
                </a:cxn>
                <a:cxn ang="0">
                  <a:pos x="T2" y="T3"/>
                </a:cxn>
                <a:cxn ang="0">
                  <a:pos x="T4" y="T5"/>
                </a:cxn>
                <a:cxn ang="0">
                  <a:pos x="T6" y="T7"/>
                </a:cxn>
                <a:cxn ang="0">
                  <a:pos x="T8" y="T9"/>
                </a:cxn>
                <a:cxn ang="0">
                  <a:pos x="T10" y="T11"/>
                </a:cxn>
                <a:cxn ang="0">
                  <a:pos x="T12" y="T13"/>
                </a:cxn>
              </a:cxnLst>
              <a:rect l="0" t="0" r="r" b="b"/>
              <a:pathLst>
                <a:path w="445" h="567">
                  <a:moveTo>
                    <a:pt x="222" y="0"/>
                  </a:moveTo>
                  <a:lnTo>
                    <a:pt x="0" y="286"/>
                  </a:lnTo>
                  <a:lnTo>
                    <a:pt x="222" y="567"/>
                  </a:lnTo>
                  <a:lnTo>
                    <a:pt x="228" y="567"/>
                  </a:lnTo>
                  <a:lnTo>
                    <a:pt x="444" y="289"/>
                  </a:lnTo>
                  <a:lnTo>
                    <a:pt x="445" y="288"/>
                  </a:lnTo>
                  <a:lnTo>
                    <a:pt x="222"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20" name="Group 299"/>
          <p:cNvGrpSpPr/>
          <p:nvPr/>
        </p:nvGrpSpPr>
        <p:grpSpPr>
          <a:xfrm>
            <a:off x="3628410" y="2766264"/>
            <a:ext cx="3502600" cy="1556887"/>
            <a:chOff x="769288" y="1041635"/>
            <a:chExt cx="3503613" cy="1557338"/>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21" name="Freeform 47"/>
            <p:cNvSpPr>
              <a:spLocks noEditPoints="1"/>
            </p:cNvSpPr>
            <p:nvPr/>
          </p:nvSpPr>
          <p:spPr bwMode="auto">
            <a:xfrm>
              <a:off x="2279001" y="1367072"/>
              <a:ext cx="1639888" cy="917575"/>
            </a:xfrm>
            <a:custGeom>
              <a:avLst/>
              <a:gdLst>
                <a:gd name="T0" fmla="*/ 225 w 1033"/>
                <a:gd name="T1" fmla="*/ 292 h 578"/>
                <a:gd name="T2" fmla="*/ 225 w 1033"/>
                <a:gd name="T3" fmla="*/ 292 h 578"/>
                <a:gd name="T4" fmla="*/ 225 w 1033"/>
                <a:gd name="T5" fmla="*/ 292 h 578"/>
                <a:gd name="T6" fmla="*/ 225 w 1033"/>
                <a:gd name="T7" fmla="*/ 292 h 578"/>
                <a:gd name="T8" fmla="*/ 225 w 1033"/>
                <a:gd name="T9" fmla="*/ 292 h 578"/>
                <a:gd name="T10" fmla="*/ 225 w 1033"/>
                <a:gd name="T11" fmla="*/ 292 h 578"/>
                <a:gd name="T12" fmla="*/ 225 w 1033"/>
                <a:gd name="T13" fmla="*/ 292 h 578"/>
                <a:gd name="T14" fmla="*/ 225 w 1033"/>
                <a:gd name="T15" fmla="*/ 292 h 578"/>
                <a:gd name="T16" fmla="*/ 225 w 1033"/>
                <a:gd name="T17" fmla="*/ 292 h 578"/>
                <a:gd name="T18" fmla="*/ 228 w 1033"/>
                <a:gd name="T19" fmla="*/ 290 h 578"/>
                <a:gd name="T20" fmla="*/ 228 w 1033"/>
                <a:gd name="T21" fmla="*/ 290 h 578"/>
                <a:gd name="T22" fmla="*/ 228 w 1033"/>
                <a:gd name="T23" fmla="*/ 290 h 578"/>
                <a:gd name="T24" fmla="*/ 228 w 1033"/>
                <a:gd name="T25" fmla="*/ 290 h 578"/>
                <a:gd name="T26" fmla="*/ 228 w 1033"/>
                <a:gd name="T27" fmla="*/ 290 h 578"/>
                <a:gd name="T28" fmla="*/ 583 w 1033"/>
                <a:gd name="T29" fmla="*/ 0 h 578"/>
                <a:gd name="T30" fmla="*/ 2 w 1033"/>
                <a:gd name="T31" fmla="*/ 0 h 578"/>
                <a:gd name="T32" fmla="*/ 225 w 1033"/>
                <a:gd name="T33" fmla="*/ 289 h 578"/>
                <a:gd name="T34" fmla="*/ 0 w 1033"/>
                <a:gd name="T35" fmla="*/ 578 h 578"/>
                <a:gd name="T36" fmla="*/ 581 w 1033"/>
                <a:gd name="T37" fmla="*/ 578 h 578"/>
                <a:gd name="T38" fmla="*/ 678 w 1033"/>
                <a:gd name="T39" fmla="*/ 455 h 578"/>
                <a:gd name="T40" fmla="*/ 678 w 1033"/>
                <a:gd name="T41" fmla="*/ 455 h 578"/>
                <a:gd name="T42" fmla="*/ 808 w 1033"/>
                <a:gd name="T43" fmla="*/ 290 h 578"/>
                <a:gd name="T44" fmla="*/ 805 w 1033"/>
                <a:gd name="T45" fmla="*/ 287 h 578"/>
                <a:gd name="T46" fmla="*/ 675 w 1033"/>
                <a:gd name="T47" fmla="*/ 116 h 578"/>
                <a:gd name="T48" fmla="*/ 675 w 1033"/>
                <a:gd name="T49" fmla="*/ 116 h 578"/>
                <a:gd name="T50" fmla="*/ 583 w 1033"/>
                <a:gd name="T51" fmla="*/ 0 h 578"/>
                <a:gd name="T52" fmla="*/ 1031 w 1033"/>
                <a:gd name="T53" fmla="*/ 0 h 578"/>
                <a:gd name="T54" fmla="*/ 1030 w 1033"/>
                <a:gd name="T55" fmla="*/ 0 h 578"/>
                <a:gd name="T56" fmla="*/ 1031 w 1033"/>
                <a:gd name="T57" fmla="*/ 3 h 578"/>
                <a:gd name="T58" fmla="*/ 1033 w 1033"/>
                <a:gd name="T59" fmla="*/ 1 h 578"/>
                <a:gd name="T60" fmla="*/ 1031 w 1033"/>
                <a:gd name="T61" fmla="*/ 0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33" h="578">
                  <a:moveTo>
                    <a:pt x="225" y="292"/>
                  </a:moveTo>
                  <a:lnTo>
                    <a:pt x="225" y="292"/>
                  </a:lnTo>
                  <a:lnTo>
                    <a:pt x="225" y="292"/>
                  </a:lnTo>
                  <a:close/>
                  <a:moveTo>
                    <a:pt x="225" y="292"/>
                  </a:moveTo>
                  <a:lnTo>
                    <a:pt x="225" y="292"/>
                  </a:lnTo>
                  <a:lnTo>
                    <a:pt x="225" y="292"/>
                  </a:lnTo>
                  <a:close/>
                  <a:moveTo>
                    <a:pt x="225" y="292"/>
                  </a:moveTo>
                  <a:lnTo>
                    <a:pt x="225" y="292"/>
                  </a:lnTo>
                  <a:lnTo>
                    <a:pt x="225" y="292"/>
                  </a:lnTo>
                  <a:close/>
                  <a:moveTo>
                    <a:pt x="228" y="290"/>
                  </a:moveTo>
                  <a:lnTo>
                    <a:pt x="228" y="290"/>
                  </a:lnTo>
                  <a:lnTo>
                    <a:pt x="228" y="290"/>
                  </a:lnTo>
                  <a:lnTo>
                    <a:pt x="228" y="290"/>
                  </a:lnTo>
                  <a:lnTo>
                    <a:pt x="228" y="290"/>
                  </a:lnTo>
                  <a:close/>
                  <a:moveTo>
                    <a:pt x="583" y="0"/>
                  </a:moveTo>
                  <a:lnTo>
                    <a:pt x="2" y="0"/>
                  </a:lnTo>
                  <a:lnTo>
                    <a:pt x="225" y="289"/>
                  </a:lnTo>
                  <a:lnTo>
                    <a:pt x="0" y="578"/>
                  </a:lnTo>
                  <a:lnTo>
                    <a:pt x="581" y="578"/>
                  </a:lnTo>
                  <a:lnTo>
                    <a:pt x="678" y="455"/>
                  </a:lnTo>
                  <a:lnTo>
                    <a:pt x="678" y="455"/>
                  </a:lnTo>
                  <a:lnTo>
                    <a:pt x="808" y="290"/>
                  </a:lnTo>
                  <a:lnTo>
                    <a:pt x="805" y="287"/>
                  </a:lnTo>
                  <a:lnTo>
                    <a:pt x="675" y="116"/>
                  </a:lnTo>
                  <a:lnTo>
                    <a:pt x="675" y="116"/>
                  </a:lnTo>
                  <a:lnTo>
                    <a:pt x="583" y="0"/>
                  </a:lnTo>
                  <a:close/>
                  <a:moveTo>
                    <a:pt x="1031" y="0"/>
                  </a:moveTo>
                  <a:lnTo>
                    <a:pt x="1030" y="0"/>
                  </a:lnTo>
                  <a:lnTo>
                    <a:pt x="1031" y="3"/>
                  </a:lnTo>
                  <a:lnTo>
                    <a:pt x="1033" y="1"/>
                  </a:lnTo>
                  <a:lnTo>
                    <a:pt x="1031" y="0"/>
                  </a:lnTo>
                  <a:close/>
                </a:path>
              </a:pathLst>
            </a:custGeom>
            <a:grpFill/>
            <a:ln>
              <a:noFill/>
            </a:ln>
          </p:spPr>
          <p:txBody>
            <a:bodyPr vert="horz" wrap="square" lIns="91413" tIns="45707" rIns="91413" bIns="45707" numCol="1" anchor="ctr" anchorCtr="0" compatLnSpc="1"/>
            <a:lstStyle/>
            <a:p>
              <a:pPr algn="ctr"/>
              <a:r>
                <a:rPr lang="en-US" sz="3198" dirty="0">
                  <a:solidFill>
                    <a:srgbClr val="FFFFFF"/>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01</a:t>
              </a:r>
            </a:p>
          </p:txBody>
        </p:sp>
        <p:sp>
          <p:nvSpPr>
            <p:cNvPr id="22" name="Freeform 57"/>
            <p:cNvSpPr/>
            <p:nvPr/>
          </p:nvSpPr>
          <p:spPr bwMode="auto">
            <a:xfrm>
              <a:off x="2952101" y="1041635"/>
              <a:ext cx="962025" cy="325438"/>
            </a:xfrm>
            <a:custGeom>
              <a:avLst/>
              <a:gdLst>
                <a:gd name="T0" fmla="*/ 448 w 606"/>
                <a:gd name="T1" fmla="*/ 0 h 205"/>
                <a:gd name="T2" fmla="*/ 0 w 606"/>
                <a:gd name="T3" fmla="*/ 0 h 205"/>
                <a:gd name="T4" fmla="*/ 159 w 606"/>
                <a:gd name="T5" fmla="*/ 205 h 205"/>
                <a:gd name="T6" fmla="*/ 606 w 606"/>
                <a:gd name="T7" fmla="*/ 205 h 205"/>
                <a:gd name="T8" fmla="*/ 448 w 606"/>
                <a:gd name="T9" fmla="*/ 0 h 205"/>
              </a:gdLst>
              <a:ahLst/>
              <a:cxnLst>
                <a:cxn ang="0">
                  <a:pos x="T0" y="T1"/>
                </a:cxn>
                <a:cxn ang="0">
                  <a:pos x="T2" y="T3"/>
                </a:cxn>
                <a:cxn ang="0">
                  <a:pos x="T4" y="T5"/>
                </a:cxn>
                <a:cxn ang="0">
                  <a:pos x="T6" y="T7"/>
                </a:cxn>
                <a:cxn ang="0">
                  <a:pos x="T8" y="T9"/>
                </a:cxn>
              </a:cxnLst>
              <a:rect l="0" t="0" r="r" b="b"/>
              <a:pathLst>
                <a:path w="606" h="205">
                  <a:moveTo>
                    <a:pt x="448" y="0"/>
                  </a:moveTo>
                  <a:lnTo>
                    <a:pt x="0" y="0"/>
                  </a:lnTo>
                  <a:lnTo>
                    <a:pt x="159" y="205"/>
                  </a:lnTo>
                  <a:lnTo>
                    <a:pt x="606" y="205"/>
                  </a:lnTo>
                  <a:lnTo>
                    <a:pt x="448"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3" name="Freeform 59"/>
            <p:cNvSpPr/>
            <p:nvPr/>
          </p:nvSpPr>
          <p:spPr bwMode="auto">
            <a:xfrm>
              <a:off x="3204513" y="1367072"/>
              <a:ext cx="711200" cy="460375"/>
            </a:xfrm>
            <a:custGeom>
              <a:avLst/>
              <a:gdLst>
                <a:gd name="T0" fmla="*/ 447 w 448"/>
                <a:gd name="T1" fmla="*/ 0 h 290"/>
                <a:gd name="T2" fmla="*/ 0 w 448"/>
                <a:gd name="T3" fmla="*/ 0 h 290"/>
                <a:gd name="T4" fmla="*/ 92 w 448"/>
                <a:gd name="T5" fmla="*/ 116 h 290"/>
                <a:gd name="T6" fmla="*/ 92 w 448"/>
                <a:gd name="T7" fmla="*/ 116 h 290"/>
                <a:gd name="T8" fmla="*/ 222 w 448"/>
                <a:gd name="T9" fmla="*/ 287 h 290"/>
                <a:gd name="T10" fmla="*/ 225 w 448"/>
                <a:gd name="T11" fmla="*/ 290 h 290"/>
                <a:gd name="T12" fmla="*/ 225 w 448"/>
                <a:gd name="T13" fmla="*/ 289 h 290"/>
                <a:gd name="T14" fmla="*/ 448 w 448"/>
                <a:gd name="T15" fmla="*/ 3 h 290"/>
                <a:gd name="T16" fmla="*/ 447 w 448"/>
                <a:gd name="T17"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8" h="290">
                  <a:moveTo>
                    <a:pt x="447" y="0"/>
                  </a:moveTo>
                  <a:lnTo>
                    <a:pt x="0" y="0"/>
                  </a:lnTo>
                  <a:lnTo>
                    <a:pt x="92" y="116"/>
                  </a:lnTo>
                  <a:lnTo>
                    <a:pt x="92" y="116"/>
                  </a:lnTo>
                  <a:lnTo>
                    <a:pt x="222" y="287"/>
                  </a:lnTo>
                  <a:lnTo>
                    <a:pt x="225" y="290"/>
                  </a:lnTo>
                  <a:lnTo>
                    <a:pt x="225" y="289"/>
                  </a:lnTo>
                  <a:lnTo>
                    <a:pt x="448" y="3"/>
                  </a:lnTo>
                  <a:lnTo>
                    <a:pt x="447"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4" name="Freeform 71"/>
            <p:cNvSpPr>
              <a:spLocks noEditPoints="1"/>
            </p:cNvSpPr>
            <p:nvPr/>
          </p:nvSpPr>
          <p:spPr bwMode="auto">
            <a:xfrm>
              <a:off x="2956863" y="1822685"/>
              <a:ext cx="1316038" cy="776288"/>
            </a:xfrm>
            <a:custGeom>
              <a:avLst/>
              <a:gdLst>
                <a:gd name="T0" fmla="*/ 601 w 829"/>
                <a:gd name="T1" fmla="*/ 291 h 489"/>
                <a:gd name="T2" fmla="*/ 154 w 829"/>
                <a:gd name="T3" fmla="*/ 291 h 489"/>
                <a:gd name="T4" fmla="*/ 0 w 829"/>
                <a:gd name="T5" fmla="*/ 489 h 489"/>
                <a:gd name="T6" fmla="*/ 448 w 829"/>
                <a:gd name="T7" fmla="*/ 489 h 489"/>
                <a:gd name="T8" fmla="*/ 603 w 829"/>
                <a:gd name="T9" fmla="*/ 292 h 489"/>
                <a:gd name="T10" fmla="*/ 601 w 829"/>
                <a:gd name="T11" fmla="*/ 291 h 489"/>
                <a:gd name="T12" fmla="*/ 829 w 829"/>
                <a:gd name="T13" fmla="*/ 0 h 489"/>
                <a:gd name="T14" fmla="*/ 829 w 829"/>
                <a:gd name="T15" fmla="*/ 2 h 489"/>
                <a:gd name="T16" fmla="*/ 829 w 829"/>
                <a:gd name="T17" fmla="*/ 2 h 489"/>
                <a:gd name="T18" fmla="*/ 829 w 829"/>
                <a:gd name="T19"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9" h="489">
                  <a:moveTo>
                    <a:pt x="601" y="291"/>
                  </a:moveTo>
                  <a:lnTo>
                    <a:pt x="154" y="291"/>
                  </a:lnTo>
                  <a:lnTo>
                    <a:pt x="0" y="489"/>
                  </a:lnTo>
                  <a:lnTo>
                    <a:pt x="448" y="489"/>
                  </a:lnTo>
                  <a:lnTo>
                    <a:pt x="603" y="292"/>
                  </a:lnTo>
                  <a:lnTo>
                    <a:pt x="601" y="291"/>
                  </a:lnTo>
                  <a:close/>
                  <a:moveTo>
                    <a:pt x="829" y="0"/>
                  </a:moveTo>
                  <a:lnTo>
                    <a:pt x="829" y="2"/>
                  </a:lnTo>
                  <a:lnTo>
                    <a:pt x="829" y="2"/>
                  </a:lnTo>
                  <a:lnTo>
                    <a:pt x="829"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5" name="Freeform 73"/>
            <p:cNvSpPr/>
            <p:nvPr/>
          </p:nvSpPr>
          <p:spPr bwMode="auto">
            <a:xfrm>
              <a:off x="3201338" y="1827447"/>
              <a:ext cx="709613" cy="457200"/>
            </a:xfrm>
            <a:custGeom>
              <a:avLst/>
              <a:gdLst>
                <a:gd name="T0" fmla="*/ 227 w 447"/>
                <a:gd name="T1" fmla="*/ 0 h 288"/>
                <a:gd name="T2" fmla="*/ 97 w 447"/>
                <a:gd name="T3" fmla="*/ 165 h 288"/>
                <a:gd name="T4" fmla="*/ 97 w 447"/>
                <a:gd name="T5" fmla="*/ 165 h 288"/>
                <a:gd name="T6" fmla="*/ 0 w 447"/>
                <a:gd name="T7" fmla="*/ 288 h 288"/>
                <a:gd name="T8" fmla="*/ 447 w 447"/>
                <a:gd name="T9" fmla="*/ 288 h 288"/>
                <a:gd name="T10" fmla="*/ 227 w 447"/>
                <a:gd name="T11" fmla="*/ 0 h 288"/>
              </a:gdLst>
              <a:ahLst/>
              <a:cxnLst>
                <a:cxn ang="0">
                  <a:pos x="T0" y="T1"/>
                </a:cxn>
                <a:cxn ang="0">
                  <a:pos x="T2" y="T3"/>
                </a:cxn>
                <a:cxn ang="0">
                  <a:pos x="T4" y="T5"/>
                </a:cxn>
                <a:cxn ang="0">
                  <a:pos x="T6" y="T7"/>
                </a:cxn>
                <a:cxn ang="0">
                  <a:pos x="T8" y="T9"/>
                </a:cxn>
                <a:cxn ang="0">
                  <a:pos x="T10" y="T11"/>
                </a:cxn>
              </a:cxnLst>
              <a:rect l="0" t="0" r="r" b="b"/>
              <a:pathLst>
                <a:path w="447" h="288">
                  <a:moveTo>
                    <a:pt x="227" y="0"/>
                  </a:moveTo>
                  <a:lnTo>
                    <a:pt x="97" y="165"/>
                  </a:lnTo>
                  <a:lnTo>
                    <a:pt x="97" y="165"/>
                  </a:lnTo>
                  <a:lnTo>
                    <a:pt x="0" y="288"/>
                  </a:lnTo>
                  <a:lnTo>
                    <a:pt x="447" y="288"/>
                  </a:lnTo>
                  <a:lnTo>
                    <a:pt x="227"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6" name="Freeform 77"/>
            <p:cNvSpPr/>
            <p:nvPr/>
          </p:nvSpPr>
          <p:spPr bwMode="auto">
            <a:xfrm>
              <a:off x="3561701" y="1371835"/>
              <a:ext cx="706438" cy="912813"/>
            </a:xfrm>
            <a:custGeom>
              <a:avLst/>
              <a:gdLst>
                <a:gd name="T0" fmla="*/ 223 w 445"/>
                <a:gd name="T1" fmla="*/ 0 h 575"/>
                <a:gd name="T2" fmla="*/ 0 w 445"/>
                <a:gd name="T3" fmla="*/ 286 h 575"/>
                <a:gd name="T4" fmla="*/ 0 w 445"/>
                <a:gd name="T5" fmla="*/ 287 h 575"/>
                <a:gd name="T6" fmla="*/ 220 w 445"/>
                <a:gd name="T7" fmla="*/ 575 h 575"/>
                <a:gd name="T8" fmla="*/ 222 w 445"/>
                <a:gd name="T9" fmla="*/ 575 h 575"/>
                <a:gd name="T10" fmla="*/ 445 w 445"/>
                <a:gd name="T11" fmla="*/ 286 h 575"/>
                <a:gd name="T12" fmla="*/ 223 w 445"/>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45" h="575">
                  <a:moveTo>
                    <a:pt x="223" y="0"/>
                  </a:moveTo>
                  <a:lnTo>
                    <a:pt x="0" y="286"/>
                  </a:lnTo>
                  <a:lnTo>
                    <a:pt x="0" y="287"/>
                  </a:lnTo>
                  <a:lnTo>
                    <a:pt x="220" y="575"/>
                  </a:lnTo>
                  <a:lnTo>
                    <a:pt x="222" y="575"/>
                  </a:lnTo>
                  <a:lnTo>
                    <a:pt x="445" y="286"/>
                  </a:lnTo>
                  <a:lnTo>
                    <a:pt x="223" y="0"/>
                  </a:lnTo>
                  <a:close/>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7" name="Freeform 200"/>
            <p:cNvSpPr>
              <a:spLocks noEditPoints="1"/>
            </p:cNvSpPr>
            <p:nvPr/>
          </p:nvSpPr>
          <p:spPr bwMode="auto">
            <a:xfrm>
              <a:off x="1658288" y="1357547"/>
              <a:ext cx="809625" cy="927100"/>
            </a:xfrm>
            <a:custGeom>
              <a:avLst/>
              <a:gdLst>
                <a:gd name="T0" fmla="*/ 223 w 510"/>
                <a:gd name="T1" fmla="*/ 293 h 584"/>
                <a:gd name="T2" fmla="*/ 223 w 510"/>
                <a:gd name="T3" fmla="*/ 293 h 584"/>
                <a:gd name="T4" fmla="*/ 223 w 510"/>
                <a:gd name="T5" fmla="*/ 293 h 584"/>
                <a:gd name="T6" fmla="*/ 223 w 510"/>
                <a:gd name="T7" fmla="*/ 293 h 584"/>
                <a:gd name="T8" fmla="*/ 223 w 510"/>
                <a:gd name="T9" fmla="*/ 293 h 584"/>
                <a:gd name="T10" fmla="*/ 223 w 510"/>
                <a:gd name="T11" fmla="*/ 293 h 584"/>
                <a:gd name="T12" fmla="*/ 223 w 510"/>
                <a:gd name="T13" fmla="*/ 293 h 584"/>
                <a:gd name="T14" fmla="*/ 223 w 510"/>
                <a:gd name="T15" fmla="*/ 293 h 584"/>
                <a:gd name="T16" fmla="*/ 223 w 510"/>
                <a:gd name="T17" fmla="*/ 293 h 584"/>
                <a:gd name="T18" fmla="*/ 226 w 510"/>
                <a:gd name="T19" fmla="*/ 293 h 584"/>
                <a:gd name="T20" fmla="*/ 226 w 510"/>
                <a:gd name="T21" fmla="*/ 293 h 584"/>
                <a:gd name="T22" fmla="*/ 226 w 510"/>
                <a:gd name="T23" fmla="*/ 293 h 584"/>
                <a:gd name="T24" fmla="*/ 226 w 510"/>
                <a:gd name="T25" fmla="*/ 293 h 584"/>
                <a:gd name="T26" fmla="*/ 226 w 510"/>
                <a:gd name="T27" fmla="*/ 293 h 584"/>
                <a:gd name="T28" fmla="*/ 286 w 510"/>
                <a:gd name="T29" fmla="*/ 0 h 584"/>
                <a:gd name="T30" fmla="*/ 2 w 510"/>
                <a:gd name="T31" fmla="*/ 0 h 584"/>
                <a:gd name="T32" fmla="*/ 223 w 510"/>
                <a:gd name="T33" fmla="*/ 292 h 584"/>
                <a:gd name="T34" fmla="*/ 0 w 510"/>
                <a:gd name="T35" fmla="*/ 584 h 584"/>
                <a:gd name="T36" fmla="*/ 285 w 510"/>
                <a:gd name="T37" fmla="*/ 584 h 584"/>
                <a:gd name="T38" fmla="*/ 510 w 510"/>
                <a:gd name="T39" fmla="*/ 292 h 584"/>
                <a:gd name="T40" fmla="*/ 286 w 510"/>
                <a:gd name="T41"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0" h="584">
                  <a:moveTo>
                    <a:pt x="223" y="293"/>
                  </a:moveTo>
                  <a:lnTo>
                    <a:pt x="223" y="293"/>
                  </a:lnTo>
                  <a:lnTo>
                    <a:pt x="223" y="293"/>
                  </a:lnTo>
                  <a:moveTo>
                    <a:pt x="223" y="293"/>
                  </a:moveTo>
                  <a:lnTo>
                    <a:pt x="223" y="293"/>
                  </a:lnTo>
                  <a:lnTo>
                    <a:pt x="223" y="293"/>
                  </a:lnTo>
                  <a:moveTo>
                    <a:pt x="223" y="293"/>
                  </a:moveTo>
                  <a:lnTo>
                    <a:pt x="223" y="293"/>
                  </a:lnTo>
                  <a:lnTo>
                    <a:pt x="223" y="293"/>
                  </a:lnTo>
                  <a:moveTo>
                    <a:pt x="226" y="293"/>
                  </a:moveTo>
                  <a:lnTo>
                    <a:pt x="226" y="293"/>
                  </a:lnTo>
                  <a:lnTo>
                    <a:pt x="226" y="293"/>
                  </a:lnTo>
                  <a:lnTo>
                    <a:pt x="226" y="293"/>
                  </a:lnTo>
                  <a:lnTo>
                    <a:pt x="226" y="293"/>
                  </a:lnTo>
                  <a:moveTo>
                    <a:pt x="286" y="0"/>
                  </a:moveTo>
                  <a:lnTo>
                    <a:pt x="2" y="0"/>
                  </a:lnTo>
                  <a:lnTo>
                    <a:pt x="223" y="292"/>
                  </a:lnTo>
                  <a:lnTo>
                    <a:pt x="0" y="584"/>
                  </a:lnTo>
                  <a:lnTo>
                    <a:pt x="285" y="584"/>
                  </a:lnTo>
                  <a:lnTo>
                    <a:pt x="510" y="292"/>
                  </a:lnTo>
                  <a:lnTo>
                    <a:pt x="286" y="0"/>
                  </a:lnTo>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8" name="Freeform 217"/>
            <p:cNvSpPr>
              <a:spLocks noEditPoints="1"/>
            </p:cNvSpPr>
            <p:nvPr/>
          </p:nvSpPr>
          <p:spPr bwMode="auto">
            <a:xfrm>
              <a:off x="1204263" y="1357547"/>
              <a:ext cx="614363" cy="927100"/>
            </a:xfrm>
            <a:custGeom>
              <a:avLst/>
              <a:gdLst>
                <a:gd name="T0" fmla="*/ 223 w 387"/>
                <a:gd name="T1" fmla="*/ 293 h 584"/>
                <a:gd name="T2" fmla="*/ 223 w 387"/>
                <a:gd name="T3" fmla="*/ 293 h 584"/>
                <a:gd name="T4" fmla="*/ 223 w 387"/>
                <a:gd name="T5" fmla="*/ 293 h 584"/>
                <a:gd name="T6" fmla="*/ 223 w 387"/>
                <a:gd name="T7" fmla="*/ 293 h 584"/>
                <a:gd name="T8" fmla="*/ 223 w 387"/>
                <a:gd name="T9" fmla="*/ 293 h 584"/>
                <a:gd name="T10" fmla="*/ 223 w 387"/>
                <a:gd name="T11" fmla="*/ 293 h 584"/>
                <a:gd name="T12" fmla="*/ 223 w 387"/>
                <a:gd name="T13" fmla="*/ 293 h 584"/>
                <a:gd name="T14" fmla="*/ 223 w 387"/>
                <a:gd name="T15" fmla="*/ 293 h 584"/>
                <a:gd name="T16" fmla="*/ 223 w 387"/>
                <a:gd name="T17" fmla="*/ 293 h 584"/>
                <a:gd name="T18" fmla="*/ 226 w 387"/>
                <a:gd name="T19" fmla="*/ 293 h 584"/>
                <a:gd name="T20" fmla="*/ 226 w 387"/>
                <a:gd name="T21" fmla="*/ 293 h 584"/>
                <a:gd name="T22" fmla="*/ 226 w 387"/>
                <a:gd name="T23" fmla="*/ 293 h 584"/>
                <a:gd name="T24" fmla="*/ 226 w 387"/>
                <a:gd name="T25" fmla="*/ 293 h 584"/>
                <a:gd name="T26" fmla="*/ 226 w 387"/>
                <a:gd name="T27" fmla="*/ 293 h 584"/>
                <a:gd name="T28" fmla="*/ 163 w 387"/>
                <a:gd name="T29" fmla="*/ 0 h 584"/>
                <a:gd name="T30" fmla="*/ 1 w 387"/>
                <a:gd name="T31" fmla="*/ 0 h 584"/>
                <a:gd name="T32" fmla="*/ 223 w 387"/>
                <a:gd name="T33" fmla="*/ 292 h 584"/>
                <a:gd name="T34" fmla="*/ 0 w 387"/>
                <a:gd name="T35" fmla="*/ 584 h 584"/>
                <a:gd name="T36" fmla="*/ 162 w 387"/>
                <a:gd name="T37" fmla="*/ 584 h 584"/>
                <a:gd name="T38" fmla="*/ 387 w 387"/>
                <a:gd name="T39" fmla="*/ 292 h 584"/>
                <a:gd name="T40" fmla="*/ 163 w 387"/>
                <a:gd name="T41"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7" h="584">
                  <a:moveTo>
                    <a:pt x="223" y="293"/>
                  </a:moveTo>
                  <a:lnTo>
                    <a:pt x="223" y="293"/>
                  </a:lnTo>
                  <a:lnTo>
                    <a:pt x="223" y="293"/>
                  </a:lnTo>
                  <a:moveTo>
                    <a:pt x="223" y="293"/>
                  </a:moveTo>
                  <a:lnTo>
                    <a:pt x="223" y="293"/>
                  </a:lnTo>
                  <a:lnTo>
                    <a:pt x="223" y="293"/>
                  </a:lnTo>
                  <a:moveTo>
                    <a:pt x="223" y="293"/>
                  </a:moveTo>
                  <a:lnTo>
                    <a:pt x="223" y="293"/>
                  </a:lnTo>
                  <a:lnTo>
                    <a:pt x="223" y="293"/>
                  </a:lnTo>
                  <a:moveTo>
                    <a:pt x="226" y="293"/>
                  </a:moveTo>
                  <a:lnTo>
                    <a:pt x="226" y="293"/>
                  </a:lnTo>
                  <a:lnTo>
                    <a:pt x="226" y="293"/>
                  </a:lnTo>
                  <a:lnTo>
                    <a:pt x="226" y="293"/>
                  </a:lnTo>
                  <a:lnTo>
                    <a:pt x="226" y="293"/>
                  </a:lnTo>
                  <a:moveTo>
                    <a:pt x="163" y="0"/>
                  </a:moveTo>
                  <a:lnTo>
                    <a:pt x="1" y="0"/>
                  </a:lnTo>
                  <a:lnTo>
                    <a:pt x="223" y="292"/>
                  </a:lnTo>
                  <a:lnTo>
                    <a:pt x="0" y="584"/>
                  </a:lnTo>
                  <a:lnTo>
                    <a:pt x="162" y="584"/>
                  </a:lnTo>
                  <a:lnTo>
                    <a:pt x="387" y="292"/>
                  </a:lnTo>
                  <a:lnTo>
                    <a:pt x="163" y="0"/>
                  </a:lnTo>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9" name="Freeform 233"/>
            <p:cNvSpPr>
              <a:spLocks noEditPoints="1"/>
            </p:cNvSpPr>
            <p:nvPr/>
          </p:nvSpPr>
          <p:spPr bwMode="auto">
            <a:xfrm>
              <a:off x="769288" y="1357547"/>
              <a:ext cx="612775" cy="927100"/>
            </a:xfrm>
            <a:custGeom>
              <a:avLst/>
              <a:gdLst>
                <a:gd name="T0" fmla="*/ 223 w 386"/>
                <a:gd name="T1" fmla="*/ 293 h 584"/>
                <a:gd name="T2" fmla="*/ 223 w 386"/>
                <a:gd name="T3" fmla="*/ 293 h 584"/>
                <a:gd name="T4" fmla="*/ 223 w 386"/>
                <a:gd name="T5" fmla="*/ 293 h 584"/>
                <a:gd name="T6" fmla="*/ 223 w 386"/>
                <a:gd name="T7" fmla="*/ 293 h 584"/>
                <a:gd name="T8" fmla="*/ 223 w 386"/>
                <a:gd name="T9" fmla="*/ 293 h 584"/>
                <a:gd name="T10" fmla="*/ 223 w 386"/>
                <a:gd name="T11" fmla="*/ 293 h 584"/>
                <a:gd name="T12" fmla="*/ 223 w 386"/>
                <a:gd name="T13" fmla="*/ 293 h 584"/>
                <a:gd name="T14" fmla="*/ 223 w 386"/>
                <a:gd name="T15" fmla="*/ 293 h 584"/>
                <a:gd name="T16" fmla="*/ 223 w 386"/>
                <a:gd name="T17" fmla="*/ 293 h 584"/>
                <a:gd name="T18" fmla="*/ 226 w 386"/>
                <a:gd name="T19" fmla="*/ 293 h 584"/>
                <a:gd name="T20" fmla="*/ 226 w 386"/>
                <a:gd name="T21" fmla="*/ 293 h 584"/>
                <a:gd name="T22" fmla="*/ 226 w 386"/>
                <a:gd name="T23" fmla="*/ 293 h 584"/>
                <a:gd name="T24" fmla="*/ 226 w 386"/>
                <a:gd name="T25" fmla="*/ 293 h 584"/>
                <a:gd name="T26" fmla="*/ 226 w 386"/>
                <a:gd name="T27" fmla="*/ 293 h 584"/>
                <a:gd name="T28" fmla="*/ 163 w 386"/>
                <a:gd name="T29" fmla="*/ 0 h 584"/>
                <a:gd name="T30" fmla="*/ 1 w 386"/>
                <a:gd name="T31" fmla="*/ 0 h 584"/>
                <a:gd name="T32" fmla="*/ 223 w 386"/>
                <a:gd name="T33" fmla="*/ 292 h 584"/>
                <a:gd name="T34" fmla="*/ 0 w 386"/>
                <a:gd name="T35" fmla="*/ 584 h 584"/>
                <a:gd name="T36" fmla="*/ 162 w 386"/>
                <a:gd name="T37" fmla="*/ 584 h 584"/>
                <a:gd name="T38" fmla="*/ 386 w 386"/>
                <a:gd name="T39" fmla="*/ 292 h 584"/>
                <a:gd name="T40" fmla="*/ 163 w 386"/>
                <a:gd name="T41"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6" h="584">
                  <a:moveTo>
                    <a:pt x="223" y="293"/>
                  </a:moveTo>
                  <a:lnTo>
                    <a:pt x="223" y="293"/>
                  </a:lnTo>
                  <a:lnTo>
                    <a:pt x="223" y="293"/>
                  </a:lnTo>
                  <a:moveTo>
                    <a:pt x="223" y="293"/>
                  </a:moveTo>
                  <a:lnTo>
                    <a:pt x="223" y="293"/>
                  </a:lnTo>
                  <a:lnTo>
                    <a:pt x="223" y="293"/>
                  </a:lnTo>
                  <a:moveTo>
                    <a:pt x="223" y="293"/>
                  </a:moveTo>
                  <a:lnTo>
                    <a:pt x="223" y="293"/>
                  </a:lnTo>
                  <a:lnTo>
                    <a:pt x="223" y="293"/>
                  </a:lnTo>
                  <a:moveTo>
                    <a:pt x="226" y="293"/>
                  </a:moveTo>
                  <a:lnTo>
                    <a:pt x="226" y="293"/>
                  </a:lnTo>
                  <a:lnTo>
                    <a:pt x="226" y="293"/>
                  </a:lnTo>
                  <a:lnTo>
                    <a:pt x="226" y="293"/>
                  </a:lnTo>
                  <a:lnTo>
                    <a:pt x="226" y="293"/>
                  </a:lnTo>
                  <a:moveTo>
                    <a:pt x="163" y="0"/>
                  </a:moveTo>
                  <a:lnTo>
                    <a:pt x="1" y="0"/>
                  </a:lnTo>
                  <a:lnTo>
                    <a:pt x="223" y="292"/>
                  </a:lnTo>
                  <a:lnTo>
                    <a:pt x="0" y="584"/>
                  </a:lnTo>
                  <a:lnTo>
                    <a:pt x="162" y="584"/>
                  </a:lnTo>
                  <a:lnTo>
                    <a:pt x="386" y="292"/>
                  </a:lnTo>
                  <a:lnTo>
                    <a:pt x="163" y="0"/>
                  </a:lnTo>
                </a:path>
              </a:pathLst>
            </a:custGeom>
            <a:grpFill/>
            <a:ln>
              <a:noFill/>
            </a:ln>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30" name="Rectangle 302"/>
          <p:cNvSpPr/>
          <p:nvPr/>
        </p:nvSpPr>
        <p:spPr>
          <a:xfrm>
            <a:off x="9147196" y="4106535"/>
            <a:ext cx="2521804" cy="1615321"/>
          </a:xfrm>
          <a:prstGeom prst="rect">
            <a:avLst/>
          </a:prstGeom>
        </p:spPr>
        <p:txBody>
          <a:bodyPr wrap="square" lIns="121885" rIns="121885" bIns="60942">
            <a:spAutoFit/>
          </a:bodyPr>
          <a:lstStyle/>
          <a:p>
            <a:pPr>
              <a:lnSpc>
                <a:spcPct val="150000"/>
              </a:lnSpc>
            </a:pPr>
            <a:r>
              <a:rPr lang="zh-CN" alt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nSpc>
                <a:spcPct val="150000"/>
              </a:lnSpc>
            </a:pPr>
            <a:r>
              <a:rPr lang="zh-CN" alt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点击添加文字内容点击添加文字内容点击添加文字内容点击添加文字内容</a:t>
            </a:r>
            <a:endParaRPr 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1" name="Rectangle 304"/>
          <p:cNvSpPr/>
          <p:nvPr/>
        </p:nvSpPr>
        <p:spPr>
          <a:xfrm>
            <a:off x="8852157" y="2277472"/>
            <a:ext cx="2521804" cy="1615321"/>
          </a:xfrm>
          <a:prstGeom prst="rect">
            <a:avLst/>
          </a:prstGeom>
        </p:spPr>
        <p:txBody>
          <a:bodyPr wrap="square" lIns="121885" rIns="121885" bIns="60942">
            <a:spAutoFit/>
          </a:bodyPr>
          <a:lstStyle/>
          <a:p>
            <a:pPr>
              <a:lnSpc>
                <a:spcPct val="150000"/>
              </a:lnSpc>
            </a:pPr>
            <a:r>
              <a:rPr lang="zh-CN" alt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nSpc>
                <a:spcPct val="150000"/>
              </a:lnSpc>
            </a:pPr>
            <a:r>
              <a:rPr lang="zh-CN" alt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点击添加文字内容点击添加文字内容点击添加文字内容点击添加文字内容</a:t>
            </a:r>
            <a:endParaRPr 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2" name="Rectangle 305"/>
          <p:cNvSpPr/>
          <p:nvPr/>
        </p:nvSpPr>
        <p:spPr>
          <a:xfrm>
            <a:off x="825720" y="2737840"/>
            <a:ext cx="2521804" cy="1615321"/>
          </a:xfrm>
          <a:prstGeom prst="rect">
            <a:avLst/>
          </a:prstGeom>
        </p:spPr>
        <p:txBody>
          <a:bodyPr wrap="square" lIns="121885" rIns="121885" bIns="60942">
            <a:spAutoFit/>
          </a:bodyPr>
          <a:lstStyle/>
          <a:p>
            <a:pPr algn="r">
              <a:lnSpc>
                <a:spcPct val="150000"/>
              </a:lnSpc>
            </a:pPr>
            <a:r>
              <a:rPr lang="zh-CN" alt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213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r">
              <a:lnSpc>
                <a:spcPct val="150000"/>
              </a:lnSpc>
            </a:pPr>
            <a:r>
              <a:rPr lang="zh-CN" alt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点击添加文字内容点击添加文字内容点击添加文字内容点击添加文字内容</a:t>
            </a:r>
            <a:endParaRPr lang="en-US" sz="1464"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3" name="文本框 32"/>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891405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 presetClass="entr" presetSubtype="8" accel="17000" decel="8300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000" fill="hold"/>
                                        <p:tgtEl>
                                          <p:spTgt spid="20"/>
                                        </p:tgtEl>
                                        <p:attrNameLst>
                                          <p:attrName>ppt_x</p:attrName>
                                        </p:attrNameLst>
                                      </p:cBhvr>
                                      <p:tavLst>
                                        <p:tav tm="0">
                                          <p:val>
                                            <p:strVal val="0-#ppt_w/2"/>
                                          </p:val>
                                        </p:tav>
                                        <p:tav tm="100000">
                                          <p:val>
                                            <p:strVal val="#ppt_x"/>
                                          </p:val>
                                        </p:tav>
                                      </p:tavLst>
                                    </p:anim>
                                    <p:anim calcmode="lin" valueType="num">
                                      <p:cBhvr additive="base">
                                        <p:cTn id="13" dur="2000" fill="hold"/>
                                        <p:tgtEl>
                                          <p:spTgt spid="20"/>
                                        </p:tgtEl>
                                        <p:attrNameLst>
                                          <p:attrName>ppt_y</p:attrName>
                                        </p:attrNameLst>
                                      </p:cBhvr>
                                      <p:tavLst>
                                        <p:tav tm="0">
                                          <p:val>
                                            <p:strVal val="#ppt_y"/>
                                          </p:val>
                                        </p:tav>
                                        <p:tav tm="100000">
                                          <p:val>
                                            <p:strVal val="#ppt_y"/>
                                          </p:val>
                                        </p:tav>
                                      </p:tavLst>
                                    </p:anim>
                                  </p:childTnLst>
                                </p:cTn>
                              </p:par>
                              <p:par>
                                <p:cTn id="14" presetID="2" presetClass="entr" presetSubtype="2" accel="17000" decel="83000" fill="hold" nodeType="withEffect">
                                  <p:stCondLst>
                                    <p:cond delay="75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2000" fill="hold"/>
                                        <p:tgtEl>
                                          <p:spTgt spid="3"/>
                                        </p:tgtEl>
                                        <p:attrNameLst>
                                          <p:attrName>ppt_x</p:attrName>
                                        </p:attrNameLst>
                                      </p:cBhvr>
                                      <p:tavLst>
                                        <p:tav tm="0">
                                          <p:val>
                                            <p:strVal val="1+#ppt_w/2"/>
                                          </p:val>
                                        </p:tav>
                                        <p:tav tm="100000">
                                          <p:val>
                                            <p:strVal val="#ppt_x"/>
                                          </p:val>
                                        </p:tav>
                                      </p:tavLst>
                                    </p:anim>
                                    <p:anim calcmode="lin" valueType="num">
                                      <p:cBhvr additive="base">
                                        <p:cTn id="17" dur="20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accel="17000" decel="83000" fill="hold" nodeType="withEffect">
                                  <p:stCondLst>
                                    <p:cond delay="50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2000" fill="hold"/>
                                        <p:tgtEl>
                                          <p:spTgt spid="13"/>
                                        </p:tgtEl>
                                        <p:attrNameLst>
                                          <p:attrName>ppt_x</p:attrName>
                                        </p:attrNameLst>
                                      </p:cBhvr>
                                      <p:tavLst>
                                        <p:tav tm="0">
                                          <p:val>
                                            <p:strVal val="1+#ppt_w/2"/>
                                          </p:val>
                                        </p:tav>
                                        <p:tav tm="100000">
                                          <p:val>
                                            <p:strVal val="#ppt_x"/>
                                          </p:val>
                                        </p:tav>
                                      </p:tavLst>
                                    </p:anim>
                                    <p:anim calcmode="lin" valueType="num">
                                      <p:cBhvr additive="base">
                                        <p:cTn id="21" dur="2000" fill="hold"/>
                                        <p:tgtEl>
                                          <p:spTgt spid="13"/>
                                        </p:tgtEl>
                                        <p:attrNameLst>
                                          <p:attrName>ppt_y</p:attrName>
                                        </p:attrNameLst>
                                      </p:cBhvr>
                                      <p:tavLst>
                                        <p:tav tm="0">
                                          <p:val>
                                            <p:strVal val="#ppt_y"/>
                                          </p:val>
                                        </p:tav>
                                        <p:tav tm="100000">
                                          <p:val>
                                            <p:strVal val="#ppt_y"/>
                                          </p:val>
                                        </p:tav>
                                      </p:tavLst>
                                    </p:anim>
                                  </p:childTnLst>
                                </p:cTn>
                              </p:par>
                              <p:par>
                                <p:cTn id="22" presetID="10" presetClass="entr" presetSubtype="0" fill="hold" grpId="0" nodeType="withEffect">
                                  <p:stCondLst>
                                    <p:cond delay="200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par>
                                <p:cTn id="25" presetID="10" presetClass="entr" presetSubtype="0" fill="hold" grpId="0" nodeType="withEffect">
                                  <p:stCondLst>
                                    <p:cond delay="225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32"/>
                                        </p:tgtEl>
                                        <p:attrNameLst>
                                          <p:attrName>style.visibility</p:attrName>
                                        </p:attrNameLst>
                                      </p:cBhvr>
                                      <p:to>
                                        <p:strVal val="visible"/>
                                      </p:to>
                                    </p:set>
                                    <p:animEffect transition="in" filter="fade">
                                      <p:cBhvr>
                                        <p:cTn id="3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0"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 name="Freeform 5"/>
          <p:cNvSpPr/>
          <p:nvPr/>
        </p:nvSpPr>
        <p:spPr bwMode="auto">
          <a:xfrm>
            <a:off x="7275921" y="1767972"/>
            <a:ext cx="1808442" cy="1340721"/>
          </a:xfrm>
          <a:custGeom>
            <a:avLst/>
            <a:gdLst>
              <a:gd name="T0" fmla="*/ 230 w 419"/>
              <a:gd name="T1" fmla="*/ 0 h 439"/>
              <a:gd name="T2" fmla="*/ 419 w 419"/>
              <a:gd name="T3" fmla="*/ 439 h 439"/>
              <a:gd name="T4" fmla="*/ 189 w 419"/>
              <a:gd name="T5" fmla="*/ 439 h 439"/>
              <a:gd name="T6" fmla="*/ 0 w 419"/>
              <a:gd name="T7" fmla="*/ 0 h 439"/>
              <a:gd name="T8" fmla="*/ 106 w 419"/>
              <a:gd name="T9" fmla="*/ 0 h 439"/>
              <a:gd name="T10" fmla="*/ 230 w 419"/>
              <a:gd name="T11" fmla="*/ 0 h 439"/>
            </a:gdLst>
            <a:ahLst/>
            <a:cxnLst>
              <a:cxn ang="0">
                <a:pos x="T0" y="T1"/>
              </a:cxn>
              <a:cxn ang="0">
                <a:pos x="T2" y="T3"/>
              </a:cxn>
              <a:cxn ang="0">
                <a:pos x="T4" y="T5"/>
              </a:cxn>
              <a:cxn ang="0">
                <a:pos x="T6" y="T7"/>
              </a:cxn>
              <a:cxn ang="0">
                <a:pos x="T8" y="T9"/>
              </a:cxn>
              <a:cxn ang="0">
                <a:pos x="T10" y="T11"/>
              </a:cxn>
            </a:cxnLst>
            <a:rect l="0" t="0" r="r" b="b"/>
            <a:pathLst>
              <a:path w="419" h="439">
                <a:moveTo>
                  <a:pt x="230" y="0"/>
                </a:moveTo>
                <a:lnTo>
                  <a:pt x="419" y="439"/>
                </a:lnTo>
                <a:lnTo>
                  <a:pt x="189" y="439"/>
                </a:lnTo>
                <a:lnTo>
                  <a:pt x="0" y="0"/>
                </a:lnTo>
                <a:lnTo>
                  <a:pt x="106" y="0"/>
                </a:lnTo>
                <a:lnTo>
                  <a:pt x="230" y="0"/>
                </a:lnTo>
                <a:close/>
              </a:path>
            </a:pathLst>
          </a:custGeom>
          <a:solidFill>
            <a:schemeClr val="bg1">
              <a:lumMod val="65000"/>
            </a:schemeClr>
          </a:solidFill>
          <a:ln>
            <a:noFill/>
          </a:ln>
          <a:effectLst>
            <a:outerShdw blurRad="279400" dist="279400" dir="5400000" algn="ctr" rotWithShape="0">
              <a:srgbClr val="000000">
                <a:alpha val="43137"/>
              </a:srgbClr>
            </a:outerShdw>
          </a:effectLst>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 name="Freeform 6"/>
          <p:cNvSpPr/>
          <p:nvPr/>
        </p:nvSpPr>
        <p:spPr bwMode="auto">
          <a:xfrm>
            <a:off x="5381157" y="2372226"/>
            <a:ext cx="1812758" cy="1762133"/>
          </a:xfrm>
          <a:custGeom>
            <a:avLst/>
            <a:gdLst>
              <a:gd name="T0" fmla="*/ 230 w 420"/>
              <a:gd name="T1" fmla="*/ 0 h 439"/>
              <a:gd name="T2" fmla="*/ 420 w 420"/>
              <a:gd name="T3" fmla="*/ 439 h 439"/>
              <a:gd name="T4" fmla="*/ 190 w 420"/>
              <a:gd name="T5" fmla="*/ 439 h 439"/>
              <a:gd name="T6" fmla="*/ 0 w 420"/>
              <a:gd name="T7" fmla="*/ 0 h 439"/>
              <a:gd name="T8" fmla="*/ 230 w 420"/>
              <a:gd name="T9" fmla="*/ 0 h 439"/>
            </a:gdLst>
            <a:ahLst/>
            <a:cxnLst>
              <a:cxn ang="0">
                <a:pos x="T0" y="T1"/>
              </a:cxn>
              <a:cxn ang="0">
                <a:pos x="T2" y="T3"/>
              </a:cxn>
              <a:cxn ang="0">
                <a:pos x="T4" y="T5"/>
              </a:cxn>
              <a:cxn ang="0">
                <a:pos x="T6" y="T7"/>
              </a:cxn>
              <a:cxn ang="0">
                <a:pos x="T8" y="T9"/>
              </a:cxn>
            </a:cxnLst>
            <a:rect l="0" t="0" r="r" b="b"/>
            <a:pathLst>
              <a:path w="420" h="439">
                <a:moveTo>
                  <a:pt x="230" y="0"/>
                </a:moveTo>
                <a:lnTo>
                  <a:pt x="420" y="439"/>
                </a:lnTo>
                <a:lnTo>
                  <a:pt x="190" y="439"/>
                </a:lnTo>
                <a:lnTo>
                  <a:pt x="0" y="0"/>
                </a:lnTo>
                <a:lnTo>
                  <a:pt x="230" y="0"/>
                </a:lnTo>
                <a:close/>
              </a:path>
            </a:pathLst>
          </a:custGeom>
          <a:solidFill>
            <a:schemeClr val="bg1">
              <a:lumMod val="65000"/>
            </a:schemeClr>
          </a:solidFill>
          <a:ln>
            <a:noFill/>
          </a:ln>
          <a:effectLst>
            <a:outerShdw blurRad="279400" dist="279400" dir="5400000" algn="ctr" rotWithShape="0">
              <a:srgbClr val="000000">
                <a:alpha val="43137"/>
              </a:srgbClr>
            </a:outerShdw>
          </a:effectLst>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 name="Freeform 7"/>
          <p:cNvSpPr/>
          <p:nvPr/>
        </p:nvSpPr>
        <p:spPr bwMode="auto">
          <a:xfrm>
            <a:off x="3490711" y="2976477"/>
            <a:ext cx="1808442" cy="1886131"/>
          </a:xfrm>
          <a:custGeom>
            <a:avLst/>
            <a:gdLst>
              <a:gd name="T0" fmla="*/ 230 w 419"/>
              <a:gd name="T1" fmla="*/ 0 h 437"/>
              <a:gd name="T2" fmla="*/ 419 w 419"/>
              <a:gd name="T3" fmla="*/ 437 h 437"/>
              <a:gd name="T4" fmla="*/ 189 w 419"/>
              <a:gd name="T5" fmla="*/ 437 h 437"/>
              <a:gd name="T6" fmla="*/ 0 w 419"/>
              <a:gd name="T7" fmla="*/ 0 h 437"/>
              <a:gd name="T8" fmla="*/ 230 w 419"/>
              <a:gd name="T9" fmla="*/ 0 h 437"/>
            </a:gdLst>
            <a:ahLst/>
            <a:cxnLst>
              <a:cxn ang="0">
                <a:pos x="T0" y="T1"/>
              </a:cxn>
              <a:cxn ang="0">
                <a:pos x="T2" y="T3"/>
              </a:cxn>
              <a:cxn ang="0">
                <a:pos x="T4" y="T5"/>
              </a:cxn>
              <a:cxn ang="0">
                <a:pos x="T6" y="T7"/>
              </a:cxn>
              <a:cxn ang="0">
                <a:pos x="T8" y="T9"/>
              </a:cxn>
            </a:cxnLst>
            <a:rect l="0" t="0" r="r" b="b"/>
            <a:pathLst>
              <a:path w="419" h="437">
                <a:moveTo>
                  <a:pt x="230" y="0"/>
                </a:moveTo>
                <a:lnTo>
                  <a:pt x="419" y="437"/>
                </a:lnTo>
                <a:lnTo>
                  <a:pt x="189" y="437"/>
                </a:lnTo>
                <a:lnTo>
                  <a:pt x="0" y="0"/>
                </a:lnTo>
                <a:lnTo>
                  <a:pt x="230" y="0"/>
                </a:lnTo>
                <a:close/>
              </a:path>
            </a:pathLst>
          </a:custGeom>
          <a:solidFill>
            <a:schemeClr val="bg1">
              <a:lumMod val="65000"/>
            </a:schemeClr>
          </a:solidFill>
          <a:ln>
            <a:noFill/>
          </a:ln>
          <a:effectLst>
            <a:outerShdw blurRad="279400" dist="279400" dir="5400000" algn="ctr" rotWithShape="0">
              <a:srgbClr val="000000">
                <a:alpha val="43137"/>
              </a:srgbClr>
            </a:outerShdw>
          </a:effectLst>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6" name="Freeform 8"/>
          <p:cNvSpPr/>
          <p:nvPr/>
        </p:nvSpPr>
        <p:spPr bwMode="auto">
          <a:xfrm>
            <a:off x="6201215" y="1767971"/>
            <a:ext cx="2054459" cy="2366386"/>
          </a:xfrm>
          <a:custGeom>
            <a:avLst/>
            <a:gdLst>
              <a:gd name="T0" fmla="*/ 246 w 476"/>
              <a:gd name="T1" fmla="*/ 0 h 579"/>
              <a:gd name="T2" fmla="*/ 0 w 476"/>
              <a:gd name="T3" fmla="*/ 579 h 579"/>
              <a:gd name="T4" fmla="*/ 227 w 476"/>
              <a:gd name="T5" fmla="*/ 579 h 579"/>
              <a:gd name="T6" fmla="*/ 476 w 476"/>
              <a:gd name="T7" fmla="*/ 0 h 579"/>
              <a:gd name="T8" fmla="*/ 246 w 476"/>
              <a:gd name="T9" fmla="*/ 0 h 579"/>
            </a:gdLst>
            <a:ahLst/>
            <a:cxnLst>
              <a:cxn ang="0">
                <a:pos x="T0" y="T1"/>
              </a:cxn>
              <a:cxn ang="0">
                <a:pos x="T2" y="T3"/>
              </a:cxn>
              <a:cxn ang="0">
                <a:pos x="T4" y="T5"/>
              </a:cxn>
              <a:cxn ang="0">
                <a:pos x="T6" y="T7"/>
              </a:cxn>
              <a:cxn ang="0">
                <a:pos x="T8" y="T9"/>
              </a:cxn>
            </a:cxnLst>
            <a:rect l="0" t="0" r="r" b="b"/>
            <a:pathLst>
              <a:path w="476" h="579">
                <a:moveTo>
                  <a:pt x="246" y="0"/>
                </a:moveTo>
                <a:lnTo>
                  <a:pt x="0" y="579"/>
                </a:lnTo>
                <a:lnTo>
                  <a:pt x="227" y="579"/>
                </a:lnTo>
                <a:lnTo>
                  <a:pt x="476" y="0"/>
                </a:lnTo>
                <a:lnTo>
                  <a:pt x="246" y="0"/>
                </a:ln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7" name="Freeform 9"/>
          <p:cNvSpPr/>
          <p:nvPr/>
        </p:nvSpPr>
        <p:spPr bwMode="auto">
          <a:xfrm>
            <a:off x="4306451" y="2372224"/>
            <a:ext cx="2067406" cy="2490383"/>
          </a:xfrm>
          <a:custGeom>
            <a:avLst/>
            <a:gdLst>
              <a:gd name="T0" fmla="*/ 249 w 479"/>
              <a:gd name="T1" fmla="*/ 0 h 577"/>
              <a:gd name="T2" fmla="*/ 0 w 479"/>
              <a:gd name="T3" fmla="*/ 577 h 577"/>
              <a:gd name="T4" fmla="*/ 230 w 479"/>
              <a:gd name="T5" fmla="*/ 577 h 577"/>
              <a:gd name="T6" fmla="*/ 479 w 479"/>
              <a:gd name="T7" fmla="*/ 0 h 577"/>
              <a:gd name="T8" fmla="*/ 249 w 479"/>
              <a:gd name="T9" fmla="*/ 0 h 577"/>
            </a:gdLst>
            <a:ahLst/>
            <a:cxnLst>
              <a:cxn ang="0">
                <a:pos x="T0" y="T1"/>
              </a:cxn>
              <a:cxn ang="0">
                <a:pos x="T2" y="T3"/>
              </a:cxn>
              <a:cxn ang="0">
                <a:pos x="T4" y="T5"/>
              </a:cxn>
              <a:cxn ang="0">
                <a:pos x="T6" y="T7"/>
              </a:cxn>
              <a:cxn ang="0">
                <a:pos x="T8" y="T9"/>
              </a:cxn>
            </a:cxnLst>
            <a:rect l="0" t="0" r="r" b="b"/>
            <a:pathLst>
              <a:path w="479" h="577">
                <a:moveTo>
                  <a:pt x="249" y="0"/>
                </a:moveTo>
                <a:lnTo>
                  <a:pt x="0" y="577"/>
                </a:lnTo>
                <a:lnTo>
                  <a:pt x="230" y="577"/>
                </a:lnTo>
                <a:lnTo>
                  <a:pt x="479" y="0"/>
                </a:lnTo>
                <a:lnTo>
                  <a:pt x="249" y="0"/>
                </a:ln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a:extLst/>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 name="Freeform 10"/>
          <p:cNvSpPr/>
          <p:nvPr/>
        </p:nvSpPr>
        <p:spPr bwMode="auto">
          <a:xfrm>
            <a:off x="1718137" y="2967844"/>
            <a:ext cx="2765273" cy="3699830"/>
          </a:xfrm>
          <a:custGeom>
            <a:avLst/>
            <a:gdLst>
              <a:gd name="T0" fmla="*/ 249 w 479"/>
              <a:gd name="T1" fmla="*/ 0 h 577"/>
              <a:gd name="T2" fmla="*/ 0 w 479"/>
              <a:gd name="T3" fmla="*/ 577 h 577"/>
              <a:gd name="T4" fmla="*/ 230 w 479"/>
              <a:gd name="T5" fmla="*/ 577 h 577"/>
              <a:gd name="T6" fmla="*/ 479 w 479"/>
              <a:gd name="T7" fmla="*/ 0 h 577"/>
              <a:gd name="T8" fmla="*/ 249 w 479"/>
              <a:gd name="T9" fmla="*/ 0 h 577"/>
              <a:gd name="connsiteX0" fmla="*/ 8465 w 10000"/>
              <a:gd name="connsiteY0" fmla="*/ 0 h 10018"/>
              <a:gd name="connsiteX1" fmla="*/ 0 w 10000"/>
              <a:gd name="connsiteY1" fmla="*/ 10018 h 10018"/>
              <a:gd name="connsiteX2" fmla="*/ 4802 w 10000"/>
              <a:gd name="connsiteY2" fmla="*/ 10018 h 10018"/>
              <a:gd name="connsiteX3" fmla="*/ 10000 w 10000"/>
              <a:gd name="connsiteY3" fmla="*/ 18 h 10018"/>
              <a:gd name="connsiteX4" fmla="*/ 8465 w 10000"/>
              <a:gd name="connsiteY4" fmla="*/ 0 h 10018"/>
              <a:gd name="connsiteX0-1" fmla="*/ 8155 w 10000"/>
              <a:gd name="connsiteY0-2" fmla="*/ 19 h 10000"/>
              <a:gd name="connsiteX1-3" fmla="*/ 0 w 10000"/>
              <a:gd name="connsiteY1-4" fmla="*/ 10000 h 10000"/>
              <a:gd name="connsiteX2-5" fmla="*/ 4802 w 10000"/>
              <a:gd name="connsiteY2-6" fmla="*/ 10000 h 10000"/>
              <a:gd name="connsiteX3-7" fmla="*/ 10000 w 10000"/>
              <a:gd name="connsiteY3-8" fmla="*/ 0 h 10000"/>
              <a:gd name="connsiteX4-9" fmla="*/ 8155 w 10000"/>
              <a:gd name="connsiteY4-10" fmla="*/ 19 h 10000"/>
              <a:gd name="connsiteX0-11" fmla="*/ 8176 w 10000"/>
              <a:gd name="connsiteY0-12" fmla="*/ 1 h 10000"/>
              <a:gd name="connsiteX1-13" fmla="*/ 0 w 10000"/>
              <a:gd name="connsiteY1-14" fmla="*/ 10000 h 10000"/>
              <a:gd name="connsiteX2-15" fmla="*/ 4802 w 10000"/>
              <a:gd name="connsiteY2-16" fmla="*/ 10000 h 10000"/>
              <a:gd name="connsiteX3-17" fmla="*/ 10000 w 10000"/>
              <a:gd name="connsiteY3-18" fmla="*/ 0 h 10000"/>
              <a:gd name="connsiteX4-19" fmla="*/ 8176 w 10000"/>
              <a:gd name="connsiteY4-20" fmla="*/ 1 h 10000"/>
              <a:gd name="connsiteX0-21" fmla="*/ 8114 w 10000"/>
              <a:gd name="connsiteY0-22" fmla="*/ 0 h 10017"/>
              <a:gd name="connsiteX1-23" fmla="*/ 0 w 10000"/>
              <a:gd name="connsiteY1-24" fmla="*/ 10017 h 10017"/>
              <a:gd name="connsiteX2-25" fmla="*/ 4802 w 10000"/>
              <a:gd name="connsiteY2-26" fmla="*/ 10017 h 10017"/>
              <a:gd name="connsiteX3-27" fmla="*/ 10000 w 10000"/>
              <a:gd name="connsiteY3-28" fmla="*/ 17 h 10017"/>
              <a:gd name="connsiteX4-29" fmla="*/ 8114 w 10000"/>
              <a:gd name="connsiteY4-30" fmla="*/ 0 h 10017"/>
              <a:gd name="connsiteX0-31" fmla="*/ 5736 w 7622"/>
              <a:gd name="connsiteY0-32" fmla="*/ 0 h 10017"/>
              <a:gd name="connsiteX1-33" fmla="*/ 0 w 7622"/>
              <a:gd name="connsiteY1-34" fmla="*/ 10017 h 10017"/>
              <a:gd name="connsiteX2-35" fmla="*/ 2424 w 7622"/>
              <a:gd name="connsiteY2-36" fmla="*/ 10017 h 10017"/>
              <a:gd name="connsiteX3-37" fmla="*/ 7622 w 7622"/>
              <a:gd name="connsiteY3-38" fmla="*/ 17 h 10017"/>
              <a:gd name="connsiteX4-39" fmla="*/ 5736 w 7622"/>
              <a:gd name="connsiteY4-40" fmla="*/ 0 h 10017"/>
              <a:gd name="connsiteX0-41" fmla="*/ 4543 w 7017"/>
              <a:gd name="connsiteY0-42" fmla="*/ 0 h 10000"/>
              <a:gd name="connsiteX1-43" fmla="*/ 0 w 7017"/>
              <a:gd name="connsiteY1-44" fmla="*/ 6272 h 10000"/>
              <a:gd name="connsiteX2-45" fmla="*/ 197 w 7017"/>
              <a:gd name="connsiteY2-46" fmla="*/ 10000 h 10000"/>
              <a:gd name="connsiteX3-47" fmla="*/ 7017 w 7017"/>
              <a:gd name="connsiteY3-48" fmla="*/ 17 h 10000"/>
              <a:gd name="connsiteX4-49" fmla="*/ 4543 w 7017"/>
              <a:gd name="connsiteY4-50" fmla="*/ 0 h 10000"/>
              <a:gd name="connsiteX0-51" fmla="*/ 6474 w 10000"/>
              <a:gd name="connsiteY0-52" fmla="*/ 0 h 6641"/>
              <a:gd name="connsiteX1-53" fmla="*/ 0 w 10000"/>
              <a:gd name="connsiteY1-54" fmla="*/ 6272 h 6641"/>
              <a:gd name="connsiteX2-55" fmla="*/ 3759 w 10000"/>
              <a:gd name="connsiteY2-56" fmla="*/ 6364 h 6641"/>
              <a:gd name="connsiteX3-57" fmla="*/ 10000 w 10000"/>
              <a:gd name="connsiteY3-58" fmla="*/ 17 h 6641"/>
              <a:gd name="connsiteX4-59" fmla="*/ 6474 w 10000"/>
              <a:gd name="connsiteY4-60" fmla="*/ 0 h 6641"/>
              <a:gd name="connsiteX0-61" fmla="*/ 3288 w 9529"/>
              <a:gd name="connsiteY0-62" fmla="*/ 9583 h 9783"/>
              <a:gd name="connsiteX1-63" fmla="*/ 9529 w 9529"/>
              <a:gd name="connsiteY1-64" fmla="*/ 26 h 9783"/>
              <a:gd name="connsiteX2-65" fmla="*/ 6003 w 9529"/>
              <a:gd name="connsiteY2-66" fmla="*/ 0 h 9783"/>
              <a:gd name="connsiteX3-67" fmla="*/ 0 w 9529"/>
              <a:gd name="connsiteY3-68" fmla="*/ 9783 h 9783"/>
              <a:gd name="connsiteX0-69" fmla="*/ 3694 w 10243"/>
              <a:gd name="connsiteY0-70" fmla="*/ 9796 h 9796"/>
              <a:gd name="connsiteX1-71" fmla="*/ 10243 w 10243"/>
              <a:gd name="connsiteY1-72" fmla="*/ 27 h 9796"/>
              <a:gd name="connsiteX2-73" fmla="*/ 6543 w 10243"/>
              <a:gd name="connsiteY2-74" fmla="*/ 0 h 9796"/>
              <a:gd name="connsiteX3-75" fmla="*/ 0 w 10243"/>
              <a:gd name="connsiteY3-76" fmla="*/ 9716 h 9796"/>
              <a:gd name="connsiteX0-77" fmla="*/ 3883 w 10277"/>
              <a:gd name="connsiteY0-78" fmla="*/ 10000 h 10092"/>
              <a:gd name="connsiteX1-79" fmla="*/ 10277 w 10277"/>
              <a:gd name="connsiteY1-80" fmla="*/ 28 h 10092"/>
              <a:gd name="connsiteX2-81" fmla="*/ 6665 w 10277"/>
              <a:gd name="connsiteY2-82" fmla="*/ 0 h 10092"/>
              <a:gd name="connsiteX3-83" fmla="*/ 0 w 10277"/>
              <a:gd name="connsiteY3-84" fmla="*/ 10092 h 10092"/>
              <a:gd name="connsiteX0-85" fmla="*/ 3664 w 10058"/>
              <a:gd name="connsiteY0-86" fmla="*/ 10000 h 10000"/>
              <a:gd name="connsiteX1-87" fmla="*/ 10058 w 10058"/>
              <a:gd name="connsiteY1-88" fmla="*/ 28 h 10000"/>
              <a:gd name="connsiteX2-89" fmla="*/ 6446 w 10058"/>
              <a:gd name="connsiteY2-90" fmla="*/ 0 h 10000"/>
              <a:gd name="connsiteX3-91" fmla="*/ 0 w 10058"/>
              <a:gd name="connsiteY3-92" fmla="*/ 9811 h 10000"/>
              <a:gd name="connsiteX0-93" fmla="*/ 3719 w 10113"/>
              <a:gd name="connsiteY0-94" fmla="*/ 10000 h 10000"/>
              <a:gd name="connsiteX1-95" fmla="*/ 10113 w 10113"/>
              <a:gd name="connsiteY1-96" fmla="*/ 28 h 10000"/>
              <a:gd name="connsiteX2-97" fmla="*/ 6501 w 10113"/>
              <a:gd name="connsiteY2-98" fmla="*/ 0 h 10000"/>
              <a:gd name="connsiteX3-99" fmla="*/ 0 w 10113"/>
              <a:gd name="connsiteY3-100" fmla="*/ 9911 h 10000"/>
              <a:gd name="connsiteX0-101" fmla="*/ 3746 w 10113"/>
              <a:gd name="connsiteY0-102" fmla="*/ 9859 h 9911"/>
              <a:gd name="connsiteX1-103" fmla="*/ 10113 w 10113"/>
              <a:gd name="connsiteY1-104" fmla="*/ 28 h 9911"/>
              <a:gd name="connsiteX2-105" fmla="*/ 6501 w 10113"/>
              <a:gd name="connsiteY2-106" fmla="*/ 0 h 9911"/>
              <a:gd name="connsiteX3-107" fmla="*/ 0 w 10113"/>
              <a:gd name="connsiteY3-108" fmla="*/ 9911 h 9911"/>
            </a:gdLst>
            <a:ahLst/>
            <a:cxnLst>
              <a:cxn ang="0">
                <a:pos x="connsiteX0-1" y="connsiteY0-2"/>
              </a:cxn>
              <a:cxn ang="0">
                <a:pos x="connsiteX1-3" y="connsiteY1-4"/>
              </a:cxn>
              <a:cxn ang="0">
                <a:pos x="connsiteX2-5" y="connsiteY2-6"/>
              </a:cxn>
              <a:cxn ang="0">
                <a:pos x="connsiteX3-7" y="connsiteY3-8"/>
              </a:cxn>
            </a:cxnLst>
            <a:rect l="l" t="t" r="r" b="b"/>
            <a:pathLst>
              <a:path w="10113" h="9911">
                <a:moveTo>
                  <a:pt x="3746" y="9859"/>
                </a:moveTo>
                <a:lnTo>
                  <a:pt x="10113" y="28"/>
                </a:lnTo>
                <a:lnTo>
                  <a:pt x="6501" y="0"/>
                </a:lnTo>
                <a:cubicBezTo>
                  <a:pt x="4290" y="3285"/>
                  <a:pt x="0" y="9911"/>
                  <a:pt x="0" y="9911"/>
                </a:cubicBezTo>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a:extLst/>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 name="Freeform 11"/>
          <p:cNvSpPr/>
          <p:nvPr/>
        </p:nvSpPr>
        <p:spPr bwMode="auto">
          <a:xfrm>
            <a:off x="8091662" y="21613"/>
            <a:ext cx="2611233" cy="3087080"/>
          </a:xfrm>
          <a:custGeom>
            <a:avLst/>
            <a:gdLst>
              <a:gd name="T0" fmla="*/ 605 w 605"/>
              <a:gd name="T1" fmla="*/ 257 h 865"/>
              <a:gd name="T2" fmla="*/ 491 w 605"/>
              <a:gd name="T3" fmla="*/ 0 h 865"/>
              <a:gd name="T4" fmla="*/ 154 w 605"/>
              <a:gd name="T5" fmla="*/ 257 h 865"/>
              <a:gd name="T6" fmla="*/ 266 w 605"/>
              <a:gd name="T7" fmla="*/ 257 h 865"/>
              <a:gd name="T8" fmla="*/ 0 w 605"/>
              <a:gd name="T9" fmla="*/ 865 h 865"/>
              <a:gd name="T10" fmla="*/ 230 w 605"/>
              <a:gd name="T11" fmla="*/ 865 h 865"/>
              <a:gd name="T12" fmla="*/ 493 w 605"/>
              <a:gd name="T13" fmla="*/ 257 h 865"/>
              <a:gd name="T14" fmla="*/ 605 w 605"/>
              <a:gd name="T15" fmla="*/ 257 h 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5" h="865">
                <a:moveTo>
                  <a:pt x="605" y="257"/>
                </a:moveTo>
                <a:lnTo>
                  <a:pt x="491" y="0"/>
                </a:lnTo>
                <a:lnTo>
                  <a:pt x="154" y="257"/>
                </a:lnTo>
                <a:lnTo>
                  <a:pt x="266" y="257"/>
                </a:lnTo>
                <a:lnTo>
                  <a:pt x="0" y="865"/>
                </a:lnTo>
                <a:lnTo>
                  <a:pt x="230" y="865"/>
                </a:lnTo>
                <a:lnTo>
                  <a:pt x="493" y="257"/>
                </a:lnTo>
                <a:lnTo>
                  <a:pt x="605" y="257"/>
                </a:ln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Rectangle 14"/>
          <p:cNvSpPr/>
          <p:nvPr/>
        </p:nvSpPr>
        <p:spPr>
          <a:xfrm>
            <a:off x="4161286" y="5162704"/>
            <a:ext cx="2778803" cy="1060701"/>
          </a:xfrm>
          <a:prstGeom prst="rect">
            <a:avLst/>
          </a:prstGeom>
        </p:spPr>
        <p:txBody>
          <a:bodyPr wrap="square">
            <a:spAutoFit/>
          </a:bodyPr>
          <a:lstStyle/>
          <a:p>
            <a:pPr>
              <a:lnSpc>
                <a:spcPct val="150000"/>
              </a:lnSpc>
            </a:pPr>
            <a:r>
              <a:rPr lang="zh-CN" altLang="en-US" sz="17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7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nSpc>
                <a:spcPct val="150000"/>
              </a:lnSpc>
            </a:pP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 name="Rectangle 15"/>
          <p:cNvSpPr/>
          <p:nvPr/>
        </p:nvSpPr>
        <p:spPr>
          <a:xfrm>
            <a:off x="6050657" y="4431904"/>
            <a:ext cx="2778803" cy="1060701"/>
          </a:xfrm>
          <a:prstGeom prst="rect">
            <a:avLst/>
          </a:prstGeom>
        </p:spPr>
        <p:txBody>
          <a:bodyPr wrap="square">
            <a:spAutoFit/>
          </a:bodyPr>
          <a:lstStyle/>
          <a:p>
            <a:pPr>
              <a:lnSpc>
                <a:spcPct val="150000"/>
              </a:lnSpc>
            </a:pPr>
            <a:r>
              <a:rPr lang="zh-CN" altLang="en-US" sz="17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7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nSpc>
                <a:spcPct val="150000"/>
              </a:lnSpc>
            </a:pP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 name="Rectangle 16"/>
          <p:cNvSpPr/>
          <p:nvPr/>
        </p:nvSpPr>
        <p:spPr>
          <a:xfrm>
            <a:off x="7926118" y="3406238"/>
            <a:ext cx="2778803" cy="1060701"/>
          </a:xfrm>
          <a:prstGeom prst="rect">
            <a:avLst/>
          </a:prstGeom>
        </p:spPr>
        <p:txBody>
          <a:bodyPr wrap="square">
            <a:spAutoFit/>
          </a:bodyPr>
          <a:lstStyle/>
          <a:p>
            <a:pPr>
              <a:lnSpc>
                <a:spcPct val="150000"/>
              </a:lnSpc>
            </a:pPr>
            <a:r>
              <a:rPr lang="zh-CN" altLang="en-US" sz="17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7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nSpc>
                <a:spcPct val="150000"/>
              </a:lnSpc>
            </a:pP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3" name="文本框 12"/>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11173230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1"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250"/>
                                        <p:tgtEl>
                                          <p:spTgt spid="5"/>
                                        </p:tgtEl>
                                      </p:cBhvr>
                                    </p:animEffect>
                                  </p:childTnLst>
                                </p:cTn>
                              </p:par>
                              <p:par>
                                <p:cTn id="16" presetID="22" presetClass="entr" presetSubtype="4" fill="hold" grpId="0" nodeType="withEffect">
                                  <p:stCondLst>
                                    <p:cond delay="500"/>
                                  </p:stCondLst>
                                  <p:childTnLst>
                                    <p:set>
                                      <p:cBhvr>
                                        <p:cTn id="17" dur="1" fill="hold">
                                          <p:stCondLst>
                                            <p:cond delay="0"/>
                                          </p:stCondLst>
                                        </p:cTn>
                                        <p:tgtEl>
                                          <p:spTgt spid="7"/>
                                        </p:tgtEl>
                                        <p:attrNameLst>
                                          <p:attrName>style.visibility</p:attrName>
                                        </p:attrNameLst>
                                      </p:cBhvr>
                                      <p:to>
                                        <p:strVal val="visible"/>
                                      </p:to>
                                    </p:set>
                                    <p:animEffect transition="in" filter="wipe(down)">
                                      <p:cBhvr>
                                        <p:cTn id="18" dur="500"/>
                                        <p:tgtEl>
                                          <p:spTgt spid="7"/>
                                        </p:tgtEl>
                                      </p:cBhvr>
                                    </p:animEffect>
                                  </p:childTnLst>
                                </p:cTn>
                              </p:par>
                              <p:par>
                                <p:cTn id="19" presetID="22" presetClass="entr" presetSubtype="1" fill="hold" grpId="0" nodeType="withEffect">
                                  <p:stCondLst>
                                    <p:cond delay="75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250"/>
                                        <p:tgtEl>
                                          <p:spTgt spid="4"/>
                                        </p:tgtEl>
                                      </p:cBhvr>
                                    </p:animEffect>
                                  </p:childTnLst>
                                </p:cTn>
                              </p:par>
                              <p:par>
                                <p:cTn id="22" presetID="22" presetClass="entr" presetSubtype="4" fill="hold" grpId="0" nodeType="withEffect">
                                  <p:stCondLst>
                                    <p:cond delay="100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1250"/>
                                  </p:stCondLst>
                                  <p:childTnLst>
                                    <p:set>
                                      <p:cBhvr>
                                        <p:cTn id="26" dur="1" fill="hold">
                                          <p:stCondLst>
                                            <p:cond delay="0"/>
                                          </p:stCondLst>
                                        </p:cTn>
                                        <p:tgtEl>
                                          <p:spTgt spid="3"/>
                                        </p:tgtEl>
                                        <p:attrNameLst>
                                          <p:attrName>style.visibility</p:attrName>
                                        </p:attrNameLst>
                                      </p:cBhvr>
                                      <p:to>
                                        <p:strVal val="visible"/>
                                      </p:to>
                                    </p:set>
                                    <p:animEffect transition="in" filter="wipe(up)">
                                      <p:cBhvr>
                                        <p:cTn id="27" dur="250"/>
                                        <p:tgtEl>
                                          <p:spTgt spid="3"/>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animBg="1"/>
      <p:bldP spid="4" grpId="0" animBg="1"/>
      <p:bldP spid="5" grpId="0" animBg="1"/>
      <p:bldP spid="6" grpId="0" animBg="1"/>
      <p:bldP spid="7" grpId="0" animBg="1"/>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 name="任意多边形 2"/>
          <p:cNvSpPr/>
          <p:nvPr/>
        </p:nvSpPr>
        <p:spPr>
          <a:xfrm>
            <a:off x="1763" y="2679916"/>
            <a:ext cx="10347507" cy="2443140"/>
          </a:xfrm>
          <a:custGeom>
            <a:avLst/>
            <a:gdLst>
              <a:gd name="connsiteX0" fmla="*/ 0 w 10350500"/>
              <a:gd name="connsiteY0" fmla="*/ 2273300 h 2362200"/>
              <a:gd name="connsiteX1" fmla="*/ 3314700 w 10350500"/>
              <a:gd name="connsiteY1" fmla="*/ 1270000 h 2362200"/>
              <a:gd name="connsiteX2" fmla="*/ 5854700 w 10350500"/>
              <a:gd name="connsiteY2" fmla="*/ 2362200 h 2362200"/>
              <a:gd name="connsiteX3" fmla="*/ 6934200 w 10350500"/>
              <a:gd name="connsiteY3" fmla="*/ 698500 h 2362200"/>
              <a:gd name="connsiteX4" fmla="*/ 8509000 w 10350500"/>
              <a:gd name="connsiteY4" fmla="*/ 2120900 h 2362200"/>
              <a:gd name="connsiteX5" fmla="*/ 10325100 w 10350500"/>
              <a:gd name="connsiteY5" fmla="*/ 0 h 2362200"/>
              <a:gd name="connsiteX6" fmla="*/ 10350500 w 10350500"/>
              <a:gd name="connsiteY6" fmla="*/ 50800 h 2362200"/>
              <a:gd name="connsiteX0-1" fmla="*/ 0 w 10350500"/>
              <a:gd name="connsiteY0-2" fmla="*/ 2273300 h 2367702"/>
              <a:gd name="connsiteX1-3" fmla="*/ 3314700 w 10350500"/>
              <a:gd name="connsiteY1-4" fmla="*/ 1270000 h 2367702"/>
              <a:gd name="connsiteX2-5" fmla="*/ 5854700 w 10350500"/>
              <a:gd name="connsiteY2-6" fmla="*/ 2362200 h 2367702"/>
              <a:gd name="connsiteX3-7" fmla="*/ 6934200 w 10350500"/>
              <a:gd name="connsiteY3-8" fmla="*/ 698500 h 2367702"/>
              <a:gd name="connsiteX4-9" fmla="*/ 8509000 w 10350500"/>
              <a:gd name="connsiteY4-10" fmla="*/ 2120900 h 2367702"/>
              <a:gd name="connsiteX5-11" fmla="*/ 10325100 w 10350500"/>
              <a:gd name="connsiteY5-12" fmla="*/ 0 h 2367702"/>
              <a:gd name="connsiteX6-13" fmla="*/ 10350500 w 10350500"/>
              <a:gd name="connsiteY6-14" fmla="*/ 50800 h 2367702"/>
              <a:gd name="connsiteX0-15" fmla="*/ 0 w 10350500"/>
              <a:gd name="connsiteY0-16" fmla="*/ 2273300 h 2477118"/>
              <a:gd name="connsiteX1-17" fmla="*/ 3314700 w 10350500"/>
              <a:gd name="connsiteY1-18" fmla="*/ 1270000 h 2477118"/>
              <a:gd name="connsiteX2-19" fmla="*/ 5854700 w 10350500"/>
              <a:gd name="connsiteY2-20" fmla="*/ 2362200 h 2477118"/>
              <a:gd name="connsiteX3-21" fmla="*/ 6934200 w 10350500"/>
              <a:gd name="connsiteY3-22" fmla="*/ 698500 h 2477118"/>
              <a:gd name="connsiteX4-23" fmla="*/ 8509000 w 10350500"/>
              <a:gd name="connsiteY4-24" fmla="*/ 2120900 h 2477118"/>
              <a:gd name="connsiteX5-25" fmla="*/ 10325100 w 10350500"/>
              <a:gd name="connsiteY5-26" fmla="*/ 0 h 2477118"/>
              <a:gd name="connsiteX6-27" fmla="*/ 10350500 w 10350500"/>
              <a:gd name="connsiteY6-28" fmla="*/ 50800 h 2477118"/>
              <a:gd name="connsiteX0-29" fmla="*/ 0 w 10350500"/>
              <a:gd name="connsiteY0-30" fmla="*/ 2273300 h 2477118"/>
              <a:gd name="connsiteX1-31" fmla="*/ 3314700 w 10350500"/>
              <a:gd name="connsiteY1-32" fmla="*/ 1270000 h 2477118"/>
              <a:gd name="connsiteX2-33" fmla="*/ 5854700 w 10350500"/>
              <a:gd name="connsiteY2-34" fmla="*/ 2362200 h 2477118"/>
              <a:gd name="connsiteX3-35" fmla="*/ 6934200 w 10350500"/>
              <a:gd name="connsiteY3-36" fmla="*/ 698500 h 2477118"/>
              <a:gd name="connsiteX4-37" fmla="*/ 8509000 w 10350500"/>
              <a:gd name="connsiteY4-38" fmla="*/ 2120900 h 2477118"/>
              <a:gd name="connsiteX5-39" fmla="*/ 10325100 w 10350500"/>
              <a:gd name="connsiteY5-40" fmla="*/ 0 h 2477118"/>
              <a:gd name="connsiteX6-41" fmla="*/ 10350500 w 10350500"/>
              <a:gd name="connsiteY6-42" fmla="*/ 50800 h 2477118"/>
              <a:gd name="connsiteX0-43" fmla="*/ 0 w 10350500"/>
              <a:gd name="connsiteY0-44" fmla="*/ 2273300 h 2477118"/>
              <a:gd name="connsiteX1-45" fmla="*/ 3314700 w 10350500"/>
              <a:gd name="connsiteY1-46" fmla="*/ 1270000 h 2477118"/>
              <a:gd name="connsiteX2-47" fmla="*/ 5854700 w 10350500"/>
              <a:gd name="connsiteY2-48" fmla="*/ 2362200 h 2477118"/>
              <a:gd name="connsiteX3-49" fmla="*/ 6934200 w 10350500"/>
              <a:gd name="connsiteY3-50" fmla="*/ 698500 h 2477118"/>
              <a:gd name="connsiteX4-51" fmla="*/ 8509000 w 10350500"/>
              <a:gd name="connsiteY4-52" fmla="*/ 2120900 h 2477118"/>
              <a:gd name="connsiteX5-53" fmla="*/ 10325100 w 10350500"/>
              <a:gd name="connsiteY5-54" fmla="*/ 0 h 2477118"/>
              <a:gd name="connsiteX6-55" fmla="*/ 10350500 w 10350500"/>
              <a:gd name="connsiteY6-56" fmla="*/ 50800 h 2477118"/>
              <a:gd name="connsiteX0-57" fmla="*/ 0 w 10350500"/>
              <a:gd name="connsiteY0-58" fmla="*/ 2273300 h 2477118"/>
              <a:gd name="connsiteX1-59" fmla="*/ 3314700 w 10350500"/>
              <a:gd name="connsiteY1-60" fmla="*/ 1270000 h 2477118"/>
              <a:gd name="connsiteX2-61" fmla="*/ 5854700 w 10350500"/>
              <a:gd name="connsiteY2-62" fmla="*/ 2362200 h 2477118"/>
              <a:gd name="connsiteX3-63" fmla="*/ 6934200 w 10350500"/>
              <a:gd name="connsiteY3-64" fmla="*/ 698500 h 2477118"/>
              <a:gd name="connsiteX4-65" fmla="*/ 8509000 w 10350500"/>
              <a:gd name="connsiteY4-66" fmla="*/ 2120900 h 2477118"/>
              <a:gd name="connsiteX5-67" fmla="*/ 10325100 w 10350500"/>
              <a:gd name="connsiteY5-68" fmla="*/ 0 h 2477118"/>
              <a:gd name="connsiteX6-69" fmla="*/ 10350500 w 10350500"/>
              <a:gd name="connsiteY6-70" fmla="*/ 50800 h 2477118"/>
              <a:gd name="connsiteX0-71" fmla="*/ 0 w 10350500"/>
              <a:gd name="connsiteY0-72" fmla="*/ 2273300 h 2477118"/>
              <a:gd name="connsiteX1-73" fmla="*/ 3314700 w 10350500"/>
              <a:gd name="connsiteY1-74" fmla="*/ 1270000 h 2477118"/>
              <a:gd name="connsiteX2-75" fmla="*/ 5854700 w 10350500"/>
              <a:gd name="connsiteY2-76" fmla="*/ 2362200 h 2477118"/>
              <a:gd name="connsiteX3-77" fmla="*/ 6934200 w 10350500"/>
              <a:gd name="connsiteY3-78" fmla="*/ 698500 h 2477118"/>
              <a:gd name="connsiteX4-79" fmla="*/ 8509000 w 10350500"/>
              <a:gd name="connsiteY4-80" fmla="*/ 2120900 h 2477118"/>
              <a:gd name="connsiteX5-81" fmla="*/ 10325100 w 10350500"/>
              <a:gd name="connsiteY5-82" fmla="*/ 0 h 2477118"/>
              <a:gd name="connsiteX6-83" fmla="*/ 10350500 w 10350500"/>
              <a:gd name="connsiteY6-84" fmla="*/ 50800 h 2477118"/>
              <a:gd name="connsiteX0-85" fmla="*/ 0 w 10350500"/>
              <a:gd name="connsiteY0-86" fmla="*/ 2273300 h 2477118"/>
              <a:gd name="connsiteX1-87" fmla="*/ 3314700 w 10350500"/>
              <a:gd name="connsiteY1-88" fmla="*/ 1270000 h 2477118"/>
              <a:gd name="connsiteX2-89" fmla="*/ 5854700 w 10350500"/>
              <a:gd name="connsiteY2-90" fmla="*/ 2362200 h 2477118"/>
              <a:gd name="connsiteX3-91" fmla="*/ 6934200 w 10350500"/>
              <a:gd name="connsiteY3-92" fmla="*/ 698500 h 2477118"/>
              <a:gd name="connsiteX4-93" fmla="*/ 8509000 w 10350500"/>
              <a:gd name="connsiteY4-94" fmla="*/ 2120900 h 2477118"/>
              <a:gd name="connsiteX5-95" fmla="*/ 10325100 w 10350500"/>
              <a:gd name="connsiteY5-96" fmla="*/ 0 h 2477118"/>
              <a:gd name="connsiteX6-97" fmla="*/ 10350500 w 10350500"/>
              <a:gd name="connsiteY6-98" fmla="*/ 50800 h 2477118"/>
              <a:gd name="connsiteX0-99" fmla="*/ 0 w 10350500"/>
              <a:gd name="connsiteY0-100" fmla="*/ 2273300 h 2477118"/>
              <a:gd name="connsiteX1-101" fmla="*/ 3314700 w 10350500"/>
              <a:gd name="connsiteY1-102" fmla="*/ 1270000 h 2477118"/>
              <a:gd name="connsiteX2-103" fmla="*/ 5854700 w 10350500"/>
              <a:gd name="connsiteY2-104" fmla="*/ 2362200 h 2477118"/>
              <a:gd name="connsiteX3-105" fmla="*/ 6934200 w 10350500"/>
              <a:gd name="connsiteY3-106" fmla="*/ 698500 h 2477118"/>
              <a:gd name="connsiteX4-107" fmla="*/ 8509000 w 10350500"/>
              <a:gd name="connsiteY4-108" fmla="*/ 2120900 h 2477118"/>
              <a:gd name="connsiteX5-109" fmla="*/ 10325100 w 10350500"/>
              <a:gd name="connsiteY5-110" fmla="*/ 0 h 2477118"/>
              <a:gd name="connsiteX6-111" fmla="*/ 10350500 w 10350500"/>
              <a:gd name="connsiteY6-112" fmla="*/ 50800 h 2477118"/>
              <a:gd name="connsiteX0-113" fmla="*/ 0 w 10350500"/>
              <a:gd name="connsiteY0-114" fmla="*/ 2273300 h 2477118"/>
              <a:gd name="connsiteX1-115" fmla="*/ 3314700 w 10350500"/>
              <a:gd name="connsiteY1-116" fmla="*/ 1270000 h 2477118"/>
              <a:gd name="connsiteX2-117" fmla="*/ 5854700 w 10350500"/>
              <a:gd name="connsiteY2-118" fmla="*/ 2362200 h 2477118"/>
              <a:gd name="connsiteX3-119" fmla="*/ 6934200 w 10350500"/>
              <a:gd name="connsiteY3-120" fmla="*/ 698500 h 2477118"/>
              <a:gd name="connsiteX4-121" fmla="*/ 8509000 w 10350500"/>
              <a:gd name="connsiteY4-122" fmla="*/ 2120900 h 2477118"/>
              <a:gd name="connsiteX5-123" fmla="*/ 10325100 w 10350500"/>
              <a:gd name="connsiteY5-124" fmla="*/ 0 h 2477118"/>
              <a:gd name="connsiteX6-125" fmla="*/ 10350500 w 10350500"/>
              <a:gd name="connsiteY6-126" fmla="*/ 50800 h 2477118"/>
              <a:gd name="connsiteX0-127" fmla="*/ 0 w 10350500"/>
              <a:gd name="connsiteY0-128" fmla="*/ 2273300 h 2537644"/>
              <a:gd name="connsiteX1-129" fmla="*/ 3314700 w 10350500"/>
              <a:gd name="connsiteY1-130" fmla="*/ 1270000 h 2537644"/>
              <a:gd name="connsiteX2-131" fmla="*/ 5308600 w 10350500"/>
              <a:gd name="connsiteY2-132" fmla="*/ 2425700 h 2537644"/>
              <a:gd name="connsiteX3-133" fmla="*/ 6934200 w 10350500"/>
              <a:gd name="connsiteY3-134" fmla="*/ 698500 h 2537644"/>
              <a:gd name="connsiteX4-135" fmla="*/ 8509000 w 10350500"/>
              <a:gd name="connsiteY4-136" fmla="*/ 2120900 h 2537644"/>
              <a:gd name="connsiteX5-137" fmla="*/ 10325100 w 10350500"/>
              <a:gd name="connsiteY5-138" fmla="*/ 0 h 2537644"/>
              <a:gd name="connsiteX6-139" fmla="*/ 10350500 w 10350500"/>
              <a:gd name="connsiteY6-140" fmla="*/ 50800 h 2537644"/>
              <a:gd name="connsiteX0-141" fmla="*/ 0 w 10350500"/>
              <a:gd name="connsiteY0-142" fmla="*/ 2273300 h 2437646"/>
              <a:gd name="connsiteX1-143" fmla="*/ 3314700 w 10350500"/>
              <a:gd name="connsiteY1-144" fmla="*/ 1270000 h 2437646"/>
              <a:gd name="connsiteX2-145" fmla="*/ 5308600 w 10350500"/>
              <a:gd name="connsiteY2-146" fmla="*/ 2425700 h 2437646"/>
              <a:gd name="connsiteX3-147" fmla="*/ 6934200 w 10350500"/>
              <a:gd name="connsiteY3-148" fmla="*/ 698500 h 2437646"/>
              <a:gd name="connsiteX4-149" fmla="*/ 8509000 w 10350500"/>
              <a:gd name="connsiteY4-150" fmla="*/ 2120900 h 2437646"/>
              <a:gd name="connsiteX5-151" fmla="*/ 10325100 w 10350500"/>
              <a:gd name="connsiteY5-152" fmla="*/ 0 h 2437646"/>
              <a:gd name="connsiteX6-153" fmla="*/ 10350500 w 10350500"/>
              <a:gd name="connsiteY6-154" fmla="*/ 50800 h 2437646"/>
              <a:gd name="connsiteX0-155" fmla="*/ 0 w 10350500"/>
              <a:gd name="connsiteY0-156" fmla="*/ 2273300 h 2432139"/>
              <a:gd name="connsiteX1-157" fmla="*/ 2590800 w 10350500"/>
              <a:gd name="connsiteY1-158" fmla="*/ 1320800 h 2432139"/>
              <a:gd name="connsiteX2-159" fmla="*/ 5308600 w 10350500"/>
              <a:gd name="connsiteY2-160" fmla="*/ 2425700 h 2432139"/>
              <a:gd name="connsiteX3-161" fmla="*/ 6934200 w 10350500"/>
              <a:gd name="connsiteY3-162" fmla="*/ 698500 h 2432139"/>
              <a:gd name="connsiteX4-163" fmla="*/ 8509000 w 10350500"/>
              <a:gd name="connsiteY4-164" fmla="*/ 2120900 h 2432139"/>
              <a:gd name="connsiteX5-165" fmla="*/ 10325100 w 10350500"/>
              <a:gd name="connsiteY5-166" fmla="*/ 0 h 2432139"/>
              <a:gd name="connsiteX6-167" fmla="*/ 10350500 w 10350500"/>
              <a:gd name="connsiteY6-168" fmla="*/ 50800 h 2432139"/>
              <a:gd name="connsiteX0-169" fmla="*/ 0 w 10350500"/>
              <a:gd name="connsiteY0-170" fmla="*/ 2273300 h 2444784"/>
              <a:gd name="connsiteX1-171" fmla="*/ 2590800 w 10350500"/>
              <a:gd name="connsiteY1-172" fmla="*/ 1320800 h 2444784"/>
              <a:gd name="connsiteX2-173" fmla="*/ 4902200 w 10350500"/>
              <a:gd name="connsiteY2-174" fmla="*/ 2438400 h 2444784"/>
              <a:gd name="connsiteX3-175" fmla="*/ 6934200 w 10350500"/>
              <a:gd name="connsiteY3-176" fmla="*/ 698500 h 2444784"/>
              <a:gd name="connsiteX4-177" fmla="*/ 8509000 w 10350500"/>
              <a:gd name="connsiteY4-178" fmla="*/ 2120900 h 2444784"/>
              <a:gd name="connsiteX5-179" fmla="*/ 10325100 w 10350500"/>
              <a:gd name="connsiteY5-180" fmla="*/ 0 h 2444784"/>
              <a:gd name="connsiteX6-181" fmla="*/ 10350500 w 10350500"/>
              <a:gd name="connsiteY6-182" fmla="*/ 50800 h 2444784"/>
              <a:gd name="connsiteX0-183" fmla="*/ 0 w 10350500"/>
              <a:gd name="connsiteY0-184" fmla="*/ 2273300 h 2443846"/>
              <a:gd name="connsiteX1-185" fmla="*/ 2590800 w 10350500"/>
              <a:gd name="connsiteY1-186" fmla="*/ 1320800 h 2443846"/>
              <a:gd name="connsiteX2-187" fmla="*/ 4902200 w 10350500"/>
              <a:gd name="connsiteY2-188" fmla="*/ 2438400 h 2443846"/>
              <a:gd name="connsiteX3-189" fmla="*/ 6604000 w 10350500"/>
              <a:gd name="connsiteY3-190" fmla="*/ 749300 h 2443846"/>
              <a:gd name="connsiteX4-191" fmla="*/ 8509000 w 10350500"/>
              <a:gd name="connsiteY4-192" fmla="*/ 2120900 h 2443846"/>
              <a:gd name="connsiteX5-193" fmla="*/ 10325100 w 10350500"/>
              <a:gd name="connsiteY5-194" fmla="*/ 0 h 2443846"/>
              <a:gd name="connsiteX6-195" fmla="*/ 10350500 w 10350500"/>
              <a:gd name="connsiteY6-196" fmla="*/ 50800 h 244384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350500" h="2443846">
                <a:moveTo>
                  <a:pt x="0" y="2273300"/>
                </a:moveTo>
                <a:cubicBezTo>
                  <a:pt x="1104900" y="1938867"/>
                  <a:pt x="1773767" y="1293283"/>
                  <a:pt x="2590800" y="1320800"/>
                </a:cubicBezTo>
                <a:cubicBezTo>
                  <a:pt x="3407833" y="1348317"/>
                  <a:pt x="4233333" y="2533650"/>
                  <a:pt x="4902200" y="2438400"/>
                </a:cubicBezTo>
                <a:cubicBezTo>
                  <a:pt x="5571067" y="2343150"/>
                  <a:pt x="6002867" y="802217"/>
                  <a:pt x="6604000" y="749300"/>
                </a:cubicBezTo>
                <a:cubicBezTo>
                  <a:pt x="7205133" y="696383"/>
                  <a:pt x="7888817" y="2245783"/>
                  <a:pt x="8509000" y="2120900"/>
                </a:cubicBezTo>
                <a:cubicBezTo>
                  <a:pt x="9129183" y="1996017"/>
                  <a:pt x="9719733" y="706967"/>
                  <a:pt x="10325100" y="0"/>
                </a:cubicBezTo>
                <a:lnTo>
                  <a:pt x="10350500" y="50800"/>
                </a:lnTo>
              </a:path>
            </a:pathLst>
          </a:custGeom>
          <a:noFill/>
          <a:ln>
            <a:solidFill>
              <a:schemeClr val="bg1">
                <a:lumMod val="65000"/>
              </a:schemeClr>
            </a:solidFill>
            <a:prstDash val="sysDot"/>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a:t>
            </a: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 name="Freeform 1525"/>
          <p:cNvSpPr/>
          <p:nvPr/>
        </p:nvSpPr>
        <p:spPr bwMode="auto">
          <a:xfrm rot="18830660">
            <a:off x="10119147" y="1978446"/>
            <a:ext cx="897223" cy="917309"/>
          </a:xfrm>
          <a:custGeom>
            <a:avLst/>
            <a:gdLst>
              <a:gd name="T0" fmla="*/ 101 w 166"/>
              <a:gd name="T1" fmla="*/ 57 h 170"/>
              <a:gd name="T2" fmla="*/ 105 w 166"/>
              <a:gd name="T3" fmla="*/ 57 h 170"/>
              <a:gd name="T4" fmla="*/ 110 w 166"/>
              <a:gd name="T5" fmla="*/ 52 h 170"/>
              <a:gd name="T6" fmla="*/ 100 w 166"/>
              <a:gd name="T7" fmla="*/ 47 h 170"/>
              <a:gd name="T8" fmla="*/ 94 w 166"/>
              <a:gd name="T9" fmla="*/ 47 h 170"/>
              <a:gd name="T10" fmla="*/ 83 w 166"/>
              <a:gd name="T11" fmla="*/ 33 h 170"/>
              <a:gd name="T12" fmla="*/ 88 w 166"/>
              <a:gd name="T13" fmla="*/ 33 h 170"/>
              <a:gd name="T14" fmla="*/ 93 w 166"/>
              <a:gd name="T15" fmla="*/ 29 h 170"/>
              <a:gd name="T16" fmla="*/ 86 w 166"/>
              <a:gd name="T17" fmla="*/ 23 h 170"/>
              <a:gd name="T18" fmla="*/ 76 w 166"/>
              <a:gd name="T19" fmla="*/ 23 h 170"/>
              <a:gd name="T20" fmla="*/ 54 w 166"/>
              <a:gd name="T21" fmla="*/ 0 h 170"/>
              <a:gd name="T22" fmla="*/ 50 w 166"/>
              <a:gd name="T23" fmla="*/ 2 h 170"/>
              <a:gd name="T24" fmla="*/ 47 w 166"/>
              <a:gd name="T25" fmla="*/ 5 h 170"/>
              <a:gd name="T26" fmla="*/ 52 w 166"/>
              <a:gd name="T27" fmla="*/ 15 h 170"/>
              <a:gd name="T28" fmla="*/ 68 w 166"/>
              <a:gd name="T29" fmla="*/ 46 h 170"/>
              <a:gd name="T30" fmla="*/ 78 w 166"/>
              <a:gd name="T31" fmla="*/ 73 h 170"/>
              <a:gd name="T32" fmla="*/ 69 w 166"/>
              <a:gd name="T33" fmla="*/ 76 h 170"/>
              <a:gd name="T34" fmla="*/ 27 w 166"/>
              <a:gd name="T35" fmla="*/ 79 h 170"/>
              <a:gd name="T36" fmla="*/ 19 w 166"/>
              <a:gd name="T37" fmla="*/ 69 h 170"/>
              <a:gd name="T38" fmla="*/ 11 w 166"/>
              <a:gd name="T39" fmla="*/ 60 h 170"/>
              <a:gd name="T40" fmla="*/ 4 w 166"/>
              <a:gd name="T41" fmla="*/ 58 h 170"/>
              <a:gd name="T42" fmla="*/ 0 w 166"/>
              <a:gd name="T43" fmla="*/ 59 h 170"/>
              <a:gd name="T44" fmla="*/ 8 w 166"/>
              <a:gd name="T45" fmla="*/ 85 h 170"/>
              <a:gd name="T46" fmla="*/ 0 w 166"/>
              <a:gd name="T47" fmla="*/ 111 h 170"/>
              <a:gd name="T48" fmla="*/ 4 w 166"/>
              <a:gd name="T49" fmla="*/ 112 h 170"/>
              <a:gd name="T50" fmla="*/ 11 w 166"/>
              <a:gd name="T51" fmla="*/ 111 h 170"/>
              <a:gd name="T52" fmla="*/ 19 w 166"/>
              <a:gd name="T53" fmla="*/ 101 h 170"/>
              <a:gd name="T54" fmla="*/ 27 w 166"/>
              <a:gd name="T55" fmla="*/ 91 h 170"/>
              <a:gd name="T56" fmla="*/ 56 w 166"/>
              <a:gd name="T57" fmla="*/ 94 h 170"/>
              <a:gd name="T58" fmla="*/ 75 w 166"/>
              <a:gd name="T59" fmla="*/ 95 h 170"/>
              <a:gd name="T60" fmla="*/ 78 w 166"/>
              <a:gd name="T61" fmla="*/ 97 h 170"/>
              <a:gd name="T62" fmla="*/ 68 w 166"/>
              <a:gd name="T63" fmla="*/ 124 h 170"/>
              <a:gd name="T64" fmla="*/ 52 w 166"/>
              <a:gd name="T65" fmla="*/ 155 h 170"/>
              <a:gd name="T66" fmla="*/ 47 w 166"/>
              <a:gd name="T67" fmla="*/ 165 h 170"/>
              <a:gd name="T68" fmla="*/ 50 w 166"/>
              <a:gd name="T69" fmla="*/ 168 h 170"/>
              <a:gd name="T70" fmla="*/ 54 w 166"/>
              <a:gd name="T71" fmla="*/ 170 h 170"/>
              <a:gd name="T72" fmla="*/ 76 w 166"/>
              <a:gd name="T73" fmla="*/ 147 h 170"/>
              <a:gd name="T74" fmla="*/ 86 w 166"/>
              <a:gd name="T75" fmla="*/ 147 h 170"/>
              <a:gd name="T76" fmla="*/ 93 w 166"/>
              <a:gd name="T77" fmla="*/ 142 h 170"/>
              <a:gd name="T78" fmla="*/ 88 w 166"/>
              <a:gd name="T79" fmla="*/ 137 h 170"/>
              <a:gd name="T80" fmla="*/ 83 w 166"/>
              <a:gd name="T81" fmla="*/ 137 h 170"/>
              <a:gd name="T82" fmla="*/ 94 w 166"/>
              <a:gd name="T83" fmla="*/ 123 h 170"/>
              <a:gd name="T84" fmla="*/ 100 w 166"/>
              <a:gd name="T85" fmla="*/ 123 h 170"/>
              <a:gd name="T86" fmla="*/ 110 w 166"/>
              <a:gd name="T87" fmla="*/ 118 h 170"/>
              <a:gd name="T88" fmla="*/ 105 w 166"/>
              <a:gd name="T89" fmla="*/ 113 h 170"/>
              <a:gd name="T90" fmla="*/ 101 w 166"/>
              <a:gd name="T91" fmla="*/ 113 h 170"/>
              <a:gd name="T92" fmla="*/ 117 w 166"/>
              <a:gd name="T93" fmla="*/ 94 h 170"/>
              <a:gd name="T94" fmla="*/ 139 w 166"/>
              <a:gd name="T95" fmla="*/ 94 h 170"/>
              <a:gd name="T96" fmla="*/ 166 w 166"/>
              <a:gd name="T97" fmla="*/ 85 h 170"/>
              <a:gd name="T98" fmla="*/ 155 w 166"/>
              <a:gd name="T99" fmla="*/ 79 h 170"/>
              <a:gd name="T100" fmla="*/ 139 w 166"/>
              <a:gd name="T101" fmla="*/ 76 h 170"/>
              <a:gd name="T102" fmla="*/ 117 w 166"/>
              <a:gd name="T103" fmla="*/ 76 h 170"/>
              <a:gd name="T104" fmla="*/ 101 w 166"/>
              <a:gd name="T105" fmla="*/ 57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6" h="170">
                <a:moveTo>
                  <a:pt x="101" y="57"/>
                </a:moveTo>
                <a:cubicBezTo>
                  <a:pt x="105" y="57"/>
                  <a:pt x="105" y="57"/>
                  <a:pt x="105" y="57"/>
                </a:cubicBezTo>
                <a:cubicBezTo>
                  <a:pt x="109" y="57"/>
                  <a:pt x="110" y="55"/>
                  <a:pt x="110" y="52"/>
                </a:cubicBezTo>
                <a:cubicBezTo>
                  <a:pt x="110" y="49"/>
                  <a:pt x="107" y="47"/>
                  <a:pt x="100" y="47"/>
                </a:cubicBezTo>
                <a:cubicBezTo>
                  <a:pt x="94" y="47"/>
                  <a:pt x="94" y="47"/>
                  <a:pt x="94" y="47"/>
                </a:cubicBezTo>
                <a:cubicBezTo>
                  <a:pt x="83" y="33"/>
                  <a:pt x="83" y="33"/>
                  <a:pt x="83" y="33"/>
                </a:cubicBezTo>
                <a:cubicBezTo>
                  <a:pt x="88" y="33"/>
                  <a:pt x="88" y="33"/>
                  <a:pt x="88" y="33"/>
                </a:cubicBezTo>
                <a:cubicBezTo>
                  <a:pt x="91" y="33"/>
                  <a:pt x="93" y="32"/>
                  <a:pt x="93" y="29"/>
                </a:cubicBezTo>
                <a:cubicBezTo>
                  <a:pt x="93" y="25"/>
                  <a:pt x="91" y="23"/>
                  <a:pt x="86" y="23"/>
                </a:cubicBezTo>
                <a:cubicBezTo>
                  <a:pt x="76" y="23"/>
                  <a:pt x="76" y="23"/>
                  <a:pt x="76" y="23"/>
                </a:cubicBezTo>
                <a:cubicBezTo>
                  <a:pt x="64" y="8"/>
                  <a:pt x="57" y="0"/>
                  <a:pt x="54" y="0"/>
                </a:cubicBezTo>
                <a:cubicBezTo>
                  <a:pt x="53" y="0"/>
                  <a:pt x="51" y="1"/>
                  <a:pt x="50" y="2"/>
                </a:cubicBezTo>
                <a:cubicBezTo>
                  <a:pt x="48" y="3"/>
                  <a:pt x="47" y="4"/>
                  <a:pt x="47" y="5"/>
                </a:cubicBezTo>
                <a:cubicBezTo>
                  <a:pt x="47" y="7"/>
                  <a:pt x="49" y="10"/>
                  <a:pt x="52" y="15"/>
                </a:cubicBezTo>
                <a:cubicBezTo>
                  <a:pt x="56" y="21"/>
                  <a:pt x="61" y="31"/>
                  <a:pt x="68" y="46"/>
                </a:cubicBezTo>
                <a:cubicBezTo>
                  <a:pt x="74" y="61"/>
                  <a:pt x="78" y="70"/>
                  <a:pt x="78" y="73"/>
                </a:cubicBezTo>
                <a:cubicBezTo>
                  <a:pt x="78" y="75"/>
                  <a:pt x="75" y="76"/>
                  <a:pt x="69" y="76"/>
                </a:cubicBezTo>
                <a:cubicBezTo>
                  <a:pt x="49" y="76"/>
                  <a:pt x="35" y="77"/>
                  <a:pt x="27" y="79"/>
                </a:cubicBezTo>
                <a:cubicBezTo>
                  <a:pt x="26" y="78"/>
                  <a:pt x="23" y="75"/>
                  <a:pt x="19" y="69"/>
                </a:cubicBezTo>
                <a:cubicBezTo>
                  <a:pt x="15" y="64"/>
                  <a:pt x="13" y="61"/>
                  <a:pt x="11" y="60"/>
                </a:cubicBezTo>
                <a:cubicBezTo>
                  <a:pt x="10" y="59"/>
                  <a:pt x="7" y="58"/>
                  <a:pt x="4" y="58"/>
                </a:cubicBezTo>
                <a:cubicBezTo>
                  <a:pt x="2" y="58"/>
                  <a:pt x="0" y="58"/>
                  <a:pt x="0" y="59"/>
                </a:cubicBezTo>
                <a:cubicBezTo>
                  <a:pt x="0" y="61"/>
                  <a:pt x="2" y="70"/>
                  <a:pt x="8" y="85"/>
                </a:cubicBezTo>
                <a:cubicBezTo>
                  <a:pt x="2" y="99"/>
                  <a:pt x="0" y="107"/>
                  <a:pt x="0" y="111"/>
                </a:cubicBezTo>
                <a:cubicBezTo>
                  <a:pt x="0" y="112"/>
                  <a:pt x="2" y="112"/>
                  <a:pt x="4" y="112"/>
                </a:cubicBezTo>
                <a:cubicBezTo>
                  <a:pt x="7" y="112"/>
                  <a:pt x="10" y="112"/>
                  <a:pt x="11" y="111"/>
                </a:cubicBezTo>
                <a:cubicBezTo>
                  <a:pt x="13" y="110"/>
                  <a:pt x="15" y="106"/>
                  <a:pt x="19" y="101"/>
                </a:cubicBezTo>
                <a:cubicBezTo>
                  <a:pt x="23" y="95"/>
                  <a:pt x="26" y="92"/>
                  <a:pt x="27" y="91"/>
                </a:cubicBezTo>
                <a:cubicBezTo>
                  <a:pt x="35" y="93"/>
                  <a:pt x="45" y="94"/>
                  <a:pt x="56" y="94"/>
                </a:cubicBezTo>
                <a:cubicBezTo>
                  <a:pt x="67" y="94"/>
                  <a:pt x="74" y="94"/>
                  <a:pt x="75" y="95"/>
                </a:cubicBezTo>
                <a:cubicBezTo>
                  <a:pt x="77" y="95"/>
                  <a:pt x="78" y="96"/>
                  <a:pt x="78" y="97"/>
                </a:cubicBezTo>
                <a:cubicBezTo>
                  <a:pt x="78" y="100"/>
                  <a:pt x="74" y="109"/>
                  <a:pt x="68" y="124"/>
                </a:cubicBezTo>
                <a:cubicBezTo>
                  <a:pt x="61" y="139"/>
                  <a:pt x="56" y="149"/>
                  <a:pt x="52" y="155"/>
                </a:cubicBezTo>
                <a:cubicBezTo>
                  <a:pt x="49" y="160"/>
                  <a:pt x="47" y="163"/>
                  <a:pt x="47" y="165"/>
                </a:cubicBezTo>
                <a:cubicBezTo>
                  <a:pt x="47" y="166"/>
                  <a:pt x="48" y="167"/>
                  <a:pt x="50" y="168"/>
                </a:cubicBezTo>
                <a:cubicBezTo>
                  <a:pt x="51" y="170"/>
                  <a:pt x="53" y="170"/>
                  <a:pt x="54" y="170"/>
                </a:cubicBezTo>
                <a:cubicBezTo>
                  <a:pt x="57" y="170"/>
                  <a:pt x="64" y="162"/>
                  <a:pt x="76" y="147"/>
                </a:cubicBezTo>
                <a:cubicBezTo>
                  <a:pt x="86" y="147"/>
                  <a:pt x="86" y="147"/>
                  <a:pt x="86" y="147"/>
                </a:cubicBezTo>
                <a:cubicBezTo>
                  <a:pt x="91" y="147"/>
                  <a:pt x="93" y="145"/>
                  <a:pt x="93" y="142"/>
                </a:cubicBezTo>
                <a:cubicBezTo>
                  <a:pt x="93" y="138"/>
                  <a:pt x="91" y="137"/>
                  <a:pt x="88" y="137"/>
                </a:cubicBezTo>
                <a:cubicBezTo>
                  <a:pt x="83" y="137"/>
                  <a:pt x="83" y="137"/>
                  <a:pt x="83" y="137"/>
                </a:cubicBezTo>
                <a:cubicBezTo>
                  <a:pt x="94" y="123"/>
                  <a:pt x="94" y="123"/>
                  <a:pt x="94" y="123"/>
                </a:cubicBezTo>
                <a:cubicBezTo>
                  <a:pt x="100" y="123"/>
                  <a:pt x="100" y="123"/>
                  <a:pt x="100" y="123"/>
                </a:cubicBezTo>
                <a:cubicBezTo>
                  <a:pt x="107" y="123"/>
                  <a:pt x="110" y="121"/>
                  <a:pt x="110" y="118"/>
                </a:cubicBezTo>
                <a:cubicBezTo>
                  <a:pt x="110" y="115"/>
                  <a:pt x="109" y="113"/>
                  <a:pt x="105" y="113"/>
                </a:cubicBezTo>
                <a:cubicBezTo>
                  <a:pt x="101" y="113"/>
                  <a:pt x="101" y="113"/>
                  <a:pt x="101" y="113"/>
                </a:cubicBezTo>
                <a:cubicBezTo>
                  <a:pt x="117" y="94"/>
                  <a:pt x="117" y="94"/>
                  <a:pt x="117" y="94"/>
                </a:cubicBezTo>
                <a:cubicBezTo>
                  <a:pt x="139" y="94"/>
                  <a:pt x="139" y="94"/>
                  <a:pt x="139" y="94"/>
                </a:cubicBezTo>
                <a:cubicBezTo>
                  <a:pt x="157" y="94"/>
                  <a:pt x="166" y="91"/>
                  <a:pt x="166" y="85"/>
                </a:cubicBezTo>
                <a:cubicBezTo>
                  <a:pt x="166" y="82"/>
                  <a:pt x="163" y="80"/>
                  <a:pt x="155" y="79"/>
                </a:cubicBezTo>
                <a:cubicBezTo>
                  <a:pt x="148" y="77"/>
                  <a:pt x="142" y="76"/>
                  <a:pt x="139" y="76"/>
                </a:cubicBezTo>
                <a:cubicBezTo>
                  <a:pt x="117" y="76"/>
                  <a:pt x="117" y="76"/>
                  <a:pt x="117" y="76"/>
                </a:cubicBezTo>
                <a:lnTo>
                  <a:pt x="101" y="57"/>
                </a:lnTo>
                <a:close/>
              </a:path>
            </a:pathLst>
          </a:custGeom>
          <a:gradFill>
            <a:gsLst>
              <a:gs pos="0">
                <a:srgbClr val="C00000"/>
              </a:gs>
              <a:gs pos="100000">
                <a:srgbClr val="FF0000"/>
              </a:gs>
            </a:gsLst>
            <a:lin ang="5400000" scaled="1"/>
          </a:gradFill>
          <a:ln>
            <a:noFill/>
          </a:ln>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 name="文本框 4"/>
          <p:cNvSpPr txBox="1"/>
          <p:nvPr/>
        </p:nvSpPr>
        <p:spPr>
          <a:xfrm>
            <a:off x="9756076" y="3584805"/>
            <a:ext cx="2361519" cy="722296"/>
          </a:xfrm>
          <a:prstGeom prst="rect">
            <a:avLst/>
          </a:prstGeom>
          <a:noFill/>
        </p:spPr>
        <p:txBody>
          <a:bodyPr wrap="square" rtlCol="0">
            <a:spAutoFit/>
          </a:bodyPr>
          <a:lstStyle/>
          <a:p>
            <a:pPr algn="ctr">
              <a:lnSpc>
                <a:spcPct val="130000"/>
              </a:lnSpc>
            </a:pPr>
            <a:r>
              <a:rPr lang="zh-CN" altLang="en-US" sz="104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之间点击添加正文、温提示正文行距在</a:t>
            </a:r>
            <a:r>
              <a:rPr lang="en-US" altLang="zh-CN" sz="104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a:t>
            </a:r>
          </a:p>
        </p:txBody>
      </p:sp>
      <p:sp>
        <p:nvSpPr>
          <p:cNvPr id="6" name="矩形 5"/>
          <p:cNvSpPr/>
          <p:nvPr/>
        </p:nvSpPr>
        <p:spPr>
          <a:xfrm>
            <a:off x="9818904" y="3215578"/>
            <a:ext cx="1210238" cy="399995"/>
          </a:xfrm>
          <a:prstGeom prst="rect">
            <a:avLst/>
          </a:prstGeom>
        </p:spPr>
        <p:txBody>
          <a:bodyPr wrap="none">
            <a:spAutoFit/>
          </a:bodyPr>
          <a:lstStyle/>
          <a:p>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grpSp>
        <p:nvGrpSpPr>
          <p:cNvPr id="7" name="组合 6"/>
          <p:cNvGrpSpPr/>
          <p:nvPr/>
        </p:nvGrpSpPr>
        <p:grpSpPr>
          <a:xfrm>
            <a:off x="5420447" y="3247910"/>
            <a:ext cx="2361519" cy="2712558"/>
            <a:chOff x="5420252" y="3247857"/>
            <a:chExt cx="2362202" cy="2713342"/>
          </a:xfrm>
        </p:grpSpPr>
        <p:sp>
          <p:nvSpPr>
            <p:cNvPr id="8" name="椭圆 7"/>
            <p:cNvSpPr/>
            <p:nvPr/>
          </p:nvSpPr>
          <p:spPr>
            <a:xfrm rot="10800000">
              <a:off x="6302905" y="3247857"/>
              <a:ext cx="685800" cy="685800"/>
            </a:xfrm>
            <a:prstGeom prst="ellips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cxnSp>
          <p:nvCxnSpPr>
            <p:cNvPr id="9" name="直接连接符 8"/>
            <p:cNvCxnSpPr/>
            <p:nvPr/>
          </p:nvCxnSpPr>
          <p:spPr>
            <a:xfrm rot="10800000">
              <a:off x="6623484" y="3727734"/>
              <a:ext cx="0" cy="498620"/>
            </a:xfrm>
            <a:prstGeom prst="line">
              <a:avLst/>
            </a:prstGeom>
            <a:ln w="1270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5420252" y="5469127"/>
              <a:ext cx="2362202" cy="492072"/>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11" name="矩形 10"/>
            <p:cNvSpPr/>
            <p:nvPr/>
          </p:nvSpPr>
          <p:spPr>
            <a:xfrm>
              <a:off x="6024728" y="4902693"/>
              <a:ext cx="1210588" cy="400110"/>
            </a:xfrm>
            <a:prstGeom prst="rect">
              <a:avLst/>
            </a:prstGeom>
          </p:spPr>
          <p:txBody>
            <a:bodyPr wrap="none">
              <a:spAutoFit/>
            </a:bodyPr>
            <a:lstStyle/>
            <a:p>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12" name="文本框 11"/>
            <p:cNvSpPr txBox="1"/>
            <p:nvPr/>
          </p:nvSpPr>
          <p:spPr>
            <a:xfrm>
              <a:off x="6307897" y="4402941"/>
              <a:ext cx="917504" cy="523243"/>
            </a:xfrm>
            <a:prstGeom prst="rect">
              <a:avLst/>
            </a:prstGeom>
            <a:noFill/>
          </p:spPr>
          <p:txBody>
            <a:bodyPr wrap="none" rtlCol="0">
              <a:spAutoFit/>
            </a:bodyPr>
            <a:lstStyle/>
            <a:p>
              <a:r>
                <a:rPr lang="en-US" altLang="zh-CN" sz="2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25%</a:t>
              </a:r>
              <a:endParaRPr lang="zh-CN" altLang="en-US" sz="279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13" name="组合 12"/>
            <p:cNvGrpSpPr/>
            <p:nvPr/>
          </p:nvGrpSpPr>
          <p:grpSpPr>
            <a:xfrm>
              <a:off x="6504516" y="3470901"/>
              <a:ext cx="282576" cy="239712"/>
              <a:chOff x="6791325" y="3867151"/>
              <a:chExt cx="282576" cy="239712"/>
            </a:xfrm>
            <a:solidFill>
              <a:schemeClr val="bg1"/>
            </a:solidFill>
          </p:grpSpPr>
          <p:sp>
            <p:nvSpPr>
              <p:cNvPr id="14" name="Freeform 103"/>
              <p:cNvSpPr/>
              <p:nvPr/>
            </p:nvSpPr>
            <p:spPr bwMode="auto">
              <a:xfrm>
                <a:off x="6889750" y="3916363"/>
                <a:ext cx="39688" cy="58738"/>
              </a:xfrm>
              <a:custGeom>
                <a:avLst/>
                <a:gdLst>
                  <a:gd name="T0" fmla="*/ 14 w 25"/>
                  <a:gd name="T1" fmla="*/ 33 h 37"/>
                  <a:gd name="T2" fmla="*/ 25 w 25"/>
                  <a:gd name="T3" fmla="*/ 14 h 37"/>
                  <a:gd name="T4" fmla="*/ 21 w 25"/>
                  <a:gd name="T5" fmla="*/ 0 h 37"/>
                  <a:gd name="T6" fmla="*/ 0 w 25"/>
                  <a:gd name="T7" fmla="*/ 37 h 37"/>
                  <a:gd name="T8" fmla="*/ 14 w 25"/>
                  <a:gd name="T9" fmla="*/ 33 h 37"/>
                </a:gdLst>
                <a:ahLst/>
                <a:cxnLst>
                  <a:cxn ang="0">
                    <a:pos x="T0" y="T1"/>
                  </a:cxn>
                  <a:cxn ang="0">
                    <a:pos x="T2" y="T3"/>
                  </a:cxn>
                  <a:cxn ang="0">
                    <a:pos x="T4" y="T5"/>
                  </a:cxn>
                  <a:cxn ang="0">
                    <a:pos x="T6" y="T7"/>
                  </a:cxn>
                  <a:cxn ang="0">
                    <a:pos x="T8" y="T9"/>
                  </a:cxn>
                </a:cxnLst>
                <a:rect l="0" t="0" r="r" b="b"/>
                <a:pathLst>
                  <a:path w="25" h="37">
                    <a:moveTo>
                      <a:pt x="14" y="33"/>
                    </a:moveTo>
                    <a:lnTo>
                      <a:pt x="25" y="14"/>
                    </a:lnTo>
                    <a:lnTo>
                      <a:pt x="21" y="0"/>
                    </a:lnTo>
                    <a:lnTo>
                      <a:pt x="0" y="37"/>
                    </a:lnTo>
                    <a:lnTo>
                      <a:pt x="14"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5" name="Freeform 104"/>
              <p:cNvSpPr/>
              <p:nvPr/>
            </p:nvSpPr>
            <p:spPr bwMode="auto">
              <a:xfrm>
                <a:off x="6907213" y="3903663"/>
                <a:ext cx="166688" cy="203200"/>
              </a:xfrm>
              <a:custGeom>
                <a:avLst/>
                <a:gdLst>
                  <a:gd name="T0" fmla="*/ 159 w 173"/>
                  <a:gd name="T1" fmla="*/ 53 h 209"/>
                  <a:gd name="T2" fmla="*/ 66 w 173"/>
                  <a:gd name="T3" fmla="*/ 0 h 209"/>
                  <a:gd name="T4" fmla="*/ 72 w 173"/>
                  <a:gd name="T5" fmla="*/ 24 h 209"/>
                  <a:gd name="T6" fmla="*/ 150 w 173"/>
                  <a:gd name="T7" fmla="*/ 69 h 209"/>
                  <a:gd name="T8" fmla="*/ 152 w 173"/>
                  <a:gd name="T9" fmla="*/ 74 h 209"/>
                  <a:gd name="T10" fmla="*/ 105 w 173"/>
                  <a:gd name="T11" fmla="*/ 155 h 209"/>
                  <a:gd name="T12" fmla="*/ 80 w 173"/>
                  <a:gd name="T13" fmla="*/ 141 h 209"/>
                  <a:gd name="T14" fmla="*/ 66 w 173"/>
                  <a:gd name="T15" fmla="*/ 148 h 209"/>
                  <a:gd name="T16" fmla="*/ 0 w 173"/>
                  <a:gd name="T17" fmla="*/ 165 h 209"/>
                  <a:gd name="T18" fmla="*/ 71 w 173"/>
                  <a:gd name="T19" fmla="*/ 206 h 209"/>
                  <a:gd name="T20" fmla="*/ 82 w 173"/>
                  <a:gd name="T21" fmla="*/ 209 h 209"/>
                  <a:gd name="T22" fmla="*/ 101 w 173"/>
                  <a:gd name="T23" fmla="*/ 198 h 209"/>
                  <a:gd name="T24" fmla="*/ 167 w 173"/>
                  <a:gd name="T25" fmla="*/ 83 h 209"/>
                  <a:gd name="T26" fmla="*/ 159 w 173"/>
                  <a:gd name="T27" fmla="*/ 5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3" h="209">
                    <a:moveTo>
                      <a:pt x="159" y="53"/>
                    </a:moveTo>
                    <a:cubicBezTo>
                      <a:pt x="66" y="0"/>
                      <a:pt x="66" y="0"/>
                      <a:pt x="66" y="0"/>
                    </a:cubicBezTo>
                    <a:cubicBezTo>
                      <a:pt x="72" y="24"/>
                      <a:pt x="72" y="24"/>
                      <a:pt x="72" y="24"/>
                    </a:cubicBezTo>
                    <a:cubicBezTo>
                      <a:pt x="150" y="69"/>
                      <a:pt x="150" y="69"/>
                      <a:pt x="150" y="69"/>
                    </a:cubicBezTo>
                    <a:cubicBezTo>
                      <a:pt x="152" y="70"/>
                      <a:pt x="153" y="72"/>
                      <a:pt x="152" y="74"/>
                    </a:cubicBezTo>
                    <a:cubicBezTo>
                      <a:pt x="105" y="155"/>
                      <a:pt x="105" y="155"/>
                      <a:pt x="105" y="155"/>
                    </a:cubicBezTo>
                    <a:cubicBezTo>
                      <a:pt x="80" y="141"/>
                      <a:pt x="80" y="141"/>
                      <a:pt x="80" y="141"/>
                    </a:cubicBezTo>
                    <a:cubicBezTo>
                      <a:pt x="76" y="144"/>
                      <a:pt x="71" y="146"/>
                      <a:pt x="66" y="148"/>
                    </a:cubicBezTo>
                    <a:cubicBezTo>
                      <a:pt x="0" y="165"/>
                      <a:pt x="0" y="165"/>
                      <a:pt x="0" y="165"/>
                    </a:cubicBezTo>
                    <a:cubicBezTo>
                      <a:pt x="71" y="206"/>
                      <a:pt x="71" y="206"/>
                      <a:pt x="71" y="206"/>
                    </a:cubicBezTo>
                    <a:cubicBezTo>
                      <a:pt x="74" y="208"/>
                      <a:pt x="78" y="209"/>
                      <a:pt x="82" y="209"/>
                    </a:cubicBezTo>
                    <a:cubicBezTo>
                      <a:pt x="89" y="209"/>
                      <a:pt x="97" y="205"/>
                      <a:pt x="101" y="198"/>
                    </a:cubicBezTo>
                    <a:cubicBezTo>
                      <a:pt x="167" y="83"/>
                      <a:pt x="167" y="83"/>
                      <a:pt x="167" y="83"/>
                    </a:cubicBezTo>
                    <a:cubicBezTo>
                      <a:pt x="173" y="73"/>
                      <a:pt x="170" y="60"/>
                      <a:pt x="159"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6" name="Freeform 105"/>
              <p:cNvSpPr>
                <a:spLocks noEditPoints="1"/>
              </p:cNvSpPr>
              <p:nvPr/>
            </p:nvSpPr>
            <p:spPr bwMode="auto">
              <a:xfrm>
                <a:off x="6791325" y="3867151"/>
                <a:ext cx="193675" cy="196850"/>
              </a:xfrm>
              <a:custGeom>
                <a:avLst/>
                <a:gdLst>
                  <a:gd name="T0" fmla="*/ 197 w 200"/>
                  <a:gd name="T1" fmla="*/ 144 h 203"/>
                  <a:gd name="T2" fmla="*/ 163 w 200"/>
                  <a:gd name="T3" fmla="*/ 16 h 203"/>
                  <a:gd name="T4" fmla="*/ 142 w 200"/>
                  <a:gd name="T5" fmla="*/ 0 h 203"/>
                  <a:gd name="T6" fmla="*/ 142 w 200"/>
                  <a:gd name="T7" fmla="*/ 0 h 203"/>
                  <a:gd name="T8" fmla="*/ 136 w 200"/>
                  <a:gd name="T9" fmla="*/ 1 h 203"/>
                  <a:gd name="T10" fmla="*/ 18 w 200"/>
                  <a:gd name="T11" fmla="*/ 32 h 203"/>
                  <a:gd name="T12" fmla="*/ 3 w 200"/>
                  <a:gd name="T13" fmla="*/ 59 h 203"/>
                  <a:gd name="T14" fmla="*/ 37 w 200"/>
                  <a:gd name="T15" fmla="*/ 187 h 203"/>
                  <a:gd name="T16" fmla="*/ 58 w 200"/>
                  <a:gd name="T17" fmla="*/ 203 h 203"/>
                  <a:gd name="T18" fmla="*/ 64 w 200"/>
                  <a:gd name="T19" fmla="*/ 203 h 203"/>
                  <a:gd name="T20" fmla="*/ 182 w 200"/>
                  <a:gd name="T21" fmla="*/ 171 h 203"/>
                  <a:gd name="T22" fmla="*/ 197 w 200"/>
                  <a:gd name="T23" fmla="*/ 144 h 203"/>
                  <a:gd name="T24" fmla="*/ 44 w 200"/>
                  <a:gd name="T25" fmla="*/ 144 h 203"/>
                  <a:gd name="T26" fmla="*/ 20 w 200"/>
                  <a:gd name="T27" fmla="*/ 54 h 203"/>
                  <a:gd name="T28" fmla="*/ 20 w 200"/>
                  <a:gd name="T29" fmla="*/ 51 h 203"/>
                  <a:gd name="T30" fmla="*/ 23 w 200"/>
                  <a:gd name="T31" fmla="*/ 49 h 203"/>
                  <a:gd name="T32" fmla="*/ 141 w 200"/>
                  <a:gd name="T33" fmla="*/ 18 h 203"/>
                  <a:gd name="T34" fmla="*/ 142 w 200"/>
                  <a:gd name="T35" fmla="*/ 17 h 203"/>
                  <a:gd name="T36" fmla="*/ 146 w 200"/>
                  <a:gd name="T37" fmla="*/ 21 h 203"/>
                  <a:gd name="T38" fmla="*/ 170 w 200"/>
                  <a:gd name="T39" fmla="*/ 110 h 203"/>
                  <a:gd name="T40" fmla="*/ 44 w 200"/>
                  <a:gd name="T41" fmla="*/ 14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0" h="203">
                    <a:moveTo>
                      <a:pt x="197" y="144"/>
                    </a:moveTo>
                    <a:cubicBezTo>
                      <a:pt x="163" y="16"/>
                      <a:pt x="163" y="16"/>
                      <a:pt x="163" y="16"/>
                    </a:cubicBezTo>
                    <a:cubicBezTo>
                      <a:pt x="160" y="6"/>
                      <a:pt x="151" y="0"/>
                      <a:pt x="142" y="0"/>
                    </a:cubicBezTo>
                    <a:cubicBezTo>
                      <a:pt x="142" y="0"/>
                      <a:pt x="142" y="0"/>
                      <a:pt x="142" y="0"/>
                    </a:cubicBezTo>
                    <a:cubicBezTo>
                      <a:pt x="140" y="0"/>
                      <a:pt x="138" y="0"/>
                      <a:pt x="136" y="1"/>
                    </a:cubicBezTo>
                    <a:cubicBezTo>
                      <a:pt x="18" y="32"/>
                      <a:pt x="18" y="32"/>
                      <a:pt x="18" y="32"/>
                    </a:cubicBezTo>
                    <a:cubicBezTo>
                      <a:pt x="6" y="35"/>
                      <a:pt x="0" y="47"/>
                      <a:pt x="3" y="59"/>
                    </a:cubicBezTo>
                    <a:cubicBezTo>
                      <a:pt x="37" y="187"/>
                      <a:pt x="37" y="187"/>
                      <a:pt x="37" y="187"/>
                    </a:cubicBezTo>
                    <a:cubicBezTo>
                      <a:pt x="40" y="197"/>
                      <a:pt x="48" y="203"/>
                      <a:pt x="58" y="203"/>
                    </a:cubicBezTo>
                    <a:cubicBezTo>
                      <a:pt x="60" y="203"/>
                      <a:pt x="62" y="203"/>
                      <a:pt x="64" y="203"/>
                    </a:cubicBezTo>
                    <a:cubicBezTo>
                      <a:pt x="182" y="171"/>
                      <a:pt x="182" y="171"/>
                      <a:pt x="182" y="171"/>
                    </a:cubicBezTo>
                    <a:cubicBezTo>
                      <a:pt x="194" y="168"/>
                      <a:pt x="200" y="156"/>
                      <a:pt x="197" y="144"/>
                    </a:cubicBezTo>
                    <a:close/>
                    <a:moveTo>
                      <a:pt x="44" y="144"/>
                    </a:moveTo>
                    <a:cubicBezTo>
                      <a:pt x="20" y="54"/>
                      <a:pt x="20" y="54"/>
                      <a:pt x="20" y="54"/>
                    </a:cubicBezTo>
                    <a:cubicBezTo>
                      <a:pt x="19" y="53"/>
                      <a:pt x="20" y="52"/>
                      <a:pt x="20" y="51"/>
                    </a:cubicBezTo>
                    <a:cubicBezTo>
                      <a:pt x="21" y="51"/>
                      <a:pt x="21" y="50"/>
                      <a:pt x="23" y="49"/>
                    </a:cubicBezTo>
                    <a:cubicBezTo>
                      <a:pt x="141" y="18"/>
                      <a:pt x="141" y="18"/>
                      <a:pt x="141" y="18"/>
                    </a:cubicBezTo>
                    <a:cubicBezTo>
                      <a:pt x="141" y="18"/>
                      <a:pt x="142" y="17"/>
                      <a:pt x="142" y="17"/>
                    </a:cubicBezTo>
                    <a:cubicBezTo>
                      <a:pt x="143" y="17"/>
                      <a:pt x="145" y="18"/>
                      <a:pt x="146" y="21"/>
                    </a:cubicBezTo>
                    <a:cubicBezTo>
                      <a:pt x="170" y="110"/>
                      <a:pt x="170" y="110"/>
                      <a:pt x="170" y="110"/>
                    </a:cubicBezTo>
                    <a:lnTo>
                      <a:pt x="44"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grpSp>
        <p:nvGrpSpPr>
          <p:cNvPr id="17" name="组合 16"/>
          <p:cNvGrpSpPr/>
          <p:nvPr/>
        </p:nvGrpSpPr>
        <p:grpSpPr>
          <a:xfrm>
            <a:off x="1230228" y="1630112"/>
            <a:ext cx="2361519" cy="2751113"/>
            <a:chOff x="1228820" y="1629591"/>
            <a:chExt cx="2362202" cy="2751909"/>
          </a:xfrm>
        </p:grpSpPr>
        <p:sp>
          <p:nvSpPr>
            <p:cNvPr id="18" name="椭圆 17"/>
            <p:cNvSpPr/>
            <p:nvPr/>
          </p:nvSpPr>
          <p:spPr>
            <a:xfrm>
              <a:off x="2082800" y="3695700"/>
              <a:ext cx="685800" cy="685800"/>
            </a:xfrm>
            <a:prstGeom prst="ellips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9" name="文本框 18"/>
            <p:cNvSpPr txBox="1"/>
            <p:nvPr/>
          </p:nvSpPr>
          <p:spPr>
            <a:xfrm>
              <a:off x="1228820" y="2666398"/>
              <a:ext cx="2362202" cy="492072"/>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20" name="矩形 19"/>
            <p:cNvSpPr/>
            <p:nvPr/>
          </p:nvSpPr>
          <p:spPr>
            <a:xfrm>
              <a:off x="1291666" y="2133781"/>
              <a:ext cx="1210588" cy="400110"/>
            </a:xfrm>
            <a:prstGeom prst="rect">
              <a:avLst/>
            </a:prstGeom>
          </p:spPr>
          <p:txBody>
            <a:bodyPr wrap="none">
              <a:spAutoFit/>
            </a:bodyPr>
            <a:lstStyle/>
            <a:p>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cxnSp>
          <p:nvCxnSpPr>
            <p:cNvPr id="21" name="直接连接符 20"/>
            <p:cNvCxnSpPr/>
            <p:nvPr/>
          </p:nvCxnSpPr>
          <p:spPr>
            <a:xfrm>
              <a:off x="2409921" y="3403003"/>
              <a:ext cx="0" cy="498620"/>
            </a:xfrm>
            <a:prstGeom prst="line">
              <a:avLst/>
            </a:prstGeom>
            <a:ln w="1270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082800" y="1629591"/>
              <a:ext cx="917504" cy="523243"/>
            </a:xfrm>
            <a:prstGeom prst="rect">
              <a:avLst/>
            </a:prstGeom>
            <a:noFill/>
          </p:spPr>
          <p:txBody>
            <a:bodyPr wrap="none" rtlCol="0">
              <a:spAutoFit/>
            </a:bodyPr>
            <a:lstStyle/>
            <a:p>
              <a:r>
                <a:rPr lang="en-US" altLang="zh-CN" sz="2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a:t>
              </a:r>
              <a:endParaRPr lang="zh-CN" altLang="en-US" sz="2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3" name="Freeform 331"/>
            <p:cNvSpPr/>
            <p:nvPr/>
          </p:nvSpPr>
          <p:spPr bwMode="auto">
            <a:xfrm>
              <a:off x="2286000" y="3937000"/>
              <a:ext cx="279400" cy="203200"/>
            </a:xfrm>
            <a:custGeom>
              <a:avLst/>
              <a:gdLst>
                <a:gd name="T0" fmla="*/ 260 w 288"/>
                <a:gd name="T1" fmla="*/ 0 h 210"/>
                <a:gd name="T2" fmla="*/ 232 w 288"/>
                <a:gd name="T3" fmla="*/ 28 h 210"/>
                <a:gd name="T4" fmla="*/ 239 w 288"/>
                <a:gd name="T5" fmla="*/ 46 h 210"/>
                <a:gd name="T6" fmla="*/ 191 w 288"/>
                <a:gd name="T7" fmla="*/ 117 h 210"/>
                <a:gd name="T8" fmla="*/ 183 w 288"/>
                <a:gd name="T9" fmla="*/ 116 h 210"/>
                <a:gd name="T10" fmla="*/ 170 w 288"/>
                <a:gd name="T11" fmla="*/ 119 h 210"/>
                <a:gd name="T12" fmla="*/ 130 w 288"/>
                <a:gd name="T13" fmla="*/ 79 h 210"/>
                <a:gd name="T14" fmla="*/ 133 w 288"/>
                <a:gd name="T15" fmla="*/ 67 h 210"/>
                <a:gd name="T16" fmla="*/ 105 w 288"/>
                <a:gd name="T17" fmla="*/ 39 h 210"/>
                <a:gd name="T18" fmla="*/ 78 w 288"/>
                <a:gd name="T19" fmla="*/ 67 h 210"/>
                <a:gd name="T20" fmla="*/ 84 w 288"/>
                <a:gd name="T21" fmla="*/ 84 h 210"/>
                <a:gd name="T22" fmla="*/ 36 w 288"/>
                <a:gd name="T23" fmla="*/ 156 h 210"/>
                <a:gd name="T24" fmla="*/ 28 w 288"/>
                <a:gd name="T25" fmla="*/ 155 h 210"/>
                <a:gd name="T26" fmla="*/ 0 w 288"/>
                <a:gd name="T27" fmla="*/ 183 h 210"/>
                <a:gd name="T28" fmla="*/ 28 w 288"/>
                <a:gd name="T29" fmla="*/ 210 h 210"/>
                <a:gd name="T30" fmla="*/ 56 w 288"/>
                <a:gd name="T31" fmla="*/ 183 h 210"/>
                <a:gd name="T32" fmla="*/ 50 w 288"/>
                <a:gd name="T33" fmla="*/ 166 h 210"/>
                <a:gd name="T34" fmla="*/ 98 w 288"/>
                <a:gd name="T35" fmla="*/ 94 h 210"/>
                <a:gd name="T36" fmla="*/ 105 w 288"/>
                <a:gd name="T37" fmla="*/ 95 h 210"/>
                <a:gd name="T38" fmla="*/ 118 w 288"/>
                <a:gd name="T39" fmla="*/ 92 h 210"/>
                <a:gd name="T40" fmla="*/ 158 w 288"/>
                <a:gd name="T41" fmla="*/ 132 h 210"/>
                <a:gd name="T42" fmla="*/ 155 w 288"/>
                <a:gd name="T43" fmla="*/ 144 h 210"/>
                <a:gd name="T44" fmla="*/ 183 w 288"/>
                <a:gd name="T45" fmla="*/ 172 h 210"/>
                <a:gd name="T46" fmla="*/ 211 w 288"/>
                <a:gd name="T47" fmla="*/ 144 h 210"/>
                <a:gd name="T48" fmla="*/ 205 w 288"/>
                <a:gd name="T49" fmla="*/ 127 h 210"/>
                <a:gd name="T50" fmla="*/ 253 w 288"/>
                <a:gd name="T51" fmla="*/ 55 h 210"/>
                <a:gd name="T52" fmla="*/ 260 w 288"/>
                <a:gd name="T53" fmla="*/ 56 h 210"/>
                <a:gd name="T54" fmla="*/ 288 w 288"/>
                <a:gd name="T55" fmla="*/ 28 h 210"/>
                <a:gd name="T56" fmla="*/ 260 w 288"/>
                <a:gd name="T5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10">
                  <a:moveTo>
                    <a:pt x="260" y="0"/>
                  </a:moveTo>
                  <a:cubicBezTo>
                    <a:pt x="245" y="0"/>
                    <a:pt x="232" y="12"/>
                    <a:pt x="232" y="28"/>
                  </a:cubicBezTo>
                  <a:cubicBezTo>
                    <a:pt x="232" y="34"/>
                    <a:pt x="235" y="41"/>
                    <a:pt x="239" y="46"/>
                  </a:cubicBezTo>
                  <a:cubicBezTo>
                    <a:pt x="191" y="117"/>
                    <a:pt x="191" y="117"/>
                    <a:pt x="191" y="117"/>
                  </a:cubicBezTo>
                  <a:cubicBezTo>
                    <a:pt x="188" y="116"/>
                    <a:pt x="186" y="116"/>
                    <a:pt x="183" y="116"/>
                  </a:cubicBezTo>
                  <a:cubicBezTo>
                    <a:pt x="178" y="116"/>
                    <a:pt x="174" y="117"/>
                    <a:pt x="170" y="119"/>
                  </a:cubicBezTo>
                  <a:cubicBezTo>
                    <a:pt x="130" y="79"/>
                    <a:pt x="130" y="79"/>
                    <a:pt x="130" y="79"/>
                  </a:cubicBezTo>
                  <a:cubicBezTo>
                    <a:pt x="132" y="76"/>
                    <a:pt x="133" y="71"/>
                    <a:pt x="133" y="67"/>
                  </a:cubicBezTo>
                  <a:cubicBezTo>
                    <a:pt x="133" y="51"/>
                    <a:pt x="121" y="39"/>
                    <a:pt x="105" y="39"/>
                  </a:cubicBezTo>
                  <a:cubicBezTo>
                    <a:pt x="90" y="39"/>
                    <a:pt x="78" y="51"/>
                    <a:pt x="78" y="67"/>
                  </a:cubicBezTo>
                  <a:cubicBezTo>
                    <a:pt x="78" y="73"/>
                    <a:pt x="80" y="79"/>
                    <a:pt x="84" y="84"/>
                  </a:cubicBezTo>
                  <a:cubicBezTo>
                    <a:pt x="36" y="156"/>
                    <a:pt x="36" y="156"/>
                    <a:pt x="36" y="156"/>
                  </a:cubicBezTo>
                  <a:cubicBezTo>
                    <a:pt x="34" y="155"/>
                    <a:pt x="31" y="155"/>
                    <a:pt x="28" y="155"/>
                  </a:cubicBezTo>
                  <a:cubicBezTo>
                    <a:pt x="13" y="155"/>
                    <a:pt x="0" y="167"/>
                    <a:pt x="0" y="183"/>
                  </a:cubicBezTo>
                  <a:cubicBezTo>
                    <a:pt x="0" y="198"/>
                    <a:pt x="13" y="210"/>
                    <a:pt x="28" y="210"/>
                  </a:cubicBezTo>
                  <a:cubicBezTo>
                    <a:pt x="43" y="210"/>
                    <a:pt x="56" y="198"/>
                    <a:pt x="56" y="183"/>
                  </a:cubicBezTo>
                  <a:cubicBezTo>
                    <a:pt x="56" y="176"/>
                    <a:pt x="54" y="170"/>
                    <a:pt x="50" y="166"/>
                  </a:cubicBezTo>
                  <a:cubicBezTo>
                    <a:pt x="98" y="94"/>
                    <a:pt x="98" y="94"/>
                    <a:pt x="98" y="94"/>
                  </a:cubicBezTo>
                  <a:cubicBezTo>
                    <a:pt x="100" y="94"/>
                    <a:pt x="103" y="95"/>
                    <a:pt x="105" y="95"/>
                  </a:cubicBezTo>
                  <a:cubicBezTo>
                    <a:pt x="110" y="95"/>
                    <a:pt x="114" y="93"/>
                    <a:pt x="118" y="92"/>
                  </a:cubicBezTo>
                  <a:cubicBezTo>
                    <a:pt x="158" y="132"/>
                    <a:pt x="158" y="132"/>
                    <a:pt x="158" y="132"/>
                  </a:cubicBezTo>
                  <a:cubicBezTo>
                    <a:pt x="156" y="135"/>
                    <a:pt x="155" y="140"/>
                    <a:pt x="155" y="144"/>
                  </a:cubicBezTo>
                  <a:cubicBezTo>
                    <a:pt x="155" y="159"/>
                    <a:pt x="167" y="172"/>
                    <a:pt x="183" y="172"/>
                  </a:cubicBezTo>
                  <a:cubicBezTo>
                    <a:pt x="198" y="172"/>
                    <a:pt x="211" y="159"/>
                    <a:pt x="211" y="144"/>
                  </a:cubicBezTo>
                  <a:cubicBezTo>
                    <a:pt x="211" y="138"/>
                    <a:pt x="209" y="132"/>
                    <a:pt x="205" y="127"/>
                  </a:cubicBezTo>
                  <a:cubicBezTo>
                    <a:pt x="253" y="55"/>
                    <a:pt x="253" y="55"/>
                    <a:pt x="253" y="55"/>
                  </a:cubicBezTo>
                  <a:cubicBezTo>
                    <a:pt x="255" y="55"/>
                    <a:pt x="258" y="56"/>
                    <a:pt x="260" y="56"/>
                  </a:cubicBezTo>
                  <a:cubicBezTo>
                    <a:pt x="276" y="56"/>
                    <a:pt x="288" y="43"/>
                    <a:pt x="288" y="28"/>
                  </a:cubicBezTo>
                  <a:cubicBezTo>
                    <a:pt x="288" y="12"/>
                    <a:pt x="276" y="0"/>
                    <a:pt x="260" y="0"/>
                  </a:cubicBezTo>
                  <a:close/>
                </a:path>
              </a:pathLst>
            </a:custGeom>
            <a:solidFill>
              <a:schemeClr val="bg1"/>
            </a:solidFill>
            <a:ln>
              <a:noFill/>
            </a:ln>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24" name="组合 23"/>
          <p:cNvGrpSpPr/>
          <p:nvPr/>
        </p:nvGrpSpPr>
        <p:grpSpPr>
          <a:xfrm>
            <a:off x="3541251" y="2662867"/>
            <a:ext cx="2361519" cy="2751113"/>
            <a:chOff x="3540512" y="2662645"/>
            <a:chExt cx="2362202" cy="2751909"/>
          </a:xfrm>
        </p:grpSpPr>
        <p:sp>
          <p:nvSpPr>
            <p:cNvPr id="25" name="椭圆 24"/>
            <p:cNvSpPr/>
            <p:nvPr/>
          </p:nvSpPr>
          <p:spPr>
            <a:xfrm>
              <a:off x="4426798" y="4728754"/>
              <a:ext cx="685800" cy="685800"/>
            </a:xfrm>
            <a:prstGeom prst="ellips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6" name="文本框 25"/>
            <p:cNvSpPr txBox="1"/>
            <p:nvPr/>
          </p:nvSpPr>
          <p:spPr>
            <a:xfrm>
              <a:off x="3540512" y="3683934"/>
              <a:ext cx="2362202" cy="492072"/>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27" name="矩形 26"/>
            <p:cNvSpPr/>
            <p:nvPr/>
          </p:nvSpPr>
          <p:spPr>
            <a:xfrm>
              <a:off x="3635664" y="3166835"/>
              <a:ext cx="1210588" cy="400110"/>
            </a:xfrm>
            <a:prstGeom prst="rect">
              <a:avLst/>
            </a:prstGeom>
          </p:spPr>
          <p:txBody>
            <a:bodyPr wrap="none">
              <a:spAutoFit/>
            </a:bodyPr>
            <a:lstStyle/>
            <a:p>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cxnSp>
          <p:nvCxnSpPr>
            <p:cNvPr id="28" name="直接连接符 27"/>
            <p:cNvCxnSpPr/>
            <p:nvPr/>
          </p:nvCxnSpPr>
          <p:spPr>
            <a:xfrm>
              <a:off x="4753919" y="4436057"/>
              <a:ext cx="0" cy="498620"/>
            </a:xfrm>
            <a:prstGeom prst="line">
              <a:avLst/>
            </a:prstGeom>
            <a:ln w="1270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4385751" y="2662645"/>
              <a:ext cx="917504" cy="523243"/>
            </a:xfrm>
            <a:prstGeom prst="rect">
              <a:avLst/>
            </a:prstGeom>
            <a:noFill/>
          </p:spPr>
          <p:txBody>
            <a:bodyPr wrap="none" rtlCol="0">
              <a:spAutoFit/>
            </a:bodyPr>
            <a:lstStyle/>
            <a:p>
              <a:r>
                <a:rPr lang="en-US" altLang="zh-CN" sz="2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37%</a:t>
              </a:r>
              <a:endParaRPr lang="zh-CN" altLang="en-US" sz="2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30" name="组合 29"/>
            <p:cNvGrpSpPr/>
            <p:nvPr/>
          </p:nvGrpSpPr>
          <p:grpSpPr>
            <a:xfrm>
              <a:off x="4630792" y="4931954"/>
              <a:ext cx="277812" cy="279400"/>
              <a:chOff x="3556878" y="7505065"/>
              <a:chExt cx="277812" cy="279400"/>
            </a:xfrm>
            <a:solidFill>
              <a:schemeClr val="bg1"/>
            </a:solidFill>
          </p:grpSpPr>
          <p:sp>
            <p:nvSpPr>
              <p:cNvPr id="31" name="Freeform 478"/>
              <p:cNvSpPr/>
              <p:nvPr/>
            </p:nvSpPr>
            <p:spPr bwMode="auto">
              <a:xfrm>
                <a:off x="3556878" y="7505065"/>
                <a:ext cx="250825" cy="250825"/>
              </a:xfrm>
              <a:custGeom>
                <a:avLst/>
                <a:gdLst>
                  <a:gd name="T0" fmla="*/ 129 w 258"/>
                  <a:gd name="T1" fmla="*/ 245 h 259"/>
                  <a:gd name="T2" fmla="*/ 14 w 258"/>
                  <a:gd name="T3" fmla="*/ 129 h 259"/>
                  <a:gd name="T4" fmla="*/ 129 w 258"/>
                  <a:gd name="T5" fmla="*/ 14 h 259"/>
                  <a:gd name="T6" fmla="*/ 244 w 258"/>
                  <a:gd name="T7" fmla="*/ 129 h 259"/>
                  <a:gd name="T8" fmla="*/ 241 w 258"/>
                  <a:gd name="T9" fmla="*/ 156 h 259"/>
                  <a:gd name="T10" fmla="*/ 255 w 258"/>
                  <a:gd name="T11" fmla="*/ 159 h 259"/>
                  <a:gd name="T12" fmla="*/ 258 w 258"/>
                  <a:gd name="T13" fmla="*/ 129 h 259"/>
                  <a:gd name="T14" fmla="*/ 129 w 258"/>
                  <a:gd name="T15" fmla="*/ 0 h 259"/>
                  <a:gd name="T16" fmla="*/ 0 w 258"/>
                  <a:gd name="T17" fmla="*/ 129 h 259"/>
                  <a:gd name="T18" fmla="*/ 129 w 258"/>
                  <a:gd name="T19" fmla="*/ 259 h 259"/>
                  <a:gd name="T20" fmla="*/ 155 w 258"/>
                  <a:gd name="T21" fmla="*/ 256 h 259"/>
                  <a:gd name="T22" fmla="*/ 152 w 258"/>
                  <a:gd name="T23" fmla="*/ 242 h 259"/>
                  <a:gd name="T24" fmla="*/ 129 w 258"/>
                  <a:gd name="T25" fmla="*/ 245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8" h="259">
                    <a:moveTo>
                      <a:pt x="129" y="245"/>
                    </a:moveTo>
                    <a:cubicBezTo>
                      <a:pt x="65" y="245"/>
                      <a:pt x="14" y="193"/>
                      <a:pt x="14" y="129"/>
                    </a:cubicBezTo>
                    <a:cubicBezTo>
                      <a:pt x="14" y="66"/>
                      <a:pt x="65" y="14"/>
                      <a:pt x="129" y="14"/>
                    </a:cubicBezTo>
                    <a:cubicBezTo>
                      <a:pt x="193" y="14"/>
                      <a:pt x="244" y="66"/>
                      <a:pt x="244" y="129"/>
                    </a:cubicBezTo>
                    <a:cubicBezTo>
                      <a:pt x="244" y="139"/>
                      <a:pt x="243" y="148"/>
                      <a:pt x="241" y="156"/>
                    </a:cubicBezTo>
                    <a:cubicBezTo>
                      <a:pt x="255" y="159"/>
                      <a:pt x="255" y="159"/>
                      <a:pt x="255" y="159"/>
                    </a:cubicBezTo>
                    <a:cubicBezTo>
                      <a:pt x="257" y="150"/>
                      <a:pt x="258" y="140"/>
                      <a:pt x="258" y="129"/>
                    </a:cubicBezTo>
                    <a:cubicBezTo>
                      <a:pt x="258" y="58"/>
                      <a:pt x="200" y="0"/>
                      <a:pt x="129" y="0"/>
                    </a:cubicBezTo>
                    <a:cubicBezTo>
                      <a:pt x="58" y="0"/>
                      <a:pt x="0" y="58"/>
                      <a:pt x="0" y="129"/>
                    </a:cubicBezTo>
                    <a:cubicBezTo>
                      <a:pt x="0" y="201"/>
                      <a:pt x="58" y="259"/>
                      <a:pt x="129" y="259"/>
                    </a:cubicBezTo>
                    <a:cubicBezTo>
                      <a:pt x="138" y="259"/>
                      <a:pt x="147" y="258"/>
                      <a:pt x="155" y="256"/>
                    </a:cubicBezTo>
                    <a:cubicBezTo>
                      <a:pt x="152" y="242"/>
                      <a:pt x="152" y="242"/>
                      <a:pt x="152" y="242"/>
                    </a:cubicBezTo>
                    <a:cubicBezTo>
                      <a:pt x="145" y="244"/>
                      <a:pt x="137" y="245"/>
                      <a:pt x="129" y="2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2" name="Freeform 479"/>
              <p:cNvSpPr>
                <a:spLocks noEditPoints="1"/>
              </p:cNvSpPr>
              <p:nvPr/>
            </p:nvSpPr>
            <p:spPr bwMode="auto">
              <a:xfrm>
                <a:off x="3579103" y="7527290"/>
                <a:ext cx="206375" cy="206375"/>
              </a:xfrm>
              <a:custGeom>
                <a:avLst/>
                <a:gdLst>
                  <a:gd name="T0" fmla="*/ 106 w 212"/>
                  <a:gd name="T1" fmla="*/ 0 h 213"/>
                  <a:gd name="T2" fmla="*/ 0 w 212"/>
                  <a:gd name="T3" fmla="*/ 106 h 213"/>
                  <a:gd name="T4" fmla="*/ 106 w 212"/>
                  <a:gd name="T5" fmla="*/ 213 h 213"/>
                  <a:gd name="T6" fmla="*/ 127 w 212"/>
                  <a:gd name="T7" fmla="*/ 211 h 213"/>
                  <a:gd name="T8" fmla="*/ 105 w 212"/>
                  <a:gd name="T9" fmla="*/ 106 h 213"/>
                  <a:gd name="T10" fmla="*/ 120 w 212"/>
                  <a:gd name="T11" fmla="*/ 110 h 213"/>
                  <a:gd name="T12" fmla="*/ 117 w 212"/>
                  <a:gd name="T13" fmla="*/ 103 h 213"/>
                  <a:gd name="T14" fmla="*/ 128 w 212"/>
                  <a:gd name="T15" fmla="*/ 92 h 213"/>
                  <a:gd name="T16" fmla="*/ 139 w 212"/>
                  <a:gd name="T17" fmla="*/ 103 h 213"/>
                  <a:gd name="T18" fmla="*/ 132 w 212"/>
                  <a:gd name="T19" fmla="*/ 113 h 213"/>
                  <a:gd name="T20" fmla="*/ 209 w 212"/>
                  <a:gd name="T21" fmla="*/ 131 h 213"/>
                  <a:gd name="T22" fmla="*/ 212 w 212"/>
                  <a:gd name="T23" fmla="*/ 106 h 213"/>
                  <a:gd name="T24" fmla="*/ 106 w 212"/>
                  <a:gd name="T25" fmla="*/ 0 h 213"/>
                  <a:gd name="T26" fmla="*/ 42 w 212"/>
                  <a:gd name="T27" fmla="*/ 54 h 213"/>
                  <a:gd name="T28" fmla="*/ 57 w 212"/>
                  <a:gd name="T29" fmla="*/ 70 h 213"/>
                  <a:gd name="T30" fmla="*/ 42 w 212"/>
                  <a:gd name="T31" fmla="*/ 85 h 213"/>
                  <a:gd name="T32" fmla="*/ 26 w 212"/>
                  <a:gd name="T33" fmla="*/ 70 h 213"/>
                  <a:gd name="T34" fmla="*/ 42 w 212"/>
                  <a:gd name="T35" fmla="*/ 54 h 213"/>
                  <a:gd name="T36" fmla="*/ 40 w 212"/>
                  <a:gd name="T37" fmla="*/ 154 h 213"/>
                  <a:gd name="T38" fmla="*/ 21 w 212"/>
                  <a:gd name="T39" fmla="*/ 135 h 213"/>
                  <a:gd name="T40" fmla="*/ 40 w 212"/>
                  <a:gd name="T41" fmla="*/ 115 h 213"/>
                  <a:gd name="T42" fmla="*/ 60 w 212"/>
                  <a:gd name="T43" fmla="*/ 135 h 213"/>
                  <a:gd name="T44" fmla="*/ 40 w 212"/>
                  <a:gd name="T45" fmla="*/ 154 h 213"/>
                  <a:gd name="T46" fmla="*/ 89 w 212"/>
                  <a:gd name="T47" fmla="*/ 70 h 213"/>
                  <a:gd name="T48" fmla="*/ 102 w 212"/>
                  <a:gd name="T49" fmla="*/ 83 h 213"/>
                  <a:gd name="T50" fmla="*/ 89 w 212"/>
                  <a:gd name="T51" fmla="*/ 96 h 213"/>
                  <a:gd name="T52" fmla="*/ 76 w 212"/>
                  <a:gd name="T53" fmla="*/ 83 h 213"/>
                  <a:gd name="T54" fmla="*/ 89 w 212"/>
                  <a:gd name="T55" fmla="*/ 70 h 213"/>
                  <a:gd name="T56" fmla="*/ 76 w 212"/>
                  <a:gd name="T57" fmla="*/ 133 h 213"/>
                  <a:gd name="T58" fmla="*/ 89 w 212"/>
                  <a:gd name="T59" fmla="*/ 120 h 213"/>
                  <a:gd name="T60" fmla="*/ 102 w 212"/>
                  <a:gd name="T61" fmla="*/ 133 h 213"/>
                  <a:gd name="T62" fmla="*/ 89 w 212"/>
                  <a:gd name="T63" fmla="*/ 146 h 213"/>
                  <a:gd name="T64" fmla="*/ 76 w 212"/>
                  <a:gd name="T65" fmla="*/ 133 h 213"/>
                  <a:gd name="T66" fmla="*/ 117 w 212"/>
                  <a:gd name="T67" fmla="*/ 183 h 213"/>
                  <a:gd name="T68" fmla="*/ 102 w 212"/>
                  <a:gd name="T69" fmla="*/ 198 h 213"/>
                  <a:gd name="T70" fmla="*/ 87 w 212"/>
                  <a:gd name="T71" fmla="*/ 183 h 213"/>
                  <a:gd name="T72" fmla="*/ 102 w 212"/>
                  <a:gd name="T73" fmla="*/ 168 h 213"/>
                  <a:gd name="T74" fmla="*/ 117 w 212"/>
                  <a:gd name="T75" fmla="*/ 183 h 213"/>
                  <a:gd name="T76" fmla="*/ 106 w 212"/>
                  <a:gd name="T77" fmla="*/ 55 h 213"/>
                  <a:gd name="T78" fmla="*/ 88 w 212"/>
                  <a:gd name="T79" fmla="*/ 36 h 213"/>
                  <a:gd name="T80" fmla="*/ 106 w 212"/>
                  <a:gd name="T81" fmla="*/ 18 h 213"/>
                  <a:gd name="T82" fmla="*/ 125 w 212"/>
                  <a:gd name="T83" fmla="*/ 36 h 213"/>
                  <a:gd name="T84" fmla="*/ 106 w 212"/>
                  <a:gd name="T85" fmla="*/ 55 h 213"/>
                  <a:gd name="T86" fmla="*/ 139 w 212"/>
                  <a:gd name="T87" fmla="*/ 49 h 213"/>
                  <a:gd name="T88" fmla="*/ 152 w 212"/>
                  <a:gd name="T89" fmla="*/ 36 h 213"/>
                  <a:gd name="T90" fmla="*/ 165 w 212"/>
                  <a:gd name="T91" fmla="*/ 49 h 213"/>
                  <a:gd name="T92" fmla="*/ 152 w 212"/>
                  <a:gd name="T93" fmla="*/ 62 h 213"/>
                  <a:gd name="T94" fmla="*/ 139 w 212"/>
                  <a:gd name="T95" fmla="*/ 49 h 213"/>
                  <a:gd name="T96" fmla="*/ 175 w 212"/>
                  <a:gd name="T97" fmla="*/ 112 h 213"/>
                  <a:gd name="T98" fmla="*/ 157 w 212"/>
                  <a:gd name="T99" fmla="*/ 95 h 213"/>
                  <a:gd name="T100" fmla="*/ 175 w 212"/>
                  <a:gd name="T101" fmla="*/ 77 h 213"/>
                  <a:gd name="T102" fmla="*/ 193 w 212"/>
                  <a:gd name="T103" fmla="*/ 95 h 213"/>
                  <a:gd name="T104" fmla="*/ 175 w 212"/>
                  <a:gd name="T105" fmla="*/ 1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2" h="213">
                    <a:moveTo>
                      <a:pt x="106" y="0"/>
                    </a:moveTo>
                    <a:cubicBezTo>
                      <a:pt x="47" y="0"/>
                      <a:pt x="0" y="48"/>
                      <a:pt x="0" y="106"/>
                    </a:cubicBezTo>
                    <a:cubicBezTo>
                      <a:pt x="0" y="165"/>
                      <a:pt x="47" y="213"/>
                      <a:pt x="106" y="213"/>
                    </a:cubicBezTo>
                    <a:cubicBezTo>
                      <a:pt x="113" y="213"/>
                      <a:pt x="120" y="212"/>
                      <a:pt x="127" y="211"/>
                    </a:cubicBezTo>
                    <a:cubicBezTo>
                      <a:pt x="105" y="106"/>
                      <a:pt x="105" y="106"/>
                      <a:pt x="105" y="106"/>
                    </a:cubicBezTo>
                    <a:cubicBezTo>
                      <a:pt x="120" y="110"/>
                      <a:pt x="120" y="110"/>
                      <a:pt x="120" y="110"/>
                    </a:cubicBezTo>
                    <a:cubicBezTo>
                      <a:pt x="118" y="108"/>
                      <a:pt x="117" y="105"/>
                      <a:pt x="117" y="103"/>
                    </a:cubicBezTo>
                    <a:cubicBezTo>
                      <a:pt x="117" y="97"/>
                      <a:pt x="122" y="92"/>
                      <a:pt x="128" y="92"/>
                    </a:cubicBezTo>
                    <a:cubicBezTo>
                      <a:pt x="134" y="92"/>
                      <a:pt x="139" y="97"/>
                      <a:pt x="139" y="103"/>
                    </a:cubicBezTo>
                    <a:cubicBezTo>
                      <a:pt x="139" y="107"/>
                      <a:pt x="136" y="111"/>
                      <a:pt x="132" y="113"/>
                    </a:cubicBezTo>
                    <a:cubicBezTo>
                      <a:pt x="209" y="131"/>
                      <a:pt x="209" y="131"/>
                      <a:pt x="209" y="131"/>
                    </a:cubicBezTo>
                    <a:cubicBezTo>
                      <a:pt x="211" y="123"/>
                      <a:pt x="212" y="115"/>
                      <a:pt x="212" y="106"/>
                    </a:cubicBezTo>
                    <a:cubicBezTo>
                      <a:pt x="212" y="48"/>
                      <a:pt x="165" y="0"/>
                      <a:pt x="106" y="0"/>
                    </a:cubicBezTo>
                    <a:close/>
                    <a:moveTo>
                      <a:pt x="42" y="54"/>
                    </a:moveTo>
                    <a:cubicBezTo>
                      <a:pt x="50" y="54"/>
                      <a:pt x="57" y="61"/>
                      <a:pt x="57" y="70"/>
                    </a:cubicBezTo>
                    <a:cubicBezTo>
                      <a:pt x="57" y="78"/>
                      <a:pt x="50" y="85"/>
                      <a:pt x="42" y="85"/>
                    </a:cubicBezTo>
                    <a:cubicBezTo>
                      <a:pt x="33" y="85"/>
                      <a:pt x="26" y="78"/>
                      <a:pt x="26" y="70"/>
                    </a:cubicBezTo>
                    <a:cubicBezTo>
                      <a:pt x="26" y="61"/>
                      <a:pt x="33" y="54"/>
                      <a:pt x="42" y="54"/>
                    </a:cubicBezTo>
                    <a:close/>
                    <a:moveTo>
                      <a:pt x="40" y="154"/>
                    </a:moveTo>
                    <a:cubicBezTo>
                      <a:pt x="30" y="154"/>
                      <a:pt x="21" y="146"/>
                      <a:pt x="21" y="135"/>
                    </a:cubicBezTo>
                    <a:cubicBezTo>
                      <a:pt x="21" y="124"/>
                      <a:pt x="30" y="115"/>
                      <a:pt x="40" y="115"/>
                    </a:cubicBezTo>
                    <a:cubicBezTo>
                      <a:pt x="51" y="115"/>
                      <a:pt x="60" y="124"/>
                      <a:pt x="60" y="135"/>
                    </a:cubicBezTo>
                    <a:cubicBezTo>
                      <a:pt x="60" y="146"/>
                      <a:pt x="51" y="154"/>
                      <a:pt x="40" y="154"/>
                    </a:cubicBezTo>
                    <a:close/>
                    <a:moveTo>
                      <a:pt x="89" y="70"/>
                    </a:moveTo>
                    <a:cubicBezTo>
                      <a:pt x="96" y="70"/>
                      <a:pt x="102" y="76"/>
                      <a:pt x="102" y="83"/>
                    </a:cubicBezTo>
                    <a:cubicBezTo>
                      <a:pt x="102" y="90"/>
                      <a:pt x="96" y="96"/>
                      <a:pt x="89" y="96"/>
                    </a:cubicBezTo>
                    <a:cubicBezTo>
                      <a:pt x="82" y="96"/>
                      <a:pt x="76" y="90"/>
                      <a:pt x="76" y="83"/>
                    </a:cubicBezTo>
                    <a:cubicBezTo>
                      <a:pt x="76" y="76"/>
                      <a:pt x="82" y="70"/>
                      <a:pt x="89" y="70"/>
                    </a:cubicBezTo>
                    <a:close/>
                    <a:moveTo>
                      <a:pt x="76" y="133"/>
                    </a:moveTo>
                    <a:cubicBezTo>
                      <a:pt x="76" y="126"/>
                      <a:pt x="82" y="120"/>
                      <a:pt x="89" y="120"/>
                    </a:cubicBezTo>
                    <a:cubicBezTo>
                      <a:pt x="96" y="120"/>
                      <a:pt x="102" y="126"/>
                      <a:pt x="102" y="133"/>
                    </a:cubicBezTo>
                    <a:cubicBezTo>
                      <a:pt x="102" y="140"/>
                      <a:pt x="96" y="146"/>
                      <a:pt x="89" y="146"/>
                    </a:cubicBezTo>
                    <a:cubicBezTo>
                      <a:pt x="82" y="146"/>
                      <a:pt x="76" y="140"/>
                      <a:pt x="76" y="133"/>
                    </a:cubicBezTo>
                    <a:close/>
                    <a:moveTo>
                      <a:pt x="117" y="183"/>
                    </a:moveTo>
                    <a:cubicBezTo>
                      <a:pt x="117" y="191"/>
                      <a:pt x="110" y="198"/>
                      <a:pt x="102" y="198"/>
                    </a:cubicBezTo>
                    <a:cubicBezTo>
                      <a:pt x="94" y="198"/>
                      <a:pt x="87" y="191"/>
                      <a:pt x="87" y="183"/>
                    </a:cubicBezTo>
                    <a:cubicBezTo>
                      <a:pt x="87" y="175"/>
                      <a:pt x="94" y="168"/>
                      <a:pt x="102" y="168"/>
                    </a:cubicBezTo>
                    <a:cubicBezTo>
                      <a:pt x="110" y="168"/>
                      <a:pt x="117" y="175"/>
                      <a:pt x="117" y="183"/>
                    </a:cubicBezTo>
                    <a:close/>
                    <a:moveTo>
                      <a:pt x="106" y="55"/>
                    </a:moveTo>
                    <a:cubicBezTo>
                      <a:pt x="96" y="55"/>
                      <a:pt x="88" y="46"/>
                      <a:pt x="88" y="36"/>
                    </a:cubicBezTo>
                    <a:cubicBezTo>
                      <a:pt x="88" y="26"/>
                      <a:pt x="96" y="18"/>
                      <a:pt x="106" y="18"/>
                    </a:cubicBezTo>
                    <a:cubicBezTo>
                      <a:pt x="116" y="18"/>
                      <a:pt x="125" y="26"/>
                      <a:pt x="125" y="36"/>
                    </a:cubicBezTo>
                    <a:cubicBezTo>
                      <a:pt x="125" y="46"/>
                      <a:pt x="116" y="55"/>
                      <a:pt x="106" y="55"/>
                    </a:cubicBezTo>
                    <a:close/>
                    <a:moveTo>
                      <a:pt x="139" y="49"/>
                    </a:moveTo>
                    <a:cubicBezTo>
                      <a:pt x="139" y="42"/>
                      <a:pt x="145" y="36"/>
                      <a:pt x="152" y="36"/>
                    </a:cubicBezTo>
                    <a:cubicBezTo>
                      <a:pt x="159" y="36"/>
                      <a:pt x="165" y="42"/>
                      <a:pt x="165" y="49"/>
                    </a:cubicBezTo>
                    <a:cubicBezTo>
                      <a:pt x="165" y="56"/>
                      <a:pt x="159" y="62"/>
                      <a:pt x="152" y="62"/>
                    </a:cubicBezTo>
                    <a:cubicBezTo>
                      <a:pt x="145" y="62"/>
                      <a:pt x="139" y="56"/>
                      <a:pt x="139" y="49"/>
                    </a:cubicBezTo>
                    <a:close/>
                    <a:moveTo>
                      <a:pt x="175" y="112"/>
                    </a:moveTo>
                    <a:cubicBezTo>
                      <a:pt x="165" y="112"/>
                      <a:pt x="157" y="105"/>
                      <a:pt x="157" y="95"/>
                    </a:cubicBezTo>
                    <a:cubicBezTo>
                      <a:pt x="157" y="85"/>
                      <a:pt x="165" y="77"/>
                      <a:pt x="175" y="77"/>
                    </a:cubicBezTo>
                    <a:cubicBezTo>
                      <a:pt x="185" y="77"/>
                      <a:pt x="193" y="85"/>
                      <a:pt x="193" y="95"/>
                    </a:cubicBezTo>
                    <a:cubicBezTo>
                      <a:pt x="193" y="105"/>
                      <a:pt x="185" y="112"/>
                      <a:pt x="175"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3" name="Freeform 480"/>
              <p:cNvSpPr/>
              <p:nvPr/>
            </p:nvSpPr>
            <p:spPr bwMode="auto">
              <a:xfrm>
                <a:off x="3736265" y="7687627"/>
                <a:ext cx="98425" cy="96838"/>
              </a:xfrm>
              <a:custGeom>
                <a:avLst/>
                <a:gdLst>
                  <a:gd name="T0" fmla="*/ 90 w 103"/>
                  <a:gd name="T1" fmla="*/ 0 h 100"/>
                  <a:gd name="T2" fmla="*/ 0 w 103"/>
                  <a:gd name="T3" fmla="*/ 87 h 100"/>
                  <a:gd name="T4" fmla="*/ 3 w 103"/>
                  <a:gd name="T5" fmla="*/ 100 h 100"/>
                  <a:gd name="T6" fmla="*/ 103 w 103"/>
                  <a:gd name="T7" fmla="*/ 4 h 100"/>
                  <a:gd name="T8" fmla="*/ 90 w 103"/>
                  <a:gd name="T9" fmla="*/ 0 h 100"/>
                </a:gdLst>
                <a:ahLst/>
                <a:cxnLst>
                  <a:cxn ang="0">
                    <a:pos x="T0" y="T1"/>
                  </a:cxn>
                  <a:cxn ang="0">
                    <a:pos x="T2" y="T3"/>
                  </a:cxn>
                  <a:cxn ang="0">
                    <a:pos x="T4" y="T5"/>
                  </a:cxn>
                  <a:cxn ang="0">
                    <a:pos x="T6" y="T7"/>
                  </a:cxn>
                  <a:cxn ang="0">
                    <a:pos x="T8" y="T9"/>
                  </a:cxn>
                </a:cxnLst>
                <a:rect l="0" t="0" r="r" b="b"/>
                <a:pathLst>
                  <a:path w="103" h="100">
                    <a:moveTo>
                      <a:pt x="90" y="0"/>
                    </a:moveTo>
                    <a:cubicBezTo>
                      <a:pt x="79" y="44"/>
                      <a:pt x="44" y="78"/>
                      <a:pt x="0" y="87"/>
                    </a:cubicBezTo>
                    <a:cubicBezTo>
                      <a:pt x="3" y="100"/>
                      <a:pt x="3" y="100"/>
                      <a:pt x="3" y="100"/>
                    </a:cubicBezTo>
                    <a:cubicBezTo>
                      <a:pt x="53" y="90"/>
                      <a:pt x="92" y="52"/>
                      <a:pt x="103" y="4"/>
                    </a:cubicBezTo>
                    <a:lnTo>
                      <a:pt x="9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4" name="Freeform 481"/>
              <p:cNvSpPr>
                <a:spLocks noEditPoints="1"/>
              </p:cNvSpPr>
              <p:nvPr/>
            </p:nvSpPr>
            <p:spPr bwMode="auto">
              <a:xfrm>
                <a:off x="3714040" y="7660640"/>
                <a:ext cx="100013" cy="101600"/>
              </a:xfrm>
              <a:custGeom>
                <a:avLst/>
                <a:gdLst>
                  <a:gd name="T0" fmla="*/ 104 w 104"/>
                  <a:gd name="T1" fmla="*/ 25 h 105"/>
                  <a:gd name="T2" fmla="*/ 27 w 104"/>
                  <a:gd name="T3" fmla="*/ 7 h 105"/>
                  <a:gd name="T4" fmla="*/ 23 w 104"/>
                  <a:gd name="T5" fmla="*/ 8 h 105"/>
                  <a:gd name="T6" fmla="*/ 14 w 104"/>
                  <a:gd name="T7" fmla="*/ 4 h 105"/>
                  <a:gd name="T8" fmla="*/ 0 w 104"/>
                  <a:gd name="T9" fmla="*/ 0 h 105"/>
                  <a:gd name="T10" fmla="*/ 22 w 104"/>
                  <a:gd name="T11" fmla="*/ 105 h 105"/>
                  <a:gd name="T12" fmla="*/ 104 w 104"/>
                  <a:gd name="T13" fmla="*/ 25 h 105"/>
                  <a:gd name="T14" fmla="*/ 73 w 104"/>
                  <a:gd name="T15" fmla="*/ 20 h 105"/>
                  <a:gd name="T16" fmla="*/ 84 w 104"/>
                  <a:gd name="T17" fmla="*/ 31 h 105"/>
                  <a:gd name="T18" fmla="*/ 73 w 104"/>
                  <a:gd name="T19" fmla="*/ 42 h 105"/>
                  <a:gd name="T20" fmla="*/ 62 w 104"/>
                  <a:gd name="T21" fmla="*/ 31 h 105"/>
                  <a:gd name="T22" fmla="*/ 73 w 104"/>
                  <a:gd name="T23" fmla="*/ 20 h 105"/>
                  <a:gd name="T24" fmla="*/ 31 w 104"/>
                  <a:gd name="T25" fmla="*/ 62 h 105"/>
                  <a:gd name="T26" fmla="*/ 13 w 104"/>
                  <a:gd name="T27" fmla="*/ 43 h 105"/>
                  <a:gd name="T28" fmla="*/ 31 w 104"/>
                  <a:gd name="T29" fmla="*/ 24 h 105"/>
                  <a:gd name="T30" fmla="*/ 50 w 104"/>
                  <a:gd name="T31" fmla="*/ 43 h 105"/>
                  <a:gd name="T32" fmla="*/ 31 w 104"/>
                  <a:gd name="T33" fmla="*/ 6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5">
                    <a:moveTo>
                      <a:pt x="104" y="25"/>
                    </a:moveTo>
                    <a:cubicBezTo>
                      <a:pt x="27" y="7"/>
                      <a:pt x="27" y="7"/>
                      <a:pt x="27" y="7"/>
                    </a:cubicBezTo>
                    <a:cubicBezTo>
                      <a:pt x="26" y="7"/>
                      <a:pt x="24" y="8"/>
                      <a:pt x="23" y="8"/>
                    </a:cubicBezTo>
                    <a:cubicBezTo>
                      <a:pt x="19" y="8"/>
                      <a:pt x="16" y="6"/>
                      <a:pt x="14" y="4"/>
                    </a:cubicBezTo>
                    <a:cubicBezTo>
                      <a:pt x="0" y="0"/>
                      <a:pt x="0" y="0"/>
                      <a:pt x="0" y="0"/>
                    </a:cubicBezTo>
                    <a:cubicBezTo>
                      <a:pt x="22" y="105"/>
                      <a:pt x="22" y="105"/>
                      <a:pt x="22" y="105"/>
                    </a:cubicBezTo>
                    <a:cubicBezTo>
                      <a:pt x="62" y="97"/>
                      <a:pt x="94" y="65"/>
                      <a:pt x="104" y="25"/>
                    </a:cubicBezTo>
                    <a:close/>
                    <a:moveTo>
                      <a:pt x="73" y="20"/>
                    </a:moveTo>
                    <a:cubicBezTo>
                      <a:pt x="79" y="20"/>
                      <a:pt x="84" y="25"/>
                      <a:pt x="84" y="31"/>
                    </a:cubicBezTo>
                    <a:cubicBezTo>
                      <a:pt x="84" y="37"/>
                      <a:pt x="79" y="42"/>
                      <a:pt x="73" y="42"/>
                    </a:cubicBezTo>
                    <a:cubicBezTo>
                      <a:pt x="67" y="42"/>
                      <a:pt x="62" y="37"/>
                      <a:pt x="62" y="31"/>
                    </a:cubicBezTo>
                    <a:cubicBezTo>
                      <a:pt x="62" y="25"/>
                      <a:pt x="67" y="20"/>
                      <a:pt x="73" y="20"/>
                    </a:cubicBezTo>
                    <a:close/>
                    <a:moveTo>
                      <a:pt x="31" y="62"/>
                    </a:moveTo>
                    <a:cubicBezTo>
                      <a:pt x="21" y="62"/>
                      <a:pt x="13" y="53"/>
                      <a:pt x="13" y="43"/>
                    </a:cubicBezTo>
                    <a:cubicBezTo>
                      <a:pt x="13" y="33"/>
                      <a:pt x="21" y="24"/>
                      <a:pt x="31" y="24"/>
                    </a:cubicBezTo>
                    <a:cubicBezTo>
                      <a:pt x="42" y="24"/>
                      <a:pt x="50" y="33"/>
                      <a:pt x="50" y="43"/>
                    </a:cubicBezTo>
                    <a:cubicBezTo>
                      <a:pt x="50" y="53"/>
                      <a:pt x="42" y="62"/>
                      <a:pt x="31"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grpSp>
        <p:nvGrpSpPr>
          <p:cNvPr id="35" name="组合 34"/>
          <p:cNvGrpSpPr/>
          <p:nvPr/>
        </p:nvGrpSpPr>
        <p:grpSpPr>
          <a:xfrm>
            <a:off x="7255192" y="2301043"/>
            <a:ext cx="2361519" cy="2770137"/>
            <a:chOff x="7255527" y="2300715"/>
            <a:chExt cx="2362202" cy="2770939"/>
          </a:xfrm>
        </p:grpSpPr>
        <p:sp>
          <p:nvSpPr>
            <p:cNvPr id="37" name="椭圆 36"/>
            <p:cNvSpPr/>
            <p:nvPr/>
          </p:nvSpPr>
          <p:spPr>
            <a:xfrm>
              <a:off x="8109507" y="4385854"/>
              <a:ext cx="685800" cy="685800"/>
            </a:xfrm>
            <a:prstGeom prst="ellipse">
              <a:avLst/>
            </a:pr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8" name="文本框 37"/>
            <p:cNvSpPr txBox="1"/>
            <p:nvPr/>
          </p:nvSpPr>
          <p:spPr>
            <a:xfrm>
              <a:off x="7255527" y="3353426"/>
              <a:ext cx="2362202" cy="492072"/>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39" name="矩形 38"/>
            <p:cNvSpPr/>
            <p:nvPr/>
          </p:nvSpPr>
          <p:spPr>
            <a:xfrm>
              <a:off x="7747568" y="2851319"/>
              <a:ext cx="1210588" cy="400110"/>
            </a:xfrm>
            <a:prstGeom prst="rect">
              <a:avLst/>
            </a:prstGeom>
          </p:spPr>
          <p:txBody>
            <a:bodyPr wrap="none">
              <a:spAutoFit/>
            </a:bodyPr>
            <a:lstStyle/>
            <a:p>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cxnSp>
          <p:nvCxnSpPr>
            <p:cNvPr id="40" name="直接连接符 39"/>
            <p:cNvCxnSpPr/>
            <p:nvPr/>
          </p:nvCxnSpPr>
          <p:spPr>
            <a:xfrm>
              <a:off x="8436628" y="4093157"/>
              <a:ext cx="0" cy="498620"/>
            </a:xfrm>
            <a:prstGeom prst="line">
              <a:avLst/>
            </a:prstGeom>
            <a:ln w="12700">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8089899" y="2300715"/>
              <a:ext cx="709053" cy="523243"/>
            </a:xfrm>
            <a:prstGeom prst="rect">
              <a:avLst/>
            </a:prstGeom>
            <a:noFill/>
          </p:spPr>
          <p:txBody>
            <a:bodyPr wrap="none" rtlCol="0">
              <a:spAutoFit/>
            </a:bodyPr>
            <a:lstStyle/>
            <a:p>
              <a:r>
                <a:rPr lang="en-US" altLang="zh-CN" sz="2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9%</a:t>
              </a:r>
              <a:endParaRPr lang="zh-CN" altLang="en-US" sz="2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2" name="Freeform 493"/>
            <p:cNvSpPr/>
            <p:nvPr/>
          </p:nvSpPr>
          <p:spPr bwMode="auto">
            <a:xfrm>
              <a:off x="8319851" y="4589848"/>
              <a:ext cx="265113" cy="277813"/>
            </a:xfrm>
            <a:custGeom>
              <a:avLst/>
              <a:gdLst>
                <a:gd name="T0" fmla="*/ 69 w 275"/>
                <a:gd name="T1" fmla="*/ 169 h 287"/>
                <a:gd name="T2" fmla="*/ 103 w 275"/>
                <a:gd name="T3" fmla="*/ 135 h 287"/>
                <a:gd name="T4" fmla="*/ 124 w 275"/>
                <a:gd name="T5" fmla="*/ 156 h 287"/>
                <a:gd name="T6" fmla="*/ 124 w 275"/>
                <a:gd name="T7" fmla="*/ 224 h 287"/>
                <a:gd name="T8" fmla="*/ 124 w 275"/>
                <a:gd name="T9" fmla="*/ 225 h 287"/>
                <a:gd name="T10" fmla="*/ 117 w 275"/>
                <a:gd name="T11" fmla="*/ 256 h 287"/>
                <a:gd name="T12" fmla="*/ 103 w 275"/>
                <a:gd name="T13" fmla="*/ 261 h 287"/>
                <a:gd name="T14" fmla="*/ 87 w 275"/>
                <a:gd name="T15" fmla="*/ 255 h 287"/>
                <a:gd name="T16" fmla="*/ 82 w 275"/>
                <a:gd name="T17" fmla="*/ 237 h 287"/>
                <a:gd name="T18" fmla="*/ 71 w 275"/>
                <a:gd name="T19" fmla="*/ 222 h 287"/>
                <a:gd name="T20" fmla="*/ 56 w 275"/>
                <a:gd name="T21" fmla="*/ 234 h 287"/>
                <a:gd name="T22" fmla="*/ 67 w 275"/>
                <a:gd name="T23" fmla="*/ 273 h 287"/>
                <a:gd name="T24" fmla="*/ 103 w 275"/>
                <a:gd name="T25" fmla="*/ 287 h 287"/>
                <a:gd name="T26" fmla="*/ 136 w 275"/>
                <a:gd name="T27" fmla="*/ 274 h 287"/>
                <a:gd name="T28" fmla="*/ 151 w 275"/>
                <a:gd name="T29" fmla="*/ 224 h 287"/>
                <a:gd name="T30" fmla="*/ 151 w 275"/>
                <a:gd name="T31" fmla="*/ 156 h 287"/>
                <a:gd name="T32" fmla="*/ 172 w 275"/>
                <a:gd name="T33" fmla="*/ 135 h 287"/>
                <a:gd name="T34" fmla="*/ 206 w 275"/>
                <a:gd name="T35" fmla="*/ 169 h 287"/>
                <a:gd name="T36" fmla="*/ 241 w 275"/>
                <a:gd name="T37" fmla="*/ 135 h 287"/>
                <a:gd name="T38" fmla="*/ 273 w 275"/>
                <a:gd name="T39" fmla="*/ 167 h 287"/>
                <a:gd name="T40" fmla="*/ 275 w 275"/>
                <a:gd name="T41" fmla="*/ 142 h 287"/>
                <a:gd name="T42" fmla="*/ 147 w 275"/>
                <a:gd name="T43" fmla="*/ 24 h 287"/>
                <a:gd name="T44" fmla="*/ 147 w 275"/>
                <a:gd name="T45" fmla="*/ 9 h 287"/>
                <a:gd name="T46" fmla="*/ 138 w 275"/>
                <a:gd name="T47" fmla="*/ 0 h 287"/>
                <a:gd name="T48" fmla="*/ 128 w 275"/>
                <a:gd name="T49" fmla="*/ 9 h 287"/>
                <a:gd name="T50" fmla="*/ 128 w 275"/>
                <a:gd name="T51" fmla="*/ 24 h 287"/>
                <a:gd name="T52" fmla="*/ 0 w 275"/>
                <a:gd name="T53" fmla="*/ 142 h 287"/>
                <a:gd name="T54" fmla="*/ 3 w 275"/>
                <a:gd name="T55" fmla="*/ 167 h 287"/>
                <a:gd name="T56" fmla="*/ 35 w 275"/>
                <a:gd name="T57" fmla="*/ 135 h 287"/>
                <a:gd name="T58" fmla="*/ 69 w 275"/>
                <a:gd name="T59" fmla="*/ 16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5" h="287">
                  <a:moveTo>
                    <a:pt x="69" y="169"/>
                  </a:moveTo>
                  <a:cubicBezTo>
                    <a:pt x="103" y="135"/>
                    <a:pt x="103" y="135"/>
                    <a:pt x="103" y="135"/>
                  </a:cubicBezTo>
                  <a:cubicBezTo>
                    <a:pt x="124" y="156"/>
                    <a:pt x="124" y="156"/>
                    <a:pt x="124" y="156"/>
                  </a:cubicBezTo>
                  <a:cubicBezTo>
                    <a:pt x="124" y="224"/>
                    <a:pt x="124" y="224"/>
                    <a:pt x="124" y="224"/>
                  </a:cubicBezTo>
                  <a:cubicBezTo>
                    <a:pt x="124" y="225"/>
                    <a:pt x="124" y="225"/>
                    <a:pt x="124" y="225"/>
                  </a:cubicBezTo>
                  <a:cubicBezTo>
                    <a:pt x="125" y="231"/>
                    <a:pt x="124" y="247"/>
                    <a:pt x="117" y="256"/>
                  </a:cubicBezTo>
                  <a:cubicBezTo>
                    <a:pt x="115" y="258"/>
                    <a:pt x="111" y="261"/>
                    <a:pt x="103" y="261"/>
                  </a:cubicBezTo>
                  <a:cubicBezTo>
                    <a:pt x="96" y="261"/>
                    <a:pt x="91" y="259"/>
                    <a:pt x="87" y="255"/>
                  </a:cubicBezTo>
                  <a:cubicBezTo>
                    <a:pt x="82" y="250"/>
                    <a:pt x="82" y="240"/>
                    <a:pt x="82" y="237"/>
                  </a:cubicBezTo>
                  <a:cubicBezTo>
                    <a:pt x="83" y="230"/>
                    <a:pt x="78" y="223"/>
                    <a:pt x="71" y="222"/>
                  </a:cubicBezTo>
                  <a:cubicBezTo>
                    <a:pt x="63" y="222"/>
                    <a:pt x="57" y="227"/>
                    <a:pt x="56" y="234"/>
                  </a:cubicBezTo>
                  <a:cubicBezTo>
                    <a:pt x="56" y="237"/>
                    <a:pt x="54" y="258"/>
                    <a:pt x="67" y="273"/>
                  </a:cubicBezTo>
                  <a:cubicBezTo>
                    <a:pt x="73" y="279"/>
                    <a:pt x="84" y="287"/>
                    <a:pt x="103" y="287"/>
                  </a:cubicBezTo>
                  <a:cubicBezTo>
                    <a:pt x="117" y="287"/>
                    <a:pt x="128" y="283"/>
                    <a:pt x="136" y="274"/>
                  </a:cubicBezTo>
                  <a:cubicBezTo>
                    <a:pt x="152" y="256"/>
                    <a:pt x="151" y="229"/>
                    <a:pt x="151" y="224"/>
                  </a:cubicBezTo>
                  <a:cubicBezTo>
                    <a:pt x="151" y="156"/>
                    <a:pt x="151" y="156"/>
                    <a:pt x="151" y="156"/>
                  </a:cubicBezTo>
                  <a:cubicBezTo>
                    <a:pt x="172" y="135"/>
                    <a:pt x="172" y="135"/>
                    <a:pt x="172" y="135"/>
                  </a:cubicBezTo>
                  <a:cubicBezTo>
                    <a:pt x="206" y="169"/>
                    <a:pt x="206" y="169"/>
                    <a:pt x="206" y="169"/>
                  </a:cubicBezTo>
                  <a:cubicBezTo>
                    <a:pt x="241" y="135"/>
                    <a:pt x="241" y="135"/>
                    <a:pt x="241" y="135"/>
                  </a:cubicBezTo>
                  <a:cubicBezTo>
                    <a:pt x="273" y="167"/>
                    <a:pt x="273" y="167"/>
                    <a:pt x="273" y="167"/>
                  </a:cubicBezTo>
                  <a:cubicBezTo>
                    <a:pt x="274" y="159"/>
                    <a:pt x="275" y="151"/>
                    <a:pt x="275" y="142"/>
                  </a:cubicBezTo>
                  <a:cubicBezTo>
                    <a:pt x="275" y="109"/>
                    <a:pt x="243" y="29"/>
                    <a:pt x="147" y="24"/>
                  </a:cubicBezTo>
                  <a:cubicBezTo>
                    <a:pt x="147" y="9"/>
                    <a:pt x="147" y="9"/>
                    <a:pt x="147" y="9"/>
                  </a:cubicBezTo>
                  <a:cubicBezTo>
                    <a:pt x="147" y="4"/>
                    <a:pt x="143" y="0"/>
                    <a:pt x="138" y="0"/>
                  </a:cubicBezTo>
                  <a:cubicBezTo>
                    <a:pt x="133" y="0"/>
                    <a:pt x="128" y="4"/>
                    <a:pt x="128" y="9"/>
                  </a:cubicBezTo>
                  <a:cubicBezTo>
                    <a:pt x="128" y="24"/>
                    <a:pt x="128" y="24"/>
                    <a:pt x="128" y="24"/>
                  </a:cubicBezTo>
                  <a:cubicBezTo>
                    <a:pt x="33" y="29"/>
                    <a:pt x="0" y="109"/>
                    <a:pt x="0" y="142"/>
                  </a:cubicBezTo>
                  <a:cubicBezTo>
                    <a:pt x="0" y="150"/>
                    <a:pt x="1" y="159"/>
                    <a:pt x="3" y="167"/>
                  </a:cubicBezTo>
                  <a:cubicBezTo>
                    <a:pt x="35" y="135"/>
                    <a:pt x="35" y="135"/>
                    <a:pt x="35" y="135"/>
                  </a:cubicBezTo>
                  <a:lnTo>
                    <a:pt x="69" y="169"/>
                  </a:lnTo>
                  <a:close/>
                </a:path>
              </a:pathLst>
            </a:custGeom>
            <a:solidFill>
              <a:schemeClr val="bg1"/>
            </a:solidFill>
            <a:ln>
              <a:noFill/>
            </a:ln>
          </p:spPr>
          <p:txBody>
            <a:bodyPr vert="horz" wrap="square" lIns="91413" tIns="45707" rIns="91413" bIns="45707" numCol="1" anchor="t" anchorCtr="0" compatLnSpc="1"/>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43" name="文本框 42"/>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819126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3000"/>
                                        <p:tgtEl>
                                          <p:spTgt spid="3"/>
                                        </p:tgtEl>
                                      </p:cBhvr>
                                    </p:animEffect>
                                  </p:childTnLst>
                                </p:cTn>
                              </p:par>
                              <p:par>
                                <p:cTn id="13" presetID="0" presetClass="path" presetSubtype="0" fill="hold" grpId="0" nodeType="withEffect">
                                  <p:stCondLst>
                                    <p:cond delay="0"/>
                                  </p:stCondLst>
                                  <p:childTnLst>
                                    <p:animMotion origin="layout" path="M -0.87487 0.38449 C -0.80586 0.33033 -0.73412 0.22292 -0.66745 0.22246 C -0.60091 0.22223 -0.53529 0.39746 -0.475 0.38195 C -0.42865 0.4257 -0.35287 0.10556 -0.32175 0.15 C -0.30326 0.12153 -0.19506 0.38681 -0.17214 0.33681 C -0.15248 0.38866 -0.05729 0.12755 -0.00625 0.00926 " pathEditMode="relative" rAng="0" ptsTypes="AAAAAA">
                                      <p:cBhvr>
                                        <p:cTn id="14" dur="3000" fill="hold"/>
                                        <p:tgtEl>
                                          <p:spTgt spid="4"/>
                                        </p:tgtEl>
                                        <p:attrNameLst>
                                          <p:attrName>ppt_x</p:attrName>
                                          <p:attrName>ppt_y</p:attrName>
                                        </p:attrNameLst>
                                      </p:cBhvr>
                                      <p:rCtr x="43424" y="-18681"/>
                                    </p:animMotion>
                                  </p:childTnLst>
                                </p:cTn>
                              </p:par>
                              <p:par>
                                <p:cTn id="15" presetID="47" presetClass="entr" presetSubtype="0" fill="hold" nodeType="withEffect">
                                  <p:stCondLst>
                                    <p:cond delay="7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40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anim calcmode="lin" valueType="num">
                                      <p:cBhvr>
                                        <p:cTn id="23" dur="500" fill="hold"/>
                                        <p:tgtEl>
                                          <p:spTgt spid="24"/>
                                        </p:tgtEl>
                                        <p:attrNameLst>
                                          <p:attrName>ppt_x</p:attrName>
                                        </p:attrNameLst>
                                      </p:cBhvr>
                                      <p:tavLst>
                                        <p:tav tm="0">
                                          <p:val>
                                            <p:strVal val="#ppt_x"/>
                                          </p:val>
                                        </p:tav>
                                        <p:tav tm="100000">
                                          <p:val>
                                            <p:strVal val="#ppt_x"/>
                                          </p:val>
                                        </p:tav>
                                      </p:tavLst>
                                    </p:anim>
                                    <p:anim calcmode="lin" valueType="num">
                                      <p:cBhvr>
                                        <p:cTn id="24" dur="500" fill="hold"/>
                                        <p:tgtEl>
                                          <p:spTgt spid="2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270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par>
                                <p:cTn id="35" presetID="17" presetClass="entr" presetSubtype="10" fill="hold" grpId="0" nodeType="withEffect">
                                  <p:stCondLst>
                                    <p:cond delay="3000"/>
                                  </p:stCondLst>
                                  <p:iterate type="lt">
                                    <p:tmPct val="10000"/>
                                  </p:iterate>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strVal val="#ppt_h"/>
                                          </p:val>
                                        </p:tav>
                                        <p:tav tm="100000">
                                          <p:val>
                                            <p:strVal val="#ppt_h"/>
                                          </p:val>
                                        </p:tav>
                                      </p:tavLst>
                                    </p:anim>
                                  </p:childTnLst>
                                </p:cTn>
                              </p:par>
                              <p:par>
                                <p:cTn id="39" presetID="22" presetClass="entr" presetSubtype="1" fill="hold" grpId="0" nodeType="withEffect">
                                  <p:stCondLst>
                                    <p:cond delay="350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animBg="1"/>
      <p:bldP spid="4" grpId="0" animBg="1"/>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 name="Group 39"/>
          <p:cNvGrpSpPr/>
          <p:nvPr/>
        </p:nvGrpSpPr>
        <p:grpSpPr>
          <a:xfrm>
            <a:off x="3864914" y="-7271"/>
            <a:ext cx="1144657" cy="4207011"/>
            <a:chOff x="2504661" y="0"/>
            <a:chExt cx="1144988" cy="4208228"/>
          </a:xfrm>
        </p:grpSpPr>
        <p:sp>
          <p:nvSpPr>
            <p:cNvPr id="4" name="Oval 4"/>
            <p:cNvSpPr/>
            <p:nvPr/>
          </p:nvSpPr>
          <p:spPr>
            <a:xfrm>
              <a:off x="2504661" y="3063240"/>
              <a:ext cx="1144988" cy="1144988"/>
            </a:xfrm>
            <a:prstGeom prst="ellipse">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91413" rtlCol="0" anchor="ctr"/>
            <a:lstStyle/>
            <a:p>
              <a:pPr algn="ctr">
                <a:lnSpc>
                  <a:spcPct val="60000"/>
                </a:lnSpc>
              </a:pPr>
              <a:r>
                <a:rPr lang="en-US" sz="3598" dirty="0">
                  <a:latin typeface="Microsoft JhengHei UI" panose="020B0604030504040204" pitchFamily="34" charset="-120"/>
                  <a:ea typeface="微软雅黑" panose="020B0503020204020204" pitchFamily="34" charset="-122"/>
                  <a:cs typeface="+mn-ea"/>
                  <a:sym typeface="Microsoft JhengHei UI" panose="020B0604030504040204" pitchFamily="34" charset="-120"/>
                </a:rPr>
                <a:t>05</a:t>
              </a:r>
            </a:p>
            <a:p>
              <a:pPr algn="ctr">
                <a:lnSpc>
                  <a:spcPct val="60000"/>
                </a:lnSpc>
              </a:pPr>
              <a:r>
                <a:rPr lang="zh-CN" alt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步</a:t>
              </a:r>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cxnSp>
          <p:nvCxnSpPr>
            <p:cNvPr id="5" name="Straight Connector 10"/>
            <p:cNvCxnSpPr>
              <a:stCxn id="4" idx="0"/>
            </p:cNvCxnSpPr>
            <p:nvPr/>
          </p:nvCxnSpPr>
          <p:spPr>
            <a:xfrm flipV="1">
              <a:off x="3077155" y="0"/>
              <a:ext cx="0"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Group 38"/>
          <p:cNvGrpSpPr/>
          <p:nvPr/>
        </p:nvGrpSpPr>
        <p:grpSpPr>
          <a:xfrm>
            <a:off x="5104959" y="-7271"/>
            <a:ext cx="1144657" cy="4207011"/>
            <a:chOff x="3745064" y="0"/>
            <a:chExt cx="1144988" cy="4208228"/>
          </a:xfrm>
        </p:grpSpPr>
        <p:sp>
          <p:nvSpPr>
            <p:cNvPr id="7" name="Oval 5"/>
            <p:cNvSpPr/>
            <p:nvPr/>
          </p:nvSpPr>
          <p:spPr>
            <a:xfrm>
              <a:off x="3745064" y="3063240"/>
              <a:ext cx="1144988" cy="1144988"/>
            </a:xfrm>
            <a:prstGeom prst="ellipse">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91413" rtlCol="0" anchor="ctr"/>
            <a:lstStyle/>
            <a:p>
              <a:pPr algn="ctr">
                <a:lnSpc>
                  <a:spcPct val="60000"/>
                </a:lnSpc>
              </a:pPr>
              <a:r>
                <a:rPr lang="en-US" sz="3598" dirty="0">
                  <a:latin typeface="Microsoft JhengHei UI" panose="020B0604030504040204" pitchFamily="34" charset="-120"/>
                  <a:ea typeface="微软雅黑" panose="020B0503020204020204" pitchFamily="34" charset="-122"/>
                  <a:cs typeface="+mn-ea"/>
                  <a:sym typeface="Microsoft JhengHei UI" panose="020B0604030504040204" pitchFamily="34" charset="-120"/>
                </a:rPr>
                <a:t>04</a:t>
              </a:r>
            </a:p>
            <a:p>
              <a:pPr algn="ctr">
                <a:lnSpc>
                  <a:spcPct val="60000"/>
                </a:lnSpc>
              </a:pPr>
              <a:r>
                <a:rPr lang="zh-CN" alt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步</a:t>
              </a:r>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cxnSp>
          <p:nvCxnSpPr>
            <p:cNvPr id="8" name="Straight Connector 13"/>
            <p:cNvCxnSpPr>
              <a:stCxn id="7" idx="0"/>
            </p:cNvCxnSpPr>
            <p:nvPr/>
          </p:nvCxnSpPr>
          <p:spPr>
            <a:xfrm flipH="1" flipV="1">
              <a:off x="4301656" y="0"/>
              <a:ext cx="15902"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 name="Group 37"/>
          <p:cNvGrpSpPr/>
          <p:nvPr/>
        </p:nvGrpSpPr>
        <p:grpSpPr>
          <a:xfrm>
            <a:off x="6345003" y="-7271"/>
            <a:ext cx="1144657" cy="4207011"/>
            <a:chOff x="4985467" y="0"/>
            <a:chExt cx="1144988" cy="4208228"/>
          </a:xfrm>
        </p:grpSpPr>
        <p:sp>
          <p:nvSpPr>
            <p:cNvPr id="10" name="Oval 6"/>
            <p:cNvSpPr/>
            <p:nvPr/>
          </p:nvSpPr>
          <p:spPr>
            <a:xfrm>
              <a:off x="4985467" y="3063240"/>
              <a:ext cx="1144988" cy="1144988"/>
            </a:xfrm>
            <a:prstGeom prst="ellipse">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91413" rtlCol="0" anchor="ctr"/>
            <a:lstStyle/>
            <a:p>
              <a:pPr algn="ctr">
                <a:lnSpc>
                  <a:spcPct val="60000"/>
                </a:lnSpc>
              </a:pPr>
              <a:r>
                <a:rPr lang="en-US" sz="3598" dirty="0">
                  <a:latin typeface="Microsoft JhengHei UI" panose="020B0604030504040204" pitchFamily="34" charset="-120"/>
                  <a:ea typeface="微软雅黑" panose="020B0503020204020204" pitchFamily="34" charset="-122"/>
                  <a:cs typeface="+mn-ea"/>
                  <a:sym typeface="Microsoft JhengHei UI" panose="020B0604030504040204" pitchFamily="34" charset="-120"/>
                </a:rPr>
                <a:t>03</a:t>
              </a:r>
            </a:p>
            <a:p>
              <a:pPr algn="ctr">
                <a:lnSpc>
                  <a:spcPct val="60000"/>
                </a:lnSpc>
              </a:pPr>
              <a:r>
                <a:rPr lang="zh-CN" alt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步</a:t>
              </a:r>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cxnSp>
          <p:nvCxnSpPr>
            <p:cNvPr id="11" name="Straight Connector 15"/>
            <p:cNvCxnSpPr>
              <a:stCxn id="10" idx="0"/>
            </p:cNvCxnSpPr>
            <p:nvPr/>
          </p:nvCxnSpPr>
          <p:spPr>
            <a:xfrm flipH="1" flipV="1">
              <a:off x="5526157" y="0"/>
              <a:ext cx="31804"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Group 36"/>
          <p:cNvGrpSpPr/>
          <p:nvPr/>
        </p:nvGrpSpPr>
        <p:grpSpPr>
          <a:xfrm>
            <a:off x="7585047" y="-7271"/>
            <a:ext cx="1144657" cy="4207011"/>
            <a:chOff x="6225870" y="0"/>
            <a:chExt cx="1144988" cy="4208228"/>
          </a:xfrm>
        </p:grpSpPr>
        <p:sp>
          <p:nvSpPr>
            <p:cNvPr id="13" name="Oval 7"/>
            <p:cNvSpPr/>
            <p:nvPr/>
          </p:nvSpPr>
          <p:spPr>
            <a:xfrm>
              <a:off x="6225870" y="3063240"/>
              <a:ext cx="1144988" cy="1144988"/>
            </a:xfrm>
            <a:prstGeom prst="ellipse">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91413" rtlCol="0" anchor="ctr"/>
            <a:lstStyle/>
            <a:p>
              <a:pPr algn="ctr">
                <a:lnSpc>
                  <a:spcPct val="60000"/>
                </a:lnSpc>
              </a:pPr>
              <a:r>
                <a:rPr lang="en-US" sz="3598" dirty="0">
                  <a:latin typeface="Microsoft JhengHei UI" panose="020B0604030504040204" pitchFamily="34" charset="-120"/>
                  <a:ea typeface="微软雅黑" panose="020B0503020204020204" pitchFamily="34" charset="-122"/>
                  <a:cs typeface="+mn-ea"/>
                  <a:sym typeface="Microsoft JhengHei UI" panose="020B0604030504040204" pitchFamily="34" charset="-120"/>
                </a:rPr>
                <a:t>02</a:t>
              </a:r>
            </a:p>
            <a:p>
              <a:pPr algn="ctr">
                <a:lnSpc>
                  <a:spcPct val="60000"/>
                </a:lnSpc>
              </a:pPr>
              <a:r>
                <a:rPr lang="zh-CN" alt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步</a:t>
              </a:r>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cxnSp>
          <p:nvCxnSpPr>
            <p:cNvPr id="14" name="Straight Connector 17"/>
            <p:cNvCxnSpPr>
              <a:stCxn id="13" idx="0"/>
            </p:cNvCxnSpPr>
            <p:nvPr/>
          </p:nvCxnSpPr>
          <p:spPr>
            <a:xfrm flipH="1" flipV="1">
              <a:off x="6782463" y="0"/>
              <a:ext cx="15901" cy="306324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Group 35"/>
          <p:cNvGrpSpPr/>
          <p:nvPr/>
        </p:nvGrpSpPr>
        <p:grpSpPr>
          <a:xfrm>
            <a:off x="9381524" y="-7270"/>
            <a:ext cx="2376753" cy="4307862"/>
            <a:chOff x="8022866" y="0"/>
            <a:chExt cx="2377441" cy="4309109"/>
          </a:xfrm>
        </p:grpSpPr>
        <p:cxnSp>
          <p:nvCxnSpPr>
            <p:cNvPr id="16" name="Straight Connector 19"/>
            <p:cNvCxnSpPr/>
            <p:nvPr/>
          </p:nvCxnSpPr>
          <p:spPr>
            <a:xfrm flipH="1" flipV="1">
              <a:off x="8022866" y="0"/>
              <a:ext cx="1152939" cy="2814762"/>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7" name="Group 23"/>
            <p:cNvGrpSpPr/>
            <p:nvPr/>
          </p:nvGrpSpPr>
          <p:grpSpPr>
            <a:xfrm>
              <a:off x="8401549" y="2310351"/>
              <a:ext cx="1998758" cy="1998758"/>
              <a:chOff x="8401549" y="2310351"/>
              <a:chExt cx="1998758" cy="1998758"/>
            </a:xfrm>
          </p:grpSpPr>
          <p:sp>
            <p:nvSpPr>
              <p:cNvPr id="18" name="Oval 8"/>
              <p:cNvSpPr/>
              <p:nvPr/>
            </p:nvSpPr>
            <p:spPr>
              <a:xfrm>
                <a:off x="8828433" y="2737235"/>
                <a:ext cx="1144988" cy="1144988"/>
              </a:xfrm>
              <a:prstGeom prst="ellipse">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tIns="91413" rtlCol="0" anchor="ctr"/>
              <a:lstStyle/>
              <a:p>
                <a:pPr algn="ctr">
                  <a:lnSpc>
                    <a:spcPct val="60000"/>
                  </a:lnSpc>
                </a:pPr>
                <a:r>
                  <a:rPr lang="en-US" sz="3598" dirty="0">
                    <a:latin typeface="Microsoft JhengHei UI" panose="020B0604030504040204" pitchFamily="34" charset="-120"/>
                    <a:ea typeface="微软雅黑" panose="020B0503020204020204" pitchFamily="34" charset="-122"/>
                    <a:cs typeface="+mn-ea"/>
                    <a:sym typeface="Microsoft JhengHei UI" panose="020B0604030504040204" pitchFamily="34" charset="-120"/>
                  </a:rPr>
                  <a:t>01</a:t>
                </a:r>
              </a:p>
              <a:p>
                <a:pPr algn="ctr">
                  <a:lnSpc>
                    <a:spcPct val="60000"/>
                  </a:lnSpc>
                </a:pPr>
                <a:r>
                  <a:rPr lang="zh-CN" alt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rPr>
                  <a:t>步</a:t>
                </a:r>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9" name="Oval 20"/>
              <p:cNvSpPr/>
              <p:nvPr/>
            </p:nvSpPr>
            <p:spPr>
              <a:xfrm>
                <a:off x="8685803" y="2589143"/>
                <a:ext cx="1441175" cy="1441175"/>
              </a:xfrm>
              <a:prstGeom prst="ellipse">
                <a:avLst/>
              </a:prstGeom>
              <a:noFill/>
              <a:ln w="508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0" name="Oval 21"/>
              <p:cNvSpPr/>
              <p:nvPr/>
            </p:nvSpPr>
            <p:spPr>
              <a:xfrm>
                <a:off x="8514803" y="2423605"/>
                <a:ext cx="1772250" cy="177225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1" name="Oval 22"/>
              <p:cNvSpPr/>
              <p:nvPr/>
            </p:nvSpPr>
            <p:spPr>
              <a:xfrm>
                <a:off x="8401549" y="2310351"/>
                <a:ext cx="1998758" cy="1998758"/>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sp>
        <p:nvSpPr>
          <p:cNvPr id="22" name="Freeform 24"/>
          <p:cNvSpPr/>
          <p:nvPr/>
        </p:nvSpPr>
        <p:spPr>
          <a:xfrm flipH="1">
            <a:off x="9760096" y="4308540"/>
            <a:ext cx="1004482" cy="747705"/>
          </a:xfrm>
          <a:custGeom>
            <a:avLst/>
            <a:gdLst>
              <a:gd name="connsiteX0" fmla="*/ 9167091 w 9167091"/>
              <a:gd name="connsiteY0" fmla="*/ 5137727 h 5149273"/>
              <a:gd name="connsiteX1" fmla="*/ 11546 w 9167091"/>
              <a:gd name="connsiteY1" fmla="*/ 5149273 h 5149273"/>
              <a:gd name="connsiteX2" fmla="*/ 0 w 9167091"/>
              <a:gd name="connsiteY2" fmla="*/ 0 h 5149273"/>
            </a:gdLst>
            <a:ahLst/>
            <a:cxnLst>
              <a:cxn ang="0">
                <a:pos x="connsiteX0" y="connsiteY0"/>
              </a:cxn>
              <a:cxn ang="0">
                <a:pos x="connsiteX1" y="connsiteY1"/>
              </a:cxn>
              <a:cxn ang="0">
                <a:pos x="connsiteX2" y="connsiteY2"/>
              </a:cxn>
            </a:cxnLst>
            <a:rect l="l" t="t" r="r" b="b"/>
            <a:pathLst>
              <a:path w="9167091" h="5149273">
                <a:moveTo>
                  <a:pt x="9167091" y="5137727"/>
                </a:moveTo>
                <a:lnTo>
                  <a:pt x="11546" y="5149273"/>
                </a:lnTo>
                <a:cubicBezTo>
                  <a:pt x="7697" y="3432849"/>
                  <a:pt x="3849" y="1716424"/>
                  <a:pt x="0" y="0"/>
                </a:cubicBezTo>
              </a:path>
            </a:pathLst>
          </a:custGeom>
          <a:ln w="12700" cmpd="sng">
            <a:solidFill>
              <a:schemeClr val="bg1">
                <a:lumMod val="65000"/>
              </a:schemeClr>
            </a:solidFill>
            <a:headEnd type="oval" w="lg" len="lg"/>
            <a:tailEnd type="non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3198"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3" name="Rectangle 26"/>
          <p:cNvSpPr/>
          <p:nvPr/>
        </p:nvSpPr>
        <p:spPr>
          <a:xfrm>
            <a:off x="5980291" y="4420901"/>
            <a:ext cx="3645181" cy="1676716"/>
          </a:xfrm>
          <a:prstGeom prst="rect">
            <a:avLst/>
          </a:prstGeom>
        </p:spPr>
        <p:txBody>
          <a:bodyPr wrap="square" lIns="121885" rIns="121885" bIns="60942">
            <a:spAutoFit/>
          </a:bodyPr>
          <a:lstStyle/>
          <a:p>
            <a:pPr algn="r">
              <a:lnSpc>
                <a:spcPct val="150000"/>
              </a:lnSpc>
            </a:pPr>
            <a:r>
              <a:rPr lang="zh-CN" altLang="en-US" sz="3198"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点击输入标题</a:t>
            </a:r>
            <a:endParaRPr lang="en-US" altLang="zh-CN" sz="3198"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r">
              <a:lnSpc>
                <a:spcPct val="150000"/>
              </a:lnSpc>
            </a:pP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r>
              <a:rPr lang="en-US" altLang="zh-CN"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 </a:t>
            </a: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a:t>
            </a:r>
            <a:r>
              <a:rPr lang="en-US" altLang="zh-CN"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a:t>
            </a: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r>
              <a:rPr lang="en-US" altLang="zh-CN"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 </a:t>
            </a: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a:t>
            </a:r>
            <a:r>
              <a:rPr lang="en-US" altLang="zh-CN"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a:t>
            </a:r>
          </a:p>
        </p:txBody>
      </p:sp>
      <p:sp>
        <p:nvSpPr>
          <p:cNvPr id="24" name="文本框 23"/>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105752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2" presetClass="entr" presetSubtype="2" fill="hold" grpId="0" nodeType="withEffect">
                                  <p:stCondLst>
                                    <p:cond delay="1250"/>
                                  </p:stCondLst>
                                  <p:childTnLst>
                                    <p:set>
                                      <p:cBhvr>
                                        <p:cTn id="11" dur="1" fill="hold">
                                          <p:stCondLst>
                                            <p:cond delay="0"/>
                                          </p:stCondLst>
                                        </p:cTn>
                                        <p:tgtEl>
                                          <p:spTgt spid="22"/>
                                        </p:tgtEl>
                                        <p:attrNameLst>
                                          <p:attrName>style.visibility</p:attrName>
                                        </p:attrNameLst>
                                      </p:cBhvr>
                                      <p:to>
                                        <p:strVal val="visible"/>
                                      </p:to>
                                    </p:set>
                                    <p:animEffect transition="in" filter="wipe(right)">
                                      <p:cBhvr>
                                        <p:cTn id="12" dur="250"/>
                                        <p:tgtEl>
                                          <p:spTgt spid="22"/>
                                        </p:tgtEl>
                                      </p:cBhvr>
                                    </p:animEffect>
                                  </p:childTnLst>
                                </p:cTn>
                              </p:par>
                              <p:par>
                                <p:cTn id="13" presetID="10" presetClass="entr" presetSubtype="0" fill="hold" grpId="0" nodeType="withEffect">
                                  <p:stCondLst>
                                    <p:cond delay="150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250"/>
                                        <p:tgtEl>
                                          <p:spTgt spid="23"/>
                                        </p:tgtEl>
                                      </p:cBhvr>
                                    </p:animEffect>
                                  </p:childTnLst>
                                </p:cTn>
                              </p:par>
                              <p:par>
                                <p:cTn id="16" presetID="22" presetClass="entr" presetSubtype="1"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up)">
                                      <p:cBhvr>
                                        <p:cTn id="18" dur="1000"/>
                                        <p:tgtEl>
                                          <p:spTgt spid="15"/>
                                        </p:tgtEl>
                                      </p:cBhvr>
                                    </p:animEffect>
                                  </p:childTnLst>
                                </p:cTn>
                              </p:par>
                              <p:par>
                                <p:cTn id="19" presetID="22" presetClass="entr" presetSubtype="1"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1000"/>
                                        <p:tgtEl>
                                          <p:spTgt spid="12"/>
                                        </p:tgtEl>
                                      </p:cBhvr>
                                    </p:animEffect>
                                  </p:childTnLst>
                                </p:cTn>
                              </p:par>
                              <p:par>
                                <p:cTn id="22" presetID="22" presetClass="entr" presetSubtype="1" fill="hold" nodeType="withEffect">
                                  <p:stCondLst>
                                    <p:cond delay="50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1000"/>
                                        <p:tgtEl>
                                          <p:spTgt spid="9"/>
                                        </p:tgtEl>
                                      </p:cBhvr>
                                    </p:animEffect>
                                  </p:childTnLst>
                                </p:cTn>
                              </p:par>
                              <p:par>
                                <p:cTn id="25" presetID="22" presetClass="entr" presetSubtype="1" fill="hold" nodeType="withEffect">
                                  <p:stCondLst>
                                    <p:cond delay="750"/>
                                  </p:stCondLst>
                                  <p:childTnLst>
                                    <p:set>
                                      <p:cBhvr>
                                        <p:cTn id="26" dur="1" fill="hold">
                                          <p:stCondLst>
                                            <p:cond delay="0"/>
                                          </p:stCondLst>
                                        </p:cTn>
                                        <p:tgtEl>
                                          <p:spTgt spid="6"/>
                                        </p:tgtEl>
                                        <p:attrNameLst>
                                          <p:attrName>style.visibility</p:attrName>
                                        </p:attrNameLst>
                                      </p:cBhvr>
                                      <p:to>
                                        <p:strVal val="visible"/>
                                      </p:to>
                                    </p:set>
                                    <p:animEffect transition="in" filter="wipe(up)">
                                      <p:cBhvr>
                                        <p:cTn id="27" dur="1000"/>
                                        <p:tgtEl>
                                          <p:spTgt spid="6"/>
                                        </p:tgtEl>
                                      </p:cBhvr>
                                    </p:animEffect>
                                  </p:childTnLst>
                                </p:cTn>
                              </p:par>
                              <p:par>
                                <p:cTn id="28" presetID="22" presetClass="entr" presetSubtype="1" fill="hold" nodeType="withEffect">
                                  <p:stCondLst>
                                    <p:cond delay="1000"/>
                                  </p:stCondLst>
                                  <p:childTnLst>
                                    <p:set>
                                      <p:cBhvr>
                                        <p:cTn id="29" dur="1" fill="hold">
                                          <p:stCondLst>
                                            <p:cond delay="0"/>
                                          </p:stCondLst>
                                        </p:cTn>
                                        <p:tgtEl>
                                          <p:spTgt spid="3"/>
                                        </p:tgtEl>
                                        <p:attrNameLst>
                                          <p:attrName>style.visibility</p:attrName>
                                        </p:attrNameLst>
                                      </p:cBhvr>
                                      <p:to>
                                        <p:strVal val="visible"/>
                                      </p:to>
                                    </p:set>
                                    <p:animEffect transition="in" filter="wipe(up)">
                                      <p:cBhvr>
                                        <p:cTn id="3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2" grpId="0" animBg="1"/>
      <p:bldP spid="2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6" name="组合 65"/>
          <p:cNvGrpSpPr/>
          <p:nvPr/>
        </p:nvGrpSpPr>
        <p:grpSpPr>
          <a:xfrm>
            <a:off x="1473673" y="165040"/>
            <a:ext cx="3499947" cy="3499947"/>
            <a:chOff x="-4207596" y="-889333"/>
            <a:chExt cx="8661930" cy="8661930"/>
          </a:xfrm>
        </p:grpSpPr>
        <p:sp>
          <p:nvSpPr>
            <p:cNvPr id="67" name="椭圆 66"/>
            <p:cNvSpPr/>
            <p:nvPr/>
          </p:nvSpPr>
          <p:spPr>
            <a:xfrm rot="14463024">
              <a:off x="-4207596" y="-889333"/>
              <a:ext cx="8661930" cy="8661930"/>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8" name="椭圆 67"/>
            <p:cNvSpPr/>
            <p:nvPr/>
          </p:nvSpPr>
          <p:spPr>
            <a:xfrm rot="7200000">
              <a:off x="-3355911" y="-37648"/>
              <a:ext cx="6958562" cy="6958562"/>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69" name="椭圆 68"/>
            <p:cNvSpPr/>
            <p:nvPr/>
          </p:nvSpPr>
          <p:spPr>
            <a:xfrm>
              <a:off x="-2757715" y="560547"/>
              <a:ext cx="5762172" cy="5762172"/>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30" name="组合 29"/>
          <p:cNvGrpSpPr/>
          <p:nvPr/>
        </p:nvGrpSpPr>
        <p:grpSpPr>
          <a:xfrm>
            <a:off x="1773766" y="-486952"/>
            <a:ext cx="8661930" cy="8661930"/>
            <a:chOff x="-4207596" y="-889333"/>
            <a:chExt cx="8661930" cy="8661930"/>
          </a:xfrm>
        </p:grpSpPr>
        <p:sp>
          <p:nvSpPr>
            <p:cNvPr id="44" name="椭圆 43"/>
            <p:cNvSpPr/>
            <p:nvPr/>
          </p:nvSpPr>
          <p:spPr>
            <a:xfrm rot="14463024">
              <a:off x="-4207596" y="-889333"/>
              <a:ext cx="8661930" cy="8661930"/>
            </a:xfrm>
            <a:prstGeom prst="ellipse">
              <a:avLst/>
            </a:prstGeom>
            <a:gradFill flip="none" rotWithShape="1">
              <a:gsLst>
                <a:gs pos="0">
                  <a:srgbClr val="D90012">
                    <a:alpha val="8000"/>
                  </a:srgbClr>
                </a:gs>
                <a:gs pos="100000">
                  <a:schemeClr val="bg1">
                    <a:alpha val="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3" name="椭圆 42"/>
            <p:cNvSpPr/>
            <p:nvPr/>
          </p:nvSpPr>
          <p:spPr>
            <a:xfrm rot="7200000">
              <a:off x="-3355911" y="-37648"/>
              <a:ext cx="6958562" cy="6958562"/>
            </a:xfrm>
            <a:prstGeom prst="ellipse">
              <a:avLst/>
            </a:prstGeom>
            <a:gradFill flip="none" rotWithShape="1">
              <a:gsLst>
                <a:gs pos="0">
                  <a:srgbClr val="D90012">
                    <a:alpha val="20000"/>
                  </a:srgbClr>
                </a:gs>
                <a:gs pos="100000">
                  <a:schemeClr val="bg1">
                    <a:alpha val="0"/>
                  </a:schemeClr>
                </a:gs>
              </a:gsLst>
              <a:lin ang="20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20" name="椭圆 19"/>
            <p:cNvSpPr/>
            <p:nvPr/>
          </p:nvSpPr>
          <p:spPr>
            <a:xfrm>
              <a:off x="-2757715" y="560547"/>
              <a:ext cx="5762172" cy="5762172"/>
            </a:xfrm>
            <a:prstGeom prst="ellipse">
              <a:avLst/>
            </a:prstGeom>
            <a:gradFill flip="none" rotWithShape="1">
              <a:gsLst>
                <a:gs pos="0">
                  <a:srgbClr val="D90012"/>
                </a:gs>
                <a:gs pos="100000">
                  <a:schemeClr val="bg1">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pic>
        <p:nvPicPr>
          <p:cNvPr id="52" name="Picture 2" descr="纯白纸张质感高清背景"/>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1" y="2086353"/>
            <a:ext cx="12177487" cy="2914649"/>
          </a:xfrm>
          <a:prstGeom prst="rect">
            <a:avLst/>
          </a:prstGeom>
          <a:noFill/>
          <a:extLst>
            <a:ext uri="{909E8E84-426E-40DD-AFC4-6F175D3DCCD1}">
              <a14:hiddenFill xmlns:a14="http://schemas.microsoft.com/office/drawing/2010/main">
                <a:solidFill>
                  <a:srgbClr val="FFFFFF"/>
                </a:solidFill>
              </a14:hiddenFill>
            </a:ext>
          </a:extLst>
        </p:spPr>
      </p:pic>
      <p:sp>
        <p:nvSpPr>
          <p:cNvPr id="27" name="文本框 2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3490404" y="2712680"/>
            <a:ext cx="5495415" cy="830997"/>
          </a:xfrm>
          <a:prstGeom prst="rect">
            <a:avLst/>
          </a:prstGeom>
          <a:noFill/>
        </p:spPr>
        <p:txBody>
          <a:bodyPr wrap="none" rtlCol="0">
            <a:spAutoFit/>
          </a:bodyPr>
          <a:lstStyle/>
          <a:p>
            <a:pPr defTabSz="1218565">
              <a:defRPr/>
            </a:pPr>
            <a:r>
              <a:rPr lang="zh-CN" altLang="en-US" sz="4800" b="1" kern="0" dirty="0" smtClea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谢谢观看</a:t>
            </a:r>
            <a:r>
              <a:rPr lang="en-US" altLang="zh-CN" sz="4800" b="1" kern="0" dirty="0" smtClean="0">
                <a:solidFill>
                  <a:schemeClr val="tx1">
                    <a:lumMod val="85000"/>
                    <a:lumOff val="1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,THANKS</a:t>
            </a:r>
          </a:p>
        </p:txBody>
      </p:sp>
      <p:grpSp>
        <p:nvGrpSpPr>
          <p:cNvPr id="45" name="组合 44"/>
          <p:cNvGrpSpPr/>
          <p:nvPr/>
        </p:nvGrpSpPr>
        <p:grpSpPr>
          <a:xfrm>
            <a:off x="2275426" y="816514"/>
            <a:ext cx="1896442" cy="1896442"/>
            <a:chOff x="3418268" y="2079703"/>
            <a:chExt cx="2673043" cy="2673043"/>
          </a:xfrm>
        </p:grpSpPr>
        <p:sp>
          <p:nvSpPr>
            <p:cNvPr id="46" name="椭圆 45"/>
            <p:cNvSpPr/>
            <p:nvPr/>
          </p:nvSpPr>
          <p:spPr>
            <a:xfrm>
              <a:off x="3418268" y="2079703"/>
              <a:ext cx="2673043" cy="2673043"/>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47" name="组合 46"/>
            <p:cNvGrpSpPr/>
            <p:nvPr/>
          </p:nvGrpSpPr>
          <p:grpSpPr>
            <a:xfrm>
              <a:off x="3681451" y="2319196"/>
              <a:ext cx="2174905" cy="2174905"/>
              <a:chOff x="3739822" y="2440887"/>
              <a:chExt cx="1970936" cy="1970936"/>
            </a:xfrm>
          </p:grpSpPr>
          <p:sp>
            <p:nvSpPr>
              <p:cNvPr id="49" name="圆角矩形 48"/>
              <p:cNvSpPr/>
              <p:nvPr/>
            </p:nvSpPr>
            <p:spPr>
              <a:xfrm>
                <a:off x="3739822" y="2440887"/>
                <a:ext cx="1970936" cy="1970936"/>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50" name="椭圆 49"/>
              <p:cNvSpPr>
                <a:spLocks noChangeAspect="1"/>
              </p:cNvSpPr>
              <p:nvPr/>
            </p:nvSpPr>
            <p:spPr>
              <a:xfrm>
                <a:off x="3837054" y="2549460"/>
                <a:ext cx="1776466" cy="1776466"/>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latin typeface="Microsoft JhengHei UI" panose="020B0604030504040204" pitchFamily="34" charset="-120"/>
                    <a:ea typeface="微软雅黑" panose="020B0503020204020204" pitchFamily="34" charset="-122"/>
                    <a:sym typeface="Microsoft JhengHei UI" panose="020B0604030504040204" pitchFamily="34" charset="-120"/>
                  </a:rPr>
                  <a:t>LOGO</a:t>
                </a:r>
                <a:endParaRPr lang="zh-CN" altLang="en-US" sz="2000" b="1"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48" name="文本框 20"/>
            <p:cNvSpPr>
              <a:spLocks noChangeArrowheads="1"/>
            </p:cNvSpPr>
            <p:nvPr/>
          </p:nvSpPr>
          <p:spPr bwMode="auto">
            <a:xfrm>
              <a:off x="3910914" y="2903574"/>
              <a:ext cx="260379" cy="156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en-US" altLang="en-US" sz="6600" b="1" dirty="0">
                <a:solidFill>
                  <a:srgbClr val="F8F8F8"/>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grpSp>
        <p:nvGrpSpPr>
          <p:cNvPr id="63" name="组合 62"/>
          <p:cNvGrpSpPr/>
          <p:nvPr/>
        </p:nvGrpSpPr>
        <p:grpSpPr>
          <a:xfrm>
            <a:off x="3596640" y="4265715"/>
            <a:ext cx="5234940" cy="1149663"/>
            <a:chOff x="3596640" y="4265715"/>
            <a:chExt cx="5234940" cy="1149663"/>
          </a:xfrm>
        </p:grpSpPr>
        <p:sp>
          <p:nvSpPr>
            <p:cNvPr id="64" name="圆角矩形 63"/>
            <p:cNvSpPr/>
            <p:nvPr/>
          </p:nvSpPr>
          <p:spPr>
            <a:xfrm>
              <a:off x="3596640" y="4265715"/>
              <a:ext cx="5234940" cy="1149663"/>
            </a:xfrm>
            <a:prstGeom prst="roundRect">
              <a:avLst>
                <a:gd name="adj" fmla="val 50000"/>
              </a:avLst>
            </a:prstGeom>
            <a:gradFill>
              <a:gsLst>
                <a:gs pos="0">
                  <a:schemeClr val="bg1"/>
                </a:gs>
                <a:gs pos="100000">
                  <a:schemeClr val="bg1">
                    <a:lumMod val="85000"/>
                  </a:schemeClr>
                </a:gs>
              </a:gsLst>
              <a:lin ang="5400000" scaled="1"/>
            </a:gradFill>
            <a:ln w="635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endParaRPr>
            </a:p>
          </p:txBody>
        </p:sp>
        <p:sp>
          <p:nvSpPr>
            <p:cNvPr id="62" name="圆角矩形 61"/>
            <p:cNvSpPr/>
            <p:nvPr/>
          </p:nvSpPr>
          <p:spPr>
            <a:xfrm>
              <a:off x="3730402" y="4401156"/>
              <a:ext cx="4980645" cy="876300"/>
            </a:xfrm>
            <a:prstGeom prst="roundRect">
              <a:avLst>
                <a:gd name="adj" fmla="val 50000"/>
              </a:avLst>
            </a:prstGeom>
            <a:gradFill>
              <a:gsLst>
                <a:gs pos="0">
                  <a:srgbClr val="C00000"/>
                </a:gs>
                <a:gs pos="100000">
                  <a:srgbClr val="FF0000"/>
                </a:gs>
              </a:gsLst>
              <a:lin ang="5400000" scaled="1"/>
            </a:gradFill>
            <a:ln w="38100">
              <a:gradFill>
                <a:gsLst>
                  <a:gs pos="0">
                    <a:schemeClr val="accent1">
                      <a:lumMod val="5000"/>
                      <a:lumOff val="95000"/>
                    </a:schemeClr>
                  </a:gs>
                  <a:gs pos="100000">
                    <a:schemeClr val="bg1">
                      <a:lumMod val="95000"/>
                    </a:schemeClr>
                  </a:gs>
                </a:gsLst>
                <a:lin ang="5400000" scaled="1"/>
              </a:gradFill>
            </a:ln>
            <a:effectLst>
              <a:innerShdw blurRad="63500" dist="177800" dir="13500000">
                <a:prstClr val="black">
                  <a:alpha val="3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rPr>
                <a:t>汇报人</a:t>
              </a:r>
              <a:r>
                <a:rPr lang="zh-CN" altLang="en-US" sz="2000" b="1" dirty="0" smtClean="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rPr>
                <a:t>：</a:t>
              </a:r>
              <a:r>
                <a:rPr lang="en-US" altLang="zh-CN" sz="2000" b="1" dirty="0" smtClean="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rPr>
                <a:t>Sunny    </a:t>
              </a:r>
              <a:r>
                <a:rPr lang="zh-CN" altLang="en-US" sz="2000" b="1" dirty="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rPr>
                <a:t>时间：</a:t>
              </a:r>
              <a:r>
                <a:rPr lang="en-US" altLang="zh-CN" sz="2000" b="1" dirty="0" smtClean="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rPr>
                <a:t>2020.07</a:t>
              </a:r>
              <a:endParaRPr lang="zh-CN" altLang="en-US" sz="2000" b="1" dirty="0">
                <a:solidFill>
                  <a:schemeClr val="bg1"/>
                </a:solidFill>
                <a:latin typeface="Microsoft JhengHei UI" panose="020B0604030504040204" pitchFamily="34" charset="-120"/>
                <a:ea typeface="微软雅黑" panose="020B0503020204020204" pitchFamily="34" charset="-122"/>
                <a:cs typeface="Kartika" panose="02020503030404060203" pitchFamily="18" charset="0"/>
                <a:sym typeface="Microsoft JhengHei UI" panose="020B0604030504040204" pitchFamily="34" charset="-120"/>
              </a:endParaRPr>
            </a:p>
          </p:txBody>
        </p:sp>
      </p:grpSp>
      <p:sp>
        <p:nvSpPr>
          <p:cNvPr id="22" name="矩形 21"/>
          <p:cNvSpPr/>
          <p:nvPr/>
        </p:nvSpPr>
        <p:spPr>
          <a:xfrm>
            <a:off x="2908836" y="3638222"/>
            <a:ext cx="7019294" cy="338554"/>
          </a:xfrm>
          <a:prstGeom prst="rect">
            <a:avLst/>
          </a:prstGeom>
        </p:spPr>
        <p:txBody>
          <a:bodyPr wrap="none">
            <a:spAutoFit/>
          </a:bodyPr>
          <a:lstStyle/>
          <a:p>
            <a:r>
              <a:rPr lang="zh-CN" altLang="en-US" sz="1600" dirty="0" smtClean="0">
                <a:solidFill>
                  <a:schemeClr val="bg1">
                    <a:lumMod val="6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SUMMARY REPORT OF MICRO STEREOSCOPIC CLASSIC RED BUSINESS</a:t>
            </a:r>
            <a:endParaRPr lang="zh-CN" altLang="en-US" sz="1600" dirty="0">
              <a:solidFill>
                <a:schemeClr val="bg1">
                  <a:lumMod val="6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2374733099"/>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Scale>
                                      <p:cBhvr>
                                        <p:cTn id="7"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7"/>
                                        </p:tgtEl>
                                        <p:attrNameLst>
                                          <p:attrName>ppt_x</p:attrName>
                                          <p:attrName>ppt_y</p:attrName>
                                        </p:attrNameLst>
                                      </p:cBhvr>
                                    </p:animMotion>
                                    <p:animEffect transition="in" filter="fade">
                                      <p:cBhvr>
                                        <p:cTn id="9" dur="1000"/>
                                        <p:tgtEl>
                                          <p:spTgt spid="27"/>
                                        </p:tgtEl>
                                      </p:cBhvr>
                                    </p:animEffect>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1000" fill="hold"/>
                                        <p:tgtEl>
                                          <p:spTgt spid="45"/>
                                        </p:tgtEl>
                                        <p:attrNameLst>
                                          <p:attrName>ppt_w</p:attrName>
                                        </p:attrNameLst>
                                      </p:cBhvr>
                                      <p:tavLst>
                                        <p:tav tm="0">
                                          <p:val>
                                            <p:fltVal val="0"/>
                                          </p:val>
                                        </p:tav>
                                        <p:tav tm="100000">
                                          <p:val>
                                            <p:strVal val="#ppt_w"/>
                                          </p:val>
                                        </p:tav>
                                      </p:tavLst>
                                    </p:anim>
                                    <p:anim calcmode="lin" valueType="num">
                                      <p:cBhvr>
                                        <p:cTn id="14" dur="1000" fill="hold"/>
                                        <p:tgtEl>
                                          <p:spTgt spid="4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92831" y="2514600"/>
            <a:ext cx="7741919" cy="1200329"/>
          </a:xfrm>
          <a:prstGeom prst="rect">
            <a:avLst/>
          </a:prstGeom>
          <a:noFill/>
        </p:spPr>
        <p:txBody>
          <a:bodyPr wrap="squar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8957203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 name="组合 33"/>
          <p:cNvGrpSpPr/>
          <p:nvPr/>
        </p:nvGrpSpPr>
        <p:grpSpPr>
          <a:xfrm>
            <a:off x="1921666" y="-486952"/>
            <a:ext cx="8661930" cy="8661930"/>
            <a:chOff x="-4207596" y="-889333"/>
            <a:chExt cx="8661930" cy="8661930"/>
          </a:xfrm>
        </p:grpSpPr>
        <p:sp>
          <p:nvSpPr>
            <p:cNvPr id="35" name="椭圆 34"/>
            <p:cNvSpPr/>
            <p:nvPr/>
          </p:nvSpPr>
          <p:spPr>
            <a:xfrm rot="14463024">
              <a:off x="-4207596" y="-889333"/>
              <a:ext cx="8661930" cy="8661930"/>
            </a:xfrm>
            <a:prstGeom prst="ellipse">
              <a:avLst/>
            </a:prstGeom>
            <a:gradFill flip="none" rotWithShape="1">
              <a:gsLst>
                <a:gs pos="0">
                  <a:srgbClr val="D90012">
                    <a:alpha val="8000"/>
                  </a:srgbClr>
                </a:gs>
                <a:gs pos="100000">
                  <a:schemeClr val="bg1">
                    <a:alpha val="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6" name="椭圆 35"/>
            <p:cNvSpPr/>
            <p:nvPr/>
          </p:nvSpPr>
          <p:spPr>
            <a:xfrm rot="7200000">
              <a:off x="-3355911" y="-37648"/>
              <a:ext cx="6958562" cy="6958562"/>
            </a:xfrm>
            <a:prstGeom prst="ellipse">
              <a:avLst/>
            </a:prstGeom>
            <a:gradFill flip="none" rotWithShape="1">
              <a:gsLst>
                <a:gs pos="0">
                  <a:srgbClr val="D90012">
                    <a:alpha val="20000"/>
                  </a:srgbClr>
                </a:gs>
                <a:gs pos="100000">
                  <a:schemeClr val="bg1">
                    <a:alpha val="0"/>
                  </a:schemeClr>
                </a:gs>
              </a:gsLst>
              <a:lin ang="20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7" name="椭圆 36"/>
            <p:cNvSpPr/>
            <p:nvPr/>
          </p:nvSpPr>
          <p:spPr>
            <a:xfrm>
              <a:off x="-2757715" y="560547"/>
              <a:ext cx="5762172" cy="5762172"/>
            </a:xfrm>
            <a:prstGeom prst="ellipse">
              <a:avLst/>
            </a:prstGeom>
            <a:gradFill flip="none" rotWithShape="1">
              <a:gsLst>
                <a:gs pos="0">
                  <a:srgbClr val="D90012"/>
                </a:gs>
                <a:gs pos="100000">
                  <a:schemeClr val="bg1">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26" name="文本框 25"/>
          <p:cNvSpPr txBox="1"/>
          <p:nvPr/>
        </p:nvSpPr>
        <p:spPr>
          <a:xfrm>
            <a:off x="4082806" y="2843464"/>
            <a:ext cx="4339650" cy="923330"/>
          </a:xfrm>
          <a:prstGeom prst="rect">
            <a:avLst/>
          </a:prstGeom>
          <a:noFill/>
        </p:spPr>
        <p:txBody>
          <a:bodyPr wrap="none" rtlCol="0">
            <a:spAutoFit/>
          </a:bodyPr>
          <a:lstStyle/>
          <a:p>
            <a:r>
              <a:rPr lang="zh-CN" altLang="en-US" sz="5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5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5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28" name="组合 27"/>
          <p:cNvGrpSpPr/>
          <p:nvPr/>
        </p:nvGrpSpPr>
        <p:grpSpPr>
          <a:xfrm>
            <a:off x="8716146" y="962928"/>
            <a:ext cx="1468124" cy="1468124"/>
            <a:chOff x="6782426" y="1278645"/>
            <a:chExt cx="928740" cy="928740"/>
          </a:xfrm>
        </p:grpSpPr>
        <p:grpSp>
          <p:nvGrpSpPr>
            <p:cNvPr id="29" name="组合 28"/>
            <p:cNvGrpSpPr/>
            <p:nvPr/>
          </p:nvGrpSpPr>
          <p:grpSpPr>
            <a:xfrm>
              <a:off x="6782426" y="1278645"/>
              <a:ext cx="928740" cy="928740"/>
              <a:chOff x="6585478" y="1661232"/>
              <a:chExt cx="928740" cy="928740"/>
            </a:xfrm>
          </p:grpSpPr>
          <p:sp>
            <p:nvSpPr>
              <p:cNvPr id="31" name="椭圆 30"/>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2" name="圆角矩形 31"/>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3" name="椭圆 32"/>
              <p:cNvSpPr/>
              <p:nvPr/>
            </p:nvSpPr>
            <p:spPr>
              <a:xfrm>
                <a:off x="6779848" y="1855602"/>
                <a:ext cx="540000" cy="540000"/>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0" name="Freeform 16"/>
            <p:cNvSpPr>
              <a:spLocks noEditPoints="1"/>
            </p:cNvSpPr>
            <p:nvPr/>
          </p:nvSpPr>
          <p:spPr bwMode="auto">
            <a:xfrm>
              <a:off x="7136358" y="1594323"/>
              <a:ext cx="259102" cy="294809"/>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FFFFFF"/>
            </a:solidFill>
            <a:ln>
              <a:noFill/>
            </a:ln>
          </p:spPr>
          <p:txBody>
            <a:bodyPr vert="horz" wrap="square" lIns="91440" tIns="45720" rIns="91440" bIns="45720" numCol="1" anchor="t" anchorCtr="0" compatLnSpc="1"/>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2" name="矩形 1"/>
          <p:cNvSpPr/>
          <p:nvPr/>
        </p:nvSpPr>
        <p:spPr>
          <a:xfrm>
            <a:off x="4806722" y="3844013"/>
            <a:ext cx="3353226" cy="523220"/>
          </a:xfrm>
          <a:prstGeom prst="rect">
            <a:avLst/>
          </a:prstGeom>
        </p:spPr>
        <p:txBody>
          <a:bodyPr wrap="none">
            <a:spAutoFit/>
          </a:bodyPr>
          <a:lstStyle/>
          <a:p>
            <a:r>
              <a:rPr lang="zh-CN" altLang="en-US" sz="2800" dirty="0" smtClean="0">
                <a:latin typeface="Microsoft JhengHei UI" panose="020B0604030504040204" pitchFamily="34" charset="-120"/>
                <a:ea typeface="微软雅黑" panose="020B0503020204020204" pitchFamily="34" charset="-122"/>
                <a:sym typeface="Microsoft JhengHei UI" panose="020B0604030504040204" pitchFamily="34" charset="-120"/>
              </a:rPr>
              <a:t>ENTER YOUR TITLE</a:t>
            </a:r>
            <a:endParaRPr lang="zh-CN" altLang="en-US" sz="28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 name="文本框 2"/>
          <p:cNvSpPr txBox="1"/>
          <p:nvPr/>
        </p:nvSpPr>
        <p:spPr>
          <a:xfrm>
            <a:off x="603619" y="-76200"/>
            <a:ext cx="2201244" cy="6447919"/>
          </a:xfrm>
          <a:prstGeom prst="rect">
            <a:avLst/>
          </a:prstGeom>
          <a:noFill/>
        </p:spPr>
        <p:txBody>
          <a:bodyPr wrap="none" rtlCol="0">
            <a:spAutoFit/>
          </a:bodyPr>
          <a:lstStyle/>
          <a:p>
            <a:r>
              <a:rPr lang="en-US" altLang="zh-CN" sz="41300" i="1" dirty="0" smtClean="0">
                <a:ln>
                  <a:gradFill>
                    <a:gsLst>
                      <a:gs pos="0">
                        <a:srgbClr val="FF0000">
                          <a:alpha val="0"/>
                        </a:srgbClr>
                      </a:gs>
                      <a:gs pos="100000">
                        <a:srgbClr val="C00000"/>
                      </a:gs>
                    </a:gsLst>
                    <a:lin ang="5400000" scaled="1"/>
                  </a:gradFill>
                </a:ln>
                <a:noFill/>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41300" i="1" dirty="0">
              <a:ln>
                <a:gradFill>
                  <a:gsLst>
                    <a:gs pos="0">
                      <a:srgbClr val="FF0000">
                        <a:alpha val="0"/>
                      </a:srgbClr>
                    </a:gs>
                    <a:gs pos="100000">
                      <a:srgbClr val="C00000"/>
                    </a:gs>
                  </a:gsLst>
                  <a:lin ang="5400000" scaled="1"/>
                </a:gradFill>
              </a:ln>
              <a:noFill/>
              <a:latin typeface="Impact" panose="020B0806030902050204" pitchFamily="34" charset="0"/>
              <a:ea typeface="微软雅黑" panose="020B0503020204020204" pitchFamily="34" charset="-122"/>
              <a:sym typeface="Microsoft JhengHei UI" panose="020B0604030504040204" pitchFamily="34" charset="-120"/>
            </a:endParaRPr>
          </a:p>
        </p:txBody>
      </p:sp>
      <p:grpSp>
        <p:nvGrpSpPr>
          <p:cNvPr id="41" name="组合 40"/>
          <p:cNvGrpSpPr/>
          <p:nvPr/>
        </p:nvGrpSpPr>
        <p:grpSpPr>
          <a:xfrm>
            <a:off x="6751379" y="3766794"/>
            <a:ext cx="8649992" cy="8649992"/>
            <a:chOff x="-4207596" y="-889333"/>
            <a:chExt cx="8661930" cy="8661930"/>
          </a:xfrm>
        </p:grpSpPr>
        <p:sp>
          <p:nvSpPr>
            <p:cNvPr id="42" name="椭圆 41"/>
            <p:cNvSpPr/>
            <p:nvPr/>
          </p:nvSpPr>
          <p:spPr>
            <a:xfrm rot="14463024">
              <a:off x="-4207596" y="-889333"/>
              <a:ext cx="8661930" cy="8661930"/>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3" name="椭圆 42"/>
            <p:cNvSpPr/>
            <p:nvPr/>
          </p:nvSpPr>
          <p:spPr>
            <a:xfrm rot="7200000">
              <a:off x="-3355911" y="-37648"/>
              <a:ext cx="6958562" cy="6958562"/>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4" name="椭圆 43"/>
            <p:cNvSpPr/>
            <p:nvPr/>
          </p:nvSpPr>
          <p:spPr>
            <a:xfrm>
              <a:off x="-2757715" y="560547"/>
              <a:ext cx="5762172" cy="5762172"/>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750" fill="hold"/>
                                        <p:tgtEl>
                                          <p:spTgt spid="28"/>
                                        </p:tgtEl>
                                        <p:attrNameLst>
                                          <p:attrName>ppt_w</p:attrName>
                                        </p:attrNameLst>
                                      </p:cBhvr>
                                      <p:tavLst>
                                        <p:tav tm="0">
                                          <p:val>
                                            <p:strVal val="4*#ppt_w"/>
                                          </p:val>
                                        </p:tav>
                                        <p:tav tm="100000">
                                          <p:val>
                                            <p:strVal val="#ppt_w"/>
                                          </p:val>
                                        </p:tav>
                                      </p:tavLst>
                                    </p:anim>
                                    <p:anim calcmode="lin" valueType="num">
                                      <p:cBhvr>
                                        <p:cTn id="8" dur="750" fill="hold"/>
                                        <p:tgtEl>
                                          <p:spTgt spid="28"/>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6" presetClass="emph" presetSubtype="0" fill="hold" nodeType="afterEffect">
                                  <p:stCondLst>
                                    <p:cond delay="0"/>
                                  </p:stCondLst>
                                  <p:childTnLst>
                                    <p:animEffect transition="out" filter="fade">
                                      <p:cBhvr>
                                        <p:cTn id="11" dur="500" tmFilter="0, 0; .2, .5; .8, .5; 1, 0"/>
                                        <p:tgtEl>
                                          <p:spTgt spid="28"/>
                                        </p:tgtEl>
                                      </p:cBhvr>
                                    </p:animEffect>
                                    <p:animScale>
                                      <p:cBhvr>
                                        <p:cTn id="12" dur="250" autoRev="1" fill="hold"/>
                                        <p:tgtEl>
                                          <p:spTgt spid="28"/>
                                        </p:tgtEl>
                                      </p:cBhvr>
                                      <p:by x="105000" y="105000"/>
                                    </p:animScale>
                                  </p:childTnLst>
                                </p:cTn>
                              </p:par>
                            </p:childTnLst>
                          </p:cTn>
                        </p:par>
                        <p:par>
                          <p:cTn id="13" fill="hold">
                            <p:stCondLst>
                              <p:cond delay="1250"/>
                            </p:stCondLst>
                            <p:childTnLst>
                              <p:par>
                                <p:cTn id="14" presetID="50" presetClass="entr" presetSubtype="0" decel="10000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1000" fill="hold"/>
                                        <p:tgtEl>
                                          <p:spTgt spid="26"/>
                                        </p:tgtEl>
                                        <p:attrNameLst>
                                          <p:attrName>ppt_w</p:attrName>
                                        </p:attrNameLst>
                                      </p:cBhvr>
                                      <p:tavLst>
                                        <p:tav tm="0">
                                          <p:val>
                                            <p:strVal val="#ppt_w+.3"/>
                                          </p:val>
                                        </p:tav>
                                        <p:tav tm="100000">
                                          <p:val>
                                            <p:strVal val="#ppt_w"/>
                                          </p:val>
                                        </p:tav>
                                      </p:tavLst>
                                    </p:anim>
                                    <p:anim calcmode="lin" valueType="num">
                                      <p:cBhvr>
                                        <p:cTn id="17" dur="1000" fill="hold"/>
                                        <p:tgtEl>
                                          <p:spTgt spid="26"/>
                                        </p:tgtEl>
                                        <p:attrNameLst>
                                          <p:attrName>ppt_h</p:attrName>
                                        </p:attrNameLst>
                                      </p:cBhvr>
                                      <p:tavLst>
                                        <p:tav tm="0">
                                          <p:val>
                                            <p:strVal val="#ppt_h"/>
                                          </p:val>
                                        </p:tav>
                                        <p:tav tm="100000">
                                          <p:val>
                                            <p:strVal val="#ppt_h"/>
                                          </p:val>
                                        </p:tav>
                                      </p:tavLst>
                                    </p:anim>
                                    <p:animEffect transition="in" filter="fade">
                                      <p:cBhvr>
                                        <p:cTn id="18"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 name="组合 33"/>
          <p:cNvGrpSpPr/>
          <p:nvPr/>
        </p:nvGrpSpPr>
        <p:grpSpPr>
          <a:xfrm>
            <a:off x="1921666" y="-486952"/>
            <a:ext cx="8661930" cy="8661930"/>
            <a:chOff x="-4207596" y="-889333"/>
            <a:chExt cx="8661930" cy="8661930"/>
          </a:xfrm>
        </p:grpSpPr>
        <p:sp>
          <p:nvSpPr>
            <p:cNvPr id="35" name="椭圆 34"/>
            <p:cNvSpPr/>
            <p:nvPr/>
          </p:nvSpPr>
          <p:spPr>
            <a:xfrm rot="14463024">
              <a:off x="-4207596" y="-889333"/>
              <a:ext cx="8661930" cy="8661930"/>
            </a:xfrm>
            <a:prstGeom prst="ellipse">
              <a:avLst/>
            </a:prstGeom>
            <a:gradFill flip="none" rotWithShape="1">
              <a:gsLst>
                <a:gs pos="0">
                  <a:srgbClr val="D90012">
                    <a:alpha val="8000"/>
                  </a:srgbClr>
                </a:gs>
                <a:gs pos="100000">
                  <a:schemeClr val="bg1">
                    <a:alpha val="0"/>
                  </a:schemeClr>
                </a:gs>
              </a:gsLst>
              <a:lin ang="16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6" name="椭圆 35"/>
            <p:cNvSpPr/>
            <p:nvPr/>
          </p:nvSpPr>
          <p:spPr>
            <a:xfrm rot="7200000">
              <a:off x="-3355911" y="-37648"/>
              <a:ext cx="6958562" cy="6958562"/>
            </a:xfrm>
            <a:prstGeom prst="ellipse">
              <a:avLst/>
            </a:prstGeom>
            <a:gradFill flip="none" rotWithShape="1">
              <a:gsLst>
                <a:gs pos="0">
                  <a:srgbClr val="D90012">
                    <a:alpha val="20000"/>
                  </a:srgbClr>
                </a:gs>
                <a:gs pos="100000">
                  <a:schemeClr val="bg1">
                    <a:alpha val="0"/>
                  </a:schemeClr>
                </a:gs>
              </a:gsLst>
              <a:lin ang="20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7" name="椭圆 36"/>
            <p:cNvSpPr/>
            <p:nvPr/>
          </p:nvSpPr>
          <p:spPr>
            <a:xfrm>
              <a:off x="-2757715" y="560547"/>
              <a:ext cx="5762172" cy="5762172"/>
            </a:xfrm>
            <a:prstGeom prst="ellipse">
              <a:avLst/>
            </a:prstGeom>
            <a:gradFill flip="none" rotWithShape="1">
              <a:gsLst>
                <a:gs pos="0">
                  <a:srgbClr val="D90012"/>
                </a:gs>
                <a:gs pos="100000">
                  <a:schemeClr val="bg1">
                    <a:alpha val="0"/>
                  </a:schemeClr>
                </a:gs>
              </a:gsLst>
              <a:lin ang="4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26" name="文本框 25"/>
          <p:cNvSpPr txBox="1"/>
          <p:nvPr/>
        </p:nvSpPr>
        <p:spPr>
          <a:xfrm>
            <a:off x="4082806" y="2843464"/>
            <a:ext cx="4339650" cy="923330"/>
          </a:xfrm>
          <a:prstGeom prst="rect">
            <a:avLst/>
          </a:prstGeom>
          <a:noFill/>
        </p:spPr>
        <p:txBody>
          <a:bodyPr wrap="none" rtlCol="0">
            <a:spAutoFit/>
          </a:bodyPr>
          <a:lstStyle/>
          <a:p>
            <a:r>
              <a:rPr lang="zh-CN" altLang="en-US" sz="5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5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5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28" name="组合 27"/>
          <p:cNvGrpSpPr/>
          <p:nvPr/>
        </p:nvGrpSpPr>
        <p:grpSpPr>
          <a:xfrm>
            <a:off x="8716146" y="962928"/>
            <a:ext cx="1468124" cy="1468124"/>
            <a:chOff x="6782426" y="1278645"/>
            <a:chExt cx="928740" cy="928740"/>
          </a:xfrm>
        </p:grpSpPr>
        <p:grpSp>
          <p:nvGrpSpPr>
            <p:cNvPr id="29" name="组合 28"/>
            <p:cNvGrpSpPr/>
            <p:nvPr/>
          </p:nvGrpSpPr>
          <p:grpSpPr>
            <a:xfrm>
              <a:off x="6782426" y="1278645"/>
              <a:ext cx="928740" cy="928740"/>
              <a:chOff x="6585478" y="1661232"/>
              <a:chExt cx="928740" cy="928740"/>
            </a:xfrm>
          </p:grpSpPr>
          <p:sp>
            <p:nvSpPr>
              <p:cNvPr id="31" name="椭圆 30"/>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2" name="圆角矩形 31"/>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3" name="椭圆 32"/>
              <p:cNvSpPr/>
              <p:nvPr/>
            </p:nvSpPr>
            <p:spPr>
              <a:xfrm>
                <a:off x="6779848" y="1855602"/>
                <a:ext cx="540000" cy="540000"/>
              </a:xfrm>
              <a:prstGeom prst="ellipse">
                <a:avLst/>
              </a:prstGeom>
              <a:gradFill>
                <a:gsLst>
                  <a:gs pos="0">
                    <a:srgbClr val="E30613"/>
                  </a:gs>
                  <a:gs pos="100000">
                    <a:srgbClr val="81040B"/>
                  </a:gs>
                </a:gsLst>
                <a:lin ang="5400000" scaled="1"/>
              </a:gra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30" name="Freeform 16"/>
            <p:cNvSpPr>
              <a:spLocks noEditPoints="1"/>
            </p:cNvSpPr>
            <p:nvPr/>
          </p:nvSpPr>
          <p:spPr bwMode="auto">
            <a:xfrm>
              <a:off x="7136358" y="1594323"/>
              <a:ext cx="259102" cy="294809"/>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FFFFFF"/>
            </a:solidFill>
            <a:ln>
              <a:noFill/>
            </a:ln>
          </p:spPr>
          <p:txBody>
            <a:bodyPr vert="horz" wrap="square" lIns="91440" tIns="45720" rIns="91440" bIns="45720" numCol="1" anchor="t" anchorCtr="0" compatLnSpc="1"/>
            <a:lstStyle/>
            <a:p>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
        <p:nvSpPr>
          <p:cNvPr id="2" name="矩形 1"/>
          <p:cNvSpPr/>
          <p:nvPr/>
        </p:nvSpPr>
        <p:spPr>
          <a:xfrm>
            <a:off x="4806722" y="3844013"/>
            <a:ext cx="3353226" cy="523220"/>
          </a:xfrm>
          <a:prstGeom prst="rect">
            <a:avLst/>
          </a:prstGeom>
        </p:spPr>
        <p:txBody>
          <a:bodyPr wrap="none">
            <a:spAutoFit/>
          </a:bodyPr>
          <a:lstStyle/>
          <a:p>
            <a:r>
              <a:rPr lang="zh-CN" altLang="en-US" sz="2800" dirty="0" smtClean="0">
                <a:latin typeface="Microsoft JhengHei UI" panose="020B0604030504040204" pitchFamily="34" charset="-120"/>
                <a:ea typeface="微软雅黑" panose="020B0503020204020204" pitchFamily="34" charset="-122"/>
                <a:sym typeface="Microsoft JhengHei UI" panose="020B0604030504040204" pitchFamily="34" charset="-120"/>
              </a:rPr>
              <a:t>ENTER YOUR TITLE</a:t>
            </a:r>
            <a:endParaRPr lang="zh-CN" altLang="en-US" sz="2800" dirty="0">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 name="文本框 2"/>
          <p:cNvSpPr txBox="1"/>
          <p:nvPr/>
        </p:nvSpPr>
        <p:spPr>
          <a:xfrm>
            <a:off x="603619" y="-76200"/>
            <a:ext cx="2842445" cy="6447919"/>
          </a:xfrm>
          <a:prstGeom prst="rect">
            <a:avLst/>
          </a:prstGeom>
          <a:noFill/>
        </p:spPr>
        <p:txBody>
          <a:bodyPr wrap="none" rtlCol="0">
            <a:spAutoFit/>
          </a:bodyPr>
          <a:lstStyle/>
          <a:p>
            <a:r>
              <a:rPr lang="en-US" altLang="zh-CN" sz="41300" i="1" dirty="0" smtClean="0">
                <a:ln>
                  <a:gradFill>
                    <a:gsLst>
                      <a:gs pos="0">
                        <a:srgbClr val="FF0000">
                          <a:alpha val="0"/>
                        </a:srgbClr>
                      </a:gs>
                      <a:gs pos="100000">
                        <a:srgbClr val="C00000"/>
                      </a:gs>
                    </a:gsLst>
                    <a:lin ang="5400000" scaled="1"/>
                  </a:gradFill>
                </a:ln>
                <a:noFill/>
                <a:latin typeface="Impact" panose="020B0806030902050204" pitchFamily="34" charset="0"/>
                <a:ea typeface="微软雅黑" panose="020B0503020204020204" pitchFamily="34" charset="-122"/>
                <a:sym typeface="Microsoft JhengHei UI" panose="020B0604030504040204" pitchFamily="34" charset="-120"/>
              </a:rPr>
              <a:t>2</a:t>
            </a:r>
            <a:endParaRPr lang="zh-CN" altLang="en-US" sz="41300" i="1" dirty="0">
              <a:ln>
                <a:gradFill>
                  <a:gsLst>
                    <a:gs pos="0">
                      <a:srgbClr val="FF0000">
                        <a:alpha val="0"/>
                      </a:srgbClr>
                    </a:gs>
                    <a:gs pos="100000">
                      <a:srgbClr val="C00000"/>
                    </a:gs>
                  </a:gsLst>
                  <a:lin ang="5400000" scaled="1"/>
                </a:gradFill>
              </a:ln>
              <a:noFill/>
              <a:latin typeface="Impact" panose="020B0806030902050204" pitchFamily="34" charset="0"/>
              <a:ea typeface="微软雅黑" panose="020B0503020204020204" pitchFamily="34" charset="-122"/>
              <a:sym typeface="Microsoft JhengHei UI" panose="020B0604030504040204" pitchFamily="34" charset="-120"/>
            </a:endParaRPr>
          </a:p>
        </p:txBody>
      </p:sp>
      <p:grpSp>
        <p:nvGrpSpPr>
          <p:cNvPr id="41" name="组合 40"/>
          <p:cNvGrpSpPr/>
          <p:nvPr/>
        </p:nvGrpSpPr>
        <p:grpSpPr>
          <a:xfrm>
            <a:off x="6751379" y="3766794"/>
            <a:ext cx="8649992" cy="8649992"/>
            <a:chOff x="-4207596" y="-889333"/>
            <a:chExt cx="8661930" cy="8661930"/>
          </a:xfrm>
        </p:grpSpPr>
        <p:sp>
          <p:nvSpPr>
            <p:cNvPr id="42" name="椭圆 41"/>
            <p:cNvSpPr/>
            <p:nvPr/>
          </p:nvSpPr>
          <p:spPr>
            <a:xfrm rot="14463024">
              <a:off x="-4207596" y="-889333"/>
              <a:ext cx="8661930" cy="8661930"/>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3" name="椭圆 42"/>
            <p:cNvSpPr/>
            <p:nvPr/>
          </p:nvSpPr>
          <p:spPr>
            <a:xfrm rot="7200000">
              <a:off x="-3355911" y="-37648"/>
              <a:ext cx="6958562" cy="6958562"/>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44" name="椭圆 43"/>
            <p:cNvSpPr/>
            <p:nvPr/>
          </p:nvSpPr>
          <p:spPr>
            <a:xfrm>
              <a:off x="-2757715" y="560547"/>
              <a:ext cx="5762172" cy="5762172"/>
            </a:xfrm>
            <a:prstGeom prst="ellipse">
              <a:avLst/>
            </a:prstGeom>
            <a:noFill/>
            <a:ln>
              <a:gradFill>
                <a:gsLst>
                  <a:gs pos="0">
                    <a:schemeClr val="accent1">
                      <a:lumMod val="5000"/>
                      <a:lumOff val="95000"/>
                    </a:schemeClr>
                  </a:gs>
                  <a:gs pos="100000">
                    <a:srgbClr val="D9001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spTree>
    <p:extLst>
      <p:ext uri="{BB962C8B-B14F-4D97-AF65-F5344CB8AC3E}">
        <p14:creationId xmlns:p14="http://schemas.microsoft.com/office/powerpoint/2010/main" val="1063949929"/>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750" fill="hold"/>
                                        <p:tgtEl>
                                          <p:spTgt spid="28"/>
                                        </p:tgtEl>
                                        <p:attrNameLst>
                                          <p:attrName>ppt_w</p:attrName>
                                        </p:attrNameLst>
                                      </p:cBhvr>
                                      <p:tavLst>
                                        <p:tav tm="0">
                                          <p:val>
                                            <p:strVal val="4*#ppt_w"/>
                                          </p:val>
                                        </p:tav>
                                        <p:tav tm="100000">
                                          <p:val>
                                            <p:strVal val="#ppt_w"/>
                                          </p:val>
                                        </p:tav>
                                      </p:tavLst>
                                    </p:anim>
                                    <p:anim calcmode="lin" valueType="num">
                                      <p:cBhvr>
                                        <p:cTn id="8" dur="750" fill="hold"/>
                                        <p:tgtEl>
                                          <p:spTgt spid="28"/>
                                        </p:tgtEl>
                                        <p:attrNameLst>
                                          <p:attrName>ppt_h</p:attrName>
                                        </p:attrNameLst>
                                      </p:cBhvr>
                                      <p:tavLst>
                                        <p:tav tm="0">
                                          <p:val>
                                            <p:strVal val="4*#ppt_h"/>
                                          </p:val>
                                        </p:tav>
                                        <p:tav tm="100000">
                                          <p:val>
                                            <p:strVal val="#ppt_h"/>
                                          </p:val>
                                        </p:tav>
                                      </p:tavLst>
                                    </p:anim>
                                  </p:childTnLst>
                                </p:cTn>
                              </p:par>
                            </p:childTnLst>
                          </p:cTn>
                        </p:par>
                        <p:par>
                          <p:cTn id="9" fill="hold">
                            <p:stCondLst>
                              <p:cond delay="750"/>
                            </p:stCondLst>
                            <p:childTnLst>
                              <p:par>
                                <p:cTn id="10" presetID="26" presetClass="emph" presetSubtype="0" fill="hold" nodeType="afterEffect">
                                  <p:stCondLst>
                                    <p:cond delay="0"/>
                                  </p:stCondLst>
                                  <p:childTnLst>
                                    <p:animEffect transition="out" filter="fade">
                                      <p:cBhvr>
                                        <p:cTn id="11" dur="500" tmFilter="0, 0; .2, .5; .8, .5; 1, 0"/>
                                        <p:tgtEl>
                                          <p:spTgt spid="28"/>
                                        </p:tgtEl>
                                      </p:cBhvr>
                                    </p:animEffect>
                                    <p:animScale>
                                      <p:cBhvr>
                                        <p:cTn id="12" dur="250" autoRev="1" fill="hold"/>
                                        <p:tgtEl>
                                          <p:spTgt spid="28"/>
                                        </p:tgtEl>
                                      </p:cBhvr>
                                      <p:by x="105000" y="105000"/>
                                    </p:animScale>
                                  </p:childTnLst>
                                </p:cTn>
                              </p:par>
                            </p:childTnLst>
                          </p:cTn>
                        </p:par>
                        <p:par>
                          <p:cTn id="13" fill="hold">
                            <p:stCondLst>
                              <p:cond delay="1250"/>
                            </p:stCondLst>
                            <p:childTnLst>
                              <p:par>
                                <p:cTn id="14" presetID="50" presetClass="entr" presetSubtype="0" decel="100000"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1000" fill="hold"/>
                                        <p:tgtEl>
                                          <p:spTgt spid="26"/>
                                        </p:tgtEl>
                                        <p:attrNameLst>
                                          <p:attrName>ppt_w</p:attrName>
                                        </p:attrNameLst>
                                      </p:cBhvr>
                                      <p:tavLst>
                                        <p:tav tm="0">
                                          <p:val>
                                            <p:strVal val="#ppt_w+.3"/>
                                          </p:val>
                                        </p:tav>
                                        <p:tav tm="100000">
                                          <p:val>
                                            <p:strVal val="#ppt_w"/>
                                          </p:val>
                                        </p:tav>
                                      </p:tavLst>
                                    </p:anim>
                                    <p:anim calcmode="lin" valueType="num">
                                      <p:cBhvr>
                                        <p:cTn id="17" dur="1000" fill="hold"/>
                                        <p:tgtEl>
                                          <p:spTgt spid="26"/>
                                        </p:tgtEl>
                                        <p:attrNameLst>
                                          <p:attrName>ppt_h</p:attrName>
                                        </p:attrNameLst>
                                      </p:cBhvr>
                                      <p:tavLst>
                                        <p:tav tm="0">
                                          <p:val>
                                            <p:strVal val="#ppt_h"/>
                                          </p:val>
                                        </p:tav>
                                        <p:tav tm="100000">
                                          <p:val>
                                            <p:strVal val="#ppt_h"/>
                                          </p:val>
                                        </p:tav>
                                      </p:tavLst>
                                    </p:anim>
                                    <p:animEffect transition="in" filter="fade">
                                      <p:cBhvr>
                                        <p:cTn id="18"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71641" y="1407885"/>
            <a:ext cx="11414984" cy="2857077"/>
          </a:xfrm>
          <a:prstGeom prst="rect">
            <a:avLst/>
          </a:prstGeom>
        </p:spPr>
      </p:pic>
      <p:sp>
        <p:nvSpPr>
          <p:cNvPr id="96" name="文本框 95"/>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
        <p:nvSpPr>
          <p:cNvPr id="97" name="文本框 96"/>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55" name="组合 54"/>
          <p:cNvGrpSpPr/>
          <p:nvPr/>
        </p:nvGrpSpPr>
        <p:grpSpPr>
          <a:xfrm>
            <a:off x="1202632" y="4484642"/>
            <a:ext cx="622514" cy="623350"/>
            <a:chOff x="1270000" y="4342169"/>
            <a:chExt cx="812938" cy="814031"/>
          </a:xfrm>
          <a:solidFill>
            <a:srgbClr val="123C55"/>
          </a:solidFill>
          <a:effectLst>
            <a:outerShdw blurRad="279400" dist="279400" dir="5400000" algn="ctr" rotWithShape="0">
              <a:srgbClr val="000000">
                <a:alpha val="43137"/>
              </a:srgbClr>
            </a:outerShdw>
          </a:effectLst>
        </p:grpSpPr>
        <p:sp>
          <p:nvSpPr>
            <p:cNvPr id="56" name="椭圆 55"/>
            <p:cNvSpPr/>
            <p:nvPr/>
          </p:nvSpPr>
          <p:spPr>
            <a:xfrm>
              <a:off x="1270000" y="4342169"/>
              <a:ext cx="812938" cy="814031"/>
            </a:xfrm>
            <a:prstGeom prst="ellipse">
              <a:avLst/>
            </a:prstGeom>
            <a:gradFill>
              <a:gsLst>
                <a:gs pos="0">
                  <a:srgbClr val="C00000"/>
                </a:gs>
                <a:gs pos="100000">
                  <a:srgbClr val="FF0000"/>
                </a:gs>
              </a:gsLst>
              <a:lin ang="5400000" scaled="1"/>
            </a:gradFill>
            <a:ln w="222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57" name="组合 56"/>
            <p:cNvGrpSpPr/>
            <p:nvPr/>
          </p:nvGrpSpPr>
          <p:grpSpPr>
            <a:xfrm>
              <a:off x="1428786" y="4531162"/>
              <a:ext cx="494894" cy="435976"/>
              <a:chOff x="7796214" y="6040439"/>
              <a:chExt cx="333376" cy="293687"/>
            </a:xfrm>
            <a:grpFill/>
          </p:grpSpPr>
          <p:sp>
            <p:nvSpPr>
              <p:cNvPr id="58" name="Freeform 822"/>
              <p:cNvSpPr/>
              <p:nvPr/>
            </p:nvSpPr>
            <p:spPr bwMode="auto">
              <a:xfrm>
                <a:off x="7796214" y="6040439"/>
                <a:ext cx="287338" cy="212725"/>
              </a:xfrm>
              <a:custGeom>
                <a:avLst/>
                <a:gdLst>
                  <a:gd name="T0" fmla="*/ 38 w 248"/>
                  <a:gd name="T1" fmla="*/ 134 h 184"/>
                  <a:gd name="T2" fmla="*/ 39 w 248"/>
                  <a:gd name="T3" fmla="*/ 132 h 184"/>
                  <a:gd name="T4" fmla="*/ 25 w 248"/>
                  <a:gd name="T5" fmla="*/ 93 h 184"/>
                  <a:gd name="T6" fmla="*/ 35 w 248"/>
                  <a:gd name="T7" fmla="*/ 74 h 184"/>
                  <a:gd name="T8" fmla="*/ 183 w 248"/>
                  <a:gd name="T9" fmla="*/ 24 h 184"/>
                  <a:gd name="T10" fmla="*/ 202 w 248"/>
                  <a:gd name="T11" fmla="*/ 33 h 184"/>
                  <a:gd name="T12" fmla="*/ 223 w 248"/>
                  <a:gd name="T13" fmla="*/ 95 h 184"/>
                  <a:gd name="T14" fmla="*/ 248 w 248"/>
                  <a:gd name="T15" fmla="*/ 95 h 184"/>
                  <a:gd name="T16" fmla="*/ 221 w 248"/>
                  <a:gd name="T17" fmla="*/ 15 h 184"/>
                  <a:gd name="T18" fmla="*/ 198 w 248"/>
                  <a:gd name="T19" fmla="*/ 0 h 184"/>
                  <a:gd name="T20" fmla="*/ 9 w 248"/>
                  <a:gd name="T21" fmla="*/ 65 h 184"/>
                  <a:gd name="T22" fmla="*/ 0 w 248"/>
                  <a:gd name="T23" fmla="*/ 90 h 184"/>
                  <a:gd name="T24" fmla="*/ 32 w 248"/>
                  <a:gd name="T25" fmla="*/ 184 h 184"/>
                  <a:gd name="T26" fmla="*/ 38 w 248"/>
                  <a:gd name="T27" fmla="*/ 183 h 184"/>
                  <a:gd name="T28" fmla="*/ 38 w 248"/>
                  <a:gd name="T29" fmla="*/ 133 h 184"/>
                  <a:gd name="T30" fmla="*/ 38 w 248"/>
                  <a:gd name="T31" fmla="*/ 13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84">
                    <a:moveTo>
                      <a:pt x="38" y="134"/>
                    </a:moveTo>
                    <a:cubicBezTo>
                      <a:pt x="38" y="134"/>
                      <a:pt x="39" y="133"/>
                      <a:pt x="39" y="132"/>
                    </a:cubicBezTo>
                    <a:cubicBezTo>
                      <a:pt x="25" y="93"/>
                      <a:pt x="25" y="93"/>
                      <a:pt x="25" y="93"/>
                    </a:cubicBezTo>
                    <a:cubicBezTo>
                      <a:pt x="25" y="93"/>
                      <a:pt x="34" y="86"/>
                      <a:pt x="35" y="74"/>
                    </a:cubicBezTo>
                    <a:cubicBezTo>
                      <a:pt x="183" y="24"/>
                      <a:pt x="183" y="24"/>
                      <a:pt x="183" y="24"/>
                    </a:cubicBezTo>
                    <a:cubicBezTo>
                      <a:pt x="190" y="32"/>
                      <a:pt x="202" y="33"/>
                      <a:pt x="202" y="33"/>
                    </a:cubicBezTo>
                    <a:cubicBezTo>
                      <a:pt x="223" y="95"/>
                      <a:pt x="223" y="95"/>
                      <a:pt x="223" y="95"/>
                    </a:cubicBezTo>
                    <a:cubicBezTo>
                      <a:pt x="248" y="95"/>
                      <a:pt x="248" y="95"/>
                      <a:pt x="248" y="95"/>
                    </a:cubicBezTo>
                    <a:cubicBezTo>
                      <a:pt x="221" y="15"/>
                      <a:pt x="221" y="15"/>
                      <a:pt x="221" y="15"/>
                    </a:cubicBezTo>
                    <a:cubicBezTo>
                      <a:pt x="221" y="15"/>
                      <a:pt x="206" y="20"/>
                      <a:pt x="198" y="0"/>
                    </a:cubicBezTo>
                    <a:cubicBezTo>
                      <a:pt x="9" y="65"/>
                      <a:pt x="9" y="65"/>
                      <a:pt x="9" y="65"/>
                    </a:cubicBezTo>
                    <a:cubicBezTo>
                      <a:pt x="15" y="85"/>
                      <a:pt x="0" y="90"/>
                      <a:pt x="0" y="90"/>
                    </a:cubicBezTo>
                    <a:cubicBezTo>
                      <a:pt x="32" y="184"/>
                      <a:pt x="32" y="184"/>
                      <a:pt x="32" y="184"/>
                    </a:cubicBezTo>
                    <a:cubicBezTo>
                      <a:pt x="32" y="184"/>
                      <a:pt x="35" y="183"/>
                      <a:pt x="38" y="183"/>
                    </a:cubicBezTo>
                    <a:cubicBezTo>
                      <a:pt x="38" y="133"/>
                      <a:pt x="38" y="133"/>
                      <a:pt x="38" y="133"/>
                    </a:cubicBezTo>
                    <a:cubicBezTo>
                      <a:pt x="38" y="134"/>
                      <a:pt x="38" y="134"/>
                      <a:pt x="38" y="134"/>
                    </a:cubicBezTo>
                    <a:close/>
                  </a:path>
                </a:pathLst>
              </a:custGeom>
              <a:solidFill>
                <a:schemeClr val="bg1"/>
              </a:soli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61" name="Freeform 823"/>
              <p:cNvSpPr/>
              <p:nvPr/>
            </p:nvSpPr>
            <p:spPr bwMode="auto">
              <a:xfrm>
                <a:off x="7842251" y="6084889"/>
                <a:ext cx="196850" cy="96838"/>
              </a:xfrm>
              <a:custGeom>
                <a:avLst/>
                <a:gdLst>
                  <a:gd name="T0" fmla="*/ 139 w 170"/>
                  <a:gd name="T1" fmla="*/ 0 h 84"/>
                  <a:gd name="T2" fmla="*/ 7 w 170"/>
                  <a:gd name="T3" fmla="*/ 45 h 84"/>
                  <a:gd name="T4" fmla="*/ 0 w 170"/>
                  <a:gd name="T5" fmla="*/ 59 h 84"/>
                  <a:gd name="T6" fmla="*/ 9 w 170"/>
                  <a:gd name="T7" fmla="*/ 84 h 84"/>
                  <a:gd name="T8" fmla="*/ 14 w 170"/>
                  <a:gd name="T9" fmla="*/ 79 h 84"/>
                  <a:gd name="T10" fmla="*/ 13 w 170"/>
                  <a:gd name="T11" fmla="*/ 79 h 84"/>
                  <a:gd name="T12" fmla="*/ 13 w 170"/>
                  <a:gd name="T13" fmla="*/ 79 h 84"/>
                  <a:gd name="T14" fmla="*/ 13 w 170"/>
                  <a:gd name="T15" fmla="*/ 79 h 84"/>
                  <a:gd name="T16" fmla="*/ 13 w 170"/>
                  <a:gd name="T17" fmla="*/ 79 h 84"/>
                  <a:gd name="T18" fmla="*/ 15 w 170"/>
                  <a:gd name="T19" fmla="*/ 73 h 84"/>
                  <a:gd name="T20" fmla="*/ 31 w 170"/>
                  <a:gd name="T21" fmla="*/ 57 h 84"/>
                  <a:gd name="T22" fmla="*/ 170 w 170"/>
                  <a:gd name="T23" fmla="*/ 57 h 84"/>
                  <a:gd name="T24" fmla="*/ 153 w 170"/>
                  <a:gd name="T25" fmla="*/ 7 h 84"/>
                  <a:gd name="T26" fmla="*/ 139 w 17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0" h="84">
                    <a:moveTo>
                      <a:pt x="139" y="0"/>
                    </a:moveTo>
                    <a:cubicBezTo>
                      <a:pt x="7" y="45"/>
                      <a:pt x="7" y="45"/>
                      <a:pt x="7" y="45"/>
                    </a:cubicBezTo>
                    <a:cubicBezTo>
                      <a:pt x="6" y="51"/>
                      <a:pt x="3" y="56"/>
                      <a:pt x="0" y="59"/>
                    </a:cubicBezTo>
                    <a:cubicBezTo>
                      <a:pt x="9" y="84"/>
                      <a:pt x="9" y="84"/>
                      <a:pt x="9" y="84"/>
                    </a:cubicBezTo>
                    <a:cubicBezTo>
                      <a:pt x="11" y="82"/>
                      <a:pt x="12" y="79"/>
                      <a:pt x="14" y="79"/>
                    </a:cubicBezTo>
                    <a:cubicBezTo>
                      <a:pt x="14" y="79"/>
                      <a:pt x="13" y="79"/>
                      <a:pt x="13" y="79"/>
                    </a:cubicBezTo>
                    <a:cubicBezTo>
                      <a:pt x="13" y="79"/>
                      <a:pt x="13" y="79"/>
                      <a:pt x="13" y="79"/>
                    </a:cubicBezTo>
                    <a:cubicBezTo>
                      <a:pt x="13" y="79"/>
                      <a:pt x="13" y="79"/>
                      <a:pt x="13" y="79"/>
                    </a:cubicBezTo>
                    <a:cubicBezTo>
                      <a:pt x="13" y="79"/>
                      <a:pt x="13" y="79"/>
                      <a:pt x="13" y="79"/>
                    </a:cubicBezTo>
                    <a:cubicBezTo>
                      <a:pt x="14" y="79"/>
                      <a:pt x="14" y="77"/>
                      <a:pt x="15" y="73"/>
                    </a:cubicBezTo>
                    <a:cubicBezTo>
                      <a:pt x="15" y="64"/>
                      <a:pt x="22" y="57"/>
                      <a:pt x="31" y="57"/>
                    </a:cubicBezTo>
                    <a:cubicBezTo>
                      <a:pt x="170" y="57"/>
                      <a:pt x="170" y="57"/>
                      <a:pt x="170" y="57"/>
                    </a:cubicBezTo>
                    <a:cubicBezTo>
                      <a:pt x="153" y="7"/>
                      <a:pt x="153" y="7"/>
                      <a:pt x="153" y="7"/>
                    </a:cubicBezTo>
                    <a:cubicBezTo>
                      <a:pt x="149" y="6"/>
                      <a:pt x="144" y="4"/>
                      <a:pt x="139" y="0"/>
                    </a:cubicBezTo>
                    <a:close/>
                  </a:path>
                </a:pathLst>
              </a:custGeom>
              <a:solidFill>
                <a:schemeClr val="bg1"/>
              </a:soli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66" name="Freeform 824"/>
              <p:cNvSpPr>
                <a:spLocks noEditPoints="1"/>
              </p:cNvSpPr>
              <p:nvPr/>
            </p:nvSpPr>
            <p:spPr bwMode="auto">
              <a:xfrm>
                <a:off x="7858127" y="6170613"/>
                <a:ext cx="271463" cy="163513"/>
              </a:xfrm>
              <a:custGeom>
                <a:avLst/>
                <a:gdLst>
                  <a:gd name="T0" fmla="*/ 217 w 234"/>
                  <a:gd name="T1" fmla="*/ 0 h 141"/>
                  <a:gd name="T2" fmla="*/ 17 w 234"/>
                  <a:gd name="T3" fmla="*/ 0 h 141"/>
                  <a:gd name="T4" fmla="*/ 0 w 234"/>
                  <a:gd name="T5" fmla="*/ 21 h 141"/>
                  <a:gd name="T6" fmla="*/ 0 w 234"/>
                  <a:gd name="T7" fmla="*/ 119 h 141"/>
                  <a:gd name="T8" fmla="*/ 17 w 234"/>
                  <a:gd name="T9" fmla="*/ 141 h 141"/>
                  <a:gd name="T10" fmla="*/ 217 w 234"/>
                  <a:gd name="T11" fmla="*/ 141 h 141"/>
                  <a:gd name="T12" fmla="*/ 234 w 234"/>
                  <a:gd name="T13" fmla="*/ 119 h 141"/>
                  <a:gd name="T14" fmla="*/ 234 w 234"/>
                  <a:gd name="T15" fmla="*/ 21 h 141"/>
                  <a:gd name="T16" fmla="*/ 217 w 234"/>
                  <a:gd name="T17" fmla="*/ 0 h 141"/>
                  <a:gd name="T18" fmla="*/ 210 w 234"/>
                  <a:gd name="T19" fmla="*/ 109 h 141"/>
                  <a:gd name="T20" fmla="*/ 195 w 234"/>
                  <a:gd name="T21" fmla="*/ 124 h 141"/>
                  <a:gd name="T22" fmla="*/ 38 w 234"/>
                  <a:gd name="T23" fmla="*/ 124 h 141"/>
                  <a:gd name="T24" fmla="*/ 24 w 234"/>
                  <a:gd name="T25" fmla="*/ 109 h 141"/>
                  <a:gd name="T26" fmla="*/ 24 w 234"/>
                  <a:gd name="T27" fmla="*/ 31 h 141"/>
                  <a:gd name="T28" fmla="*/ 38 w 234"/>
                  <a:gd name="T29" fmla="*/ 17 h 141"/>
                  <a:gd name="T30" fmla="*/ 195 w 234"/>
                  <a:gd name="T31" fmla="*/ 17 h 141"/>
                  <a:gd name="T32" fmla="*/ 210 w 234"/>
                  <a:gd name="T33" fmla="*/ 31 h 141"/>
                  <a:gd name="T34" fmla="*/ 210 w 234"/>
                  <a:gd name="T35" fmla="*/ 10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141">
                    <a:moveTo>
                      <a:pt x="217" y="0"/>
                    </a:moveTo>
                    <a:cubicBezTo>
                      <a:pt x="17" y="0"/>
                      <a:pt x="17" y="0"/>
                      <a:pt x="17" y="0"/>
                    </a:cubicBezTo>
                    <a:cubicBezTo>
                      <a:pt x="16" y="21"/>
                      <a:pt x="0" y="21"/>
                      <a:pt x="0" y="21"/>
                    </a:cubicBezTo>
                    <a:cubicBezTo>
                      <a:pt x="0" y="119"/>
                      <a:pt x="0" y="119"/>
                      <a:pt x="0" y="119"/>
                    </a:cubicBezTo>
                    <a:cubicBezTo>
                      <a:pt x="0" y="119"/>
                      <a:pt x="17" y="120"/>
                      <a:pt x="17" y="141"/>
                    </a:cubicBezTo>
                    <a:cubicBezTo>
                      <a:pt x="217" y="141"/>
                      <a:pt x="217" y="141"/>
                      <a:pt x="217" y="141"/>
                    </a:cubicBezTo>
                    <a:cubicBezTo>
                      <a:pt x="217" y="120"/>
                      <a:pt x="234" y="119"/>
                      <a:pt x="234" y="119"/>
                    </a:cubicBezTo>
                    <a:cubicBezTo>
                      <a:pt x="234" y="21"/>
                      <a:pt x="234" y="21"/>
                      <a:pt x="234" y="21"/>
                    </a:cubicBezTo>
                    <a:cubicBezTo>
                      <a:pt x="234" y="21"/>
                      <a:pt x="218" y="21"/>
                      <a:pt x="217" y="0"/>
                    </a:cubicBezTo>
                    <a:close/>
                    <a:moveTo>
                      <a:pt x="210" y="109"/>
                    </a:moveTo>
                    <a:cubicBezTo>
                      <a:pt x="210" y="109"/>
                      <a:pt x="199" y="113"/>
                      <a:pt x="195" y="124"/>
                    </a:cubicBezTo>
                    <a:cubicBezTo>
                      <a:pt x="38" y="124"/>
                      <a:pt x="38" y="124"/>
                      <a:pt x="38" y="124"/>
                    </a:cubicBezTo>
                    <a:cubicBezTo>
                      <a:pt x="35" y="113"/>
                      <a:pt x="24" y="109"/>
                      <a:pt x="24" y="109"/>
                    </a:cubicBezTo>
                    <a:cubicBezTo>
                      <a:pt x="24" y="31"/>
                      <a:pt x="24" y="31"/>
                      <a:pt x="24" y="31"/>
                    </a:cubicBezTo>
                    <a:cubicBezTo>
                      <a:pt x="24" y="31"/>
                      <a:pt x="34" y="27"/>
                      <a:pt x="38" y="17"/>
                    </a:cubicBezTo>
                    <a:cubicBezTo>
                      <a:pt x="195" y="17"/>
                      <a:pt x="195" y="17"/>
                      <a:pt x="195" y="17"/>
                    </a:cubicBezTo>
                    <a:cubicBezTo>
                      <a:pt x="199" y="27"/>
                      <a:pt x="210" y="31"/>
                      <a:pt x="210" y="31"/>
                    </a:cubicBezTo>
                    <a:lnTo>
                      <a:pt x="210" y="109"/>
                    </a:lnTo>
                    <a:close/>
                  </a:path>
                </a:pathLst>
              </a:custGeom>
              <a:solidFill>
                <a:schemeClr val="bg1"/>
              </a:soli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71" name="Freeform 825"/>
              <p:cNvSpPr/>
              <p:nvPr/>
            </p:nvSpPr>
            <p:spPr bwMode="auto">
              <a:xfrm>
                <a:off x="7899401" y="6203951"/>
                <a:ext cx="187325" cy="95250"/>
              </a:xfrm>
              <a:custGeom>
                <a:avLst/>
                <a:gdLst>
                  <a:gd name="T0" fmla="*/ 12 w 161"/>
                  <a:gd name="T1" fmla="*/ 83 h 83"/>
                  <a:gd name="T2" fmla="*/ 150 w 161"/>
                  <a:gd name="T3" fmla="*/ 83 h 83"/>
                  <a:gd name="T4" fmla="*/ 161 w 161"/>
                  <a:gd name="T5" fmla="*/ 71 h 83"/>
                  <a:gd name="T6" fmla="*/ 161 w 161"/>
                  <a:gd name="T7" fmla="*/ 11 h 83"/>
                  <a:gd name="T8" fmla="*/ 150 w 161"/>
                  <a:gd name="T9" fmla="*/ 0 h 83"/>
                  <a:gd name="T10" fmla="*/ 11 w 161"/>
                  <a:gd name="T11" fmla="*/ 0 h 83"/>
                  <a:gd name="T12" fmla="*/ 0 w 161"/>
                  <a:gd name="T13" fmla="*/ 11 h 83"/>
                  <a:gd name="T14" fmla="*/ 0 w 161"/>
                  <a:gd name="T15" fmla="*/ 71 h 83"/>
                  <a:gd name="T16" fmla="*/ 12 w 161"/>
                  <a:gd name="T1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83">
                    <a:moveTo>
                      <a:pt x="12" y="83"/>
                    </a:moveTo>
                    <a:cubicBezTo>
                      <a:pt x="150" y="83"/>
                      <a:pt x="150" y="83"/>
                      <a:pt x="150" y="83"/>
                    </a:cubicBezTo>
                    <a:cubicBezTo>
                      <a:pt x="153" y="77"/>
                      <a:pt x="158" y="73"/>
                      <a:pt x="161" y="71"/>
                    </a:cubicBezTo>
                    <a:cubicBezTo>
                      <a:pt x="161" y="11"/>
                      <a:pt x="161" y="11"/>
                      <a:pt x="161" y="11"/>
                    </a:cubicBezTo>
                    <a:cubicBezTo>
                      <a:pt x="158" y="9"/>
                      <a:pt x="154" y="5"/>
                      <a:pt x="150" y="0"/>
                    </a:cubicBezTo>
                    <a:cubicBezTo>
                      <a:pt x="11" y="0"/>
                      <a:pt x="11" y="0"/>
                      <a:pt x="11" y="0"/>
                    </a:cubicBezTo>
                    <a:cubicBezTo>
                      <a:pt x="8" y="5"/>
                      <a:pt x="4" y="9"/>
                      <a:pt x="0" y="11"/>
                    </a:cubicBezTo>
                    <a:cubicBezTo>
                      <a:pt x="0" y="71"/>
                      <a:pt x="0" y="71"/>
                      <a:pt x="0" y="71"/>
                    </a:cubicBezTo>
                    <a:cubicBezTo>
                      <a:pt x="4" y="73"/>
                      <a:pt x="8" y="77"/>
                      <a:pt x="12" y="83"/>
                    </a:cubicBezTo>
                    <a:close/>
                  </a:path>
                </a:pathLst>
              </a:custGeom>
              <a:solidFill>
                <a:schemeClr val="bg1"/>
              </a:soli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sp>
        <p:nvSpPr>
          <p:cNvPr id="86" name="文本框 85"/>
          <p:cNvSpPr txBox="1"/>
          <p:nvPr/>
        </p:nvSpPr>
        <p:spPr>
          <a:xfrm>
            <a:off x="386155" y="5247817"/>
            <a:ext cx="2255472"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87" name="矩形 86"/>
          <p:cNvSpPr/>
          <p:nvPr/>
        </p:nvSpPr>
        <p:spPr>
          <a:xfrm>
            <a:off x="442676" y="5696966"/>
            <a:ext cx="2198952" cy="491930"/>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grpSp>
        <p:nvGrpSpPr>
          <p:cNvPr id="88" name="组合 87"/>
          <p:cNvGrpSpPr/>
          <p:nvPr/>
        </p:nvGrpSpPr>
        <p:grpSpPr>
          <a:xfrm>
            <a:off x="10102004" y="4489187"/>
            <a:ext cx="623350" cy="623350"/>
            <a:chOff x="6772631" y="4342169"/>
            <a:chExt cx="814031" cy="814031"/>
          </a:xfrm>
          <a:solidFill>
            <a:srgbClr val="123C55"/>
          </a:solidFill>
          <a:effectLst>
            <a:outerShdw blurRad="279400" dist="279400" dir="5400000" algn="ctr" rotWithShape="0">
              <a:srgbClr val="000000">
                <a:alpha val="43137"/>
              </a:srgbClr>
            </a:outerShdw>
          </a:effectLst>
        </p:grpSpPr>
        <p:sp>
          <p:nvSpPr>
            <p:cNvPr id="89" name="椭圆 88"/>
            <p:cNvSpPr/>
            <p:nvPr/>
          </p:nvSpPr>
          <p:spPr>
            <a:xfrm>
              <a:off x="6772631" y="4342169"/>
              <a:ext cx="814031" cy="814031"/>
            </a:xfrm>
            <a:prstGeom prst="ellipse">
              <a:avLst/>
            </a:prstGeom>
            <a:gradFill>
              <a:gsLst>
                <a:gs pos="0">
                  <a:srgbClr val="C00000"/>
                </a:gs>
                <a:gs pos="100000">
                  <a:srgbClr val="FF0000"/>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90" name="组合 89"/>
            <p:cNvGrpSpPr/>
            <p:nvPr/>
          </p:nvGrpSpPr>
          <p:grpSpPr>
            <a:xfrm>
              <a:off x="6931958" y="4600676"/>
              <a:ext cx="494892" cy="296949"/>
              <a:chOff x="9132888" y="2078039"/>
              <a:chExt cx="333375" cy="200035"/>
            </a:xfrm>
            <a:grpFill/>
          </p:grpSpPr>
          <p:sp>
            <p:nvSpPr>
              <p:cNvPr id="91" name="Freeform 543"/>
              <p:cNvSpPr/>
              <p:nvPr/>
            </p:nvSpPr>
            <p:spPr bwMode="auto">
              <a:xfrm>
                <a:off x="9132888" y="2208224"/>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solidFill>
                <a:schemeClr val="bg1"/>
              </a:soli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5" name="Freeform 544"/>
              <p:cNvSpPr/>
              <p:nvPr/>
            </p:nvSpPr>
            <p:spPr bwMode="auto">
              <a:xfrm>
                <a:off x="9132888" y="2143133"/>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solidFill>
                <a:schemeClr val="bg1"/>
              </a:soli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8" name="Freeform 545"/>
              <p:cNvSpPr/>
              <p:nvPr/>
            </p:nvSpPr>
            <p:spPr bwMode="auto">
              <a:xfrm>
                <a:off x="9132888" y="2078039"/>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solidFill>
                <a:schemeClr val="bg1"/>
              </a:soli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sp>
        <p:nvSpPr>
          <p:cNvPr id="99" name="文本框 98"/>
          <p:cNvSpPr txBox="1"/>
          <p:nvPr/>
        </p:nvSpPr>
        <p:spPr>
          <a:xfrm>
            <a:off x="9285757" y="5247817"/>
            <a:ext cx="2255472"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100" name="矩形 99"/>
          <p:cNvSpPr/>
          <p:nvPr/>
        </p:nvSpPr>
        <p:spPr>
          <a:xfrm>
            <a:off x="9342276" y="5696966"/>
            <a:ext cx="2198952" cy="491930"/>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grpSp>
        <p:nvGrpSpPr>
          <p:cNvPr id="101" name="组合 100"/>
          <p:cNvGrpSpPr/>
          <p:nvPr/>
        </p:nvGrpSpPr>
        <p:grpSpPr>
          <a:xfrm>
            <a:off x="7135332" y="4489187"/>
            <a:ext cx="623350" cy="623350"/>
            <a:chOff x="4938056" y="4342169"/>
            <a:chExt cx="814031" cy="814031"/>
          </a:xfrm>
          <a:solidFill>
            <a:srgbClr val="123C55"/>
          </a:solidFill>
          <a:effectLst>
            <a:outerShdw blurRad="279400" dist="279400" dir="5400000" algn="ctr" rotWithShape="0">
              <a:srgbClr val="000000">
                <a:alpha val="43137"/>
              </a:srgbClr>
            </a:outerShdw>
          </a:effectLst>
        </p:grpSpPr>
        <p:sp>
          <p:nvSpPr>
            <p:cNvPr id="102" name="椭圆 101"/>
            <p:cNvSpPr/>
            <p:nvPr/>
          </p:nvSpPr>
          <p:spPr>
            <a:xfrm>
              <a:off x="4938056" y="4342169"/>
              <a:ext cx="814031" cy="814031"/>
            </a:xfrm>
            <a:prstGeom prst="ellipse">
              <a:avLst/>
            </a:prstGeom>
            <a:gradFill>
              <a:gsLst>
                <a:gs pos="0">
                  <a:srgbClr val="C00000"/>
                </a:gs>
                <a:gs pos="100000">
                  <a:srgbClr val="FF0000"/>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103" name="组合 102"/>
            <p:cNvGrpSpPr/>
            <p:nvPr/>
          </p:nvGrpSpPr>
          <p:grpSpPr>
            <a:xfrm>
              <a:off x="5091676" y="4575946"/>
              <a:ext cx="506676" cy="346409"/>
              <a:chOff x="7123117" y="5405438"/>
              <a:chExt cx="341313" cy="233352"/>
            </a:xfrm>
            <a:grpFill/>
          </p:grpSpPr>
          <p:sp>
            <p:nvSpPr>
              <p:cNvPr id="104" name="Freeform 896"/>
              <p:cNvSpPr/>
              <p:nvPr/>
            </p:nvSpPr>
            <p:spPr bwMode="auto">
              <a:xfrm>
                <a:off x="7123117" y="5518140"/>
                <a:ext cx="341313" cy="120650"/>
              </a:xfrm>
              <a:custGeom>
                <a:avLst/>
                <a:gdLst>
                  <a:gd name="T0" fmla="*/ 147 w 295"/>
                  <a:gd name="T1" fmla="*/ 15 h 104"/>
                  <a:gd name="T2" fmla="*/ 126 w 295"/>
                  <a:gd name="T3" fmla="*/ 0 h 104"/>
                  <a:gd name="T4" fmla="*/ 13 w 295"/>
                  <a:gd name="T5" fmla="*/ 0 h 104"/>
                  <a:gd name="T6" fmla="*/ 6 w 295"/>
                  <a:gd name="T7" fmla="*/ 92 h 104"/>
                  <a:gd name="T8" fmla="*/ 289 w 295"/>
                  <a:gd name="T9" fmla="*/ 92 h 104"/>
                  <a:gd name="T10" fmla="*/ 283 w 295"/>
                  <a:gd name="T11" fmla="*/ 0 h 104"/>
                  <a:gd name="T12" fmla="*/ 169 w 295"/>
                  <a:gd name="T13" fmla="*/ 0 h 104"/>
                  <a:gd name="T14" fmla="*/ 147 w 295"/>
                  <a:gd name="T15" fmla="*/ 15 h 1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5" h="104">
                    <a:moveTo>
                      <a:pt x="147" y="15"/>
                    </a:moveTo>
                    <a:cubicBezTo>
                      <a:pt x="138" y="15"/>
                      <a:pt x="129" y="9"/>
                      <a:pt x="126" y="0"/>
                    </a:cubicBezTo>
                    <a:cubicBezTo>
                      <a:pt x="13" y="0"/>
                      <a:pt x="13" y="0"/>
                      <a:pt x="13" y="0"/>
                    </a:cubicBezTo>
                    <a:cubicBezTo>
                      <a:pt x="6" y="39"/>
                      <a:pt x="0" y="86"/>
                      <a:pt x="6" y="92"/>
                    </a:cubicBezTo>
                    <a:cubicBezTo>
                      <a:pt x="18" y="104"/>
                      <a:pt x="278" y="103"/>
                      <a:pt x="289" y="92"/>
                    </a:cubicBezTo>
                    <a:cubicBezTo>
                      <a:pt x="295" y="86"/>
                      <a:pt x="289" y="39"/>
                      <a:pt x="283" y="0"/>
                    </a:cubicBezTo>
                    <a:cubicBezTo>
                      <a:pt x="169" y="0"/>
                      <a:pt x="169" y="0"/>
                      <a:pt x="169" y="0"/>
                    </a:cubicBezTo>
                    <a:cubicBezTo>
                      <a:pt x="166" y="9"/>
                      <a:pt x="157" y="15"/>
                      <a:pt x="147" y="15"/>
                    </a:cubicBezTo>
                    <a:close/>
                  </a:path>
                </a:pathLst>
              </a:custGeom>
              <a:solidFill>
                <a:schemeClr val="bg1"/>
              </a:soli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5" name="Freeform 897"/>
              <p:cNvSpPr>
                <a:spLocks noEditPoints="1"/>
              </p:cNvSpPr>
              <p:nvPr/>
            </p:nvSpPr>
            <p:spPr bwMode="auto">
              <a:xfrm>
                <a:off x="7140576" y="5405438"/>
                <a:ext cx="306388" cy="93663"/>
              </a:xfrm>
              <a:custGeom>
                <a:avLst/>
                <a:gdLst>
                  <a:gd name="T0" fmla="*/ 132 w 265"/>
                  <a:gd name="T1" fmla="*/ 68 h 81"/>
                  <a:gd name="T2" fmla="*/ 153 w 265"/>
                  <a:gd name="T3" fmla="*/ 81 h 81"/>
                  <a:gd name="T4" fmla="*/ 265 w 265"/>
                  <a:gd name="T5" fmla="*/ 81 h 81"/>
                  <a:gd name="T6" fmla="*/ 257 w 265"/>
                  <a:gd name="T7" fmla="*/ 40 h 81"/>
                  <a:gd name="T8" fmla="*/ 201 w 265"/>
                  <a:gd name="T9" fmla="*/ 40 h 81"/>
                  <a:gd name="T10" fmla="*/ 163 w 265"/>
                  <a:gd name="T11" fmla="*/ 0 h 81"/>
                  <a:gd name="T12" fmla="*/ 101 w 265"/>
                  <a:gd name="T13" fmla="*/ 0 h 81"/>
                  <a:gd name="T14" fmla="*/ 65 w 265"/>
                  <a:gd name="T15" fmla="*/ 40 h 81"/>
                  <a:gd name="T16" fmla="*/ 8 w 265"/>
                  <a:gd name="T17" fmla="*/ 40 h 81"/>
                  <a:gd name="T18" fmla="*/ 0 w 265"/>
                  <a:gd name="T19" fmla="*/ 81 h 81"/>
                  <a:gd name="T20" fmla="*/ 112 w 265"/>
                  <a:gd name="T21" fmla="*/ 81 h 81"/>
                  <a:gd name="T22" fmla="*/ 132 w 265"/>
                  <a:gd name="T23" fmla="*/ 68 h 81"/>
                  <a:gd name="T24" fmla="*/ 117 w 265"/>
                  <a:gd name="T25" fmla="*/ 14 h 81"/>
                  <a:gd name="T26" fmla="*/ 147 w 265"/>
                  <a:gd name="T27" fmla="*/ 14 h 81"/>
                  <a:gd name="T28" fmla="*/ 157 w 265"/>
                  <a:gd name="T29" fmla="*/ 27 h 81"/>
                  <a:gd name="T30" fmla="*/ 147 w 265"/>
                  <a:gd name="T31" fmla="*/ 40 h 81"/>
                  <a:gd name="T32" fmla="*/ 117 w 265"/>
                  <a:gd name="T33" fmla="*/ 40 h 81"/>
                  <a:gd name="T34" fmla="*/ 107 w 265"/>
                  <a:gd name="T35" fmla="*/ 27 h 81"/>
                  <a:gd name="T36" fmla="*/ 117 w 265"/>
                  <a:gd name="T37" fmla="*/ 1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5" h="81">
                    <a:moveTo>
                      <a:pt x="132" y="68"/>
                    </a:moveTo>
                    <a:cubicBezTo>
                      <a:pt x="142" y="68"/>
                      <a:pt x="149" y="73"/>
                      <a:pt x="153" y="81"/>
                    </a:cubicBezTo>
                    <a:cubicBezTo>
                      <a:pt x="265" y="81"/>
                      <a:pt x="265" y="81"/>
                      <a:pt x="265" y="81"/>
                    </a:cubicBezTo>
                    <a:cubicBezTo>
                      <a:pt x="261" y="58"/>
                      <a:pt x="257" y="40"/>
                      <a:pt x="257" y="40"/>
                    </a:cubicBezTo>
                    <a:cubicBezTo>
                      <a:pt x="201" y="40"/>
                      <a:pt x="201" y="40"/>
                      <a:pt x="201" y="40"/>
                    </a:cubicBezTo>
                    <a:cubicBezTo>
                      <a:pt x="193" y="23"/>
                      <a:pt x="177" y="0"/>
                      <a:pt x="163" y="0"/>
                    </a:cubicBezTo>
                    <a:cubicBezTo>
                      <a:pt x="101" y="0"/>
                      <a:pt x="101" y="0"/>
                      <a:pt x="101" y="0"/>
                    </a:cubicBezTo>
                    <a:cubicBezTo>
                      <a:pt x="88" y="0"/>
                      <a:pt x="74" y="22"/>
                      <a:pt x="65" y="40"/>
                    </a:cubicBezTo>
                    <a:cubicBezTo>
                      <a:pt x="8" y="40"/>
                      <a:pt x="8" y="40"/>
                      <a:pt x="8" y="40"/>
                    </a:cubicBezTo>
                    <a:cubicBezTo>
                      <a:pt x="8" y="40"/>
                      <a:pt x="5" y="58"/>
                      <a:pt x="0" y="81"/>
                    </a:cubicBezTo>
                    <a:cubicBezTo>
                      <a:pt x="112" y="81"/>
                      <a:pt x="112" y="81"/>
                      <a:pt x="112" y="81"/>
                    </a:cubicBezTo>
                    <a:cubicBezTo>
                      <a:pt x="115" y="73"/>
                      <a:pt x="123" y="68"/>
                      <a:pt x="132" y="68"/>
                    </a:cubicBezTo>
                    <a:close/>
                    <a:moveTo>
                      <a:pt x="117" y="14"/>
                    </a:moveTo>
                    <a:cubicBezTo>
                      <a:pt x="147" y="14"/>
                      <a:pt x="147" y="14"/>
                      <a:pt x="147" y="14"/>
                    </a:cubicBezTo>
                    <a:cubicBezTo>
                      <a:pt x="153" y="14"/>
                      <a:pt x="157" y="22"/>
                      <a:pt x="157" y="27"/>
                    </a:cubicBezTo>
                    <a:cubicBezTo>
                      <a:pt x="157" y="32"/>
                      <a:pt x="153" y="40"/>
                      <a:pt x="147" y="40"/>
                    </a:cubicBezTo>
                    <a:cubicBezTo>
                      <a:pt x="117" y="40"/>
                      <a:pt x="117" y="40"/>
                      <a:pt x="117" y="40"/>
                    </a:cubicBezTo>
                    <a:cubicBezTo>
                      <a:pt x="111" y="40"/>
                      <a:pt x="107" y="32"/>
                      <a:pt x="107" y="27"/>
                    </a:cubicBezTo>
                    <a:cubicBezTo>
                      <a:pt x="107" y="22"/>
                      <a:pt x="111" y="14"/>
                      <a:pt x="117" y="14"/>
                    </a:cubicBezTo>
                    <a:close/>
                  </a:path>
                </a:pathLst>
              </a:custGeom>
              <a:solidFill>
                <a:schemeClr val="bg1"/>
              </a:soli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sp>
        <p:nvSpPr>
          <p:cNvPr id="106" name="文本框 105"/>
          <p:cNvSpPr txBox="1"/>
          <p:nvPr/>
        </p:nvSpPr>
        <p:spPr>
          <a:xfrm>
            <a:off x="6319223" y="5247817"/>
            <a:ext cx="2255472"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107" name="矩形 106"/>
          <p:cNvSpPr/>
          <p:nvPr/>
        </p:nvSpPr>
        <p:spPr>
          <a:xfrm>
            <a:off x="6375744" y="5696966"/>
            <a:ext cx="2198952" cy="491930"/>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grpSp>
        <p:nvGrpSpPr>
          <p:cNvPr id="108" name="组合 107"/>
          <p:cNvGrpSpPr/>
          <p:nvPr/>
        </p:nvGrpSpPr>
        <p:grpSpPr>
          <a:xfrm>
            <a:off x="4168750" y="4489187"/>
            <a:ext cx="623350" cy="623350"/>
            <a:chOff x="3103482" y="4342169"/>
            <a:chExt cx="814031" cy="814031"/>
          </a:xfrm>
          <a:solidFill>
            <a:srgbClr val="123C55"/>
          </a:solidFill>
          <a:effectLst>
            <a:outerShdw blurRad="279400" dist="279400" dir="5400000" algn="ctr" rotWithShape="0">
              <a:srgbClr val="000000">
                <a:alpha val="43137"/>
              </a:srgbClr>
            </a:outerShdw>
          </a:effectLst>
        </p:grpSpPr>
        <p:sp>
          <p:nvSpPr>
            <p:cNvPr id="109" name="椭圆 108"/>
            <p:cNvSpPr/>
            <p:nvPr/>
          </p:nvSpPr>
          <p:spPr>
            <a:xfrm>
              <a:off x="3103482" y="4342169"/>
              <a:ext cx="814031" cy="814031"/>
            </a:xfrm>
            <a:prstGeom prst="ellipse">
              <a:avLst/>
            </a:prstGeom>
            <a:gradFill>
              <a:gsLst>
                <a:gs pos="0">
                  <a:srgbClr val="C00000"/>
                </a:gs>
                <a:gs pos="100000">
                  <a:srgbClr val="FF0000"/>
                </a:gs>
              </a:gsLst>
              <a:lin ang="540000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0" name="Freeform 561"/>
            <p:cNvSpPr>
              <a:spLocks noEditPoints="1"/>
            </p:cNvSpPr>
            <p:nvPr/>
          </p:nvSpPr>
          <p:spPr bwMode="auto">
            <a:xfrm>
              <a:off x="3346052" y="4500605"/>
              <a:ext cx="329983" cy="497159"/>
            </a:xfrm>
            <a:custGeom>
              <a:avLst/>
              <a:gdLst>
                <a:gd name="T0" fmla="*/ 1084719039 w 192"/>
                <a:gd name="T1" fmla="*/ 668525999 h 289"/>
                <a:gd name="T2" fmla="*/ 1165761840 w 192"/>
                <a:gd name="T3" fmla="*/ 468593037 h 289"/>
                <a:gd name="T4" fmla="*/ 1028613829 w 192"/>
                <a:gd name="T5" fmla="*/ 143702598 h 289"/>
                <a:gd name="T6" fmla="*/ 648337414 w 192"/>
                <a:gd name="T7" fmla="*/ 0 h 289"/>
                <a:gd name="T8" fmla="*/ 155850580 w 192"/>
                <a:gd name="T9" fmla="*/ 381120804 h 289"/>
                <a:gd name="T10" fmla="*/ 224425834 w 192"/>
                <a:gd name="T11" fmla="*/ 624789883 h 289"/>
                <a:gd name="T12" fmla="*/ 211955790 w 192"/>
                <a:gd name="T13" fmla="*/ 1024655807 h 289"/>
                <a:gd name="T14" fmla="*/ 224425834 w 192"/>
                <a:gd name="T15" fmla="*/ 1255828139 h 289"/>
                <a:gd name="T16" fmla="*/ 87275326 w 192"/>
                <a:gd name="T17" fmla="*/ 1312058504 h 289"/>
                <a:gd name="T18" fmla="*/ 0 w 192"/>
                <a:gd name="T19" fmla="*/ 1505743092 h 289"/>
                <a:gd name="T20" fmla="*/ 68575254 w 192"/>
                <a:gd name="T21" fmla="*/ 1686933433 h 289"/>
                <a:gd name="T22" fmla="*/ 68575254 w 192"/>
                <a:gd name="T23" fmla="*/ 1686933433 h 289"/>
                <a:gd name="T24" fmla="*/ 411446530 w 192"/>
                <a:gd name="T25" fmla="*/ 1268322387 h 289"/>
                <a:gd name="T26" fmla="*/ 398976486 w 192"/>
                <a:gd name="T27" fmla="*/ 1224588770 h 289"/>
                <a:gd name="T28" fmla="*/ 342871276 w 192"/>
                <a:gd name="T29" fmla="*/ 1124622289 h 289"/>
                <a:gd name="T30" fmla="*/ 342871276 w 192"/>
                <a:gd name="T31" fmla="*/ 568559518 h 289"/>
                <a:gd name="T32" fmla="*/ 342871276 w 192"/>
                <a:gd name="T33" fmla="*/ 537320149 h 289"/>
                <a:gd name="T34" fmla="*/ 280531044 w 192"/>
                <a:gd name="T35" fmla="*/ 412360173 h 289"/>
                <a:gd name="T36" fmla="*/ 392743961 w 192"/>
                <a:gd name="T37" fmla="*/ 206181336 h 289"/>
                <a:gd name="T38" fmla="*/ 648337414 w 192"/>
                <a:gd name="T39" fmla="*/ 124957477 h 289"/>
                <a:gd name="T40" fmla="*/ 947571027 w 192"/>
                <a:gd name="T41" fmla="*/ 231172332 h 289"/>
                <a:gd name="T42" fmla="*/ 1047316398 w 192"/>
                <a:gd name="T43" fmla="*/ 456096289 h 289"/>
                <a:gd name="T44" fmla="*/ 984976165 w 192"/>
                <a:gd name="T45" fmla="*/ 593550513 h 289"/>
                <a:gd name="T46" fmla="*/ 891465817 w 192"/>
                <a:gd name="T47" fmla="*/ 568559518 h 289"/>
                <a:gd name="T48" fmla="*/ 935103480 w 192"/>
                <a:gd name="T49" fmla="*/ 643532504 h 289"/>
                <a:gd name="T50" fmla="*/ 835358110 w 192"/>
                <a:gd name="T51" fmla="*/ 631038256 h 289"/>
                <a:gd name="T52" fmla="*/ 398976486 w 192"/>
                <a:gd name="T53" fmla="*/ 631038256 h 289"/>
                <a:gd name="T54" fmla="*/ 480019287 w 192"/>
                <a:gd name="T55" fmla="*/ 1124622289 h 289"/>
                <a:gd name="T56" fmla="*/ 585997182 w 192"/>
                <a:gd name="T57" fmla="*/ 1330801125 h 289"/>
                <a:gd name="T58" fmla="*/ 480019287 w 192"/>
                <a:gd name="T59" fmla="*/ 1437015980 h 289"/>
                <a:gd name="T60" fmla="*/ 480019287 w 192"/>
                <a:gd name="T61" fmla="*/ 1649445690 h 289"/>
                <a:gd name="T62" fmla="*/ 617167298 w 192"/>
                <a:gd name="T63" fmla="*/ 1793145788 h 289"/>
                <a:gd name="T64" fmla="*/ 617167298 w 192"/>
                <a:gd name="T65" fmla="*/ 1793145788 h 289"/>
                <a:gd name="T66" fmla="*/ 754315309 w 192"/>
                <a:gd name="T67" fmla="*/ 1124622289 h 289"/>
                <a:gd name="T68" fmla="*/ 922635933 w 192"/>
                <a:gd name="T69" fmla="*/ 793483476 h 289"/>
                <a:gd name="T70" fmla="*/ 1009911260 w 192"/>
                <a:gd name="T71" fmla="*/ 849713840 h 289"/>
                <a:gd name="T72" fmla="*/ 835358110 w 192"/>
                <a:gd name="T73" fmla="*/ 1174604279 h 289"/>
                <a:gd name="T74" fmla="*/ 878995773 w 192"/>
                <a:gd name="T75" fmla="*/ 1693179307 h 289"/>
                <a:gd name="T76" fmla="*/ 1041081376 w 192"/>
                <a:gd name="T77" fmla="*/ 1805642536 h 289"/>
                <a:gd name="T78" fmla="*/ 1147059271 w 192"/>
                <a:gd name="T79" fmla="*/ 1643197316 h 289"/>
                <a:gd name="T80" fmla="*/ 1022378807 w 192"/>
                <a:gd name="T81" fmla="*/ 1555727582 h 289"/>
                <a:gd name="T82" fmla="*/ 1109656630 w 192"/>
                <a:gd name="T83" fmla="*/ 1430767606 h 289"/>
                <a:gd name="T84" fmla="*/ 1066016470 w 192"/>
                <a:gd name="T85" fmla="*/ 1224588770 h 289"/>
                <a:gd name="T86" fmla="*/ 1115889155 w 192"/>
                <a:gd name="T87" fmla="*/ 1055895177 h 289"/>
                <a:gd name="T88" fmla="*/ 617167298 w 192"/>
                <a:gd name="T89" fmla="*/ 862210588 h 289"/>
                <a:gd name="T90" fmla="*/ 542359519 w 192"/>
                <a:gd name="T91" fmla="*/ 681020247 h 289"/>
                <a:gd name="T92" fmla="*/ 691975077 w 192"/>
                <a:gd name="T93" fmla="*/ 681020247 h 28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2" h="289">
                  <a:moveTo>
                    <a:pt x="179" y="169"/>
                  </a:moveTo>
                  <a:cubicBezTo>
                    <a:pt x="192" y="149"/>
                    <a:pt x="190" y="123"/>
                    <a:pt x="174" y="107"/>
                  </a:cubicBezTo>
                  <a:cubicBezTo>
                    <a:pt x="181" y="98"/>
                    <a:pt x="186" y="87"/>
                    <a:pt x="187" y="75"/>
                  </a:cubicBezTo>
                  <a:cubicBezTo>
                    <a:pt x="187" y="75"/>
                    <a:pt x="187" y="75"/>
                    <a:pt x="187" y="75"/>
                  </a:cubicBezTo>
                  <a:cubicBezTo>
                    <a:pt x="187" y="73"/>
                    <a:pt x="187" y="72"/>
                    <a:pt x="187" y="70"/>
                  </a:cubicBezTo>
                  <a:cubicBezTo>
                    <a:pt x="187" y="52"/>
                    <a:pt x="179" y="35"/>
                    <a:pt x="165" y="23"/>
                  </a:cubicBezTo>
                  <a:cubicBezTo>
                    <a:pt x="151" y="10"/>
                    <a:pt x="133" y="2"/>
                    <a:pt x="112" y="1"/>
                  </a:cubicBezTo>
                  <a:cubicBezTo>
                    <a:pt x="109" y="0"/>
                    <a:pt x="106" y="0"/>
                    <a:pt x="104" y="0"/>
                  </a:cubicBezTo>
                  <a:cubicBezTo>
                    <a:pt x="84" y="0"/>
                    <a:pt x="65" y="6"/>
                    <a:pt x="51" y="17"/>
                  </a:cubicBezTo>
                  <a:cubicBezTo>
                    <a:pt x="37" y="28"/>
                    <a:pt x="27" y="43"/>
                    <a:pt x="25" y="61"/>
                  </a:cubicBezTo>
                  <a:cubicBezTo>
                    <a:pt x="25" y="63"/>
                    <a:pt x="25" y="65"/>
                    <a:pt x="25" y="66"/>
                  </a:cubicBezTo>
                  <a:cubicBezTo>
                    <a:pt x="25" y="78"/>
                    <a:pt x="29" y="90"/>
                    <a:pt x="36" y="100"/>
                  </a:cubicBezTo>
                  <a:cubicBezTo>
                    <a:pt x="24" y="113"/>
                    <a:pt x="19" y="132"/>
                    <a:pt x="26" y="150"/>
                  </a:cubicBezTo>
                  <a:cubicBezTo>
                    <a:pt x="28" y="155"/>
                    <a:pt x="31" y="160"/>
                    <a:pt x="34" y="164"/>
                  </a:cubicBezTo>
                  <a:cubicBezTo>
                    <a:pt x="28" y="179"/>
                    <a:pt x="28" y="179"/>
                    <a:pt x="28" y="179"/>
                  </a:cubicBezTo>
                  <a:cubicBezTo>
                    <a:pt x="36" y="201"/>
                    <a:pt x="36" y="201"/>
                    <a:pt x="36" y="201"/>
                  </a:cubicBezTo>
                  <a:cubicBezTo>
                    <a:pt x="14" y="210"/>
                    <a:pt x="14" y="210"/>
                    <a:pt x="14" y="210"/>
                  </a:cubicBezTo>
                  <a:cubicBezTo>
                    <a:pt x="14" y="210"/>
                    <a:pt x="14" y="210"/>
                    <a:pt x="14" y="210"/>
                  </a:cubicBezTo>
                  <a:cubicBezTo>
                    <a:pt x="23" y="232"/>
                    <a:pt x="23" y="232"/>
                    <a:pt x="23" y="232"/>
                  </a:cubicBezTo>
                  <a:cubicBezTo>
                    <a:pt x="0" y="241"/>
                    <a:pt x="0" y="241"/>
                    <a:pt x="0" y="241"/>
                  </a:cubicBezTo>
                  <a:cubicBezTo>
                    <a:pt x="0" y="241"/>
                    <a:pt x="0" y="241"/>
                    <a:pt x="0" y="241"/>
                  </a:cubicBezTo>
                  <a:cubicBezTo>
                    <a:pt x="11" y="270"/>
                    <a:pt x="11" y="270"/>
                    <a:pt x="11" y="270"/>
                  </a:cubicBezTo>
                  <a:cubicBezTo>
                    <a:pt x="11" y="270"/>
                    <a:pt x="11" y="270"/>
                    <a:pt x="11" y="270"/>
                  </a:cubicBezTo>
                  <a:cubicBezTo>
                    <a:pt x="11" y="270"/>
                    <a:pt x="11" y="270"/>
                    <a:pt x="11" y="270"/>
                  </a:cubicBezTo>
                  <a:cubicBezTo>
                    <a:pt x="41" y="259"/>
                    <a:pt x="41" y="259"/>
                    <a:pt x="41" y="259"/>
                  </a:cubicBezTo>
                  <a:cubicBezTo>
                    <a:pt x="66" y="203"/>
                    <a:pt x="66" y="203"/>
                    <a:pt x="66" y="203"/>
                  </a:cubicBezTo>
                  <a:cubicBezTo>
                    <a:pt x="64" y="202"/>
                    <a:pt x="64" y="202"/>
                    <a:pt x="64" y="202"/>
                  </a:cubicBezTo>
                  <a:cubicBezTo>
                    <a:pt x="64" y="196"/>
                    <a:pt x="64" y="196"/>
                    <a:pt x="64" y="196"/>
                  </a:cubicBezTo>
                  <a:cubicBezTo>
                    <a:pt x="64" y="188"/>
                    <a:pt x="64" y="188"/>
                    <a:pt x="64" y="188"/>
                  </a:cubicBezTo>
                  <a:cubicBezTo>
                    <a:pt x="61" y="185"/>
                    <a:pt x="57" y="183"/>
                    <a:pt x="55" y="180"/>
                  </a:cubicBezTo>
                  <a:cubicBezTo>
                    <a:pt x="43" y="168"/>
                    <a:pt x="36" y="153"/>
                    <a:pt x="36" y="136"/>
                  </a:cubicBezTo>
                  <a:cubicBezTo>
                    <a:pt x="36" y="119"/>
                    <a:pt x="43" y="103"/>
                    <a:pt x="55" y="91"/>
                  </a:cubicBezTo>
                  <a:cubicBezTo>
                    <a:pt x="58" y="88"/>
                    <a:pt x="61" y="86"/>
                    <a:pt x="65" y="83"/>
                  </a:cubicBezTo>
                  <a:cubicBezTo>
                    <a:pt x="61" y="84"/>
                    <a:pt x="58" y="85"/>
                    <a:pt x="55" y="86"/>
                  </a:cubicBezTo>
                  <a:cubicBezTo>
                    <a:pt x="54" y="87"/>
                    <a:pt x="52" y="87"/>
                    <a:pt x="51" y="88"/>
                  </a:cubicBezTo>
                  <a:cubicBezTo>
                    <a:pt x="47" y="81"/>
                    <a:pt x="45" y="74"/>
                    <a:pt x="45" y="66"/>
                  </a:cubicBezTo>
                  <a:cubicBezTo>
                    <a:pt x="45" y="65"/>
                    <a:pt x="45" y="64"/>
                    <a:pt x="45" y="63"/>
                  </a:cubicBezTo>
                  <a:cubicBezTo>
                    <a:pt x="46" y="51"/>
                    <a:pt x="52" y="41"/>
                    <a:pt x="63" y="33"/>
                  </a:cubicBezTo>
                  <a:cubicBezTo>
                    <a:pt x="73" y="25"/>
                    <a:pt x="88" y="20"/>
                    <a:pt x="104" y="20"/>
                  </a:cubicBezTo>
                  <a:cubicBezTo>
                    <a:pt x="104" y="20"/>
                    <a:pt x="104" y="20"/>
                    <a:pt x="104" y="20"/>
                  </a:cubicBezTo>
                  <a:cubicBezTo>
                    <a:pt x="106" y="20"/>
                    <a:pt x="108" y="20"/>
                    <a:pt x="110" y="20"/>
                  </a:cubicBezTo>
                  <a:cubicBezTo>
                    <a:pt x="127" y="22"/>
                    <a:pt x="142" y="28"/>
                    <a:pt x="152" y="37"/>
                  </a:cubicBezTo>
                  <a:cubicBezTo>
                    <a:pt x="162" y="47"/>
                    <a:pt x="168" y="58"/>
                    <a:pt x="168" y="70"/>
                  </a:cubicBezTo>
                  <a:cubicBezTo>
                    <a:pt x="168" y="71"/>
                    <a:pt x="168" y="72"/>
                    <a:pt x="168" y="73"/>
                  </a:cubicBezTo>
                  <a:cubicBezTo>
                    <a:pt x="168" y="73"/>
                    <a:pt x="168" y="73"/>
                    <a:pt x="168" y="73"/>
                  </a:cubicBezTo>
                  <a:cubicBezTo>
                    <a:pt x="167" y="81"/>
                    <a:pt x="164" y="89"/>
                    <a:pt x="158" y="95"/>
                  </a:cubicBezTo>
                  <a:cubicBezTo>
                    <a:pt x="153" y="93"/>
                    <a:pt x="148" y="92"/>
                    <a:pt x="143" y="91"/>
                  </a:cubicBezTo>
                  <a:cubicBezTo>
                    <a:pt x="143" y="91"/>
                    <a:pt x="143" y="91"/>
                    <a:pt x="143" y="91"/>
                  </a:cubicBezTo>
                  <a:cubicBezTo>
                    <a:pt x="147" y="95"/>
                    <a:pt x="149" y="98"/>
                    <a:pt x="152" y="102"/>
                  </a:cubicBezTo>
                  <a:cubicBezTo>
                    <a:pt x="151" y="102"/>
                    <a:pt x="151" y="103"/>
                    <a:pt x="150" y="103"/>
                  </a:cubicBezTo>
                  <a:cubicBezTo>
                    <a:pt x="147" y="105"/>
                    <a:pt x="144" y="107"/>
                    <a:pt x="141" y="109"/>
                  </a:cubicBezTo>
                  <a:cubicBezTo>
                    <a:pt x="139" y="106"/>
                    <a:pt x="137" y="103"/>
                    <a:pt x="134" y="101"/>
                  </a:cubicBezTo>
                  <a:cubicBezTo>
                    <a:pt x="125" y="91"/>
                    <a:pt x="112" y="86"/>
                    <a:pt x="99" y="86"/>
                  </a:cubicBezTo>
                  <a:cubicBezTo>
                    <a:pt x="86" y="86"/>
                    <a:pt x="74" y="91"/>
                    <a:pt x="64" y="101"/>
                  </a:cubicBezTo>
                  <a:cubicBezTo>
                    <a:pt x="45" y="120"/>
                    <a:pt x="45" y="152"/>
                    <a:pt x="64" y="171"/>
                  </a:cubicBezTo>
                  <a:cubicBezTo>
                    <a:pt x="68" y="175"/>
                    <a:pt x="72" y="178"/>
                    <a:pt x="77" y="180"/>
                  </a:cubicBezTo>
                  <a:cubicBezTo>
                    <a:pt x="77" y="196"/>
                    <a:pt x="77" y="196"/>
                    <a:pt x="77" y="196"/>
                  </a:cubicBezTo>
                  <a:cubicBezTo>
                    <a:pt x="94" y="213"/>
                    <a:pt x="94" y="213"/>
                    <a:pt x="94" y="213"/>
                  </a:cubicBezTo>
                  <a:cubicBezTo>
                    <a:pt x="77" y="230"/>
                    <a:pt x="77" y="230"/>
                    <a:pt x="77" y="230"/>
                  </a:cubicBezTo>
                  <a:cubicBezTo>
                    <a:pt x="77" y="230"/>
                    <a:pt x="77" y="230"/>
                    <a:pt x="77" y="230"/>
                  </a:cubicBezTo>
                  <a:cubicBezTo>
                    <a:pt x="94" y="247"/>
                    <a:pt x="94" y="247"/>
                    <a:pt x="94" y="247"/>
                  </a:cubicBezTo>
                  <a:cubicBezTo>
                    <a:pt x="77" y="264"/>
                    <a:pt x="77" y="264"/>
                    <a:pt x="77" y="264"/>
                  </a:cubicBezTo>
                  <a:cubicBezTo>
                    <a:pt x="77" y="264"/>
                    <a:pt x="77" y="264"/>
                    <a:pt x="77" y="264"/>
                  </a:cubicBezTo>
                  <a:cubicBezTo>
                    <a:pt x="99" y="287"/>
                    <a:pt x="99" y="287"/>
                    <a:pt x="99" y="287"/>
                  </a:cubicBezTo>
                  <a:cubicBezTo>
                    <a:pt x="99" y="287"/>
                    <a:pt x="99" y="287"/>
                    <a:pt x="99" y="287"/>
                  </a:cubicBezTo>
                  <a:cubicBezTo>
                    <a:pt x="99" y="287"/>
                    <a:pt x="99" y="287"/>
                    <a:pt x="99" y="287"/>
                  </a:cubicBezTo>
                  <a:cubicBezTo>
                    <a:pt x="121" y="264"/>
                    <a:pt x="121" y="264"/>
                    <a:pt x="121" y="264"/>
                  </a:cubicBezTo>
                  <a:cubicBezTo>
                    <a:pt x="121" y="180"/>
                    <a:pt x="121" y="180"/>
                    <a:pt x="121" y="180"/>
                  </a:cubicBezTo>
                  <a:cubicBezTo>
                    <a:pt x="126" y="178"/>
                    <a:pt x="130" y="175"/>
                    <a:pt x="134" y="171"/>
                  </a:cubicBezTo>
                  <a:cubicBezTo>
                    <a:pt x="146" y="159"/>
                    <a:pt x="151" y="143"/>
                    <a:pt x="148" y="127"/>
                  </a:cubicBezTo>
                  <a:cubicBezTo>
                    <a:pt x="152" y="125"/>
                    <a:pt x="156" y="123"/>
                    <a:pt x="160" y="120"/>
                  </a:cubicBezTo>
                  <a:cubicBezTo>
                    <a:pt x="161" y="125"/>
                    <a:pt x="162" y="131"/>
                    <a:pt x="162" y="136"/>
                  </a:cubicBezTo>
                  <a:cubicBezTo>
                    <a:pt x="162" y="153"/>
                    <a:pt x="155" y="168"/>
                    <a:pt x="143" y="180"/>
                  </a:cubicBezTo>
                  <a:cubicBezTo>
                    <a:pt x="141" y="183"/>
                    <a:pt x="138" y="185"/>
                    <a:pt x="134" y="188"/>
                  </a:cubicBezTo>
                  <a:cubicBezTo>
                    <a:pt x="134" y="239"/>
                    <a:pt x="134" y="239"/>
                    <a:pt x="134" y="239"/>
                  </a:cubicBezTo>
                  <a:cubicBezTo>
                    <a:pt x="141" y="271"/>
                    <a:pt x="141" y="271"/>
                    <a:pt x="141" y="271"/>
                  </a:cubicBezTo>
                  <a:cubicBezTo>
                    <a:pt x="167" y="289"/>
                    <a:pt x="167" y="289"/>
                    <a:pt x="167" y="289"/>
                  </a:cubicBezTo>
                  <a:cubicBezTo>
                    <a:pt x="167" y="289"/>
                    <a:pt x="167" y="289"/>
                    <a:pt x="167" y="289"/>
                  </a:cubicBezTo>
                  <a:cubicBezTo>
                    <a:pt x="167" y="289"/>
                    <a:pt x="167" y="289"/>
                    <a:pt x="167" y="289"/>
                  </a:cubicBezTo>
                  <a:cubicBezTo>
                    <a:pt x="184" y="263"/>
                    <a:pt x="184" y="263"/>
                    <a:pt x="184" y="263"/>
                  </a:cubicBezTo>
                  <a:cubicBezTo>
                    <a:pt x="184" y="263"/>
                    <a:pt x="184" y="263"/>
                    <a:pt x="184" y="263"/>
                  </a:cubicBezTo>
                  <a:cubicBezTo>
                    <a:pt x="164" y="249"/>
                    <a:pt x="164" y="249"/>
                    <a:pt x="164" y="249"/>
                  </a:cubicBezTo>
                  <a:cubicBezTo>
                    <a:pt x="178" y="229"/>
                    <a:pt x="178" y="229"/>
                    <a:pt x="178" y="229"/>
                  </a:cubicBezTo>
                  <a:cubicBezTo>
                    <a:pt x="178" y="229"/>
                    <a:pt x="178" y="229"/>
                    <a:pt x="178" y="229"/>
                  </a:cubicBezTo>
                  <a:cubicBezTo>
                    <a:pt x="158" y="216"/>
                    <a:pt x="158" y="216"/>
                    <a:pt x="158" y="216"/>
                  </a:cubicBezTo>
                  <a:cubicBezTo>
                    <a:pt x="171" y="196"/>
                    <a:pt x="171" y="196"/>
                    <a:pt x="171" y="196"/>
                  </a:cubicBezTo>
                  <a:cubicBezTo>
                    <a:pt x="168" y="180"/>
                    <a:pt x="168" y="180"/>
                    <a:pt x="168" y="180"/>
                  </a:cubicBezTo>
                  <a:cubicBezTo>
                    <a:pt x="172" y="177"/>
                    <a:pt x="176" y="173"/>
                    <a:pt x="179" y="169"/>
                  </a:cubicBezTo>
                  <a:close/>
                  <a:moveTo>
                    <a:pt x="111" y="133"/>
                  </a:moveTo>
                  <a:cubicBezTo>
                    <a:pt x="108" y="136"/>
                    <a:pt x="104" y="138"/>
                    <a:pt x="99" y="138"/>
                  </a:cubicBezTo>
                  <a:cubicBezTo>
                    <a:pt x="95" y="138"/>
                    <a:pt x="91" y="136"/>
                    <a:pt x="87" y="133"/>
                  </a:cubicBezTo>
                  <a:cubicBezTo>
                    <a:pt x="81" y="126"/>
                    <a:pt x="81" y="116"/>
                    <a:pt x="87" y="109"/>
                  </a:cubicBezTo>
                  <a:cubicBezTo>
                    <a:pt x="91" y="106"/>
                    <a:pt x="95" y="104"/>
                    <a:pt x="99" y="104"/>
                  </a:cubicBezTo>
                  <a:cubicBezTo>
                    <a:pt x="104" y="104"/>
                    <a:pt x="108" y="106"/>
                    <a:pt x="111" y="109"/>
                  </a:cubicBezTo>
                  <a:cubicBezTo>
                    <a:pt x="118" y="116"/>
                    <a:pt x="118" y="126"/>
                    <a:pt x="111" y="133"/>
                  </a:cubicBezTo>
                  <a:close/>
                </a:path>
              </a:pathLst>
            </a:custGeom>
            <a:solidFill>
              <a:schemeClr val="bg1"/>
            </a:solidFill>
            <a:ln w="9525">
              <a:noFill/>
              <a:round/>
            </a:ln>
          </p:spPr>
          <p:txBody>
            <a:bodyPr/>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sp>
        <p:nvSpPr>
          <p:cNvPr id="111" name="文本框 110"/>
          <p:cNvSpPr txBox="1"/>
          <p:nvPr/>
        </p:nvSpPr>
        <p:spPr>
          <a:xfrm>
            <a:off x="3352689" y="5247817"/>
            <a:ext cx="2255472"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112" name="矩形 111"/>
          <p:cNvSpPr/>
          <p:nvPr/>
        </p:nvSpPr>
        <p:spPr>
          <a:xfrm>
            <a:off x="3409210" y="5696966"/>
            <a:ext cx="2198952" cy="491930"/>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1000" fill="hold"/>
                                        <p:tgtEl>
                                          <p:spTgt spid="97"/>
                                        </p:tgtEl>
                                        <p:attrNameLst>
                                          <p:attrName>ppt_w</p:attrName>
                                        </p:attrNameLst>
                                      </p:cBhvr>
                                      <p:tavLst>
                                        <p:tav tm="0">
                                          <p:val>
                                            <p:strVal val="#ppt_w+.3"/>
                                          </p:val>
                                        </p:tav>
                                        <p:tav tm="100000">
                                          <p:val>
                                            <p:strVal val="#ppt_w"/>
                                          </p:val>
                                        </p:tav>
                                      </p:tavLst>
                                    </p:anim>
                                    <p:anim calcmode="lin" valueType="num">
                                      <p:cBhvr>
                                        <p:cTn id="8" dur="1000" fill="hold"/>
                                        <p:tgtEl>
                                          <p:spTgt spid="97"/>
                                        </p:tgtEl>
                                        <p:attrNameLst>
                                          <p:attrName>ppt_h</p:attrName>
                                        </p:attrNameLst>
                                      </p:cBhvr>
                                      <p:tavLst>
                                        <p:tav tm="0">
                                          <p:val>
                                            <p:strVal val="#ppt_h"/>
                                          </p:val>
                                        </p:tav>
                                        <p:tav tm="100000">
                                          <p:val>
                                            <p:strVal val="#ppt_h"/>
                                          </p:val>
                                        </p:tav>
                                      </p:tavLst>
                                    </p:anim>
                                    <p:animEffect transition="in" filter="fade">
                                      <p:cBhvr>
                                        <p:cTn id="9" dur="1000"/>
                                        <p:tgtEl>
                                          <p:spTgt spid="97"/>
                                        </p:tgtEl>
                                      </p:cBhvr>
                                    </p:animEffect>
                                  </p:childTnLst>
                                </p:cTn>
                              </p:par>
                              <p:par>
                                <p:cTn id="10" presetID="47" presetClass="entr" presetSubtype="0" fill="hold" nodeType="withEffect">
                                  <p:stCondLst>
                                    <p:cond delay="200"/>
                                  </p:stCondLst>
                                  <p:childTnLst>
                                    <p:set>
                                      <p:cBhvr>
                                        <p:cTn id="11" dur="1" fill="hold">
                                          <p:stCondLst>
                                            <p:cond delay="0"/>
                                          </p:stCondLst>
                                        </p:cTn>
                                        <p:tgtEl>
                                          <p:spTgt spid="55"/>
                                        </p:tgtEl>
                                        <p:attrNameLst>
                                          <p:attrName>style.visibility</p:attrName>
                                        </p:attrNameLst>
                                      </p:cBhvr>
                                      <p:to>
                                        <p:strVal val="visible"/>
                                      </p:to>
                                    </p:set>
                                    <p:animEffect transition="in" filter="fade">
                                      <p:cBhvr>
                                        <p:cTn id="12" dur="500"/>
                                        <p:tgtEl>
                                          <p:spTgt spid="55"/>
                                        </p:tgtEl>
                                      </p:cBhvr>
                                    </p:animEffect>
                                    <p:anim calcmode="lin" valueType="num">
                                      <p:cBhvr>
                                        <p:cTn id="13" dur="500" fill="hold"/>
                                        <p:tgtEl>
                                          <p:spTgt spid="55"/>
                                        </p:tgtEl>
                                        <p:attrNameLst>
                                          <p:attrName>ppt_x</p:attrName>
                                        </p:attrNameLst>
                                      </p:cBhvr>
                                      <p:tavLst>
                                        <p:tav tm="0">
                                          <p:val>
                                            <p:strVal val="#ppt_x"/>
                                          </p:val>
                                        </p:tav>
                                        <p:tav tm="100000">
                                          <p:val>
                                            <p:strVal val="#ppt_x"/>
                                          </p:val>
                                        </p:tav>
                                      </p:tavLst>
                                    </p:anim>
                                    <p:anim calcmode="lin" valueType="num">
                                      <p:cBhvr>
                                        <p:cTn id="14" dur="500" fill="hold"/>
                                        <p:tgtEl>
                                          <p:spTgt spid="55"/>
                                        </p:tgtEl>
                                        <p:attrNameLst>
                                          <p:attrName>ppt_y</p:attrName>
                                        </p:attrNameLst>
                                      </p:cBhvr>
                                      <p:tavLst>
                                        <p:tav tm="0">
                                          <p:val>
                                            <p:strVal val="#ppt_y-.1"/>
                                          </p:val>
                                        </p:tav>
                                        <p:tav tm="100000">
                                          <p:val>
                                            <p:strVal val="#ppt_y"/>
                                          </p:val>
                                        </p:tav>
                                      </p:tavLst>
                                    </p:anim>
                                  </p:childTnLst>
                                </p:cTn>
                              </p:par>
                              <p:par>
                                <p:cTn id="15" presetID="17" presetClass="entr" presetSubtype="10" fill="hold" grpId="0" nodeType="withEffect">
                                  <p:stCondLst>
                                    <p:cond delay="400"/>
                                  </p:stCondLst>
                                  <p:iterate type="lt">
                                    <p:tmPct val="10000"/>
                                  </p:iterate>
                                  <p:childTnLst>
                                    <p:set>
                                      <p:cBhvr>
                                        <p:cTn id="16" dur="1" fill="hold">
                                          <p:stCondLst>
                                            <p:cond delay="0"/>
                                          </p:stCondLst>
                                        </p:cTn>
                                        <p:tgtEl>
                                          <p:spTgt spid="86"/>
                                        </p:tgtEl>
                                        <p:attrNameLst>
                                          <p:attrName>style.visibility</p:attrName>
                                        </p:attrNameLst>
                                      </p:cBhvr>
                                      <p:to>
                                        <p:strVal val="visible"/>
                                      </p:to>
                                    </p:set>
                                    <p:anim calcmode="lin" valueType="num">
                                      <p:cBhvr>
                                        <p:cTn id="17" dur="500" fill="hold"/>
                                        <p:tgtEl>
                                          <p:spTgt spid="86"/>
                                        </p:tgtEl>
                                        <p:attrNameLst>
                                          <p:attrName>ppt_w</p:attrName>
                                        </p:attrNameLst>
                                      </p:cBhvr>
                                      <p:tavLst>
                                        <p:tav tm="0">
                                          <p:val>
                                            <p:fltVal val="0"/>
                                          </p:val>
                                        </p:tav>
                                        <p:tav tm="100000">
                                          <p:val>
                                            <p:strVal val="#ppt_w"/>
                                          </p:val>
                                        </p:tav>
                                      </p:tavLst>
                                    </p:anim>
                                    <p:anim calcmode="lin" valueType="num">
                                      <p:cBhvr>
                                        <p:cTn id="18" dur="500" fill="hold"/>
                                        <p:tgtEl>
                                          <p:spTgt spid="86"/>
                                        </p:tgtEl>
                                        <p:attrNameLst>
                                          <p:attrName>ppt_h</p:attrName>
                                        </p:attrNameLst>
                                      </p:cBhvr>
                                      <p:tavLst>
                                        <p:tav tm="0">
                                          <p:val>
                                            <p:strVal val="#ppt_h"/>
                                          </p:val>
                                        </p:tav>
                                        <p:tav tm="100000">
                                          <p:val>
                                            <p:strVal val="#ppt_h"/>
                                          </p:val>
                                        </p:tav>
                                      </p:tavLst>
                                    </p:anim>
                                  </p:childTnLst>
                                </p:cTn>
                              </p:par>
                              <p:par>
                                <p:cTn id="19" presetID="35" presetClass="entr" presetSubtype="0" fill="hold" grpId="0" nodeType="withEffect">
                                  <p:stCondLst>
                                    <p:cond delay="700"/>
                                  </p:stCondLst>
                                  <p:iterate type="lt">
                                    <p:tmPct val="3774"/>
                                  </p:iterate>
                                  <p:childTnLst>
                                    <p:set>
                                      <p:cBhvr>
                                        <p:cTn id="20" dur="1" fill="hold">
                                          <p:stCondLst>
                                            <p:cond delay="0"/>
                                          </p:stCondLst>
                                        </p:cTn>
                                        <p:tgtEl>
                                          <p:spTgt spid="87"/>
                                        </p:tgtEl>
                                        <p:attrNameLst>
                                          <p:attrName>style.visibility</p:attrName>
                                        </p:attrNameLst>
                                      </p:cBhvr>
                                      <p:to>
                                        <p:strVal val="visible"/>
                                      </p:to>
                                    </p:set>
                                    <p:animEffect transition="in" filter="fade">
                                      <p:cBhvr>
                                        <p:cTn id="21" dur="750"/>
                                        <p:tgtEl>
                                          <p:spTgt spid="87"/>
                                        </p:tgtEl>
                                      </p:cBhvr>
                                    </p:animEffect>
                                    <p:anim calcmode="lin" valueType="num">
                                      <p:cBhvr>
                                        <p:cTn id="22" dur="750" fill="hold"/>
                                        <p:tgtEl>
                                          <p:spTgt spid="87"/>
                                        </p:tgtEl>
                                        <p:attrNameLst>
                                          <p:attrName>style.rotation</p:attrName>
                                        </p:attrNameLst>
                                      </p:cBhvr>
                                      <p:tavLst>
                                        <p:tav tm="0">
                                          <p:val>
                                            <p:fltVal val="720"/>
                                          </p:val>
                                        </p:tav>
                                        <p:tav tm="100000">
                                          <p:val>
                                            <p:fltVal val="0"/>
                                          </p:val>
                                        </p:tav>
                                      </p:tavLst>
                                    </p:anim>
                                    <p:anim calcmode="lin" valueType="num">
                                      <p:cBhvr>
                                        <p:cTn id="23" dur="750" fill="hold"/>
                                        <p:tgtEl>
                                          <p:spTgt spid="87"/>
                                        </p:tgtEl>
                                        <p:attrNameLst>
                                          <p:attrName>ppt_h</p:attrName>
                                        </p:attrNameLst>
                                      </p:cBhvr>
                                      <p:tavLst>
                                        <p:tav tm="0">
                                          <p:val>
                                            <p:fltVal val="0"/>
                                          </p:val>
                                        </p:tav>
                                        <p:tav tm="100000">
                                          <p:val>
                                            <p:strVal val="#ppt_h"/>
                                          </p:val>
                                        </p:tav>
                                      </p:tavLst>
                                    </p:anim>
                                    <p:anim calcmode="lin" valueType="num">
                                      <p:cBhvr>
                                        <p:cTn id="24" dur="750" fill="hold"/>
                                        <p:tgtEl>
                                          <p:spTgt spid="87"/>
                                        </p:tgtEl>
                                        <p:attrNameLst>
                                          <p:attrName>ppt_w</p:attrName>
                                        </p:attrNameLst>
                                      </p:cBhvr>
                                      <p:tavLst>
                                        <p:tav tm="0">
                                          <p:val>
                                            <p:fltVal val="0"/>
                                          </p:val>
                                        </p:tav>
                                        <p:tav tm="100000">
                                          <p:val>
                                            <p:strVal val="#ppt_w"/>
                                          </p:val>
                                        </p:tav>
                                      </p:tavLst>
                                    </p:anim>
                                  </p:childTnLst>
                                </p:cTn>
                              </p:par>
                              <p:par>
                                <p:cTn id="25" presetID="47" presetClass="entr" presetSubtype="0" fill="hold" nodeType="withEffect">
                                  <p:stCondLst>
                                    <p:cond delay="900"/>
                                  </p:stCondLst>
                                  <p:childTnLst>
                                    <p:set>
                                      <p:cBhvr>
                                        <p:cTn id="26" dur="1" fill="hold">
                                          <p:stCondLst>
                                            <p:cond delay="0"/>
                                          </p:stCondLst>
                                        </p:cTn>
                                        <p:tgtEl>
                                          <p:spTgt spid="108"/>
                                        </p:tgtEl>
                                        <p:attrNameLst>
                                          <p:attrName>style.visibility</p:attrName>
                                        </p:attrNameLst>
                                      </p:cBhvr>
                                      <p:to>
                                        <p:strVal val="visible"/>
                                      </p:to>
                                    </p:set>
                                    <p:animEffect transition="in" filter="fade">
                                      <p:cBhvr>
                                        <p:cTn id="27" dur="500"/>
                                        <p:tgtEl>
                                          <p:spTgt spid="108"/>
                                        </p:tgtEl>
                                      </p:cBhvr>
                                    </p:animEffect>
                                    <p:anim calcmode="lin" valueType="num">
                                      <p:cBhvr>
                                        <p:cTn id="28" dur="500" fill="hold"/>
                                        <p:tgtEl>
                                          <p:spTgt spid="108"/>
                                        </p:tgtEl>
                                        <p:attrNameLst>
                                          <p:attrName>ppt_x</p:attrName>
                                        </p:attrNameLst>
                                      </p:cBhvr>
                                      <p:tavLst>
                                        <p:tav tm="0">
                                          <p:val>
                                            <p:strVal val="#ppt_x"/>
                                          </p:val>
                                        </p:tav>
                                        <p:tav tm="100000">
                                          <p:val>
                                            <p:strVal val="#ppt_x"/>
                                          </p:val>
                                        </p:tav>
                                      </p:tavLst>
                                    </p:anim>
                                    <p:anim calcmode="lin" valueType="num">
                                      <p:cBhvr>
                                        <p:cTn id="29" dur="500" fill="hold"/>
                                        <p:tgtEl>
                                          <p:spTgt spid="108"/>
                                        </p:tgtEl>
                                        <p:attrNameLst>
                                          <p:attrName>ppt_y</p:attrName>
                                        </p:attrNameLst>
                                      </p:cBhvr>
                                      <p:tavLst>
                                        <p:tav tm="0">
                                          <p:val>
                                            <p:strVal val="#ppt_y-.1"/>
                                          </p:val>
                                        </p:tav>
                                        <p:tav tm="100000">
                                          <p:val>
                                            <p:strVal val="#ppt_y"/>
                                          </p:val>
                                        </p:tav>
                                      </p:tavLst>
                                    </p:anim>
                                  </p:childTnLst>
                                </p:cTn>
                              </p:par>
                              <p:par>
                                <p:cTn id="30" presetID="17" presetClass="entr" presetSubtype="10" fill="hold" grpId="0" nodeType="withEffect">
                                  <p:stCondLst>
                                    <p:cond delay="1100"/>
                                  </p:stCondLst>
                                  <p:iterate type="lt">
                                    <p:tmPct val="10000"/>
                                  </p:iterate>
                                  <p:childTnLst>
                                    <p:set>
                                      <p:cBhvr>
                                        <p:cTn id="31" dur="1" fill="hold">
                                          <p:stCondLst>
                                            <p:cond delay="0"/>
                                          </p:stCondLst>
                                        </p:cTn>
                                        <p:tgtEl>
                                          <p:spTgt spid="111"/>
                                        </p:tgtEl>
                                        <p:attrNameLst>
                                          <p:attrName>style.visibility</p:attrName>
                                        </p:attrNameLst>
                                      </p:cBhvr>
                                      <p:to>
                                        <p:strVal val="visible"/>
                                      </p:to>
                                    </p:set>
                                    <p:anim calcmode="lin" valueType="num">
                                      <p:cBhvr>
                                        <p:cTn id="32" dur="500" fill="hold"/>
                                        <p:tgtEl>
                                          <p:spTgt spid="111"/>
                                        </p:tgtEl>
                                        <p:attrNameLst>
                                          <p:attrName>ppt_w</p:attrName>
                                        </p:attrNameLst>
                                      </p:cBhvr>
                                      <p:tavLst>
                                        <p:tav tm="0">
                                          <p:val>
                                            <p:fltVal val="0"/>
                                          </p:val>
                                        </p:tav>
                                        <p:tav tm="100000">
                                          <p:val>
                                            <p:strVal val="#ppt_w"/>
                                          </p:val>
                                        </p:tav>
                                      </p:tavLst>
                                    </p:anim>
                                    <p:anim calcmode="lin" valueType="num">
                                      <p:cBhvr>
                                        <p:cTn id="33" dur="500" fill="hold"/>
                                        <p:tgtEl>
                                          <p:spTgt spid="111"/>
                                        </p:tgtEl>
                                        <p:attrNameLst>
                                          <p:attrName>ppt_h</p:attrName>
                                        </p:attrNameLst>
                                      </p:cBhvr>
                                      <p:tavLst>
                                        <p:tav tm="0">
                                          <p:val>
                                            <p:strVal val="#ppt_h"/>
                                          </p:val>
                                        </p:tav>
                                        <p:tav tm="100000">
                                          <p:val>
                                            <p:strVal val="#ppt_h"/>
                                          </p:val>
                                        </p:tav>
                                      </p:tavLst>
                                    </p:anim>
                                  </p:childTnLst>
                                </p:cTn>
                              </p:par>
                              <p:par>
                                <p:cTn id="34" presetID="35" presetClass="entr" presetSubtype="0" fill="hold" grpId="0" nodeType="withEffect">
                                  <p:stCondLst>
                                    <p:cond delay="1300"/>
                                  </p:stCondLst>
                                  <p:iterate type="lt">
                                    <p:tmPct val="3774"/>
                                  </p:iterate>
                                  <p:childTnLst>
                                    <p:set>
                                      <p:cBhvr>
                                        <p:cTn id="35" dur="1" fill="hold">
                                          <p:stCondLst>
                                            <p:cond delay="0"/>
                                          </p:stCondLst>
                                        </p:cTn>
                                        <p:tgtEl>
                                          <p:spTgt spid="112"/>
                                        </p:tgtEl>
                                        <p:attrNameLst>
                                          <p:attrName>style.visibility</p:attrName>
                                        </p:attrNameLst>
                                      </p:cBhvr>
                                      <p:to>
                                        <p:strVal val="visible"/>
                                      </p:to>
                                    </p:set>
                                    <p:animEffect transition="in" filter="fade">
                                      <p:cBhvr>
                                        <p:cTn id="36" dur="750"/>
                                        <p:tgtEl>
                                          <p:spTgt spid="112"/>
                                        </p:tgtEl>
                                      </p:cBhvr>
                                    </p:animEffect>
                                    <p:anim calcmode="lin" valueType="num">
                                      <p:cBhvr>
                                        <p:cTn id="37" dur="750" fill="hold"/>
                                        <p:tgtEl>
                                          <p:spTgt spid="112"/>
                                        </p:tgtEl>
                                        <p:attrNameLst>
                                          <p:attrName>style.rotation</p:attrName>
                                        </p:attrNameLst>
                                      </p:cBhvr>
                                      <p:tavLst>
                                        <p:tav tm="0">
                                          <p:val>
                                            <p:fltVal val="720"/>
                                          </p:val>
                                        </p:tav>
                                        <p:tav tm="100000">
                                          <p:val>
                                            <p:fltVal val="0"/>
                                          </p:val>
                                        </p:tav>
                                      </p:tavLst>
                                    </p:anim>
                                    <p:anim calcmode="lin" valueType="num">
                                      <p:cBhvr>
                                        <p:cTn id="38" dur="750" fill="hold"/>
                                        <p:tgtEl>
                                          <p:spTgt spid="112"/>
                                        </p:tgtEl>
                                        <p:attrNameLst>
                                          <p:attrName>ppt_h</p:attrName>
                                        </p:attrNameLst>
                                      </p:cBhvr>
                                      <p:tavLst>
                                        <p:tav tm="0">
                                          <p:val>
                                            <p:fltVal val="0"/>
                                          </p:val>
                                        </p:tav>
                                        <p:tav tm="100000">
                                          <p:val>
                                            <p:strVal val="#ppt_h"/>
                                          </p:val>
                                        </p:tav>
                                      </p:tavLst>
                                    </p:anim>
                                    <p:anim calcmode="lin" valueType="num">
                                      <p:cBhvr>
                                        <p:cTn id="39" dur="750" fill="hold"/>
                                        <p:tgtEl>
                                          <p:spTgt spid="112"/>
                                        </p:tgtEl>
                                        <p:attrNameLst>
                                          <p:attrName>ppt_w</p:attrName>
                                        </p:attrNameLst>
                                      </p:cBhvr>
                                      <p:tavLst>
                                        <p:tav tm="0">
                                          <p:val>
                                            <p:fltVal val="0"/>
                                          </p:val>
                                        </p:tav>
                                        <p:tav tm="100000">
                                          <p:val>
                                            <p:strVal val="#ppt_w"/>
                                          </p:val>
                                        </p:tav>
                                      </p:tavLst>
                                    </p:anim>
                                  </p:childTnLst>
                                </p:cTn>
                              </p:par>
                              <p:par>
                                <p:cTn id="40" presetID="47" presetClass="entr" presetSubtype="0" fill="hold" nodeType="withEffect">
                                  <p:stCondLst>
                                    <p:cond delay="1600"/>
                                  </p:stCondLst>
                                  <p:childTnLst>
                                    <p:set>
                                      <p:cBhvr>
                                        <p:cTn id="41" dur="1" fill="hold">
                                          <p:stCondLst>
                                            <p:cond delay="0"/>
                                          </p:stCondLst>
                                        </p:cTn>
                                        <p:tgtEl>
                                          <p:spTgt spid="101"/>
                                        </p:tgtEl>
                                        <p:attrNameLst>
                                          <p:attrName>style.visibility</p:attrName>
                                        </p:attrNameLst>
                                      </p:cBhvr>
                                      <p:to>
                                        <p:strVal val="visible"/>
                                      </p:to>
                                    </p:set>
                                    <p:animEffect transition="in" filter="fade">
                                      <p:cBhvr>
                                        <p:cTn id="42" dur="500"/>
                                        <p:tgtEl>
                                          <p:spTgt spid="101"/>
                                        </p:tgtEl>
                                      </p:cBhvr>
                                    </p:animEffect>
                                    <p:anim calcmode="lin" valueType="num">
                                      <p:cBhvr>
                                        <p:cTn id="43" dur="500" fill="hold"/>
                                        <p:tgtEl>
                                          <p:spTgt spid="101"/>
                                        </p:tgtEl>
                                        <p:attrNameLst>
                                          <p:attrName>ppt_x</p:attrName>
                                        </p:attrNameLst>
                                      </p:cBhvr>
                                      <p:tavLst>
                                        <p:tav tm="0">
                                          <p:val>
                                            <p:strVal val="#ppt_x"/>
                                          </p:val>
                                        </p:tav>
                                        <p:tav tm="100000">
                                          <p:val>
                                            <p:strVal val="#ppt_x"/>
                                          </p:val>
                                        </p:tav>
                                      </p:tavLst>
                                    </p:anim>
                                    <p:anim calcmode="lin" valueType="num">
                                      <p:cBhvr>
                                        <p:cTn id="44" dur="500" fill="hold"/>
                                        <p:tgtEl>
                                          <p:spTgt spid="101"/>
                                        </p:tgtEl>
                                        <p:attrNameLst>
                                          <p:attrName>ppt_y</p:attrName>
                                        </p:attrNameLst>
                                      </p:cBhvr>
                                      <p:tavLst>
                                        <p:tav tm="0">
                                          <p:val>
                                            <p:strVal val="#ppt_y-.1"/>
                                          </p:val>
                                        </p:tav>
                                        <p:tav tm="100000">
                                          <p:val>
                                            <p:strVal val="#ppt_y"/>
                                          </p:val>
                                        </p:tav>
                                      </p:tavLst>
                                    </p:anim>
                                  </p:childTnLst>
                                </p:cTn>
                              </p:par>
                              <p:par>
                                <p:cTn id="45" presetID="17" presetClass="entr" presetSubtype="10" fill="hold" grpId="0" nodeType="withEffect">
                                  <p:stCondLst>
                                    <p:cond delay="1800"/>
                                  </p:stCondLst>
                                  <p:iterate type="lt">
                                    <p:tmPct val="10000"/>
                                  </p:iterate>
                                  <p:childTnLst>
                                    <p:set>
                                      <p:cBhvr>
                                        <p:cTn id="46" dur="1" fill="hold">
                                          <p:stCondLst>
                                            <p:cond delay="0"/>
                                          </p:stCondLst>
                                        </p:cTn>
                                        <p:tgtEl>
                                          <p:spTgt spid="106"/>
                                        </p:tgtEl>
                                        <p:attrNameLst>
                                          <p:attrName>style.visibility</p:attrName>
                                        </p:attrNameLst>
                                      </p:cBhvr>
                                      <p:to>
                                        <p:strVal val="visible"/>
                                      </p:to>
                                    </p:set>
                                    <p:anim calcmode="lin" valueType="num">
                                      <p:cBhvr>
                                        <p:cTn id="47" dur="500" fill="hold"/>
                                        <p:tgtEl>
                                          <p:spTgt spid="106"/>
                                        </p:tgtEl>
                                        <p:attrNameLst>
                                          <p:attrName>ppt_w</p:attrName>
                                        </p:attrNameLst>
                                      </p:cBhvr>
                                      <p:tavLst>
                                        <p:tav tm="0">
                                          <p:val>
                                            <p:fltVal val="0"/>
                                          </p:val>
                                        </p:tav>
                                        <p:tav tm="100000">
                                          <p:val>
                                            <p:strVal val="#ppt_w"/>
                                          </p:val>
                                        </p:tav>
                                      </p:tavLst>
                                    </p:anim>
                                    <p:anim calcmode="lin" valueType="num">
                                      <p:cBhvr>
                                        <p:cTn id="48" dur="500" fill="hold"/>
                                        <p:tgtEl>
                                          <p:spTgt spid="106"/>
                                        </p:tgtEl>
                                        <p:attrNameLst>
                                          <p:attrName>ppt_h</p:attrName>
                                        </p:attrNameLst>
                                      </p:cBhvr>
                                      <p:tavLst>
                                        <p:tav tm="0">
                                          <p:val>
                                            <p:strVal val="#ppt_h"/>
                                          </p:val>
                                        </p:tav>
                                        <p:tav tm="100000">
                                          <p:val>
                                            <p:strVal val="#ppt_h"/>
                                          </p:val>
                                        </p:tav>
                                      </p:tavLst>
                                    </p:anim>
                                  </p:childTnLst>
                                </p:cTn>
                              </p:par>
                              <p:par>
                                <p:cTn id="49" presetID="35" presetClass="entr" presetSubtype="0" fill="hold" grpId="0" nodeType="withEffect">
                                  <p:stCondLst>
                                    <p:cond delay="2000"/>
                                  </p:stCondLst>
                                  <p:iterate type="lt">
                                    <p:tmPct val="3774"/>
                                  </p:iterate>
                                  <p:childTnLst>
                                    <p:set>
                                      <p:cBhvr>
                                        <p:cTn id="50" dur="1" fill="hold">
                                          <p:stCondLst>
                                            <p:cond delay="0"/>
                                          </p:stCondLst>
                                        </p:cTn>
                                        <p:tgtEl>
                                          <p:spTgt spid="107"/>
                                        </p:tgtEl>
                                        <p:attrNameLst>
                                          <p:attrName>style.visibility</p:attrName>
                                        </p:attrNameLst>
                                      </p:cBhvr>
                                      <p:to>
                                        <p:strVal val="visible"/>
                                      </p:to>
                                    </p:set>
                                    <p:animEffect transition="in" filter="fade">
                                      <p:cBhvr>
                                        <p:cTn id="51" dur="750"/>
                                        <p:tgtEl>
                                          <p:spTgt spid="107"/>
                                        </p:tgtEl>
                                      </p:cBhvr>
                                    </p:animEffect>
                                    <p:anim calcmode="lin" valueType="num">
                                      <p:cBhvr>
                                        <p:cTn id="52" dur="750" fill="hold"/>
                                        <p:tgtEl>
                                          <p:spTgt spid="107"/>
                                        </p:tgtEl>
                                        <p:attrNameLst>
                                          <p:attrName>style.rotation</p:attrName>
                                        </p:attrNameLst>
                                      </p:cBhvr>
                                      <p:tavLst>
                                        <p:tav tm="0">
                                          <p:val>
                                            <p:fltVal val="720"/>
                                          </p:val>
                                        </p:tav>
                                        <p:tav tm="100000">
                                          <p:val>
                                            <p:fltVal val="0"/>
                                          </p:val>
                                        </p:tav>
                                      </p:tavLst>
                                    </p:anim>
                                    <p:anim calcmode="lin" valueType="num">
                                      <p:cBhvr>
                                        <p:cTn id="53" dur="750" fill="hold"/>
                                        <p:tgtEl>
                                          <p:spTgt spid="107"/>
                                        </p:tgtEl>
                                        <p:attrNameLst>
                                          <p:attrName>ppt_h</p:attrName>
                                        </p:attrNameLst>
                                      </p:cBhvr>
                                      <p:tavLst>
                                        <p:tav tm="0">
                                          <p:val>
                                            <p:fltVal val="0"/>
                                          </p:val>
                                        </p:tav>
                                        <p:tav tm="100000">
                                          <p:val>
                                            <p:strVal val="#ppt_h"/>
                                          </p:val>
                                        </p:tav>
                                      </p:tavLst>
                                    </p:anim>
                                    <p:anim calcmode="lin" valueType="num">
                                      <p:cBhvr>
                                        <p:cTn id="54" dur="750" fill="hold"/>
                                        <p:tgtEl>
                                          <p:spTgt spid="107"/>
                                        </p:tgtEl>
                                        <p:attrNameLst>
                                          <p:attrName>ppt_w</p:attrName>
                                        </p:attrNameLst>
                                      </p:cBhvr>
                                      <p:tavLst>
                                        <p:tav tm="0">
                                          <p:val>
                                            <p:fltVal val="0"/>
                                          </p:val>
                                        </p:tav>
                                        <p:tav tm="100000">
                                          <p:val>
                                            <p:strVal val="#ppt_w"/>
                                          </p:val>
                                        </p:tav>
                                      </p:tavLst>
                                    </p:anim>
                                  </p:childTnLst>
                                </p:cTn>
                              </p:par>
                              <p:par>
                                <p:cTn id="55" presetID="47" presetClass="entr" presetSubtype="0" fill="hold" nodeType="withEffect">
                                  <p:stCondLst>
                                    <p:cond delay="2300"/>
                                  </p:stCondLst>
                                  <p:childTnLst>
                                    <p:set>
                                      <p:cBhvr>
                                        <p:cTn id="56" dur="1" fill="hold">
                                          <p:stCondLst>
                                            <p:cond delay="0"/>
                                          </p:stCondLst>
                                        </p:cTn>
                                        <p:tgtEl>
                                          <p:spTgt spid="88"/>
                                        </p:tgtEl>
                                        <p:attrNameLst>
                                          <p:attrName>style.visibility</p:attrName>
                                        </p:attrNameLst>
                                      </p:cBhvr>
                                      <p:to>
                                        <p:strVal val="visible"/>
                                      </p:to>
                                    </p:set>
                                    <p:animEffect transition="in" filter="fade">
                                      <p:cBhvr>
                                        <p:cTn id="57" dur="500"/>
                                        <p:tgtEl>
                                          <p:spTgt spid="88"/>
                                        </p:tgtEl>
                                      </p:cBhvr>
                                    </p:animEffect>
                                    <p:anim calcmode="lin" valueType="num">
                                      <p:cBhvr>
                                        <p:cTn id="58" dur="500" fill="hold"/>
                                        <p:tgtEl>
                                          <p:spTgt spid="88"/>
                                        </p:tgtEl>
                                        <p:attrNameLst>
                                          <p:attrName>ppt_x</p:attrName>
                                        </p:attrNameLst>
                                      </p:cBhvr>
                                      <p:tavLst>
                                        <p:tav tm="0">
                                          <p:val>
                                            <p:strVal val="#ppt_x"/>
                                          </p:val>
                                        </p:tav>
                                        <p:tav tm="100000">
                                          <p:val>
                                            <p:strVal val="#ppt_x"/>
                                          </p:val>
                                        </p:tav>
                                      </p:tavLst>
                                    </p:anim>
                                    <p:anim calcmode="lin" valueType="num">
                                      <p:cBhvr>
                                        <p:cTn id="59" dur="500" fill="hold"/>
                                        <p:tgtEl>
                                          <p:spTgt spid="88"/>
                                        </p:tgtEl>
                                        <p:attrNameLst>
                                          <p:attrName>ppt_y</p:attrName>
                                        </p:attrNameLst>
                                      </p:cBhvr>
                                      <p:tavLst>
                                        <p:tav tm="0">
                                          <p:val>
                                            <p:strVal val="#ppt_y-.1"/>
                                          </p:val>
                                        </p:tav>
                                        <p:tav tm="100000">
                                          <p:val>
                                            <p:strVal val="#ppt_y"/>
                                          </p:val>
                                        </p:tav>
                                      </p:tavLst>
                                    </p:anim>
                                  </p:childTnLst>
                                </p:cTn>
                              </p:par>
                              <p:par>
                                <p:cTn id="60" presetID="17" presetClass="entr" presetSubtype="10" fill="hold" grpId="0" nodeType="withEffect">
                                  <p:stCondLst>
                                    <p:cond delay="2500"/>
                                  </p:stCondLst>
                                  <p:iterate type="lt">
                                    <p:tmPct val="10000"/>
                                  </p:iterate>
                                  <p:childTnLst>
                                    <p:set>
                                      <p:cBhvr>
                                        <p:cTn id="61" dur="1" fill="hold">
                                          <p:stCondLst>
                                            <p:cond delay="0"/>
                                          </p:stCondLst>
                                        </p:cTn>
                                        <p:tgtEl>
                                          <p:spTgt spid="99"/>
                                        </p:tgtEl>
                                        <p:attrNameLst>
                                          <p:attrName>style.visibility</p:attrName>
                                        </p:attrNameLst>
                                      </p:cBhvr>
                                      <p:to>
                                        <p:strVal val="visible"/>
                                      </p:to>
                                    </p:set>
                                    <p:anim calcmode="lin" valueType="num">
                                      <p:cBhvr>
                                        <p:cTn id="62" dur="500" fill="hold"/>
                                        <p:tgtEl>
                                          <p:spTgt spid="99"/>
                                        </p:tgtEl>
                                        <p:attrNameLst>
                                          <p:attrName>ppt_w</p:attrName>
                                        </p:attrNameLst>
                                      </p:cBhvr>
                                      <p:tavLst>
                                        <p:tav tm="0">
                                          <p:val>
                                            <p:fltVal val="0"/>
                                          </p:val>
                                        </p:tav>
                                        <p:tav tm="100000">
                                          <p:val>
                                            <p:strVal val="#ppt_w"/>
                                          </p:val>
                                        </p:tav>
                                      </p:tavLst>
                                    </p:anim>
                                    <p:anim calcmode="lin" valueType="num">
                                      <p:cBhvr>
                                        <p:cTn id="63" dur="500" fill="hold"/>
                                        <p:tgtEl>
                                          <p:spTgt spid="99"/>
                                        </p:tgtEl>
                                        <p:attrNameLst>
                                          <p:attrName>ppt_h</p:attrName>
                                        </p:attrNameLst>
                                      </p:cBhvr>
                                      <p:tavLst>
                                        <p:tav tm="0">
                                          <p:val>
                                            <p:strVal val="#ppt_h"/>
                                          </p:val>
                                        </p:tav>
                                        <p:tav tm="100000">
                                          <p:val>
                                            <p:strVal val="#ppt_h"/>
                                          </p:val>
                                        </p:tav>
                                      </p:tavLst>
                                    </p:anim>
                                  </p:childTnLst>
                                </p:cTn>
                              </p:par>
                              <p:par>
                                <p:cTn id="64" presetID="35" presetClass="entr" presetSubtype="0" fill="hold" grpId="0" nodeType="withEffect">
                                  <p:stCondLst>
                                    <p:cond delay="2800"/>
                                  </p:stCondLst>
                                  <p:iterate type="lt">
                                    <p:tmPct val="3774"/>
                                  </p:iterate>
                                  <p:childTnLst>
                                    <p:set>
                                      <p:cBhvr>
                                        <p:cTn id="65" dur="1" fill="hold">
                                          <p:stCondLst>
                                            <p:cond delay="0"/>
                                          </p:stCondLst>
                                        </p:cTn>
                                        <p:tgtEl>
                                          <p:spTgt spid="100"/>
                                        </p:tgtEl>
                                        <p:attrNameLst>
                                          <p:attrName>style.visibility</p:attrName>
                                        </p:attrNameLst>
                                      </p:cBhvr>
                                      <p:to>
                                        <p:strVal val="visible"/>
                                      </p:to>
                                    </p:set>
                                    <p:animEffect transition="in" filter="fade">
                                      <p:cBhvr>
                                        <p:cTn id="66" dur="750"/>
                                        <p:tgtEl>
                                          <p:spTgt spid="100"/>
                                        </p:tgtEl>
                                      </p:cBhvr>
                                    </p:animEffect>
                                    <p:anim calcmode="lin" valueType="num">
                                      <p:cBhvr>
                                        <p:cTn id="67" dur="750" fill="hold"/>
                                        <p:tgtEl>
                                          <p:spTgt spid="100"/>
                                        </p:tgtEl>
                                        <p:attrNameLst>
                                          <p:attrName>style.rotation</p:attrName>
                                        </p:attrNameLst>
                                      </p:cBhvr>
                                      <p:tavLst>
                                        <p:tav tm="0">
                                          <p:val>
                                            <p:fltVal val="720"/>
                                          </p:val>
                                        </p:tav>
                                        <p:tav tm="100000">
                                          <p:val>
                                            <p:fltVal val="0"/>
                                          </p:val>
                                        </p:tav>
                                      </p:tavLst>
                                    </p:anim>
                                    <p:anim calcmode="lin" valueType="num">
                                      <p:cBhvr>
                                        <p:cTn id="68" dur="750" fill="hold"/>
                                        <p:tgtEl>
                                          <p:spTgt spid="100"/>
                                        </p:tgtEl>
                                        <p:attrNameLst>
                                          <p:attrName>ppt_h</p:attrName>
                                        </p:attrNameLst>
                                      </p:cBhvr>
                                      <p:tavLst>
                                        <p:tav tm="0">
                                          <p:val>
                                            <p:fltVal val="0"/>
                                          </p:val>
                                        </p:tav>
                                        <p:tav tm="100000">
                                          <p:val>
                                            <p:strVal val="#ppt_h"/>
                                          </p:val>
                                        </p:tav>
                                      </p:tavLst>
                                    </p:anim>
                                    <p:anim calcmode="lin" valueType="num">
                                      <p:cBhvr>
                                        <p:cTn id="69" dur="750" fill="hold"/>
                                        <p:tgtEl>
                                          <p:spTgt spid="10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P spid="86" grpId="0"/>
      <p:bldP spid="87" grpId="0"/>
      <p:bldP spid="99" grpId="0"/>
      <p:bldP spid="100" grpId="0"/>
      <p:bldP spid="106" grpId="0"/>
      <p:bldP spid="107" grpId="0"/>
      <p:bldP spid="111" grpId="0"/>
      <p:bldP spid="1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9" name="组合 38"/>
          <p:cNvGrpSpPr/>
          <p:nvPr/>
        </p:nvGrpSpPr>
        <p:grpSpPr>
          <a:xfrm>
            <a:off x="482300" y="3357029"/>
            <a:ext cx="10938527" cy="437916"/>
            <a:chOff x="534438" y="3368953"/>
            <a:chExt cx="10944224" cy="438144"/>
          </a:xfrm>
          <a:solidFill>
            <a:schemeClr val="bg1">
              <a:lumMod val="65000"/>
            </a:schemeClr>
          </a:solidFill>
          <a:effectLst>
            <a:outerShdw blurRad="279400" dist="279400" dir="5400000" algn="ctr" rotWithShape="0">
              <a:srgbClr val="000000">
                <a:alpha val="43137"/>
              </a:srgbClr>
            </a:outerShdw>
          </a:effectLst>
        </p:grpSpPr>
        <p:sp>
          <p:nvSpPr>
            <p:cNvPr id="42" name="矩形 41"/>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45" name="组合 44"/>
            <p:cNvGrpSpPr/>
            <p:nvPr/>
          </p:nvGrpSpPr>
          <p:grpSpPr>
            <a:xfrm>
              <a:off x="534438" y="3368953"/>
              <a:ext cx="10944224" cy="438144"/>
              <a:chOff x="623889" y="3209929"/>
              <a:chExt cx="10944224" cy="438144"/>
            </a:xfrm>
            <a:grpFill/>
          </p:grpSpPr>
          <p:sp>
            <p:nvSpPr>
              <p:cNvPr id="46" name="矩形 45"/>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7" name="矩形 46"/>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8" name="矩形 47"/>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49" name="矩形 48"/>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0" name="矩形 49"/>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1" name="矩形 50"/>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2" name="等腰三角形 51"/>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cxnSp>
        <p:nvCxnSpPr>
          <p:cNvPr id="53" name="肘形连接符 52"/>
          <p:cNvCxnSpPr>
            <a:stCxn id="55" idx="3"/>
            <a:endCxn id="58" idx="1"/>
          </p:cNvCxnSpPr>
          <p:nvPr/>
        </p:nvCxnSpPr>
        <p:spPr>
          <a:xfrm rot="5400000" flipH="1" flipV="1">
            <a:off x="1028747" y="2718159"/>
            <a:ext cx="752525" cy="291396"/>
          </a:xfrm>
          <a:prstGeom prst="bentConnector2">
            <a:avLst/>
          </a:prstGeom>
          <a:ln w="95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967914" y="3240119"/>
            <a:ext cx="582792" cy="676040"/>
            <a:chOff x="1109756" y="3090803"/>
            <a:chExt cx="583096" cy="676392"/>
          </a:xfrm>
          <a:solidFill>
            <a:srgbClr val="669900"/>
          </a:solidFill>
          <a:effectLst>
            <a:outerShdw blurRad="279400" dist="279400" dir="5400000" algn="ctr" rotWithShape="0">
              <a:srgbClr val="000000">
                <a:alpha val="43137"/>
              </a:srgbClr>
            </a:outerShdw>
          </a:effectLst>
        </p:grpSpPr>
        <p:sp>
          <p:nvSpPr>
            <p:cNvPr id="55" name="六边形 54"/>
            <p:cNvSpPr/>
            <p:nvPr/>
          </p:nvSpPr>
          <p:spPr>
            <a:xfrm rot="5400000">
              <a:off x="1063108" y="3137451"/>
              <a:ext cx="676392" cy="583096"/>
            </a:xfrm>
            <a:prstGeom prst="hexagon">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6" name="文本框 64"/>
            <p:cNvSpPr txBox="1"/>
            <p:nvPr/>
          </p:nvSpPr>
          <p:spPr>
            <a:xfrm>
              <a:off x="1115002" y="3298194"/>
              <a:ext cx="577850" cy="261610"/>
            </a:xfrm>
            <a:prstGeom prst="rect">
              <a:avLst/>
            </a:prstGeom>
            <a:noFill/>
          </p:spPr>
          <p:txBody>
            <a:bodyPr wrap="square" rtlCol="0">
              <a:spAutoFit/>
            </a:bodyPr>
            <a:lstStyle/>
            <a:p>
              <a:pPr algn="ctr"/>
              <a:r>
                <a:rPr lang="en-US" altLang="zh-CN"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4</a:t>
              </a:r>
              <a:r>
                <a:rPr lang="zh-CN" altLang="en-US"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月份</a:t>
              </a:r>
            </a:p>
          </p:txBody>
        </p:sp>
      </p:grpSp>
      <p:grpSp>
        <p:nvGrpSpPr>
          <p:cNvPr id="57" name="组合 56"/>
          <p:cNvGrpSpPr/>
          <p:nvPr/>
        </p:nvGrpSpPr>
        <p:grpSpPr>
          <a:xfrm>
            <a:off x="1550707" y="2049692"/>
            <a:ext cx="1412599" cy="875806"/>
            <a:chOff x="1853741" y="1952625"/>
            <a:chExt cx="1413335" cy="876262"/>
          </a:xfrm>
          <a:noFill/>
        </p:grpSpPr>
        <p:sp>
          <p:nvSpPr>
            <p:cNvPr id="58" name="矩形 57"/>
            <p:cNvSpPr/>
            <p:nvPr/>
          </p:nvSpPr>
          <p:spPr>
            <a:xfrm>
              <a:off x="1853741" y="1952625"/>
              <a:ext cx="1413334" cy="876262"/>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99">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9" name="文本框 66"/>
            <p:cNvSpPr txBox="1"/>
            <p:nvPr/>
          </p:nvSpPr>
          <p:spPr>
            <a:xfrm>
              <a:off x="1853742" y="1997871"/>
              <a:ext cx="1413334" cy="568978"/>
            </a:xfrm>
            <a:prstGeom prst="rect">
              <a:avLst/>
            </a:prstGeom>
            <a:grpFill/>
          </p:spPr>
          <p:txBody>
            <a:bodyPr wrap="square" rtlCol="0">
              <a:spAutoFit/>
            </a:bodyPr>
            <a:lstStyle/>
            <a:p>
              <a:pPr algn="just">
                <a:lnSpc>
                  <a:spcPct val="15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icrosoft JhengHei UI" panose="020B0604030504040204" pitchFamily="34" charset="-120"/>
                </a:rPr>
                <a:t>在此录入上述图表的综合说</a:t>
              </a: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cs typeface="+mn-ea"/>
                  <a:sym typeface="Microsoft JhengHei UI" panose="020B0604030504040204" pitchFamily="34" charset="-120"/>
                </a:rPr>
                <a:t>明。</a:t>
              </a:r>
              <a:endParaRPr lang="zh-CN" altLang="en-US" sz="10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icrosoft JhengHei UI" panose="020B0604030504040204" pitchFamily="34" charset="-120"/>
              </a:endParaRPr>
            </a:p>
          </p:txBody>
        </p:sp>
      </p:grpSp>
      <p:cxnSp>
        <p:nvCxnSpPr>
          <p:cNvPr id="60" name="肘形连接符 59"/>
          <p:cNvCxnSpPr>
            <a:stCxn id="62" idx="3"/>
            <a:endCxn id="65" idx="1"/>
          </p:cNvCxnSpPr>
          <p:nvPr/>
        </p:nvCxnSpPr>
        <p:spPr>
          <a:xfrm rot="5400000" flipH="1" flipV="1">
            <a:off x="3607795" y="2718159"/>
            <a:ext cx="752525" cy="291396"/>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3546963" y="3240119"/>
            <a:ext cx="582792" cy="676040"/>
            <a:chOff x="1109756" y="3090803"/>
            <a:chExt cx="583096" cy="676392"/>
          </a:xfrm>
          <a:solidFill>
            <a:srgbClr val="669900"/>
          </a:solidFill>
          <a:effectLst>
            <a:outerShdw blurRad="279400" dist="279400" dir="5400000" algn="ctr" rotWithShape="0">
              <a:srgbClr val="000000">
                <a:alpha val="43137"/>
              </a:srgbClr>
            </a:outerShdw>
          </a:effectLst>
        </p:grpSpPr>
        <p:sp>
          <p:nvSpPr>
            <p:cNvPr id="62" name="六边形 61"/>
            <p:cNvSpPr/>
            <p:nvPr/>
          </p:nvSpPr>
          <p:spPr>
            <a:xfrm rot="5400000">
              <a:off x="1063108" y="3137451"/>
              <a:ext cx="676392" cy="583096"/>
            </a:xfrm>
            <a:prstGeom prst="hexagon">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63" name="文本框 72"/>
            <p:cNvSpPr txBox="1"/>
            <p:nvPr/>
          </p:nvSpPr>
          <p:spPr>
            <a:xfrm>
              <a:off x="1115002" y="3298194"/>
              <a:ext cx="577850" cy="261610"/>
            </a:xfrm>
            <a:prstGeom prst="rect">
              <a:avLst/>
            </a:prstGeom>
            <a:noFill/>
          </p:spPr>
          <p:txBody>
            <a:bodyPr wrap="square" rtlCol="0">
              <a:spAutoFit/>
            </a:bodyPr>
            <a:lstStyle/>
            <a:p>
              <a:pPr algn="ctr"/>
              <a:r>
                <a:rPr lang="en-US" altLang="zh-CN"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6</a:t>
              </a:r>
              <a:r>
                <a:rPr lang="zh-CN" altLang="en-US"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月份</a:t>
              </a:r>
            </a:p>
          </p:txBody>
        </p:sp>
      </p:grpSp>
      <p:grpSp>
        <p:nvGrpSpPr>
          <p:cNvPr id="64" name="组合 63"/>
          <p:cNvGrpSpPr/>
          <p:nvPr/>
        </p:nvGrpSpPr>
        <p:grpSpPr>
          <a:xfrm>
            <a:off x="4129756" y="2049691"/>
            <a:ext cx="1412599" cy="875806"/>
            <a:chOff x="1853741" y="1952625"/>
            <a:chExt cx="1413335" cy="876262"/>
          </a:xfrm>
          <a:noFill/>
        </p:grpSpPr>
        <p:sp>
          <p:nvSpPr>
            <p:cNvPr id="65" name="矩形 64"/>
            <p:cNvSpPr/>
            <p:nvPr/>
          </p:nvSpPr>
          <p:spPr>
            <a:xfrm>
              <a:off x="1853741" y="1952625"/>
              <a:ext cx="1413334" cy="876262"/>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99">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66" name="文本框 75"/>
            <p:cNvSpPr txBox="1"/>
            <p:nvPr/>
          </p:nvSpPr>
          <p:spPr>
            <a:xfrm>
              <a:off x="1853742" y="1997871"/>
              <a:ext cx="1413334" cy="600092"/>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a:lnSpc>
                  <a:spcPct val="150000"/>
                </a:lnSpc>
              </a:pPr>
              <a:r>
                <a:rPr lang="zh-CN" altLang="en-US" sz="1099" dirty="0" smtClean="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rPr>
                <a:t>在此录入上述图表的综合说明。</a:t>
              </a:r>
              <a:endParaRPr lang="zh-CN" altLang="en-US" sz="1099" dirty="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endParaRPr>
            </a:p>
          </p:txBody>
        </p:sp>
      </p:grpSp>
      <p:cxnSp>
        <p:nvCxnSpPr>
          <p:cNvPr id="67" name="肘形连接符 66"/>
          <p:cNvCxnSpPr>
            <a:stCxn id="69" idx="3"/>
            <a:endCxn id="72" idx="1"/>
          </p:cNvCxnSpPr>
          <p:nvPr/>
        </p:nvCxnSpPr>
        <p:spPr>
          <a:xfrm rot="5400000" flipH="1" flipV="1">
            <a:off x="6186844" y="2718159"/>
            <a:ext cx="752525" cy="291396"/>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6126012" y="3240119"/>
            <a:ext cx="582792" cy="676040"/>
            <a:chOff x="1109756" y="3090803"/>
            <a:chExt cx="583096" cy="676392"/>
          </a:xfrm>
          <a:solidFill>
            <a:srgbClr val="0A5A8D"/>
          </a:solidFill>
          <a:effectLst>
            <a:outerShdw blurRad="279400" dist="279400" dir="5400000" algn="ctr" rotWithShape="0">
              <a:srgbClr val="000000">
                <a:alpha val="43137"/>
              </a:srgbClr>
            </a:outerShdw>
          </a:effectLst>
        </p:grpSpPr>
        <p:sp>
          <p:nvSpPr>
            <p:cNvPr id="69" name="六边形 68"/>
            <p:cNvSpPr/>
            <p:nvPr/>
          </p:nvSpPr>
          <p:spPr>
            <a:xfrm rot="5400000">
              <a:off x="1063108" y="3137451"/>
              <a:ext cx="676392" cy="583096"/>
            </a:xfrm>
            <a:prstGeom prst="hexagon">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70" name="文本框 79"/>
            <p:cNvSpPr txBox="1"/>
            <p:nvPr/>
          </p:nvSpPr>
          <p:spPr>
            <a:xfrm>
              <a:off x="1115002" y="3298194"/>
              <a:ext cx="577850" cy="261610"/>
            </a:xfrm>
            <a:prstGeom prst="rect">
              <a:avLst/>
            </a:prstGeom>
            <a:noFill/>
          </p:spPr>
          <p:txBody>
            <a:bodyPr wrap="square" rtlCol="0">
              <a:spAutoFit/>
            </a:bodyPr>
            <a:lstStyle/>
            <a:p>
              <a:pPr algn="ctr"/>
              <a:r>
                <a:rPr lang="en-US" altLang="zh-CN"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8</a:t>
              </a:r>
              <a:r>
                <a:rPr lang="zh-CN" altLang="en-US"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月份</a:t>
              </a:r>
            </a:p>
          </p:txBody>
        </p:sp>
      </p:grpSp>
      <p:grpSp>
        <p:nvGrpSpPr>
          <p:cNvPr id="71" name="组合 70"/>
          <p:cNvGrpSpPr/>
          <p:nvPr/>
        </p:nvGrpSpPr>
        <p:grpSpPr>
          <a:xfrm>
            <a:off x="6708804" y="2049691"/>
            <a:ext cx="1412599" cy="875806"/>
            <a:chOff x="1853741" y="1952625"/>
            <a:chExt cx="1413335" cy="876262"/>
          </a:xfrm>
          <a:noFill/>
        </p:grpSpPr>
        <p:sp>
          <p:nvSpPr>
            <p:cNvPr id="72" name="矩形 71"/>
            <p:cNvSpPr/>
            <p:nvPr/>
          </p:nvSpPr>
          <p:spPr>
            <a:xfrm>
              <a:off x="1853741" y="1952625"/>
              <a:ext cx="1413334" cy="876262"/>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99">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73" name="文本框 82"/>
            <p:cNvSpPr txBox="1"/>
            <p:nvPr/>
          </p:nvSpPr>
          <p:spPr>
            <a:xfrm>
              <a:off x="1853742" y="1997871"/>
              <a:ext cx="1413334" cy="600092"/>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lnSpc>
                  <a:spcPct val="150000"/>
                </a:lnSpc>
              </a:pPr>
              <a:r>
                <a:rPr lang="zh-CN" altLang="en-US" sz="1099" dirty="0" smtClean="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rPr>
                <a:t>在此录入上述图表的综合说明。</a:t>
              </a:r>
              <a:endParaRPr lang="zh-CN" altLang="en-US" sz="1099" dirty="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endParaRPr>
            </a:p>
          </p:txBody>
        </p:sp>
      </p:grpSp>
      <p:cxnSp>
        <p:nvCxnSpPr>
          <p:cNvPr id="74" name="肘形连接符 73"/>
          <p:cNvCxnSpPr>
            <a:stCxn id="76" idx="3"/>
            <a:endCxn id="79" idx="1"/>
          </p:cNvCxnSpPr>
          <p:nvPr/>
        </p:nvCxnSpPr>
        <p:spPr>
          <a:xfrm rot="5400000" flipH="1" flipV="1">
            <a:off x="8765893" y="2718159"/>
            <a:ext cx="752525" cy="291396"/>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8635079" y="3240119"/>
            <a:ext cx="719705" cy="676040"/>
            <a:chOff x="1039738" y="3090803"/>
            <a:chExt cx="720080" cy="676392"/>
          </a:xfrm>
          <a:solidFill>
            <a:srgbClr val="0A5A8D"/>
          </a:solidFill>
          <a:effectLst>
            <a:outerShdw blurRad="279400" dist="279400" dir="5400000" algn="ctr" rotWithShape="0">
              <a:srgbClr val="000000">
                <a:alpha val="43137"/>
              </a:srgbClr>
            </a:outerShdw>
          </a:effectLst>
        </p:grpSpPr>
        <p:sp>
          <p:nvSpPr>
            <p:cNvPr id="76" name="六边形 75"/>
            <p:cNvSpPr/>
            <p:nvPr/>
          </p:nvSpPr>
          <p:spPr>
            <a:xfrm rot="5400000">
              <a:off x="1063108" y="3137451"/>
              <a:ext cx="676392" cy="583096"/>
            </a:xfrm>
            <a:prstGeom prst="hexagon">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77" name="文本框 86"/>
            <p:cNvSpPr txBox="1"/>
            <p:nvPr/>
          </p:nvSpPr>
          <p:spPr>
            <a:xfrm>
              <a:off x="1039738" y="3298194"/>
              <a:ext cx="720080" cy="261610"/>
            </a:xfrm>
            <a:prstGeom prst="rect">
              <a:avLst/>
            </a:prstGeom>
            <a:noFill/>
          </p:spPr>
          <p:txBody>
            <a:bodyPr wrap="square" rtlCol="0">
              <a:spAutoFit/>
            </a:bodyPr>
            <a:lstStyle/>
            <a:p>
              <a:pPr algn="ctr"/>
              <a:r>
                <a:rPr lang="en-US" altLang="zh-CN"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10</a:t>
              </a:r>
              <a:r>
                <a:rPr lang="zh-CN" altLang="en-US"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月份</a:t>
              </a:r>
            </a:p>
          </p:txBody>
        </p:sp>
      </p:grpSp>
      <p:grpSp>
        <p:nvGrpSpPr>
          <p:cNvPr id="78" name="组合 77"/>
          <p:cNvGrpSpPr/>
          <p:nvPr/>
        </p:nvGrpSpPr>
        <p:grpSpPr>
          <a:xfrm>
            <a:off x="9287853" y="2049691"/>
            <a:ext cx="1412599" cy="875806"/>
            <a:chOff x="1853741" y="1952625"/>
            <a:chExt cx="1413335" cy="876262"/>
          </a:xfrm>
          <a:noFill/>
        </p:grpSpPr>
        <p:sp>
          <p:nvSpPr>
            <p:cNvPr id="79" name="矩形 78"/>
            <p:cNvSpPr/>
            <p:nvPr/>
          </p:nvSpPr>
          <p:spPr>
            <a:xfrm>
              <a:off x="1853741" y="1952625"/>
              <a:ext cx="1413334" cy="876262"/>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99">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0" name="文本框 89"/>
            <p:cNvSpPr txBox="1"/>
            <p:nvPr/>
          </p:nvSpPr>
          <p:spPr>
            <a:xfrm>
              <a:off x="1853742" y="1997871"/>
              <a:ext cx="1413334" cy="600092"/>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lnSpc>
                  <a:spcPct val="150000"/>
                </a:lnSpc>
              </a:pPr>
              <a:r>
                <a:rPr lang="zh-CN" altLang="en-US" sz="1099" dirty="0" smtClean="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rPr>
                <a:t>在此录入上述图表的综合说明。</a:t>
              </a:r>
              <a:endParaRPr lang="zh-CN" altLang="en-US" sz="1099" dirty="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endParaRPr>
            </a:p>
          </p:txBody>
        </p:sp>
      </p:grpSp>
      <p:cxnSp>
        <p:nvCxnSpPr>
          <p:cNvPr id="81" name="肘形连接符 80"/>
          <p:cNvCxnSpPr>
            <a:stCxn id="83" idx="0"/>
            <a:endCxn id="86" idx="1"/>
          </p:cNvCxnSpPr>
          <p:nvPr/>
        </p:nvCxnSpPr>
        <p:spPr>
          <a:xfrm rot="16200000" flipH="1">
            <a:off x="2293543" y="4171451"/>
            <a:ext cx="801980" cy="291396"/>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a:xfrm>
            <a:off x="2257438" y="3240119"/>
            <a:ext cx="582792" cy="676040"/>
            <a:chOff x="1109756" y="3090803"/>
            <a:chExt cx="583096" cy="676392"/>
          </a:xfrm>
          <a:solidFill>
            <a:srgbClr val="EE6618"/>
          </a:solidFill>
          <a:effectLst>
            <a:outerShdw blurRad="279400" dist="279400" dir="5400000" algn="ctr" rotWithShape="0">
              <a:srgbClr val="000000">
                <a:alpha val="43137"/>
              </a:srgbClr>
            </a:outerShdw>
          </a:effectLst>
        </p:grpSpPr>
        <p:sp>
          <p:nvSpPr>
            <p:cNvPr id="83" name="六边形 82"/>
            <p:cNvSpPr/>
            <p:nvPr/>
          </p:nvSpPr>
          <p:spPr>
            <a:xfrm rot="5400000">
              <a:off x="1063108" y="3137451"/>
              <a:ext cx="676392" cy="583096"/>
            </a:xfrm>
            <a:prstGeom prst="hexagon">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4" name="文本框 93"/>
            <p:cNvSpPr txBox="1"/>
            <p:nvPr/>
          </p:nvSpPr>
          <p:spPr>
            <a:xfrm>
              <a:off x="1115002" y="3298194"/>
              <a:ext cx="577850" cy="261610"/>
            </a:xfrm>
            <a:prstGeom prst="rect">
              <a:avLst/>
            </a:prstGeom>
            <a:noFill/>
          </p:spPr>
          <p:txBody>
            <a:bodyPr wrap="square" rtlCol="0">
              <a:spAutoFit/>
            </a:bodyPr>
            <a:lstStyle/>
            <a:p>
              <a:pPr algn="ctr"/>
              <a:r>
                <a:rPr lang="en-US" altLang="zh-CN"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5</a:t>
              </a:r>
              <a:r>
                <a:rPr lang="zh-CN" altLang="en-US"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月份</a:t>
              </a:r>
            </a:p>
          </p:txBody>
        </p:sp>
      </p:grpSp>
      <p:grpSp>
        <p:nvGrpSpPr>
          <p:cNvPr id="85" name="组合 84"/>
          <p:cNvGrpSpPr/>
          <p:nvPr/>
        </p:nvGrpSpPr>
        <p:grpSpPr>
          <a:xfrm>
            <a:off x="2840231" y="4280237"/>
            <a:ext cx="1412599" cy="875806"/>
            <a:chOff x="1853741" y="1952625"/>
            <a:chExt cx="1413335" cy="876262"/>
          </a:xfrm>
          <a:noFill/>
        </p:grpSpPr>
        <p:sp>
          <p:nvSpPr>
            <p:cNvPr id="86" name="矩形 85"/>
            <p:cNvSpPr/>
            <p:nvPr/>
          </p:nvSpPr>
          <p:spPr>
            <a:xfrm>
              <a:off x="1853741" y="1952625"/>
              <a:ext cx="1413334" cy="876262"/>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99">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7" name="文本框 96"/>
            <p:cNvSpPr txBox="1"/>
            <p:nvPr/>
          </p:nvSpPr>
          <p:spPr>
            <a:xfrm>
              <a:off x="1853742" y="1997871"/>
              <a:ext cx="1413334" cy="600092"/>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lnSpc>
                  <a:spcPct val="150000"/>
                </a:lnSpc>
              </a:pPr>
              <a:r>
                <a:rPr lang="zh-CN" altLang="en-US" sz="1099" dirty="0" smtClean="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rPr>
                <a:t>在此录入上述图表的综合说明。</a:t>
              </a:r>
              <a:endParaRPr lang="zh-CN" altLang="en-US" sz="1099" dirty="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endParaRPr>
            </a:p>
          </p:txBody>
        </p:sp>
      </p:grpSp>
      <p:cxnSp>
        <p:nvCxnSpPr>
          <p:cNvPr id="88" name="肘形连接符 87"/>
          <p:cNvCxnSpPr>
            <a:stCxn id="90" idx="0"/>
            <a:endCxn id="93" idx="1"/>
          </p:cNvCxnSpPr>
          <p:nvPr/>
        </p:nvCxnSpPr>
        <p:spPr>
          <a:xfrm rot="16200000" flipH="1">
            <a:off x="4872591" y="4171451"/>
            <a:ext cx="801980" cy="291396"/>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4836487" y="3240119"/>
            <a:ext cx="582792" cy="676040"/>
            <a:chOff x="1109756" y="3090803"/>
            <a:chExt cx="583096" cy="676392"/>
          </a:xfrm>
          <a:solidFill>
            <a:srgbClr val="EE6618"/>
          </a:solidFill>
          <a:effectLst>
            <a:outerShdw blurRad="279400" dist="279400" dir="5400000" algn="ctr" rotWithShape="0">
              <a:srgbClr val="000000">
                <a:alpha val="43137"/>
              </a:srgbClr>
            </a:outerShdw>
          </a:effectLst>
        </p:grpSpPr>
        <p:sp>
          <p:nvSpPr>
            <p:cNvPr id="90" name="六边形 89"/>
            <p:cNvSpPr/>
            <p:nvPr/>
          </p:nvSpPr>
          <p:spPr>
            <a:xfrm rot="5400000">
              <a:off x="1063108" y="3137451"/>
              <a:ext cx="676392" cy="583096"/>
            </a:xfrm>
            <a:prstGeom prst="hexagon">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1" name="文本框 101"/>
            <p:cNvSpPr txBox="1"/>
            <p:nvPr/>
          </p:nvSpPr>
          <p:spPr>
            <a:xfrm>
              <a:off x="1115002" y="3298194"/>
              <a:ext cx="577850" cy="261610"/>
            </a:xfrm>
            <a:prstGeom prst="rect">
              <a:avLst/>
            </a:prstGeom>
            <a:noFill/>
          </p:spPr>
          <p:txBody>
            <a:bodyPr wrap="square" rtlCol="0">
              <a:spAutoFit/>
            </a:bodyPr>
            <a:lstStyle/>
            <a:p>
              <a:pPr algn="ctr"/>
              <a:r>
                <a:rPr lang="en-US" altLang="zh-CN"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7</a:t>
              </a:r>
              <a:r>
                <a:rPr lang="zh-CN" altLang="en-US"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月份</a:t>
              </a:r>
            </a:p>
          </p:txBody>
        </p:sp>
      </p:grpSp>
      <p:grpSp>
        <p:nvGrpSpPr>
          <p:cNvPr id="92" name="组合 91"/>
          <p:cNvGrpSpPr/>
          <p:nvPr/>
        </p:nvGrpSpPr>
        <p:grpSpPr>
          <a:xfrm>
            <a:off x="5419280" y="4280237"/>
            <a:ext cx="1412599" cy="875806"/>
            <a:chOff x="1853741" y="1952625"/>
            <a:chExt cx="1413335" cy="876262"/>
          </a:xfrm>
          <a:noFill/>
        </p:grpSpPr>
        <p:sp>
          <p:nvSpPr>
            <p:cNvPr id="93" name="矩形 92"/>
            <p:cNvSpPr/>
            <p:nvPr/>
          </p:nvSpPr>
          <p:spPr>
            <a:xfrm>
              <a:off x="1853741" y="1952625"/>
              <a:ext cx="1413334" cy="876262"/>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99">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4" name="文本框 104"/>
            <p:cNvSpPr txBox="1"/>
            <p:nvPr/>
          </p:nvSpPr>
          <p:spPr>
            <a:xfrm>
              <a:off x="1853742" y="1997871"/>
              <a:ext cx="1413334" cy="600092"/>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lnSpc>
                  <a:spcPct val="150000"/>
                </a:lnSpc>
              </a:pPr>
              <a:r>
                <a:rPr lang="zh-CN" altLang="en-US" sz="1099" dirty="0" smtClean="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rPr>
                <a:t>在此录入上述图表的综合说明。</a:t>
              </a:r>
              <a:endParaRPr lang="zh-CN" altLang="en-US" sz="1099" dirty="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endParaRPr>
            </a:p>
          </p:txBody>
        </p:sp>
      </p:grpSp>
      <p:cxnSp>
        <p:nvCxnSpPr>
          <p:cNvPr id="95" name="肘形连接符 94"/>
          <p:cNvCxnSpPr>
            <a:stCxn id="97" idx="0"/>
            <a:endCxn id="100" idx="1"/>
          </p:cNvCxnSpPr>
          <p:nvPr/>
        </p:nvCxnSpPr>
        <p:spPr>
          <a:xfrm rot="16200000" flipH="1">
            <a:off x="7451640" y="4171451"/>
            <a:ext cx="801980" cy="291396"/>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a:xfrm>
            <a:off x="7415536" y="3240119"/>
            <a:ext cx="582792" cy="676040"/>
            <a:chOff x="1109756" y="3090803"/>
            <a:chExt cx="583096" cy="676392"/>
          </a:xfrm>
          <a:solidFill>
            <a:srgbClr val="EE6618"/>
          </a:solidFill>
          <a:effectLst>
            <a:outerShdw blurRad="279400" dist="279400" dir="5400000" algn="ctr" rotWithShape="0">
              <a:srgbClr val="000000">
                <a:alpha val="43137"/>
              </a:srgbClr>
            </a:outerShdw>
          </a:effectLst>
        </p:grpSpPr>
        <p:sp>
          <p:nvSpPr>
            <p:cNvPr id="97" name="六边形 96"/>
            <p:cNvSpPr/>
            <p:nvPr/>
          </p:nvSpPr>
          <p:spPr>
            <a:xfrm rot="5400000">
              <a:off x="1063108" y="3137451"/>
              <a:ext cx="676392" cy="583096"/>
            </a:xfrm>
            <a:prstGeom prst="hexagon">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8" name="文本框 108"/>
            <p:cNvSpPr txBox="1"/>
            <p:nvPr/>
          </p:nvSpPr>
          <p:spPr>
            <a:xfrm>
              <a:off x="1115002" y="3298194"/>
              <a:ext cx="577850" cy="261610"/>
            </a:xfrm>
            <a:prstGeom prst="rect">
              <a:avLst/>
            </a:prstGeom>
            <a:noFill/>
          </p:spPr>
          <p:txBody>
            <a:bodyPr wrap="square" rtlCol="0">
              <a:spAutoFit/>
            </a:bodyPr>
            <a:lstStyle/>
            <a:p>
              <a:pPr algn="ctr"/>
              <a:r>
                <a:rPr lang="en-US" altLang="zh-CN"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9</a:t>
              </a:r>
              <a:r>
                <a:rPr lang="zh-CN" altLang="en-US"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月份</a:t>
              </a:r>
            </a:p>
          </p:txBody>
        </p:sp>
      </p:grpSp>
      <p:grpSp>
        <p:nvGrpSpPr>
          <p:cNvPr id="99" name="组合 98"/>
          <p:cNvGrpSpPr/>
          <p:nvPr/>
        </p:nvGrpSpPr>
        <p:grpSpPr>
          <a:xfrm>
            <a:off x="7998329" y="4280237"/>
            <a:ext cx="1412599" cy="875806"/>
            <a:chOff x="1853741" y="1952625"/>
            <a:chExt cx="1413335" cy="876262"/>
          </a:xfrm>
          <a:noFill/>
        </p:grpSpPr>
        <p:sp>
          <p:nvSpPr>
            <p:cNvPr id="100" name="矩形 99"/>
            <p:cNvSpPr/>
            <p:nvPr/>
          </p:nvSpPr>
          <p:spPr>
            <a:xfrm>
              <a:off x="1853741" y="1952625"/>
              <a:ext cx="1413334" cy="876262"/>
            </a:xfrm>
            <a:prstGeom prst="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099">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1" name="文本框 111"/>
            <p:cNvSpPr txBox="1"/>
            <p:nvPr/>
          </p:nvSpPr>
          <p:spPr>
            <a:xfrm>
              <a:off x="1853742" y="1997871"/>
              <a:ext cx="1413334" cy="600092"/>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a:lnSpc>
                  <a:spcPct val="150000"/>
                </a:lnSpc>
              </a:pPr>
              <a:r>
                <a:rPr lang="zh-CN" altLang="en-US" sz="1099" dirty="0" smtClean="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rPr>
                <a:t>在此录入上述图表的综合说明。</a:t>
              </a:r>
              <a:endParaRPr lang="zh-CN" altLang="en-US" sz="1099" dirty="0">
                <a:solidFill>
                  <a:schemeClr val="tx1">
                    <a:lumMod val="50000"/>
                    <a:lumOff val="50000"/>
                  </a:schemeClr>
                </a:solidFill>
                <a:latin typeface="Microsoft JhengHei UI" panose="020B0604030504040204" pitchFamily="34" charset="-120"/>
                <a:cs typeface="+mn-ea"/>
                <a:sym typeface="Microsoft JhengHei UI" panose="020B0604030504040204" pitchFamily="34" charset="-120"/>
              </a:endParaRPr>
            </a:p>
          </p:txBody>
        </p:sp>
      </p:grpSp>
      <p:grpSp>
        <p:nvGrpSpPr>
          <p:cNvPr id="102" name="组合 101"/>
          <p:cNvGrpSpPr/>
          <p:nvPr/>
        </p:nvGrpSpPr>
        <p:grpSpPr>
          <a:xfrm>
            <a:off x="9930548" y="3240119"/>
            <a:ext cx="681807" cy="676040"/>
            <a:chOff x="1045689" y="3090803"/>
            <a:chExt cx="682162" cy="676392"/>
          </a:xfrm>
          <a:solidFill>
            <a:srgbClr val="EE6618"/>
          </a:solidFill>
          <a:effectLst>
            <a:outerShdw blurRad="279400" dist="279400" dir="5400000" algn="ctr" rotWithShape="0">
              <a:srgbClr val="000000">
                <a:alpha val="43137"/>
              </a:srgbClr>
            </a:outerShdw>
          </a:effectLst>
        </p:grpSpPr>
        <p:sp>
          <p:nvSpPr>
            <p:cNvPr id="103" name="六边形 102"/>
            <p:cNvSpPr/>
            <p:nvPr/>
          </p:nvSpPr>
          <p:spPr>
            <a:xfrm rot="5400000">
              <a:off x="1063108" y="3137451"/>
              <a:ext cx="676392" cy="583096"/>
            </a:xfrm>
            <a:prstGeom prst="hexagon">
              <a:avLst/>
            </a:pr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4" name="文本框 114"/>
            <p:cNvSpPr txBox="1"/>
            <p:nvPr/>
          </p:nvSpPr>
          <p:spPr>
            <a:xfrm>
              <a:off x="1045689" y="3298194"/>
              <a:ext cx="682162" cy="261610"/>
            </a:xfrm>
            <a:prstGeom prst="rect">
              <a:avLst/>
            </a:prstGeom>
            <a:noFill/>
          </p:spPr>
          <p:txBody>
            <a:bodyPr wrap="square" rtlCol="0">
              <a:spAutoFit/>
            </a:bodyPr>
            <a:lstStyle/>
            <a:p>
              <a:pPr algn="ctr"/>
              <a:r>
                <a:rPr lang="en-US" altLang="zh-CN"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11</a:t>
              </a:r>
              <a:r>
                <a:rPr lang="zh-CN" altLang="en-US" sz="1099" dirty="0">
                  <a:solidFill>
                    <a:schemeClr val="bg1"/>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月份</a:t>
              </a:r>
            </a:p>
          </p:txBody>
        </p:sp>
      </p:grpSp>
      <p:sp>
        <p:nvSpPr>
          <p:cNvPr id="105" name="文本框 104"/>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18602093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childTnLst>
                                </p:cTn>
                              </p:par>
                            </p:childTnLst>
                          </p:cTn>
                        </p:par>
                        <p:par>
                          <p:cTn id="18" fill="hold">
                            <p:stCondLst>
                              <p:cond delay="2000"/>
                            </p:stCondLst>
                            <p:childTnLst>
                              <p:par>
                                <p:cTn id="19" presetID="22" presetClass="entr" presetSubtype="4"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down)">
                                      <p:cBhvr>
                                        <p:cTn id="21" dur="500"/>
                                        <p:tgtEl>
                                          <p:spTgt spid="53"/>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wipe(left)">
                                      <p:cBhvr>
                                        <p:cTn id="25" dur="500"/>
                                        <p:tgtEl>
                                          <p:spTgt spid="57"/>
                                        </p:tgtEl>
                                      </p:cBhvr>
                                    </p:animEffect>
                                  </p:childTnLst>
                                </p:cTn>
                              </p:par>
                            </p:childTnLst>
                          </p:cTn>
                        </p:par>
                        <p:par>
                          <p:cTn id="26" fill="hold">
                            <p:stCondLst>
                              <p:cond delay="3000"/>
                            </p:stCondLst>
                            <p:childTnLst>
                              <p:par>
                                <p:cTn id="27" presetID="10" presetClass="entr" presetSubtype="0" fill="hold" nodeType="afterEffect">
                                  <p:stCondLst>
                                    <p:cond delay="0"/>
                                  </p:stCondLst>
                                  <p:childTnLst>
                                    <p:set>
                                      <p:cBhvr>
                                        <p:cTn id="28" dur="1" fill="hold">
                                          <p:stCondLst>
                                            <p:cond delay="0"/>
                                          </p:stCondLst>
                                        </p:cTn>
                                        <p:tgtEl>
                                          <p:spTgt spid="82"/>
                                        </p:tgtEl>
                                        <p:attrNameLst>
                                          <p:attrName>style.visibility</p:attrName>
                                        </p:attrNameLst>
                                      </p:cBhvr>
                                      <p:to>
                                        <p:strVal val="visible"/>
                                      </p:to>
                                    </p:set>
                                    <p:animEffect transition="in" filter="fade">
                                      <p:cBhvr>
                                        <p:cTn id="29" dur="500"/>
                                        <p:tgtEl>
                                          <p:spTgt spid="82"/>
                                        </p:tgtEl>
                                      </p:cBhvr>
                                    </p:animEffect>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wipe(up)">
                                      <p:cBhvr>
                                        <p:cTn id="33" dur="500"/>
                                        <p:tgtEl>
                                          <p:spTgt spid="81"/>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85"/>
                                        </p:tgtEl>
                                        <p:attrNameLst>
                                          <p:attrName>style.visibility</p:attrName>
                                        </p:attrNameLst>
                                      </p:cBhvr>
                                      <p:to>
                                        <p:strVal val="visible"/>
                                      </p:to>
                                    </p:set>
                                    <p:animEffect transition="in" filter="wipe(left)">
                                      <p:cBhvr>
                                        <p:cTn id="37" dur="500"/>
                                        <p:tgtEl>
                                          <p:spTgt spid="85"/>
                                        </p:tgtEl>
                                      </p:cBhvr>
                                    </p:animEffect>
                                  </p:childTnLst>
                                </p:cTn>
                              </p:par>
                            </p:childTnLst>
                          </p:cTn>
                        </p:par>
                        <p:par>
                          <p:cTn id="38" fill="hold">
                            <p:stCondLst>
                              <p:cond delay="4500"/>
                            </p:stCondLst>
                            <p:childTnLst>
                              <p:par>
                                <p:cTn id="39" presetID="10" presetClass="entr" presetSubtype="0" fill="hold"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500"/>
                                        <p:tgtEl>
                                          <p:spTgt spid="61"/>
                                        </p:tgtEl>
                                      </p:cBhvr>
                                    </p:animEffect>
                                  </p:childTnLst>
                                </p:cTn>
                              </p:par>
                            </p:childTnLst>
                          </p:cTn>
                        </p:par>
                        <p:par>
                          <p:cTn id="42" fill="hold">
                            <p:stCondLst>
                              <p:cond delay="5000"/>
                            </p:stCondLst>
                            <p:childTnLst>
                              <p:par>
                                <p:cTn id="43" presetID="22" presetClass="entr" presetSubtype="4" fill="hold" nodeType="after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down)">
                                      <p:cBhvr>
                                        <p:cTn id="45" dur="500"/>
                                        <p:tgtEl>
                                          <p:spTgt spid="60"/>
                                        </p:tgtEl>
                                      </p:cBhvr>
                                    </p:animEffect>
                                  </p:childTnLst>
                                </p:cTn>
                              </p:par>
                            </p:childTnLst>
                          </p:cTn>
                        </p:par>
                        <p:par>
                          <p:cTn id="46" fill="hold">
                            <p:stCondLst>
                              <p:cond delay="5500"/>
                            </p:stCondLst>
                            <p:childTnLst>
                              <p:par>
                                <p:cTn id="47" presetID="22" presetClass="entr" presetSubtype="8"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wipe(left)">
                                      <p:cBhvr>
                                        <p:cTn id="49" dur="500"/>
                                        <p:tgtEl>
                                          <p:spTgt spid="64"/>
                                        </p:tgtEl>
                                      </p:cBhvr>
                                    </p:animEffect>
                                  </p:childTnLst>
                                </p:cTn>
                              </p:par>
                            </p:childTnLst>
                          </p:cTn>
                        </p:par>
                        <p:par>
                          <p:cTn id="50" fill="hold">
                            <p:stCondLst>
                              <p:cond delay="6000"/>
                            </p:stCondLst>
                            <p:childTnLst>
                              <p:par>
                                <p:cTn id="51" presetID="10" presetClass="entr" presetSubtype="0" fill="hold" nodeType="after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childTnLst>
                          </p:cTn>
                        </p:par>
                        <p:par>
                          <p:cTn id="54" fill="hold">
                            <p:stCondLst>
                              <p:cond delay="6500"/>
                            </p:stCondLst>
                            <p:childTnLst>
                              <p:par>
                                <p:cTn id="55" presetID="22" presetClass="entr" presetSubtype="1" fill="hold" nodeType="after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wipe(up)">
                                      <p:cBhvr>
                                        <p:cTn id="57" dur="500"/>
                                        <p:tgtEl>
                                          <p:spTgt spid="88"/>
                                        </p:tgtEl>
                                      </p:cBhvr>
                                    </p:animEffect>
                                  </p:childTnLst>
                                </p:cTn>
                              </p:par>
                            </p:childTnLst>
                          </p:cTn>
                        </p:par>
                        <p:par>
                          <p:cTn id="58" fill="hold">
                            <p:stCondLst>
                              <p:cond delay="7000"/>
                            </p:stCondLst>
                            <p:childTnLst>
                              <p:par>
                                <p:cTn id="59" presetID="22" presetClass="entr" presetSubtype="8" fill="hold" nodeType="afterEffect">
                                  <p:stCondLst>
                                    <p:cond delay="0"/>
                                  </p:stCondLst>
                                  <p:childTnLst>
                                    <p:set>
                                      <p:cBhvr>
                                        <p:cTn id="60" dur="1" fill="hold">
                                          <p:stCondLst>
                                            <p:cond delay="0"/>
                                          </p:stCondLst>
                                        </p:cTn>
                                        <p:tgtEl>
                                          <p:spTgt spid="92"/>
                                        </p:tgtEl>
                                        <p:attrNameLst>
                                          <p:attrName>style.visibility</p:attrName>
                                        </p:attrNameLst>
                                      </p:cBhvr>
                                      <p:to>
                                        <p:strVal val="visible"/>
                                      </p:to>
                                    </p:set>
                                    <p:animEffect transition="in" filter="wipe(left)">
                                      <p:cBhvr>
                                        <p:cTn id="61" dur="500"/>
                                        <p:tgtEl>
                                          <p:spTgt spid="92"/>
                                        </p:tgtEl>
                                      </p:cBhvr>
                                    </p:animEffect>
                                  </p:childTnLst>
                                </p:cTn>
                              </p:par>
                            </p:childTnLst>
                          </p:cTn>
                        </p:par>
                        <p:par>
                          <p:cTn id="62" fill="hold">
                            <p:stCondLst>
                              <p:cond delay="7500"/>
                            </p:stCondLst>
                            <p:childTnLst>
                              <p:par>
                                <p:cTn id="63" presetID="10" presetClass="entr" presetSubtype="0" fill="hold" nodeType="afterEffect">
                                  <p:stCondLst>
                                    <p:cond delay="0"/>
                                  </p:stCondLst>
                                  <p:childTnLst>
                                    <p:set>
                                      <p:cBhvr>
                                        <p:cTn id="64" dur="1" fill="hold">
                                          <p:stCondLst>
                                            <p:cond delay="0"/>
                                          </p:stCondLst>
                                        </p:cTn>
                                        <p:tgtEl>
                                          <p:spTgt spid="68"/>
                                        </p:tgtEl>
                                        <p:attrNameLst>
                                          <p:attrName>style.visibility</p:attrName>
                                        </p:attrNameLst>
                                      </p:cBhvr>
                                      <p:to>
                                        <p:strVal val="visible"/>
                                      </p:to>
                                    </p:set>
                                    <p:animEffect transition="in" filter="fade">
                                      <p:cBhvr>
                                        <p:cTn id="65" dur="500"/>
                                        <p:tgtEl>
                                          <p:spTgt spid="68"/>
                                        </p:tgtEl>
                                      </p:cBhvr>
                                    </p:animEffect>
                                  </p:childTnLst>
                                </p:cTn>
                              </p:par>
                            </p:childTnLst>
                          </p:cTn>
                        </p:par>
                        <p:par>
                          <p:cTn id="66" fill="hold">
                            <p:stCondLst>
                              <p:cond delay="8000"/>
                            </p:stCondLst>
                            <p:childTnLst>
                              <p:par>
                                <p:cTn id="67" presetID="22" presetClass="entr" presetSubtype="4" fill="hold" nodeType="afterEffect">
                                  <p:stCondLst>
                                    <p:cond delay="0"/>
                                  </p:stCondLst>
                                  <p:childTnLst>
                                    <p:set>
                                      <p:cBhvr>
                                        <p:cTn id="68" dur="1" fill="hold">
                                          <p:stCondLst>
                                            <p:cond delay="0"/>
                                          </p:stCondLst>
                                        </p:cTn>
                                        <p:tgtEl>
                                          <p:spTgt spid="67"/>
                                        </p:tgtEl>
                                        <p:attrNameLst>
                                          <p:attrName>style.visibility</p:attrName>
                                        </p:attrNameLst>
                                      </p:cBhvr>
                                      <p:to>
                                        <p:strVal val="visible"/>
                                      </p:to>
                                    </p:set>
                                    <p:animEffect transition="in" filter="wipe(down)">
                                      <p:cBhvr>
                                        <p:cTn id="69" dur="500"/>
                                        <p:tgtEl>
                                          <p:spTgt spid="67"/>
                                        </p:tgtEl>
                                      </p:cBhvr>
                                    </p:animEffect>
                                  </p:childTnLst>
                                </p:cTn>
                              </p:par>
                            </p:childTnLst>
                          </p:cTn>
                        </p:par>
                        <p:par>
                          <p:cTn id="70" fill="hold">
                            <p:stCondLst>
                              <p:cond delay="8500"/>
                            </p:stCondLst>
                            <p:childTnLst>
                              <p:par>
                                <p:cTn id="71" presetID="22" presetClass="entr" presetSubtype="8" fill="hold"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wipe(left)">
                                      <p:cBhvr>
                                        <p:cTn id="73" dur="500"/>
                                        <p:tgtEl>
                                          <p:spTgt spid="71"/>
                                        </p:tgtEl>
                                      </p:cBhvr>
                                    </p:animEffect>
                                  </p:childTnLst>
                                </p:cTn>
                              </p:par>
                            </p:childTnLst>
                          </p:cTn>
                        </p:par>
                        <p:par>
                          <p:cTn id="74" fill="hold">
                            <p:stCondLst>
                              <p:cond delay="9000"/>
                            </p:stCondLst>
                            <p:childTnLst>
                              <p:par>
                                <p:cTn id="75" presetID="10" presetClass="entr" presetSubtype="0" fill="hold" nodeType="afterEffect">
                                  <p:stCondLst>
                                    <p:cond delay="0"/>
                                  </p:stCondLst>
                                  <p:childTnLst>
                                    <p:set>
                                      <p:cBhvr>
                                        <p:cTn id="76" dur="1" fill="hold">
                                          <p:stCondLst>
                                            <p:cond delay="0"/>
                                          </p:stCondLst>
                                        </p:cTn>
                                        <p:tgtEl>
                                          <p:spTgt spid="96"/>
                                        </p:tgtEl>
                                        <p:attrNameLst>
                                          <p:attrName>style.visibility</p:attrName>
                                        </p:attrNameLst>
                                      </p:cBhvr>
                                      <p:to>
                                        <p:strVal val="visible"/>
                                      </p:to>
                                    </p:set>
                                    <p:animEffect transition="in" filter="fade">
                                      <p:cBhvr>
                                        <p:cTn id="77" dur="500"/>
                                        <p:tgtEl>
                                          <p:spTgt spid="96"/>
                                        </p:tgtEl>
                                      </p:cBhvr>
                                    </p:animEffect>
                                  </p:childTnLst>
                                </p:cTn>
                              </p:par>
                            </p:childTnLst>
                          </p:cTn>
                        </p:par>
                        <p:par>
                          <p:cTn id="78" fill="hold">
                            <p:stCondLst>
                              <p:cond delay="9500"/>
                            </p:stCondLst>
                            <p:childTnLst>
                              <p:par>
                                <p:cTn id="79" presetID="22" presetClass="entr" presetSubtype="1" fill="hold" nodeType="afterEffect">
                                  <p:stCondLst>
                                    <p:cond delay="0"/>
                                  </p:stCondLst>
                                  <p:childTnLst>
                                    <p:set>
                                      <p:cBhvr>
                                        <p:cTn id="80" dur="1" fill="hold">
                                          <p:stCondLst>
                                            <p:cond delay="0"/>
                                          </p:stCondLst>
                                        </p:cTn>
                                        <p:tgtEl>
                                          <p:spTgt spid="95"/>
                                        </p:tgtEl>
                                        <p:attrNameLst>
                                          <p:attrName>style.visibility</p:attrName>
                                        </p:attrNameLst>
                                      </p:cBhvr>
                                      <p:to>
                                        <p:strVal val="visible"/>
                                      </p:to>
                                    </p:set>
                                    <p:animEffect transition="in" filter="wipe(up)">
                                      <p:cBhvr>
                                        <p:cTn id="81" dur="500"/>
                                        <p:tgtEl>
                                          <p:spTgt spid="95"/>
                                        </p:tgtEl>
                                      </p:cBhvr>
                                    </p:animEffect>
                                  </p:childTnLst>
                                </p:cTn>
                              </p:par>
                            </p:childTnLst>
                          </p:cTn>
                        </p:par>
                        <p:par>
                          <p:cTn id="82" fill="hold">
                            <p:stCondLst>
                              <p:cond delay="10000"/>
                            </p:stCondLst>
                            <p:childTnLst>
                              <p:par>
                                <p:cTn id="83" presetID="22" presetClass="entr" presetSubtype="8" fill="hold" nodeType="afterEffect">
                                  <p:stCondLst>
                                    <p:cond delay="0"/>
                                  </p:stCondLst>
                                  <p:childTnLst>
                                    <p:set>
                                      <p:cBhvr>
                                        <p:cTn id="84" dur="1" fill="hold">
                                          <p:stCondLst>
                                            <p:cond delay="0"/>
                                          </p:stCondLst>
                                        </p:cTn>
                                        <p:tgtEl>
                                          <p:spTgt spid="99"/>
                                        </p:tgtEl>
                                        <p:attrNameLst>
                                          <p:attrName>style.visibility</p:attrName>
                                        </p:attrNameLst>
                                      </p:cBhvr>
                                      <p:to>
                                        <p:strVal val="visible"/>
                                      </p:to>
                                    </p:set>
                                    <p:animEffect transition="in" filter="wipe(left)">
                                      <p:cBhvr>
                                        <p:cTn id="85" dur="500"/>
                                        <p:tgtEl>
                                          <p:spTgt spid="99"/>
                                        </p:tgtEl>
                                      </p:cBhvr>
                                    </p:animEffect>
                                  </p:childTnLst>
                                </p:cTn>
                              </p:par>
                            </p:childTnLst>
                          </p:cTn>
                        </p:par>
                        <p:par>
                          <p:cTn id="86" fill="hold">
                            <p:stCondLst>
                              <p:cond delay="10500"/>
                            </p:stCondLst>
                            <p:childTnLst>
                              <p:par>
                                <p:cTn id="87" presetID="10" presetClass="entr" presetSubtype="0" fill="hold" nodeType="afterEffect">
                                  <p:stCondLst>
                                    <p:cond delay="0"/>
                                  </p:stCondLst>
                                  <p:childTnLst>
                                    <p:set>
                                      <p:cBhvr>
                                        <p:cTn id="88" dur="1" fill="hold">
                                          <p:stCondLst>
                                            <p:cond delay="0"/>
                                          </p:stCondLst>
                                        </p:cTn>
                                        <p:tgtEl>
                                          <p:spTgt spid="75"/>
                                        </p:tgtEl>
                                        <p:attrNameLst>
                                          <p:attrName>style.visibility</p:attrName>
                                        </p:attrNameLst>
                                      </p:cBhvr>
                                      <p:to>
                                        <p:strVal val="visible"/>
                                      </p:to>
                                    </p:set>
                                    <p:animEffect transition="in" filter="fade">
                                      <p:cBhvr>
                                        <p:cTn id="89" dur="500"/>
                                        <p:tgtEl>
                                          <p:spTgt spid="75"/>
                                        </p:tgtEl>
                                      </p:cBhvr>
                                    </p:animEffect>
                                  </p:childTnLst>
                                </p:cTn>
                              </p:par>
                            </p:childTnLst>
                          </p:cTn>
                        </p:par>
                        <p:par>
                          <p:cTn id="90" fill="hold">
                            <p:stCondLst>
                              <p:cond delay="11000"/>
                            </p:stCondLst>
                            <p:childTnLst>
                              <p:par>
                                <p:cTn id="91" presetID="22" presetClass="entr" presetSubtype="4" fill="hold" nodeType="afterEffect">
                                  <p:stCondLst>
                                    <p:cond delay="0"/>
                                  </p:stCondLst>
                                  <p:childTnLst>
                                    <p:set>
                                      <p:cBhvr>
                                        <p:cTn id="92" dur="1" fill="hold">
                                          <p:stCondLst>
                                            <p:cond delay="0"/>
                                          </p:stCondLst>
                                        </p:cTn>
                                        <p:tgtEl>
                                          <p:spTgt spid="74"/>
                                        </p:tgtEl>
                                        <p:attrNameLst>
                                          <p:attrName>style.visibility</p:attrName>
                                        </p:attrNameLst>
                                      </p:cBhvr>
                                      <p:to>
                                        <p:strVal val="visible"/>
                                      </p:to>
                                    </p:set>
                                    <p:animEffect transition="in" filter="wipe(down)">
                                      <p:cBhvr>
                                        <p:cTn id="93" dur="500"/>
                                        <p:tgtEl>
                                          <p:spTgt spid="74"/>
                                        </p:tgtEl>
                                      </p:cBhvr>
                                    </p:animEffect>
                                  </p:childTnLst>
                                </p:cTn>
                              </p:par>
                            </p:childTnLst>
                          </p:cTn>
                        </p:par>
                        <p:par>
                          <p:cTn id="94" fill="hold">
                            <p:stCondLst>
                              <p:cond delay="11500"/>
                            </p:stCondLst>
                            <p:childTnLst>
                              <p:par>
                                <p:cTn id="95" presetID="22" presetClass="entr" presetSubtype="8" fill="hold" nodeType="after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wipe(left)">
                                      <p:cBhvr>
                                        <p:cTn id="97" dur="500"/>
                                        <p:tgtEl>
                                          <p:spTgt spid="78"/>
                                        </p:tgtEl>
                                      </p:cBhvr>
                                    </p:animEffect>
                                  </p:childTnLst>
                                </p:cTn>
                              </p:par>
                            </p:childTnLst>
                          </p:cTn>
                        </p:par>
                        <p:par>
                          <p:cTn id="98" fill="hold">
                            <p:stCondLst>
                              <p:cond delay="12000"/>
                            </p:stCondLst>
                            <p:childTnLst>
                              <p:par>
                                <p:cTn id="99" presetID="10" presetClass="entr" presetSubtype="0" fill="hold" nodeType="afterEffect">
                                  <p:stCondLst>
                                    <p:cond delay="0"/>
                                  </p:stCondLst>
                                  <p:childTnLst>
                                    <p:set>
                                      <p:cBhvr>
                                        <p:cTn id="100" dur="1" fill="hold">
                                          <p:stCondLst>
                                            <p:cond delay="0"/>
                                          </p:stCondLst>
                                        </p:cTn>
                                        <p:tgtEl>
                                          <p:spTgt spid="102"/>
                                        </p:tgtEl>
                                        <p:attrNameLst>
                                          <p:attrName>style.visibility</p:attrName>
                                        </p:attrNameLst>
                                      </p:cBhvr>
                                      <p:to>
                                        <p:strVal val="visible"/>
                                      </p:to>
                                    </p:set>
                                    <p:animEffect transition="in" filter="fade">
                                      <p:cBhvr>
                                        <p:cTn id="101" dur="500"/>
                                        <p:tgtEl>
                                          <p:spTgt spid="102"/>
                                        </p:tgtEl>
                                      </p:cBhvr>
                                    </p:animEffect>
                                  </p:childTnLst>
                                </p:cTn>
                              </p:par>
                            </p:childTnLst>
                          </p:cTn>
                        </p:par>
                        <p:par>
                          <p:cTn id="102" fill="hold">
                            <p:stCondLst>
                              <p:cond delay="12500"/>
                            </p:stCondLst>
                            <p:childTnLst>
                              <p:par>
                                <p:cTn id="103" presetID="26" presetClass="emph" presetSubtype="0" fill="hold" nodeType="afterEffect">
                                  <p:stCondLst>
                                    <p:cond delay="0"/>
                                  </p:stCondLst>
                                  <p:childTnLst>
                                    <p:animEffect transition="out" filter="fade">
                                      <p:cBhvr>
                                        <p:cTn id="104" dur="500" tmFilter="0, 0; .2, .5; .8, .5; 1, 0"/>
                                        <p:tgtEl>
                                          <p:spTgt spid="102"/>
                                        </p:tgtEl>
                                      </p:cBhvr>
                                    </p:animEffect>
                                    <p:animScale>
                                      <p:cBhvr>
                                        <p:cTn id="105" dur="250" autoRev="1" fill="hold"/>
                                        <p:tgtEl>
                                          <p:spTgt spid="10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3" name="Freeform 10"/>
          <p:cNvSpPr>
            <a:spLocks noEditPoints="1"/>
          </p:cNvSpPr>
          <p:nvPr/>
        </p:nvSpPr>
        <p:spPr bwMode="auto">
          <a:xfrm>
            <a:off x="5378659" y="2773554"/>
            <a:ext cx="1499754" cy="1426750"/>
          </a:xfrm>
          <a:custGeom>
            <a:avLst/>
            <a:gdLst>
              <a:gd name="T0" fmla="*/ 379 w 399"/>
              <a:gd name="T1" fmla="*/ 124 h 379"/>
              <a:gd name="T2" fmla="*/ 222 w 399"/>
              <a:gd name="T3" fmla="*/ 10 h 379"/>
              <a:gd name="T4" fmla="*/ 176 w 399"/>
              <a:gd name="T5" fmla="*/ 10 h 379"/>
              <a:gd name="T6" fmla="*/ 19 w 399"/>
              <a:gd name="T7" fmla="*/ 124 h 379"/>
              <a:gd name="T8" fmla="*/ 5 w 399"/>
              <a:gd name="T9" fmla="*/ 168 h 379"/>
              <a:gd name="T10" fmla="*/ 65 w 399"/>
              <a:gd name="T11" fmla="*/ 353 h 379"/>
              <a:gd name="T12" fmla="*/ 102 w 399"/>
              <a:gd name="T13" fmla="*/ 379 h 379"/>
              <a:gd name="T14" fmla="*/ 296 w 399"/>
              <a:gd name="T15" fmla="*/ 379 h 379"/>
              <a:gd name="T16" fmla="*/ 333 w 399"/>
              <a:gd name="T17" fmla="*/ 353 h 379"/>
              <a:gd name="T18" fmla="*/ 393 w 399"/>
              <a:gd name="T19" fmla="*/ 168 h 379"/>
              <a:gd name="T20" fmla="*/ 379 w 399"/>
              <a:gd name="T21" fmla="*/ 124 h 379"/>
              <a:gd name="T22" fmla="*/ 334 w 399"/>
              <a:gd name="T23" fmla="*/ 175 h 379"/>
              <a:gd name="T24" fmla="*/ 293 w 399"/>
              <a:gd name="T25" fmla="*/ 304 h 379"/>
              <a:gd name="T26" fmla="*/ 267 w 399"/>
              <a:gd name="T27" fmla="*/ 322 h 379"/>
              <a:gd name="T28" fmla="*/ 131 w 399"/>
              <a:gd name="T29" fmla="*/ 322 h 379"/>
              <a:gd name="T30" fmla="*/ 106 w 399"/>
              <a:gd name="T31" fmla="*/ 304 h 379"/>
              <a:gd name="T32" fmla="*/ 64 w 399"/>
              <a:gd name="T33" fmla="*/ 175 h 379"/>
              <a:gd name="T34" fmla="*/ 73 w 399"/>
              <a:gd name="T35" fmla="*/ 144 h 379"/>
              <a:gd name="T36" fmla="*/ 183 w 399"/>
              <a:gd name="T37" fmla="*/ 65 h 379"/>
              <a:gd name="T38" fmla="*/ 215 w 399"/>
              <a:gd name="T39" fmla="*/ 65 h 379"/>
              <a:gd name="T40" fmla="*/ 325 w 399"/>
              <a:gd name="T41" fmla="*/ 144 h 379"/>
              <a:gd name="T42" fmla="*/ 334 w 399"/>
              <a:gd name="T43" fmla="*/ 17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9" h="379">
                <a:moveTo>
                  <a:pt x="379" y="124"/>
                </a:moveTo>
                <a:cubicBezTo>
                  <a:pt x="222" y="10"/>
                  <a:pt x="222" y="10"/>
                  <a:pt x="222" y="10"/>
                </a:cubicBezTo>
                <a:cubicBezTo>
                  <a:pt x="208" y="0"/>
                  <a:pt x="190" y="0"/>
                  <a:pt x="176" y="10"/>
                </a:cubicBezTo>
                <a:cubicBezTo>
                  <a:pt x="19" y="124"/>
                  <a:pt x="19" y="124"/>
                  <a:pt x="19" y="124"/>
                </a:cubicBezTo>
                <a:cubicBezTo>
                  <a:pt x="5" y="134"/>
                  <a:pt x="0" y="152"/>
                  <a:pt x="5" y="168"/>
                </a:cubicBezTo>
                <a:cubicBezTo>
                  <a:pt x="65" y="353"/>
                  <a:pt x="65" y="353"/>
                  <a:pt x="65" y="353"/>
                </a:cubicBezTo>
                <a:cubicBezTo>
                  <a:pt x="70" y="369"/>
                  <a:pt x="85" y="379"/>
                  <a:pt x="102" y="379"/>
                </a:cubicBezTo>
                <a:cubicBezTo>
                  <a:pt x="296" y="379"/>
                  <a:pt x="296" y="379"/>
                  <a:pt x="296" y="379"/>
                </a:cubicBezTo>
                <a:cubicBezTo>
                  <a:pt x="313" y="379"/>
                  <a:pt x="328" y="369"/>
                  <a:pt x="333" y="353"/>
                </a:cubicBezTo>
                <a:cubicBezTo>
                  <a:pt x="393" y="168"/>
                  <a:pt x="393" y="168"/>
                  <a:pt x="393" y="168"/>
                </a:cubicBezTo>
                <a:cubicBezTo>
                  <a:pt x="399" y="152"/>
                  <a:pt x="393" y="134"/>
                  <a:pt x="379" y="124"/>
                </a:cubicBezTo>
                <a:close/>
                <a:moveTo>
                  <a:pt x="334" y="175"/>
                </a:moveTo>
                <a:cubicBezTo>
                  <a:pt x="293" y="304"/>
                  <a:pt x="293" y="304"/>
                  <a:pt x="293" y="304"/>
                </a:cubicBezTo>
                <a:cubicBezTo>
                  <a:pt x="289" y="315"/>
                  <a:pt x="279" y="322"/>
                  <a:pt x="267" y="322"/>
                </a:cubicBezTo>
                <a:cubicBezTo>
                  <a:pt x="131" y="322"/>
                  <a:pt x="131" y="322"/>
                  <a:pt x="131" y="322"/>
                </a:cubicBezTo>
                <a:cubicBezTo>
                  <a:pt x="120" y="322"/>
                  <a:pt x="109" y="315"/>
                  <a:pt x="106" y="304"/>
                </a:cubicBezTo>
                <a:cubicBezTo>
                  <a:pt x="64" y="175"/>
                  <a:pt x="64" y="175"/>
                  <a:pt x="64" y="175"/>
                </a:cubicBezTo>
                <a:cubicBezTo>
                  <a:pt x="60" y="163"/>
                  <a:pt x="64" y="151"/>
                  <a:pt x="73" y="144"/>
                </a:cubicBezTo>
                <a:cubicBezTo>
                  <a:pt x="183" y="65"/>
                  <a:pt x="183" y="65"/>
                  <a:pt x="183" y="65"/>
                </a:cubicBezTo>
                <a:cubicBezTo>
                  <a:pt x="193" y="58"/>
                  <a:pt x="205" y="58"/>
                  <a:pt x="215" y="65"/>
                </a:cubicBezTo>
                <a:cubicBezTo>
                  <a:pt x="325" y="144"/>
                  <a:pt x="325" y="144"/>
                  <a:pt x="325" y="144"/>
                </a:cubicBezTo>
                <a:cubicBezTo>
                  <a:pt x="334" y="151"/>
                  <a:pt x="338" y="163"/>
                  <a:pt x="334" y="175"/>
                </a:cubicBezTo>
                <a:close/>
              </a:path>
            </a:pathLst>
          </a:custGeom>
          <a:gradFill>
            <a:gsLst>
              <a:gs pos="0">
                <a:srgbClr val="C00000"/>
              </a:gs>
              <a:gs pos="100000">
                <a:srgbClr val="FF0000"/>
              </a:gs>
            </a:gsLst>
            <a:lin ang="5400000" scaled="1"/>
          </a:gradFill>
          <a:ln>
            <a:noFill/>
          </a:ln>
          <a:effectLst>
            <a:outerShdw blurRad="279400" dist="279400" dir="5400000" algn="ctr" rotWithShape="0">
              <a:srgbClr val="000000">
                <a:alpha val="43137"/>
              </a:srgbClr>
            </a:outerShdw>
          </a:effectLst>
        </p:spPr>
        <p:txBody>
          <a:bodyPr vert="horz" wrap="square" lIns="91413" tIns="45707" rIns="91413" bIns="45707" numCol="1" anchor="t" anchorCtr="0" compatLnSpc="1"/>
          <a:lstStyle/>
          <a:p>
            <a:endParaRPr lang="en-US" sz="1799" dirty="0">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4" name="Group 23"/>
          <p:cNvGrpSpPr/>
          <p:nvPr/>
        </p:nvGrpSpPr>
        <p:grpSpPr>
          <a:xfrm>
            <a:off x="4453413" y="1710236"/>
            <a:ext cx="3345483" cy="3434357"/>
            <a:chOff x="4452938" y="1709738"/>
            <a:chExt cx="3346450" cy="3435351"/>
          </a:xfrm>
          <a:gradFill>
            <a:gsLst>
              <a:gs pos="0">
                <a:srgbClr val="C00000"/>
              </a:gs>
              <a:gs pos="100000">
                <a:srgbClr val="FF0000"/>
              </a:gs>
            </a:gsLst>
            <a:lin ang="5400000" scaled="1"/>
          </a:gradFill>
          <a:effectLst>
            <a:outerShdw blurRad="279400" dist="279400" dir="5400000" algn="ctr" rotWithShape="0">
              <a:srgbClr val="000000">
                <a:alpha val="43137"/>
              </a:srgbClr>
            </a:outerShdw>
          </a:effectLst>
        </p:grpSpPr>
        <p:sp>
          <p:nvSpPr>
            <p:cNvPr id="5" name="Freeform 5"/>
            <p:cNvSpPr/>
            <p:nvPr/>
          </p:nvSpPr>
          <p:spPr bwMode="auto">
            <a:xfrm>
              <a:off x="5392738" y="1709738"/>
              <a:ext cx="1466850" cy="1219200"/>
            </a:xfrm>
            <a:custGeom>
              <a:avLst/>
              <a:gdLst>
                <a:gd name="T0" fmla="*/ 101 w 390"/>
                <a:gd name="T1" fmla="*/ 286 h 324"/>
                <a:gd name="T2" fmla="*/ 102 w 390"/>
                <a:gd name="T3" fmla="*/ 285 h 324"/>
                <a:gd name="T4" fmla="*/ 65 w 390"/>
                <a:gd name="T5" fmla="*/ 195 h 324"/>
                <a:gd name="T6" fmla="*/ 195 w 390"/>
                <a:gd name="T7" fmla="*/ 65 h 324"/>
                <a:gd name="T8" fmla="*/ 325 w 390"/>
                <a:gd name="T9" fmla="*/ 195 h 324"/>
                <a:gd name="T10" fmla="*/ 288 w 390"/>
                <a:gd name="T11" fmla="*/ 285 h 324"/>
                <a:gd name="T12" fmla="*/ 342 w 390"/>
                <a:gd name="T13" fmla="*/ 324 h 324"/>
                <a:gd name="T14" fmla="*/ 389 w 390"/>
                <a:gd name="T15" fmla="*/ 217 h 324"/>
                <a:gd name="T16" fmla="*/ 390 w 390"/>
                <a:gd name="T17" fmla="*/ 195 h 324"/>
                <a:gd name="T18" fmla="*/ 195 w 390"/>
                <a:gd name="T19" fmla="*/ 0 h 324"/>
                <a:gd name="T20" fmla="*/ 0 w 390"/>
                <a:gd name="T21" fmla="*/ 195 h 324"/>
                <a:gd name="T22" fmla="*/ 1 w 390"/>
                <a:gd name="T23" fmla="*/ 217 h 324"/>
                <a:gd name="T24" fmla="*/ 101 w 390"/>
                <a:gd name="T25" fmla="*/ 28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324">
                  <a:moveTo>
                    <a:pt x="101" y="286"/>
                  </a:moveTo>
                  <a:cubicBezTo>
                    <a:pt x="102" y="285"/>
                    <a:pt x="102" y="285"/>
                    <a:pt x="102" y="285"/>
                  </a:cubicBezTo>
                  <a:cubicBezTo>
                    <a:pt x="79" y="262"/>
                    <a:pt x="65" y="230"/>
                    <a:pt x="65" y="195"/>
                  </a:cubicBezTo>
                  <a:cubicBezTo>
                    <a:pt x="65" y="123"/>
                    <a:pt x="123" y="65"/>
                    <a:pt x="195" y="65"/>
                  </a:cubicBezTo>
                  <a:cubicBezTo>
                    <a:pt x="267" y="65"/>
                    <a:pt x="325" y="123"/>
                    <a:pt x="325" y="195"/>
                  </a:cubicBezTo>
                  <a:cubicBezTo>
                    <a:pt x="325" y="230"/>
                    <a:pt x="311" y="262"/>
                    <a:pt x="288" y="285"/>
                  </a:cubicBezTo>
                  <a:cubicBezTo>
                    <a:pt x="342" y="324"/>
                    <a:pt x="342" y="324"/>
                    <a:pt x="342" y="324"/>
                  </a:cubicBezTo>
                  <a:cubicBezTo>
                    <a:pt x="368" y="295"/>
                    <a:pt x="385" y="258"/>
                    <a:pt x="389" y="217"/>
                  </a:cubicBezTo>
                  <a:cubicBezTo>
                    <a:pt x="390" y="210"/>
                    <a:pt x="390" y="202"/>
                    <a:pt x="390" y="195"/>
                  </a:cubicBezTo>
                  <a:cubicBezTo>
                    <a:pt x="390" y="87"/>
                    <a:pt x="303" y="0"/>
                    <a:pt x="195" y="0"/>
                  </a:cubicBezTo>
                  <a:cubicBezTo>
                    <a:pt x="87" y="0"/>
                    <a:pt x="0" y="87"/>
                    <a:pt x="0" y="195"/>
                  </a:cubicBezTo>
                  <a:cubicBezTo>
                    <a:pt x="0" y="202"/>
                    <a:pt x="0" y="210"/>
                    <a:pt x="1" y="217"/>
                  </a:cubicBezTo>
                  <a:cubicBezTo>
                    <a:pt x="41" y="229"/>
                    <a:pt x="76" y="253"/>
                    <a:pt x="101" y="286"/>
                  </a:cubicBezTo>
                  <a:close/>
                </a:path>
              </a:pathLst>
            </a:custGeom>
            <a:grpFill/>
            <a:ln>
              <a:noFill/>
            </a:ln>
          </p:spPr>
          <p:txBody>
            <a:bodyPr vert="horz" wrap="square" lIns="91413" tIns="45707" rIns="91413" bIns="45707" numCol="1" anchor="t" anchorCtr="0" compatLnSpc="1"/>
            <a:lstStyle/>
            <a:p>
              <a:endParaRPr lang="en-US" sz="1799"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6" name="Freeform 6"/>
            <p:cNvSpPr/>
            <p:nvPr/>
          </p:nvSpPr>
          <p:spPr bwMode="auto">
            <a:xfrm>
              <a:off x="4452938" y="2495551"/>
              <a:ext cx="1319213" cy="1433513"/>
            </a:xfrm>
            <a:custGeom>
              <a:avLst/>
              <a:gdLst>
                <a:gd name="T0" fmla="*/ 221 w 351"/>
                <a:gd name="T1" fmla="*/ 323 h 381"/>
                <a:gd name="T2" fmla="*/ 220 w 351"/>
                <a:gd name="T3" fmla="*/ 323 h 381"/>
                <a:gd name="T4" fmla="*/ 196 w 351"/>
                <a:gd name="T5" fmla="*/ 325 h 381"/>
                <a:gd name="T6" fmla="*/ 66 w 351"/>
                <a:gd name="T7" fmla="*/ 195 h 381"/>
                <a:gd name="T8" fmla="*/ 196 w 351"/>
                <a:gd name="T9" fmla="*/ 65 h 381"/>
                <a:gd name="T10" fmla="*/ 298 w 351"/>
                <a:gd name="T11" fmla="*/ 115 h 381"/>
                <a:gd name="T12" fmla="*/ 351 w 351"/>
                <a:gd name="T13" fmla="*/ 77 h 381"/>
                <a:gd name="T14" fmla="*/ 251 w 351"/>
                <a:gd name="T15" fmla="*/ 8 h 381"/>
                <a:gd name="T16" fmla="*/ 196 w 351"/>
                <a:gd name="T17" fmla="*/ 0 h 381"/>
                <a:gd name="T18" fmla="*/ 0 w 351"/>
                <a:gd name="T19" fmla="*/ 195 h 381"/>
                <a:gd name="T20" fmla="*/ 134 w 351"/>
                <a:gd name="T21" fmla="*/ 381 h 381"/>
                <a:gd name="T22" fmla="*/ 221 w 351"/>
                <a:gd name="T23" fmla="*/ 323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81">
                  <a:moveTo>
                    <a:pt x="221" y="323"/>
                  </a:moveTo>
                  <a:cubicBezTo>
                    <a:pt x="220" y="323"/>
                    <a:pt x="220" y="323"/>
                    <a:pt x="220" y="323"/>
                  </a:cubicBezTo>
                  <a:cubicBezTo>
                    <a:pt x="212" y="324"/>
                    <a:pt x="204" y="325"/>
                    <a:pt x="196" y="325"/>
                  </a:cubicBezTo>
                  <a:cubicBezTo>
                    <a:pt x="124" y="325"/>
                    <a:pt x="66" y="267"/>
                    <a:pt x="66" y="195"/>
                  </a:cubicBezTo>
                  <a:cubicBezTo>
                    <a:pt x="66" y="123"/>
                    <a:pt x="124" y="65"/>
                    <a:pt x="196" y="65"/>
                  </a:cubicBezTo>
                  <a:cubicBezTo>
                    <a:pt x="237" y="65"/>
                    <a:pt x="274" y="85"/>
                    <a:pt x="298" y="115"/>
                  </a:cubicBezTo>
                  <a:cubicBezTo>
                    <a:pt x="351" y="77"/>
                    <a:pt x="351" y="77"/>
                    <a:pt x="351" y="77"/>
                  </a:cubicBezTo>
                  <a:cubicBezTo>
                    <a:pt x="326" y="44"/>
                    <a:pt x="291" y="20"/>
                    <a:pt x="251" y="8"/>
                  </a:cubicBezTo>
                  <a:cubicBezTo>
                    <a:pt x="233" y="3"/>
                    <a:pt x="215" y="0"/>
                    <a:pt x="196" y="0"/>
                  </a:cubicBezTo>
                  <a:cubicBezTo>
                    <a:pt x="88" y="0"/>
                    <a:pt x="0" y="87"/>
                    <a:pt x="0" y="195"/>
                  </a:cubicBezTo>
                  <a:cubicBezTo>
                    <a:pt x="0" y="282"/>
                    <a:pt x="56" y="355"/>
                    <a:pt x="134" y="381"/>
                  </a:cubicBezTo>
                  <a:cubicBezTo>
                    <a:pt x="157" y="354"/>
                    <a:pt x="187" y="334"/>
                    <a:pt x="221" y="323"/>
                  </a:cubicBezTo>
                  <a:close/>
                </a:path>
              </a:pathLst>
            </a:custGeom>
            <a:grpFill/>
            <a:ln>
              <a:noFill/>
            </a:ln>
          </p:spPr>
          <p:txBody>
            <a:bodyPr vert="horz" wrap="square" lIns="91413" tIns="45707" rIns="91413" bIns="45707" numCol="1" anchor="t" anchorCtr="0" compatLnSpc="1"/>
            <a:lstStyle/>
            <a:p>
              <a:endParaRPr lang="en-US" sz="1799"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7" name="Freeform 7"/>
            <p:cNvSpPr/>
            <p:nvPr/>
          </p:nvSpPr>
          <p:spPr bwMode="auto">
            <a:xfrm>
              <a:off x="4775201" y="3711576"/>
              <a:ext cx="1347788" cy="1433513"/>
            </a:xfrm>
            <a:custGeom>
              <a:avLst/>
              <a:gdLst>
                <a:gd name="T0" fmla="*/ 325 w 358"/>
                <a:gd name="T1" fmla="*/ 188 h 381"/>
                <a:gd name="T2" fmla="*/ 195 w 358"/>
                <a:gd name="T3" fmla="*/ 316 h 381"/>
                <a:gd name="T4" fmla="*/ 65 w 358"/>
                <a:gd name="T5" fmla="*/ 186 h 381"/>
                <a:gd name="T6" fmla="*/ 155 w 358"/>
                <a:gd name="T7" fmla="*/ 62 h 381"/>
                <a:gd name="T8" fmla="*/ 135 w 358"/>
                <a:gd name="T9" fmla="*/ 0 h 381"/>
                <a:gd name="T10" fmla="*/ 48 w 358"/>
                <a:gd name="T11" fmla="*/ 58 h 381"/>
                <a:gd name="T12" fmla="*/ 0 w 358"/>
                <a:gd name="T13" fmla="*/ 186 h 381"/>
                <a:gd name="T14" fmla="*/ 195 w 358"/>
                <a:gd name="T15" fmla="*/ 381 h 381"/>
                <a:gd name="T16" fmla="*/ 358 w 358"/>
                <a:gd name="T17" fmla="*/ 294 h 381"/>
                <a:gd name="T18" fmla="*/ 326 w 358"/>
                <a:gd name="T19" fmla="*/ 188 h 381"/>
                <a:gd name="T20" fmla="*/ 325 w 358"/>
                <a:gd name="T21" fmla="*/ 18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8" h="381">
                  <a:moveTo>
                    <a:pt x="325" y="188"/>
                  </a:moveTo>
                  <a:cubicBezTo>
                    <a:pt x="324" y="259"/>
                    <a:pt x="266" y="316"/>
                    <a:pt x="195" y="316"/>
                  </a:cubicBezTo>
                  <a:cubicBezTo>
                    <a:pt x="124" y="316"/>
                    <a:pt x="65" y="258"/>
                    <a:pt x="65" y="186"/>
                  </a:cubicBezTo>
                  <a:cubicBezTo>
                    <a:pt x="65" y="128"/>
                    <a:pt x="103" y="79"/>
                    <a:pt x="155" y="62"/>
                  </a:cubicBezTo>
                  <a:cubicBezTo>
                    <a:pt x="135" y="0"/>
                    <a:pt x="135" y="0"/>
                    <a:pt x="135" y="0"/>
                  </a:cubicBezTo>
                  <a:cubicBezTo>
                    <a:pt x="101" y="11"/>
                    <a:pt x="71" y="31"/>
                    <a:pt x="48" y="58"/>
                  </a:cubicBezTo>
                  <a:cubicBezTo>
                    <a:pt x="18" y="92"/>
                    <a:pt x="0" y="137"/>
                    <a:pt x="0" y="186"/>
                  </a:cubicBezTo>
                  <a:cubicBezTo>
                    <a:pt x="0" y="294"/>
                    <a:pt x="87" y="381"/>
                    <a:pt x="195" y="381"/>
                  </a:cubicBezTo>
                  <a:cubicBezTo>
                    <a:pt x="264" y="381"/>
                    <a:pt x="323" y="347"/>
                    <a:pt x="358" y="294"/>
                  </a:cubicBezTo>
                  <a:cubicBezTo>
                    <a:pt x="338" y="263"/>
                    <a:pt x="327" y="227"/>
                    <a:pt x="326" y="188"/>
                  </a:cubicBezTo>
                  <a:lnTo>
                    <a:pt x="325" y="188"/>
                  </a:lnTo>
                  <a:close/>
                </a:path>
              </a:pathLst>
            </a:custGeom>
            <a:grpFill/>
            <a:ln>
              <a:noFill/>
            </a:ln>
          </p:spPr>
          <p:txBody>
            <a:bodyPr vert="horz" wrap="square" lIns="91413" tIns="45707" rIns="91413" bIns="45707" numCol="1" anchor="t" anchorCtr="0" compatLnSpc="1"/>
            <a:lstStyle/>
            <a:p>
              <a:endParaRPr lang="en-US" sz="1799"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8" name="Freeform 8"/>
            <p:cNvSpPr/>
            <p:nvPr/>
          </p:nvSpPr>
          <p:spPr bwMode="auto">
            <a:xfrm>
              <a:off x="6002338" y="3929063"/>
              <a:ext cx="1470025" cy="1216025"/>
            </a:xfrm>
            <a:custGeom>
              <a:avLst/>
              <a:gdLst>
                <a:gd name="T0" fmla="*/ 237 w 391"/>
                <a:gd name="T1" fmla="*/ 4 h 323"/>
                <a:gd name="T2" fmla="*/ 237 w 391"/>
                <a:gd name="T3" fmla="*/ 5 h 323"/>
                <a:gd name="T4" fmla="*/ 326 w 391"/>
                <a:gd name="T5" fmla="*/ 128 h 323"/>
                <a:gd name="T6" fmla="*/ 195 w 391"/>
                <a:gd name="T7" fmla="*/ 258 h 323"/>
                <a:gd name="T8" fmla="*/ 66 w 391"/>
                <a:gd name="T9" fmla="*/ 130 h 323"/>
                <a:gd name="T10" fmla="*/ 0 w 391"/>
                <a:gd name="T11" fmla="*/ 130 h 323"/>
                <a:gd name="T12" fmla="*/ 32 w 391"/>
                <a:gd name="T13" fmla="*/ 236 h 323"/>
                <a:gd name="T14" fmla="*/ 195 w 391"/>
                <a:gd name="T15" fmla="*/ 323 h 323"/>
                <a:gd name="T16" fmla="*/ 391 w 391"/>
                <a:gd name="T17" fmla="*/ 128 h 323"/>
                <a:gd name="T18" fmla="*/ 343 w 391"/>
                <a:gd name="T19" fmla="*/ 0 h 323"/>
                <a:gd name="T20" fmla="*/ 282 w 391"/>
                <a:gd name="T21" fmla="*/ 10 h 323"/>
                <a:gd name="T22" fmla="*/ 237 w 391"/>
                <a:gd name="T23" fmla="*/ 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1" h="323">
                  <a:moveTo>
                    <a:pt x="237" y="4"/>
                  </a:moveTo>
                  <a:cubicBezTo>
                    <a:pt x="237" y="5"/>
                    <a:pt x="237" y="5"/>
                    <a:pt x="237" y="5"/>
                  </a:cubicBezTo>
                  <a:cubicBezTo>
                    <a:pt x="288" y="22"/>
                    <a:pt x="326" y="71"/>
                    <a:pt x="326" y="128"/>
                  </a:cubicBezTo>
                  <a:cubicBezTo>
                    <a:pt x="326" y="200"/>
                    <a:pt x="267" y="258"/>
                    <a:pt x="195" y="258"/>
                  </a:cubicBezTo>
                  <a:cubicBezTo>
                    <a:pt x="124" y="258"/>
                    <a:pt x="67" y="201"/>
                    <a:pt x="66" y="130"/>
                  </a:cubicBezTo>
                  <a:cubicBezTo>
                    <a:pt x="0" y="130"/>
                    <a:pt x="0" y="130"/>
                    <a:pt x="0" y="130"/>
                  </a:cubicBezTo>
                  <a:cubicBezTo>
                    <a:pt x="1" y="169"/>
                    <a:pt x="12" y="205"/>
                    <a:pt x="32" y="236"/>
                  </a:cubicBezTo>
                  <a:cubicBezTo>
                    <a:pt x="67" y="289"/>
                    <a:pt x="127" y="323"/>
                    <a:pt x="195" y="323"/>
                  </a:cubicBezTo>
                  <a:cubicBezTo>
                    <a:pt x="303" y="323"/>
                    <a:pt x="391" y="236"/>
                    <a:pt x="391" y="128"/>
                  </a:cubicBezTo>
                  <a:cubicBezTo>
                    <a:pt x="391" y="79"/>
                    <a:pt x="373" y="34"/>
                    <a:pt x="343" y="0"/>
                  </a:cubicBezTo>
                  <a:cubicBezTo>
                    <a:pt x="324" y="6"/>
                    <a:pt x="304" y="10"/>
                    <a:pt x="282" y="10"/>
                  </a:cubicBezTo>
                  <a:cubicBezTo>
                    <a:pt x="267" y="10"/>
                    <a:pt x="252" y="8"/>
                    <a:pt x="237" y="4"/>
                  </a:cubicBezTo>
                  <a:close/>
                </a:path>
              </a:pathLst>
            </a:custGeom>
            <a:grpFill/>
            <a:ln>
              <a:noFill/>
            </a:ln>
          </p:spPr>
          <p:txBody>
            <a:bodyPr vert="horz" wrap="square" lIns="91413" tIns="45707" rIns="91413" bIns="45707" numCol="1" anchor="t" anchorCtr="0" compatLnSpc="1"/>
            <a:lstStyle/>
            <a:p>
              <a:endParaRPr lang="en-US" sz="1799"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 name="Freeform 9"/>
            <p:cNvSpPr/>
            <p:nvPr/>
          </p:nvSpPr>
          <p:spPr bwMode="auto">
            <a:xfrm>
              <a:off x="6678613" y="2495551"/>
              <a:ext cx="1120775" cy="1471613"/>
            </a:xfrm>
            <a:custGeom>
              <a:avLst/>
              <a:gdLst>
                <a:gd name="T0" fmla="*/ 298 w 298"/>
                <a:gd name="T1" fmla="*/ 195 h 391"/>
                <a:gd name="T2" fmla="*/ 102 w 298"/>
                <a:gd name="T3" fmla="*/ 0 h 391"/>
                <a:gd name="T4" fmla="*/ 47 w 298"/>
                <a:gd name="T5" fmla="*/ 8 h 391"/>
                <a:gd name="T6" fmla="*/ 0 w 298"/>
                <a:gd name="T7" fmla="*/ 115 h 391"/>
                <a:gd name="T8" fmla="*/ 0 w 298"/>
                <a:gd name="T9" fmla="*/ 115 h 391"/>
                <a:gd name="T10" fmla="*/ 102 w 298"/>
                <a:gd name="T11" fmla="*/ 65 h 391"/>
                <a:gd name="T12" fmla="*/ 233 w 298"/>
                <a:gd name="T13" fmla="*/ 195 h 391"/>
                <a:gd name="T14" fmla="*/ 102 w 298"/>
                <a:gd name="T15" fmla="*/ 325 h 391"/>
                <a:gd name="T16" fmla="*/ 78 w 298"/>
                <a:gd name="T17" fmla="*/ 323 h 391"/>
                <a:gd name="T18" fmla="*/ 57 w 298"/>
                <a:gd name="T19" fmla="*/ 385 h 391"/>
                <a:gd name="T20" fmla="*/ 102 w 298"/>
                <a:gd name="T21" fmla="*/ 391 h 391"/>
                <a:gd name="T22" fmla="*/ 163 w 298"/>
                <a:gd name="T23" fmla="*/ 381 h 391"/>
                <a:gd name="T24" fmla="*/ 298 w 298"/>
                <a:gd name="T2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391">
                  <a:moveTo>
                    <a:pt x="298" y="195"/>
                  </a:moveTo>
                  <a:cubicBezTo>
                    <a:pt x="298" y="87"/>
                    <a:pt x="210" y="0"/>
                    <a:pt x="102" y="0"/>
                  </a:cubicBezTo>
                  <a:cubicBezTo>
                    <a:pt x="83" y="0"/>
                    <a:pt x="65" y="3"/>
                    <a:pt x="47" y="8"/>
                  </a:cubicBezTo>
                  <a:cubicBezTo>
                    <a:pt x="43" y="49"/>
                    <a:pt x="26" y="86"/>
                    <a:pt x="0" y="115"/>
                  </a:cubicBezTo>
                  <a:cubicBezTo>
                    <a:pt x="0" y="115"/>
                    <a:pt x="0" y="115"/>
                    <a:pt x="0" y="115"/>
                  </a:cubicBezTo>
                  <a:cubicBezTo>
                    <a:pt x="24" y="85"/>
                    <a:pt x="61" y="65"/>
                    <a:pt x="102" y="65"/>
                  </a:cubicBezTo>
                  <a:cubicBezTo>
                    <a:pt x="174" y="65"/>
                    <a:pt x="233" y="123"/>
                    <a:pt x="233" y="195"/>
                  </a:cubicBezTo>
                  <a:cubicBezTo>
                    <a:pt x="233" y="267"/>
                    <a:pt x="174" y="325"/>
                    <a:pt x="102" y="325"/>
                  </a:cubicBezTo>
                  <a:cubicBezTo>
                    <a:pt x="94" y="325"/>
                    <a:pt x="86" y="324"/>
                    <a:pt x="78" y="323"/>
                  </a:cubicBezTo>
                  <a:cubicBezTo>
                    <a:pt x="57" y="385"/>
                    <a:pt x="57" y="385"/>
                    <a:pt x="57" y="385"/>
                  </a:cubicBezTo>
                  <a:cubicBezTo>
                    <a:pt x="72" y="389"/>
                    <a:pt x="87" y="391"/>
                    <a:pt x="102" y="391"/>
                  </a:cubicBezTo>
                  <a:cubicBezTo>
                    <a:pt x="124" y="391"/>
                    <a:pt x="144" y="387"/>
                    <a:pt x="163" y="381"/>
                  </a:cubicBezTo>
                  <a:cubicBezTo>
                    <a:pt x="241" y="355"/>
                    <a:pt x="298" y="282"/>
                    <a:pt x="298" y="195"/>
                  </a:cubicBezTo>
                  <a:close/>
                </a:path>
              </a:pathLst>
            </a:custGeom>
            <a:grpFill/>
            <a:ln>
              <a:noFill/>
            </a:ln>
          </p:spPr>
          <p:txBody>
            <a:bodyPr vert="horz" wrap="square" lIns="91413" tIns="45707" rIns="91413" bIns="45707" numCol="1" anchor="t" anchorCtr="0" compatLnSpc="1"/>
            <a:lstStyle/>
            <a:p>
              <a:endParaRPr lang="en-US" sz="1799"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TextBox 12"/>
            <p:cNvSpPr txBox="1"/>
            <p:nvPr/>
          </p:nvSpPr>
          <p:spPr>
            <a:xfrm>
              <a:off x="5935744" y="2057728"/>
              <a:ext cx="386757" cy="523243"/>
            </a:xfrm>
            <a:prstGeom prst="rect">
              <a:avLst/>
            </a:prstGeom>
            <a:noFill/>
          </p:spPr>
          <p:txBody>
            <a:bodyPr wrap="none" rtlCol="0">
              <a:spAutoFit/>
            </a:bodyPr>
            <a:lstStyle/>
            <a:p>
              <a:pPr algn="ctr"/>
              <a:r>
                <a:rPr lang="en-US" sz="2799" b="1"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a</a:t>
              </a:r>
            </a:p>
          </p:txBody>
        </p:sp>
        <p:sp>
          <p:nvSpPr>
            <p:cNvPr id="11" name="TextBox 13"/>
            <p:cNvSpPr txBox="1"/>
            <p:nvPr/>
          </p:nvSpPr>
          <p:spPr>
            <a:xfrm>
              <a:off x="6942784" y="2950697"/>
              <a:ext cx="417223" cy="523243"/>
            </a:xfrm>
            <a:prstGeom prst="rect">
              <a:avLst/>
            </a:prstGeom>
            <a:noFill/>
          </p:spPr>
          <p:txBody>
            <a:bodyPr wrap="none" rtlCol="0">
              <a:spAutoFit/>
            </a:bodyPr>
            <a:lstStyle/>
            <a:p>
              <a:pPr algn="ctr"/>
              <a:r>
                <a:rPr lang="en-US" sz="2799" b="1"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b</a:t>
              </a:r>
            </a:p>
          </p:txBody>
        </p:sp>
        <p:sp>
          <p:nvSpPr>
            <p:cNvPr id="12" name="TextBox 14"/>
            <p:cNvSpPr txBox="1"/>
            <p:nvPr/>
          </p:nvSpPr>
          <p:spPr>
            <a:xfrm>
              <a:off x="4953282" y="2950697"/>
              <a:ext cx="389964" cy="523243"/>
            </a:xfrm>
            <a:prstGeom prst="rect">
              <a:avLst/>
            </a:prstGeom>
            <a:noFill/>
          </p:spPr>
          <p:txBody>
            <a:bodyPr wrap="none" rtlCol="0">
              <a:spAutoFit/>
            </a:bodyPr>
            <a:lstStyle/>
            <a:p>
              <a:pPr algn="ctr"/>
              <a:r>
                <a:rPr lang="en-US" sz="2799" b="1"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e</a:t>
              </a:r>
            </a:p>
          </p:txBody>
        </p:sp>
        <p:sp>
          <p:nvSpPr>
            <p:cNvPr id="13" name="TextBox 15"/>
            <p:cNvSpPr txBox="1"/>
            <p:nvPr/>
          </p:nvSpPr>
          <p:spPr>
            <a:xfrm>
              <a:off x="5268300" y="4143303"/>
              <a:ext cx="417223" cy="523243"/>
            </a:xfrm>
            <a:prstGeom prst="rect">
              <a:avLst/>
            </a:prstGeom>
            <a:noFill/>
          </p:spPr>
          <p:txBody>
            <a:bodyPr wrap="none" rtlCol="0">
              <a:spAutoFit/>
            </a:bodyPr>
            <a:lstStyle/>
            <a:p>
              <a:pPr algn="ctr"/>
              <a:r>
                <a:rPr lang="en-US" sz="2799" b="1"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d</a:t>
              </a:r>
            </a:p>
          </p:txBody>
        </p:sp>
        <p:sp>
          <p:nvSpPr>
            <p:cNvPr id="14" name="TextBox 16"/>
            <p:cNvSpPr txBox="1"/>
            <p:nvPr/>
          </p:nvSpPr>
          <p:spPr>
            <a:xfrm>
              <a:off x="6568966" y="4143303"/>
              <a:ext cx="365912" cy="523243"/>
            </a:xfrm>
            <a:prstGeom prst="rect">
              <a:avLst/>
            </a:prstGeom>
            <a:noFill/>
          </p:spPr>
          <p:txBody>
            <a:bodyPr wrap="none" rtlCol="0">
              <a:spAutoFit/>
            </a:bodyPr>
            <a:lstStyle/>
            <a:p>
              <a:pPr algn="ctr"/>
              <a:r>
                <a:rPr lang="en-US" sz="2799" b="1" dirty="0">
                  <a:solidFill>
                    <a:schemeClr val="tx1">
                      <a:lumMod val="75000"/>
                      <a:lumOff val="2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c</a:t>
              </a:r>
            </a:p>
          </p:txBody>
        </p:sp>
      </p:grpSp>
      <p:sp>
        <p:nvSpPr>
          <p:cNvPr id="15" name="Rectangle 18"/>
          <p:cNvSpPr/>
          <p:nvPr/>
        </p:nvSpPr>
        <p:spPr>
          <a:xfrm>
            <a:off x="4906033" y="518167"/>
            <a:ext cx="2313604" cy="1184323"/>
          </a:xfrm>
          <a:prstGeom prst="rect">
            <a:avLst/>
          </a:prstGeom>
        </p:spPr>
        <p:txBody>
          <a:bodyPr wrap="square">
            <a:spAutoFit/>
          </a:bodyPr>
          <a:lstStyle/>
          <a:p>
            <a:pPr algn="ctr">
              <a:lnSpc>
                <a:spcPct val="150000"/>
              </a:lnSpc>
              <a:spcBef>
                <a:spcPts val="600"/>
              </a:spcBef>
            </a:pPr>
            <a:r>
              <a:rPr lang="zh-CN" altLang="en-US" sz="19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9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ctr">
              <a:lnSpc>
                <a:spcPct val="150000"/>
              </a:lnSpc>
              <a:spcBef>
                <a:spcPts val="600"/>
              </a:spcBef>
            </a:pP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6" name="Rectangle 19"/>
          <p:cNvSpPr/>
          <p:nvPr/>
        </p:nvSpPr>
        <p:spPr>
          <a:xfrm>
            <a:off x="7884716" y="2581194"/>
            <a:ext cx="2313604" cy="1184323"/>
          </a:xfrm>
          <a:prstGeom prst="rect">
            <a:avLst/>
          </a:prstGeom>
        </p:spPr>
        <p:txBody>
          <a:bodyPr wrap="square">
            <a:spAutoFit/>
          </a:bodyPr>
          <a:lstStyle/>
          <a:p>
            <a:pPr>
              <a:lnSpc>
                <a:spcPct val="150000"/>
              </a:lnSpc>
              <a:spcBef>
                <a:spcPts val="600"/>
              </a:spcBef>
            </a:pPr>
            <a:r>
              <a:rPr lang="zh-CN" altLang="en-US" sz="19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9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nSpc>
                <a:spcPct val="150000"/>
              </a:lnSpc>
              <a:spcBef>
                <a:spcPts val="600"/>
              </a:spcBef>
            </a:pP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7" name="Rectangle 20"/>
          <p:cNvSpPr/>
          <p:nvPr/>
        </p:nvSpPr>
        <p:spPr>
          <a:xfrm>
            <a:off x="1870966" y="2581194"/>
            <a:ext cx="2313604" cy="1184323"/>
          </a:xfrm>
          <a:prstGeom prst="rect">
            <a:avLst/>
          </a:prstGeom>
        </p:spPr>
        <p:txBody>
          <a:bodyPr wrap="square">
            <a:spAutoFit/>
          </a:bodyPr>
          <a:lstStyle/>
          <a:p>
            <a:pPr algn="r">
              <a:lnSpc>
                <a:spcPct val="150000"/>
              </a:lnSpc>
              <a:spcBef>
                <a:spcPts val="600"/>
              </a:spcBef>
            </a:pPr>
            <a:r>
              <a:rPr lang="zh-CN" altLang="en-US" sz="19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9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r">
              <a:lnSpc>
                <a:spcPct val="150000"/>
              </a:lnSpc>
              <a:spcBef>
                <a:spcPts val="600"/>
              </a:spcBef>
            </a:pP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8" name="Rectangle 21"/>
          <p:cNvSpPr/>
          <p:nvPr/>
        </p:nvSpPr>
        <p:spPr>
          <a:xfrm>
            <a:off x="2982450" y="5228792"/>
            <a:ext cx="2313604" cy="1184323"/>
          </a:xfrm>
          <a:prstGeom prst="rect">
            <a:avLst/>
          </a:prstGeom>
        </p:spPr>
        <p:txBody>
          <a:bodyPr wrap="square">
            <a:spAutoFit/>
          </a:bodyPr>
          <a:lstStyle/>
          <a:p>
            <a:pPr algn="r">
              <a:lnSpc>
                <a:spcPct val="150000"/>
              </a:lnSpc>
              <a:spcBef>
                <a:spcPts val="600"/>
              </a:spcBef>
            </a:pPr>
            <a:r>
              <a:rPr lang="zh-CN" altLang="en-US" sz="19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9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gn="r">
              <a:lnSpc>
                <a:spcPct val="150000"/>
              </a:lnSpc>
              <a:spcBef>
                <a:spcPts val="600"/>
              </a:spcBef>
            </a:pP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9" name="Rectangle 22"/>
          <p:cNvSpPr/>
          <p:nvPr/>
        </p:nvSpPr>
        <p:spPr>
          <a:xfrm>
            <a:off x="6678445" y="5228792"/>
            <a:ext cx="2313604" cy="1184323"/>
          </a:xfrm>
          <a:prstGeom prst="rect">
            <a:avLst/>
          </a:prstGeom>
        </p:spPr>
        <p:txBody>
          <a:bodyPr wrap="square">
            <a:spAutoFit/>
          </a:bodyPr>
          <a:lstStyle/>
          <a:p>
            <a:pPr>
              <a:lnSpc>
                <a:spcPct val="150000"/>
              </a:lnSpc>
              <a:spcBef>
                <a:spcPts val="600"/>
              </a:spcBef>
            </a:pPr>
            <a:r>
              <a:rPr lang="zh-CN" altLang="en-US" sz="19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输入标题</a:t>
            </a:r>
            <a:endParaRPr lang="en-US" sz="19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a:p>
            <a:pPr>
              <a:lnSpc>
                <a:spcPct val="150000"/>
              </a:lnSpc>
              <a:spcBef>
                <a:spcPts val="600"/>
              </a:spcBef>
            </a:pPr>
            <a:r>
              <a:rPr lang="zh-CN" alt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点击添加文字内容点击添加文字内容点击添加文字内容</a:t>
            </a:r>
            <a:endParaRPr lang="en-US" sz="1199" dirty="0">
              <a:solidFill>
                <a:srgbClr val="4A4A4A"/>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0" name="文本框 19"/>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23637445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 presetClass="entr" presetSubtype="1" decel="78000" fill="hold" grpId="0" nodeType="withEffect">
                                  <p:stCondLst>
                                    <p:cond delay="75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fill="hold"/>
                                        <p:tgtEl>
                                          <p:spTgt spid="15"/>
                                        </p:tgtEl>
                                        <p:attrNameLst>
                                          <p:attrName>ppt_x</p:attrName>
                                        </p:attrNameLst>
                                      </p:cBhvr>
                                      <p:tavLst>
                                        <p:tav tm="0">
                                          <p:val>
                                            <p:strVal val="#ppt_x"/>
                                          </p:val>
                                        </p:tav>
                                        <p:tav tm="100000">
                                          <p:val>
                                            <p:strVal val="#ppt_x"/>
                                          </p:val>
                                        </p:tav>
                                      </p:tavLst>
                                    </p:anim>
                                    <p:anim calcmode="lin" valueType="num">
                                      <p:cBhvr additive="base">
                                        <p:cTn id="13" dur="1000" fill="hold"/>
                                        <p:tgtEl>
                                          <p:spTgt spid="15"/>
                                        </p:tgtEl>
                                        <p:attrNameLst>
                                          <p:attrName>ppt_y</p:attrName>
                                        </p:attrNameLst>
                                      </p:cBhvr>
                                      <p:tavLst>
                                        <p:tav tm="0">
                                          <p:val>
                                            <p:strVal val="0-#ppt_h/2"/>
                                          </p:val>
                                        </p:tav>
                                        <p:tav tm="100000">
                                          <p:val>
                                            <p:strVal val="#ppt_y"/>
                                          </p:val>
                                        </p:tav>
                                      </p:tavLst>
                                    </p:anim>
                                  </p:childTnLst>
                                </p:cTn>
                              </p:par>
                              <p:par>
                                <p:cTn id="14" presetID="2" presetClass="entr" presetSubtype="2" decel="78000" fill="hold" grpId="0" nodeType="withEffect">
                                  <p:stCondLst>
                                    <p:cond delay="100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000" fill="hold"/>
                                        <p:tgtEl>
                                          <p:spTgt spid="16"/>
                                        </p:tgtEl>
                                        <p:attrNameLst>
                                          <p:attrName>ppt_x</p:attrName>
                                        </p:attrNameLst>
                                      </p:cBhvr>
                                      <p:tavLst>
                                        <p:tav tm="0">
                                          <p:val>
                                            <p:strVal val="1+#ppt_w/2"/>
                                          </p:val>
                                        </p:tav>
                                        <p:tav tm="100000">
                                          <p:val>
                                            <p:strVal val="#ppt_x"/>
                                          </p:val>
                                        </p:tav>
                                      </p:tavLst>
                                    </p:anim>
                                    <p:anim calcmode="lin" valueType="num">
                                      <p:cBhvr additive="base">
                                        <p:cTn id="17" dur="10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8" decel="78000" fill="hold" grpId="0" nodeType="withEffect">
                                  <p:stCondLst>
                                    <p:cond delay="125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1000" fill="hold"/>
                                        <p:tgtEl>
                                          <p:spTgt spid="17"/>
                                        </p:tgtEl>
                                        <p:attrNameLst>
                                          <p:attrName>ppt_x</p:attrName>
                                        </p:attrNameLst>
                                      </p:cBhvr>
                                      <p:tavLst>
                                        <p:tav tm="0">
                                          <p:val>
                                            <p:strVal val="0-#ppt_w/2"/>
                                          </p:val>
                                        </p:tav>
                                        <p:tav tm="100000">
                                          <p:val>
                                            <p:strVal val="#ppt_x"/>
                                          </p:val>
                                        </p:tav>
                                      </p:tavLst>
                                    </p:anim>
                                    <p:anim calcmode="lin" valueType="num">
                                      <p:cBhvr additive="base">
                                        <p:cTn id="21" dur="10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12" decel="78000" fill="hold" grpId="0" nodeType="withEffect">
                                  <p:stCondLst>
                                    <p:cond delay="150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1000" fill="hold"/>
                                        <p:tgtEl>
                                          <p:spTgt spid="18"/>
                                        </p:tgtEl>
                                        <p:attrNameLst>
                                          <p:attrName>ppt_x</p:attrName>
                                        </p:attrNameLst>
                                      </p:cBhvr>
                                      <p:tavLst>
                                        <p:tav tm="0">
                                          <p:val>
                                            <p:strVal val="0-#ppt_w/2"/>
                                          </p:val>
                                        </p:tav>
                                        <p:tav tm="100000">
                                          <p:val>
                                            <p:strVal val="#ppt_x"/>
                                          </p:val>
                                        </p:tav>
                                      </p:tavLst>
                                    </p:anim>
                                    <p:anim calcmode="lin" valueType="num">
                                      <p:cBhvr additive="base">
                                        <p:cTn id="25" dur="1000" fill="hold"/>
                                        <p:tgtEl>
                                          <p:spTgt spid="18"/>
                                        </p:tgtEl>
                                        <p:attrNameLst>
                                          <p:attrName>ppt_y</p:attrName>
                                        </p:attrNameLst>
                                      </p:cBhvr>
                                      <p:tavLst>
                                        <p:tav tm="0">
                                          <p:val>
                                            <p:strVal val="1+#ppt_h/2"/>
                                          </p:val>
                                        </p:tav>
                                        <p:tav tm="100000">
                                          <p:val>
                                            <p:strVal val="#ppt_y"/>
                                          </p:val>
                                        </p:tav>
                                      </p:tavLst>
                                    </p:anim>
                                  </p:childTnLst>
                                </p:cTn>
                              </p:par>
                              <p:par>
                                <p:cTn id="26" presetID="2" presetClass="entr" presetSubtype="6" decel="78000" fill="hold" grpId="0" nodeType="withEffect">
                                  <p:stCondLst>
                                    <p:cond delay="175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1000" fill="hold"/>
                                        <p:tgtEl>
                                          <p:spTgt spid="19"/>
                                        </p:tgtEl>
                                        <p:attrNameLst>
                                          <p:attrName>ppt_x</p:attrName>
                                        </p:attrNameLst>
                                      </p:cBhvr>
                                      <p:tavLst>
                                        <p:tav tm="0">
                                          <p:val>
                                            <p:strVal val="1+#ppt_w/2"/>
                                          </p:val>
                                        </p:tav>
                                        <p:tav tm="100000">
                                          <p:val>
                                            <p:strVal val="#ppt_x"/>
                                          </p:val>
                                        </p:tav>
                                      </p:tavLst>
                                    </p:anim>
                                    <p:anim calcmode="lin" valueType="num">
                                      <p:cBhvr additive="base">
                                        <p:cTn id="29" dur="1000" fill="hold"/>
                                        <p:tgtEl>
                                          <p:spTgt spid="19"/>
                                        </p:tgtEl>
                                        <p:attrNameLst>
                                          <p:attrName>ppt_y</p:attrName>
                                        </p:attrNameLst>
                                      </p:cBhvr>
                                      <p:tavLst>
                                        <p:tav tm="0">
                                          <p:val>
                                            <p:strVal val="1+#ppt_h/2"/>
                                          </p:val>
                                        </p:tav>
                                        <p:tav tm="100000">
                                          <p:val>
                                            <p:strVal val="#ppt_y"/>
                                          </p:val>
                                        </p:tav>
                                      </p:tavLst>
                                    </p:anim>
                                  </p:childTnLst>
                                </p:cTn>
                              </p:par>
                              <p:par>
                                <p:cTn id="30" presetID="21" presetClass="entr" presetSubtype="1"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heel(1)">
                                      <p:cBhvr>
                                        <p:cTn id="32" dur="1500"/>
                                        <p:tgtEl>
                                          <p:spTgt spid="4"/>
                                        </p:tgtEl>
                                      </p:cBhvr>
                                    </p:animEffect>
                                  </p:childTnLst>
                                </p:cTn>
                              </p:par>
                              <p:par>
                                <p:cTn id="33" presetID="53" presetClass="entr" presetSubtype="16" fill="hold" grpId="0" nodeType="withEffect">
                                  <p:stCondLst>
                                    <p:cond delay="75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animBg="1"/>
      <p:bldP spid="15" grpId="0"/>
      <p:bldP spid="16" grpId="0"/>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52162" y="1581150"/>
            <a:ext cx="5037622" cy="3304694"/>
          </a:xfrm>
          <a:prstGeom prst="rect">
            <a:avLst/>
          </a:prstGeom>
        </p:spPr>
      </p:pic>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sp>
        <p:nvSpPr>
          <p:cNvPr id="106" name="矩形 105"/>
          <p:cNvSpPr/>
          <p:nvPr/>
        </p:nvSpPr>
        <p:spPr>
          <a:xfrm>
            <a:off x="1042834" y="5419091"/>
            <a:ext cx="5256279" cy="491930"/>
          </a:xfrm>
          <a:prstGeom prst="rect">
            <a:avLst/>
          </a:prstGeom>
          <a:noFill/>
        </p:spPr>
        <p:txBody>
          <a:bodyPr>
            <a:spAutoFit/>
          </a:bodyPr>
          <a:lstStyle/>
          <a:p>
            <a:pPr>
              <a:lnSpc>
                <a:spcPct val="130000"/>
              </a:lnSpc>
              <a:defRPr/>
            </a:pPr>
            <a:r>
              <a:rPr lang="zh-CN" altLang="en-US" sz="104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之间点击添加正文、温提示正文行距在</a:t>
            </a:r>
            <a:r>
              <a:rPr lang="en-US" altLang="zh-CN" sz="104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之间点击添加正文、温提示正文行距在</a:t>
            </a:r>
            <a:r>
              <a:rPr lang="en-US" altLang="zh-CN" sz="104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50000"/>
                    <a:lumOff val="50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之间点击添点击添</a:t>
            </a:r>
          </a:p>
        </p:txBody>
      </p:sp>
      <p:sp>
        <p:nvSpPr>
          <p:cNvPr id="107" name="文本框 106"/>
          <p:cNvSpPr txBox="1"/>
          <p:nvPr/>
        </p:nvSpPr>
        <p:spPr>
          <a:xfrm>
            <a:off x="1042833" y="5063593"/>
            <a:ext cx="2267882" cy="399935"/>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grpSp>
        <p:nvGrpSpPr>
          <p:cNvPr id="108" name="组合 107"/>
          <p:cNvGrpSpPr/>
          <p:nvPr/>
        </p:nvGrpSpPr>
        <p:grpSpPr>
          <a:xfrm>
            <a:off x="7403693" y="4643029"/>
            <a:ext cx="549116" cy="636403"/>
            <a:chOff x="7505700" y="4846638"/>
            <a:chExt cx="549275" cy="636587"/>
          </a:xfrm>
          <a:solidFill>
            <a:srgbClr val="123C55"/>
          </a:solidFill>
          <a:effectLst>
            <a:outerShdw blurRad="279400" dist="279400" dir="5400000" algn="ctr" rotWithShape="0">
              <a:srgbClr val="000000">
                <a:alpha val="43137"/>
              </a:srgbClr>
            </a:outerShdw>
          </a:effectLst>
        </p:grpSpPr>
        <p:sp>
          <p:nvSpPr>
            <p:cNvPr id="109" name="六边形 108"/>
            <p:cNvSpPr/>
            <p:nvPr/>
          </p:nvSpPr>
          <p:spPr>
            <a:xfrm rot="16200000">
              <a:off x="7462044" y="4890294"/>
              <a:ext cx="636587" cy="549275"/>
            </a:xfrm>
            <a:prstGeom prst="hexagon">
              <a:avLst/>
            </a:prstGeom>
            <a:gradFill>
              <a:gsLst>
                <a:gs pos="0">
                  <a:srgbClr val="C00000"/>
                </a:gs>
                <a:gs pos="100000">
                  <a:srgbClr val="FF0000"/>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110" name="组合 109"/>
            <p:cNvGrpSpPr/>
            <p:nvPr/>
          </p:nvGrpSpPr>
          <p:grpSpPr>
            <a:xfrm>
              <a:off x="7641497" y="4984329"/>
              <a:ext cx="277832" cy="362710"/>
              <a:chOff x="6548410" y="5124435"/>
              <a:chExt cx="538723" cy="703303"/>
            </a:xfrm>
            <a:grpFill/>
          </p:grpSpPr>
          <p:sp>
            <p:nvSpPr>
              <p:cNvPr id="111" name="Freeform 21"/>
              <p:cNvSpPr>
                <a:spLocks noEditPoints="1"/>
              </p:cNvSpPr>
              <p:nvPr/>
            </p:nvSpPr>
            <p:spPr bwMode="auto">
              <a:xfrm>
                <a:off x="6597784" y="5124435"/>
                <a:ext cx="439976" cy="450948"/>
              </a:xfrm>
              <a:custGeom>
                <a:avLst/>
                <a:gdLst>
                  <a:gd name="T0" fmla="*/ 16 w 509"/>
                  <a:gd name="T1" fmla="*/ 394 h 522"/>
                  <a:gd name="T2" fmla="*/ 111 w 509"/>
                  <a:gd name="T3" fmla="*/ 413 h 522"/>
                  <a:gd name="T4" fmla="*/ 129 w 509"/>
                  <a:gd name="T5" fmla="*/ 414 h 522"/>
                  <a:gd name="T6" fmla="*/ 254 w 509"/>
                  <a:gd name="T7" fmla="*/ 394 h 522"/>
                  <a:gd name="T8" fmla="*/ 380 w 509"/>
                  <a:gd name="T9" fmla="*/ 414 h 522"/>
                  <a:gd name="T10" fmla="*/ 398 w 509"/>
                  <a:gd name="T11" fmla="*/ 413 h 522"/>
                  <a:gd name="T12" fmla="*/ 493 w 509"/>
                  <a:gd name="T13" fmla="*/ 394 h 522"/>
                  <a:gd name="T14" fmla="*/ 509 w 509"/>
                  <a:gd name="T15" fmla="*/ 410 h 522"/>
                  <a:gd name="T16" fmla="*/ 509 w 509"/>
                  <a:gd name="T17" fmla="*/ 432 h 522"/>
                  <a:gd name="T18" fmla="*/ 254 w 509"/>
                  <a:gd name="T19" fmla="*/ 522 h 522"/>
                  <a:gd name="T20" fmla="*/ 0 w 509"/>
                  <a:gd name="T21" fmla="*/ 432 h 522"/>
                  <a:gd name="T22" fmla="*/ 0 w 509"/>
                  <a:gd name="T23" fmla="*/ 410 h 522"/>
                  <a:gd name="T24" fmla="*/ 16 w 509"/>
                  <a:gd name="T25" fmla="*/ 394 h 522"/>
                  <a:gd name="T26" fmla="*/ 385 w 509"/>
                  <a:gd name="T27" fmla="*/ 337 h 522"/>
                  <a:gd name="T28" fmla="*/ 366 w 509"/>
                  <a:gd name="T29" fmla="*/ 334 h 522"/>
                  <a:gd name="T30" fmla="*/ 254 w 509"/>
                  <a:gd name="T31" fmla="*/ 356 h 522"/>
                  <a:gd name="T32" fmla="*/ 142 w 509"/>
                  <a:gd name="T33" fmla="*/ 334 h 522"/>
                  <a:gd name="T34" fmla="*/ 124 w 509"/>
                  <a:gd name="T35" fmla="*/ 337 h 522"/>
                  <a:gd name="T36" fmla="*/ 83 w 509"/>
                  <a:gd name="T37" fmla="*/ 305 h 522"/>
                  <a:gd name="T38" fmla="*/ 70 w 509"/>
                  <a:gd name="T39" fmla="*/ 80 h 522"/>
                  <a:gd name="T40" fmla="*/ 150 w 509"/>
                  <a:gd name="T41" fmla="*/ 0 h 522"/>
                  <a:gd name="T42" fmla="*/ 199 w 509"/>
                  <a:gd name="T43" fmla="*/ 7 h 522"/>
                  <a:gd name="T44" fmla="*/ 254 w 509"/>
                  <a:gd name="T45" fmla="*/ 0 h 522"/>
                  <a:gd name="T46" fmla="*/ 310 w 509"/>
                  <a:gd name="T47" fmla="*/ 7 h 522"/>
                  <a:gd name="T48" fmla="*/ 359 w 509"/>
                  <a:gd name="T49" fmla="*/ 0 h 522"/>
                  <a:gd name="T50" fmla="*/ 439 w 509"/>
                  <a:gd name="T51" fmla="*/ 80 h 522"/>
                  <a:gd name="T52" fmla="*/ 426 w 509"/>
                  <a:gd name="T53" fmla="*/ 305 h 522"/>
                  <a:gd name="T54" fmla="*/ 385 w 509"/>
                  <a:gd name="T55" fmla="*/ 337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9" h="522">
                    <a:moveTo>
                      <a:pt x="16" y="394"/>
                    </a:moveTo>
                    <a:cubicBezTo>
                      <a:pt x="65" y="394"/>
                      <a:pt x="88" y="405"/>
                      <a:pt x="111" y="413"/>
                    </a:cubicBezTo>
                    <a:cubicBezTo>
                      <a:pt x="117" y="415"/>
                      <a:pt x="122" y="416"/>
                      <a:pt x="129" y="414"/>
                    </a:cubicBezTo>
                    <a:cubicBezTo>
                      <a:pt x="157" y="407"/>
                      <a:pt x="205" y="394"/>
                      <a:pt x="254" y="394"/>
                    </a:cubicBezTo>
                    <a:cubicBezTo>
                      <a:pt x="304" y="394"/>
                      <a:pt x="352" y="407"/>
                      <a:pt x="380" y="414"/>
                    </a:cubicBezTo>
                    <a:cubicBezTo>
                      <a:pt x="387" y="416"/>
                      <a:pt x="392" y="415"/>
                      <a:pt x="398" y="413"/>
                    </a:cubicBezTo>
                    <a:cubicBezTo>
                      <a:pt x="421" y="405"/>
                      <a:pt x="444" y="394"/>
                      <a:pt x="493" y="394"/>
                    </a:cubicBezTo>
                    <a:cubicBezTo>
                      <a:pt x="501" y="394"/>
                      <a:pt x="509" y="402"/>
                      <a:pt x="509" y="410"/>
                    </a:cubicBezTo>
                    <a:cubicBezTo>
                      <a:pt x="509" y="432"/>
                      <a:pt x="509" y="432"/>
                      <a:pt x="509" y="432"/>
                    </a:cubicBezTo>
                    <a:cubicBezTo>
                      <a:pt x="509" y="492"/>
                      <a:pt x="366" y="522"/>
                      <a:pt x="254" y="522"/>
                    </a:cubicBezTo>
                    <a:cubicBezTo>
                      <a:pt x="143" y="522"/>
                      <a:pt x="0" y="492"/>
                      <a:pt x="0" y="432"/>
                    </a:cubicBezTo>
                    <a:cubicBezTo>
                      <a:pt x="0" y="410"/>
                      <a:pt x="0" y="410"/>
                      <a:pt x="0" y="410"/>
                    </a:cubicBezTo>
                    <a:cubicBezTo>
                      <a:pt x="0" y="401"/>
                      <a:pt x="7" y="394"/>
                      <a:pt x="16" y="394"/>
                    </a:cubicBezTo>
                    <a:close/>
                    <a:moveTo>
                      <a:pt x="385" y="337"/>
                    </a:moveTo>
                    <a:cubicBezTo>
                      <a:pt x="378" y="336"/>
                      <a:pt x="373" y="333"/>
                      <a:pt x="366" y="334"/>
                    </a:cubicBezTo>
                    <a:cubicBezTo>
                      <a:pt x="338" y="341"/>
                      <a:pt x="305" y="356"/>
                      <a:pt x="254" y="356"/>
                    </a:cubicBezTo>
                    <a:cubicBezTo>
                      <a:pt x="204" y="356"/>
                      <a:pt x="171" y="341"/>
                      <a:pt x="142" y="334"/>
                    </a:cubicBezTo>
                    <a:cubicBezTo>
                      <a:pt x="136" y="333"/>
                      <a:pt x="131" y="336"/>
                      <a:pt x="124" y="337"/>
                    </a:cubicBezTo>
                    <a:cubicBezTo>
                      <a:pt x="107" y="338"/>
                      <a:pt x="84" y="323"/>
                      <a:pt x="83" y="305"/>
                    </a:cubicBezTo>
                    <a:cubicBezTo>
                      <a:pt x="70" y="80"/>
                      <a:pt x="70" y="80"/>
                      <a:pt x="70" y="80"/>
                    </a:cubicBezTo>
                    <a:cubicBezTo>
                      <a:pt x="68" y="36"/>
                      <a:pt x="106" y="0"/>
                      <a:pt x="150" y="0"/>
                    </a:cubicBezTo>
                    <a:cubicBezTo>
                      <a:pt x="171" y="0"/>
                      <a:pt x="184" y="7"/>
                      <a:pt x="199" y="7"/>
                    </a:cubicBezTo>
                    <a:cubicBezTo>
                      <a:pt x="214" y="7"/>
                      <a:pt x="233" y="0"/>
                      <a:pt x="254" y="0"/>
                    </a:cubicBezTo>
                    <a:cubicBezTo>
                      <a:pt x="276" y="0"/>
                      <a:pt x="295" y="7"/>
                      <a:pt x="310" y="7"/>
                    </a:cubicBezTo>
                    <a:cubicBezTo>
                      <a:pt x="325" y="7"/>
                      <a:pt x="338" y="0"/>
                      <a:pt x="359" y="0"/>
                    </a:cubicBezTo>
                    <a:cubicBezTo>
                      <a:pt x="403" y="0"/>
                      <a:pt x="439" y="36"/>
                      <a:pt x="439" y="80"/>
                    </a:cubicBezTo>
                    <a:cubicBezTo>
                      <a:pt x="439" y="155"/>
                      <a:pt x="426" y="230"/>
                      <a:pt x="426" y="305"/>
                    </a:cubicBezTo>
                    <a:cubicBezTo>
                      <a:pt x="426" y="323"/>
                      <a:pt x="402" y="338"/>
                      <a:pt x="385" y="33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2" name="Freeform 22"/>
              <p:cNvSpPr>
                <a:spLocks noEditPoints="1"/>
              </p:cNvSpPr>
              <p:nvPr/>
            </p:nvSpPr>
            <p:spPr bwMode="auto">
              <a:xfrm>
                <a:off x="6548410" y="5257562"/>
                <a:ext cx="538723" cy="570176"/>
              </a:xfrm>
              <a:custGeom>
                <a:avLst/>
                <a:gdLst>
                  <a:gd name="T0" fmla="*/ 100 w 623"/>
                  <a:gd name="T1" fmla="*/ 153 h 660"/>
                  <a:gd name="T2" fmla="*/ 73 w 623"/>
                  <a:gd name="T3" fmla="*/ 183 h 660"/>
                  <a:gd name="T4" fmla="*/ 43 w 623"/>
                  <a:gd name="T5" fmla="*/ 156 h 660"/>
                  <a:gd name="T6" fmla="*/ 30 w 623"/>
                  <a:gd name="T7" fmla="*/ 45 h 660"/>
                  <a:gd name="T8" fmla="*/ 94 w 623"/>
                  <a:gd name="T9" fmla="*/ 41 h 660"/>
                  <a:gd name="T10" fmla="*/ 100 w 623"/>
                  <a:gd name="T11" fmla="*/ 153 h 660"/>
                  <a:gd name="T12" fmla="*/ 76 w 623"/>
                  <a:gd name="T13" fmla="*/ 502 h 660"/>
                  <a:gd name="T14" fmla="*/ 57 w 623"/>
                  <a:gd name="T15" fmla="*/ 521 h 660"/>
                  <a:gd name="T16" fmla="*/ 38 w 623"/>
                  <a:gd name="T17" fmla="*/ 502 h 660"/>
                  <a:gd name="T18" fmla="*/ 38 w 623"/>
                  <a:gd name="T19" fmla="*/ 487 h 660"/>
                  <a:gd name="T20" fmla="*/ 78 w 623"/>
                  <a:gd name="T21" fmla="*/ 440 h 660"/>
                  <a:gd name="T22" fmla="*/ 289 w 623"/>
                  <a:gd name="T23" fmla="*/ 406 h 660"/>
                  <a:gd name="T24" fmla="*/ 334 w 623"/>
                  <a:gd name="T25" fmla="*/ 406 h 660"/>
                  <a:gd name="T26" fmla="*/ 545 w 623"/>
                  <a:gd name="T27" fmla="*/ 440 h 660"/>
                  <a:gd name="T28" fmla="*/ 585 w 623"/>
                  <a:gd name="T29" fmla="*/ 487 h 660"/>
                  <a:gd name="T30" fmla="*/ 585 w 623"/>
                  <a:gd name="T31" fmla="*/ 502 h 660"/>
                  <a:gd name="T32" fmla="*/ 566 w 623"/>
                  <a:gd name="T33" fmla="*/ 521 h 660"/>
                  <a:gd name="T34" fmla="*/ 547 w 623"/>
                  <a:gd name="T35" fmla="*/ 502 h 660"/>
                  <a:gd name="T36" fmla="*/ 547 w 623"/>
                  <a:gd name="T37" fmla="*/ 490 h 660"/>
                  <a:gd name="T38" fmla="*/ 538 w 623"/>
                  <a:gd name="T39" fmla="*/ 481 h 660"/>
                  <a:gd name="T40" fmla="*/ 341 w 623"/>
                  <a:gd name="T41" fmla="*/ 468 h 660"/>
                  <a:gd name="T42" fmla="*/ 334 w 623"/>
                  <a:gd name="T43" fmla="*/ 470 h 660"/>
                  <a:gd name="T44" fmla="*/ 331 w 623"/>
                  <a:gd name="T45" fmla="*/ 477 h 660"/>
                  <a:gd name="T46" fmla="*/ 331 w 623"/>
                  <a:gd name="T47" fmla="*/ 502 h 660"/>
                  <a:gd name="T48" fmla="*/ 311 w 623"/>
                  <a:gd name="T49" fmla="*/ 521 h 660"/>
                  <a:gd name="T50" fmla="*/ 292 w 623"/>
                  <a:gd name="T51" fmla="*/ 502 h 660"/>
                  <a:gd name="T52" fmla="*/ 292 w 623"/>
                  <a:gd name="T53" fmla="*/ 477 h 660"/>
                  <a:gd name="T54" fmla="*/ 289 w 623"/>
                  <a:gd name="T55" fmla="*/ 470 h 660"/>
                  <a:gd name="T56" fmla="*/ 282 w 623"/>
                  <a:gd name="T57" fmla="*/ 468 h 660"/>
                  <a:gd name="T58" fmla="*/ 85 w 623"/>
                  <a:gd name="T59" fmla="*/ 481 h 660"/>
                  <a:gd name="T60" fmla="*/ 76 w 623"/>
                  <a:gd name="T61" fmla="*/ 490 h 660"/>
                  <a:gd name="T62" fmla="*/ 76 w 623"/>
                  <a:gd name="T63" fmla="*/ 502 h 660"/>
                  <a:gd name="T64" fmla="*/ 566 w 623"/>
                  <a:gd name="T65" fmla="*/ 545 h 660"/>
                  <a:gd name="T66" fmla="*/ 623 w 623"/>
                  <a:gd name="T67" fmla="*/ 602 h 660"/>
                  <a:gd name="T68" fmla="*/ 566 w 623"/>
                  <a:gd name="T69" fmla="*/ 660 h 660"/>
                  <a:gd name="T70" fmla="*/ 509 w 623"/>
                  <a:gd name="T71" fmla="*/ 602 h 660"/>
                  <a:gd name="T72" fmla="*/ 566 w 623"/>
                  <a:gd name="T73" fmla="*/ 545 h 660"/>
                  <a:gd name="T74" fmla="*/ 57 w 623"/>
                  <a:gd name="T75" fmla="*/ 545 h 660"/>
                  <a:gd name="T76" fmla="*/ 114 w 623"/>
                  <a:gd name="T77" fmla="*/ 602 h 660"/>
                  <a:gd name="T78" fmla="*/ 57 w 623"/>
                  <a:gd name="T79" fmla="*/ 660 h 660"/>
                  <a:gd name="T80" fmla="*/ 0 w 623"/>
                  <a:gd name="T81" fmla="*/ 602 h 660"/>
                  <a:gd name="T82" fmla="*/ 57 w 623"/>
                  <a:gd name="T83" fmla="*/ 545 h 660"/>
                  <a:gd name="T84" fmla="*/ 311 w 623"/>
                  <a:gd name="T85" fmla="*/ 545 h 660"/>
                  <a:gd name="T86" fmla="*/ 369 w 623"/>
                  <a:gd name="T87" fmla="*/ 602 h 660"/>
                  <a:gd name="T88" fmla="*/ 311 w 623"/>
                  <a:gd name="T89" fmla="*/ 660 h 660"/>
                  <a:gd name="T90" fmla="*/ 254 w 623"/>
                  <a:gd name="T91" fmla="*/ 602 h 660"/>
                  <a:gd name="T92" fmla="*/ 311 w 623"/>
                  <a:gd name="T93" fmla="*/ 545 h 660"/>
                  <a:gd name="T94" fmla="*/ 580 w 623"/>
                  <a:gd name="T95" fmla="*/ 156 h 660"/>
                  <a:gd name="T96" fmla="*/ 550 w 623"/>
                  <a:gd name="T97" fmla="*/ 183 h 660"/>
                  <a:gd name="T98" fmla="*/ 523 w 623"/>
                  <a:gd name="T99" fmla="*/ 153 h 660"/>
                  <a:gd name="T100" fmla="*/ 529 w 623"/>
                  <a:gd name="T101" fmla="*/ 41 h 660"/>
                  <a:gd name="T102" fmla="*/ 593 w 623"/>
                  <a:gd name="T103" fmla="*/ 45 h 660"/>
                  <a:gd name="T104" fmla="*/ 580 w 623"/>
                  <a:gd name="T105" fmla="*/ 156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3" h="660">
                    <a:moveTo>
                      <a:pt x="100" y="153"/>
                    </a:moveTo>
                    <a:cubicBezTo>
                      <a:pt x="101" y="169"/>
                      <a:pt x="89" y="182"/>
                      <a:pt x="73" y="183"/>
                    </a:cubicBezTo>
                    <a:cubicBezTo>
                      <a:pt x="57" y="184"/>
                      <a:pt x="44" y="172"/>
                      <a:pt x="43" y="156"/>
                    </a:cubicBezTo>
                    <a:cubicBezTo>
                      <a:pt x="30" y="45"/>
                      <a:pt x="30" y="45"/>
                      <a:pt x="30" y="45"/>
                    </a:cubicBezTo>
                    <a:cubicBezTo>
                      <a:pt x="29" y="12"/>
                      <a:pt x="91" y="0"/>
                      <a:pt x="94" y="41"/>
                    </a:cubicBezTo>
                    <a:cubicBezTo>
                      <a:pt x="100" y="153"/>
                      <a:pt x="100" y="153"/>
                      <a:pt x="100" y="153"/>
                    </a:cubicBezTo>
                    <a:close/>
                    <a:moveTo>
                      <a:pt x="76" y="502"/>
                    </a:moveTo>
                    <a:cubicBezTo>
                      <a:pt x="76" y="513"/>
                      <a:pt x="68" y="521"/>
                      <a:pt x="57" y="521"/>
                    </a:cubicBezTo>
                    <a:cubicBezTo>
                      <a:pt x="47" y="521"/>
                      <a:pt x="38" y="513"/>
                      <a:pt x="38" y="502"/>
                    </a:cubicBezTo>
                    <a:cubicBezTo>
                      <a:pt x="38" y="487"/>
                      <a:pt x="38" y="487"/>
                      <a:pt x="38" y="487"/>
                    </a:cubicBezTo>
                    <a:cubicBezTo>
                      <a:pt x="38" y="464"/>
                      <a:pt x="55" y="444"/>
                      <a:pt x="78" y="440"/>
                    </a:cubicBezTo>
                    <a:cubicBezTo>
                      <a:pt x="289" y="406"/>
                      <a:pt x="289" y="406"/>
                      <a:pt x="289" y="406"/>
                    </a:cubicBezTo>
                    <a:cubicBezTo>
                      <a:pt x="304" y="406"/>
                      <a:pt x="319" y="406"/>
                      <a:pt x="334" y="406"/>
                    </a:cubicBezTo>
                    <a:cubicBezTo>
                      <a:pt x="545" y="440"/>
                      <a:pt x="545" y="440"/>
                      <a:pt x="545" y="440"/>
                    </a:cubicBezTo>
                    <a:cubicBezTo>
                      <a:pt x="568" y="444"/>
                      <a:pt x="585" y="464"/>
                      <a:pt x="585" y="487"/>
                    </a:cubicBezTo>
                    <a:cubicBezTo>
                      <a:pt x="585" y="502"/>
                      <a:pt x="585" y="502"/>
                      <a:pt x="585" y="502"/>
                    </a:cubicBezTo>
                    <a:cubicBezTo>
                      <a:pt x="585" y="513"/>
                      <a:pt x="576" y="521"/>
                      <a:pt x="566" y="521"/>
                    </a:cubicBezTo>
                    <a:cubicBezTo>
                      <a:pt x="555" y="521"/>
                      <a:pt x="547" y="513"/>
                      <a:pt x="547" y="502"/>
                    </a:cubicBezTo>
                    <a:cubicBezTo>
                      <a:pt x="547" y="498"/>
                      <a:pt x="547" y="494"/>
                      <a:pt x="547" y="490"/>
                    </a:cubicBezTo>
                    <a:cubicBezTo>
                      <a:pt x="547" y="485"/>
                      <a:pt x="543" y="481"/>
                      <a:pt x="538" y="481"/>
                    </a:cubicBezTo>
                    <a:cubicBezTo>
                      <a:pt x="341" y="468"/>
                      <a:pt x="341" y="468"/>
                      <a:pt x="341" y="468"/>
                    </a:cubicBezTo>
                    <a:cubicBezTo>
                      <a:pt x="338" y="468"/>
                      <a:pt x="336" y="468"/>
                      <a:pt x="334" y="470"/>
                    </a:cubicBezTo>
                    <a:cubicBezTo>
                      <a:pt x="332" y="472"/>
                      <a:pt x="331" y="475"/>
                      <a:pt x="331" y="477"/>
                    </a:cubicBezTo>
                    <a:cubicBezTo>
                      <a:pt x="331" y="502"/>
                      <a:pt x="331" y="502"/>
                      <a:pt x="331" y="502"/>
                    </a:cubicBezTo>
                    <a:cubicBezTo>
                      <a:pt x="331" y="513"/>
                      <a:pt x="322" y="521"/>
                      <a:pt x="311" y="521"/>
                    </a:cubicBezTo>
                    <a:cubicBezTo>
                      <a:pt x="301" y="521"/>
                      <a:pt x="292" y="513"/>
                      <a:pt x="292" y="502"/>
                    </a:cubicBezTo>
                    <a:cubicBezTo>
                      <a:pt x="292" y="477"/>
                      <a:pt x="292" y="477"/>
                      <a:pt x="292" y="477"/>
                    </a:cubicBezTo>
                    <a:cubicBezTo>
                      <a:pt x="292" y="475"/>
                      <a:pt x="291" y="472"/>
                      <a:pt x="289" y="470"/>
                    </a:cubicBezTo>
                    <a:cubicBezTo>
                      <a:pt x="287" y="468"/>
                      <a:pt x="285" y="468"/>
                      <a:pt x="282" y="468"/>
                    </a:cubicBezTo>
                    <a:cubicBezTo>
                      <a:pt x="85" y="481"/>
                      <a:pt x="85" y="481"/>
                      <a:pt x="85" y="481"/>
                    </a:cubicBezTo>
                    <a:cubicBezTo>
                      <a:pt x="80" y="481"/>
                      <a:pt x="76" y="485"/>
                      <a:pt x="76" y="490"/>
                    </a:cubicBezTo>
                    <a:cubicBezTo>
                      <a:pt x="76" y="502"/>
                      <a:pt x="76" y="502"/>
                      <a:pt x="76" y="502"/>
                    </a:cubicBezTo>
                    <a:close/>
                    <a:moveTo>
                      <a:pt x="566" y="545"/>
                    </a:moveTo>
                    <a:cubicBezTo>
                      <a:pt x="597" y="545"/>
                      <a:pt x="623" y="571"/>
                      <a:pt x="623" y="602"/>
                    </a:cubicBezTo>
                    <a:cubicBezTo>
                      <a:pt x="623" y="634"/>
                      <a:pt x="597" y="660"/>
                      <a:pt x="566" y="660"/>
                    </a:cubicBezTo>
                    <a:cubicBezTo>
                      <a:pt x="534" y="660"/>
                      <a:pt x="509" y="634"/>
                      <a:pt x="509" y="602"/>
                    </a:cubicBezTo>
                    <a:cubicBezTo>
                      <a:pt x="509" y="571"/>
                      <a:pt x="534" y="545"/>
                      <a:pt x="566" y="545"/>
                    </a:cubicBezTo>
                    <a:close/>
                    <a:moveTo>
                      <a:pt x="57" y="545"/>
                    </a:moveTo>
                    <a:cubicBezTo>
                      <a:pt x="89" y="545"/>
                      <a:pt x="114" y="571"/>
                      <a:pt x="114" y="602"/>
                    </a:cubicBezTo>
                    <a:cubicBezTo>
                      <a:pt x="114" y="634"/>
                      <a:pt x="89" y="660"/>
                      <a:pt x="57" y="660"/>
                    </a:cubicBezTo>
                    <a:cubicBezTo>
                      <a:pt x="26" y="660"/>
                      <a:pt x="0" y="634"/>
                      <a:pt x="0" y="602"/>
                    </a:cubicBezTo>
                    <a:cubicBezTo>
                      <a:pt x="0" y="571"/>
                      <a:pt x="26" y="545"/>
                      <a:pt x="57" y="545"/>
                    </a:cubicBezTo>
                    <a:close/>
                    <a:moveTo>
                      <a:pt x="311" y="545"/>
                    </a:moveTo>
                    <a:cubicBezTo>
                      <a:pt x="343" y="545"/>
                      <a:pt x="369" y="571"/>
                      <a:pt x="369" y="602"/>
                    </a:cubicBezTo>
                    <a:cubicBezTo>
                      <a:pt x="369" y="634"/>
                      <a:pt x="343" y="660"/>
                      <a:pt x="311" y="660"/>
                    </a:cubicBezTo>
                    <a:cubicBezTo>
                      <a:pt x="280" y="660"/>
                      <a:pt x="254" y="634"/>
                      <a:pt x="254" y="602"/>
                    </a:cubicBezTo>
                    <a:cubicBezTo>
                      <a:pt x="254" y="571"/>
                      <a:pt x="280" y="545"/>
                      <a:pt x="311" y="545"/>
                    </a:cubicBezTo>
                    <a:close/>
                    <a:moveTo>
                      <a:pt x="580" y="156"/>
                    </a:moveTo>
                    <a:cubicBezTo>
                      <a:pt x="579" y="172"/>
                      <a:pt x="566" y="184"/>
                      <a:pt x="550" y="183"/>
                    </a:cubicBezTo>
                    <a:cubicBezTo>
                      <a:pt x="534" y="182"/>
                      <a:pt x="522" y="169"/>
                      <a:pt x="523" y="153"/>
                    </a:cubicBezTo>
                    <a:cubicBezTo>
                      <a:pt x="529" y="41"/>
                      <a:pt x="529" y="41"/>
                      <a:pt x="529" y="41"/>
                    </a:cubicBezTo>
                    <a:cubicBezTo>
                      <a:pt x="532" y="0"/>
                      <a:pt x="594" y="12"/>
                      <a:pt x="593" y="45"/>
                    </a:cubicBezTo>
                    <a:cubicBezTo>
                      <a:pt x="580" y="156"/>
                      <a:pt x="580" y="156"/>
                      <a:pt x="580" y="15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grpSp>
        <p:nvGrpSpPr>
          <p:cNvPr id="113" name="组合 112"/>
          <p:cNvGrpSpPr/>
          <p:nvPr/>
        </p:nvGrpSpPr>
        <p:grpSpPr>
          <a:xfrm>
            <a:off x="8113101" y="4457346"/>
            <a:ext cx="3213757" cy="847427"/>
            <a:chOff x="8215313" y="4660900"/>
            <a:chExt cx="3214687" cy="847672"/>
          </a:xfrm>
        </p:grpSpPr>
        <p:sp>
          <p:nvSpPr>
            <p:cNvPr id="114" name="矩形 113"/>
            <p:cNvSpPr/>
            <p:nvPr/>
          </p:nvSpPr>
          <p:spPr>
            <a:xfrm>
              <a:off x="8215313" y="5016500"/>
              <a:ext cx="3214687" cy="492072"/>
            </a:xfrm>
            <a:prstGeom prst="rect">
              <a:avLst/>
            </a:prstGeom>
            <a:noFill/>
          </p:spPr>
          <p:txBody>
            <a:bodyPr>
              <a:spAutoFit/>
            </a:bodyPr>
            <a:lstStyle/>
            <a:p>
              <a:pPr>
                <a:lnSpc>
                  <a:spcPct val="130000"/>
                </a:lnSpc>
                <a:defRPr/>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115" name="文本框 114"/>
            <p:cNvSpPr txBox="1"/>
            <p:nvPr/>
          </p:nvSpPr>
          <p:spPr>
            <a:xfrm>
              <a:off x="8215313" y="4660900"/>
              <a:ext cx="2268537"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grpSp>
      <p:grpSp>
        <p:nvGrpSpPr>
          <p:cNvPr id="116" name="组合 115"/>
          <p:cNvGrpSpPr/>
          <p:nvPr/>
        </p:nvGrpSpPr>
        <p:grpSpPr>
          <a:xfrm>
            <a:off x="7403693" y="3209931"/>
            <a:ext cx="549116" cy="636404"/>
            <a:chOff x="7505700" y="3413125"/>
            <a:chExt cx="549275" cy="636588"/>
          </a:xfrm>
          <a:solidFill>
            <a:srgbClr val="123C55"/>
          </a:solidFill>
          <a:effectLst>
            <a:outerShdw blurRad="279400" dist="279400" dir="5400000" algn="ctr" rotWithShape="0">
              <a:srgbClr val="000000">
                <a:alpha val="43137"/>
              </a:srgbClr>
            </a:outerShdw>
          </a:effectLst>
        </p:grpSpPr>
        <p:sp>
          <p:nvSpPr>
            <p:cNvPr id="117" name="六边形 116"/>
            <p:cNvSpPr/>
            <p:nvPr/>
          </p:nvSpPr>
          <p:spPr>
            <a:xfrm rot="16200000">
              <a:off x="7462044" y="3456781"/>
              <a:ext cx="636588" cy="549275"/>
            </a:xfrm>
            <a:prstGeom prst="hexagon">
              <a:avLst/>
            </a:prstGeom>
            <a:gradFill>
              <a:gsLst>
                <a:gs pos="0">
                  <a:srgbClr val="C00000"/>
                </a:gs>
                <a:gs pos="100000">
                  <a:srgbClr val="FF0000"/>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118" name="组合 117"/>
            <p:cNvGrpSpPr/>
            <p:nvPr/>
          </p:nvGrpSpPr>
          <p:grpSpPr>
            <a:xfrm>
              <a:off x="7600567" y="3551168"/>
              <a:ext cx="359692" cy="361578"/>
              <a:chOff x="6469046" y="3702469"/>
              <a:chExt cx="697452" cy="701109"/>
            </a:xfrm>
            <a:grpFill/>
          </p:grpSpPr>
          <p:sp>
            <p:nvSpPr>
              <p:cNvPr id="119" name="Freeform 5"/>
              <p:cNvSpPr>
                <a:spLocks noEditPoints="1"/>
              </p:cNvSpPr>
              <p:nvPr/>
            </p:nvSpPr>
            <p:spPr bwMode="auto">
              <a:xfrm>
                <a:off x="6469046" y="3702469"/>
                <a:ext cx="613698" cy="603458"/>
              </a:xfrm>
              <a:custGeom>
                <a:avLst/>
                <a:gdLst>
                  <a:gd name="T0" fmla="*/ 54 w 710"/>
                  <a:gd name="T1" fmla="*/ 87 h 698"/>
                  <a:gd name="T2" fmla="*/ 114 w 710"/>
                  <a:gd name="T3" fmla="*/ 87 h 698"/>
                  <a:gd name="T4" fmla="*/ 114 w 710"/>
                  <a:gd name="T5" fmla="*/ 33 h 698"/>
                  <a:gd name="T6" fmla="*/ 146 w 710"/>
                  <a:gd name="T7" fmla="*/ 1 h 698"/>
                  <a:gd name="T8" fmla="*/ 178 w 710"/>
                  <a:gd name="T9" fmla="*/ 33 h 698"/>
                  <a:gd name="T10" fmla="*/ 178 w 710"/>
                  <a:gd name="T11" fmla="*/ 169 h 698"/>
                  <a:gd name="T12" fmla="*/ 146 w 710"/>
                  <a:gd name="T13" fmla="*/ 201 h 698"/>
                  <a:gd name="T14" fmla="*/ 114 w 710"/>
                  <a:gd name="T15" fmla="*/ 169 h 698"/>
                  <a:gd name="T16" fmla="*/ 114 w 710"/>
                  <a:gd name="T17" fmla="*/ 144 h 698"/>
                  <a:gd name="T18" fmla="*/ 57 w 710"/>
                  <a:gd name="T19" fmla="*/ 144 h 698"/>
                  <a:gd name="T20" fmla="*/ 57 w 710"/>
                  <a:gd name="T21" fmla="*/ 262 h 698"/>
                  <a:gd name="T22" fmla="*/ 653 w 710"/>
                  <a:gd name="T23" fmla="*/ 262 h 698"/>
                  <a:gd name="T24" fmla="*/ 653 w 710"/>
                  <a:gd name="T25" fmla="*/ 144 h 698"/>
                  <a:gd name="T26" fmla="*/ 591 w 710"/>
                  <a:gd name="T27" fmla="*/ 144 h 698"/>
                  <a:gd name="T28" fmla="*/ 591 w 710"/>
                  <a:gd name="T29" fmla="*/ 87 h 698"/>
                  <a:gd name="T30" fmla="*/ 656 w 710"/>
                  <a:gd name="T31" fmla="*/ 87 h 698"/>
                  <a:gd name="T32" fmla="*/ 710 w 710"/>
                  <a:gd name="T33" fmla="*/ 141 h 698"/>
                  <a:gd name="T34" fmla="*/ 710 w 710"/>
                  <a:gd name="T35" fmla="*/ 412 h 698"/>
                  <a:gd name="T36" fmla="*/ 653 w 710"/>
                  <a:gd name="T37" fmla="*/ 393 h 698"/>
                  <a:gd name="T38" fmla="*/ 653 w 710"/>
                  <a:gd name="T39" fmla="*/ 300 h 698"/>
                  <a:gd name="T40" fmla="*/ 57 w 710"/>
                  <a:gd name="T41" fmla="*/ 300 h 698"/>
                  <a:gd name="T42" fmla="*/ 57 w 710"/>
                  <a:gd name="T43" fmla="*/ 641 h 698"/>
                  <a:gd name="T44" fmla="*/ 386 w 710"/>
                  <a:gd name="T45" fmla="*/ 641 h 698"/>
                  <a:gd name="T46" fmla="*/ 401 w 710"/>
                  <a:gd name="T47" fmla="*/ 698 h 698"/>
                  <a:gd name="T48" fmla="*/ 54 w 710"/>
                  <a:gd name="T49" fmla="*/ 698 h 698"/>
                  <a:gd name="T50" fmla="*/ 16 w 710"/>
                  <a:gd name="T51" fmla="*/ 682 h 698"/>
                  <a:gd name="T52" fmla="*/ 0 w 710"/>
                  <a:gd name="T53" fmla="*/ 644 h 698"/>
                  <a:gd name="T54" fmla="*/ 0 w 710"/>
                  <a:gd name="T55" fmla="*/ 141 h 698"/>
                  <a:gd name="T56" fmla="*/ 54 w 710"/>
                  <a:gd name="T57" fmla="*/ 87 h 698"/>
                  <a:gd name="T58" fmla="*/ 365 w 710"/>
                  <a:gd name="T59" fmla="*/ 169 h 698"/>
                  <a:gd name="T60" fmla="*/ 334 w 710"/>
                  <a:gd name="T61" fmla="*/ 201 h 698"/>
                  <a:gd name="T62" fmla="*/ 302 w 710"/>
                  <a:gd name="T63" fmla="*/ 169 h 698"/>
                  <a:gd name="T64" fmla="*/ 302 w 710"/>
                  <a:gd name="T65" fmla="*/ 144 h 698"/>
                  <a:gd name="T66" fmla="*/ 216 w 710"/>
                  <a:gd name="T67" fmla="*/ 144 h 698"/>
                  <a:gd name="T68" fmla="*/ 216 w 710"/>
                  <a:gd name="T69" fmla="*/ 87 h 698"/>
                  <a:gd name="T70" fmla="*/ 302 w 710"/>
                  <a:gd name="T71" fmla="*/ 87 h 698"/>
                  <a:gd name="T72" fmla="*/ 302 w 710"/>
                  <a:gd name="T73" fmla="*/ 32 h 698"/>
                  <a:gd name="T74" fmla="*/ 334 w 710"/>
                  <a:gd name="T75" fmla="*/ 0 h 698"/>
                  <a:gd name="T76" fmla="*/ 365 w 710"/>
                  <a:gd name="T77" fmla="*/ 32 h 698"/>
                  <a:gd name="T78" fmla="*/ 365 w 710"/>
                  <a:gd name="T79" fmla="*/ 169 h 698"/>
                  <a:gd name="T80" fmla="*/ 553 w 710"/>
                  <a:gd name="T81" fmla="*/ 169 h 698"/>
                  <a:gd name="T82" fmla="*/ 521 w 710"/>
                  <a:gd name="T83" fmla="*/ 201 h 698"/>
                  <a:gd name="T84" fmla="*/ 489 w 710"/>
                  <a:gd name="T85" fmla="*/ 169 h 698"/>
                  <a:gd name="T86" fmla="*/ 489 w 710"/>
                  <a:gd name="T87" fmla="*/ 144 h 698"/>
                  <a:gd name="T88" fmla="*/ 403 w 710"/>
                  <a:gd name="T89" fmla="*/ 144 h 698"/>
                  <a:gd name="T90" fmla="*/ 403 w 710"/>
                  <a:gd name="T91" fmla="*/ 87 h 698"/>
                  <a:gd name="T92" fmla="*/ 489 w 710"/>
                  <a:gd name="T93" fmla="*/ 87 h 698"/>
                  <a:gd name="T94" fmla="*/ 489 w 710"/>
                  <a:gd name="T95" fmla="*/ 33 h 698"/>
                  <a:gd name="T96" fmla="*/ 521 w 710"/>
                  <a:gd name="T97" fmla="*/ 1 h 698"/>
                  <a:gd name="T98" fmla="*/ 553 w 710"/>
                  <a:gd name="T99" fmla="*/ 33 h 698"/>
                  <a:gd name="T100" fmla="*/ 553 w 710"/>
                  <a:gd name="T101" fmla="*/ 16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0" h="698">
                    <a:moveTo>
                      <a:pt x="54" y="87"/>
                    </a:moveTo>
                    <a:cubicBezTo>
                      <a:pt x="114" y="87"/>
                      <a:pt x="114" y="87"/>
                      <a:pt x="114" y="87"/>
                    </a:cubicBezTo>
                    <a:cubicBezTo>
                      <a:pt x="114" y="33"/>
                      <a:pt x="114" y="33"/>
                      <a:pt x="114" y="33"/>
                    </a:cubicBezTo>
                    <a:cubicBezTo>
                      <a:pt x="114" y="15"/>
                      <a:pt x="128" y="1"/>
                      <a:pt x="146" y="1"/>
                    </a:cubicBezTo>
                    <a:cubicBezTo>
                      <a:pt x="164" y="1"/>
                      <a:pt x="178" y="15"/>
                      <a:pt x="178" y="33"/>
                    </a:cubicBezTo>
                    <a:cubicBezTo>
                      <a:pt x="178" y="169"/>
                      <a:pt x="178" y="169"/>
                      <a:pt x="178" y="169"/>
                    </a:cubicBezTo>
                    <a:cubicBezTo>
                      <a:pt x="178" y="187"/>
                      <a:pt x="164" y="201"/>
                      <a:pt x="146" y="201"/>
                    </a:cubicBezTo>
                    <a:cubicBezTo>
                      <a:pt x="128" y="201"/>
                      <a:pt x="114" y="187"/>
                      <a:pt x="114" y="169"/>
                    </a:cubicBezTo>
                    <a:cubicBezTo>
                      <a:pt x="114" y="144"/>
                      <a:pt x="114" y="144"/>
                      <a:pt x="114" y="144"/>
                    </a:cubicBezTo>
                    <a:cubicBezTo>
                      <a:pt x="57" y="144"/>
                      <a:pt x="57" y="144"/>
                      <a:pt x="57" y="144"/>
                    </a:cubicBezTo>
                    <a:cubicBezTo>
                      <a:pt x="57" y="262"/>
                      <a:pt x="57" y="262"/>
                      <a:pt x="57" y="262"/>
                    </a:cubicBezTo>
                    <a:cubicBezTo>
                      <a:pt x="653" y="262"/>
                      <a:pt x="653" y="262"/>
                      <a:pt x="653" y="262"/>
                    </a:cubicBezTo>
                    <a:cubicBezTo>
                      <a:pt x="653" y="144"/>
                      <a:pt x="653" y="144"/>
                      <a:pt x="653" y="144"/>
                    </a:cubicBezTo>
                    <a:cubicBezTo>
                      <a:pt x="591" y="144"/>
                      <a:pt x="591" y="144"/>
                      <a:pt x="591" y="144"/>
                    </a:cubicBezTo>
                    <a:cubicBezTo>
                      <a:pt x="591" y="87"/>
                      <a:pt x="591" y="87"/>
                      <a:pt x="591" y="87"/>
                    </a:cubicBezTo>
                    <a:cubicBezTo>
                      <a:pt x="656" y="87"/>
                      <a:pt x="656" y="87"/>
                      <a:pt x="656" y="87"/>
                    </a:cubicBezTo>
                    <a:cubicBezTo>
                      <a:pt x="686" y="87"/>
                      <a:pt x="710" y="111"/>
                      <a:pt x="710" y="141"/>
                    </a:cubicBezTo>
                    <a:cubicBezTo>
                      <a:pt x="710" y="412"/>
                      <a:pt x="710" y="412"/>
                      <a:pt x="710" y="412"/>
                    </a:cubicBezTo>
                    <a:cubicBezTo>
                      <a:pt x="692" y="403"/>
                      <a:pt x="673" y="396"/>
                      <a:pt x="653" y="393"/>
                    </a:cubicBezTo>
                    <a:cubicBezTo>
                      <a:pt x="653" y="300"/>
                      <a:pt x="653" y="300"/>
                      <a:pt x="653" y="300"/>
                    </a:cubicBezTo>
                    <a:cubicBezTo>
                      <a:pt x="57" y="300"/>
                      <a:pt x="57" y="300"/>
                      <a:pt x="57" y="300"/>
                    </a:cubicBezTo>
                    <a:cubicBezTo>
                      <a:pt x="57" y="641"/>
                      <a:pt x="57" y="641"/>
                      <a:pt x="57" y="641"/>
                    </a:cubicBezTo>
                    <a:cubicBezTo>
                      <a:pt x="386" y="641"/>
                      <a:pt x="386" y="641"/>
                      <a:pt x="386" y="641"/>
                    </a:cubicBezTo>
                    <a:cubicBezTo>
                      <a:pt x="388" y="661"/>
                      <a:pt x="393" y="680"/>
                      <a:pt x="401" y="698"/>
                    </a:cubicBezTo>
                    <a:cubicBezTo>
                      <a:pt x="54" y="698"/>
                      <a:pt x="54" y="698"/>
                      <a:pt x="54" y="698"/>
                    </a:cubicBezTo>
                    <a:cubicBezTo>
                      <a:pt x="39" y="698"/>
                      <a:pt x="26" y="692"/>
                      <a:pt x="16" y="682"/>
                    </a:cubicBezTo>
                    <a:cubicBezTo>
                      <a:pt x="6" y="673"/>
                      <a:pt x="0" y="659"/>
                      <a:pt x="0" y="644"/>
                    </a:cubicBezTo>
                    <a:cubicBezTo>
                      <a:pt x="0" y="141"/>
                      <a:pt x="0" y="141"/>
                      <a:pt x="0" y="141"/>
                    </a:cubicBezTo>
                    <a:cubicBezTo>
                      <a:pt x="0" y="111"/>
                      <a:pt x="24" y="87"/>
                      <a:pt x="54" y="87"/>
                    </a:cubicBezTo>
                    <a:close/>
                    <a:moveTo>
                      <a:pt x="365" y="169"/>
                    </a:moveTo>
                    <a:cubicBezTo>
                      <a:pt x="365" y="186"/>
                      <a:pt x="351" y="201"/>
                      <a:pt x="334" y="201"/>
                    </a:cubicBezTo>
                    <a:cubicBezTo>
                      <a:pt x="316" y="201"/>
                      <a:pt x="302" y="186"/>
                      <a:pt x="302" y="169"/>
                    </a:cubicBezTo>
                    <a:cubicBezTo>
                      <a:pt x="302" y="144"/>
                      <a:pt x="302" y="144"/>
                      <a:pt x="302" y="144"/>
                    </a:cubicBezTo>
                    <a:cubicBezTo>
                      <a:pt x="216" y="144"/>
                      <a:pt x="216" y="144"/>
                      <a:pt x="216" y="144"/>
                    </a:cubicBezTo>
                    <a:cubicBezTo>
                      <a:pt x="216" y="87"/>
                      <a:pt x="216" y="87"/>
                      <a:pt x="216" y="87"/>
                    </a:cubicBezTo>
                    <a:cubicBezTo>
                      <a:pt x="302" y="87"/>
                      <a:pt x="302" y="87"/>
                      <a:pt x="302" y="87"/>
                    </a:cubicBezTo>
                    <a:cubicBezTo>
                      <a:pt x="302" y="32"/>
                      <a:pt x="302" y="32"/>
                      <a:pt x="302" y="32"/>
                    </a:cubicBezTo>
                    <a:cubicBezTo>
                      <a:pt x="302" y="15"/>
                      <a:pt x="316" y="0"/>
                      <a:pt x="334" y="0"/>
                    </a:cubicBezTo>
                    <a:cubicBezTo>
                      <a:pt x="351" y="0"/>
                      <a:pt x="365" y="15"/>
                      <a:pt x="365" y="32"/>
                    </a:cubicBezTo>
                    <a:cubicBezTo>
                      <a:pt x="365" y="169"/>
                      <a:pt x="365" y="169"/>
                      <a:pt x="365" y="169"/>
                    </a:cubicBezTo>
                    <a:close/>
                    <a:moveTo>
                      <a:pt x="553" y="169"/>
                    </a:moveTo>
                    <a:cubicBezTo>
                      <a:pt x="553" y="187"/>
                      <a:pt x="539" y="201"/>
                      <a:pt x="521" y="201"/>
                    </a:cubicBezTo>
                    <a:cubicBezTo>
                      <a:pt x="503" y="201"/>
                      <a:pt x="489" y="187"/>
                      <a:pt x="489" y="169"/>
                    </a:cubicBezTo>
                    <a:cubicBezTo>
                      <a:pt x="489" y="144"/>
                      <a:pt x="489" y="144"/>
                      <a:pt x="489" y="144"/>
                    </a:cubicBezTo>
                    <a:cubicBezTo>
                      <a:pt x="403" y="144"/>
                      <a:pt x="403" y="144"/>
                      <a:pt x="403" y="144"/>
                    </a:cubicBezTo>
                    <a:cubicBezTo>
                      <a:pt x="403" y="87"/>
                      <a:pt x="403" y="87"/>
                      <a:pt x="403" y="87"/>
                    </a:cubicBezTo>
                    <a:cubicBezTo>
                      <a:pt x="489" y="87"/>
                      <a:pt x="489" y="87"/>
                      <a:pt x="489" y="87"/>
                    </a:cubicBezTo>
                    <a:cubicBezTo>
                      <a:pt x="489" y="33"/>
                      <a:pt x="489" y="33"/>
                      <a:pt x="489" y="33"/>
                    </a:cubicBezTo>
                    <a:cubicBezTo>
                      <a:pt x="489" y="15"/>
                      <a:pt x="503" y="1"/>
                      <a:pt x="521" y="1"/>
                    </a:cubicBezTo>
                    <a:cubicBezTo>
                      <a:pt x="539" y="1"/>
                      <a:pt x="553" y="15"/>
                      <a:pt x="553" y="33"/>
                    </a:cubicBezTo>
                    <a:cubicBezTo>
                      <a:pt x="553" y="169"/>
                      <a:pt x="553" y="169"/>
                      <a:pt x="553" y="16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0" name="Freeform 6"/>
              <p:cNvSpPr>
                <a:spLocks noEditPoints="1"/>
              </p:cNvSpPr>
              <p:nvPr/>
            </p:nvSpPr>
            <p:spPr bwMode="auto">
              <a:xfrm>
                <a:off x="6595224" y="4032725"/>
                <a:ext cx="362075" cy="153973"/>
              </a:xfrm>
              <a:custGeom>
                <a:avLst/>
                <a:gdLst>
                  <a:gd name="T0" fmla="*/ 17 w 419"/>
                  <a:gd name="T1" fmla="*/ 0 h 178"/>
                  <a:gd name="T2" fmla="*/ 84 w 419"/>
                  <a:gd name="T3" fmla="*/ 0 h 178"/>
                  <a:gd name="T4" fmla="*/ 102 w 419"/>
                  <a:gd name="T5" fmla="*/ 18 h 178"/>
                  <a:gd name="T6" fmla="*/ 102 w 419"/>
                  <a:gd name="T7" fmla="*/ 46 h 178"/>
                  <a:gd name="T8" fmla="*/ 84 w 419"/>
                  <a:gd name="T9" fmla="*/ 64 h 178"/>
                  <a:gd name="T10" fmla="*/ 17 w 419"/>
                  <a:gd name="T11" fmla="*/ 64 h 178"/>
                  <a:gd name="T12" fmla="*/ 0 w 419"/>
                  <a:gd name="T13" fmla="*/ 46 h 178"/>
                  <a:gd name="T14" fmla="*/ 0 w 419"/>
                  <a:gd name="T15" fmla="*/ 18 h 178"/>
                  <a:gd name="T16" fmla="*/ 17 w 419"/>
                  <a:gd name="T17" fmla="*/ 0 h 178"/>
                  <a:gd name="T18" fmla="*/ 175 w 419"/>
                  <a:gd name="T19" fmla="*/ 115 h 178"/>
                  <a:gd name="T20" fmla="*/ 245 w 419"/>
                  <a:gd name="T21" fmla="*/ 115 h 178"/>
                  <a:gd name="T22" fmla="*/ 261 w 419"/>
                  <a:gd name="T23" fmla="*/ 131 h 178"/>
                  <a:gd name="T24" fmla="*/ 261 w 419"/>
                  <a:gd name="T25" fmla="*/ 134 h 178"/>
                  <a:gd name="T26" fmla="*/ 245 w 419"/>
                  <a:gd name="T27" fmla="*/ 178 h 178"/>
                  <a:gd name="T28" fmla="*/ 245 w 419"/>
                  <a:gd name="T29" fmla="*/ 178 h 178"/>
                  <a:gd name="T30" fmla="*/ 175 w 419"/>
                  <a:gd name="T31" fmla="*/ 178 h 178"/>
                  <a:gd name="T32" fmla="*/ 159 w 419"/>
                  <a:gd name="T33" fmla="*/ 162 h 178"/>
                  <a:gd name="T34" fmla="*/ 159 w 419"/>
                  <a:gd name="T35" fmla="*/ 131 h 178"/>
                  <a:gd name="T36" fmla="*/ 175 w 419"/>
                  <a:gd name="T37" fmla="*/ 115 h 178"/>
                  <a:gd name="T38" fmla="*/ 16 w 419"/>
                  <a:gd name="T39" fmla="*/ 115 h 178"/>
                  <a:gd name="T40" fmla="*/ 86 w 419"/>
                  <a:gd name="T41" fmla="*/ 115 h 178"/>
                  <a:gd name="T42" fmla="*/ 102 w 419"/>
                  <a:gd name="T43" fmla="*/ 131 h 178"/>
                  <a:gd name="T44" fmla="*/ 102 w 419"/>
                  <a:gd name="T45" fmla="*/ 162 h 178"/>
                  <a:gd name="T46" fmla="*/ 86 w 419"/>
                  <a:gd name="T47" fmla="*/ 178 h 178"/>
                  <a:gd name="T48" fmla="*/ 16 w 419"/>
                  <a:gd name="T49" fmla="*/ 178 h 178"/>
                  <a:gd name="T50" fmla="*/ 0 w 419"/>
                  <a:gd name="T51" fmla="*/ 162 h 178"/>
                  <a:gd name="T52" fmla="*/ 0 w 419"/>
                  <a:gd name="T53" fmla="*/ 131 h 178"/>
                  <a:gd name="T54" fmla="*/ 16 w 419"/>
                  <a:gd name="T55" fmla="*/ 115 h 178"/>
                  <a:gd name="T56" fmla="*/ 334 w 419"/>
                  <a:gd name="T57" fmla="*/ 0 h 178"/>
                  <a:gd name="T58" fmla="*/ 404 w 419"/>
                  <a:gd name="T59" fmla="*/ 0 h 178"/>
                  <a:gd name="T60" fmla="*/ 419 w 419"/>
                  <a:gd name="T61" fmla="*/ 11 h 178"/>
                  <a:gd name="T62" fmla="*/ 321 w 419"/>
                  <a:gd name="T63" fmla="*/ 57 h 178"/>
                  <a:gd name="T64" fmla="*/ 318 w 419"/>
                  <a:gd name="T65" fmla="*/ 48 h 178"/>
                  <a:gd name="T66" fmla="*/ 318 w 419"/>
                  <a:gd name="T67" fmla="*/ 16 h 178"/>
                  <a:gd name="T68" fmla="*/ 334 w 419"/>
                  <a:gd name="T69" fmla="*/ 0 h 178"/>
                  <a:gd name="T70" fmla="*/ 175 w 419"/>
                  <a:gd name="T71" fmla="*/ 0 h 178"/>
                  <a:gd name="T72" fmla="*/ 245 w 419"/>
                  <a:gd name="T73" fmla="*/ 0 h 178"/>
                  <a:gd name="T74" fmla="*/ 261 w 419"/>
                  <a:gd name="T75" fmla="*/ 16 h 178"/>
                  <a:gd name="T76" fmla="*/ 261 w 419"/>
                  <a:gd name="T77" fmla="*/ 48 h 178"/>
                  <a:gd name="T78" fmla="*/ 245 w 419"/>
                  <a:gd name="T79" fmla="*/ 64 h 178"/>
                  <a:gd name="T80" fmla="*/ 175 w 419"/>
                  <a:gd name="T81" fmla="*/ 64 h 178"/>
                  <a:gd name="T82" fmla="*/ 159 w 419"/>
                  <a:gd name="T83" fmla="*/ 48 h 178"/>
                  <a:gd name="T84" fmla="*/ 159 w 419"/>
                  <a:gd name="T85" fmla="*/ 16 h 178"/>
                  <a:gd name="T86" fmla="*/ 175 w 419"/>
                  <a:gd name="T87"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9" h="178">
                    <a:moveTo>
                      <a:pt x="17" y="0"/>
                    </a:moveTo>
                    <a:cubicBezTo>
                      <a:pt x="84" y="0"/>
                      <a:pt x="84" y="0"/>
                      <a:pt x="84" y="0"/>
                    </a:cubicBezTo>
                    <a:cubicBezTo>
                      <a:pt x="94" y="0"/>
                      <a:pt x="102" y="8"/>
                      <a:pt x="102" y="18"/>
                    </a:cubicBezTo>
                    <a:cubicBezTo>
                      <a:pt x="102" y="46"/>
                      <a:pt x="102" y="46"/>
                      <a:pt x="102" y="46"/>
                    </a:cubicBezTo>
                    <a:cubicBezTo>
                      <a:pt x="102" y="56"/>
                      <a:pt x="94" y="64"/>
                      <a:pt x="84" y="64"/>
                    </a:cubicBezTo>
                    <a:cubicBezTo>
                      <a:pt x="17" y="64"/>
                      <a:pt x="17" y="64"/>
                      <a:pt x="17" y="64"/>
                    </a:cubicBezTo>
                    <a:cubicBezTo>
                      <a:pt x="8" y="64"/>
                      <a:pt x="0" y="56"/>
                      <a:pt x="0" y="46"/>
                    </a:cubicBezTo>
                    <a:cubicBezTo>
                      <a:pt x="0" y="18"/>
                      <a:pt x="0" y="18"/>
                      <a:pt x="0" y="18"/>
                    </a:cubicBezTo>
                    <a:cubicBezTo>
                      <a:pt x="0" y="8"/>
                      <a:pt x="8" y="0"/>
                      <a:pt x="17" y="0"/>
                    </a:cubicBezTo>
                    <a:close/>
                    <a:moveTo>
                      <a:pt x="175" y="115"/>
                    </a:moveTo>
                    <a:cubicBezTo>
                      <a:pt x="245" y="115"/>
                      <a:pt x="245" y="115"/>
                      <a:pt x="245" y="115"/>
                    </a:cubicBezTo>
                    <a:cubicBezTo>
                      <a:pt x="253" y="115"/>
                      <a:pt x="261" y="122"/>
                      <a:pt x="261" y="131"/>
                    </a:cubicBezTo>
                    <a:cubicBezTo>
                      <a:pt x="261" y="134"/>
                      <a:pt x="261" y="134"/>
                      <a:pt x="261" y="134"/>
                    </a:cubicBezTo>
                    <a:cubicBezTo>
                      <a:pt x="254" y="148"/>
                      <a:pt x="249" y="163"/>
                      <a:pt x="245" y="178"/>
                    </a:cubicBezTo>
                    <a:cubicBezTo>
                      <a:pt x="245" y="178"/>
                      <a:pt x="245" y="178"/>
                      <a:pt x="245" y="178"/>
                    </a:cubicBezTo>
                    <a:cubicBezTo>
                      <a:pt x="175" y="178"/>
                      <a:pt x="175" y="178"/>
                      <a:pt x="175" y="178"/>
                    </a:cubicBezTo>
                    <a:cubicBezTo>
                      <a:pt x="166" y="178"/>
                      <a:pt x="159" y="171"/>
                      <a:pt x="159" y="162"/>
                    </a:cubicBezTo>
                    <a:cubicBezTo>
                      <a:pt x="159" y="131"/>
                      <a:pt x="159" y="131"/>
                      <a:pt x="159" y="131"/>
                    </a:cubicBezTo>
                    <a:cubicBezTo>
                      <a:pt x="159" y="122"/>
                      <a:pt x="166" y="115"/>
                      <a:pt x="175" y="115"/>
                    </a:cubicBezTo>
                    <a:close/>
                    <a:moveTo>
                      <a:pt x="16" y="115"/>
                    </a:moveTo>
                    <a:cubicBezTo>
                      <a:pt x="86" y="115"/>
                      <a:pt x="86" y="115"/>
                      <a:pt x="86" y="115"/>
                    </a:cubicBezTo>
                    <a:cubicBezTo>
                      <a:pt x="95" y="115"/>
                      <a:pt x="102" y="122"/>
                      <a:pt x="102" y="131"/>
                    </a:cubicBezTo>
                    <a:cubicBezTo>
                      <a:pt x="102" y="162"/>
                      <a:pt x="102" y="162"/>
                      <a:pt x="102" y="162"/>
                    </a:cubicBezTo>
                    <a:cubicBezTo>
                      <a:pt x="102" y="171"/>
                      <a:pt x="95" y="178"/>
                      <a:pt x="86" y="178"/>
                    </a:cubicBezTo>
                    <a:cubicBezTo>
                      <a:pt x="16" y="178"/>
                      <a:pt x="16" y="178"/>
                      <a:pt x="16" y="178"/>
                    </a:cubicBezTo>
                    <a:cubicBezTo>
                      <a:pt x="7" y="178"/>
                      <a:pt x="0" y="171"/>
                      <a:pt x="0" y="162"/>
                    </a:cubicBezTo>
                    <a:cubicBezTo>
                      <a:pt x="0" y="131"/>
                      <a:pt x="0" y="131"/>
                      <a:pt x="0" y="131"/>
                    </a:cubicBezTo>
                    <a:cubicBezTo>
                      <a:pt x="0" y="122"/>
                      <a:pt x="7" y="115"/>
                      <a:pt x="16" y="115"/>
                    </a:cubicBezTo>
                    <a:close/>
                    <a:moveTo>
                      <a:pt x="334" y="0"/>
                    </a:moveTo>
                    <a:cubicBezTo>
                      <a:pt x="404" y="0"/>
                      <a:pt x="404" y="0"/>
                      <a:pt x="404" y="0"/>
                    </a:cubicBezTo>
                    <a:cubicBezTo>
                      <a:pt x="411" y="0"/>
                      <a:pt x="417" y="5"/>
                      <a:pt x="419" y="11"/>
                    </a:cubicBezTo>
                    <a:cubicBezTo>
                      <a:pt x="383" y="18"/>
                      <a:pt x="349" y="34"/>
                      <a:pt x="321" y="57"/>
                    </a:cubicBezTo>
                    <a:cubicBezTo>
                      <a:pt x="319" y="55"/>
                      <a:pt x="318" y="51"/>
                      <a:pt x="318" y="48"/>
                    </a:cubicBezTo>
                    <a:cubicBezTo>
                      <a:pt x="318" y="16"/>
                      <a:pt x="318" y="16"/>
                      <a:pt x="318" y="16"/>
                    </a:cubicBezTo>
                    <a:cubicBezTo>
                      <a:pt x="318" y="7"/>
                      <a:pt x="325" y="0"/>
                      <a:pt x="334" y="0"/>
                    </a:cubicBezTo>
                    <a:close/>
                    <a:moveTo>
                      <a:pt x="175" y="0"/>
                    </a:moveTo>
                    <a:cubicBezTo>
                      <a:pt x="245" y="0"/>
                      <a:pt x="245" y="0"/>
                      <a:pt x="245" y="0"/>
                    </a:cubicBezTo>
                    <a:cubicBezTo>
                      <a:pt x="253" y="0"/>
                      <a:pt x="261" y="7"/>
                      <a:pt x="261" y="16"/>
                    </a:cubicBezTo>
                    <a:cubicBezTo>
                      <a:pt x="261" y="48"/>
                      <a:pt x="261" y="48"/>
                      <a:pt x="261" y="48"/>
                    </a:cubicBezTo>
                    <a:cubicBezTo>
                      <a:pt x="261" y="57"/>
                      <a:pt x="253" y="64"/>
                      <a:pt x="245" y="64"/>
                    </a:cubicBezTo>
                    <a:cubicBezTo>
                      <a:pt x="175" y="64"/>
                      <a:pt x="175" y="64"/>
                      <a:pt x="175" y="64"/>
                    </a:cubicBezTo>
                    <a:cubicBezTo>
                      <a:pt x="166" y="64"/>
                      <a:pt x="159" y="57"/>
                      <a:pt x="159" y="48"/>
                    </a:cubicBezTo>
                    <a:cubicBezTo>
                      <a:pt x="159" y="16"/>
                      <a:pt x="159" y="16"/>
                      <a:pt x="159" y="16"/>
                    </a:cubicBezTo>
                    <a:cubicBezTo>
                      <a:pt x="159" y="7"/>
                      <a:pt x="166" y="0"/>
                      <a:pt x="175"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1" name="Freeform 7"/>
              <p:cNvSpPr>
                <a:spLocks noEditPoints="1"/>
              </p:cNvSpPr>
              <p:nvPr/>
            </p:nvSpPr>
            <p:spPr bwMode="auto">
              <a:xfrm>
                <a:off x="6826001" y="4063081"/>
                <a:ext cx="340497" cy="340497"/>
              </a:xfrm>
              <a:custGeom>
                <a:avLst/>
                <a:gdLst>
                  <a:gd name="T0" fmla="*/ 197 w 394"/>
                  <a:gd name="T1" fmla="*/ 57 h 394"/>
                  <a:gd name="T2" fmla="*/ 98 w 394"/>
                  <a:gd name="T3" fmla="*/ 98 h 394"/>
                  <a:gd name="T4" fmla="*/ 57 w 394"/>
                  <a:gd name="T5" fmla="*/ 197 h 394"/>
                  <a:gd name="T6" fmla="*/ 98 w 394"/>
                  <a:gd name="T7" fmla="*/ 296 h 394"/>
                  <a:gd name="T8" fmla="*/ 197 w 394"/>
                  <a:gd name="T9" fmla="*/ 337 h 394"/>
                  <a:gd name="T10" fmla="*/ 296 w 394"/>
                  <a:gd name="T11" fmla="*/ 296 h 394"/>
                  <a:gd name="T12" fmla="*/ 337 w 394"/>
                  <a:gd name="T13" fmla="*/ 197 h 394"/>
                  <a:gd name="T14" fmla="*/ 296 w 394"/>
                  <a:gd name="T15" fmla="*/ 98 h 394"/>
                  <a:gd name="T16" fmla="*/ 197 w 394"/>
                  <a:gd name="T17" fmla="*/ 57 h 394"/>
                  <a:gd name="T18" fmla="*/ 58 w 394"/>
                  <a:gd name="T19" fmla="*/ 58 h 394"/>
                  <a:gd name="T20" fmla="*/ 197 w 394"/>
                  <a:gd name="T21" fmla="*/ 0 h 394"/>
                  <a:gd name="T22" fmla="*/ 336 w 394"/>
                  <a:gd name="T23" fmla="*/ 58 h 394"/>
                  <a:gd name="T24" fmla="*/ 394 w 394"/>
                  <a:gd name="T25" fmla="*/ 197 h 394"/>
                  <a:gd name="T26" fmla="*/ 336 w 394"/>
                  <a:gd name="T27" fmla="*/ 336 h 394"/>
                  <a:gd name="T28" fmla="*/ 197 w 394"/>
                  <a:gd name="T29" fmla="*/ 394 h 394"/>
                  <a:gd name="T30" fmla="*/ 58 w 394"/>
                  <a:gd name="T31" fmla="*/ 336 h 394"/>
                  <a:gd name="T32" fmla="*/ 0 w 394"/>
                  <a:gd name="T33" fmla="*/ 197 h 394"/>
                  <a:gd name="T34" fmla="*/ 58 w 394"/>
                  <a:gd name="T35" fmla="*/ 58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4" h="394">
                    <a:moveTo>
                      <a:pt x="197" y="57"/>
                    </a:moveTo>
                    <a:cubicBezTo>
                      <a:pt x="158" y="57"/>
                      <a:pt x="123" y="73"/>
                      <a:pt x="98" y="98"/>
                    </a:cubicBezTo>
                    <a:cubicBezTo>
                      <a:pt x="73" y="124"/>
                      <a:pt x="57" y="158"/>
                      <a:pt x="57" y="197"/>
                    </a:cubicBezTo>
                    <a:cubicBezTo>
                      <a:pt x="57" y="236"/>
                      <a:pt x="73" y="271"/>
                      <a:pt x="98" y="296"/>
                    </a:cubicBezTo>
                    <a:cubicBezTo>
                      <a:pt x="123" y="321"/>
                      <a:pt x="158" y="337"/>
                      <a:pt x="197" y="337"/>
                    </a:cubicBezTo>
                    <a:cubicBezTo>
                      <a:pt x="236" y="337"/>
                      <a:pt x="270" y="321"/>
                      <a:pt x="296" y="296"/>
                    </a:cubicBezTo>
                    <a:cubicBezTo>
                      <a:pt x="321" y="271"/>
                      <a:pt x="337" y="236"/>
                      <a:pt x="337" y="197"/>
                    </a:cubicBezTo>
                    <a:cubicBezTo>
                      <a:pt x="337" y="158"/>
                      <a:pt x="321" y="124"/>
                      <a:pt x="296" y="98"/>
                    </a:cubicBezTo>
                    <a:cubicBezTo>
                      <a:pt x="270" y="73"/>
                      <a:pt x="236" y="57"/>
                      <a:pt x="197" y="57"/>
                    </a:cubicBezTo>
                    <a:close/>
                    <a:moveTo>
                      <a:pt x="58" y="58"/>
                    </a:moveTo>
                    <a:cubicBezTo>
                      <a:pt x="93" y="22"/>
                      <a:pt x="143" y="0"/>
                      <a:pt x="197" y="0"/>
                    </a:cubicBezTo>
                    <a:cubicBezTo>
                      <a:pt x="251" y="0"/>
                      <a:pt x="301" y="22"/>
                      <a:pt x="336" y="58"/>
                    </a:cubicBezTo>
                    <a:cubicBezTo>
                      <a:pt x="372" y="93"/>
                      <a:pt x="394" y="143"/>
                      <a:pt x="394" y="197"/>
                    </a:cubicBezTo>
                    <a:cubicBezTo>
                      <a:pt x="394" y="252"/>
                      <a:pt x="372" y="301"/>
                      <a:pt x="336" y="336"/>
                    </a:cubicBezTo>
                    <a:cubicBezTo>
                      <a:pt x="301" y="372"/>
                      <a:pt x="251" y="394"/>
                      <a:pt x="197" y="394"/>
                    </a:cubicBezTo>
                    <a:cubicBezTo>
                      <a:pt x="143" y="394"/>
                      <a:pt x="93" y="372"/>
                      <a:pt x="58" y="336"/>
                    </a:cubicBezTo>
                    <a:cubicBezTo>
                      <a:pt x="22" y="301"/>
                      <a:pt x="0" y="252"/>
                      <a:pt x="0" y="197"/>
                    </a:cubicBezTo>
                    <a:cubicBezTo>
                      <a:pt x="0" y="143"/>
                      <a:pt x="22" y="93"/>
                      <a:pt x="58"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2" name="Freeform 8"/>
              <p:cNvSpPr/>
              <p:nvPr/>
            </p:nvSpPr>
            <p:spPr bwMode="auto">
              <a:xfrm>
                <a:off x="6923651" y="4160731"/>
                <a:ext cx="99479" cy="100211"/>
              </a:xfrm>
              <a:custGeom>
                <a:avLst/>
                <a:gdLst>
                  <a:gd name="T0" fmla="*/ 55 w 115"/>
                  <a:gd name="T1" fmla="*/ 83 h 116"/>
                  <a:gd name="T2" fmla="*/ 64 w 115"/>
                  <a:gd name="T3" fmla="*/ 104 h 116"/>
                  <a:gd name="T4" fmla="*/ 104 w 115"/>
                  <a:gd name="T5" fmla="*/ 104 h 116"/>
                  <a:gd name="T6" fmla="*/ 104 w 115"/>
                  <a:gd name="T7" fmla="*/ 64 h 116"/>
                  <a:gd name="T8" fmla="*/ 82 w 115"/>
                  <a:gd name="T9" fmla="*/ 56 h 116"/>
                  <a:gd name="T10" fmla="*/ 34 w 115"/>
                  <a:gd name="T11" fmla="*/ 8 h 116"/>
                  <a:gd name="T12" fmla="*/ 8 w 115"/>
                  <a:gd name="T13" fmla="*/ 8 h 116"/>
                  <a:gd name="T14" fmla="*/ 8 w 115"/>
                  <a:gd name="T15" fmla="*/ 35 h 116"/>
                  <a:gd name="T16" fmla="*/ 55 w 115"/>
                  <a:gd name="T17" fmla="*/ 8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16">
                    <a:moveTo>
                      <a:pt x="55" y="83"/>
                    </a:moveTo>
                    <a:cubicBezTo>
                      <a:pt x="55" y="90"/>
                      <a:pt x="58" y="98"/>
                      <a:pt x="64" y="104"/>
                    </a:cubicBezTo>
                    <a:cubicBezTo>
                      <a:pt x="75" y="116"/>
                      <a:pt x="93" y="116"/>
                      <a:pt x="104" y="104"/>
                    </a:cubicBezTo>
                    <a:cubicBezTo>
                      <a:pt x="115" y="93"/>
                      <a:pt x="115" y="75"/>
                      <a:pt x="104" y="64"/>
                    </a:cubicBezTo>
                    <a:cubicBezTo>
                      <a:pt x="98" y="58"/>
                      <a:pt x="90" y="55"/>
                      <a:pt x="82" y="56"/>
                    </a:cubicBezTo>
                    <a:cubicBezTo>
                      <a:pt x="34" y="8"/>
                      <a:pt x="34" y="8"/>
                      <a:pt x="34" y="8"/>
                    </a:cubicBezTo>
                    <a:cubicBezTo>
                      <a:pt x="27" y="0"/>
                      <a:pt x="15" y="0"/>
                      <a:pt x="8" y="8"/>
                    </a:cubicBezTo>
                    <a:cubicBezTo>
                      <a:pt x="0" y="15"/>
                      <a:pt x="0" y="27"/>
                      <a:pt x="8" y="35"/>
                    </a:cubicBezTo>
                    <a:cubicBezTo>
                      <a:pt x="55" y="83"/>
                      <a:pt x="55" y="83"/>
                      <a:pt x="55" y="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grpSp>
        <p:nvGrpSpPr>
          <p:cNvPr id="123" name="组合 122"/>
          <p:cNvGrpSpPr/>
          <p:nvPr/>
        </p:nvGrpSpPr>
        <p:grpSpPr>
          <a:xfrm>
            <a:off x="8113101" y="2965528"/>
            <a:ext cx="3213757" cy="845841"/>
            <a:chOff x="8215313" y="3168650"/>
            <a:chExt cx="3214687" cy="846085"/>
          </a:xfrm>
        </p:grpSpPr>
        <p:sp>
          <p:nvSpPr>
            <p:cNvPr id="124" name="矩形 123"/>
            <p:cNvSpPr/>
            <p:nvPr/>
          </p:nvSpPr>
          <p:spPr>
            <a:xfrm>
              <a:off x="8215313" y="3522663"/>
              <a:ext cx="3214687" cy="492072"/>
            </a:xfrm>
            <a:prstGeom prst="rect">
              <a:avLst/>
            </a:prstGeom>
            <a:noFill/>
          </p:spPr>
          <p:txBody>
            <a:bodyPr>
              <a:spAutoFit/>
            </a:bodyPr>
            <a:lstStyle/>
            <a:p>
              <a:pPr>
                <a:lnSpc>
                  <a:spcPct val="130000"/>
                </a:lnSpc>
                <a:defRPr/>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125" name="文本框 124"/>
            <p:cNvSpPr txBox="1"/>
            <p:nvPr/>
          </p:nvSpPr>
          <p:spPr>
            <a:xfrm>
              <a:off x="8215313" y="3168650"/>
              <a:ext cx="2268537"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grpSp>
      <p:grpSp>
        <p:nvGrpSpPr>
          <p:cNvPr id="126" name="组合 125"/>
          <p:cNvGrpSpPr/>
          <p:nvPr/>
        </p:nvGrpSpPr>
        <p:grpSpPr>
          <a:xfrm>
            <a:off x="7403693" y="1680022"/>
            <a:ext cx="549116" cy="636404"/>
            <a:chOff x="7505700" y="1882775"/>
            <a:chExt cx="549275" cy="636588"/>
          </a:xfrm>
          <a:solidFill>
            <a:srgbClr val="123C55"/>
          </a:solidFill>
          <a:effectLst>
            <a:outerShdw blurRad="279400" dist="279400" dir="5400000" algn="ctr" rotWithShape="0">
              <a:srgbClr val="000000">
                <a:alpha val="43137"/>
              </a:srgbClr>
            </a:outerShdw>
          </a:effectLst>
        </p:grpSpPr>
        <p:sp>
          <p:nvSpPr>
            <p:cNvPr id="127" name="六边形 126"/>
            <p:cNvSpPr/>
            <p:nvPr/>
          </p:nvSpPr>
          <p:spPr>
            <a:xfrm rot="16200000">
              <a:off x="7462044" y="1926431"/>
              <a:ext cx="636588" cy="549275"/>
            </a:xfrm>
            <a:prstGeom prst="hexagon">
              <a:avLst/>
            </a:prstGeom>
            <a:gradFill>
              <a:gsLst>
                <a:gs pos="0">
                  <a:srgbClr val="C00000"/>
                </a:gs>
                <a:gs pos="100000">
                  <a:srgbClr val="FF0000"/>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128" name="组合 127"/>
            <p:cNvGrpSpPr/>
            <p:nvPr/>
          </p:nvGrpSpPr>
          <p:grpSpPr>
            <a:xfrm>
              <a:off x="7611830" y="2019643"/>
              <a:ext cx="297260" cy="362332"/>
              <a:chOff x="3683997" y="856343"/>
              <a:chExt cx="576394" cy="702571"/>
            </a:xfrm>
            <a:grpFill/>
          </p:grpSpPr>
          <p:sp>
            <p:nvSpPr>
              <p:cNvPr id="129" name="Freeform 34"/>
              <p:cNvSpPr>
                <a:spLocks noEditPoints="1"/>
              </p:cNvSpPr>
              <p:nvPr/>
            </p:nvSpPr>
            <p:spPr bwMode="auto">
              <a:xfrm>
                <a:off x="3683997" y="856343"/>
                <a:ext cx="576394" cy="702571"/>
              </a:xfrm>
              <a:custGeom>
                <a:avLst/>
                <a:gdLst>
                  <a:gd name="T0" fmla="*/ 16 w 667"/>
                  <a:gd name="T1" fmla="*/ 176 h 813"/>
                  <a:gd name="T2" fmla="*/ 175 w 667"/>
                  <a:gd name="T3" fmla="*/ 16 h 813"/>
                  <a:gd name="T4" fmla="*/ 214 w 667"/>
                  <a:gd name="T5" fmla="*/ 0 h 813"/>
                  <a:gd name="T6" fmla="*/ 613 w 667"/>
                  <a:gd name="T7" fmla="*/ 0 h 813"/>
                  <a:gd name="T8" fmla="*/ 667 w 667"/>
                  <a:gd name="T9" fmla="*/ 54 h 813"/>
                  <a:gd name="T10" fmla="*/ 667 w 667"/>
                  <a:gd name="T11" fmla="*/ 759 h 813"/>
                  <a:gd name="T12" fmla="*/ 613 w 667"/>
                  <a:gd name="T13" fmla="*/ 813 h 813"/>
                  <a:gd name="T14" fmla="*/ 54 w 667"/>
                  <a:gd name="T15" fmla="*/ 813 h 813"/>
                  <a:gd name="T16" fmla="*/ 0 w 667"/>
                  <a:gd name="T17" fmla="*/ 759 h 813"/>
                  <a:gd name="T18" fmla="*/ 0 w 667"/>
                  <a:gd name="T19" fmla="*/ 214 h 813"/>
                  <a:gd name="T20" fmla="*/ 16 w 667"/>
                  <a:gd name="T21" fmla="*/ 176 h 813"/>
                  <a:gd name="T22" fmla="*/ 194 w 667"/>
                  <a:gd name="T23" fmla="*/ 229 h 813"/>
                  <a:gd name="T24" fmla="*/ 57 w 667"/>
                  <a:gd name="T25" fmla="*/ 229 h 813"/>
                  <a:gd name="T26" fmla="*/ 57 w 667"/>
                  <a:gd name="T27" fmla="*/ 756 h 813"/>
                  <a:gd name="T28" fmla="*/ 610 w 667"/>
                  <a:gd name="T29" fmla="*/ 756 h 813"/>
                  <a:gd name="T30" fmla="*/ 610 w 667"/>
                  <a:gd name="T31" fmla="*/ 57 h 813"/>
                  <a:gd name="T32" fmla="*/ 238 w 667"/>
                  <a:gd name="T33" fmla="*/ 57 h 813"/>
                  <a:gd name="T34" fmla="*/ 238 w 667"/>
                  <a:gd name="T35" fmla="*/ 185 h 813"/>
                  <a:gd name="T36" fmla="*/ 194 w 667"/>
                  <a:gd name="T37" fmla="*/ 229 h 813"/>
                  <a:gd name="T38" fmla="*/ 82 w 667"/>
                  <a:gd name="T39" fmla="*/ 191 h 813"/>
                  <a:gd name="T40" fmla="*/ 194 w 667"/>
                  <a:gd name="T41" fmla="*/ 191 h 813"/>
                  <a:gd name="T42" fmla="*/ 200 w 667"/>
                  <a:gd name="T43" fmla="*/ 185 h 813"/>
                  <a:gd name="T44" fmla="*/ 200 w 667"/>
                  <a:gd name="T45" fmla="*/ 72 h 813"/>
                  <a:gd name="T46" fmla="*/ 82 w 667"/>
                  <a:gd name="T47" fmla="*/ 19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7" h="813">
                    <a:moveTo>
                      <a:pt x="16" y="176"/>
                    </a:moveTo>
                    <a:cubicBezTo>
                      <a:pt x="175" y="16"/>
                      <a:pt x="175" y="16"/>
                      <a:pt x="175" y="16"/>
                    </a:cubicBezTo>
                    <a:cubicBezTo>
                      <a:pt x="186" y="6"/>
                      <a:pt x="199" y="0"/>
                      <a:pt x="214" y="0"/>
                    </a:cubicBezTo>
                    <a:cubicBezTo>
                      <a:pt x="613" y="0"/>
                      <a:pt x="613" y="0"/>
                      <a:pt x="613" y="0"/>
                    </a:cubicBezTo>
                    <a:cubicBezTo>
                      <a:pt x="643" y="0"/>
                      <a:pt x="667" y="24"/>
                      <a:pt x="667" y="54"/>
                    </a:cubicBezTo>
                    <a:cubicBezTo>
                      <a:pt x="667" y="759"/>
                      <a:pt x="667" y="759"/>
                      <a:pt x="667" y="759"/>
                    </a:cubicBezTo>
                    <a:cubicBezTo>
                      <a:pt x="667" y="789"/>
                      <a:pt x="643" y="813"/>
                      <a:pt x="613" y="813"/>
                    </a:cubicBezTo>
                    <a:cubicBezTo>
                      <a:pt x="54" y="813"/>
                      <a:pt x="54" y="813"/>
                      <a:pt x="54" y="813"/>
                    </a:cubicBezTo>
                    <a:cubicBezTo>
                      <a:pt x="24" y="813"/>
                      <a:pt x="0" y="789"/>
                      <a:pt x="0" y="759"/>
                    </a:cubicBezTo>
                    <a:cubicBezTo>
                      <a:pt x="0" y="214"/>
                      <a:pt x="0" y="214"/>
                      <a:pt x="0" y="214"/>
                    </a:cubicBezTo>
                    <a:cubicBezTo>
                      <a:pt x="0" y="200"/>
                      <a:pt x="5" y="186"/>
                      <a:pt x="16" y="176"/>
                    </a:cubicBezTo>
                    <a:close/>
                    <a:moveTo>
                      <a:pt x="194" y="229"/>
                    </a:moveTo>
                    <a:cubicBezTo>
                      <a:pt x="57" y="229"/>
                      <a:pt x="57" y="229"/>
                      <a:pt x="57" y="229"/>
                    </a:cubicBezTo>
                    <a:cubicBezTo>
                      <a:pt x="57" y="756"/>
                      <a:pt x="57" y="756"/>
                      <a:pt x="57" y="756"/>
                    </a:cubicBezTo>
                    <a:cubicBezTo>
                      <a:pt x="610" y="756"/>
                      <a:pt x="610" y="756"/>
                      <a:pt x="610" y="756"/>
                    </a:cubicBezTo>
                    <a:cubicBezTo>
                      <a:pt x="610" y="57"/>
                      <a:pt x="610" y="57"/>
                      <a:pt x="610" y="57"/>
                    </a:cubicBezTo>
                    <a:cubicBezTo>
                      <a:pt x="238" y="57"/>
                      <a:pt x="238" y="57"/>
                      <a:pt x="238" y="57"/>
                    </a:cubicBezTo>
                    <a:cubicBezTo>
                      <a:pt x="238" y="185"/>
                      <a:pt x="238" y="185"/>
                      <a:pt x="238" y="185"/>
                    </a:cubicBezTo>
                    <a:cubicBezTo>
                      <a:pt x="238" y="210"/>
                      <a:pt x="218" y="229"/>
                      <a:pt x="194" y="229"/>
                    </a:cubicBezTo>
                    <a:close/>
                    <a:moveTo>
                      <a:pt x="82" y="191"/>
                    </a:moveTo>
                    <a:cubicBezTo>
                      <a:pt x="194" y="191"/>
                      <a:pt x="194" y="191"/>
                      <a:pt x="194" y="191"/>
                    </a:cubicBezTo>
                    <a:cubicBezTo>
                      <a:pt x="197" y="191"/>
                      <a:pt x="200" y="188"/>
                      <a:pt x="200" y="185"/>
                    </a:cubicBezTo>
                    <a:cubicBezTo>
                      <a:pt x="200" y="72"/>
                      <a:pt x="200" y="72"/>
                      <a:pt x="200" y="72"/>
                    </a:cubicBezTo>
                    <a:cubicBezTo>
                      <a:pt x="82" y="191"/>
                      <a:pt x="82" y="191"/>
                      <a:pt x="82" y="19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30" name="Freeform 35"/>
              <p:cNvSpPr>
                <a:spLocks noEditPoints="1"/>
              </p:cNvSpPr>
              <p:nvPr/>
            </p:nvSpPr>
            <p:spPr bwMode="auto">
              <a:xfrm>
                <a:off x="3765921" y="1015436"/>
                <a:ext cx="412546" cy="433758"/>
              </a:xfrm>
              <a:custGeom>
                <a:avLst/>
                <a:gdLst>
                  <a:gd name="T0" fmla="*/ 170 w 477"/>
                  <a:gd name="T1" fmla="*/ 429 h 502"/>
                  <a:gd name="T2" fmla="*/ 86 w 477"/>
                  <a:gd name="T3" fmla="*/ 502 h 502"/>
                  <a:gd name="T4" fmla="*/ 0 w 477"/>
                  <a:gd name="T5" fmla="*/ 416 h 502"/>
                  <a:gd name="T6" fmla="*/ 72 w 477"/>
                  <a:gd name="T7" fmla="*/ 330 h 502"/>
                  <a:gd name="T8" fmla="*/ 63 w 477"/>
                  <a:gd name="T9" fmla="*/ 258 h 502"/>
                  <a:gd name="T10" fmla="*/ 144 w 477"/>
                  <a:gd name="T11" fmla="*/ 143 h 502"/>
                  <a:gd name="T12" fmla="*/ 254 w 477"/>
                  <a:gd name="T13" fmla="*/ 20 h 502"/>
                  <a:gd name="T14" fmla="*/ 458 w 477"/>
                  <a:gd name="T15" fmla="*/ 0 h 502"/>
                  <a:gd name="T16" fmla="*/ 477 w 477"/>
                  <a:gd name="T17" fmla="*/ 153 h 502"/>
                  <a:gd name="T18" fmla="*/ 398 w 477"/>
                  <a:gd name="T19" fmla="*/ 172 h 502"/>
                  <a:gd name="T20" fmla="*/ 438 w 477"/>
                  <a:gd name="T21" fmla="*/ 223 h 502"/>
                  <a:gd name="T22" fmla="*/ 404 w 477"/>
                  <a:gd name="T23" fmla="*/ 245 h 502"/>
                  <a:gd name="T24" fmla="*/ 452 w 477"/>
                  <a:gd name="T25" fmla="*/ 355 h 502"/>
                  <a:gd name="T26" fmla="*/ 452 w 477"/>
                  <a:gd name="T27" fmla="*/ 477 h 502"/>
                  <a:gd name="T28" fmla="*/ 330 w 477"/>
                  <a:gd name="T29" fmla="*/ 477 h 502"/>
                  <a:gd name="T30" fmla="*/ 256 w 477"/>
                  <a:gd name="T31" fmla="*/ 464 h 502"/>
                  <a:gd name="T32" fmla="*/ 235 w 477"/>
                  <a:gd name="T33" fmla="*/ 429 h 502"/>
                  <a:gd name="T34" fmla="*/ 162 w 477"/>
                  <a:gd name="T35" fmla="*/ 160 h 502"/>
                  <a:gd name="T36" fmla="*/ 135 w 477"/>
                  <a:gd name="T37" fmla="*/ 275 h 502"/>
                  <a:gd name="T38" fmla="*/ 101 w 477"/>
                  <a:gd name="T39" fmla="*/ 331 h 502"/>
                  <a:gd name="T40" fmla="*/ 171 w 477"/>
                  <a:gd name="T41" fmla="*/ 404 h 502"/>
                  <a:gd name="T42" fmla="*/ 235 w 477"/>
                  <a:gd name="T43" fmla="*/ 378 h 502"/>
                  <a:gd name="T44" fmla="*/ 306 w 477"/>
                  <a:gd name="T45" fmla="*/ 408 h 502"/>
                  <a:gd name="T46" fmla="*/ 378 w 477"/>
                  <a:gd name="T47" fmla="*/ 330 h 502"/>
                  <a:gd name="T48" fmla="*/ 353 w 477"/>
                  <a:gd name="T49" fmla="*/ 245 h 502"/>
                  <a:gd name="T50" fmla="*/ 382 w 477"/>
                  <a:gd name="T51" fmla="*/ 174 h 502"/>
                  <a:gd name="T52" fmla="*/ 273 w 477"/>
                  <a:gd name="T53" fmla="*/ 172 h 502"/>
                  <a:gd name="T54" fmla="*/ 254 w 477"/>
                  <a:gd name="T55" fmla="*/ 101 h 502"/>
                  <a:gd name="T56" fmla="*/ 292 w 477"/>
                  <a:gd name="T57" fmla="*/ 38 h 502"/>
                  <a:gd name="T58" fmla="*/ 439 w 477"/>
                  <a:gd name="T59" fmla="*/ 134 h 502"/>
                  <a:gd name="T60" fmla="*/ 425 w 477"/>
                  <a:gd name="T61" fmla="*/ 382 h 502"/>
                  <a:gd name="T62" fmla="*/ 357 w 477"/>
                  <a:gd name="T63" fmla="*/ 382 h 502"/>
                  <a:gd name="T64" fmla="*/ 357 w 477"/>
                  <a:gd name="T65" fmla="*/ 450 h 502"/>
                  <a:gd name="T66" fmla="*/ 425 w 477"/>
                  <a:gd name="T67" fmla="*/ 450 h 502"/>
                  <a:gd name="T68" fmla="*/ 425 w 477"/>
                  <a:gd name="T69" fmla="*/ 382 h 502"/>
                  <a:gd name="T70" fmla="*/ 86 w 477"/>
                  <a:gd name="T71" fmla="*/ 367 h 502"/>
                  <a:gd name="T72" fmla="*/ 38 w 477"/>
                  <a:gd name="T73" fmla="*/ 416 h 502"/>
                  <a:gd name="T74" fmla="*/ 86 w 477"/>
                  <a:gd name="T75" fmla="*/ 464 h 502"/>
                  <a:gd name="T76" fmla="*/ 134 w 477"/>
                  <a:gd name="T77" fmla="*/ 41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7" h="502">
                    <a:moveTo>
                      <a:pt x="235" y="429"/>
                    </a:moveTo>
                    <a:cubicBezTo>
                      <a:pt x="170" y="429"/>
                      <a:pt x="170" y="429"/>
                      <a:pt x="170" y="429"/>
                    </a:cubicBezTo>
                    <a:cubicBezTo>
                      <a:pt x="168" y="448"/>
                      <a:pt x="159" y="464"/>
                      <a:pt x="146" y="477"/>
                    </a:cubicBezTo>
                    <a:cubicBezTo>
                      <a:pt x="131" y="493"/>
                      <a:pt x="109" y="502"/>
                      <a:pt x="86" y="502"/>
                    </a:cubicBezTo>
                    <a:cubicBezTo>
                      <a:pt x="62" y="502"/>
                      <a:pt x="41" y="493"/>
                      <a:pt x="25" y="477"/>
                    </a:cubicBezTo>
                    <a:cubicBezTo>
                      <a:pt x="10" y="461"/>
                      <a:pt x="0" y="440"/>
                      <a:pt x="0" y="416"/>
                    </a:cubicBezTo>
                    <a:cubicBezTo>
                      <a:pt x="0" y="392"/>
                      <a:pt x="10" y="370"/>
                      <a:pt x="25" y="355"/>
                    </a:cubicBezTo>
                    <a:cubicBezTo>
                      <a:pt x="38" y="342"/>
                      <a:pt x="54" y="333"/>
                      <a:pt x="72" y="330"/>
                    </a:cubicBezTo>
                    <a:cubicBezTo>
                      <a:pt x="48" y="277"/>
                      <a:pt x="48" y="277"/>
                      <a:pt x="48" y="277"/>
                    </a:cubicBezTo>
                    <a:cubicBezTo>
                      <a:pt x="43" y="269"/>
                      <a:pt x="48" y="255"/>
                      <a:pt x="63" y="258"/>
                    </a:cubicBezTo>
                    <a:cubicBezTo>
                      <a:pt x="84" y="263"/>
                      <a:pt x="84" y="263"/>
                      <a:pt x="84" y="263"/>
                    </a:cubicBezTo>
                    <a:cubicBezTo>
                      <a:pt x="94" y="216"/>
                      <a:pt x="115" y="175"/>
                      <a:pt x="144" y="143"/>
                    </a:cubicBezTo>
                    <a:cubicBezTo>
                      <a:pt x="174" y="108"/>
                      <a:pt x="212" y="84"/>
                      <a:pt x="254" y="75"/>
                    </a:cubicBezTo>
                    <a:cubicBezTo>
                      <a:pt x="254" y="20"/>
                      <a:pt x="254" y="20"/>
                      <a:pt x="254" y="20"/>
                    </a:cubicBezTo>
                    <a:cubicBezTo>
                      <a:pt x="254" y="9"/>
                      <a:pt x="264" y="0"/>
                      <a:pt x="275" y="0"/>
                    </a:cubicBezTo>
                    <a:cubicBezTo>
                      <a:pt x="458" y="0"/>
                      <a:pt x="458" y="0"/>
                      <a:pt x="458" y="0"/>
                    </a:cubicBezTo>
                    <a:cubicBezTo>
                      <a:pt x="468" y="0"/>
                      <a:pt x="477" y="9"/>
                      <a:pt x="477" y="19"/>
                    </a:cubicBezTo>
                    <a:cubicBezTo>
                      <a:pt x="477" y="153"/>
                      <a:pt x="477" y="153"/>
                      <a:pt x="477" y="153"/>
                    </a:cubicBezTo>
                    <a:cubicBezTo>
                      <a:pt x="477" y="163"/>
                      <a:pt x="468" y="172"/>
                      <a:pt x="458" y="172"/>
                    </a:cubicBezTo>
                    <a:cubicBezTo>
                      <a:pt x="398" y="172"/>
                      <a:pt x="398" y="172"/>
                      <a:pt x="398" y="172"/>
                    </a:cubicBezTo>
                    <a:cubicBezTo>
                      <a:pt x="398" y="172"/>
                      <a:pt x="399" y="173"/>
                      <a:pt x="399" y="174"/>
                    </a:cubicBezTo>
                    <a:cubicBezTo>
                      <a:pt x="438" y="223"/>
                      <a:pt x="438" y="223"/>
                      <a:pt x="438" y="223"/>
                    </a:cubicBezTo>
                    <a:cubicBezTo>
                      <a:pt x="444" y="229"/>
                      <a:pt x="443" y="245"/>
                      <a:pt x="428" y="245"/>
                    </a:cubicBezTo>
                    <a:cubicBezTo>
                      <a:pt x="404" y="245"/>
                      <a:pt x="404" y="245"/>
                      <a:pt x="404" y="245"/>
                    </a:cubicBezTo>
                    <a:cubicBezTo>
                      <a:pt x="404" y="330"/>
                      <a:pt x="404" y="330"/>
                      <a:pt x="404" y="330"/>
                    </a:cubicBezTo>
                    <a:cubicBezTo>
                      <a:pt x="422" y="333"/>
                      <a:pt x="439" y="342"/>
                      <a:pt x="452" y="355"/>
                    </a:cubicBezTo>
                    <a:cubicBezTo>
                      <a:pt x="467" y="370"/>
                      <a:pt x="477" y="392"/>
                      <a:pt x="477" y="416"/>
                    </a:cubicBezTo>
                    <a:cubicBezTo>
                      <a:pt x="477" y="440"/>
                      <a:pt x="467" y="461"/>
                      <a:pt x="452" y="477"/>
                    </a:cubicBezTo>
                    <a:cubicBezTo>
                      <a:pt x="436" y="493"/>
                      <a:pt x="415" y="502"/>
                      <a:pt x="391" y="502"/>
                    </a:cubicBezTo>
                    <a:cubicBezTo>
                      <a:pt x="367" y="502"/>
                      <a:pt x="346" y="493"/>
                      <a:pt x="330" y="477"/>
                    </a:cubicBezTo>
                    <a:cubicBezTo>
                      <a:pt x="317" y="463"/>
                      <a:pt x="308" y="445"/>
                      <a:pt x="306" y="425"/>
                    </a:cubicBezTo>
                    <a:cubicBezTo>
                      <a:pt x="256" y="464"/>
                      <a:pt x="256" y="464"/>
                      <a:pt x="256" y="464"/>
                    </a:cubicBezTo>
                    <a:cubicBezTo>
                      <a:pt x="249" y="470"/>
                      <a:pt x="235" y="469"/>
                      <a:pt x="235" y="453"/>
                    </a:cubicBezTo>
                    <a:cubicBezTo>
                      <a:pt x="235" y="429"/>
                      <a:pt x="235" y="429"/>
                      <a:pt x="235" y="429"/>
                    </a:cubicBezTo>
                    <a:close/>
                    <a:moveTo>
                      <a:pt x="254" y="101"/>
                    </a:moveTo>
                    <a:cubicBezTo>
                      <a:pt x="219" y="110"/>
                      <a:pt x="188" y="131"/>
                      <a:pt x="162" y="160"/>
                    </a:cubicBezTo>
                    <a:cubicBezTo>
                      <a:pt x="137" y="189"/>
                      <a:pt x="118" y="226"/>
                      <a:pt x="109" y="269"/>
                    </a:cubicBezTo>
                    <a:cubicBezTo>
                      <a:pt x="135" y="275"/>
                      <a:pt x="135" y="275"/>
                      <a:pt x="135" y="275"/>
                    </a:cubicBezTo>
                    <a:cubicBezTo>
                      <a:pt x="148" y="278"/>
                      <a:pt x="147" y="292"/>
                      <a:pt x="140" y="298"/>
                    </a:cubicBezTo>
                    <a:cubicBezTo>
                      <a:pt x="101" y="331"/>
                      <a:pt x="101" y="331"/>
                      <a:pt x="101" y="331"/>
                    </a:cubicBezTo>
                    <a:cubicBezTo>
                      <a:pt x="118" y="334"/>
                      <a:pt x="134" y="342"/>
                      <a:pt x="146" y="355"/>
                    </a:cubicBezTo>
                    <a:cubicBezTo>
                      <a:pt x="159" y="368"/>
                      <a:pt x="168" y="385"/>
                      <a:pt x="171" y="404"/>
                    </a:cubicBezTo>
                    <a:cubicBezTo>
                      <a:pt x="235" y="404"/>
                      <a:pt x="235" y="404"/>
                      <a:pt x="235" y="404"/>
                    </a:cubicBezTo>
                    <a:cubicBezTo>
                      <a:pt x="235" y="378"/>
                      <a:pt x="235" y="378"/>
                      <a:pt x="235" y="378"/>
                    </a:cubicBezTo>
                    <a:cubicBezTo>
                      <a:pt x="235" y="365"/>
                      <a:pt x="248" y="363"/>
                      <a:pt x="256" y="369"/>
                    </a:cubicBezTo>
                    <a:cubicBezTo>
                      <a:pt x="306" y="408"/>
                      <a:pt x="306" y="408"/>
                      <a:pt x="306" y="408"/>
                    </a:cubicBezTo>
                    <a:cubicBezTo>
                      <a:pt x="308" y="387"/>
                      <a:pt x="317" y="368"/>
                      <a:pt x="330" y="355"/>
                    </a:cubicBezTo>
                    <a:cubicBezTo>
                      <a:pt x="343" y="342"/>
                      <a:pt x="360" y="333"/>
                      <a:pt x="378" y="330"/>
                    </a:cubicBezTo>
                    <a:cubicBezTo>
                      <a:pt x="378" y="245"/>
                      <a:pt x="378" y="245"/>
                      <a:pt x="378" y="245"/>
                    </a:cubicBezTo>
                    <a:cubicBezTo>
                      <a:pt x="353" y="245"/>
                      <a:pt x="353" y="245"/>
                      <a:pt x="353" y="245"/>
                    </a:cubicBezTo>
                    <a:cubicBezTo>
                      <a:pt x="340" y="245"/>
                      <a:pt x="338" y="230"/>
                      <a:pt x="344" y="223"/>
                    </a:cubicBezTo>
                    <a:cubicBezTo>
                      <a:pt x="382" y="174"/>
                      <a:pt x="382" y="174"/>
                      <a:pt x="382" y="174"/>
                    </a:cubicBezTo>
                    <a:cubicBezTo>
                      <a:pt x="383" y="173"/>
                      <a:pt x="383" y="172"/>
                      <a:pt x="384" y="172"/>
                    </a:cubicBezTo>
                    <a:cubicBezTo>
                      <a:pt x="273" y="172"/>
                      <a:pt x="273" y="172"/>
                      <a:pt x="273" y="172"/>
                    </a:cubicBezTo>
                    <a:cubicBezTo>
                      <a:pt x="263" y="172"/>
                      <a:pt x="254" y="164"/>
                      <a:pt x="254" y="153"/>
                    </a:cubicBezTo>
                    <a:cubicBezTo>
                      <a:pt x="254" y="101"/>
                      <a:pt x="254" y="101"/>
                      <a:pt x="254" y="101"/>
                    </a:cubicBezTo>
                    <a:close/>
                    <a:moveTo>
                      <a:pt x="439" y="38"/>
                    </a:moveTo>
                    <a:cubicBezTo>
                      <a:pt x="292" y="38"/>
                      <a:pt x="292" y="38"/>
                      <a:pt x="292" y="38"/>
                    </a:cubicBezTo>
                    <a:cubicBezTo>
                      <a:pt x="292" y="134"/>
                      <a:pt x="292" y="134"/>
                      <a:pt x="292" y="134"/>
                    </a:cubicBezTo>
                    <a:cubicBezTo>
                      <a:pt x="439" y="134"/>
                      <a:pt x="439" y="134"/>
                      <a:pt x="439" y="134"/>
                    </a:cubicBezTo>
                    <a:cubicBezTo>
                      <a:pt x="439" y="38"/>
                      <a:pt x="439" y="38"/>
                      <a:pt x="439" y="38"/>
                    </a:cubicBezTo>
                    <a:close/>
                    <a:moveTo>
                      <a:pt x="425" y="382"/>
                    </a:moveTo>
                    <a:cubicBezTo>
                      <a:pt x="416" y="373"/>
                      <a:pt x="404" y="367"/>
                      <a:pt x="391" y="367"/>
                    </a:cubicBezTo>
                    <a:cubicBezTo>
                      <a:pt x="378" y="367"/>
                      <a:pt x="366" y="373"/>
                      <a:pt x="357" y="382"/>
                    </a:cubicBezTo>
                    <a:cubicBezTo>
                      <a:pt x="349" y="390"/>
                      <a:pt x="343" y="402"/>
                      <a:pt x="343" y="416"/>
                    </a:cubicBezTo>
                    <a:cubicBezTo>
                      <a:pt x="343" y="429"/>
                      <a:pt x="349" y="441"/>
                      <a:pt x="357" y="450"/>
                    </a:cubicBezTo>
                    <a:cubicBezTo>
                      <a:pt x="366" y="459"/>
                      <a:pt x="378" y="464"/>
                      <a:pt x="391" y="464"/>
                    </a:cubicBezTo>
                    <a:cubicBezTo>
                      <a:pt x="404" y="464"/>
                      <a:pt x="416" y="459"/>
                      <a:pt x="425" y="450"/>
                    </a:cubicBezTo>
                    <a:cubicBezTo>
                      <a:pt x="434" y="441"/>
                      <a:pt x="439" y="429"/>
                      <a:pt x="439" y="416"/>
                    </a:cubicBezTo>
                    <a:cubicBezTo>
                      <a:pt x="439" y="402"/>
                      <a:pt x="434" y="390"/>
                      <a:pt x="425" y="382"/>
                    </a:cubicBezTo>
                    <a:close/>
                    <a:moveTo>
                      <a:pt x="120" y="382"/>
                    </a:moveTo>
                    <a:cubicBezTo>
                      <a:pt x="111" y="373"/>
                      <a:pt x="99" y="367"/>
                      <a:pt x="86" y="367"/>
                    </a:cubicBezTo>
                    <a:cubicBezTo>
                      <a:pt x="73" y="367"/>
                      <a:pt x="61" y="373"/>
                      <a:pt x="52" y="382"/>
                    </a:cubicBezTo>
                    <a:cubicBezTo>
                      <a:pt x="43" y="390"/>
                      <a:pt x="38" y="402"/>
                      <a:pt x="38" y="416"/>
                    </a:cubicBezTo>
                    <a:cubicBezTo>
                      <a:pt x="38" y="429"/>
                      <a:pt x="43" y="441"/>
                      <a:pt x="52" y="450"/>
                    </a:cubicBezTo>
                    <a:cubicBezTo>
                      <a:pt x="61" y="459"/>
                      <a:pt x="73" y="464"/>
                      <a:pt x="86" y="464"/>
                    </a:cubicBezTo>
                    <a:cubicBezTo>
                      <a:pt x="99" y="464"/>
                      <a:pt x="111" y="459"/>
                      <a:pt x="120" y="450"/>
                    </a:cubicBezTo>
                    <a:cubicBezTo>
                      <a:pt x="128" y="441"/>
                      <a:pt x="134" y="429"/>
                      <a:pt x="134" y="416"/>
                    </a:cubicBezTo>
                    <a:cubicBezTo>
                      <a:pt x="134" y="402"/>
                      <a:pt x="128" y="390"/>
                      <a:pt x="120" y="38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grpSp>
        <p:nvGrpSpPr>
          <p:cNvPr id="131" name="组合 130"/>
          <p:cNvGrpSpPr/>
          <p:nvPr/>
        </p:nvGrpSpPr>
        <p:grpSpPr>
          <a:xfrm>
            <a:off x="8113101" y="1472122"/>
            <a:ext cx="3213757" cy="845840"/>
            <a:chOff x="8215313" y="1674813"/>
            <a:chExt cx="3214687" cy="846084"/>
          </a:xfrm>
        </p:grpSpPr>
        <p:sp>
          <p:nvSpPr>
            <p:cNvPr id="132" name="矩形 131"/>
            <p:cNvSpPr/>
            <p:nvPr/>
          </p:nvSpPr>
          <p:spPr>
            <a:xfrm>
              <a:off x="8215313" y="2028825"/>
              <a:ext cx="3214687" cy="492072"/>
            </a:xfrm>
            <a:prstGeom prst="rect">
              <a:avLst/>
            </a:prstGeom>
            <a:noFill/>
          </p:spPr>
          <p:txBody>
            <a:bodyPr>
              <a:spAutoFit/>
            </a:bodyPr>
            <a:lstStyle/>
            <a:p>
              <a:pPr>
                <a:lnSpc>
                  <a:spcPct val="130000"/>
                </a:lnSpc>
                <a:defRPr/>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133" name="文本框 132"/>
            <p:cNvSpPr txBox="1"/>
            <p:nvPr/>
          </p:nvSpPr>
          <p:spPr>
            <a:xfrm>
              <a:off x="8215313" y="1674813"/>
              <a:ext cx="2268537" cy="400050"/>
            </a:xfrm>
            <a:prstGeom prst="rect">
              <a:avLst/>
            </a:prstGeom>
          </p:spPr>
          <p:txBody>
            <a:bodyPr>
              <a:spAutoFit/>
            </a:bodyPr>
            <a:lstStyle>
              <a:defPPr>
                <a:defRPr lang="zh-CN"/>
              </a:defPPr>
              <a:lvl1pPr>
                <a:defRPr sz="2400">
                  <a:solidFill>
                    <a:schemeClr val="bg2">
                      <a:lumMod val="25000"/>
                      <a:alpha val="85000"/>
                    </a:schemeClr>
                  </a:solidFill>
                  <a:latin typeface="+mn-ea"/>
                </a:defRPr>
              </a:lvl1pPr>
            </a:lstStyle>
            <a:p>
              <a:pPr>
                <a:defRPr/>
              </a:pP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grpSp>
      <p:sp>
        <p:nvSpPr>
          <p:cNvPr id="32" name="文本框 31"/>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21650278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17" presetClass="entr" presetSubtype="10" fill="hold" grpId="0" nodeType="withEffect">
                                  <p:stCondLst>
                                    <p:cond delay="300"/>
                                  </p:stCondLst>
                                  <p:iterate type="lt">
                                    <p:tmPct val="10000"/>
                                  </p:iterate>
                                  <p:childTnLst>
                                    <p:set>
                                      <p:cBhvr>
                                        <p:cTn id="11" dur="1" fill="hold">
                                          <p:stCondLst>
                                            <p:cond delay="0"/>
                                          </p:stCondLst>
                                        </p:cTn>
                                        <p:tgtEl>
                                          <p:spTgt spid="107"/>
                                        </p:tgtEl>
                                        <p:attrNameLst>
                                          <p:attrName>style.visibility</p:attrName>
                                        </p:attrNameLst>
                                      </p:cBhvr>
                                      <p:to>
                                        <p:strVal val="visible"/>
                                      </p:to>
                                    </p:set>
                                    <p:anim calcmode="lin" valueType="num">
                                      <p:cBhvr>
                                        <p:cTn id="12" dur="500" fill="hold"/>
                                        <p:tgtEl>
                                          <p:spTgt spid="107"/>
                                        </p:tgtEl>
                                        <p:attrNameLst>
                                          <p:attrName>ppt_w</p:attrName>
                                        </p:attrNameLst>
                                      </p:cBhvr>
                                      <p:tavLst>
                                        <p:tav tm="0">
                                          <p:val>
                                            <p:fltVal val="0"/>
                                          </p:val>
                                        </p:tav>
                                        <p:tav tm="100000">
                                          <p:val>
                                            <p:strVal val="#ppt_w"/>
                                          </p:val>
                                        </p:tav>
                                      </p:tavLst>
                                    </p:anim>
                                    <p:anim calcmode="lin" valueType="num">
                                      <p:cBhvr>
                                        <p:cTn id="13" dur="500" fill="hold"/>
                                        <p:tgtEl>
                                          <p:spTgt spid="107"/>
                                        </p:tgtEl>
                                        <p:attrNameLst>
                                          <p:attrName>ppt_h</p:attrName>
                                        </p:attrNameLst>
                                      </p:cBhvr>
                                      <p:tavLst>
                                        <p:tav tm="0">
                                          <p:val>
                                            <p:strVal val="#ppt_h"/>
                                          </p:val>
                                        </p:tav>
                                        <p:tav tm="100000">
                                          <p:val>
                                            <p:strVal val="#ppt_h"/>
                                          </p:val>
                                        </p:tav>
                                      </p:tavLst>
                                    </p:anim>
                                  </p:childTnLst>
                                </p:cTn>
                              </p:par>
                              <p:par>
                                <p:cTn id="14" presetID="26" presetClass="entr" presetSubtype="0" fill="hold" grpId="0" nodeType="withEffect">
                                  <p:stCondLst>
                                    <p:cond delay="600"/>
                                  </p:stCondLst>
                                  <p:iterate type="lt">
                                    <p:tmPct val="3896"/>
                                  </p:iterate>
                                  <p:childTnLst>
                                    <p:set>
                                      <p:cBhvr>
                                        <p:cTn id="15" dur="1" fill="hold">
                                          <p:stCondLst>
                                            <p:cond delay="0"/>
                                          </p:stCondLst>
                                        </p:cTn>
                                        <p:tgtEl>
                                          <p:spTgt spid="106"/>
                                        </p:tgtEl>
                                        <p:attrNameLst>
                                          <p:attrName>style.visibility</p:attrName>
                                        </p:attrNameLst>
                                      </p:cBhvr>
                                      <p:to>
                                        <p:strVal val="visible"/>
                                      </p:to>
                                    </p:set>
                                    <p:animEffect transition="in" filter="wipe(down)">
                                      <p:cBhvr>
                                        <p:cTn id="16" dur="145">
                                          <p:stCondLst>
                                            <p:cond delay="0"/>
                                          </p:stCondLst>
                                        </p:cTn>
                                        <p:tgtEl>
                                          <p:spTgt spid="106"/>
                                        </p:tgtEl>
                                      </p:cBhvr>
                                    </p:animEffect>
                                    <p:anim calcmode="lin" valueType="num">
                                      <p:cBhvr>
                                        <p:cTn id="17" dur="456" tmFilter="0,0; 0.14,0.36; 0.43,0.73; 0.71,0.91; 1.0,1.0">
                                          <p:stCondLst>
                                            <p:cond delay="0"/>
                                          </p:stCondLst>
                                        </p:cTn>
                                        <p:tgtEl>
                                          <p:spTgt spid="106"/>
                                        </p:tgtEl>
                                        <p:attrNameLst>
                                          <p:attrName>ppt_x</p:attrName>
                                        </p:attrNameLst>
                                      </p:cBhvr>
                                      <p:tavLst>
                                        <p:tav tm="0">
                                          <p:val>
                                            <p:strVal val="#ppt_x-0.25"/>
                                          </p:val>
                                        </p:tav>
                                        <p:tav tm="100000">
                                          <p:val>
                                            <p:strVal val="#ppt_x"/>
                                          </p:val>
                                        </p:tav>
                                      </p:tavLst>
                                    </p:anim>
                                    <p:anim calcmode="lin" valueType="num">
                                      <p:cBhvr>
                                        <p:cTn id="18" dur="166" tmFilter="0.0,0.0; 0.25,0.07; 0.50,0.2; 0.75,0.467; 1.0,1.0">
                                          <p:stCondLst>
                                            <p:cond delay="0"/>
                                          </p:stCondLst>
                                        </p:cTn>
                                        <p:tgtEl>
                                          <p:spTgt spid="106"/>
                                        </p:tgtEl>
                                        <p:attrNameLst>
                                          <p:attrName>ppt_y</p:attrName>
                                        </p:attrNameLst>
                                      </p:cBhvr>
                                      <p:tavLst>
                                        <p:tav tm="0" fmla="#ppt_y-sin(pi*$)/3">
                                          <p:val>
                                            <p:fltVal val="0.5"/>
                                          </p:val>
                                        </p:tav>
                                        <p:tav tm="100000">
                                          <p:val>
                                            <p:fltVal val="1"/>
                                          </p:val>
                                        </p:tav>
                                      </p:tavLst>
                                    </p:anim>
                                    <p:anim calcmode="lin" valueType="num">
                                      <p:cBhvr>
                                        <p:cTn id="19" dur="166" tmFilter="0, 0; 0.125,0.2665; 0.25,0.4; 0.375,0.465; 0.5,0.5;  0.625,0.535; 0.75,0.6; 0.875,0.7335; 1,1">
                                          <p:stCondLst>
                                            <p:cond delay="166"/>
                                          </p:stCondLst>
                                        </p:cTn>
                                        <p:tgtEl>
                                          <p:spTgt spid="106"/>
                                        </p:tgtEl>
                                        <p:attrNameLst>
                                          <p:attrName>ppt_y</p:attrName>
                                        </p:attrNameLst>
                                      </p:cBhvr>
                                      <p:tavLst>
                                        <p:tav tm="0" fmla="#ppt_y-sin(pi*$)/9">
                                          <p:val>
                                            <p:fltVal val="0"/>
                                          </p:val>
                                        </p:tav>
                                        <p:tav tm="100000">
                                          <p:val>
                                            <p:fltVal val="1"/>
                                          </p:val>
                                        </p:tav>
                                      </p:tavLst>
                                    </p:anim>
                                    <p:anim calcmode="lin" valueType="num">
                                      <p:cBhvr>
                                        <p:cTn id="20" dur="83" tmFilter="0, 0; 0.125,0.2665; 0.25,0.4; 0.375,0.465; 0.5,0.5;  0.625,0.535; 0.75,0.6; 0.875,0.7335; 1,1">
                                          <p:stCondLst>
                                            <p:cond delay="331"/>
                                          </p:stCondLst>
                                        </p:cTn>
                                        <p:tgtEl>
                                          <p:spTgt spid="106"/>
                                        </p:tgtEl>
                                        <p:attrNameLst>
                                          <p:attrName>ppt_y</p:attrName>
                                        </p:attrNameLst>
                                      </p:cBhvr>
                                      <p:tavLst>
                                        <p:tav tm="0" fmla="#ppt_y-sin(pi*$)/27">
                                          <p:val>
                                            <p:fltVal val="0"/>
                                          </p:val>
                                        </p:tav>
                                        <p:tav tm="100000">
                                          <p:val>
                                            <p:fltVal val="1"/>
                                          </p:val>
                                        </p:tav>
                                      </p:tavLst>
                                    </p:anim>
                                    <p:anim calcmode="lin" valueType="num">
                                      <p:cBhvr>
                                        <p:cTn id="21" dur="41" tmFilter="0, 0; 0.125,0.2665; 0.25,0.4; 0.375,0.465; 0.5,0.5;  0.625,0.535; 0.75,0.6; 0.875,0.7335; 1,1">
                                          <p:stCondLst>
                                            <p:cond delay="414"/>
                                          </p:stCondLst>
                                        </p:cTn>
                                        <p:tgtEl>
                                          <p:spTgt spid="106"/>
                                        </p:tgtEl>
                                        <p:attrNameLst>
                                          <p:attrName>ppt_y</p:attrName>
                                        </p:attrNameLst>
                                      </p:cBhvr>
                                      <p:tavLst>
                                        <p:tav tm="0" fmla="#ppt_y-sin(pi*$)/81">
                                          <p:val>
                                            <p:fltVal val="0"/>
                                          </p:val>
                                        </p:tav>
                                        <p:tav tm="100000">
                                          <p:val>
                                            <p:fltVal val="1"/>
                                          </p:val>
                                        </p:tav>
                                      </p:tavLst>
                                    </p:anim>
                                    <p:animScale>
                                      <p:cBhvr>
                                        <p:cTn id="22" dur="7">
                                          <p:stCondLst>
                                            <p:cond delay="162"/>
                                          </p:stCondLst>
                                        </p:cTn>
                                        <p:tgtEl>
                                          <p:spTgt spid="106"/>
                                        </p:tgtEl>
                                      </p:cBhvr>
                                      <p:to x="100000" y="60000"/>
                                    </p:animScale>
                                    <p:animScale>
                                      <p:cBhvr>
                                        <p:cTn id="23" dur="41" decel="50000">
                                          <p:stCondLst>
                                            <p:cond delay="169"/>
                                          </p:stCondLst>
                                        </p:cTn>
                                        <p:tgtEl>
                                          <p:spTgt spid="106"/>
                                        </p:tgtEl>
                                      </p:cBhvr>
                                      <p:to x="100000" y="100000"/>
                                    </p:animScale>
                                    <p:animScale>
                                      <p:cBhvr>
                                        <p:cTn id="24" dur="7">
                                          <p:stCondLst>
                                            <p:cond delay="328"/>
                                          </p:stCondLst>
                                        </p:cTn>
                                        <p:tgtEl>
                                          <p:spTgt spid="106"/>
                                        </p:tgtEl>
                                      </p:cBhvr>
                                      <p:to x="100000" y="80000"/>
                                    </p:animScale>
                                    <p:animScale>
                                      <p:cBhvr>
                                        <p:cTn id="25" dur="41" decel="50000">
                                          <p:stCondLst>
                                            <p:cond delay="335"/>
                                          </p:stCondLst>
                                        </p:cTn>
                                        <p:tgtEl>
                                          <p:spTgt spid="106"/>
                                        </p:tgtEl>
                                      </p:cBhvr>
                                      <p:to x="100000" y="100000"/>
                                    </p:animScale>
                                    <p:animScale>
                                      <p:cBhvr>
                                        <p:cTn id="26" dur="7">
                                          <p:stCondLst>
                                            <p:cond delay="410"/>
                                          </p:stCondLst>
                                        </p:cTn>
                                        <p:tgtEl>
                                          <p:spTgt spid="106"/>
                                        </p:tgtEl>
                                      </p:cBhvr>
                                      <p:to x="100000" y="90000"/>
                                    </p:animScale>
                                    <p:animScale>
                                      <p:cBhvr>
                                        <p:cTn id="27" dur="41" decel="50000">
                                          <p:stCondLst>
                                            <p:cond delay="417"/>
                                          </p:stCondLst>
                                        </p:cTn>
                                        <p:tgtEl>
                                          <p:spTgt spid="106"/>
                                        </p:tgtEl>
                                      </p:cBhvr>
                                      <p:to x="100000" y="100000"/>
                                    </p:animScale>
                                    <p:animScale>
                                      <p:cBhvr>
                                        <p:cTn id="28" dur="7">
                                          <p:stCondLst>
                                            <p:cond delay="452"/>
                                          </p:stCondLst>
                                        </p:cTn>
                                        <p:tgtEl>
                                          <p:spTgt spid="106"/>
                                        </p:tgtEl>
                                      </p:cBhvr>
                                      <p:to x="100000" y="95000"/>
                                    </p:animScale>
                                    <p:animScale>
                                      <p:cBhvr>
                                        <p:cTn id="29" dur="41" decel="50000">
                                          <p:stCondLst>
                                            <p:cond delay="459"/>
                                          </p:stCondLst>
                                        </p:cTn>
                                        <p:tgtEl>
                                          <p:spTgt spid="106"/>
                                        </p:tgtEl>
                                      </p:cBhvr>
                                      <p:to x="100000" y="100000"/>
                                    </p:animScale>
                                  </p:childTnLst>
                                </p:cTn>
                              </p:par>
                              <p:par>
                                <p:cTn id="30" presetID="31" presetClass="entr" presetSubtype="0" fill="hold" nodeType="withEffect">
                                  <p:stCondLst>
                                    <p:cond delay="900"/>
                                  </p:stCondLst>
                                  <p:childTnLst>
                                    <p:set>
                                      <p:cBhvr>
                                        <p:cTn id="31" dur="1" fill="hold">
                                          <p:stCondLst>
                                            <p:cond delay="0"/>
                                          </p:stCondLst>
                                        </p:cTn>
                                        <p:tgtEl>
                                          <p:spTgt spid="126"/>
                                        </p:tgtEl>
                                        <p:attrNameLst>
                                          <p:attrName>style.visibility</p:attrName>
                                        </p:attrNameLst>
                                      </p:cBhvr>
                                      <p:to>
                                        <p:strVal val="visible"/>
                                      </p:to>
                                    </p:set>
                                    <p:anim calcmode="lin" valueType="num">
                                      <p:cBhvr>
                                        <p:cTn id="32" dur="1000" fill="hold"/>
                                        <p:tgtEl>
                                          <p:spTgt spid="126"/>
                                        </p:tgtEl>
                                        <p:attrNameLst>
                                          <p:attrName>ppt_w</p:attrName>
                                        </p:attrNameLst>
                                      </p:cBhvr>
                                      <p:tavLst>
                                        <p:tav tm="0">
                                          <p:val>
                                            <p:fltVal val="0"/>
                                          </p:val>
                                        </p:tav>
                                        <p:tav tm="100000">
                                          <p:val>
                                            <p:strVal val="#ppt_w"/>
                                          </p:val>
                                        </p:tav>
                                      </p:tavLst>
                                    </p:anim>
                                    <p:anim calcmode="lin" valueType="num">
                                      <p:cBhvr>
                                        <p:cTn id="33" dur="1000" fill="hold"/>
                                        <p:tgtEl>
                                          <p:spTgt spid="126"/>
                                        </p:tgtEl>
                                        <p:attrNameLst>
                                          <p:attrName>ppt_h</p:attrName>
                                        </p:attrNameLst>
                                      </p:cBhvr>
                                      <p:tavLst>
                                        <p:tav tm="0">
                                          <p:val>
                                            <p:fltVal val="0"/>
                                          </p:val>
                                        </p:tav>
                                        <p:tav tm="100000">
                                          <p:val>
                                            <p:strVal val="#ppt_h"/>
                                          </p:val>
                                        </p:tav>
                                      </p:tavLst>
                                    </p:anim>
                                    <p:anim calcmode="lin" valueType="num">
                                      <p:cBhvr>
                                        <p:cTn id="34" dur="1000" fill="hold"/>
                                        <p:tgtEl>
                                          <p:spTgt spid="126"/>
                                        </p:tgtEl>
                                        <p:attrNameLst>
                                          <p:attrName>style.rotation</p:attrName>
                                        </p:attrNameLst>
                                      </p:cBhvr>
                                      <p:tavLst>
                                        <p:tav tm="0">
                                          <p:val>
                                            <p:fltVal val="90"/>
                                          </p:val>
                                        </p:tav>
                                        <p:tav tm="100000">
                                          <p:val>
                                            <p:fltVal val="0"/>
                                          </p:val>
                                        </p:tav>
                                      </p:tavLst>
                                    </p:anim>
                                    <p:animEffect transition="in" filter="fade">
                                      <p:cBhvr>
                                        <p:cTn id="35" dur="1000"/>
                                        <p:tgtEl>
                                          <p:spTgt spid="126"/>
                                        </p:tgtEl>
                                      </p:cBhvr>
                                    </p:animEffect>
                                  </p:childTnLst>
                                </p:cTn>
                              </p:par>
                              <p:par>
                                <p:cTn id="36" presetID="22" presetClass="entr" presetSubtype="1" fill="hold" nodeType="withEffect">
                                  <p:stCondLst>
                                    <p:cond delay="1400"/>
                                  </p:stCondLst>
                                  <p:childTnLst>
                                    <p:set>
                                      <p:cBhvr>
                                        <p:cTn id="37" dur="1" fill="hold">
                                          <p:stCondLst>
                                            <p:cond delay="0"/>
                                          </p:stCondLst>
                                        </p:cTn>
                                        <p:tgtEl>
                                          <p:spTgt spid="131"/>
                                        </p:tgtEl>
                                        <p:attrNameLst>
                                          <p:attrName>style.visibility</p:attrName>
                                        </p:attrNameLst>
                                      </p:cBhvr>
                                      <p:to>
                                        <p:strVal val="visible"/>
                                      </p:to>
                                    </p:set>
                                    <p:animEffect transition="in" filter="wipe(up)">
                                      <p:cBhvr>
                                        <p:cTn id="38" dur="500"/>
                                        <p:tgtEl>
                                          <p:spTgt spid="131"/>
                                        </p:tgtEl>
                                      </p:cBhvr>
                                    </p:animEffect>
                                  </p:childTnLst>
                                </p:cTn>
                              </p:par>
                              <p:par>
                                <p:cTn id="39" presetID="31" presetClass="entr" presetSubtype="0" fill="hold" nodeType="withEffect">
                                  <p:stCondLst>
                                    <p:cond delay="1700"/>
                                  </p:stCondLst>
                                  <p:childTnLst>
                                    <p:set>
                                      <p:cBhvr>
                                        <p:cTn id="40" dur="1" fill="hold">
                                          <p:stCondLst>
                                            <p:cond delay="0"/>
                                          </p:stCondLst>
                                        </p:cTn>
                                        <p:tgtEl>
                                          <p:spTgt spid="116"/>
                                        </p:tgtEl>
                                        <p:attrNameLst>
                                          <p:attrName>style.visibility</p:attrName>
                                        </p:attrNameLst>
                                      </p:cBhvr>
                                      <p:to>
                                        <p:strVal val="visible"/>
                                      </p:to>
                                    </p:set>
                                    <p:anim calcmode="lin" valueType="num">
                                      <p:cBhvr>
                                        <p:cTn id="41" dur="1000" fill="hold"/>
                                        <p:tgtEl>
                                          <p:spTgt spid="116"/>
                                        </p:tgtEl>
                                        <p:attrNameLst>
                                          <p:attrName>ppt_w</p:attrName>
                                        </p:attrNameLst>
                                      </p:cBhvr>
                                      <p:tavLst>
                                        <p:tav tm="0">
                                          <p:val>
                                            <p:fltVal val="0"/>
                                          </p:val>
                                        </p:tav>
                                        <p:tav tm="100000">
                                          <p:val>
                                            <p:strVal val="#ppt_w"/>
                                          </p:val>
                                        </p:tav>
                                      </p:tavLst>
                                    </p:anim>
                                    <p:anim calcmode="lin" valueType="num">
                                      <p:cBhvr>
                                        <p:cTn id="42" dur="1000" fill="hold"/>
                                        <p:tgtEl>
                                          <p:spTgt spid="116"/>
                                        </p:tgtEl>
                                        <p:attrNameLst>
                                          <p:attrName>ppt_h</p:attrName>
                                        </p:attrNameLst>
                                      </p:cBhvr>
                                      <p:tavLst>
                                        <p:tav tm="0">
                                          <p:val>
                                            <p:fltVal val="0"/>
                                          </p:val>
                                        </p:tav>
                                        <p:tav tm="100000">
                                          <p:val>
                                            <p:strVal val="#ppt_h"/>
                                          </p:val>
                                        </p:tav>
                                      </p:tavLst>
                                    </p:anim>
                                    <p:anim calcmode="lin" valueType="num">
                                      <p:cBhvr>
                                        <p:cTn id="43" dur="1000" fill="hold"/>
                                        <p:tgtEl>
                                          <p:spTgt spid="116"/>
                                        </p:tgtEl>
                                        <p:attrNameLst>
                                          <p:attrName>style.rotation</p:attrName>
                                        </p:attrNameLst>
                                      </p:cBhvr>
                                      <p:tavLst>
                                        <p:tav tm="0">
                                          <p:val>
                                            <p:fltVal val="90"/>
                                          </p:val>
                                        </p:tav>
                                        <p:tav tm="100000">
                                          <p:val>
                                            <p:fltVal val="0"/>
                                          </p:val>
                                        </p:tav>
                                      </p:tavLst>
                                    </p:anim>
                                    <p:animEffect transition="in" filter="fade">
                                      <p:cBhvr>
                                        <p:cTn id="44" dur="1000"/>
                                        <p:tgtEl>
                                          <p:spTgt spid="116"/>
                                        </p:tgtEl>
                                      </p:cBhvr>
                                    </p:animEffect>
                                  </p:childTnLst>
                                </p:cTn>
                              </p:par>
                              <p:par>
                                <p:cTn id="45" presetID="22" presetClass="entr" presetSubtype="1" fill="hold" nodeType="withEffect">
                                  <p:stCondLst>
                                    <p:cond delay="2100"/>
                                  </p:stCondLst>
                                  <p:childTnLst>
                                    <p:set>
                                      <p:cBhvr>
                                        <p:cTn id="46" dur="1" fill="hold">
                                          <p:stCondLst>
                                            <p:cond delay="0"/>
                                          </p:stCondLst>
                                        </p:cTn>
                                        <p:tgtEl>
                                          <p:spTgt spid="123"/>
                                        </p:tgtEl>
                                        <p:attrNameLst>
                                          <p:attrName>style.visibility</p:attrName>
                                        </p:attrNameLst>
                                      </p:cBhvr>
                                      <p:to>
                                        <p:strVal val="visible"/>
                                      </p:to>
                                    </p:set>
                                    <p:animEffect transition="in" filter="wipe(up)">
                                      <p:cBhvr>
                                        <p:cTn id="47" dur="500"/>
                                        <p:tgtEl>
                                          <p:spTgt spid="123"/>
                                        </p:tgtEl>
                                      </p:cBhvr>
                                    </p:animEffect>
                                  </p:childTnLst>
                                </p:cTn>
                              </p:par>
                              <p:par>
                                <p:cTn id="48" presetID="31" presetClass="entr" presetSubtype="0" fill="hold" nodeType="withEffect">
                                  <p:stCondLst>
                                    <p:cond delay="2300"/>
                                  </p:stCondLst>
                                  <p:childTnLst>
                                    <p:set>
                                      <p:cBhvr>
                                        <p:cTn id="49" dur="1" fill="hold">
                                          <p:stCondLst>
                                            <p:cond delay="0"/>
                                          </p:stCondLst>
                                        </p:cTn>
                                        <p:tgtEl>
                                          <p:spTgt spid="108"/>
                                        </p:tgtEl>
                                        <p:attrNameLst>
                                          <p:attrName>style.visibility</p:attrName>
                                        </p:attrNameLst>
                                      </p:cBhvr>
                                      <p:to>
                                        <p:strVal val="visible"/>
                                      </p:to>
                                    </p:set>
                                    <p:anim calcmode="lin" valueType="num">
                                      <p:cBhvr>
                                        <p:cTn id="50" dur="1000" fill="hold"/>
                                        <p:tgtEl>
                                          <p:spTgt spid="108"/>
                                        </p:tgtEl>
                                        <p:attrNameLst>
                                          <p:attrName>ppt_w</p:attrName>
                                        </p:attrNameLst>
                                      </p:cBhvr>
                                      <p:tavLst>
                                        <p:tav tm="0">
                                          <p:val>
                                            <p:fltVal val="0"/>
                                          </p:val>
                                        </p:tav>
                                        <p:tav tm="100000">
                                          <p:val>
                                            <p:strVal val="#ppt_w"/>
                                          </p:val>
                                        </p:tav>
                                      </p:tavLst>
                                    </p:anim>
                                    <p:anim calcmode="lin" valueType="num">
                                      <p:cBhvr>
                                        <p:cTn id="51" dur="1000" fill="hold"/>
                                        <p:tgtEl>
                                          <p:spTgt spid="108"/>
                                        </p:tgtEl>
                                        <p:attrNameLst>
                                          <p:attrName>ppt_h</p:attrName>
                                        </p:attrNameLst>
                                      </p:cBhvr>
                                      <p:tavLst>
                                        <p:tav tm="0">
                                          <p:val>
                                            <p:fltVal val="0"/>
                                          </p:val>
                                        </p:tav>
                                        <p:tav tm="100000">
                                          <p:val>
                                            <p:strVal val="#ppt_h"/>
                                          </p:val>
                                        </p:tav>
                                      </p:tavLst>
                                    </p:anim>
                                    <p:anim calcmode="lin" valueType="num">
                                      <p:cBhvr>
                                        <p:cTn id="52" dur="1000" fill="hold"/>
                                        <p:tgtEl>
                                          <p:spTgt spid="108"/>
                                        </p:tgtEl>
                                        <p:attrNameLst>
                                          <p:attrName>style.rotation</p:attrName>
                                        </p:attrNameLst>
                                      </p:cBhvr>
                                      <p:tavLst>
                                        <p:tav tm="0">
                                          <p:val>
                                            <p:fltVal val="90"/>
                                          </p:val>
                                        </p:tav>
                                        <p:tav tm="100000">
                                          <p:val>
                                            <p:fltVal val="0"/>
                                          </p:val>
                                        </p:tav>
                                      </p:tavLst>
                                    </p:anim>
                                    <p:animEffect transition="in" filter="fade">
                                      <p:cBhvr>
                                        <p:cTn id="53" dur="1000"/>
                                        <p:tgtEl>
                                          <p:spTgt spid="108"/>
                                        </p:tgtEl>
                                      </p:cBhvr>
                                    </p:animEffect>
                                  </p:childTnLst>
                                </p:cTn>
                              </p:par>
                              <p:par>
                                <p:cTn id="54" presetID="22" presetClass="entr" presetSubtype="1" fill="hold" nodeType="withEffect">
                                  <p:stCondLst>
                                    <p:cond delay="2800"/>
                                  </p:stCondLst>
                                  <p:childTnLst>
                                    <p:set>
                                      <p:cBhvr>
                                        <p:cTn id="55" dur="1" fill="hold">
                                          <p:stCondLst>
                                            <p:cond delay="0"/>
                                          </p:stCondLst>
                                        </p:cTn>
                                        <p:tgtEl>
                                          <p:spTgt spid="113"/>
                                        </p:tgtEl>
                                        <p:attrNameLst>
                                          <p:attrName>style.visibility</p:attrName>
                                        </p:attrNameLst>
                                      </p:cBhvr>
                                      <p:to>
                                        <p:strVal val="visible"/>
                                      </p:to>
                                    </p:set>
                                    <p:animEffect transition="in" filter="wipe(up)">
                                      <p:cBhvr>
                                        <p:cTn id="56"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06" grpId="0"/>
      <p:bldP spid="10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613677" y="249441"/>
            <a:ext cx="3570208" cy="769441"/>
          </a:xfrm>
          <a:prstGeom prst="rect">
            <a:avLst/>
          </a:prstGeom>
          <a:noFill/>
        </p:spPr>
        <p:txBody>
          <a:bodyPr wrap="none" rtlCol="0">
            <a:spAutoFit/>
          </a:bodyPr>
          <a:lstStyle/>
          <a:p>
            <a:r>
              <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输</a:t>
            </a:r>
            <a:r>
              <a:rPr lang="zh-CN" altLang="en-US" sz="4400" b="1" dirty="0" smtClean="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rPr>
              <a:t>入您的标题</a:t>
            </a:r>
            <a:endParaRPr lang="zh-CN" altLang="en-US" sz="4400" b="1" dirty="0">
              <a:solidFill>
                <a:schemeClr val="tx1">
                  <a:lumMod val="75000"/>
                  <a:lumOff val="25000"/>
                </a:schemeClr>
              </a:solidFill>
              <a:latin typeface="Microsoft JhengHei UI" panose="020B0604030504040204" pitchFamily="34" charset="-120"/>
              <a:ea typeface="微软雅黑" panose="020B0503020204020204" pitchFamily="34" charset="-122"/>
              <a:sym typeface="Microsoft JhengHei UI" panose="020B0604030504040204" pitchFamily="34" charset="-120"/>
            </a:endParaRPr>
          </a:p>
        </p:txBody>
      </p:sp>
      <p:grpSp>
        <p:nvGrpSpPr>
          <p:cNvPr id="3" name="组合 2"/>
          <p:cNvGrpSpPr/>
          <p:nvPr/>
        </p:nvGrpSpPr>
        <p:grpSpPr>
          <a:xfrm>
            <a:off x="9616057" y="3156823"/>
            <a:ext cx="1066492" cy="1589421"/>
            <a:chOff x="9617075" y="3156744"/>
            <a:chExt cx="1066800" cy="1589881"/>
          </a:xfrm>
        </p:grpSpPr>
        <p:sp>
          <p:nvSpPr>
            <p:cNvPr id="4" name="圆角矩形 3"/>
            <p:cNvSpPr/>
            <p:nvPr/>
          </p:nvSpPr>
          <p:spPr>
            <a:xfrm rot="18900000">
              <a:off x="9617075" y="3679825"/>
              <a:ext cx="1066800" cy="1066800"/>
            </a:xfrm>
            <a:prstGeom prst="roundRect">
              <a:avLst>
                <a:gd name="adj" fmla="val 26191"/>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5" name="任意多边形 4"/>
            <p:cNvSpPr/>
            <p:nvPr/>
          </p:nvSpPr>
          <p:spPr>
            <a:xfrm rot="2700000" flipH="1">
              <a:off x="9628188"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6" name="任意多边形 5"/>
            <p:cNvSpPr/>
            <p:nvPr/>
          </p:nvSpPr>
          <p:spPr>
            <a:xfrm rot="2700000" flipH="1">
              <a:off x="9628188"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7" name="组合 6"/>
            <p:cNvGrpSpPr/>
            <p:nvPr/>
          </p:nvGrpSpPr>
          <p:grpSpPr>
            <a:xfrm>
              <a:off x="9939834" y="3983125"/>
              <a:ext cx="441640" cy="439160"/>
              <a:chOff x="8467514" y="2697269"/>
              <a:chExt cx="282575" cy="280988"/>
            </a:xfrm>
            <a:solidFill>
              <a:srgbClr val="E40000"/>
            </a:solidFill>
          </p:grpSpPr>
          <p:sp>
            <p:nvSpPr>
              <p:cNvPr id="8" name="Rectangle 52"/>
              <p:cNvSpPr>
                <a:spLocks noChangeArrowheads="1"/>
              </p:cNvSpPr>
              <p:nvPr/>
            </p:nvSpPr>
            <p:spPr bwMode="auto">
              <a:xfrm>
                <a:off x="8467514" y="2925869"/>
                <a:ext cx="77788" cy="14288"/>
              </a:xfrm>
              <a:prstGeom prst="rect">
                <a:avLst/>
              </a:prstGeom>
              <a:gradFill>
                <a:gsLst>
                  <a:gs pos="0">
                    <a:srgbClr val="C00000"/>
                  </a:gs>
                  <a:gs pos="100000">
                    <a:srgbClr val="FF0000"/>
                  </a:gs>
                </a:gsLst>
                <a:lin ang="5400000" scaled="1"/>
              </a:gradFill>
              <a:ln w="9525">
                <a:noFill/>
                <a:miter lim="800000"/>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9" name="Freeform 53"/>
              <p:cNvSpPr/>
              <p:nvPr/>
            </p:nvSpPr>
            <p:spPr bwMode="auto">
              <a:xfrm>
                <a:off x="8467514" y="2948094"/>
                <a:ext cx="77788" cy="28575"/>
              </a:xfrm>
              <a:custGeom>
                <a:avLst/>
                <a:gdLst>
                  <a:gd name="T0" fmla="*/ 0 w 79"/>
                  <a:gd name="T1" fmla="*/ 13 h 29"/>
                  <a:gd name="T2" fmla="*/ 16 w 79"/>
                  <a:gd name="T3" fmla="*/ 29 h 29"/>
                  <a:gd name="T4" fmla="*/ 63 w 79"/>
                  <a:gd name="T5" fmla="*/ 29 h 29"/>
                  <a:gd name="T6" fmla="*/ 79 w 79"/>
                  <a:gd name="T7" fmla="*/ 13 h 29"/>
                  <a:gd name="T8" fmla="*/ 79 w 79"/>
                  <a:gd name="T9" fmla="*/ 0 h 29"/>
                  <a:gd name="T10" fmla="*/ 0 w 79"/>
                  <a:gd name="T11" fmla="*/ 0 h 29"/>
                  <a:gd name="T12" fmla="*/ 0 w 79"/>
                  <a:gd name="T13" fmla="*/ 13 h 29"/>
                </a:gdLst>
                <a:ahLst/>
                <a:cxnLst>
                  <a:cxn ang="0">
                    <a:pos x="T0" y="T1"/>
                  </a:cxn>
                  <a:cxn ang="0">
                    <a:pos x="T2" y="T3"/>
                  </a:cxn>
                  <a:cxn ang="0">
                    <a:pos x="T4" y="T5"/>
                  </a:cxn>
                  <a:cxn ang="0">
                    <a:pos x="T6" y="T7"/>
                  </a:cxn>
                  <a:cxn ang="0">
                    <a:pos x="T8" y="T9"/>
                  </a:cxn>
                  <a:cxn ang="0">
                    <a:pos x="T10" y="T11"/>
                  </a:cxn>
                  <a:cxn ang="0">
                    <a:pos x="T12" y="T13"/>
                  </a:cxn>
                </a:cxnLst>
                <a:rect l="0" t="0" r="r" b="b"/>
                <a:pathLst>
                  <a:path w="79" h="29">
                    <a:moveTo>
                      <a:pt x="0" y="13"/>
                    </a:moveTo>
                    <a:cubicBezTo>
                      <a:pt x="0" y="29"/>
                      <a:pt x="1" y="29"/>
                      <a:pt x="16" y="29"/>
                    </a:cubicBezTo>
                    <a:cubicBezTo>
                      <a:pt x="63" y="29"/>
                      <a:pt x="63" y="29"/>
                      <a:pt x="63" y="29"/>
                    </a:cubicBezTo>
                    <a:cubicBezTo>
                      <a:pt x="78" y="29"/>
                      <a:pt x="79" y="29"/>
                      <a:pt x="79" y="13"/>
                    </a:cubicBezTo>
                    <a:cubicBezTo>
                      <a:pt x="79" y="0"/>
                      <a:pt x="79" y="0"/>
                      <a:pt x="79" y="0"/>
                    </a:cubicBezTo>
                    <a:cubicBezTo>
                      <a:pt x="0" y="0"/>
                      <a:pt x="0" y="0"/>
                      <a:pt x="0" y="0"/>
                    </a:cubicBezTo>
                    <a:lnTo>
                      <a:pt x="0" y="13"/>
                    </a:lnTo>
                    <a:close/>
                  </a:path>
                </a:pathLst>
              </a:custGeom>
              <a:gradFill>
                <a:gsLst>
                  <a:gs pos="0">
                    <a:srgbClr val="C00000"/>
                  </a:gs>
                  <a:gs pos="100000">
                    <a:srgbClr val="FF0000"/>
                  </a:gs>
                </a:gsLst>
                <a:lin ang="5400000" scaled="1"/>
              </a:gra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0" name="Rectangle 54"/>
              <p:cNvSpPr>
                <a:spLocks noChangeArrowheads="1"/>
              </p:cNvSpPr>
              <p:nvPr/>
            </p:nvSpPr>
            <p:spPr bwMode="auto">
              <a:xfrm>
                <a:off x="8467514" y="2806807"/>
                <a:ext cx="77788" cy="112713"/>
              </a:xfrm>
              <a:prstGeom prst="rect">
                <a:avLst/>
              </a:prstGeom>
              <a:gradFill>
                <a:gsLst>
                  <a:gs pos="0">
                    <a:srgbClr val="C00000"/>
                  </a:gs>
                  <a:gs pos="100000">
                    <a:srgbClr val="FF0000"/>
                  </a:gs>
                </a:gsLst>
                <a:lin ang="5400000" scaled="1"/>
              </a:gradFill>
              <a:ln w="9525">
                <a:noFill/>
                <a:miter lim="800000"/>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1" name="Freeform 55"/>
              <p:cNvSpPr/>
              <p:nvPr/>
            </p:nvSpPr>
            <p:spPr bwMode="auto">
              <a:xfrm>
                <a:off x="8467514" y="2756007"/>
                <a:ext cx="77788" cy="34925"/>
              </a:xfrm>
              <a:custGeom>
                <a:avLst/>
                <a:gdLst>
                  <a:gd name="T0" fmla="*/ 79 w 79"/>
                  <a:gd name="T1" fmla="*/ 16 h 37"/>
                  <a:gd name="T2" fmla="*/ 63 w 79"/>
                  <a:gd name="T3" fmla="*/ 0 h 37"/>
                  <a:gd name="T4" fmla="*/ 16 w 79"/>
                  <a:gd name="T5" fmla="*/ 0 h 37"/>
                  <a:gd name="T6" fmla="*/ 0 w 79"/>
                  <a:gd name="T7" fmla="*/ 16 h 37"/>
                  <a:gd name="T8" fmla="*/ 0 w 79"/>
                  <a:gd name="T9" fmla="*/ 37 h 37"/>
                  <a:gd name="T10" fmla="*/ 79 w 79"/>
                  <a:gd name="T11" fmla="*/ 37 h 37"/>
                  <a:gd name="T12" fmla="*/ 79 w 79"/>
                  <a:gd name="T13" fmla="*/ 16 h 37"/>
                </a:gdLst>
                <a:ahLst/>
                <a:cxnLst>
                  <a:cxn ang="0">
                    <a:pos x="T0" y="T1"/>
                  </a:cxn>
                  <a:cxn ang="0">
                    <a:pos x="T2" y="T3"/>
                  </a:cxn>
                  <a:cxn ang="0">
                    <a:pos x="T4" y="T5"/>
                  </a:cxn>
                  <a:cxn ang="0">
                    <a:pos x="T6" y="T7"/>
                  </a:cxn>
                  <a:cxn ang="0">
                    <a:pos x="T8" y="T9"/>
                  </a:cxn>
                  <a:cxn ang="0">
                    <a:pos x="T10" y="T11"/>
                  </a:cxn>
                  <a:cxn ang="0">
                    <a:pos x="T12" y="T13"/>
                  </a:cxn>
                </a:cxnLst>
                <a:rect l="0" t="0" r="r" b="b"/>
                <a:pathLst>
                  <a:path w="79" h="37">
                    <a:moveTo>
                      <a:pt x="79" y="16"/>
                    </a:moveTo>
                    <a:cubicBezTo>
                      <a:pt x="79" y="1"/>
                      <a:pt x="78" y="0"/>
                      <a:pt x="63" y="0"/>
                    </a:cubicBezTo>
                    <a:cubicBezTo>
                      <a:pt x="16" y="0"/>
                      <a:pt x="16" y="0"/>
                      <a:pt x="16" y="0"/>
                    </a:cubicBezTo>
                    <a:cubicBezTo>
                      <a:pt x="1" y="0"/>
                      <a:pt x="0" y="1"/>
                      <a:pt x="0" y="16"/>
                    </a:cubicBezTo>
                    <a:cubicBezTo>
                      <a:pt x="0" y="37"/>
                      <a:pt x="0" y="37"/>
                      <a:pt x="0" y="37"/>
                    </a:cubicBezTo>
                    <a:cubicBezTo>
                      <a:pt x="79" y="37"/>
                      <a:pt x="79" y="37"/>
                      <a:pt x="79" y="37"/>
                    </a:cubicBezTo>
                    <a:lnTo>
                      <a:pt x="79" y="16"/>
                    </a:lnTo>
                    <a:close/>
                  </a:path>
                </a:pathLst>
              </a:custGeom>
              <a:gradFill>
                <a:gsLst>
                  <a:gs pos="0">
                    <a:srgbClr val="C00000"/>
                  </a:gs>
                  <a:gs pos="100000">
                    <a:srgbClr val="FF0000"/>
                  </a:gs>
                </a:gsLst>
                <a:lin ang="5400000" scaled="1"/>
              </a:gra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2" name="Freeform 56"/>
              <p:cNvSpPr/>
              <p:nvPr/>
            </p:nvSpPr>
            <p:spPr bwMode="auto">
              <a:xfrm>
                <a:off x="8567527" y="2697269"/>
                <a:ext cx="57150" cy="28575"/>
              </a:xfrm>
              <a:custGeom>
                <a:avLst/>
                <a:gdLst>
                  <a:gd name="T0" fmla="*/ 59 w 59"/>
                  <a:gd name="T1" fmla="*/ 16 h 29"/>
                  <a:gd name="T2" fmla="*/ 38 w 59"/>
                  <a:gd name="T3" fmla="*/ 0 h 29"/>
                  <a:gd name="T4" fmla="*/ 20 w 59"/>
                  <a:gd name="T5" fmla="*/ 0 h 29"/>
                  <a:gd name="T6" fmla="*/ 0 w 59"/>
                  <a:gd name="T7" fmla="*/ 16 h 29"/>
                  <a:gd name="T8" fmla="*/ 0 w 59"/>
                  <a:gd name="T9" fmla="*/ 29 h 29"/>
                  <a:gd name="T10" fmla="*/ 59 w 59"/>
                  <a:gd name="T11" fmla="*/ 29 h 29"/>
                  <a:gd name="T12" fmla="*/ 59 w 59"/>
                  <a:gd name="T13" fmla="*/ 16 h 29"/>
                </a:gdLst>
                <a:ahLst/>
                <a:cxnLst>
                  <a:cxn ang="0">
                    <a:pos x="T0" y="T1"/>
                  </a:cxn>
                  <a:cxn ang="0">
                    <a:pos x="T2" y="T3"/>
                  </a:cxn>
                  <a:cxn ang="0">
                    <a:pos x="T4" y="T5"/>
                  </a:cxn>
                  <a:cxn ang="0">
                    <a:pos x="T6" y="T7"/>
                  </a:cxn>
                  <a:cxn ang="0">
                    <a:pos x="T8" y="T9"/>
                  </a:cxn>
                  <a:cxn ang="0">
                    <a:pos x="T10" y="T11"/>
                  </a:cxn>
                  <a:cxn ang="0">
                    <a:pos x="T12" y="T13"/>
                  </a:cxn>
                </a:cxnLst>
                <a:rect l="0" t="0" r="r" b="b"/>
                <a:pathLst>
                  <a:path w="59" h="29">
                    <a:moveTo>
                      <a:pt x="59" y="16"/>
                    </a:moveTo>
                    <a:cubicBezTo>
                      <a:pt x="59" y="1"/>
                      <a:pt x="54" y="0"/>
                      <a:pt x="38" y="0"/>
                    </a:cubicBezTo>
                    <a:cubicBezTo>
                      <a:pt x="20" y="0"/>
                      <a:pt x="20" y="0"/>
                      <a:pt x="20" y="0"/>
                    </a:cubicBezTo>
                    <a:cubicBezTo>
                      <a:pt x="5" y="0"/>
                      <a:pt x="0" y="1"/>
                      <a:pt x="0" y="16"/>
                    </a:cubicBezTo>
                    <a:cubicBezTo>
                      <a:pt x="0" y="29"/>
                      <a:pt x="0" y="29"/>
                      <a:pt x="0" y="29"/>
                    </a:cubicBezTo>
                    <a:cubicBezTo>
                      <a:pt x="59" y="29"/>
                      <a:pt x="59" y="29"/>
                      <a:pt x="59" y="29"/>
                    </a:cubicBezTo>
                    <a:lnTo>
                      <a:pt x="59" y="16"/>
                    </a:lnTo>
                    <a:close/>
                  </a:path>
                </a:pathLst>
              </a:custGeom>
              <a:gradFill>
                <a:gsLst>
                  <a:gs pos="0">
                    <a:srgbClr val="C00000"/>
                  </a:gs>
                  <a:gs pos="100000">
                    <a:srgbClr val="FF0000"/>
                  </a:gs>
                </a:gsLst>
                <a:lin ang="5400000" scaled="1"/>
              </a:gra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3" name="Freeform 57"/>
              <p:cNvSpPr/>
              <p:nvPr/>
            </p:nvSpPr>
            <p:spPr bwMode="auto">
              <a:xfrm>
                <a:off x="8567527" y="2732194"/>
                <a:ext cx="57150" cy="244475"/>
              </a:xfrm>
              <a:custGeom>
                <a:avLst/>
                <a:gdLst>
                  <a:gd name="T0" fmla="*/ 0 w 59"/>
                  <a:gd name="T1" fmla="*/ 235 h 251"/>
                  <a:gd name="T2" fmla="*/ 20 w 59"/>
                  <a:gd name="T3" fmla="*/ 251 h 251"/>
                  <a:gd name="T4" fmla="*/ 38 w 59"/>
                  <a:gd name="T5" fmla="*/ 251 h 251"/>
                  <a:gd name="T6" fmla="*/ 59 w 59"/>
                  <a:gd name="T7" fmla="*/ 235 h 251"/>
                  <a:gd name="T8" fmla="*/ 59 w 59"/>
                  <a:gd name="T9" fmla="*/ 0 h 251"/>
                  <a:gd name="T10" fmla="*/ 0 w 59"/>
                  <a:gd name="T11" fmla="*/ 0 h 251"/>
                  <a:gd name="T12" fmla="*/ 0 w 59"/>
                  <a:gd name="T13" fmla="*/ 235 h 251"/>
                </a:gdLst>
                <a:ahLst/>
                <a:cxnLst>
                  <a:cxn ang="0">
                    <a:pos x="T0" y="T1"/>
                  </a:cxn>
                  <a:cxn ang="0">
                    <a:pos x="T2" y="T3"/>
                  </a:cxn>
                  <a:cxn ang="0">
                    <a:pos x="T4" y="T5"/>
                  </a:cxn>
                  <a:cxn ang="0">
                    <a:pos x="T6" y="T7"/>
                  </a:cxn>
                  <a:cxn ang="0">
                    <a:pos x="T8" y="T9"/>
                  </a:cxn>
                  <a:cxn ang="0">
                    <a:pos x="T10" y="T11"/>
                  </a:cxn>
                  <a:cxn ang="0">
                    <a:pos x="T12" y="T13"/>
                  </a:cxn>
                </a:cxnLst>
                <a:rect l="0" t="0" r="r" b="b"/>
                <a:pathLst>
                  <a:path w="59" h="251">
                    <a:moveTo>
                      <a:pt x="0" y="235"/>
                    </a:moveTo>
                    <a:cubicBezTo>
                      <a:pt x="0" y="251"/>
                      <a:pt x="5" y="251"/>
                      <a:pt x="20" y="251"/>
                    </a:cubicBezTo>
                    <a:cubicBezTo>
                      <a:pt x="38" y="251"/>
                      <a:pt x="38" y="251"/>
                      <a:pt x="38" y="251"/>
                    </a:cubicBezTo>
                    <a:cubicBezTo>
                      <a:pt x="56" y="251"/>
                      <a:pt x="59" y="251"/>
                      <a:pt x="59" y="235"/>
                    </a:cubicBezTo>
                    <a:cubicBezTo>
                      <a:pt x="59" y="0"/>
                      <a:pt x="59" y="0"/>
                      <a:pt x="59" y="0"/>
                    </a:cubicBezTo>
                    <a:cubicBezTo>
                      <a:pt x="0" y="0"/>
                      <a:pt x="0" y="0"/>
                      <a:pt x="0" y="0"/>
                    </a:cubicBezTo>
                    <a:lnTo>
                      <a:pt x="0" y="235"/>
                    </a:lnTo>
                    <a:close/>
                  </a:path>
                </a:pathLst>
              </a:custGeom>
              <a:gradFill>
                <a:gsLst>
                  <a:gs pos="0">
                    <a:srgbClr val="C00000"/>
                  </a:gs>
                  <a:gs pos="100000">
                    <a:srgbClr val="FF0000"/>
                  </a:gs>
                </a:gsLst>
                <a:lin ang="5400000" scaled="1"/>
              </a:gra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4" name="Freeform 58"/>
              <p:cNvSpPr/>
              <p:nvPr/>
            </p:nvSpPr>
            <p:spPr bwMode="auto">
              <a:xfrm>
                <a:off x="8642139" y="2779819"/>
                <a:ext cx="96838" cy="157163"/>
              </a:xfrm>
              <a:custGeom>
                <a:avLst/>
                <a:gdLst>
                  <a:gd name="T0" fmla="*/ 64 w 100"/>
                  <a:gd name="T1" fmla="*/ 12 h 163"/>
                  <a:gd name="T2" fmla="*/ 45 w 100"/>
                  <a:gd name="T3" fmla="*/ 4 h 163"/>
                  <a:gd name="T4" fmla="*/ 16 w 100"/>
                  <a:gd name="T5" fmla="*/ 11 h 163"/>
                  <a:gd name="T6" fmla="*/ 4 w 100"/>
                  <a:gd name="T7" fmla="*/ 31 h 163"/>
                  <a:gd name="T8" fmla="*/ 39 w 100"/>
                  <a:gd name="T9" fmla="*/ 163 h 163"/>
                  <a:gd name="T10" fmla="*/ 100 w 100"/>
                  <a:gd name="T11" fmla="*/ 148 h 163"/>
                  <a:gd name="T12" fmla="*/ 64 w 100"/>
                  <a:gd name="T13" fmla="*/ 12 h 163"/>
                </a:gdLst>
                <a:ahLst/>
                <a:cxnLst>
                  <a:cxn ang="0">
                    <a:pos x="T0" y="T1"/>
                  </a:cxn>
                  <a:cxn ang="0">
                    <a:pos x="T2" y="T3"/>
                  </a:cxn>
                  <a:cxn ang="0">
                    <a:pos x="T4" y="T5"/>
                  </a:cxn>
                  <a:cxn ang="0">
                    <a:pos x="T6" y="T7"/>
                  </a:cxn>
                  <a:cxn ang="0">
                    <a:pos x="T8" y="T9"/>
                  </a:cxn>
                  <a:cxn ang="0">
                    <a:pos x="T10" y="T11"/>
                  </a:cxn>
                  <a:cxn ang="0">
                    <a:pos x="T12" y="T13"/>
                  </a:cxn>
                </a:cxnLst>
                <a:rect l="0" t="0" r="r" b="b"/>
                <a:pathLst>
                  <a:path w="100" h="163">
                    <a:moveTo>
                      <a:pt x="64" y="12"/>
                    </a:moveTo>
                    <a:cubicBezTo>
                      <a:pt x="61" y="1"/>
                      <a:pt x="60" y="0"/>
                      <a:pt x="45" y="4"/>
                    </a:cubicBezTo>
                    <a:cubicBezTo>
                      <a:pt x="16" y="11"/>
                      <a:pt x="16" y="11"/>
                      <a:pt x="16" y="11"/>
                    </a:cubicBezTo>
                    <a:cubicBezTo>
                      <a:pt x="1" y="15"/>
                      <a:pt x="0" y="16"/>
                      <a:pt x="4" y="31"/>
                    </a:cubicBezTo>
                    <a:cubicBezTo>
                      <a:pt x="39" y="163"/>
                      <a:pt x="39" y="163"/>
                      <a:pt x="39" y="163"/>
                    </a:cubicBezTo>
                    <a:cubicBezTo>
                      <a:pt x="100" y="148"/>
                      <a:pt x="100" y="148"/>
                      <a:pt x="100" y="148"/>
                    </a:cubicBezTo>
                    <a:lnTo>
                      <a:pt x="64" y="12"/>
                    </a:lnTo>
                    <a:close/>
                  </a:path>
                </a:pathLst>
              </a:custGeom>
              <a:gradFill>
                <a:gsLst>
                  <a:gs pos="0">
                    <a:srgbClr val="C00000"/>
                  </a:gs>
                  <a:gs pos="100000">
                    <a:srgbClr val="FF0000"/>
                  </a:gs>
                </a:gsLst>
                <a:lin ang="5400000" scaled="1"/>
              </a:gra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5" name="Freeform 59"/>
              <p:cNvSpPr/>
              <p:nvPr/>
            </p:nvSpPr>
            <p:spPr bwMode="auto">
              <a:xfrm>
                <a:off x="8683414" y="2936982"/>
                <a:ext cx="66675" cy="41275"/>
              </a:xfrm>
              <a:custGeom>
                <a:avLst/>
                <a:gdLst>
                  <a:gd name="T0" fmla="*/ 63 w 69"/>
                  <a:gd name="T1" fmla="*/ 8 h 42"/>
                  <a:gd name="T2" fmla="*/ 61 w 69"/>
                  <a:gd name="T3" fmla="*/ 0 h 42"/>
                  <a:gd name="T4" fmla="*/ 0 w 69"/>
                  <a:gd name="T5" fmla="*/ 15 h 42"/>
                  <a:gd name="T6" fmla="*/ 3 w 69"/>
                  <a:gd name="T7" fmla="*/ 27 h 42"/>
                  <a:gd name="T8" fmla="*/ 22 w 69"/>
                  <a:gd name="T9" fmla="*/ 38 h 42"/>
                  <a:gd name="T10" fmla="*/ 52 w 69"/>
                  <a:gd name="T11" fmla="*/ 31 h 42"/>
                  <a:gd name="T12" fmla="*/ 63 w 69"/>
                  <a:gd name="T13" fmla="*/ 8 h 42"/>
                </a:gdLst>
                <a:ahLst/>
                <a:cxnLst>
                  <a:cxn ang="0">
                    <a:pos x="T0" y="T1"/>
                  </a:cxn>
                  <a:cxn ang="0">
                    <a:pos x="T2" y="T3"/>
                  </a:cxn>
                  <a:cxn ang="0">
                    <a:pos x="T4" y="T5"/>
                  </a:cxn>
                  <a:cxn ang="0">
                    <a:pos x="T6" y="T7"/>
                  </a:cxn>
                  <a:cxn ang="0">
                    <a:pos x="T8" y="T9"/>
                  </a:cxn>
                  <a:cxn ang="0">
                    <a:pos x="T10" y="T11"/>
                  </a:cxn>
                  <a:cxn ang="0">
                    <a:pos x="T12" y="T13"/>
                  </a:cxn>
                </a:cxnLst>
                <a:rect l="0" t="0" r="r" b="b"/>
                <a:pathLst>
                  <a:path w="69" h="42">
                    <a:moveTo>
                      <a:pt x="63" y="8"/>
                    </a:moveTo>
                    <a:cubicBezTo>
                      <a:pt x="61" y="0"/>
                      <a:pt x="61" y="0"/>
                      <a:pt x="61" y="0"/>
                    </a:cubicBezTo>
                    <a:cubicBezTo>
                      <a:pt x="0" y="15"/>
                      <a:pt x="0" y="15"/>
                      <a:pt x="0" y="15"/>
                    </a:cubicBezTo>
                    <a:cubicBezTo>
                      <a:pt x="3" y="27"/>
                      <a:pt x="3" y="27"/>
                      <a:pt x="3" y="27"/>
                    </a:cubicBezTo>
                    <a:cubicBezTo>
                      <a:pt x="6" y="42"/>
                      <a:pt x="7" y="42"/>
                      <a:pt x="22" y="38"/>
                    </a:cubicBezTo>
                    <a:cubicBezTo>
                      <a:pt x="52" y="31"/>
                      <a:pt x="52" y="31"/>
                      <a:pt x="52" y="31"/>
                    </a:cubicBezTo>
                    <a:cubicBezTo>
                      <a:pt x="69" y="27"/>
                      <a:pt x="67" y="27"/>
                      <a:pt x="63" y="8"/>
                    </a:cubicBezTo>
                    <a:close/>
                  </a:path>
                </a:pathLst>
              </a:custGeom>
              <a:gradFill>
                <a:gsLst>
                  <a:gs pos="0">
                    <a:srgbClr val="C00000"/>
                  </a:gs>
                  <a:gs pos="100000">
                    <a:srgbClr val="FF0000"/>
                  </a:gs>
                </a:gsLst>
                <a:lin ang="5400000" scaled="1"/>
              </a:gra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grpSp>
        <p:nvGrpSpPr>
          <p:cNvPr id="16" name="组合 15"/>
          <p:cNvGrpSpPr/>
          <p:nvPr/>
        </p:nvGrpSpPr>
        <p:grpSpPr>
          <a:xfrm>
            <a:off x="3545626" y="3413130"/>
            <a:ext cx="1076014" cy="1594976"/>
            <a:chOff x="3544888" y="3413125"/>
            <a:chExt cx="1076325" cy="1595438"/>
          </a:xfrm>
        </p:grpSpPr>
        <p:sp>
          <p:nvSpPr>
            <p:cNvPr id="17" name="圆角矩形 16"/>
            <p:cNvSpPr/>
            <p:nvPr/>
          </p:nvSpPr>
          <p:spPr>
            <a:xfrm rot="18900000">
              <a:off x="3554413" y="3679825"/>
              <a:ext cx="1066800" cy="1066800"/>
            </a:xfrm>
            <a:prstGeom prst="roundRect">
              <a:avLst>
                <a:gd name="adj" fmla="val 26191"/>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8" name="圆角矩形 17"/>
            <p:cNvSpPr/>
            <p:nvPr/>
          </p:nvSpPr>
          <p:spPr>
            <a:xfrm rot="18900000">
              <a:off x="3554413" y="3413125"/>
              <a:ext cx="1066800" cy="1066800"/>
            </a:xfrm>
            <a:prstGeom prst="roundRect">
              <a:avLst>
                <a:gd name="adj" fmla="val 26191"/>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19" name="任意多边形 18"/>
            <p:cNvSpPr/>
            <p:nvPr/>
          </p:nvSpPr>
          <p:spPr>
            <a:xfrm rot="18900000" flipH="1" flipV="1">
              <a:off x="3544888"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0" name="Freeform 63"/>
            <p:cNvSpPr>
              <a:spLocks noEditPoints="1"/>
            </p:cNvSpPr>
            <p:nvPr/>
          </p:nvSpPr>
          <p:spPr bwMode="auto">
            <a:xfrm>
              <a:off x="3836988" y="3852863"/>
              <a:ext cx="471487" cy="398462"/>
            </a:xfrm>
            <a:custGeom>
              <a:avLst/>
              <a:gdLst>
                <a:gd name="T0" fmla="*/ 288 w 311"/>
                <a:gd name="T1" fmla="*/ 86 h 263"/>
                <a:gd name="T2" fmla="*/ 109 w 311"/>
                <a:gd name="T3" fmla="*/ 29 h 263"/>
                <a:gd name="T4" fmla="*/ 11 w 311"/>
                <a:gd name="T5" fmla="*/ 171 h 263"/>
                <a:gd name="T6" fmla="*/ 32 w 311"/>
                <a:gd name="T7" fmla="*/ 224 h 263"/>
                <a:gd name="T8" fmla="*/ 71 w 311"/>
                <a:gd name="T9" fmla="*/ 252 h 263"/>
                <a:gd name="T10" fmla="*/ 181 w 311"/>
                <a:gd name="T11" fmla="*/ 167 h 263"/>
                <a:gd name="T12" fmla="*/ 181 w 311"/>
                <a:gd name="T13" fmla="*/ 241 h 263"/>
                <a:gd name="T14" fmla="*/ 216 w 311"/>
                <a:gd name="T15" fmla="*/ 231 h 263"/>
                <a:gd name="T16" fmla="*/ 288 w 311"/>
                <a:gd name="T17" fmla="*/ 86 h 263"/>
                <a:gd name="T18" fmla="*/ 49 w 311"/>
                <a:gd name="T19" fmla="*/ 110 h 263"/>
                <a:gd name="T20" fmla="*/ 75 w 311"/>
                <a:gd name="T21" fmla="*/ 109 h 263"/>
                <a:gd name="T22" fmla="*/ 86 w 311"/>
                <a:gd name="T23" fmla="*/ 121 h 263"/>
                <a:gd name="T24" fmla="*/ 61 w 311"/>
                <a:gd name="T25" fmla="*/ 131 h 263"/>
                <a:gd name="T26" fmla="*/ 42 w 311"/>
                <a:gd name="T27" fmla="*/ 125 h 263"/>
                <a:gd name="T28" fmla="*/ 49 w 311"/>
                <a:gd name="T29" fmla="*/ 110 h 263"/>
                <a:gd name="T30" fmla="*/ 88 w 311"/>
                <a:gd name="T31" fmla="*/ 196 h 263"/>
                <a:gd name="T32" fmla="*/ 81 w 311"/>
                <a:gd name="T33" fmla="*/ 201 h 263"/>
                <a:gd name="T34" fmla="*/ 69 w 311"/>
                <a:gd name="T35" fmla="*/ 205 h 263"/>
                <a:gd name="T36" fmla="*/ 52 w 311"/>
                <a:gd name="T37" fmla="*/ 199 h 263"/>
                <a:gd name="T38" fmla="*/ 50 w 311"/>
                <a:gd name="T39" fmla="*/ 182 h 263"/>
                <a:gd name="T40" fmla="*/ 58 w 311"/>
                <a:gd name="T41" fmla="*/ 175 h 263"/>
                <a:gd name="T42" fmla="*/ 79 w 311"/>
                <a:gd name="T43" fmla="*/ 169 h 263"/>
                <a:gd name="T44" fmla="*/ 94 w 311"/>
                <a:gd name="T45" fmla="*/ 182 h 263"/>
                <a:gd name="T46" fmla="*/ 88 w 311"/>
                <a:gd name="T47" fmla="*/ 196 h 263"/>
                <a:gd name="T48" fmla="*/ 129 w 311"/>
                <a:gd name="T49" fmla="*/ 74 h 263"/>
                <a:gd name="T50" fmla="*/ 102 w 311"/>
                <a:gd name="T51" fmla="*/ 81 h 263"/>
                <a:gd name="T52" fmla="*/ 106 w 311"/>
                <a:gd name="T53" fmla="*/ 56 h 263"/>
                <a:gd name="T54" fmla="*/ 121 w 311"/>
                <a:gd name="T55" fmla="*/ 57 h 263"/>
                <a:gd name="T56" fmla="*/ 129 w 311"/>
                <a:gd name="T57" fmla="*/ 74 h 263"/>
                <a:gd name="T58" fmla="*/ 210 w 311"/>
                <a:gd name="T59" fmla="*/ 68 h 263"/>
                <a:gd name="T60" fmla="*/ 171 w 311"/>
                <a:gd name="T61" fmla="*/ 68 h 263"/>
                <a:gd name="T62" fmla="*/ 183 w 311"/>
                <a:gd name="T63" fmla="*/ 43 h 263"/>
                <a:gd name="T64" fmla="*/ 196 w 311"/>
                <a:gd name="T65" fmla="*/ 44 h 263"/>
                <a:gd name="T66" fmla="*/ 208 w 311"/>
                <a:gd name="T67" fmla="*/ 47 h 263"/>
                <a:gd name="T68" fmla="*/ 201 w 311"/>
                <a:gd name="T69" fmla="*/ 61 h 263"/>
                <a:gd name="T70" fmla="*/ 210 w 311"/>
                <a:gd name="T71" fmla="*/ 68 h 263"/>
                <a:gd name="T72" fmla="*/ 241 w 311"/>
                <a:gd name="T73" fmla="*/ 197 h 263"/>
                <a:gd name="T74" fmla="*/ 215 w 311"/>
                <a:gd name="T75" fmla="*/ 194 h 263"/>
                <a:gd name="T76" fmla="*/ 220 w 311"/>
                <a:gd name="T77" fmla="*/ 177 h 263"/>
                <a:gd name="T78" fmla="*/ 238 w 311"/>
                <a:gd name="T79" fmla="*/ 180 h 263"/>
                <a:gd name="T80" fmla="*/ 241 w 311"/>
                <a:gd name="T81" fmla="*/ 197 h 263"/>
                <a:gd name="T82" fmla="*/ 254 w 311"/>
                <a:gd name="T83" fmla="*/ 124 h 263"/>
                <a:gd name="T84" fmla="*/ 229 w 311"/>
                <a:gd name="T85" fmla="*/ 104 h 263"/>
                <a:gd name="T86" fmla="*/ 251 w 311"/>
                <a:gd name="T87" fmla="*/ 87 h 263"/>
                <a:gd name="T88" fmla="*/ 270 w 311"/>
                <a:gd name="T89" fmla="*/ 91 h 263"/>
                <a:gd name="T90" fmla="*/ 254 w 311"/>
                <a:gd name="T91" fmla="*/ 124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1" h="263">
                  <a:moveTo>
                    <a:pt x="288" y="86"/>
                  </a:moveTo>
                  <a:cubicBezTo>
                    <a:pt x="266" y="26"/>
                    <a:pt x="186" y="0"/>
                    <a:pt x="109" y="29"/>
                  </a:cubicBezTo>
                  <a:cubicBezTo>
                    <a:pt x="32" y="57"/>
                    <a:pt x="0" y="120"/>
                    <a:pt x="11" y="171"/>
                  </a:cubicBezTo>
                  <a:cubicBezTo>
                    <a:pt x="15" y="187"/>
                    <a:pt x="17" y="202"/>
                    <a:pt x="32" y="224"/>
                  </a:cubicBezTo>
                  <a:cubicBezTo>
                    <a:pt x="34" y="228"/>
                    <a:pt x="52" y="248"/>
                    <a:pt x="71" y="252"/>
                  </a:cubicBezTo>
                  <a:cubicBezTo>
                    <a:pt x="118" y="263"/>
                    <a:pt x="158" y="155"/>
                    <a:pt x="181" y="167"/>
                  </a:cubicBezTo>
                  <a:cubicBezTo>
                    <a:pt x="203" y="179"/>
                    <a:pt x="154" y="241"/>
                    <a:pt x="181" y="241"/>
                  </a:cubicBezTo>
                  <a:cubicBezTo>
                    <a:pt x="193" y="241"/>
                    <a:pt x="204" y="236"/>
                    <a:pt x="216" y="231"/>
                  </a:cubicBezTo>
                  <a:cubicBezTo>
                    <a:pt x="293" y="203"/>
                    <a:pt x="311" y="146"/>
                    <a:pt x="288" y="86"/>
                  </a:cubicBezTo>
                  <a:close/>
                  <a:moveTo>
                    <a:pt x="49" y="110"/>
                  </a:moveTo>
                  <a:cubicBezTo>
                    <a:pt x="49" y="110"/>
                    <a:pt x="57" y="101"/>
                    <a:pt x="75" y="109"/>
                  </a:cubicBezTo>
                  <a:cubicBezTo>
                    <a:pt x="92" y="117"/>
                    <a:pt x="84" y="116"/>
                    <a:pt x="86" y="121"/>
                  </a:cubicBezTo>
                  <a:cubicBezTo>
                    <a:pt x="87" y="126"/>
                    <a:pt x="71" y="137"/>
                    <a:pt x="61" y="131"/>
                  </a:cubicBezTo>
                  <a:cubicBezTo>
                    <a:pt x="51" y="126"/>
                    <a:pt x="49" y="125"/>
                    <a:pt x="42" y="125"/>
                  </a:cubicBezTo>
                  <a:cubicBezTo>
                    <a:pt x="35" y="125"/>
                    <a:pt x="43" y="111"/>
                    <a:pt x="49" y="110"/>
                  </a:cubicBezTo>
                  <a:close/>
                  <a:moveTo>
                    <a:pt x="88" y="196"/>
                  </a:moveTo>
                  <a:cubicBezTo>
                    <a:pt x="82" y="198"/>
                    <a:pt x="82" y="198"/>
                    <a:pt x="81" y="201"/>
                  </a:cubicBezTo>
                  <a:cubicBezTo>
                    <a:pt x="80" y="205"/>
                    <a:pt x="74" y="209"/>
                    <a:pt x="69" y="205"/>
                  </a:cubicBezTo>
                  <a:cubicBezTo>
                    <a:pt x="65" y="201"/>
                    <a:pt x="52" y="209"/>
                    <a:pt x="52" y="199"/>
                  </a:cubicBezTo>
                  <a:cubicBezTo>
                    <a:pt x="51" y="190"/>
                    <a:pt x="45" y="185"/>
                    <a:pt x="50" y="182"/>
                  </a:cubicBezTo>
                  <a:cubicBezTo>
                    <a:pt x="54" y="178"/>
                    <a:pt x="56" y="177"/>
                    <a:pt x="58" y="175"/>
                  </a:cubicBezTo>
                  <a:cubicBezTo>
                    <a:pt x="62" y="171"/>
                    <a:pt x="65" y="163"/>
                    <a:pt x="79" y="169"/>
                  </a:cubicBezTo>
                  <a:cubicBezTo>
                    <a:pt x="92" y="176"/>
                    <a:pt x="93" y="178"/>
                    <a:pt x="94" y="182"/>
                  </a:cubicBezTo>
                  <a:cubicBezTo>
                    <a:pt x="96" y="186"/>
                    <a:pt x="93" y="194"/>
                    <a:pt x="88" y="196"/>
                  </a:cubicBezTo>
                  <a:close/>
                  <a:moveTo>
                    <a:pt x="129" y="74"/>
                  </a:moveTo>
                  <a:cubicBezTo>
                    <a:pt x="129" y="81"/>
                    <a:pt x="107" y="92"/>
                    <a:pt x="102" y="81"/>
                  </a:cubicBezTo>
                  <a:cubicBezTo>
                    <a:pt x="97" y="70"/>
                    <a:pt x="105" y="72"/>
                    <a:pt x="106" y="56"/>
                  </a:cubicBezTo>
                  <a:cubicBezTo>
                    <a:pt x="106" y="52"/>
                    <a:pt x="113" y="57"/>
                    <a:pt x="121" y="57"/>
                  </a:cubicBezTo>
                  <a:cubicBezTo>
                    <a:pt x="128" y="56"/>
                    <a:pt x="130" y="68"/>
                    <a:pt x="129" y="74"/>
                  </a:cubicBezTo>
                  <a:close/>
                  <a:moveTo>
                    <a:pt x="210" y="68"/>
                  </a:moveTo>
                  <a:cubicBezTo>
                    <a:pt x="210" y="76"/>
                    <a:pt x="180" y="80"/>
                    <a:pt x="171" y="68"/>
                  </a:cubicBezTo>
                  <a:cubicBezTo>
                    <a:pt x="161" y="55"/>
                    <a:pt x="181" y="49"/>
                    <a:pt x="183" y="43"/>
                  </a:cubicBezTo>
                  <a:cubicBezTo>
                    <a:pt x="183" y="41"/>
                    <a:pt x="194" y="37"/>
                    <a:pt x="196" y="44"/>
                  </a:cubicBezTo>
                  <a:cubicBezTo>
                    <a:pt x="199" y="51"/>
                    <a:pt x="200" y="44"/>
                    <a:pt x="208" y="47"/>
                  </a:cubicBezTo>
                  <a:cubicBezTo>
                    <a:pt x="215" y="50"/>
                    <a:pt x="206" y="55"/>
                    <a:pt x="201" y="61"/>
                  </a:cubicBezTo>
                  <a:cubicBezTo>
                    <a:pt x="196" y="66"/>
                    <a:pt x="210" y="60"/>
                    <a:pt x="210" y="68"/>
                  </a:cubicBezTo>
                  <a:close/>
                  <a:moveTo>
                    <a:pt x="241" y="197"/>
                  </a:moveTo>
                  <a:cubicBezTo>
                    <a:pt x="237" y="202"/>
                    <a:pt x="219" y="199"/>
                    <a:pt x="215" y="194"/>
                  </a:cubicBezTo>
                  <a:cubicBezTo>
                    <a:pt x="211" y="188"/>
                    <a:pt x="216" y="185"/>
                    <a:pt x="220" y="177"/>
                  </a:cubicBezTo>
                  <a:cubicBezTo>
                    <a:pt x="225" y="169"/>
                    <a:pt x="238" y="180"/>
                    <a:pt x="238" y="180"/>
                  </a:cubicBezTo>
                  <a:cubicBezTo>
                    <a:pt x="245" y="174"/>
                    <a:pt x="245" y="191"/>
                    <a:pt x="241" y="197"/>
                  </a:cubicBezTo>
                  <a:close/>
                  <a:moveTo>
                    <a:pt x="254" y="124"/>
                  </a:moveTo>
                  <a:cubicBezTo>
                    <a:pt x="242" y="132"/>
                    <a:pt x="228" y="121"/>
                    <a:pt x="229" y="104"/>
                  </a:cubicBezTo>
                  <a:cubicBezTo>
                    <a:pt x="230" y="87"/>
                    <a:pt x="236" y="97"/>
                    <a:pt x="251" y="87"/>
                  </a:cubicBezTo>
                  <a:cubicBezTo>
                    <a:pt x="266" y="77"/>
                    <a:pt x="267" y="90"/>
                    <a:pt x="270" y="91"/>
                  </a:cubicBezTo>
                  <a:cubicBezTo>
                    <a:pt x="281" y="93"/>
                    <a:pt x="266" y="116"/>
                    <a:pt x="254" y="124"/>
                  </a:cubicBezTo>
                  <a:close/>
                </a:path>
              </a:pathLst>
            </a:custGeom>
            <a:gradFill>
              <a:gsLst>
                <a:gs pos="0">
                  <a:srgbClr val="C00000"/>
                </a:gs>
                <a:gs pos="100000">
                  <a:srgbClr val="FF0000"/>
                </a:gs>
              </a:gsLst>
              <a:lin ang="5400000" scaled="1"/>
            </a:gradFill>
            <a:ln>
              <a:noFill/>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21" name="组合 20"/>
          <p:cNvGrpSpPr/>
          <p:nvPr/>
        </p:nvGrpSpPr>
        <p:grpSpPr>
          <a:xfrm>
            <a:off x="5571484" y="3156823"/>
            <a:ext cx="1070459" cy="1589421"/>
            <a:chOff x="5571331" y="3156744"/>
            <a:chExt cx="1070769" cy="1589881"/>
          </a:xfrm>
        </p:grpSpPr>
        <p:sp>
          <p:nvSpPr>
            <p:cNvPr id="22" name="圆角矩形 21"/>
            <p:cNvSpPr/>
            <p:nvPr/>
          </p:nvSpPr>
          <p:spPr>
            <a:xfrm rot="18900000">
              <a:off x="5575300" y="3679825"/>
              <a:ext cx="1066800" cy="1066800"/>
            </a:xfrm>
            <a:prstGeom prst="roundRect">
              <a:avLst>
                <a:gd name="adj" fmla="val 26191"/>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23" name="组合 22"/>
            <p:cNvGrpSpPr/>
            <p:nvPr/>
          </p:nvGrpSpPr>
          <p:grpSpPr>
            <a:xfrm>
              <a:off x="5571331" y="3156744"/>
              <a:ext cx="1055688" cy="1320006"/>
              <a:chOff x="5571331" y="3156744"/>
              <a:chExt cx="1055688" cy="1320006"/>
            </a:xfrm>
          </p:grpSpPr>
          <p:sp>
            <p:nvSpPr>
              <p:cNvPr id="24" name="任意多边形 23"/>
              <p:cNvSpPr/>
              <p:nvPr/>
            </p:nvSpPr>
            <p:spPr>
              <a:xfrm rot="2700000" flipH="1">
                <a:off x="5572125"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5" name="任意多边形 24"/>
              <p:cNvSpPr/>
              <p:nvPr/>
            </p:nvSpPr>
            <p:spPr>
              <a:xfrm rot="2700000" flipH="1">
                <a:off x="5572125"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6" name="Freeform 102"/>
              <p:cNvSpPr/>
              <p:nvPr/>
            </p:nvSpPr>
            <p:spPr bwMode="auto">
              <a:xfrm>
                <a:off x="5822950" y="4046538"/>
                <a:ext cx="577850" cy="334962"/>
              </a:xfrm>
              <a:custGeom>
                <a:avLst/>
                <a:gdLst>
                  <a:gd name="T0" fmla="*/ 1069058741 w 287"/>
                  <a:gd name="T1" fmla="*/ 223573010 h 166"/>
                  <a:gd name="T2" fmla="*/ 1036540082 w 287"/>
                  <a:gd name="T3" fmla="*/ 223573010 h 166"/>
                  <a:gd name="T4" fmla="*/ 967435665 w 287"/>
                  <a:gd name="T5" fmla="*/ 239832792 h 166"/>
                  <a:gd name="T6" fmla="*/ 967435665 w 287"/>
                  <a:gd name="T7" fmla="*/ 69105082 h 166"/>
                  <a:gd name="T8" fmla="*/ 894268177 w 287"/>
                  <a:gd name="T9" fmla="*/ 0 h 166"/>
                  <a:gd name="T10" fmla="*/ 674765713 w 287"/>
                  <a:gd name="T11" fmla="*/ 0 h 166"/>
                  <a:gd name="T12" fmla="*/ 695091134 w 287"/>
                  <a:gd name="T13" fmla="*/ 85364864 h 166"/>
                  <a:gd name="T14" fmla="*/ 695091134 w 287"/>
                  <a:gd name="T15" fmla="*/ 117884428 h 166"/>
                  <a:gd name="T16" fmla="*/ 597535155 w 287"/>
                  <a:gd name="T17" fmla="*/ 215443119 h 166"/>
                  <a:gd name="T18" fmla="*/ 565016495 w 287"/>
                  <a:gd name="T19" fmla="*/ 215443119 h 166"/>
                  <a:gd name="T20" fmla="*/ 467458502 w 287"/>
                  <a:gd name="T21" fmla="*/ 117884428 h 166"/>
                  <a:gd name="T22" fmla="*/ 467458502 w 287"/>
                  <a:gd name="T23" fmla="*/ 85364864 h 166"/>
                  <a:gd name="T24" fmla="*/ 487783923 w 287"/>
                  <a:gd name="T25" fmla="*/ 0 h 166"/>
                  <a:gd name="T26" fmla="*/ 268281460 w 287"/>
                  <a:gd name="T27" fmla="*/ 0 h 166"/>
                  <a:gd name="T28" fmla="*/ 195113972 w 287"/>
                  <a:gd name="T29" fmla="*/ 69105082 h 166"/>
                  <a:gd name="T30" fmla="*/ 195113972 w 287"/>
                  <a:gd name="T31" fmla="*/ 239832792 h 166"/>
                  <a:gd name="T32" fmla="*/ 126011568 w 287"/>
                  <a:gd name="T33" fmla="*/ 223573010 h 166"/>
                  <a:gd name="T34" fmla="*/ 93490895 w 287"/>
                  <a:gd name="T35" fmla="*/ 223573010 h 166"/>
                  <a:gd name="T36" fmla="*/ 0 w 287"/>
                  <a:gd name="T37" fmla="*/ 321131702 h 166"/>
                  <a:gd name="T38" fmla="*/ 0 w 287"/>
                  <a:gd name="T39" fmla="*/ 353653283 h 166"/>
                  <a:gd name="T40" fmla="*/ 93490895 w 287"/>
                  <a:gd name="T41" fmla="*/ 451211975 h 166"/>
                  <a:gd name="T42" fmla="*/ 126011568 w 287"/>
                  <a:gd name="T43" fmla="*/ 451211975 h 166"/>
                  <a:gd name="T44" fmla="*/ 195113972 w 287"/>
                  <a:gd name="T45" fmla="*/ 434952193 h 166"/>
                  <a:gd name="T46" fmla="*/ 195113972 w 287"/>
                  <a:gd name="T47" fmla="*/ 605679903 h 166"/>
                  <a:gd name="T48" fmla="*/ 268281460 w 287"/>
                  <a:gd name="T49" fmla="*/ 674784985 h 166"/>
                  <a:gd name="T50" fmla="*/ 487783923 w 287"/>
                  <a:gd name="T51" fmla="*/ 674784985 h 166"/>
                  <a:gd name="T52" fmla="*/ 467458502 w 287"/>
                  <a:gd name="T53" fmla="*/ 589420121 h 166"/>
                  <a:gd name="T54" fmla="*/ 467458502 w 287"/>
                  <a:gd name="T55" fmla="*/ 556900557 h 166"/>
                  <a:gd name="T56" fmla="*/ 565016495 w 287"/>
                  <a:gd name="T57" fmla="*/ 459341866 h 166"/>
                  <a:gd name="T58" fmla="*/ 597535155 w 287"/>
                  <a:gd name="T59" fmla="*/ 459341866 h 166"/>
                  <a:gd name="T60" fmla="*/ 695091134 w 287"/>
                  <a:gd name="T61" fmla="*/ 556900557 h 166"/>
                  <a:gd name="T62" fmla="*/ 695091134 w 287"/>
                  <a:gd name="T63" fmla="*/ 589420121 h 166"/>
                  <a:gd name="T64" fmla="*/ 674765713 w 287"/>
                  <a:gd name="T65" fmla="*/ 674784985 h 166"/>
                  <a:gd name="T66" fmla="*/ 894268177 w 287"/>
                  <a:gd name="T67" fmla="*/ 674784985 h 166"/>
                  <a:gd name="T68" fmla="*/ 967435665 w 287"/>
                  <a:gd name="T69" fmla="*/ 605679903 h 166"/>
                  <a:gd name="T70" fmla="*/ 967435665 w 287"/>
                  <a:gd name="T71" fmla="*/ 434952193 h 166"/>
                  <a:gd name="T72" fmla="*/ 1036540082 w 287"/>
                  <a:gd name="T73" fmla="*/ 451211975 h 166"/>
                  <a:gd name="T74" fmla="*/ 1069058741 w 287"/>
                  <a:gd name="T75" fmla="*/ 451211975 h 166"/>
                  <a:gd name="T76" fmla="*/ 1166614721 w 287"/>
                  <a:gd name="T77" fmla="*/ 353653283 h 166"/>
                  <a:gd name="T78" fmla="*/ 1166614721 w 287"/>
                  <a:gd name="T79" fmla="*/ 321131702 h 166"/>
                  <a:gd name="T80" fmla="*/ 1069058741 w 287"/>
                  <a:gd name="T81" fmla="*/ 223573010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7" h="166">
                    <a:moveTo>
                      <a:pt x="263" y="55"/>
                    </a:moveTo>
                    <a:cubicBezTo>
                      <a:pt x="255" y="55"/>
                      <a:pt x="255" y="55"/>
                      <a:pt x="255" y="55"/>
                    </a:cubicBezTo>
                    <a:cubicBezTo>
                      <a:pt x="250" y="55"/>
                      <a:pt x="244" y="57"/>
                      <a:pt x="238" y="59"/>
                    </a:cubicBezTo>
                    <a:cubicBezTo>
                      <a:pt x="238" y="17"/>
                      <a:pt x="238" y="17"/>
                      <a:pt x="238" y="17"/>
                    </a:cubicBezTo>
                    <a:cubicBezTo>
                      <a:pt x="238" y="8"/>
                      <a:pt x="230" y="0"/>
                      <a:pt x="220" y="0"/>
                    </a:cubicBezTo>
                    <a:cubicBezTo>
                      <a:pt x="166" y="0"/>
                      <a:pt x="166" y="0"/>
                      <a:pt x="166" y="0"/>
                    </a:cubicBezTo>
                    <a:cubicBezTo>
                      <a:pt x="168" y="6"/>
                      <a:pt x="171" y="15"/>
                      <a:pt x="171" y="21"/>
                    </a:cubicBezTo>
                    <a:cubicBezTo>
                      <a:pt x="171" y="29"/>
                      <a:pt x="171" y="29"/>
                      <a:pt x="171" y="29"/>
                    </a:cubicBezTo>
                    <a:cubicBezTo>
                      <a:pt x="171" y="42"/>
                      <a:pt x="160" y="53"/>
                      <a:pt x="147" y="53"/>
                    </a:cubicBezTo>
                    <a:cubicBezTo>
                      <a:pt x="139" y="53"/>
                      <a:pt x="139" y="53"/>
                      <a:pt x="139" y="53"/>
                    </a:cubicBezTo>
                    <a:cubicBezTo>
                      <a:pt x="126" y="53"/>
                      <a:pt x="115" y="42"/>
                      <a:pt x="115" y="29"/>
                    </a:cubicBezTo>
                    <a:cubicBezTo>
                      <a:pt x="115" y="21"/>
                      <a:pt x="115" y="21"/>
                      <a:pt x="115" y="21"/>
                    </a:cubicBezTo>
                    <a:cubicBezTo>
                      <a:pt x="115" y="15"/>
                      <a:pt x="118" y="6"/>
                      <a:pt x="120" y="0"/>
                    </a:cubicBezTo>
                    <a:cubicBezTo>
                      <a:pt x="66" y="0"/>
                      <a:pt x="66" y="0"/>
                      <a:pt x="66" y="0"/>
                    </a:cubicBezTo>
                    <a:cubicBezTo>
                      <a:pt x="56" y="0"/>
                      <a:pt x="48" y="8"/>
                      <a:pt x="48" y="17"/>
                    </a:cubicBezTo>
                    <a:cubicBezTo>
                      <a:pt x="48" y="59"/>
                      <a:pt x="48" y="59"/>
                      <a:pt x="48" y="59"/>
                    </a:cubicBezTo>
                    <a:cubicBezTo>
                      <a:pt x="43" y="57"/>
                      <a:pt x="36" y="55"/>
                      <a:pt x="31" y="55"/>
                    </a:cubicBezTo>
                    <a:cubicBezTo>
                      <a:pt x="23" y="55"/>
                      <a:pt x="23" y="55"/>
                      <a:pt x="23" y="55"/>
                    </a:cubicBezTo>
                    <a:cubicBezTo>
                      <a:pt x="10" y="55"/>
                      <a:pt x="0" y="66"/>
                      <a:pt x="0" y="79"/>
                    </a:cubicBezTo>
                    <a:cubicBezTo>
                      <a:pt x="0" y="87"/>
                      <a:pt x="0" y="87"/>
                      <a:pt x="0" y="87"/>
                    </a:cubicBezTo>
                    <a:cubicBezTo>
                      <a:pt x="0" y="100"/>
                      <a:pt x="10" y="111"/>
                      <a:pt x="23" y="111"/>
                    </a:cubicBezTo>
                    <a:cubicBezTo>
                      <a:pt x="31" y="111"/>
                      <a:pt x="31" y="111"/>
                      <a:pt x="31" y="111"/>
                    </a:cubicBezTo>
                    <a:cubicBezTo>
                      <a:pt x="36" y="111"/>
                      <a:pt x="43" y="109"/>
                      <a:pt x="48" y="107"/>
                    </a:cubicBezTo>
                    <a:cubicBezTo>
                      <a:pt x="48" y="149"/>
                      <a:pt x="48" y="149"/>
                      <a:pt x="48" y="149"/>
                    </a:cubicBezTo>
                    <a:cubicBezTo>
                      <a:pt x="48" y="158"/>
                      <a:pt x="56" y="166"/>
                      <a:pt x="66" y="166"/>
                    </a:cubicBezTo>
                    <a:cubicBezTo>
                      <a:pt x="120" y="166"/>
                      <a:pt x="120" y="166"/>
                      <a:pt x="120" y="166"/>
                    </a:cubicBezTo>
                    <a:cubicBezTo>
                      <a:pt x="118" y="160"/>
                      <a:pt x="115" y="151"/>
                      <a:pt x="115" y="145"/>
                    </a:cubicBezTo>
                    <a:cubicBezTo>
                      <a:pt x="115" y="137"/>
                      <a:pt x="115" y="137"/>
                      <a:pt x="115" y="137"/>
                    </a:cubicBezTo>
                    <a:cubicBezTo>
                      <a:pt x="115" y="123"/>
                      <a:pt x="126" y="113"/>
                      <a:pt x="139" y="113"/>
                    </a:cubicBezTo>
                    <a:cubicBezTo>
                      <a:pt x="147" y="113"/>
                      <a:pt x="147" y="113"/>
                      <a:pt x="147" y="113"/>
                    </a:cubicBezTo>
                    <a:cubicBezTo>
                      <a:pt x="160" y="113"/>
                      <a:pt x="171" y="123"/>
                      <a:pt x="171" y="137"/>
                    </a:cubicBezTo>
                    <a:cubicBezTo>
                      <a:pt x="171" y="145"/>
                      <a:pt x="171" y="145"/>
                      <a:pt x="171" y="145"/>
                    </a:cubicBezTo>
                    <a:cubicBezTo>
                      <a:pt x="171" y="151"/>
                      <a:pt x="169" y="160"/>
                      <a:pt x="166" y="166"/>
                    </a:cubicBezTo>
                    <a:cubicBezTo>
                      <a:pt x="220" y="166"/>
                      <a:pt x="220" y="166"/>
                      <a:pt x="220" y="166"/>
                    </a:cubicBezTo>
                    <a:cubicBezTo>
                      <a:pt x="230" y="166"/>
                      <a:pt x="238" y="158"/>
                      <a:pt x="238" y="149"/>
                    </a:cubicBezTo>
                    <a:cubicBezTo>
                      <a:pt x="238" y="107"/>
                      <a:pt x="238" y="107"/>
                      <a:pt x="238" y="107"/>
                    </a:cubicBezTo>
                    <a:cubicBezTo>
                      <a:pt x="244" y="109"/>
                      <a:pt x="250" y="111"/>
                      <a:pt x="255" y="111"/>
                    </a:cubicBezTo>
                    <a:cubicBezTo>
                      <a:pt x="263" y="111"/>
                      <a:pt x="263" y="111"/>
                      <a:pt x="263" y="111"/>
                    </a:cubicBezTo>
                    <a:cubicBezTo>
                      <a:pt x="276" y="111"/>
                      <a:pt x="287" y="100"/>
                      <a:pt x="287" y="87"/>
                    </a:cubicBezTo>
                    <a:cubicBezTo>
                      <a:pt x="287" y="79"/>
                      <a:pt x="287" y="79"/>
                      <a:pt x="287" y="79"/>
                    </a:cubicBezTo>
                    <a:cubicBezTo>
                      <a:pt x="287" y="66"/>
                      <a:pt x="276" y="55"/>
                      <a:pt x="263" y="55"/>
                    </a:cubicBezTo>
                    <a:close/>
                  </a:path>
                </a:pathLst>
              </a:custGeom>
              <a:gradFill>
                <a:gsLst>
                  <a:gs pos="0">
                    <a:srgbClr val="C00000"/>
                  </a:gs>
                  <a:gs pos="100000">
                    <a:srgbClr val="FF0000"/>
                  </a:gs>
                </a:gsLst>
                <a:lin ang="5400000" scaled="1"/>
              </a:gradFill>
              <a:ln>
                <a:noFill/>
              </a:ln>
            </p:spPr>
            <p:txBody>
              <a:bodyPr/>
              <a:lstStyle/>
              <a:p>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grpSp>
        <p:nvGrpSpPr>
          <p:cNvPr id="27" name="组合 26"/>
          <p:cNvGrpSpPr/>
          <p:nvPr/>
        </p:nvGrpSpPr>
        <p:grpSpPr>
          <a:xfrm>
            <a:off x="7595754" y="3413130"/>
            <a:ext cx="1066492" cy="1594976"/>
            <a:chOff x="7596188" y="3413125"/>
            <a:chExt cx="1066800" cy="1595438"/>
          </a:xfrm>
        </p:grpSpPr>
        <p:sp>
          <p:nvSpPr>
            <p:cNvPr id="28" name="圆角矩形 27"/>
            <p:cNvSpPr/>
            <p:nvPr/>
          </p:nvSpPr>
          <p:spPr>
            <a:xfrm rot="18900000">
              <a:off x="7596188" y="3679825"/>
              <a:ext cx="1066800" cy="1066800"/>
            </a:xfrm>
            <a:prstGeom prst="roundRect">
              <a:avLst>
                <a:gd name="adj" fmla="val 26191"/>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29" name="圆角矩形 28"/>
            <p:cNvSpPr/>
            <p:nvPr/>
          </p:nvSpPr>
          <p:spPr>
            <a:xfrm rot="18900000">
              <a:off x="7596188" y="3413125"/>
              <a:ext cx="1066800" cy="1066800"/>
            </a:xfrm>
            <a:prstGeom prst="roundRect">
              <a:avLst>
                <a:gd name="adj" fmla="val 26191"/>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0" name="任意多边形 29"/>
            <p:cNvSpPr/>
            <p:nvPr/>
          </p:nvSpPr>
          <p:spPr>
            <a:xfrm rot="18900000" flipH="1" flipV="1">
              <a:off x="7600950"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1" name="Freeform 144"/>
            <p:cNvSpPr>
              <a:spLocks noEditPoints="1"/>
            </p:cNvSpPr>
            <p:nvPr/>
          </p:nvSpPr>
          <p:spPr bwMode="auto">
            <a:xfrm>
              <a:off x="7920038" y="3889375"/>
              <a:ext cx="436562" cy="382588"/>
            </a:xfrm>
            <a:custGeom>
              <a:avLst/>
              <a:gdLst>
                <a:gd name="T0" fmla="*/ 288 w 288"/>
                <a:gd name="T1" fmla="*/ 63 h 253"/>
                <a:gd name="T2" fmla="*/ 288 w 288"/>
                <a:gd name="T3" fmla="*/ 40 h 253"/>
                <a:gd name="T4" fmla="*/ 259 w 288"/>
                <a:gd name="T5" fmla="*/ 19 h 253"/>
                <a:gd name="T6" fmla="*/ 145 w 288"/>
                <a:gd name="T7" fmla="*/ 0 h 253"/>
                <a:gd name="T8" fmla="*/ 144 w 288"/>
                <a:gd name="T9" fmla="*/ 0 h 253"/>
                <a:gd name="T10" fmla="*/ 29 w 288"/>
                <a:gd name="T11" fmla="*/ 19 h 253"/>
                <a:gd name="T12" fmla="*/ 0 w 288"/>
                <a:gd name="T13" fmla="*/ 40 h 253"/>
                <a:gd name="T14" fmla="*/ 0 w 288"/>
                <a:gd name="T15" fmla="*/ 41 h 253"/>
                <a:gd name="T16" fmla="*/ 0 w 288"/>
                <a:gd name="T17" fmla="*/ 213 h 253"/>
                <a:gd name="T18" fmla="*/ 143 w 288"/>
                <a:gd name="T19" fmla="*/ 253 h 253"/>
                <a:gd name="T20" fmla="*/ 144 w 288"/>
                <a:gd name="T21" fmla="*/ 253 h 253"/>
                <a:gd name="T22" fmla="*/ 288 w 288"/>
                <a:gd name="T23" fmla="*/ 212 h 253"/>
                <a:gd name="T24" fmla="*/ 288 w 288"/>
                <a:gd name="T25" fmla="*/ 63 h 253"/>
                <a:gd name="T26" fmla="*/ 144 w 288"/>
                <a:gd name="T27" fmla="*/ 29 h 253"/>
                <a:gd name="T28" fmla="*/ 145 w 288"/>
                <a:gd name="T29" fmla="*/ 29 h 253"/>
                <a:gd name="T30" fmla="*/ 259 w 288"/>
                <a:gd name="T31" fmla="*/ 51 h 253"/>
                <a:gd name="T32" fmla="*/ 259 w 288"/>
                <a:gd name="T33" fmla="*/ 52 h 253"/>
                <a:gd name="T34" fmla="*/ 144 w 288"/>
                <a:gd name="T35" fmla="*/ 73 h 253"/>
                <a:gd name="T36" fmla="*/ 143 w 288"/>
                <a:gd name="T37" fmla="*/ 73 h 253"/>
                <a:gd name="T38" fmla="*/ 29 w 288"/>
                <a:gd name="T39" fmla="*/ 52 h 253"/>
                <a:gd name="T40" fmla="*/ 29 w 288"/>
                <a:gd name="T41" fmla="*/ 51 h 253"/>
                <a:gd name="T42" fmla="*/ 144 w 288"/>
                <a:gd name="T43" fmla="*/ 29 h 253"/>
                <a:gd name="T44" fmla="*/ 144 w 288"/>
                <a:gd name="T45" fmla="*/ 162 h 253"/>
                <a:gd name="T46" fmla="*/ 143 w 288"/>
                <a:gd name="T47" fmla="*/ 162 h 253"/>
                <a:gd name="T48" fmla="*/ 29 w 288"/>
                <a:gd name="T49" fmla="*/ 140 h 253"/>
                <a:gd name="T50" fmla="*/ 29 w 288"/>
                <a:gd name="T51" fmla="*/ 83 h 253"/>
                <a:gd name="T52" fmla="*/ 143 w 288"/>
                <a:gd name="T53" fmla="*/ 102 h 253"/>
                <a:gd name="T54" fmla="*/ 144 w 288"/>
                <a:gd name="T55" fmla="*/ 102 h 253"/>
                <a:gd name="T56" fmla="*/ 259 w 288"/>
                <a:gd name="T57" fmla="*/ 83 h 253"/>
                <a:gd name="T58" fmla="*/ 259 w 288"/>
                <a:gd name="T59" fmla="*/ 140 h 253"/>
                <a:gd name="T60" fmla="*/ 144 w 288"/>
                <a:gd name="T61" fmla="*/ 16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53">
                  <a:moveTo>
                    <a:pt x="288" y="63"/>
                  </a:moveTo>
                  <a:cubicBezTo>
                    <a:pt x="288" y="40"/>
                    <a:pt x="288" y="40"/>
                    <a:pt x="288" y="40"/>
                  </a:cubicBezTo>
                  <a:cubicBezTo>
                    <a:pt x="288" y="34"/>
                    <a:pt x="277" y="26"/>
                    <a:pt x="259" y="19"/>
                  </a:cubicBezTo>
                  <a:cubicBezTo>
                    <a:pt x="233" y="9"/>
                    <a:pt x="192" y="0"/>
                    <a:pt x="145" y="0"/>
                  </a:cubicBezTo>
                  <a:cubicBezTo>
                    <a:pt x="145" y="0"/>
                    <a:pt x="144" y="0"/>
                    <a:pt x="144" y="0"/>
                  </a:cubicBezTo>
                  <a:cubicBezTo>
                    <a:pt x="97" y="0"/>
                    <a:pt x="55" y="9"/>
                    <a:pt x="29" y="19"/>
                  </a:cubicBezTo>
                  <a:cubicBezTo>
                    <a:pt x="12" y="26"/>
                    <a:pt x="1" y="34"/>
                    <a:pt x="0" y="40"/>
                  </a:cubicBezTo>
                  <a:cubicBezTo>
                    <a:pt x="0" y="40"/>
                    <a:pt x="0" y="40"/>
                    <a:pt x="0" y="41"/>
                  </a:cubicBezTo>
                  <a:cubicBezTo>
                    <a:pt x="0" y="213"/>
                    <a:pt x="0" y="213"/>
                    <a:pt x="0" y="213"/>
                  </a:cubicBezTo>
                  <a:cubicBezTo>
                    <a:pt x="0" y="228"/>
                    <a:pt x="64" y="253"/>
                    <a:pt x="143" y="253"/>
                  </a:cubicBezTo>
                  <a:cubicBezTo>
                    <a:pt x="143" y="253"/>
                    <a:pt x="144" y="253"/>
                    <a:pt x="144" y="253"/>
                  </a:cubicBezTo>
                  <a:cubicBezTo>
                    <a:pt x="224" y="253"/>
                    <a:pt x="288" y="228"/>
                    <a:pt x="288" y="212"/>
                  </a:cubicBezTo>
                  <a:lnTo>
                    <a:pt x="288" y="63"/>
                  </a:lnTo>
                  <a:close/>
                  <a:moveTo>
                    <a:pt x="144" y="29"/>
                  </a:moveTo>
                  <a:cubicBezTo>
                    <a:pt x="145" y="29"/>
                    <a:pt x="145" y="29"/>
                    <a:pt x="145" y="29"/>
                  </a:cubicBezTo>
                  <a:cubicBezTo>
                    <a:pt x="201" y="29"/>
                    <a:pt x="244" y="43"/>
                    <a:pt x="259" y="51"/>
                  </a:cubicBezTo>
                  <a:cubicBezTo>
                    <a:pt x="259" y="52"/>
                    <a:pt x="259" y="52"/>
                    <a:pt x="259" y="52"/>
                  </a:cubicBezTo>
                  <a:cubicBezTo>
                    <a:pt x="244" y="60"/>
                    <a:pt x="201" y="73"/>
                    <a:pt x="144" y="73"/>
                  </a:cubicBezTo>
                  <a:cubicBezTo>
                    <a:pt x="143" y="73"/>
                    <a:pt x="143" y="73"/>
                    <a:pt x="143" y="73"/>
                  </a:cubicBezTo>
                  <a:cubicBezTo>
                    <a:pt x="87" y="73"/>
                    <a:pt x="44" y="60"/>
                    <a:pt x="29" y="52"/>
                  </a:cubicBezTo>
                  <a:cubicBezTo>
                    <a:pt x="29" y="51"/>
                    <a:pt x="29" y="51"/>
                    <a:pt x="29" y="51"/>
                  </a:cubicBezTo>
                  <a:cubicBezTo>
                    <a:pt x="44" y="43"/>
                    <a:pt x="87" y="29"/>
                    <a:pt x="144" y="29"/>
                  </a:cubicBezTo>
                  <a:close/>
                  <a:moveTo>
                    <a:pt x="144" y="162"/>
                  </a:moveTo>
                  <a:cubicBezTo>
                    <a:pt x="143" y="162"/>
                    <a:pt x="143" y="162"/>
                    <a:pt x="143" y="162"/>
                  </a:cubicBezTo>
                  <a:cubicBezTo>
                    <a:pt x="87" y="162"/>
                    <a:pt x="44" y="148"/>
                    <a:pt x="29" y="140"/>
                  </a:cubicBezTo>
                  <a:cubicBezTo>
                    <a:pt x="29" y="83"/>
                    <a:pt x="29" y="83"/>
                    <a:pt x="29" y="83"/>
                  </a:cubicBezTo>
                  <a:cubicBezTo>
                    <a:pt x="55" y="94"/>
                    <a:pt x="96" y="102"/>
                    <a:pt x="143" y="102"/>
                  </a:cubicBezTo>
                  <a:cubicBezTo>
                    <a:pt x="143" y="102"/>
                    <a:pt x="144" y="102"/>
                    <a:pt x="144" y="102"/>
                  </a:cubicBezTo>
                  <a:cubicBezTo>
                    <a:pt x="191" y="102"/>
                    <a:pt x="233" y="94"/>
                    <a:pt x="259" y="83"/>
                  </a:cubicBezTo>
                  <a:cubicBezTo>
                    <a:pt x="259" y="140"/>
                    <a:pt x="259" y="140"/>
                    <a:pt x="259" y="140"/>
                  </a:cubicBezTo>
                  <a:cubicBezTo>
                    <a:pt x="244" y="148"/>
                    <a:pt x="201" y="161"/>
                    <a:pt x="144" y="162"/>
                  </a:cubicBezTo>
                  <a:close/>
                </a:path>
              </a:pathLst>
            </a:custGeom>
            <a:gradFill>
              <a:gsLst>
                <a:gs pos="0">
                  <a:srgbClr val="C00000"/>
                </a:gs>
                <a:gs pos="100000">
                  <a:srgbClr val="FF0000"/>
                </a:gs>
              </a:gsLst>
              <a:lin ang="5400000" scaled="1"/>
            </a:gradFill>
            <a:ln>
              <a:noFill/>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nvGrpSpPr>
          <p:cNvPr id="32" name="组合 31"/>
          <p:cNvGrpSpPr/>
          <p:nvPr/>
        </p:nvGrpSpPr>
        <p:grpSpPr>
          <a:xfrm>
            <a:off x="1534845" y="3156030"/>
            <a:ext cx="1068079" cy="1590215"/>
            <a:chOff x="1533525" y="3155950"/>
            <a:chExt cx="1068388" cy="1590675"/>
          </a:xfrm>
        </p:grpSpPr>
        <p:sp>
          <p:nvSpPr>
            <p:cNvPr id="33" name="圆角矩形 32"/>
            <p:cNvSpPr/>
            <p:nvPr/>
          </p:nvSpPr>
          <p:spPr>
            <a:xfrm rot="18900000">
              <a:off x="1533525" y="3679825"/>
              <a:ext cx="1066800" cy="1066800"/>
            </a:xfrm>
            <a:prstGeom prst="roundRect">
              <a:avLst>
                <a:gd name="adj" fmla="val 26191"/>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4" name="任意多边形 33"/>
            <p:cNvSpPr/>
            <p:nvPr/>
          </p:nvSpPr>
          <p:spPr>
            <a:xfrm rot="18900000">
              <a:off x="1547813" y="3155950"/>
              <a:ext cx="1054100" cy="1055688"/>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gradFill>
              <a:gsLst>
                <a:gs pos="0">
                  <a:srgbClr val="C00000"/>
                </a:gs>
                <a:gs pos="100000">
                  <a:srgbClr val="FF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5" name="任意多边形 34"/>
            <p:cNvSpPr/>
            <p:nvPr/>
          </p:nvSpPr>
          <p:spPr>
            <a:xfrm rot="18900000">
              <a:off x="1547813" y="3422650"/>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nvGrpSpPr>
            <p:cNvPr id="37" name="组合 36"/>
            <p:cNvGrpSpPr/>
            <p:nvPr/>
          </p:nvGrpSpPr>
          <p:grpSpPr>
            <a:xfrm>
              <a:off x="1838658" y="4002782"/>
              <a:ext cx="404424" cy="434198"/>
              <a:chOff x="4019339" y="2140057"/>
              <a:chExt cx="258763" cy="277813"/>
            </a:xfrm>
            <a:solidFill>
              <a:srgbClr val="E40000"/>
            </a:solidFill>
          </p:grpSpPr>
          <p:sp>
            <p:nvSpPr>
              <p:cNvPr id="38" name="Freeform 281"/>
              <p:cNvSpPr>
                <a:spLocks noEditPoints="1"/>
              </p:cNvSpPr>
              <p:nvPr/>
            </p:nvSpPr>
            <p:spPr bwMode="auto">
              <a:xfrm>
                <a:off x="4019339" y="2140057"/>
                <a:ext cx="258763" cy="277813"/>
              </a:xfrm>
              <a:custGeom>
                <a:avLst/>
                <a:gdLst>
                  <a:gd name="T0" fmla="*/ 237 w 266"/>
                  <a:gd name="T1" fmla="*/ 24 h 288"/>
                  <a:gd name="T2" fmla="*/ 221 w 266"/>
                  <a:gd name="T3" fmla="*/ 24 h 288"/>
                  <a:gd name="T4" fmla="*/ 221 w 266"/>
                  <a:gd name="T5" fmla="*/ 14 h 288"/>
                  <a:gd name="T6" fmla="*/ 207 w 266"/>
                  <a:gd name="T7" fmla="*/ 0 h 288"/>
                  <a:gd name="T8" fmla="*/ 193 w 266"/>
                  <a:gd name="T9" fmla="*/ 14 h 288"/>
                  <a:gd name="T10" fmla="*/ 193 w 266"/>
                  <a:gd name="T11" fmla="*/ 24 h 288"/>
                  <a:gd name="T12" fmla="*/ 146 w 266"/>
                  <a:gd name="T13" fmla="*/ 24 h 288"/>
                  <a:gd name="T14" fmla="*/ 146 w 266"/>
                  <a:gd name="T15" fmla="*/ 14 h 288"/>
                  <a:gd name="T16" fmla="*/ 133 w 266"/>
                  <a:gd name="T17" fmla="*/ 0 h 288"/>
                  <a:gd name="T18" fmla="*/ 119 w 266"/>
                  <a:gd name="T19" fmla="*/ 14 h 288"/>
                  <a:gd name="T20" fmla="*/ 119 w 266"/>
                  <a:gd name="T21" fmla="*/ 24 h 288"/>
                  <a:gd name="T22" fmla="*/ 73 w 266"/>
                  <a:gd name="T23" fmla="*/ 24 h 288"/>
                  <a:gd name="T24" fmla="*/ 73 w 266"/>
                  <a:gd name="T25" fmla="*/ 14 h 288"/>
                  <a:gd name="T26" fmla="*/ 59 w 266"/>
                  <a:gd name="T27" fmla="*/ 0 h 288"/>
                  <a:gd name="T28" fmla="*/ 45 w 266"/>
                  <a:gd name="T29" fmla="*/ 14 h 288"/>
                  <a:gd name="T30" fmla="*/ 45 w 266"/>
                  <a:gd name="T31" fmla="*/ 24 h 288"/>
                  <a:gd name="T32" fmla="*/ 29 w 266"/>
                  <a:gd name="T33" fmla="*/ 24 h 288"/>
                  <a:gd name="T34" fmla="*/ 0 w 266"/>
                  <a:gd name="T35" fmla="*/ 53 h 288"/>
                  <a:gd name="T36" fmla="*/ 0 w 266"/>
                  <a:gd name="T37" fmla="*/ 259 h 288"/>
                  <a:gd name="T38" fmla="*/ 29 w 266"/>
                  <a:gd name="T39" fmla="*/ 288 h 288"/>
                  <a:gd name="T40" fmla="*/ 237 w 266"/>
                  <a:gd name="T41" fmla="*/ 288 h 288"/>
                  <a:gd name="T42" fmla="*/ 266 w 266"/>
                  <a:gd name="T43" fmla="*/ 259 h 288"/>
                  <a:gd name="T44" fmla="*/ 266 w 266"/>
                  <a:gd name="T45" fmla="*/ 53 h 288"/>
                  <a:gd name="T46" fmla="*/ 237 w 266"/>
                  <a:gd name="T47" fmla="*/ 24 h 288"/>
                  <a:gd name="T48" fmla="*/ 237 w 266"/>
                  <a:gd name="T49" fmla="*/ 257 h 288"/>
                  <a:gd name="T50" fmla="*/ 29 w 266"/>
                  <a:gd name="T51" fmla="*/ 257 h 288"/>
                  <a:gd name="T52" fmla="*/ 29 w 266"/>
                  <a:gd name="T53" fmla="*/ 55 h 288"/>
                  <a:gd name="T54" fmla="*/ 45 w 266"/>
                  <a:gd name="T55" fmla="*/ 55 h 288"/>
                  <a:gd name="T56" fmla="*/ 45 w 266"/>
                  <a:gd name="T57" fmla="*/ 65 h 288"/>
                  <a:gd name="T58" fmla="*/ 59 w 266"/>
                  <a:gd name="T59" fmla="*/ 79 h 288"/>
                  <a:gd name="T60" fmla="*/ 73 w 266"/>
                  <a:gd name="T61" fmla="*/ 65 h 288"/>
                  <a:gd name="T62" fmla="*/ 73 w 266"/>
                  <a:gd name="T63" fmla="*/ 55 h 288"/>
                  <a:gd name="T64" fmla="*/ 119 w 266"/>
                  <a:gd name="T65" fmla="*/ 55 h 288"/>
                  <a:gd name="T66" fmla="*/ 119 w 266"/>
                  <a:gd name="T67" fmla="*/ 65 h 288"/>
                  <a:gd name="T68" fmla="*/ 133 w 266"/>
                  <a:gd name="T69" fmla="*/ 79 h 288"/>
                  <a:gd name="T70" fmla="*/ 146 w 266"/>
                  <a:gd name="T71" fmla="*/ 65 h 288"/>
                  <a:gd name="T72" fmla="*/ 146 w 266"/>
                  <a:gd name="T73" fmla="*/ 55 h 288"/>
                  <a:gd name="T74" fmla="*/ 193 w 266"/>
                  <a:gd name="T75" fmla="*/ 55 h 288"/>
                  <a:gd name="T76" fmla="*/ 193 w 266"/>
                  <a:gd name="T77" fmla="*/ 65 h 288"/>
                  <a:gd name="T78" fmla="*/ 207 w 266"/>
                  <a:gd name="T79" fmla="*/ 79 h 288"/>
                  <a:gd name="T80" fmla="*/ 221 w 266"/>
                  <a:gd name="T81" fmla="*/ 65 h 288"/>
                  <a:gd name="T82" fmla="*/ 221 w 266"/>
                  <a:gd name="T83" fmla="*/ 55 h 288"/>
                  <a:gd name="T84" fmla="*/ 237 w 266"/>
                  <a:gd name="T85" fmla="*/ 55 h 288"/>
                  <a:gd name="T86" fmla="*/ 237 w 266"/>
                  <a:gd name="T87"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288">
                    <a:moveTo>
                      <a:pt x="237" y="24"/>
                    </a:moveTo>
                    <a:cubicBezTo>
                      <a:pt x="221" y="24"/>
                      <a:pt x="221" y="24"/>
                      <a:pt x="221" y="24"/>
                    </a:cubicBezTo>
                    <a:cubicBezTo>
                      <a:pt x="221" y="14"/>
                      <a:pt x="221" y="14"/>
                      <a:pt x="221" y="14"/>
                    </a:cubicBezTo>
                    <a:cubicBezTo>
                      <a:pt x="221" y="6"/>
                      <a:pt x="214" y="0"/>
                      <a:pt x="207" y="0"/>
                    </a:cubicBezTo>
                    <a:cubicBezTo>
                      <a:pt x="199" y="0"/>
                      <a:pt x="193" y="6"/>
                      <a:pt x="193" y="14"/>
                    </a:cubicBezTo>
                    <a:cubicBezTo>
                      <a:pt x="193" y="24"/>
                      <a:pt x="193" y="24"/>
                      <a:pt x="193" y="24"/>
                    </a:cubicBezTo>
                    <a:cubicBezTo>
                      <a:pt x="146" y="24"/>
                      <a:pt x="146" y="24"/>
                      <a:pt x="146" y="24"/>
                    </a:cubicBezTo>
                    <a:cubicBezTo>
                      <a:pt x="146" y="14"/>
                      <a:pt x="146" y="14"/>
                      <a:pt x="146" y="14"/>
                    </a:cubicBezTo>
                    <a:cubicBezTo>
                      <a:pt x="146" y="6"/>
                      <a:pt x="140" y="0"/>
                      <a:pt x="133" y="0"/>
                    </a:cubicBezTo>
                    <a:cubicBezTo>
                      <a:pt x="125" y="0"/>
                      <a:pt x="119" y="6"/>
                      <a:pt x="119" y="14"/>
                    </a:cubicBezTo>
                    <a:cubicBezTo>
                      <a:pt x="119" y="24"/>
                      <a:pt x="119" y="24"/>
                      <a:pt x="119" y="24"/>
                    </a:cubicBezTo>
                    <a:cubicBezTo>
                      <a:pt x="73" y="24"/>
                      <a:pt x="73" y="24"/>
                      <a:pt x="73" y="24"/>
                    </a:cubicBezTo>
                    <a:cubicBezTo>
                      <a:pt x="73" y="14"/>
                      <a:pt x="73" y="14"/>
                      <a:pt x="73" y="14"/>
                    </a:cubicBezTo>
                    <a:cubicBezTo>
                      <a:pt x="73" y="6"/>
                      <a:pt x="66" y="0"/>
                      <a:pt x="59" y="0"/>
                    </a:cubicBezTo>
                    <a:cubicBezTo>
                      <a:pt x="51" y="0"/>
                      <a:pt x="45" y="6"/>
                      <a:pt x="45" y="14"/>
                    </a:cubicBezTo>
                    <a:cubicBezTo>
                      <a:pt x="45" y="24"/>
                      <a:pt x="45" y="24"/>
                      <a:pt x="45" y="24"/>
                    </a:cubicBezTo>
                    <a:cubicBezTo>
                      <a:pt x="29" y="24"/>
                      <a:pt x="29" y="24"/>
                      <a:pt x="29" y="24"/>
                    </a:cubicBezTo>
                    <a:cubicBezTo>
                      <a:pt x="13" y="24"/>
                      <a:pt x="0" y="37"/>
                      <a:pt x="0" y="53"/>
                    </a:cubicBezTo>
                    <a:cubicBezTo>
                      <a:pt x="0" y="259"/>
                      <a:pt x="0" y="259"/>
                      <a:pt x="0" y="259"/>
                    </a:cubicBezTo>
                    <a:cubicBezTo>
                      <a:pt x="0" y="275"/>
                      <a:pt x="13" y="288"/>
                      <a:pt x="29" y="288"/>
                    </a:cubicBezTo>
                    <a:cubicBezTo>
                      <a:pt x="237" y="288"/>
                      <a:pt x="237" y="288"/>
                      <a:pt x="237" y="288"/>
                    </a:cubicBezTo>
                    <a:cubicBezTo>
                      <a:pt x="253" y="288"/>
                      <a:pt x="266" y="275"/>
                      <a:pt x="266" y="259"/>
                    </a:cubicBezTo>
                    <a:cubicBezTo>
                      <a:pt x="266" y="53"/>
                      <a:pt x="266" y="53"/>
                      <a:pt x="266" y="53"/>
                    </a:cubicBezTo>
                    <a:cubicBezTo>
                      <a:pt x="266" y="37"/>
                      <a:pt x="253" y="24"/>
                      <a:pt x="237" y="24"/>
                    </a:cubicBezTo>
                    <a:close/>
                    <a:moveTo>
                      <a:pt x="237" y="257"/>
                    </a:moveTo>
                    <a:cubicBezTo>
                      <a:pt x="29" y="257"/>
                      <a:pt x="29" y="257"/>
                      <a:pt x="29" y="257"/>
                    </a:cubicBezTo>
                    <a:cubicBezTo>
                      <a:pt x="29" y="55"/>
                      <a:pt x="29" y="55"/>
                      <a:pt x="29" y="55"/>
                    </a:cubicBezTo>
                    <a:cubicBezTo>
                      <a:pt x="45" y="55"/>
                      <a:pt x="45" y="55"/>
                      <a:pt x="45" y="55"/>
                    </a:cubicBezTo>
                    <a:cubicBezTo>
                      <a:pt x="45" y="65"/>
                      <a:pt x="45" y="65"/>
                      <a:pt x="45" y="65"/>
                    </a:cubicBezTo>
                    <a:cubicBezTo>
                      <a:pt x="45" y="73"/>
                      <a:pt x="51" y="79"/>
                      <a:pt x="59" y="79"/>
                    </a:cubicBezTo>
                    <a:cubicBezTo>
                      <a:pt x="66" y="79"/>
                      <a:pt x="73" y="73"/>
                      <a:pt x="73" y="65"/>
                    </a:cubicBezTo>
                    <a:cubicBezTo>
                      <a:pt x="73" y="55"/>
                      <a:pt x="73" y="55"/>
                      <a:pt x="73" y="55"/>
                    </a:cubicBezTo>
                    <a:cubicBezTo>
                      <a:pt x="119" y="55"/>
                      <a:pt x="119" y="55"/>
                      <a:pt x="119" y="55"/>
                    </a:cubicBezTo>
                    <a:cubicBezTo>
                      <a:pt x="119" y="65"/>
                      <a:pt x="119" y="65"/>
                      <a:pt x="119" y="65"/>
                    </a:cubicBezTo>
                    <a:cubicBezTo>
                      <a:pt x="119" y="73"/>
                      <a:pt x="125" y="79"/>
                      <a:pt x="133" y="79"/>
                    </a:cubicBezTo>
                    <a:cubicBezTo>
                      <a:pt x="140" y="79"/>
                      <a:pt x="146" y="73"/>
                      <a:pt x="146" y="65"/>
                    </a:cubicBezTo>
                    <a:cubicBezTo>
                      <a:pt x="146" y="55"/>
                      <a:pt x="146" y="55"/>
                      <a:pt x="146" y="55"/>
                    </a:cubicBezTo>
                    <a:cubicBezTo>
                      <a:pt x="193" y="55"/>
                      <a:pt x="193" y="55"/>
                      <a:pt x="193" y="55"/>
                    </a:cubicBezTo>
                    <a:cubicBezTo>
                      <a:pt x="193" y="65"/>
                      <a:pt x="193" y="65"/>
                      <a:pt x="193" y="65"/>
                    </a:cubicBezTo>
                    <a:cubicBezTo>
                      <a:pt x="193" y="73"/>
                      <a:pt x="199" y="79"/>
                      <a:pt x="207" y="79"/>
                    </a:cubicBezTo>
                    <a:cubicBezTo>
                      <a:pt x="214" y="79"/>
                      <a:pt x="221" y="73"/>
                      <a:pt x="221" y="65"/>
                    </a:cubicBezTo>
                    <a:cubicBezTo>
                      <a:pt x="221" y="55"/>
                      <a:pt x="221" y="55"/>
                      <a:pt x="221" y="55"/>
                    </a:cubicBezTo>
                    <a:cubicBezTo>
                      <a:pt x="237" y="55"/>
                      <a:pt x="237" y="55"/>
                      <a:pt x="237" y="55"/>
                    </a:cubicBezTo>
                    <a:lnTo>
                      <a:pt x="237" y="257"/>
                    </a:lnTo>
                    <a:close/>
                  </a:path>
                </a:pathLst>
              </a:custGeom>
              <a:gradFill>
                <a:gsLst>
                  <a:gs pos="0">
                    <a:srgbClr val="C00000"/>
                  </a:gs>
                  <a:gs pos="100000">
                    <a:srgbClr val="FF0000"/>
                  </a:gs>
                </a:gsLst>
                <a:lin ang="5400000" scaled="1"/>
              </a:gra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sp>
            <p:nvSpPr>
              <p:cNvPr id="39" name="Freeform 282"/>
              <p:cNvSpPr/>
              <p:nvPr/>
            </p:nvSpPr>
            <p:spPr bwMode="auto">
              <a:xfrm>
                <a:off x="4076489" y="2244832"/>
                <a:ext cx="144463" cy="107950"/>
              </a:xfrm>
              <a:custGeom>
                <a:avLst/>
                <a:gdLst>
                  <a:gd name="T0" fmla="*/ 133 w 150"/>
                  <a:gd name="T1" fmla="*/ 3 h 111"/>
                  <a:gd name="T2" fmla="*/ 124 w 150"/>
                  <a:gd name="T3" fmla="*/ 3 h 111"/>
                  <a:gd name="T4" fmla="*/ 58 w 150"/>
                  <a:gd name="T5" fmla="*/ 69 h 111"/>
                  <a:gd name="T6" fmla="*/ 50 w 150"/>
                  <a:gd name="T7" fmla="*/ 69 h 111"/>
                  <a:gd name="T8" fmla="*/ 25 w 150"/>
                  <a:gd name="T9" fmla="*/ 45 h 111"/>
                  <a:gd name="T10" fmla="*/ 17 w 150"/>
                  <a:gd name="T11" fmla="*/ 45 h 111"/>
                  <a:gd name="T12" fmla="*/ 2 w 150"/>
                  <a:gd name="T13" fmla="*/ 60 h 111"/>
                  <a:gd name="T14" fmla="*/ 2 w 150"/>
                  <a:gd name="T15" fmla="*/ 68 h 111"/>
                  <a:gd name="T16" fmla="*/ 40 w 150"/>
                  <a:gd name="T17" fmla="*/ 106 h 111"/>
                  <a:gd name="T18" fmla="*/ 50 w 150"/>
                  <a:gd name="T19" fmla="*/ 111 h 111"/>
                  <a:gd name="T20" fmla="*/ 57 w 150"/>
                  <a:gd name="T21" fmla="*/ 111 h 111"/>
                  <a:gd name="T22" fmla="*/ 67 w 150"/>
                  <a:gd name="T23" fmla="*/ 106 h 111"/>
                  <a:gd name="T24" fmla="*/ 148 w 150"/>
                  <a:gd name="T25" fmla="*/ 26 h 111"/>
                  <a:gd name="T26" fmla="*/ 148 w 150"/>
                  <a:gd name="T27" fmla="*/ 17 h 111"/>
                  <a:gd name="T28" fmla="*/ 133 w 150"/>
                  <a:gd name="T2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11">
                    <a:moveTo>
                      <a:pt x="133" y="3"/>
                    </a:moveTo>
                    <a:cubicBezTo>
                      <a:pt x="131" y="0"/>
                      <a:pt x="127" y="0"/>
                      <a:pt x="124" y="3"/>
                    </a:cubicBezTo>
                    <a:cubicBezTo>
                      <a:pt x="58" y="69"/>
                      <a:pt x="58" y="69"/>
                      <a:pt x="58" y="69"/>
                    </a:cubicBezTo>
                    <a:cubicBezTo>
                      <a:pt x="56" y="71"/>
                      <a:pt x="52" y="71"/>
                      <a:pt x="50" y="69"/>
                    </a:cubicBezTo>
                    <a:cubicBezTo>
                      <a:pt x="25" y="45"/>
                      <a:pt x="25" y="45"/>
                      <a:pt x="25" y="45"/>
                    </a:cubicBezTo>
                    <a:cubicBezTo>
                      <a:pt x="23" y="43"/>
                      <a:pt x="19" y="43"/>
                      <a:pt x="17" y="45"/>
                    </a:cubicBezTo>
                    <a:cubicBezTo>
                      <a:pt x="2" y="60"/>
                      <a:pt x="2" y="60"/>
                      <a:pt x="2" y="60"/>
                    </a:cubicBezTo>
                    <a:cubicBezTo>
                      <a:pt x="0" y="62"/>
                      <a:pt x="0" y="66"/>
                      <a:pt x="2" y="68"/>
                    </a:cubicBezTo>
                    <a:cubicBezTo>
                      <a:pt x="40" y="106"/>
                      <a:pt x="40" y="106"/>
                      <a:pt x="40" y="106"/>
                    </a:cubicBezTo>
                    <a:cubicBezTo>
                      <a:pt x="42" y="109"/>
                      <a:pt x="47" y="111"/>
                      <a:pt x="50" y="111"/>
                    </a:cubicBezTo>
                    <a:cubicBezTo>
                      <a:pt x="57" y="111"/>
                      <a:pt x="57" y="111"/>
                      <a:pt x="57" y="111"/>
                    </a:cubicBezTo>
                    <a:cubicBezTo>
                      <a:pt x="60" y="111"/>
                      <a:pt x="65" y="109"/>
                      <a:pt x="67" y="106"/>
                    </a:cubicBezTo>
                    <a:cubicBezTo>
                      <a:pt x="148" y="26"/>
                      <a:pt x="148" y="26"/>
                      <a:pt x="148" y="26"/>
                    </a:cubicBezTo>
                    <a:cubicBezTo>
                      <a:pt x="150" y="23"/>
                      <a:pt x="150" y="20"/>
                      <a:pt x="148" y="17"/>
                    </a:cubicBezTo>
                    <a:lnTo>
                      <a:pt x="133" y="3"/>
                    </a:lnTo>
                    <a:close/>
                  </a:path>
                </a:pathLst>
              </a:custGeom>
              <a:solidFill>
                <a:schemeClr val="bg1">
                  <a:lumMod val="75000"/>
                </a:schemeClr>
              </a:solidFill>
              <a:ln w="9525">
                <a:noFill/>
                <a:round/>
              </a:ln>
            </p:spPr>
            <p:txBody>
              <a:bodyPr/>
              <a:lstStyle/>
              <a:p>
                <a:pPr>
                  <a:defRPr/>
                </a:pPr>
                <a:endParaRPr lang="zh-CN" altLang="en-US" sz="1799">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endParaRPr>
              </a:p>
            </p:txBody>
          </p:sp>
        </p:grpSp>
      </p:grpSp>
      <p:sp>
        <p:nvSpPr>
          <p:cNvPr id="40" name="文本框 39"/>
          <p:cNvSpPr txBox="1"/>
          <p:nvPr/>
        </p:nvSpPr>
        <p:spPr>
          <a:xfrm>
            <a:off x="940356" y="1839173"/>
            <a:ext cx="2255472"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41" name="矩形 40"/>
          <p:cNvSpPr/>
          <p:nvPr/>
        </p:nvSpPr>
        <p:spPr>
          <a:xfrm>
            <a:off x="610673" y="2239167"/>
            <a:ext cx="2914834" cy="491930"/>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42" name="文本框 41"/>
          <p:cNvSpPr txBox="1"/>
          <p:nvPr/>
        </p:nvSpPr>
        <p:spPr>
          <a:xfrm>
            <a:off x="4980961" y="1839173"/>
            <a:ext cx="2255472"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43" name="矩形 42"/>
          <p:cNvSpPr/>
          <p:nvPr/>
        </p:nvSpPr>
        <p:spPr>
          <a:xfrm>
            <a:off x="4651279" y="2239167"/>
            <a:ext cx="2914834" cy="491930"/>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44" name="文本框 43"/>
          <p:cNvSpPr txBox="1"/>
          <p:nvPr/>
        </p:nvSpPr>
        <p:spPr>
          <a:xfrm>
            <a:off x="9021568" y="1839173"/>
            <a:ext cx="2255472"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45" name="矩形 44"/>
          <p:cNvSpPr/>
          <p:nvPr/>
        </p:nvSpPr>
        <p:spPr>
          <a:xfrm>
            <a:off x="8691886" y="2239167"/>
            <a:ext cx="2914834" cy="491930"/>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46" name="文本框 45"/>
          <p:cNvSpPr txBox="1"/>
          <p:nvPr/>
        </p:nvSpPr>
        <p:spPr>
          <a:xfrm>
            <a:off x="7009994" y="5244310"/>
            <a:ext cx="2255472"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47" name="矩形 46"/>
          <p:cNvSpPr/>
          <p:nvPr/>
        </p:nvSpPr>
        <p:spPr>
          <a:xfrm>
            <a:off x="6680312" y="5644305"/>
            <a:ext cx="2914834" cy="491930"/>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48" name="文本框 47"/>
          <p:cNvSpPr txBox="1"/>
          <p:nvPr/>
        </p:nvSpPr>
        <p:spPr>
          <a:xfrm>
            <a:off x="2944789" y="5244310"/>
            <a:ext cx="2255472" cy="399995"/>
          </a:xfrm>
          <a:prstGeom prst="rect">
            <a:avLst/>
          </a:prstGeom>
        </p:spPr>
        <p:txBody>
          <a:bodyPr wrap="square">
            <a:spAutoFit/>
          </a:bodyPr>
          <a:lstStyle>
            <a:defPPr>
              <a:defRPr lang="zh-CN"/>
            </a:defPPr>
            <a:lvl1pPr>
              <a:defRPr sz="2400">
                <a:solidFill>
                  <a:schemeClr val="bg2">
                    <a:lumMod val="25000"/>
                    <a:alpha val="85000"/>
                  </a:schemeClr>
                </a:solidFill>
                <a:latin typeface="+mn-ea"/>
              </a:defRPr>
            </a:lvl1pPr>
          </a:lstStyle>
          <a:p>
            <a:pPr algn="ctr"/>
            <a:r>
              <a:rPr lang="zh-CN" altLang="en-US" sz="1999" b="1"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添加标题</a:t>
            </a:r>
          </a:p>
        </p:txBody>
      </p:sp>
      <p:sp>
        <p:nvSpPr>
          <p:cNvPr id="49" name="矩形 48"/>
          <p:cNvSpPr/>
          <p:nvPr/>
        </p:nvSpPr>
        <p:spPr>
          <a:xfrm>
            <a:off x="2615106" y="5644305"/>
            <a:ext cx="2914834" cy="491930"/>
          </a:xfrm>
          <a:prstGeom prst="rect">
            <a:avLst/>
          </a:prstGeom>
          <a:noFill/>
        </p:spPr>
        <p:txBody>
          <a:bodyPr wrap="square" rtlCol="0">
            <a:spAutoFit/>
          </a:bodyPr>
          <a:lstStyle/>
          <a:p>
            <a:pPr algn="ctr">
              <a:lnSpc>
                <a:spcPct val="130000"/>
              </a:lnSpc>
            </a:pP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点击添加正文、温提示正文行距在</a:t>
            </a:r>
            <a:r>
              <a:rPr lang="en-US" altLang="zh-CN"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1.2~1.3</a:t>
            </a:r>
            <a:r>
              <a:rPr lang="zh-CN" altLang="en-US" sz="1049" dirty="0">
                <a:solidFill>
                  <a:schemeClr val="tx1">
                    <a:lumMod val="65000"/>
                    <a:lumOff val="35000"/>
                  </a:schemeClr>
                </a:solidFill>
                <a:latin typeface="Microsoft JhengHei UI" panose="020B0604030504040204" pitchFamily="34" charset="-120"/>
                <a:ea typeface="微软雅黑" panose="020B0503020204020204" pitchFamily="34" charset="-122"/>
                <a:cs typeface="+mn-ea"/>
                <a:sym typeface="Microsoft JhengHei UI" panose="020B0604030504040204" pitchFamily="34" charset="-120"/>
              </a:rPr>
              <a:t>之间点击添加正文</a:t>
            </a:r>
          </a:p>
        </p:txBody>
      </p:sp>
      <p:sp>
        <p:nvSpPr>
          <p:cNvPr id="50" name="文本框 49"/>
          <p:cNvSpPr txBox="1"/>
          <p:nvPr/>
        </p:nvSpPr>
        <p:spPr>
          <a:xfrm>
            <a:off x="374137" y="80163"/>
            <a:ext cx="506870" cy="1107996"/>
          </a:xfrm>
          <a:prstGeom prst="rect">
            <a:avLst/>
          </a:prstGeom>
          <a:noFill/>
        </p:spPr>
        <p:txBody>
          <a:bodyPr wrap="none" rtlCol="0">
            <a:spAutoFit/>
          </a:bodyPr>
          <a:lstStyle/>
          <a:p>
            <a:r>
              <a:rPr lang="en-US" altLang="zh-CN" sz="6600" i="1" dirty="0" smtClean="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rPr>
              <a:t>1</a:t>
            </a:r>
            <a:endParaRPr lang="zh-CN" altLang="en-US" sz="6600" i="1" dirty="0">
              <a:solidFill>
                <a:schemeClr val="bg1"/>
              </a:solidFill>
              <a:effectLst>
                <a:outerShdw blurRad="38100" dist="38100" dir="2700000" algn="tl">
                  <a:srgbClr val="000000">
                    <a:alpha val="43137"/>
                  </a:srgbClr>
                </a:outerShdw>
              </a:effectLst>
              <a:latin typeface="Impact" panose="020B0806030902050204" pitchFamily="34" charset="0"/>
              <a:ea typeface="微软雅黑" panose="020B0503020204020204" pitchFamily="34" charset="-122"/>
              <a:sym typeface="Microsoft JhengHei UI" panose="020B0604030504040204" pitchFamily="34" charset="-120"/>
            </a:endParaRPr>
          </a:p>
        </p:txBody>
      </p:sp>
    </p:spTree>
    <p:extLst>
      <p:ext uri="{BB962C8B-B14F-4D97-AF65-F5344CB8AC3E}">
        <p14:creationId xmlns:p14="http://schemas.microsoft.com/office/powerpoint/2010/main" val="3044892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strVal val="#ppt_w+.3"/>
                                          </p:val>
                                        </p:tav>
                                        <p:tav tm="100000">
                                          <p:val>
                                            <p:strVal val="#ppt_w"/>
                                          </p:val>
                                        </p:tav>
                                      </p:tavLst>
                                    </p:anim>
                                    <p:anim calcmode="lin" valueType="num">
                                      <p:cBhvr>
                                        <p:cTn id="8" dur="1000" fill="hold"/>
                                        <p:tgtEl>
                                          <p:spTgt spid="36"/>
                                        </p:tgtEl>
                                        <p:attrNameLst>
                                          <p:attrName>ppt_h</p:attrName>
                                        </p:attrNameLst>
                                      </p:cBhvr>
                                      <p:tavLst>
                                        <p:tav tm="0">
                                          <p:val>
                                            <p:strVal val="#ppt_h"/>
                                          </p:val>
                                        </p:tav>
                                        <p:tav tm="100000">
                                          <p:val>
                                            <p:strVal val="#ppt_h"/>
                                          </p:val>
                                        </p:tav>
                                      </p:tavLst>
                                    </p:anim>
                                    <p:animEffect transition="in" filter="fade">
                                      <p:cBhvr>
                                        <p:cTn id="9" dur="1000"/>
                                        <p:tgtEl>
                                          <p:spTgt spid="36"/>
                                        </p:tgtEl>
                                      </p:cBhvr>
                                    </p:animEffect>
                                  </p:childTnLst>
                                </p:cTn>
                              </p:par>
                              <p:par>
                                <p:cTn id="10" presetID="22" presetClass="entr" presetSubtype="4"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par>
                                <p:cTn id="13" presetID="17" presetClass="entr" presetSubtype="10" fill="hold" grpId="0" nodeType="withEffect">
                                  <p:stCondLst>
                                    <p:cond delay="200"/>
                                  </p:stCondLst>
                                  <p:iterate type="lt">
                                    <p:tmPct val="10000"/>
                                  </p:iterate>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strVal val="#ppt_h"/>
                                          </p:val>
                                        </p:tav>
                                        <p:tav tm="100000">
                                          <p:val>
                                            <p:strVal val="#ppt_h"/>
                                          </p:val>
                                        </p:tav>
                                      </p:tavLst>
                                    </p:anim>
                                  </p:childTnLst>
                                </p:cTn>
                              </p:par>
                              <p:par>
                                <p:cTn id="17" presetID="22" presetClass="entr" presetSubtype="1" fill="hold" grpId="0" nodeType="withEffect">
                                  <p:stCondLst>
                                    <p:cond delay="400"/>
                                  </p:stCondLst>
                                  <p:childTnLst>
                                    <p:set>
                                      <p:cBhvr>
                                        <p:cTn id="18" dur="1" fill="hold">
                                          <p:stCondLst>
                                            <p:cond delay="0"/>
                                          </p:stCondLst>
                                        </p:cTn>
                                        <p:tgtEl>
                                          <p:spTgt spid="41"/>
                                        </p:tgtEl>
                                        <p:attrNameLst>
                                          <p:attrName>style.visibility</p:attrName>
                                        </p:attrNameLst>
                                      </p:cBhvr>
                                      <p:to>
                                        <p:strVal val="visible"/>
                                      </p:to>
                                    </p:set>
                                    <p:animEffect transition="in" filter="wipe(up)">
                                      <p:cBhvr>
                                        <p:cTn id="19" dur="500"/>
                                        <p:tgtEl>
                                          <p:spTgt spid="41"/>
                                        </p:tgtEl>
                                      </p:cBhvr>
                                    </p:animEffect>
                                  </p:childTnLst>
                                </p:cTn>
                              </p:par>
                              <p:par>
                                <p:cTn id="20" presetID="22" presetClass="entr" presetSubtype="1" fill="hold" nodeType="withEffect">
                                  <p:stCondLst>
                                    <p:cond delay="60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500"/>
                                        <p:tgtEl>
                                          <p:spTgt spid="16"/>
                                        </p:tgtEl>
                                      </p:cBhvr>
                                    </p:animEffect>
                                  </p:childTnLst>
                                </p:cTn>
                              </p:par>
                              <p:par>
                                <p:cTn id="23" presetID="17" presetClass="entr" presetSubtype="10" fill="hold" grpId="0" nodeType="withEffect">
                                  <p:stCondLst>
                                    <p:cond delay="900"/>
                                  </p:stCondLst>
                                  <p:iterate type="lt">
                                    <p:tmPct val="10000"/>
                                  </p:iterate>
                                  <p:childTnLst>
                                    <p:set>
                                      <p:cBhvr>
                                        <p:cTn id="24" dur="1" fill="hold">
                                          <p:stCondLst>
                                            <p:cond delay="0"/>
                                          </p:stCondLst>
                                        </p:cTn>
                                        <p:tgtEl>
                                          <p:spTgt spid="48"/>
                                        </p:tgtEl>
                                        <p:attrNameLst>
                                          <p:attrName>style.visibility</p:attrName>
                                        </p:attrNameLst>
                                      </p:cBhvr>
                                      <p:to>
                                        <p:strVal val="visible"/>
                                      </p:to>
                                    </p:set>
                                    <p:anim calcmode="lin" valueType="num">
                                      <p:cBhvr>
                                        <p:cTn id="25" dur="500" fill="hold"/>
                                        <p:tgtEl>
                                          <p:spTgt spid="48"/>
                                        </p:tgtEl>
                                        <p:attrNameLst>
                                          <p:attrName>ppt_w</p:attrName>
                                        </p:attrNameLst>
                                      </p:cBhvr>
                                      <p:tavLst>
                                        <p:tav tm="0">
                                          <p:val>
                                            <p:fltVal val="0"/>
                                          </p:val>
                                        </p:tav>
                                        <p:tav tm="100000">
                                          <p:val>
                                            <p:strVal val="#ppt_w"/>
                                          </p:val>
                                        </p:tav>
                                      </p:tavLst>
                                    </p:anim>
                                    <p:anim calcmode="lin" valueType="num">
                                      <p:cBhvr>
                                        <p:cTn id="26" dur="500" fill="hold"/>
                                        <p:tgtEl>
                                          <p:spTgt spid="48"/>
                                        </p:tgtEl>
                                        <p:attrNameLst>
                                          <p:attrName>ppt_h</p:attrName>
                                        </p:attrNameLst>
                                      </p:cBhvr>
                                      <p:tavLst>
                                        <p:tav tm="0">
                                          <p:val>
                                            <p:strVal val="#ppt_h"/>
                                          </p:val>
                                        </p:tav>
                                        <p:tav tm="100000">
                                          <p:val>
                                            <p:strVal val="#ppt_h"/>
                                          </p:val>
                                        </p:tav>
                                      </p:tavLst>
                                    </p:anim>
                                  </p:childTnLst>
                                </p:cTn>
                              </p:par>
                              <p:par>
                                <p:cTn id="27" presetID="22" presetClass="entr" presetSubtype="1" fill="hold" grpId="0" nodeType="withEffect">
                                  <p:stCondLst>
                                    <p:cond delay="1100"/>
                                  </p:stCondLst>
                                  <p:childTnLst>
                                    <p:set>
                                      <p:cBhvr>
                                        <p:cTn id="28" dur="1" fill="hold">
                                          <p:stCondLst>
                                            <p:cond delay="0"/>
                                          </p:stCondLst>
                                        </p:cTn>
                                        <p:tgtEl>
                                          <p:spTgt spid="49"/>
                                        </p:tgtEl>
                                        <p:attrNameLst>
                                          <p:attrName>style.visibility</p:attrName>
                                        </p:attrNameLst>
                                      </p:cBhvr>
                                      <p:to>
                                        <p:strVal val="visible"/>
                                      </p:to>
                                    </p:set>
                                    <p:animEffect transition="in" filter="wipe(up)">
                                      <p:cBhvr>
                                        <p:cTn id="29" dur="500"/>
                                        <p:tgtEl>
                                          <p:spTgt spid="49"/>
                                        </p:tgtEl>
                                      </p:cBhvr>
                                    </p:animEffect>
                                  </p:childTnLst>
                                </p:cTn>
                              </p:par>
                              <p:par>
                                <p:cTn id="30" presetID="22" presetClass="entr" presetSubtype="4" fill="hold" nodeType="withEffect">
                                  <p:stCondLst>
                                    <p:cond delay="130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500"/>
                                        <p:tgtEl>
                                          <p:spTgt spid="21"/>
                                        </p:tgtEl>
                                      </p:cBhvr>
                                    </p:animEffect>
                                  </p:childTnLst>
                                </p:cTn>
                              </p:par>
                              <p:par>
                                <p:cTn id="33" presetID="17" presetClass="entr" presetSubtype="10" fill="hold" grpId="0" nodeType="withEffect">
                                  <p:stCondLst>
                                    <p:cond delay="1500"/>
                                  </p:stCondLst>
                                  <p:iterate type="lt">
                                    <p:tmPct val="10000"/>
                                  </p:iterate>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strVal val="#ppt_h"/>
                                          </p:val>
                                        </p:tav>
                                        <p:tav tm="100000">
                                          <p:val>
                                            <p:strVal val="#ppt_h"/>
                                          </p:val>
                                        </p:tav>
                                      </p:tavLst>
                                    </p:anim>
                                  </p:childTnLst>
                                </p:cTn>
                              </p:par>
                              <p:par>
                                <p:cTn id="37" presetID="22" presetClass="entr" presetSubtype="1" fill="hold" grpId="0" nodeType="withEffect">
                                  <p:stCondLst>
                                    <p:cond delay="1700"/>
                                  </p:stCondLst>
                                  <p:childTnLst>
                                    <p:set>
                                      <p:cBhvr>
                                        <p:cTn id="38" dur="1" fill="hold">
                                          <p:stCondLst>
                                            <p:cond delay="0"/>
                                          </p:stCondLst>
                                        </p:cTn>
                                        <p:tgtEl>
                                          <p:spTgt spid="43"/>
                                        </p:tgtEl>
                                        <p:attrNameLst>
                                          <p:attrName>style.visibility</p:attrName>
                                        </p:attrNameLst>
                                      </p:cBhvr>
                                      <p:to>
                                        <p:strVal val="visible"/>
                                      </p:to>
                                    </p:set>
                                    <p:animEffect transition="in" filter="wipe(up)">
                                      <p:cBhvr>
                                        <p:cTn id="39" dur="500"/>
                                        <p:tgtEl>
                                          <p:spTgt spid="43"/>
                                        </p:tgtEl>
                                      </p:cBhvr>
                                    </p:animEffect>
                                  </p:childTnLst>
                                </p:cTn>
                              </p:par>
                              <p:par>
                                <p:cTn id="40" presetID="22" presetClass="entr" presetSubtype="1" fill="hold" nodeType="withEffect">
                                  <p:stCondLst>
                                    <p:cond delay="1800"/>
                                  </p:stCondLst>
                                  <p:childTnLst>
                                    <p:set>
                                      <p:cBhvr>
                                        <p:cTn id="41" dur="1" fill="hold">
                                          <p:stCondLst>
                                            <p:cond delay="0"/>
                                          </p:stCondLst>
                                        </p:cTn>
                                        <p:tgtEl>
                                          <p:spTgt spid="27"/>
                                        </p:tgtEl>
                                        <p:attrNameLst>
                                          <p:attrName>style.visibility</p:attrName>
                                        </p:attrNameLst>
                                      </p:cBhvr>
                                      <p:to>
                                        <p:strVal val="visible"/>
                                      </p:to>
                                    </p:set>
                                    <p:animEffect transition="in" filter="wipe(up)">
                                      <p:cBhvr>
                                        <p:cTn id="42" dur="500"/>
                                        <p:tgtEl>
                                          <p:spTgt spid="27"/>
                                        </p:tgtEl>
                                      </p:cBhvr>
                                    </p:animEffect>
                                  </p:childTnLst>
                                </p:cTn>
                              </p:par>
                              <p:par>
                                <p:cTn id="43" presetID="17" presetClass="entr" presetSubtype="10" fill="hold" grpId="0" nodeType="withEffect">
                                  <p:stCondLst>
                                    <p:cond delay="2000"/>
                                  </p:stCondLst>
                                  <p:iterate type="lt">
                                    <p:tmPct val="10000"/>
                                  </p:iterate>
                                  <p:childTnLst>
                                    <p:set>
                                      <p:cBhvr>
                                        <p:cTn id="44" dur="1" fill="hold">
                                          <p:stCondLst>
                                            <p:cond delay="0"/>
                                          </p:stCondLst>
                                        </p:cTn>
                                        <p:tgtEl>
                                          <p:spTgt spid="46"/>
                                        </p:tgtEl>
                                        <p:attrNameLst>
                                          <p:attrName>style.visibility</p:attrName>
                                        </p:attrNameLst>
                                      </p:cBhvr>
                                      <p:to>
                                        <p:strVal val="visible"/>
                                      </p:to>
                                    </p:set>
                                    <p:anim calcmode="lin" valueType="num">
                                      <p:cBhvr>
                                        <p:cTn id="45" dur="500" fill="hold"/>
                                        <p:tgtEl>
                                          <p:spTgt spid="46"/>
                                        </p:tgtEl>
                                        <p:attrNameLst>
                                          <p:attrName>ppt_w</p:attrName>
                                        </p:attrNameLst>
                                      </p:cBhvr>
                                      <p:tavLst>
                                        <p:tav tm="0">
                                          <p:val>
                                            <p:fltVal val="0"/>
                                          </p:val>
                                        </p:tav>
                                        <p:tav tm="100000">
                                          <p:val>
                                            <p:strVal val="#ppt_w"/>
                                          </p:val>
                                        </p:tav>
                                      </p:tavLst>
                                    </p:anim>
                                    <p:anim calcmode="lin" valueType="num">
                                      <p:cBhvr>
                                        <p:cTn id="46" dur="500" fill="hold"/>
                                        <p:tgtEl>
                                          <p:spTgt spid="46"/>
                                        </p:tgtEl>
                                        <p:attrNameLst>
                                          <p:attrName>ppt_h</p:attrName>
                                        </p:attrNameLst>
                                      </p:cBhvr>
                                      <p:tavLst>
                                        <p:tav tm="0">
                                          <p:val>
                                            <p:strVal val="#ppt_h"/>
                                          </p:val>
                                        </p:tav>
                                        <p:tav tm="100000">
                                          <p:val>
                                            <p:strVal val="#ppt_h"/>
                                          </p:val>
                                        </p:tav>
                                      </p:tavLst>
                                    </p:anim>
                                  </p:childTnLst>
                                </p:cTn>
                              </p:par>
                              <p:par>
                                <p:cTn id="47" presetID="22" presetClass="entr" presetSubtype="1" fill="hold" grpId="0" nodeType="withEffect">
                                  <p:stCondLst>
                                    <p:cond delay="2100"/>
                                  </p:stCondLst>
                                  <p:childTnLst>
                                    <p:set>
                                      <p:cBhvr>
                                        <p:cTn id="48" dur="1" fill="hold">
                                          <p:stCondLst>
                                            <p:cond delay="0"/>
                                          </p:stCondLst>
                                        </p:cTn>
                                        <p:tgtEl>
                                          <p:spTgt spid="47"/>
                                        </p:tgtEl>
                                        <p:attrNameLst>
                                          <p:attrName>style.visibility</p:attrName>
                                        </p:attrNameLst>
                                      </p:cBhvr>
                                      <p:to>
                                        <p:strVal val="visible"/>
                                      </p:to>
                                    </p:set>
                                    <p:animEffect transition="in" filter="wipe(up)">
                                      <p:cBhvr>
                                        <p:cTn id="49" dur="500"/>
                                        <p:tgtEl>
                                          <p:spTgt spid="47"/>
                                        </p:tgtEl>
                                      </p:cBhvr>
                                    </p:animEffect>
                                  </p:childTnLst>
                                </p:cTn>
                              </p:par>
                              <p:par>
                                <p:cTn id="50" presetID="22" presetClass="entr" presetSubtype="4" fill="hold" nodeType="withEffect">
                                  <p:stCondLst>
                                    <p:cond delay="2500"/>
                                  </p:stCondLst>
                                  <p:childTnLst>
                                    <p:set>
                                      <p:cBhvr>
                                        <p:cTn id="51" dur="1" fill="hold">
                                          <p:stCondLst>
                                            <p:cond delay="0"/>
                                          </p:stCondLst>
                                        </p:cTn>
                                        <p:tgtEl>
                                          <p:spTgt spid="3"/>
                                        </p:tgtEl>
                                        <p:attrNameLst>
                                          <p:attrName>style.visibility</p:attrName>
                                        </p:attrNameLst>
                                      </p:cBhvr>
                                      <p:to>
                                        <p:strVal val="visible"/>
                                      </p:to>
                                    </p:set>
                                    <p:animEffect transition="in" filter="wipe(down)">
                                      <p:cBhvr>
                                        <p:cTn id="52" dur="500"/>
                                        <p:tgtEl>
                                          <p:spTgt spid="3"/>
                                        </p:tgtEl>
                                      </p:cBhvr>
                                    </p:animEffect>
                                  </p:childTnLst>
                                </p:cTn>
                              </p:par>
                              <p:par>
                                <p:cTn id="53" presetID="17" presetClass="entr" presetSubtype="10" fill="hold" grpId="0" nodeType="withEffect">
                                  <p:stCondLst>
                                    <p:cond delay="2700"/>
                                  </p:stCondLst>
                                  <p:iterate type="lt">
                                    <p:tmPct val="10000"/>
                                  </p:iterate>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strVal val="#ppt_h"/>
                                          </p:val>
                                        </p:tav>
                                        <p:tav tm="100000">
                                          <p:val>
                                            <p:strVal val="#ppt_h"/>
                                          </p:val>
                                        </p:tav>
                                      </p:tavLst>
                                    </p:anim>
                                  </p:childTnLst>
                                </p:cTn>
                              </p:par>
                              <p:par>
                                <p:cTn id="57" presetID="22" presetClass="entr" presetSubtype="1" fill="hold" grpId="0" nodeType="withEffect">
                                  <p:stCondLst>
                                    <p:cond delay="2800"/>
                                  </p:stCondLst>
                                  <p:childTnLst>
                                    <p:set>
                                      <p:cBhvr>
                                        <p:cTn id="58" dur="1" fill="hold">
                                          <p:stCondLst>
                                            <p:cond delay="0"/>
                                          </p:stCondLst>
                                        </p:cTn>
                                        <p:tgtEl>
                                          <p:spTgt spid="45"/>
                                        </p:tgtEl>
                                        <p:attrNameLst>
                                          <p:attrName>style.visibility</p:attrName>
                                        </p:attrNameLst>
                                      </p:cBhvr>
                                      <p:to>
                                        <p:strVal val="visible"/>
                                      </p:to>
                                    </p:set>
                                    <p:animEffect transition="in" filter="wipe(up)">
                                      <p:cBhvr>
                                        <p:cTn id="5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1" grpId="0"/>
      <p:bldP spid="42" grpId="0"/>
      <p:bldP spid="43" grpId="0"/>
      <p:bldP spid="44" grpId="0"/>
      <p:bldP spid="45" grpId="0"/>
      <p:bldP spid="46" grpId="0"/>
      <p:bldP spid="47" grpId="0"/>
      <p:bldP spid="48" grpId="0"/>
      <p:bldP spid="4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TotalTime>
  <Words>3067</Words>
  <Application>Microsoft Office PowerPoint</Application>
  <PresentationFormat>宽屏</PresentationFormat>
  <Paragraphs>310</Paragraphs>
  <Slides>29</Slides>
  <Notes>28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29</vt:i4>
      </vt:variant>
    </vt:vector>
  </HeadingPairs>
  <TitlesOfParts>
    <vt:vector size="38" baseType="lpstr">
      <vt:lpstr>Kartika</vt:lpstr>
      <vt:lpstr>Microsoft JhengHei UI</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 .51pp tmoban.com</Manager>
  <Company>51</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工作汇报</dc:title>
  <dc:creator>sunny</dc:creator>
  <cp:keywords>51PPT模板网</cp:keywords>
  <dc:description>www.51 pptm oban.com</dc:description>
  <cp:lastModifiedBy>YANGs</cp:lastModifiedBy>
  <cp:revision>217</cp:revision>
  <dcterms:created xsi:type="dcterms:W3CDTF">2016-10-04T11:15:00Z</dcterms:created>
  <dcterms:modified xsi:type="dcterms:W3CDTF">2020-07-09T14:53:32Z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