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2" r:id="rId2"/>
    <p:sldId id="256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0C9213A-5BBD-4769-ABDA-E022B6C90472}">
          <p14:sldIdLst>
            <p14:sldId id="272"/>
            <p14:sldId id="256"/>
            <p14:sldId id="258"/>
            <p14:sldId id="259"/>
            <p14:sldId id="260"/>
            <p14:sldId id="261"/>
            <p14:sldId id="262"/>
            <p14:sldId id="264"/>
            <p14:sldId id="265"/>
            <p14:sldId id="266"/>
            <p14:sldId id="267"/>
          </p14:sldIdLst>
        </p14:section>
        <p14:section name="设计规范" id="{D474E038-B451-498F-A1BA-675709A3C6C4}">
          <p14:sldIdLst>
            <p14:sldId id="268"/>
            <p14:sldId id="269"/>
            <p14:sldId id="270"/>
            <p14:sldId id="271"/>
            <p14:sldId id="2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4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36" y="888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21C73-90AA-4D99-B2DD-DF0C124E874E}" type="datetimeFigureOut">
              <a:rPr lang="zh-CN" altLang="en-US" smtClean="0"/>
              <a:t>2020/7/12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106800-CC02-434A-9F0B-C389762119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863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106800-CC02-434A-9F0B-C389762119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168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590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屏幕&#10;&#10;描述已自动生成">
            <a:extLst>
              <a:ext uri="{FF2B5EF4-FFF2-40B4-BE49-F238E27FC236}">
                <a16:creationId xmlns:a16="http://schemas.microsoft.com/office/drawing/2014/main" xmlns="" id="{58FF9296-48CD-426F-8D67-E7186F0992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937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AF520758-1CCC-4C36-90FF-31F6295A6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94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63D06975-9F91-431E-9801-4F9485D5B3E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4DF5E4C-1D78-407E-8F7F-83B78DF29C63}"/>
              </a:ext>
            </a:extLst>
          </p:cNvPr>
          <p:cNvSpPr txBox="1"/>
          <p:nvPr/>
        </p:nvSpPr>
        <p:spPr>
          <a:xfrm>
            <a:off x="663405" y="1746868"/>
            <a:ext cx="1300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/>
              <a:t>- YVONNE -</a:t>
            </a:r>
            <a:endParaRPr lang="zh-CN" altLang="en-US" sz="1400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6C9B745-7AD5-4396-93C2-18EABD461264}"/>
              </a:ext>
            </a:extLst>
          </p:cNvPr>
          <p:cNvSpPr txBox="1"/>
          <p:nvPr/>
        </p:nvSpPr>
        <p:spPr>
          <a:xfrm>
            <a:off x="663405" y="2339752"/>
            <a:ext cx="13001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2020-07-10</a:t>
            </a:r>
            <a:endParaRPr lang="zh-CN" altLang="en-US" sz="1200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B33CDCF-3053-4549-8EE4-3F72083B6CE1}"/>
              </a:ext>
            </a:extLst>
          </p:cNvPr>
          <p:cNvSpPr txBox="1"/>
          <p:nvPr/>
        </p:nvSpPr>
        <p:spPr>
          <a:xfrm>
            <a:off x="817224" y="2058699"/>
            <a:ext cx="992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09:00</a:t>
            </a:r>
            <a:r>
              <a:rPr lang="zh-CN" altLang="en-US" sz="1200" b="1"/>
              <a:t> </a:t>
            </a:r>
            <a:r>
              <a:rPr lang="en-US" altLang="zh-CN" sz="1200" b="1"/>
              <a:t>p.m</a:t>
            </a:r>
            <a:endParaRPr lang="zh-CN" altLang="en-US" sz="1200" b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1CC47C9-9A31-4617-9EE8-1C7A1EA99461}"/>
              </a:ext>
            </a:extLst>
          </p:cNvPr>
          <p:cNvSpPr txBox="1"/>
          <p:nvPr/>
        </p:nvSpPr>
        <p:spPr>
          <a:xfrm>
            <a:off x="947113" y="753477"/>
            <a:ext cx="732748" cy="732748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algn="ctr"/>
            <a:r>
              <a:rPr lang="fr-FR" altLang="zh-CN" sz="1400" b="1"/>
              <a:t>orbi senectus et malesuada fames ac turpis egestas</a:t>
            </a:r>
            <a:endParaRPr lang="zh-CN" altLang="en-US" sz="1400" b="1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C065F25-8B9A-4F31-9557-14B2C9E31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919" y="840961"/>
            <a:ext cx="363229" cy="363229"/>
          </a:xfrm>
          <a:prstGeom prst="rect">
            <a:avLst/>
          </a:prstGeom>
        </p:spPr>
      </p:pic>
      <p:pic>
        <p:nvPicPr>
          <p:cNvPr id="15" name="图片 14" descr="卡通人物&#10;&#10;描述已自动生成">
            <a:extLst>
              <a:ext uri="{FF2B5EF4-FFF2-40B4-BE49-F238E27FC236}">
                <a16:creationId xmlns:a16="http://schemas.microsoft.com/office/drawing/2014/main" xmlns="" id="{02B22CB1-AE19-4434-8AF4-0F1B44CE4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487" y="1486225"/>
            <a:ext cx="3270856" cy="517607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84D98F4-15D6-4DB1-8D14-456F3D894A58}"/>
              </a:ext>
            </a:extLst>
          </p:cNvPr>
          <p:cNvSpPr txBox="1"/>
          <p:nvPr/>
        </p:nvSpPr>
        <p:spPr>
          <a:xfrm>
            <a:off x="2948915" y="4815050"/>
            <a:ext cx="38536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Signerica Fat" panose="02000503000000000000" pitchFamily="2" charset="0"/>
              </a:rPr>
              <a:t>Yvonne</a:t>
            </a:r>
          </a:p>
          <a:p>
            <a:pPr algn="r"/>
            <a:r>
              <a:rPr lang="en-US" altLang="zh-CN" sz="4000" b="1">
                <a:latin typeface="Signerica Fat" panose="02000503000000000000" pitchFamily="2" charset="0"/>
              </a:rPr>
              <a:t>Xiao</a:t>
            </a:r>
            <a:endParaRPr lang="zh-CN" altLang="en-US" sz="4000" b="1">
              <a:latin typeface="Signerica Fat" panose="02000503000000000000" pitchFamily="2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D5D8DAE-2003-4873-9311-0AD9D92F4ED8}"/>
              </a:ext>
            </a:extLst>
          </p:cNvPr>
          <p:cNvSpPr txBox="1"/>
          <p:nvPr/>
        </p:nvSpPr>
        <p:spPr>
          <a:xfrm>
            <a:off x="3860800" y="3860263"/>
            <a:ext cx="7667795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Fusce posuere, magna sed pulvinar ultricies, purus lectus malesuada libero, sit amet commodo magna eros quis urna , sit amet commodo magna</a:t>
            </a:r>
            <a:endParaRPr lang="zh-CN" altLang="en-US" sz="140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6408D3D-9890-44E4-9BBF-CF4AEC15EEF0}"/>
              </a:ext>
            </a:extLst>
          </p:cNvPr>
          <p:cNvSpPr txBox="1"/>
          <p:nvPr/>
        </p:nvSpPr>
        <p:spPr>
          <a:xfrm>
            <a:off x="4875754" y="754307"/>
            <a:ext cx="6652841" cy="266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</a:t>
            </a:r>
          </a:p>
          <a:p>
            <a:pPr>
              <a:lnSpc>
                <a:spcPct val="120000"/>
              </a:lnSpc>
            </a:pPr>
            <a:endParaRPr lang="en-US" altLang="zh-CN" sz="1400"/>
          </a:p>
          <a:p>
            <a:pPr>
              <a:lnSpc>
                <a:spcPct val="120000"/>
              </a:lnSpc>
            </a:pPr>
            <a:r>
              <a:rPr lang="en-US" altLang="zh-CN" sz="1400"/>
              <a:t>Fusce posuere, magna sed pulvinar ultricies, purus lectus malesuada libero, sit amet commodo magna eros quis urna. </a:t>
            </a:r>
          </a:p>
          <a:p>
            <a:pPr>
              <a:lnSpc>
                <a:spcPct val="120000"/>
              </a:lnSpc>
            </a:pPr>
            <a:endParaRPr lang="en-US" altLang="zh-CN" sz="1400"/>
          </a:p>
          <a:p>
            <a:pPr>
              <a:lnSpc>
                <a:spcPct val="120000"/>
              </a:lnSpc>
            </a:pPr>
            <a:r>
              <a:rPr lang="en-US" altLang="zh-CN" sz="1400"/>
              <a:t>Nunc viverra imperdiet enim.</a:t>
            </a:r>
          </a:p>
          <a:p>
            <a:pPr>
              <a:lnSpc>
                <a:spcPct val="120000"/>
              </a:lnSpc>
            </a:pPr>
            <a:endParaRPr lang="en-US" altLang="zh-CN" sz="1400"/>
          </a:p>
          <a:p>
            <a:pPr>
              <a:lnSpc>
                <a:spcPct val="120000"/>
              </a:lnSpc>
            </a:pPr>
            <a:r>
              <a:rPr lang="en-US" altLang="zh-CN" sz="1400"/>
              <a:t>Fusce est. Vivamus a tellus. Pellentesque habitant morbi tristique senectus et netus et malesuada fames ac turpis egestas.</a:t>
            </a:r>
          </a:p>
        </p:txBody>
      </p:sp>
      <p:pic>
        <p:nvPicPr>
          <p:cNvPr id="29" name="图片 28" descr="卡通人物&#10;&#10;描述已自动生成">
            <a:extLst>
              <a:ext uri="{FF2B5EF4-FFF2-40B4-BE49-F238E27FC236}">
                <a16:creationId xmlns:a16="http://schemas.microsoft.com/office/drawing/2014/main" xmlns="" id="{FC8767D7-9DD8-4DBB-B2A9-1EAE614538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022" y="4815050"/>
            <a:ext cx="1339652" cy="1524902"/>
          </a:xfrm>
          <a:prstGeom prst="rect">
            <a:avLst/>
          </a:prstGeom>
        </p:spPr>
      </p:pic>
      <p:pic>
        <p:nvPicPr>
          <p:cNvPr id="40" name="图片 39" descr="图片包含 游戏机, 房间&#10;&#10;描述已自动生成">
            <a:extLst>
              <a:ext uri="{FF2B5EF4-FFF2-40B4-BE49-F238E27FC236}">
                <a16:creationId xmlns:a16="http://schemas.microsoft.com/office/drawing/2014/main" xmlns="" id="{C53AE9A8-AF12-4E7E-BD7F-85C5240910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7674" y="5914322"/>
            <a:ext cx="1155922" cy="85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46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EC18E13-46B7-4160-9A62-3E592A5206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1BEF1B3-6016-424E-A8BB-13A640BC4BED}"/>
              </a:ext>
            </a:extLst>
          </p:cNvPr>
          <p:cNvSpPr txBox="1"/>
          <p:nvPr/>
        </p:nvSpPr>
        <p:spPr>
          <a:xfrm>
            <a:off x="4876800" y="1027519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/>
              <a:t>DESIGNED BY XIAO</a:t>
            </a:r>
            <a:endParaRPr lang="zh-CN" altLang="en-US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9AD266C-8AFB-4A35-B46B-6C8301FD413C}"/>
              </a:ext>
            </a:extLst>
          </p:cNvPr>
          <p:cNvSpPr txBox="1"/>
          <p:nvPr/>
        </p:nvSpPr>
        <p:spPr>
          <a:xfrm>
            <a:off x="5445918" y="603317"/>
            <a:ext cx="1300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/>
              <a:t>- WORKS -</a:t>
            </a:r>
            <a:endParaRPr lang="zh-CN" altLang="en-US" sz="1400" b="1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3D869E1-C3AF-4135-BC37-EA6D6B82D875}"/>
              </a:ext>
            </a:extLst>
          </p:cNvPr>
          <p:cNvSpPr txBox="1"/>
          <p:nvPr/>
        </p:nvSpPr>
        <p:spPr>
          <a:xfrm>
            <a:off x="5445918" y="1359387"/>
            <a:ext cx="13001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2020-07-10</a:t>
            </a:r>
            <a:endParaRPr lang="zh-CN" altLang="en-US" sz="1200" b="1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01E530F-0629-49C5-B412-CFE808AC33ED}"/>
              </a:ext>
            </a:extLst>
          </p:cNvPr>
          <p:cNvSpPr txBox="1"/>
          <p:nvPr/>
        </p:nvSpPr>
        <p:spPr>
          <a:xfrm>
            <a:off x="2387600" y="5498613"/>
            <a:ext cx="74168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Fusce posuere, magna sed pulvinar ultricies, purus lectus malesuada libero, sit amet commodo magna eros quis urna</a:t>
            </a:r>
            <a:endParaRPr lang="zh-CN" altLang="en-US" sz="14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172C53F3-B7D0-4256-84FF-928D88A04CCF}"/>
              </a:ext>
            </a:extLst>
          </p:cNvPr>
          <p:cNvSpPr txBox="1"/>
          <p:nvPr/>
        </p:nvSpPr>
        <p:spPr>
          <a:xfrm>
            <a:off x="9174787" y="3723105"/>
            <a:ext cx="2451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Signerica Fat" panose="02000503000000000000" pitchFamily="2" charset="0"/>
              </a:rPr>
              <a:t>Yvonne</a:t>
            </a:r>
          </a:p>
          <a:p>
            <a:pPr algn="r"/>
            <a:r>
              <a:rPr lang="en-US" altLang="zh-CN" sz="2000" b="1">
                <a:latin typeface="Signerica Fat" panose="02000503000000000000" pitchFamily="2" charset="0"/>
              </a:rPr>
              <a:t>Xiao</a:t>
            </a:r>
            <a:endParaRPr lang="zh-CN" altLang="en-US" sz="2000" b="1">
              <a:latin typeface="Signerica Fat" panose="02000503000000000000" pitchFamily="2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D66440FD-36B4-4B23-95DE-A3A7DD4E7DDD}"/>
              </a:ext>
            </a:extLst>
          </p:cNvPr>
          <p:cNvSpPr txBox="1"/>
          <p:nvPr/>
        </p:nvSpPr>
        <p:spPr>
          <a:xfrm>
            <a:off x="947113" y="753477"/>
            <a:ext cx="732748" cy="732748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algn="ctr"/>
            <a:r>
              <a:rPr lang="fr-FR" altLang="zh-CN" sz="1400" b="1"/>
              <a:t>orbi senectus et malesuada fames ac turpis egestas</a:t>
            </a:r>
            <a:endParaRPr lang="zh-CN" altLang="en-US" sz="1400" b="1"/>
          </a:p>
        </p:txBody>
      </p:sp>
      <p:pic>
        <p:nvPicPr>
          <p:cNvPr id="69" name="图片 68" descr="图片包含 游戏机&#10;&#10;描述已自动生成">
            <a:extLst>
              <a:ext uri="{FF2B5EF4-FFF2-40B4-BE49-F238E27FC236}">
                <a16:creationId xmlns:a16="http://schemas.microsoft.com/office/drawing/2014/main" xmlns="" id="{874287D9-0B15-4959-A68F-A9FFC8E974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111" y="886795"/>
            <a:ext cx="330200" cy="402384"/>
          </a:xfrm>
          <a:prstGeom prst="rect">
            <a:avLst/>
          </a:prstGeom>
        </p:spPr>
      </p:pic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xmlns="" id="{7E00D825-FE4C-4627-AB52-C09137E8C6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29949" y="2169787"/>
            <a:ext cx="3332103" cy="31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9369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A5E1E6B-707F-4225-A66B-4B154E79BB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370875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084D015-DAF3-41DD-994E-3BB3AB2608B9}"/>
              </a:ext>
            </a:extLst>
          </p:cNvPr>
          <p:cNvSpPr txBox="1"/>
          <p:nvPr/>
        </p:nvSpPr>
        <p:spPr>
          <a:xfrm>
            <a:off x="2762250" y="4083810"/>
            <a:ext cx="6667500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素材来自于</a:t>
            </a:r>
            <a:r>
              <a:rPr kumimoji="0" lang="en-US" altLang="zh-CN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Icons8 Vector Creator</a:t>
            </a:r>
            <a:endParaRPr kumimoji="0" lang="zh-CN" altLang="en-US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FB214B7-E228-405E-8E29-1AA5C621B8B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80205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Signerica Fat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庞门正道标题体" panose="02010600030101010101" pitchFamily="2" charset="-122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02F7EE1-BED4-4F02-A536-B6D86F14F50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CA4C7F0-77F5-48A0-8B17-AE4E9966C808}"/>
              </a:ext>
            </a:extLst>
          </p:cNvPr>
          <p:cNvGrpSpPr/>
          <p:nvPr/>
        </p:nvGrpSpPr>
        <p:grpSpPr>
          <a:xfrm>
            <a:off x="3016356" y="3295650"/>
            <a:ext cx="6159288" cy="1042458"/>
            <a:chOff x="443442" y="3295650"/>
            <a:chExt cx="6159288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E94A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01857" y="3295650"/>
              <a:ext cx="1042458" cy="104245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60272" y="3295650"/>
              <a:ext cx="1042458" cy="1042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24133" y="2934368"/>
            <a:ext cx="516038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573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7DB420A5-5C2F-40D3-B3CB-8CCF3AD731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1BEF1B3-6016-424E-A8BB-13A640BC4BED}"/>
              </a:ext>
            </a:extLst>
          </p:cNvPr>
          <p:cNvSpPr txBox="1"/>
          <p:nvPr/>
        </p:nvSpPr>
        <p:spPr>
          <a:xfrm>
            <a:off x="4876800" y="1027519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/>
              <a:t>DESIGNED BY XIAO</a:t>
            </a:r>
            <a:endParaRPr lang="zh-CN" altLang="en-US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9AD266C-8AFB-4A35-B46B-6C8301FD413C}"/>
              </a:ext>
            </a:extLst>
          </p:cNvPr>
          <p:cNvSpPr txBox="1"/>
          <p:nvPr/>
        </p:nvSpPr>
        <p:spPr>
          <a:xfrm>
            <a:off x="5445918" y="603317"/>
            <a:ext cx="1300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/>
              <a:t>- WORKS -</a:t>
            </a:r>
            <a:endParaRPr lang="zh-CN" altLang="en-US" sz="1400" b="1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3D869E1-C3AF-4135-BC37-EA6D6B82D875}"/>
              </a:ext>
            </a:extLst>
          </p:cNvPr>
          <p:cNvSpPr txBox="1"/>
          <p:nvPr/>
        </p:nvSpPr>
        <p:spPr>
          <a:xfrm>
            <a:off x="5445918" y="1359387"/>
            <a:ext cx="13001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2020-07-10</a:t>
            </a:r>
            <a:endParaRPr lang="zh-CN" altLang="en-US" sz="1200" b="1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01E530F-0629-49C5-B412-CFE808AC33ED}"/>
              </a:ext>
            </a:extLst>
          </p:cNvPr>
          <p:cNvSpPr txBox="1"/>
          <p:nvPr/>
        </p:nvSpPr>
        <p:spPr>
          <a:xfrm>
            <a:off x="2387600" y="5498613"/>
            <a:ext cx="74168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Fusce posuere, magna sed pulvinar ultricies, purus lectus malesuada libero, sit amet commodo magna eros quis urna</a:t>
            </a:r>
            <a:endParaRPr lang="zh-CN" altLang="en-US" sz="1400"/>
          </a:p>
        </p:txBody>
      </p:sp>
      <p:pic>
        <p:nvPicPr>
          <p:cNvPr id="26" name="图片 25" descr="图片包含 游戏机, 飞行&#10;&#10;描述已自动生成">
            <a:extLst>
              <a:ext uri="{FF2B5EF4-FFF2-40B4-BE49-F238E27FC236}">
                <a16:creationId xmlns:a16="http://schemas.microsoft.com/office/drawing/2014/main" xmlns="" id="{5297FA80-A4B6-4503-88E1-778E17EC1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69623"/>
            <a:ext cx="5334000" cy="3106964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172C53F3-B7D0-4256-84FF-928D88A04CCF}"/>
              </a:ext>
            </a:extLst>
          </p:cNvPr>
          <p:cNvSpPr txBox="1"/>
          <p:nvPr/>
        </p:nvSpPr>
        <p:spPr>
          <a:xfrm>
            <a:off x="9174787" y="3723105"/>
            <a:ext cx="2451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Signerica Fat" panose="02000503000000000000" pitchFamily="2" charset="0"/>
              </a:rPr>
              <a:t>Yvonne</a:t>
            </a:r>
          </a:p>
          <a:p>
            <a:pPr algn="r"/>
            <a:r>
              <a:rPr lang="en-US" altLang="zh-CN" sz="2000" b="1">
                <a:latin typeface="Signerica Fat" panose="02000503000000000000" pitchFamily="2" charset="0"/>
              </a:rPr>
              <a:t>Xiao</a:t>
            </a:r>
            <a:endParaRPr lang="zh-CN" altLang="en-US" sz="2000" b="1">
              <a:latin typeface="Signerica Fat" panose="02000503000000000000" pitchFamily="2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D66440FD-36B4-4B23-95DE-A3A7DD4E7DDD}"/>
              </a:ext>
            </a:extLst>
          </p:cNvPr>
          <p:cNvSpPr txBox="1"/>
          <p:nvPr/>
        </p:nvSpPr>
        <p:spPr>
          <a:xfrm>
            <a:off x="947113" y="753477"/>
            <a:ext cx="732748" cy="732748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algn="ctr"/>
            <a:r>
              <a:rPr lang="fr-FR" altLang="zh-CN" sz="1400" b="1"/>
              <a:t>orbi senectus et malesuada fames ac turpis egestas</a:t>
            </a:r>
            <a:endParaRPr lang="zh-CN" altLang="en-US" sz="1400" b="1"/>
          </a:p>
        </p:txBody>
      </p:sp>
      <p:pic>
        <p:nvPicPr>
          <p:cNvPr id="69" name="图片 68" descr="图片包含 游戏机&#10;&#10;描述已自动生成">
            <a:extLst>
              <a:ext uri="{FF2B5EF4-FFF2-40B4-BE49-F238E27FC236}">
                <a16:creationId xmlns:a16="http://schemas.microsoft.com/office/drawing/2014/main" xmlns="" id="{874287D9-0B15-4959-A68F-A9FFC8E974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111" y="886795"/>
            <a:ext cx="330200" cy="40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634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7A2870FD-E419-46B3-8D0E-64A818EEB4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05FBE26-93F4-436F-8C4C-6985159201B4}"/>
              </a:ext>
            </a:extLst>
          </p:cNvPr>
          <p:cNvSpPr txBox="1"/>
          <p:nvPr/>
        </p:nvSpPr>
        <p:spPr>
          <a:xfrm>
            <a:off x="663405" y="1746868"/>
            <a:ext cx="1300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/>
              <a:t>- YVONNE -</a:t>
            </a:r>
            <a:endParaRPr lang="zh-CN" altLang="en-US" sz="1400" b="1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863E564-9A48-4EDD-9E5D-5795FBF00AD7}"/>
              </a:ext>
            </a:extLst>
          </p:cNvPr>
          <p:cNvSpPr txBox="1"/>
          <p:nvPr/>
        </p:nvSpPr>
        <p:spPr>
          <a:xfrm>
            <a:off x="663405" y="2339752"/>
            <a:ext cx="13001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2020-07-10</a:t>
            </a:r>
            <a:endParaRPr lang="zh-CN" altLang="en-US" sz="1200" b="1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9666CCA-3722-4544-9D37-6820BA766E9B}"/>
              </a:ext>
            </a:extLst>
          </p:cNvPr>
          <p:cNvSpPr txBox="1"/>
          <p:nvPr/>
        </p:nvSpPr>
        <p:spPr>
          <a:xfrm>
            <a:off x="947113" y="753477"/>
            <a:ext cx="732748" cy="732748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algn="ctr"/>
            <a:r>
              <a:rPr lang="fr-FR" altLang="zh-CN" sz="1400" b="1"/>
              <a:t>orbi senectus et malesuada fames ac turpis egestas</a:t>
            </a:r>
            <a:endParaRPr lang="zh-CN" altLang="en-US" sz="1400" b="1"/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04BEF5C1-0821-4ECB-912F-55F53A00C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321271" flipV="1">
            <a:off x="1104855" y="850284"/>
            <a:ext cx="293732" cy="492959"/>
          </a:xfrm>
          <a:prstGeom prst="rect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48614112-A907-400D-A5F6-55D521FB3BF6}"/>
              </a:ext>
            </a:extLst>
          </p:cNvPr>
          <p:cNvSpPr txBox="1"/>
          <p:nvPr/>
        </p:nvSpPr>
        <p:spPr>
          <a:xfrm>
            <a:off x="1251721" y="3429000"/>
            <a:ext cx="38536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Signerica Fat" panose="02000503000000000000" pitchFamily="2" charset="0"/>
              </a:rPr>
              <a:t>Yvonne</a:t>
            </a:r>
          </a:p>
          <a:p>
            <a:pPr algn="r"/>
            <a:r>
              <a:rPr lang="en-US" altLang="zh-CN" sz="4000" b="1">
                <a:latin typeface="Signerica Fat" panose="02000503000000000000" pitchFamily="2" charset="0"/>
              </a:rPr>
              <a:t>Xiao</a:t>
            </a:r>
            <a:endParaRPr lang="zh-CN" altLang="en-US" sz="4000" b="1">
              <a:latin typeface="Signerica Fat" panose="02000503000000000000" pitchFamily="2" charset="0"/>
            </a:endParaRPr>
          </a:p>
        </p:txBody>
      </p:sp>
      <p:pic>
        <p:nvPicPr>
          <p:cNvPr id="51" name="图片 50" descr="图片包含 游戏机, 伞&#10;&#10;描述已自动生成">
            <a:extLst>
              <a:ext uri="{FF2B5EF4-FFF2-40B4-BE49-F238E27FC236}">
                <a16:creationId xmlns:a16="http://schemas.microsoft.com/office/drawing/2014/main" xmlns="" id="{FEB7AA6A-B324-4401-B24C-6690033530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19" y="2506531"/>
            <a:ext cx="5078752" cy="2283266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4B42B990-E91D-494F-9056-1E4A8F0ADC1F}"/>
              </a:ext>
            </a:extLst>
          </p:cNvPr>
          <p:cNvSpPr txBox="1"/>
          <p:nvPr/>
        </p:nvSpPr>
        <p:spPr>
          <a:xfrm>
            <a:off x="4111795" y="1119851"/>
            <a:ext cx="74168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Fusce posuere, magna sed pulvinar ultricies, purus lectus malesuada libero, sit amet commodo magna eros quis urna</a:t>
            </a:r>
            <a:endParaRPr lang="zh-CN" altLang="en-US" sz="140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AA455621-C299-4812-8DF2-254799EE3423}"/>
              </a:ext>
            </a:extLst>
          </p:cNvPr>
          <p:cNvSpPr txBox="1"/>
          <p:nvPr/>
        </p:nvSpPr>
        <p:spPr>
          <a:xfrm>
            <a:off x="2728686" y="5325219"/>
            <a:ext cx="8799909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Fusce est. Vivamus a tellus. Pellentesque habitant morbi tristique senectus et netus et malesuada fames ac turpis egestas. Proin pharetra nonummy pede.</a:t>
            </a:r>
            <a:endParaRPr lang="zh-CN" altLang="en-US" sz="1400"/>
          </a:p>
        </p:txBody>
      </p:sp>
      <p:pic>
        <p:nvPicPr>
          <p:cNvPr id="76" name="图片 75" descr="卡通人物&#10;&#10;描述已自动生成">
            <a:extLst>
              <a:ext uri="{FF2B5EF4-FFF2-40B4-BE49-F238E27FC236}">
                <a16:creationId xmlns:a16="http://schemas.microsoft.com/office/drawing/2014/main" xmlns="" id="{59B48611-7B5C-4875-AD7A-554391E67A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05" y="4849982"/>
            <a:ext cx="1484524" cy="1543200"/>
          </a:xfrm>
          <a:prstGeom prst="rect">
            <a:avLst/>
          </a:prstGeom>
        </p:spPr>
      </p:pic>
      <p:pic>
        <p:nvPicPr>
          <p:cNvPr id="78" name="图片 77" descr="图片包含 游戏机, 房间&#10;&#10;描述已自动生成">
            <a:extLst>
              <a:ext uri="{FF2B5EF4-FFF2-40B4-BE49-F238E27FC236}">
                <a16:creationId xmlns:a16="http://schemas.microsoft.com/office/drawing/2014/main" xmlns="" id="{5E097CDD-40D1-469C-A41D-4EADFAD6C4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805" y="4917595"/>
            <a:ext cx="1289390" cy="949550"/>
          </a:xfrm>
          <a:prstGeom prst="rect">
            <a:avLst/>
          </a:prstGeom>
        </p:spPr>
      </p:pic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D85B5CA2-CFED-472D-BD67-E74957D27B09}"/>
              </a:ext>
            </a:extLst>
          </p:cNvPr>
          <p:cNvSpPr txBox="1"/>
          <p:nvPr/>
        </p:nvSpPr>
        <p:spPr>
          <a:xfrm>
            <a:off x="817224" y="2058699"/>
            <a:ext cx="992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07:00</a:t>
            </a:r>
            <a:r>
              <a:rPr lang="zh-CN" altLang="en-US" sz="1200" b="1"/>
              <a:t> </a:t>
            </a:r>
            <a:r>
              <a:rPr lang="en-US" altLang="zh-CN" sz="1200" b="1"/>
              <a:t>a.m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3378997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1961DC95-3B3F-4A63-A293-29C32B1F93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E9FFBF5-D564-4AB5-AEBD-41869AC6BD29}"/>
              </a:ext>
            </a:extLst>
          </p:cNvPr>
          <p:cNvSpPr txBox="1"/>
          <p:nvPr/>
        </p:nvSpPr>
        <p:spPr>
          <a:xfrm>
            <a:off x="663405" y="1746868"/>
            <a:ext cx="1300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/>
              <a:t>- YVONNE -</a:t>
            </a:r>
            <a:endParaRPr lang="zh-CN" altLang="en-US" sz="1400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E1432F7-3B4C-4B8C-9114-3C3480CB722C}"/>
              </a:ext>
            </a:extLst>
          </p:cNvPr>
          <p:cNvSpPr txBox="1"/>
          <p:nvPr/>
        </p:nvSpPr>
        <p:spPr>
          <a:xfrm>
            <a:off x="663405" y="2339752"/>
            <a:ext cx="13001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2020-07-10</a:t>
            </a:r>
            <a:endParaRPr lang="zh-CN" altLang="en-US" sz="1200" b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1BCD63C-4CC2-4513-B848-6701811C4B6B}"/>
              </a:ext>
            </a:extLst>
          </p:cNvPr>
          <p:cNvSpPr txBox="1"/>
          <p:nvPr/>
        </p:nvSpPr>
        <p:spPr>
          <a:xfrm>
            <a:off x="947113" y="753477"/>
            <a:ext cx="732748" cy="732748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algn="ctr"/>
            <a:r>
              <a:rPr lang="fr-FR" altLang="zh-CN" sz="1400" b="1"/>
              <a:t>orbi senectus et malesuada fames ac turpis egestas</a:t>
            </a:r>
            <a:endParaRPr lang="zh-CN" altLang="en-US" sz="1400" b="1"/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A4A141EB-8071-409F-8B21-9F535284FB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919" y="840961"/>
            <a:ext cx="363229" cy="363229"/>
          </a:xfrm>
          <a:prstGeom prst="rect">
            <a:avLst/>
          </a:pr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30D8400F-210A-4217-AF20-EAC668253200}"/>
              </a:ext>
            </a:extLst>
          </p:cNvPr>
          <p:cNvSpPr txBox="1"/>
          <p:nvPr/>
        </p:nvSpPr>
        <p:spPr>
          <a:xfrm>
            <a:off x="817224" y="2058699"/>
            <a:ext cx="992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09:00</a:t>
            </a:r>
            <a:r>
              <a:rPr lang="zh-CN" altLang="en-US" sz="1200" b="1"/>
              <a:t> </a:t>
            </a:r>
            <a:r>
              <a:rPr lang="en-US" altLang="zh-CN" sz="1200" b="1"/>
              <a:t>a.m</a:t>
            </a:r>
            <a:endParaRPr lang="zh-CN" altLang="en-US" sz="1200" b="1"/>
          </a:p>
        </p:txBody>
      </p:sp>
      <p:pic>
        <p:nvPicPr>
          <p:cNvPr id="26" name="图片 25" descr="卡通人物&#10;&#10;描述已自动生成">
            <a:extLst>
              <a:ext uri="{FF2B5EF4-FFF2-40B4-BE49-F238E27FC236}">
                <a16:creationId xmlns:a16="http://schemas.microsoft.com/office/drawing/2014/main" xmlns="" id="{B590B0A2-9F57-4553-B821-BE0806C359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575" y="1273407"/>
            <a:ext cx="2026122" cy="3733580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872D10A-8F06-4318-AE37-37D1AC97A732}"/>
              </a:ext>
            </a:extLst>
          </p:cNvPr>
          <p:cNvSpPr txBox="1"/>
          <p:nvPr/>
        </p:nvSpPr>
        <p:spPr>
          <a:xfrm>
            <a:off x="663405" y="5006987"/>
            <a:ext cx="38536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Signerica Fat" panose="02000503000000000000" pitchFamily="2" charset="0"/>
              </a:rPr>
              <a:t>Yvonne</a:t>
            </a:r>
          </a:p>
          <a:p>
            <a:pPr algn="r"/>
            <a:r>
              <a:rPr lang="en-US" altLang="zh-CN" sz="4000" b="1">
                <a:latin typeface="Signerica Fat" panose="02000503000000000000" pitchFamily="2" charset="0"/>
              </a:rPr>
              <a:t>Xiao</a:t>
            </a:r>
            <a:endParaRPr lang="zh-CN" altLang="en-US" sz="4000" b="1">
              <a:latin typeface="Signerica Fat" panose="02000503000000000000" pitchFamily="2" charset="0"/>
            </a:endParaRPr>
          </a:p>
        </p:txBody>
      </p:sp>
      <p:pic>
        <p:nvPicPr>
          <p:cNvPr id="47" name="图片 46" descr="游戏机里面的人物&#10;&#10;描述已自动生成">
            <a:extLst>
              <a:ext uri="{FF2B5EF4-FFF2-40B4-BE49-F238E27FC236}">
                <a16:creationId xmlns:a16="http://schemas.microsoft.com/office/drawing/2014/main" xmlns="" id="{3F46B72D-3594-4C84-ACE4-8766A2E241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3999" y="3450628"/>
            <a:ext cx="1317795" cy="2552022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2806EBCF-4AC7-4C8B-A7EA-BC74A08262D2}"/>
              </a:ext>
            </a:extLst>
          </p:cNvPr>
          <p:cNvSpPr txBox="1"/>
          <p:nvPr/>
        </p:nvSpPr>
        <p:spPr>
          <a:xfrm>
            <a:off x="4692519" y="1273407"/>
            <a:ext cx="5823081" cy="4729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Lorem ipsum dolor sit amet, consectetuer adipiscing elit.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Maecenas porttitor congue massa. Fusce posuere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magna sed pulvinar ultricies, purus lectus malesuada libero sit amet commodo magna eros quis urna.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Fusce est. Vivamus a tellus.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Pellentesque habitant morbi tristique senectus et netus et malesuada fames ac turpis egestas.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Proin pharetra nonummy pede.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Pellentesque habitant morbi tristique senectus et</a:t>
            </a:r>
          </a:p>
        </p:txBody>
      </p:sp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471A3BF7-9458-438A-8BCC-1095B9F67F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1190724">
            <a:off x="9851778" y="1064395"/>
            <a:ext cx="1124442" cy="27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17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855F3B5F-B98B-490D-B771-D2AE7B753C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91CB323-FA4D-4CCB-ABA8-20C5F2D04336}"/>
              </a:ext>
            </a:extLst>
          </p:cNvPr>
          <p:cNvSpPr txBox="1"/>
          <p:nvPr/>
        </p:nvSpPr>
        <p:spPr>
          <a:xfrm>
            <a:off x="663405" y="1746868"/>
            <a:ext cx="1300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/>
              <a:t>- YVONNE -</a:t>
            </a:r>
            <a:endParaRPr lang="zh-CN" altLang="en-US" sz="1400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0501849-AE91-4DF9-9A7A-46940EDFDB50}"/>
              </a:ext>
            </a:extLst>
          </p:cNvPr>
          <p:cNvSpPr txBox="1"/>
          <p:nvPr/>
        </p:nvSpPr>
        <p:spPr>
          <a:xfrm>
            <a:off x="663405" y="2339752"/>
            <a:ext cx="13001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2020-07-10</a:t>
            </a:r>
            <a:endParaRPr lang="zh-CN" altLang="en-US" sz="1200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8976293-EAE2-4300-8C56-A7ED2961C468}"/>
              </a:ext>
            </a:extLst>
          </p:cNvPr>
          <p:cNvSpPr txBox="1"/>
          <p:nvPr/>
        </p:nvSpPr>
        <p:spPr>
          <a:xfrm>
            <a:off x="817224" y="2058699"/>
            <a:ext cx="992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11:00</a:t>
            </a:r>
            <a:r>
              <a:rPr lang="zh-CN" altLang="en-US" sz="1200" b="1"/>
              <a:t> </a:t>
            </a:r>
            <a:r>
              <a:rPr lang="en-US" altLang="zh-CN" sz="1200" b="1"/>
              <a:t>a.m</a:t>
            </a:r>
            <a:endParaRPr lang="zh-CN" altLang="en-US" sz="1200" b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9855AD7-E929-4789-A376-612FD3AE6C6C}"/>
              </a:ext>
            </a:extLst>
          </p:cNvPr>
          <p:cNvSpPr txBox="1"/>
          <p:nvPr/>
        </p:nvSpPr>
        <p:spPr>
          <a:xfrm>
            <a:off x="947113" y="753477"/>
            <a:ext cx="732748" cy="732748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algn="ctr"/>
            <a:r>
              <a:rPr lang="fr-FR" altLang="zh-CN" sz="1400" b="1"/>
              <a:t>orbi senectus et malesuada fames ac turpis egestas</a:t>
            </a:r>
            <a:endParaRPr lang="zh-CN" altLang="en-US" sz="1400" b="1"/>
          </a:p>
        </p:txBody>
      </p:sp>
      <p:pic>
        <p:nvPicPr>
          <p:cNvPr id="23" name="图片 22" descr="图片包含 游戏机, 房间, 衬衫&#10;&#10;描述已自动生成">
            <a:extLst>
              <a:ext uri="{FF2B5EF4-FFF2-40B4-BE49-F238E27FC236}">
                <a16:creationId xmlns:a16="http://schemas.microsoft.com/office/drawing/2014/main" xmlns="" id="{E3505EAD-4F8C-49A0-8FB2-11FAA5A41D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4047" y="753477"/>
            <a:ext cx="1624548" cy="1582221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0D49FB4A-43E1-494A-8CF8-33E980121F83}"/>
              </a:ext>
            </a:extLst>
          </p:cNvPr>
          <p:cNvSpPr txBox="1"/>
          <p:nvPr/>
        </p:nvSpPr>
        <p:spPr>
          <a:xfrm>
            <a:off x="7188220" y="1673978"/>
            <a:ext cx="38536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Signerica Fat" panose="02000503000000000000" pitchFamily="2" charset="0"/>
              </a:rPr>
              <a:t>Yvonne</a:t>
            </a:r>
          </a:p>
          <a:p>
            <a:pPr algn="r"/>
            <a:r>
              <a:rPr lang="en-US" altLang="zh-CN" sz="4000" b="1">
                <a:latin typeface="Signerica Fat" panose="02000503000000000000" pitchFamily="2" charset="0"/>
              </a:rPr>
              <a:t>Xiao</a:t>
            </a:r>
            <a:endParaRPr lang="zh-CN" altLang="en-US" sz="4000" b="1">
              <a:latin typeface="Signerica Fat" panose="02000503000000000000" pitchFamily="2" charset="0"/>
            </a:endParaRPr>
          </a:p>
        </p:txBody>
      </p:sp>
      <p:pic>
        <p:nvPicPr>
          <p:cNvPr id="27" name="图片 26" descr="卡通人物&#10;&#10;描述已自动生成">
            <a:extLst>
              <a:ext uri="{FF2B5EF4-FFF2-40B4-BE49-F238E27FC236}">
                <a16:creationId xmlns:a16="http://schemas.microsoft.com/office/drawing/2014/main" xmlns="" id="{A0FED0A9-2E7E-46EF-A3F6-08CC75F180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05" y="3429000"/>
            <a:ext cx="4241800" cy="2142468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7C2FCA6-D4A0-4820-B872-8BA159E2BA3D}"/>
              </a:ext>
            </a:extLst>
          </p:cNvPr>
          <p:cNvSpPr txBox="1"/>
          <p:nvPr/>
        </p:nvSpPr>
        <p:spPr>
          <a:xfrm>
            <a:off x="2594406" y="1740549"/>
            <a:ext cx="3962976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magna sed pulvinar ultricies, purus lectus malesuada libero sit amet commodo magna eros</a:t>
            </a:r>
            <a:endParaRPr lang="zh-CN" altLang="en-US" sz="140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10428A7-E38D-434F-AA01-DFBE5C73D31E}"/>
              </a:ext>
            </a:extLst>
          </p:cNvPr>
          <p:cNvSpPr txBox="1"/>
          <p:nvPr/>
        </p:nvSpPr>
        <p:spPr>
          <a:xfrm>
            <a:off x="5609304" y="3429000"/>
            <a:ext cx="5432595" cy="1626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Lorem ipsum dolor sit amet, consectetuer adipiscing elit. </a:t>
            </a:r>
          </a:p>
          <a:p>
            <a:pPr>
              <a:lnSpc>
                <a:spcPct val="120000"/>
              </a:lnSpc>
            </a:pPr>
            <a:endParaRPr lang="en-US" altLang="zh-CN" sz="1400"/>
          </a:p>
          <a:p>
            <a:pPr>
              <a:lnSpc>
                <a:spcPct val="120000"/>
              </a:lnSpc>
            </a:pPr>
            <a:r>
              <a:rPr lang="en-US" altLang="zh-CN" sz="1400"/>
              <a:t>Maecenas porttitor congue massa. </a:t>
            </a:r>
          </a:p>
          <a:p>
            <a:pPr>
              <a:lnSpc>
                <a:spcPct val="120000"/>
              </a:lnSpc>
            </a:pPr>
            <a:endParaRPr lang="en-US" altLang="zh-CN" sz="1400"/>
          </a:p>
          <a:p>
            <a:pPr>
              <a:lnSpc>
                <a:spcPct val="120000"/>
              </a:lnSpc>
            </a:pPr>
            <a:r>
              <a:rPr lang="en-US" altLang="zh-CN" sz="1400"/>
              <a:t>Fusce posuere, magna sed pulvinar ultricies, purus lectus malesuada libero, sit amet commodo magna eros quis urna</a:t>
            </a:r>
            <a:endParaRPr lang="zh-CN" altLang="en-US" sz="1400"/>
          </a:p>
        </p:txBody>
      </p:sp>
      <p:pic>
        <p:nvPicPr>
          <p:cNvPr id="37" name="图片 36" descr="图片包含 游戏机&#10;&#10;描述已自动生成">
            <a:extLst>
              <a:ext uri="{FF2B5EF4-FFF2-40B4-BE49-F238E27FC236}">
                <a16:creationId xmlns:a16="http://schemas.microsoft.com/office/drawing/2014/main" xmlns="" id="{522E0419-5AC0-4762-8532-6E51A9AF8A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230" y="4699032"/>
            <a:ext cx="1705669" cy="2019267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9783EE8-585C-47D6-A4F4-1E97F5410293}"/>
              </a:ext>
            </a:extLst>
          </p:cNvPr>
          <p:cNvSpPr txBox="1"/>
          <p:nvPr/>
        </p:nvSpPr>
        <p:spPr>
          <a:xfrm>
            <a:off x="484762" y="5729544"/>
            <a:ext cx="4599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/>
              <a:t>pellentesque habitant morbi tristique senectus et netus et</a:t>
            </a:r>
            <a:endParaRPr lang="zh-CN" altLang="en-US" sz="1400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F8E4231-B3E4-4DEC-B372-D341CF028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6727" y="846370"/>
            <a:ext cx="297040" cy="35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723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FC3D9571-981C-4FB0-821F-72E0EB1169A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EF53605-0C77-4D82-88AC-CDD73A29CFC4}"/>
              </a:ext>
            </a:extLst>
          </p:cNvPr>
          <p:cNvSpPr txBox="1"/>
          <p:nvPr/>
        </p:nvSpPr>
        <p:spPr>
          <a:xfrm>
            <a:off x="663405" y="1746868"/>
            <a:ext cx="1300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/>
              <a:t>- YVONNE -</a:t>
            </a:r>
            <a:endParaRPr lang="zh-CN" altLang="en-US" sz="1400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EF8E882-5073-4812-94B4-04484FD56F60}"/>
              </a:ext>
            </a:extLst>
          </p:cNvPr>
          <p:cNvSpPr txBox="1"/>
          <p:nvPr/>
        </p:nvSpPr>
        <p:spPr>
          <a:xfrm>
            <a:off x="663405" y="2339752"/>
            <a:ext cx="13001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2020-07-10</a:t>
            </a:r>
            <a:endParaRPr lang="zh-CN" altLang="en-US" sz="1200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5E798BE-F802-40CB-99CA-1F6D195DF802}"/>
              </a:ext>
            </a:extLst>
          </p:cNvPr>
          <p:cNvSpPr txBox="1"/>
          <p:nvPr/>
        </p:nvSpPr>
        <p:spPr>
          <a:xfrm>
            <a:off x="817224" y="2058699"/>
            <a:ext cx="992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01:00</a:t>
            </a:r>
            <a:r>
              <a:rPr lang="zh-CN" altLang="en-US" sz="1200" b="1"/>
              <a:t> </a:t>
            </a:r>
            <a:r>
              <a:rPr lang="en-US" altLang="zh-CN" sz="1200" b="1"/>
              <a:t>p.m</a:t>
            </a:r>
            <a:endParaRPr lang="zh-CN" altLang="en-US" sz="1200" b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51137C1-6411-4859-B44F-AAD013118D4E}"/>
              </a:ext>
            </a:extLst>
          </p:cNvPr>
          <p:cNvSpPr txBox="1"/>
          <p:nvPr/>
        </p:nvSpPr>
        <p:spPr>
          <a:xfrm>
            <a:off x="947113" y="753477"/>
            <a:ext cx="732748" cy="732748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algn="ctr"/>
            <a:r>
              <a:rPr lang="fr-FR" altLang="zh-CN" sz="1400" b="1"/>
              <a:t>orbi senectus et malesuada fames ac turpis egestas</a:t>
            </a:r>
            <a:endParaRPr lang="zh-CN" altLang="en-US" sz="1400" b="1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A6DB39D-C348-4861-85D6-C82A96B30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067" y="848748"/>
            <a:ext cx="275810" cy="356400"/>
          </a:xfrm>
          <a:prstGeom prst="rect">
            <a:avLst/>
          </a:prstGeom>
        </p:spPr>
      </p:pic>
      <p:pic>
        <p:nvPicPr>
          <p:cNvPr id="27" name="图片 26" descr="卡通人物&#10;&#10;描述已自动生成">
            <a:extLst>
              <a:ext uri="{FF2B5EF4-FFF2-40B4-BE49-F238E27FC236}">
                <a16:creationId xmlns:a16="http://schemas.microsoft.com/office/drawing/2014/main" xmlns="" id="{2080FAF5-DF5D-44F0-AAFD-CC4C5F20A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0" y="757181"/>
            <a:ext cx="2457374" cy="371914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03F781D-96E4-48FA-9922-31BFF7E2B1B0}"/>
              </a:ext>
            </a:extLst>
          </p:cNvPr>
          <p:cNvSpPr txBox="1"/>
          <p:nvPr/>
        </p:nvSpPr>
        <p:spPr>
          <a:xfrm>
            <a:off x="4927600" y="1486225"/>
            <a:ext cx="6600995" cy="2660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</a:t>
            </a:r>
          </a:p>
          <a:p>
            <a:pPr>
              <a:lnSpc>
                <a:spcPct val="120000"/>
              </a:lnSpc>
            </a:pPr>
            <a:endParaRPr lang="en-US" altLang="zh-CN" sz="1400"/>
          </a:p>
          <a:p>
            <a:pPr>
              <a:lnSpc>
                <a:spcPct val="120000"/>
              </a:lnSpc>
            </a:pPr>
            <a:r>
              <a:rPr lang="en-US" altLang="zh-CN" sz="1400"/>
              <a:t>Fusce posuere, magna sed pulvinar ultricies, purus lectus malesuada libero, sit amet commodo magna eros quis urna. </a:t>
            </a:r>
          </a:p>
          <a:p>
            <a:pPr>
              <a:lnSpc>
                <a:spcPct val="120000"/>
              </a:lnSpc>
            </a:pPr>
            <a:endParaRPr lang="en-US" altLang="zh-CN" sz="1400"/>
          </a:p>
          <a:p>
            <a:pPr>
              <a:lnSpc>
                <a:spcPct val="120000"/>
              </a:lnSpc>
            </a:pPr>
            <a:r>
              <a:rPr lang="en-US" altLang="zh-CN" sz="1400"/>
              <a:t>Nunc viverra imperdiet enim.</a:t>
            </a:r>
          </a:p>
          <a:p>
            <a:pPr>
              <a:lnSpc>
                <a:spcPct val="120000"/>
              </a:lnSpc>
            </a:pPr>
            <a:endParaRPr lang="en-US" altLang="zh-CN" sz="1400"/>
          </a:p>
          <a:p>
            <a:pPr>
              <a:lnSpc>
                <a:spcPct val="120000"/>
              </a:lnSpc>
            </a:pPr>
            <a:r>
              <a:rPr lang="en-US" altLang="zh-CN" sz="1400"/>
              <a:t>Fusce est. Vivamus a tellus. Pellentesque habitant morbi tristique senectus et netus et malesuada fames ac turpis egestas.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232612-D78C-4CC0-A578-596082002AFD}"/>
              </a:ext>
            </a:extLst>
          </p:cNvPr>
          <p:cNvSpPr txBox="1"/>
          <p:nvPr/>
        </p:nvSpPr>
        <p:spPr>
          <a:xfrm>
            <a:off x="2987505" y="4461503"/>
            <a:ext cx="38536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Signerica Fat" panose="02000503000000000000" pitchFamily="2" charset="0"/>
              </a:rPr>
              <a:t>Yvonne</a:t>
            </a:r>
          </a:p>
          <a:p>
            <a:pPr algn="r"/>
            <a:r>
              <a:rPr lang="en-US" altLang="zh-CN" sz="4000" b="1">
                <a:latin typeface="Signerica Fat" panose="02000503000000000000" pitchFamily="2" charset="0"/>
              </a:rPr>
              <a:t>Xiao</a:t>
            </a:r>
            <a:endParaRPr lang="zh-CN" altLang="en-US" sz="4000" b="1">
              <a:latin typeface="Signerica Fat" panose="02000503000000000000" pitchFamily="2" charset="0"/>
            </a:endParaRPr>
          </a:p>
        </p:txBody>
      </p:sp>
      <p:pic>
        <p:nvPicPr>
          <p:cNvPr id="33" name="图片 32" descr="图片包含 游戏机, 笔记本, 电脑&#10;&#10;描述已自动生成">
            <a:extLst>
              <a:ext uri="{FF2B5EF4-FFF2-40B4-BE49-F238E27FC236}">
                <a16:creationId xmlns:a16="http://schemas.microsoft.com/office/drawing/2014/main" xmlns="" id="{FFD79EE8-497C-4A46-80A0-FFCE60A01F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795" y="4927933"/>
            <a:ext cx="5130800" cy="1688618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34AE247-4AE7-4574-94D1-E3D83ED191DA}"/>
              </a:ext>
            </a:extLst>
          </p:cNvPr>
          <p:cNvSpPr txBox="1"/>
          <p:nvPr/>
        </p:nvSpPr>
        <p:spPr>
          <a:xfrm>
            <a:off x="663405" y="5784942"/>
            <a:ext cx="4835695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sed pulvinar ultricies, purus lectus malesuada libero, sit amet commodo magna eros quis urna</a:t>
            </a:r>
            <a:endParaRPr lang="zh-CN" altLang="en-US" sz="1400"/>
          </a:p>
        </p:txBody>
      </p:sp>
      <p:pic>
        <p:nvPicPr>
          <p:cNvPr id="43" name="图片 42" descr="图片包含 游戏机&#10;&#10;描述已自动生成">
            <a:extLst>
              <a:ext uri="{FF2B5EF4-FFF2-40B4-BE49-F238E27FC236}">
                <a16:creationId xmlns:a16="http://schemas.microsoft.com/office/drawing/2014/main" xmlns="" id="{DEF638E7-197F-4739-85E1-151DA66984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1677" y="1262712"/>
            <a:ext cx="726420" cy="44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107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4F4FEF05-D0E6-40E0-A5BE-65BDCBE6B7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AA78EE7-311D-4B5A-A15C-13260B3BA965}"/>
              </a:ext>
            </a:extLst>
          </p:cNvPr>
          <p:cNvSpPr txBox="1"/>
          <p:nvPr/>
        </p:nvSpPr>
        <p:spPr>
          <a:xfrm>
            <a:off x="663405" y="1746868"/>
            <a:ext cx="1300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/>
              <a:t>- YVONNE -</a:t>
            </a:r>
            <a:endParaRPr lang="zh-CN" altLang="en-US" sz="1400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BB1355E-B8E3-49EE-9664-CB1FC1F9A49F}"/>
              </a:ext>
            </a:extLst>
          </p:cNvPr>
          <p:cNvSpPr txBox="1"/>
          <p:nvPr/>
        </p:nvSpPr>
        <p:spPr>
          <a:xfrm>
            <a:off x="663405" y="2339752"/>
            <a:ext cx="13001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2020-07-10</a:t>
            </a:r>
            <a:endParaRPr lang="zh-CN" altLang="en-US" sz="1200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4E613F9-B11D-4312-B08A-3702B8E3BA5F}"/>
              </a:ext>
            </a:extLst>
          </p:cNvPr>
          <p:cNvSpPr txBox="1"/>
          <p:nvPr/>
        </p:nvSpPr>
        <p:spPr>
          <a:xfrm>
            <a:off x="817224" y="2058699"/>
            <a:ext cx="992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03:00</a:t>
            </a:r>
            <a:r>
              <a:rPr lang="zh-CN" altLang="en-US" sz="1200" b="1"/>
              <a:t> </a:t>
            </a:r>
            <a:r>
              <a:rPr lang="en-US" altLang="zh-CN" sz="1200" b="1"/>
              <a:t>p.m</a:t>
            </a:r>
            <a:endParaRPr lang="zh-CN" altLang="en-US" sz="1200" b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EC45562-E6B8-4AA0-9384-010209214204}"/>
              </a:ext>
            </a:extLst>
          </p:cNvPr>
          <p:cNvSpPr txBox="1"/>
          <p:nvPr/>
        </p:nvSpPr>
        <p:spPr>
          <a:xfrm>
            <a:off x="947113" y="753477"/>
            <a:ext cx="732748" cy="732748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algn="ctr"/>
            <a:r>
              <a:rPr lang="fr-FR" altLang="zh-CN" sz="1400" b="1"/>
              <a:t>orbi senectus et malesuada fames ac turpis egestas</a:t>
            </a:r>
            <a:endParaRPr lang="zh-CN" altLang="en-US" sz="1400" b="1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7EB518A-FA9C-4AF4-8CE8-B5E816F82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04365" y="840961"/>
            <a:ext cx="363229" cy="363229"/>
          </a:xfrm>
          <a:prstGeom prst="rect">
            <a:avLst/>
          </a:prstGeom>
        </p:spPr>
      </p:pic>
      <p:pic>
        <p:nvPicPr>
          <p:cNvPr id="35" name="图片 34" descr="卡通人物&#10;&#10;描述已自动生成">
            <a:extLst>
              <a:ext uri="{FF2B5EF4-FFF2-40B4-BE49-F238E27FC236}">
                <a16:creationId xmlns:a16="http://schemas.microsoft.com/office/drawing/2014/main" xmlns="" id="{ED0602AD-884A-4B3E-8309-283C827A1D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743" y="3713398"/>
            <a:ext cx="3153851" cy="2767952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6C6B706C-8AC4-4721-A4B9-F87516B44C3E}"/>
              </a:ext>
            </a:extLst>
          </p:cNvPr>
          <p:cNvSpPr txBox="1"/>
          <p:nvPr/>
        </p:nvSpPr>
        <p:spPr>
          <a:xfrm>
            <a:off x="6096000" y="3713398"/>
            <a:ext cx="38536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Signerica Fat" panose="02000503000000000000" pitchFamily="2" charset="0"/>
              </a:rPr>
              <a:t>Yvonne</a:t>
            </a:r>
          </a:p>
          <a:p>
            <a:pPr algn="r"/>
            <a:r>
              <a:rPr lang="en-US" altLang="zh-CN" sz="4000" b="1">
                <a:latin typeface="Signerica Fat" panose="02000503000000000000" pitchFamily="2" charset="0"/>
              </a:rPr>
              <a:t>Xiao</a:t>
            </a:r>
            <a:endParaRPr lang="zh-CN" altLang="en-US" sz="4000" b="1">
              <a:latin typeface="Signerica Fat" panose="02000503000000000000" pitchFamily="2" charset="0"/>
            </a:endParaRPr>
          </a:p>
        </p:txBody>
      </p:sp>
      <p:pic>
        <p:nvPicPr>
          <p:cNvPr id="39" name="图片 38" descr="图片包含 游戏机, 黑暗, 女人&#10;&#10;描述已自动生成">
            <a:extLst>
              <a:ext uri="{FF2B5EF4-FFF2-40B4-BE49-F238E27FC236}">
                <a16:creationId xmlns:a16="http://schemas.microsoft.com/office/drawing/2014/main" xmlns="" id="{5755A724-7880-4567-8A96-233D95F851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16742" y="753477"/>
            <a:ext cx="2902860" cy="3898406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D4B727BD-D338-425C-B587-6E3B333A66A0}"/>
              </a:ext>
            </a:extLst>
          </p:cNvPr>
          <p:cNvSpPr txBox="1"/>
          <p:nvPr/>
        </p:nvSpPr>
        <p:spPr>
          <a:xfrm>
            <a:off x="2968172" y="2466892"/>
            <a:ext cx="8406604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Fusce posuere, magna sed pulvinar ultricies, purus lectus malesuada libero, sit amet commodo magna eros quis urna</a:t>
            </a:r>
            <a:endParaRPr lang="zh-CN" altLang="en-US" sz="140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AE4EF8C-2D0A-4F60-A938-E78E47A40AC3}"/>
              </a:ext>
            </a:extLst>
          </p:cNvPr>
          <p:cNvSpPr txBox="1"/>
          <p:nvPr/>
        </p:nvSpPr>
        <p:spPr>
          <a:xfrm>
            <a:off x="663405" y="5093224"/>
            <a:ext cx="74168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Fusce posuere, magna sed pulvinar ultricies, purus lectus malesuada libero, sit amet commodo magna eros quis urna</a:t>
            </a:r>
            <a:endParaRPr lang="zh-CN" altLang="en-US" sz="1400"/>
          </a:p>
        </p:txBody>
      </p:sp>
      <p:pic>
        <p:nvPicPr>
          <p:cNvPr id="46" name="图片 45" descr="图片包含 游戏机, 房间&#10;&#10;描述已自动生成">
            <a:extLst>
              <a:ext uri="{FF2B5EF4-FFF2-40B4-BE49-F238E27FC236}">
                <a16:creationId xmlns:a16="http://schemas.microsoft.com/office/drawing/2014/main" xmlns="" id="{BED5A6C2-8D87-4A72-86BE-EE72CA4E07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204" y="2022639"/>
            <a:ext cx="1289390" cy="94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512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E70891B-BA16-4BD8-87F0-D8FCD628D2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FF9D655-DBBA-428F-A0A6-327C15C41B1D}"/>
              </a:ext>
            </a:extLst>
          </p:cNvPr>
          <p:cNvSpPr txBox="1"/>
          <p:nvPr/>
        </p:nvSpPr>
        <p:spPr>
          <a:xfrm>
            <a:off x="663405" y="1746868"/>
            <a:ext cx="1300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/>
              <a:t>- YVONNE -</a:t>
            </a:r>
            <a:endParaRPr lang="zh-CN" altLang="en-US" sz="1400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304477B-2F8D-43F7-97EC-725DD5944DF2}"/>
              </a:ext>
            </a:extLst>
          </p:cNvPr>
          <p:cNvSpPr txBox="1"/>
          <p:nvPr/>
        </p:nvSpPr>
        <p:spPr>
          <a:xfrm>
            <a:off x="663405" y="2339752"/>
            <a:ext cx="13001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2020-07-10</a:t>
            </a:r>
            <a:endParaRPr lang="zh-CN" altLang="en-US" sz="1200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8653FFF-1AA5-4FF3-B9B0-4CEC5E5503CC}"/>
              </a:ext>
            </a:extLst>
          </p:cNvPr>
          <p:cNvSpPr txBox="1"/>
          <p:nvPr/>
        </p:nvSpPr>
        <p:spPr>
          <a:xfrm>
            <a:off x="817224" y="2058699"/>
            <a:ext cx="992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05:00</a:t>
            </a:r>
            <a:r>
              <a:rPr lang="zh-CN" altLang="en-US" sz="1200" b="1"/>
              <a:t> </a:t>
            </a:r>
            <a:r>
              <a:rPr lang="en-US" altLang="zh-CN" sz="1200" b="1"/>
              <a:t>p.m</a:t>
            </a:r>
            <a:endParaRPr lang="zh-CN" altLang="en-US" sz="1200" b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2B8FF80-1343-4B13-9EC2-2DCACD67A134}"/>
              </a:ext>
            </a:extLst>
          </p:cNvPr>
          <p:cNvSpPr txBox="1"/>
          <p:nvPr/>
        </p:nvSpPr>
        <p:spPr>
          <a:xfrm>
            <a:off x="947113" y="753477"/>
            <a:ext cx="732748" cy="732748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algn="ctr"/>
            <a:r>
              <a:rPr lang="fr-FR" altLang="zh-CN" sz="1400" b="1"/>
              <a:t>orbi senectus et malesuada fames ac turpis egestas</a:t>
            </a:r>
            <a:endParaRPr lang="zh-CN" altLang="en-US" sz="1400" b="1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6C853961-A4E2-4C71-8FD1-BA9E8FE22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278729" flipH="1" flipV="1">
            <a:off x="1252495" y="850284"/>
            <a:ext cx="293732" cy="49295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39DB91B-2498-4B10-A851-5EB09F8192B8}"/>
              </a:ext>
            </a:extLst>
          </p:cNvPr>
          <p:cNvSpPr txBox="1"/>
          <p:nvPr/>
        </p:nvSpPr>
        <p:spPr>
          <a:xfrm>
            <a:off x="663405" y="3017049"/>
            <a:ext cx="38536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Signerica Fat" panose="02000503000000000000" pitchFamily="2" charset="0"/>
              </a:rPr>
              <a:t>Yvonne</a:t>
            </a:r>
          </a:p>
          <a:p>
            <a:pPr algn="r"/>
            <a:r>
              <a:rPr lang="en-US" altLang="zh-CN" sz="4000" b="1">
                <a:latin typeface="Signerica Fat" panose="02000503000000000000" pitchFamily="2" charset="0"/>
              </a:rPr>
              <a:t>Xiao</a:t>
            </a:r>
            <a:endParaRPr lang="zh-CN" altLang="en-US" sz="4000" b="1">
              <a:latin typeface="Signerica Fat" panose="02000503000000000000" pitchFamily="2" charset="0"/>
            </a:endParaRPr>
          </a:p>
        </p:txBody>
      </p:sp>
      <p:pic>
        <p:nvPicPr>
          <p:cNvPr id="4" name="图片 3" descr="图片包含 游戏机, 衬衫, 灯光&#10;&#10;描述已自动生成">
            <a:extLst>
              <a:ext uri="{FF2B5EF4-FFF2-40B4-BE49-F238E27FC236}">
                <a16:creationId xmlns:a16="http://schemas.microsoft.com/office/drawing/2014/main" xmlns="" id="{32AA0CC9-053A-4760-9549-A74A2E1231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795" y="753477"/>
            <a:ext cx="2844800" cy="4527144"/>
          </a:xfrm>
          <a:prstGeom prst="rect">
            <a:avLst/>
          </a:prstGeom>
        </p:spPr>
      </p:pic>
      <p:pic>
        <p:nvPicPr>
          <p:cNvPr id="6" name="图片 5" descr="图片包含 游戏机&#10;&#10;描述已自动生成">
            <a:extLst>
              <a:ext uri="{FF2B5EF4-FFF2-40B4-BE49-F238E27FC236}">
                <a16:creationId xmlns:a16="http://schemas.microsoft.com/office/drawing/2014/main" xmlns="" id="{2C74979E-6782-42CC-BE0D-DBC0741C59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05" y="3579155"/>
            <a:ext cx="2002974" cy="314355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131F4EF-48E6-4BFF-9014-6EDA02638FDC}"/>
              </a:ext>
            </a:extLst>
          </p:cNvPr>
          <p:cNvSpPr txBox="1"/>
          <p:nvPr/>
        </p:nvSpPr>
        <p:spPr>
          <a:xfrm>
            <a:off x="2844801" y="5384150"/>
            <a:ext cx="8683794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Fusce posuere, magna sed pulvinar ultricies, purus lectus malesuada libero, sit amet commodo magna eros quis urna , sit amet commodo magna</a:t>
            </a:r>
            <a:endParaRPr lang="zh-CN" altLang="en-US" sz="140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FE07D6E-325F-462B-87E5-E77D1D9F48FF}"/>
              </a:ext>
            </a:extLst>
          </p:cNvPr>
          <p:cNvSpPr txBox="1"/>
          <p:nvPr/>
        </p:nvSpPr>
        <p:spPr>
          <a:xfrm>
            <a:off x="4683847" y="1557290"/>
            <a:ext cx="3833184" cy="2919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Lorem ipsum dolor sit amet,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consectetuer adipiscing elit. Maecenas porttitor congue massa.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Fusce posuere, magna sed pulvinar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ultricies, purus lectus malesuada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/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400"/>
              <a:t>libero, sit amet commodo magna eros quis urna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1310002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6F5D60AF-1AC0-43A4-9B05-F542F3F22E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F1D3193-E8FF-4371-8181-D43D2D42B72F}"/>
              </a:ext>
            </a:extLst>
          </p:cNvPr>
          <p:cNvSpPr txBox="1"/>
          <p:nvPr/>
        </p:nvSpPr>
        <p:spPr>
          <a:xfrm>
            <a:off x="663405" y="1746868"/>
            <a:ext cx="1300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/>
              <a:t>- YVONNE -</a:t>
            </a:r>
            <a:endParaRPr lang="zh-CN" altLang="en-US" sz="1400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A2C5695-D5CC-4B88-9BEA-C6C8D9038D53}"/>
              </a:ext>
            </a:extLst>
          </p:cNvPr>
          <p:cNvSpPr txBox="1"/>
          <p:nvPr/>
        </p:nvSpPr>
        <p:spPr>
          <a:xfrm>
            <a:off x="663405" y="2339752"/>
            <a:ext cx="13001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2020-07-10</a:t>
            </a:r>
            <a:endParaRPr lang="zh-CN" altLang="en-US" sz="1200" b="1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F31A36C-2B23-4482-8457-3677DE4BF8A7}"/>
              </a:ext>
            </a:extLst>
          </p:cNvPr>
          <p:cNvSpPr txBox="1"/>
          <p:nvPr/>
        </p:nvSpPr>
        <p:spPr>
          <a:xfrm>
            <a:off x="817224" y="2058699"/>
            <a:ext cx="992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/>
              <a:t>07:00</a:t>
            </a:r>
            <a:r>
              <a:rPr lang="zh-CN" altLang="en-US" sz="1200" b="1"/>
              <a:t> </a:t>
            </a:r>
            <a:r>
              <a:rPr lang="en-US" altLang="zh-CN" sz="1200" b="1"/>
              <a:t>p.m</a:t>
            </a:r>
            <a:endParaRPr lang="zh-CN" altLang="en-US" sz="1200" b="1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0A90095-B4A9-454C-B106-1E558D704F94}"/>
              </a:ext>
            </a:extLst>
          </p:cNvPr>
          <p:cNvSpPr txBox="1"/>
          <p:nvPr/>
        </p:nvSpPr>
        <p:spPr>
          <a:xfrm>
            <a:off x="947113" y="753477"/>
            <a:ext cx="732748" cy="732748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 algn="ctr"/>
            <a:r>
              <a:rPr lang="fr-FR" altLang="zh-CN" sz="1400" b="1"/>
              <a:t>orbi senectus et malesuada fames ac turpis egestas</a:t>
            </a:r>
            <a:endParaRPr lang="zh-CN" altLang="en-US" sz="1400" b="1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C9F6C1A-AA63-45DB-8A57-AB137842C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321271" flipV="1">
            <a:off x="1104855" y="850284"/>
            <a:ext cx="293732" cy="492959"/>
          </a:xfrm>
          <a:prstGeom prst="rect">
            <a:avLst/>
          </a:prstGeom>
        </p:spPr>
      </p:pic>
      <p:pic>
        <p:nvPicPr>
          <p:cNvPr id="19" name="图片 18" descr="图片包含 游戏机, 吉他&#10;&#10;描述已自动生成">
            <a:extLst>
              <a:ext uri="{FF2B5EF4-FFF2-40B4-BE49-F238E27FC236}">
                <a16:creationId xmlns:a16="http://schemas.microsoft.com/office/drawing/2014/main" xmlns="" id="{55E08578-71B8-4DC4-B687-B473E149D1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05" y="2722531"/>
            <a:ext cx="1640132" cy="3885550"/>
          </a:xfrm>
          <a:prstGeom prst="rect">
            <a:avLst/>
          </a:prstGeom>
        </p:spPr>
      </p:pic>
      <p:pic>
        <p:nvPicPr>
          <p:cNvPr id="23" name="图片 22" descr="卡通人物&#10;&#10;描述已自动生成">
            <a:extLst>
              <a:ext uri="{FF2B5EF4-FFF2-40B4-BE49-F238E27FC236}">
                <a16:creationId xmlns:a16="http://schemas.microsoft.com/office/drawing/2014/main" xmlns="" id="{1B615C0B-97C9-403B-9EDB-213CFF7ECF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4034" y="970545"/>
            <a:ext cx="1770742" cy="21682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C14AD3F-1739-4ABA-9472-0D224B153774}"/>
              </a:ext>
            </a:extLst>
          </p:cNvPr>
          <p:cNvSpPr txBox="1"/>
          <p:nvPr/>
        </p:nvSpPr>
        <p:spPr>
          <a:xfrm>
            <a:off x="6635726" y="2478251"/>
            <a:ext cx="38536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Signerica Fat" panose="02000503000000000000" pitchFamily="2" charset="0"/>
              </a:rPr>
              <a:t>Yvonne</a:t>
            </a:r>
          </a:p>
          <a:p>
            <a:pPr algn="r"/>
            <a:r>
              <a:rPr lang="en-US" altLang="zh-CN" sz="4000" b="1">
                <a:latin typeface="Signerica Fat" panose="02000503000000000000" pitchFamily="2" charset="0"/>
              </a:rPr>
              <a:t>Xiao</a:t>
            </a:r>
            <a:endParaRPr lang="zh-CN" altLang="en-US" sz="4000" b="1">
              <a:latin typeface="Signerica Fat" panose="02000503000000000000" pitchFamily="2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409257BF-8C85-45D2-8FA7-BD3DAFAE6B6E}"/>
              </a:ext>
            </a:extLst>
          </p:cNvPr>
          <p:cNvSpPr txBox="1"/>
          <p:nvPr/>
        </p:nvSpPr>
        <p:spPr>
          <a:xfrm>
            <a:off x="2293829" y="4017247"/>
            <a:ext cx="8683794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Fusce posuere, magna sed pulvinar ultricies, purus lectus malesuada libero, sit amet commodo magna eros quis urna , sit amet commodo magna</a:t>
            </a:r>
            <a:endParaRPr lang="zh-CN" altLang="en-US" sz="140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0A7EF18-8ABD-4CA3-A716-A68FFDDF3564}"/>
              </a:ext>
            </a:extLst>
          </p:cNvPr>
          <p:cNvSpPr txBox="1"/>
          <p:nvPr/>
        </p:nvSpPr>
        <p:spPr>
          <a:xfrm>
            <a:off x="3051520" y="1158565"/>
            <a:ext cx="6600995" cy="1885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Lorem ipsum dolor sit amet, consectetuer adipiscing elit. Maecenas porttitor congue massa. </a:t>
            </a:r>
          </a:p>
          <a:p>
            <a:pPr>
              <a:lnSpc>
                <a:spcPct val="120000"/>
              </a:lnSpc>
            </a:pPr>
            <a:endParaRPr lang="en-US" altLang="zh-CN" sz="1400"/>
          </a:p>
          <a:p>
            <a:pPr>
              <a:lnSpc>
                <a:spcPct val="120000"/>
              </a:lnSpc>
            </a:pPr>
            <a:r>
              <a:rPr lang="en-US" altLang="zh-CN" sz="1400"/>
              <a:t>Fusce posuere, magna sed pulvinar ultricies, purus lectus malesuada libero, sit amet commodo magna eros quis urna. </a:t>
            </a:r>
          </a:p>
          <a:p>
            <a:pPr>
              <a:lnSpc>
                <a:spcPct val="120000"/>
              </a:lnSpc>
            </a:pPr>
            <a:endParaRPr lang="en-US" altLang="zh-CN" sz="1400"/>
          </a:p>
          <a:p>
            <a:pPr>
              <a:lnSpc>
                <a:spcPct val="120000"/>
              </a:lnSpc>
            </a:pPr>
            <a:r>
              <a:rPr lang="en-US" altLang="zh-CN" sz="1400"/>
              <a:t>Nunc viverra imperdiet enim.</a:t>
            </a:r>
          </a:p>
        </p:txBody>
      </p:sp>
      <p:pic>
        <p:nvPicPr>
          <p:cNvPr id="33" name="图片 32" descr="卡通人物&#10;&#10;描述已自动生成">
            <a:extLst>
              <a:ext uri="{FF2B5EF4-FFF2-40B4-BE49-F238E27FC236}">
                <a16:creationId xmlns:a16="http://schemas.microsoft.com/office/drawing/2014/main" xmlns="" id="{EF3016C4-1DCE-4FAE-B24B-6331A4E924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429" y="5113640"/>
            <a:ext cx="3193142" cy="1278334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59B9FA2-DE1E-462C-95EA-A0E236A5382E}"/>
              </a:ext>
            </a:extLst>
          </p:cNvPr>
          <p:cNvSpPr txBox="1"/>
          <p:nvPr/>
        </p:nvSpPr>
        <p:spPr>
          <a:xfrm>
            <a:off x="7917715" y="5799248"/>
            <a:ext cx="3610879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/>
              <a:t>amet commodo magna eros quis urna , sita commodo magna</a:t>
            </a:r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3652414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873</Words>
  <Application>Microsoft Office PowerPoint</Application>
  <PresentationFormat>宽屏</PresentationFormat>
  <Paragraphs>136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等线</vt:lpstr>
      <vt:lpstr>Arial</vt:lpstr>
      <vt:lpstr>等线 Light</vt:lpstr>
      <vt:lpstr>Signerica Fat</vt:lpstr>
      <vt:lpstr>庞门正道标题体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 ba 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 T 模板网</cp:keywords>
  <dc:description>www.51ppt mo ban.com</dc:description>
  <cp:lastModifiedBy>YANGs</cp:lastModifiedBy>
  <cp:revision>65</cp:revision>
  <dcterms:created xsi:type="dcterms:W3CDTF">2020-07-08T00:42:10Z</dcterms:created>
  <dcterms:modified xsi:type="dcterms:W3CDTF">2020-07-12T12:58:54Z</dcterms:modified>
</cp:coreProperties>
</file>