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01" r:id="rId2"/>
    <p:sldId id="303" r:id="rId3"/>
    <p:sldId id="259" r:id="rId4"/>
    <p:sldId id="264" r:id="rId5"/>
    <p:sldId id="260" r:id="rId6"/>
    <p:sldId id="266" r:id="rId7"/>
    <p:sldId id="261" r:id="rId8"/>
    <p:sldId id="262" r:id="rId9"/>
    <p:sldId id="263" r:id="rId10"/>
    <p:sldId id="271" r:id="rId11"/>
    <p:sldId id="267" r:id="rId12"/>
    <p:sldId id="269" r:id="rId13"/>
    <p:sldId id="270" r:id="rId14"/>
    <p:sldId id="275" r:id="rId15"/>
    <p:sldId id="273" r:id="rId16"/>
    <p:sldId id="274" r:id="rId17"/>
    <p:sldId id="268" r:id="rId18"/>
    <p:sldId id="292" r:id="rId19"/>
    <p:sldId id="276" r:id="rId20"/>
    <p:sldId id="283" r:id="rId21"/>
    <p:sldId id="277" r:id="rId22"/>
    <p:sldId id="278" r:id="rId23"/>
    <p:sldId id="280" r:id="rId24"/>
    <p:sldId id="281" r:id="rId25"/>
    <p:sldId id="287" r:id="rId26"/>
    <p:sldId id="282" r:id="rId27"/>
    <p:sldId id="284" r:id="rId28"/>
    <p:sldId id="285" r:id="rId29"/>
    <p:sldId id="289" r:id="rId30"/>
    <p:sldId id="288" r:id="rId31"/>
    <p:sldId id="290" r:id="rId32"/>
    <p:sldId id="291" r:id="rId33"/>
    <p:sldId id="304" r:id="rId34"/>
    <p:sldId id="305" r:id="rId35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8EE"/>
    <a:srgbClr val="0036A2"/>
    <a:srgbClr val="F9F9F9"/>
    <a:srgbClr val="D8DBDE"/>
    <a:srgbClr val="005392"/>
    <a:srgbClr val="4F81BD"/>
    <a:srgbClr val="0083E6"/>
    <a:srgbClr val="BFBFBF"/>
    <a:srgbClr val="007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33" d="100"/>
          <a:sy n="33" d="100"/>
        </p:scale>
        <p:origin x="2022" y="1626"/>
      </p:cViewPr>
      <p:guideLst>
        <p:guide orient="horz" pos="890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 cmpd="sng" algn="ctr">
              <a:solidFill>
                <a:srgbClr val="0070C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bg1">
                  <a:lumMod val="95000"/>
                </a:schemeClr>
              </a:solidFill>
              <a:ln w="25400">
                <a:solidFill>
                  <a:srgbClr val="0070C0"/>
                </a:solidFill>
              </a:ln>
              <a:effectLst/>
            </c:spPr>
          </c:marker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62</c:v>
                </c:pt>
                <c:pt idx="2">
                  <c:v>40</c:v>
                </c:pt>
                <c:pt idx="3">
                  <c:v>32</c:v>
                </c:pt>
                <c:pt idx="4">
                  <c:v>40</c:v>
                </c:pt>
                <c:pt idx="5">
                  <c:v>30</c:v>
                </c:pt>
                <c:pt idx="6">
                  <c:v>28</c:v>
                </c:pt>
                <c:pt idx="7">
                  <c:v>20</c:v>
                </c:pt>
                <c:pt idx="8">
                  <c:v>40</c:v>
                </c:pt>
                <c:pt idx="9">
                  <c:v>38</c:v>
                </c:pt>
                <c:pt idx="10">
                  <c:v>47</c:v>
                </c:pt>
                <c:pt idx="11">
                  <c:v>37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 cmpd="sng" algn="ctr">
              <a:solidFill>
                <a:schemeClr val="bg1">
                  <a:lumMod val="65000"/>
                  <a:alpha val="67059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bg1">
                  <a:lumMod val="95000"/>
                </a:schemeClr>
              </a:solidFill>
              <a:ln w="25400">
                <a:solidFill>
                  <a:schemeClr val="bg1">
                    <a:lumMod val="65000"/>
                    <a:alpha val="67059"/>
                  </a:schemeClr>
                </a:solidFill>
              </a:ln>
              <a:effectLst/>
            </c:spPr>
          </c:marker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12700">
                      <a:solidFill>
                        <a:schemeClr val="accent3"/>
                      </a:solidFill>
                      <a:tailEnd type="oval"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32</c:v>
                </c:pt>
                <c:pt idx="1">
                  <c:v>15</c:v>
                </c:pt>
                <c:pt idx="2">
                  <c:v>65</c:v>
                </c:pt>
                <c:pt idx="3">
                  <c:v>17</c:v>
                </c:pt>
                <c:pt idx="4">
                  <c:v>50</c:v>
                </c:pt>
                <c:pt idx="5">
                  <c:v>42</c:v>
                </c:pt>
                <c:pt idx="6">
                  <c:v>15</c:v>
                </c:pt>
                <c:pt idx="7">
                  <c:v>35</c:v>
                </c:pt>
                <c:pt idx="8">
                  <c:v>25</c:v>
                </c:pt>
                <c:pt idx="9">
                  <c:v>45</c:v>
                </c:pt>
                <c:pt idx="10">
                  <c:v>35</c:v>
                </c:pt>
                <c:pt idx="11">
                  <c:v>51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15258464"/>
        <c:axId val="1815262272"/>
      </c:lineChart>
      <c:catAx>
        <c:axId val="181525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  <a:headEnd type="oval" w="sm" len="sm"/>
            <a:tailEnd type="oval" w="sm" len="sm"/>
          </a:ln>
          <a:effectLst/>
        </c:spPr>
        <c:txPr>
          <a:bodyPr rot="-60000000" vert="horz"/>
          <a:lstStyle/>
          <a:p>
            <a:pPr>
              <a:defRPr sz="1200"/>
            </a:pPr>
            <a:endParaRPr lang="zh-CN"/>
          </a:p>
        </c:txPr>
        <c:crossAx val="1815262272"/>
        <c:crosses val="autoZero"/>
        <c:auto val="1"/>
        <c:lblAlgn val="ctr"/>
        <c:lblOffset val="100"/>
        <c:noMultiLvlLbl val="0"/>
      </c:catAx>
      <c:valAx>
        <c:axId val="181526227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one"/>
        <c:crossAx val="1815258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0" cap="flat" cmpd="sng" algn="ctr">
      <a:noFill/>
      <a:round/>
    </a:ln>
    <a:effectLst/>
  </c:spPr>
  <c:txPr>
    <a:bodyPr/>
    <a:lstStyle/>
    <a:p>
      <a:pPr>
        <a:defRPr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62807899887483"/>
          <c:y val="0"/>
          <c:w val="0.63522227981722901"/>
          <c:h val="0.9528332504640413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>
                  <a:lumMod val="75000"/>
                  <a:alpha val="38824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75000"/>
                  <a:alpha val="65098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3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bg1"/>
          </a:solidFill>
          <a:latin typeface="方正兰亭黑简体" panose="02000000000000000000" pitchFamily="2" charset="-122"/>
          <a:ea typeface="方正兰亭黑简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hProcess4" loCatId="process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6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A631F8-73E8-4437-A632-1DA4C96C2081}" type="sibTrans" cxnId="{78D5CF50-3633-4A11-9FE0-D306D94A091D}">
      <dgm:prSet/>
      <dgm:spPr>
        <a:solidFill>
          <a:srgbClr val="0070C0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FDA6AE-027B-4120-90CE-09301A415796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CFA7FC-124D-47F0-AAB7-D837F03A13D6}" type="sibTrans" cxnId="{97371629-EAFB-49C5-8D4C-1C2CC8EF98DA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92A023-B595-4B7E-9FD1-86305B47363F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610BF7-B096-4636-A867-71803911F6BC}" type="sibTrans" cxnId="{6393EA77-6C35-4795-B9F8-BC384CEB01BB}">
      <dgm:prSet/>
      <dgm:spPr>
        <a:solidFill>
          <a:srgbClr val="0070C0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9B389E-0F3A-4E44-B6E2-13F1399C142F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9F22C9-55CE-4923-A3AD-2FFA227599C0}" type="pres">
      <dgm:prSet presAssocID="{ABB6AAD5-BB22-443A-B98E-11707CBE16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2017F4-5903-43E5-A816-F3AC98CFF3B1}" type="pres">
      <dgm:prSet presAssocID="{ABB6AAD5-BB22-443A-B98E-11707CBE16C9}" presName="tSp" presStyleCnt="0"/>
      <dgm:spPr/>
    </dgm:pt>
    <dgm:pt modelId="{D9FC563C-D769-4101-9655-D8B5A1C6252F}" type="pres">
      <dgm:prSet presAssocID="{ABB6AAD5-BB22-443A-B98E-11707CBE16C9}" presName="bSp" presStyleCnt="0"/>
      <dgm:spPr/>
    </dgm:pt>
    <dgm:pt modelId="{ED6524A3-5A32-48CD-B667-DFB44CF40773}" type="pres">
      <dgm:prSet presAssocID="{ABB6AAD5-BB22-443A-B98E-11707CBE16C9}" presName="process" presStyleCnt="0"/>
      <dgm:spPr/>
    </dgm:pt>
    <dgm:pt modelId="{D2991228-8CF8-4943-9450-6060DB6B2D0D}" type="pres">
      <dgm:prSet presAssocID="{62F3A35F-EA2B-462C-89DA-224952DBD84B}" presName="composite1" presStyleCnt="0"/>
      <dgm:spPr/>
    </dgm:pt>
    <dgm:pt modelId="{0A6DDAA2-A8F8-4C83-A2A4-E718221F4F47}" type="pres">
      <dgm:prSet presAssocID="{62F3A35F-EA2B-462C-89DA-224952DBD84B}" presName="dummyNode1" presStyleLbl="node1" presStyleIdx="0" presStyleCnt="4"/>
      <dgm:spPr/>
    </dgm:pt>
    <dgm:pt modelId="{5CD9D2C4-CA47-4E2F-9386-15BF2C5BFCE9}" type="pres">
      <dgm:prSet presAssocID="{62F3A35F-EA2B-462C-89DA-224952DBD84B}" presName="childNode1" presStyleLbl="bgAcc1" presStyleIdx="0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id-ID"/>
        </a:p>
      </dgm:t>
    </dgm:pt>
    <dgm:pt modelId="{0AA0795C-3E61-4B6C-BFBF-9678D7606329}" type="pres">
      <dgm:prSet presAssocID="{62F3A35F-EA2B-462C-89DA-224952DBD84B}" presName="childNode1tx" presStyleLbl="bgAcc1" presStyleIdx="0" presStyleCnt="4">
        <dgm:presLayoutVars>
          <dgm:bulletEnabled val="1"/>
        </dgm:presLayoutVars>
      </dgm:prSet>
      <dgm:spPr/>
    </dgm:pt>
    <dgm:pt modelId="{3B837679-D346-4EBB-AB0C-EE653ACF3C6C}" type="pres">
      <dgm:prSet presAssocID="{62F3A35F-EA2B-462C-89DA-224952DBD84B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312213-4838-4C30-A681-20C663B3ED12}" type="pres">
      <dgm:prSet presAssocID="{62F3A35F-EA2B-462C-89DA-224952DBD84B}" presName="connSite1" presStyleCnt="0"/>
      <dgm:spPr/>
    </dgm:pt>
    <dgm:pt modelId="{1FE64DFD-23AF-4F50-BCBC-C27132FB3B0D}" type="pres">
      <dgm:prSet presAssocID="{12A631F8-73E8-4437-A632-1DA4C96C2081}" presName="Name9" presStyleLbl="sibTrans2D1" presStyleIdx="0" presStyleCnt="3" custLinFactNeighborY="-7560"/>
      <dgm:spPr/>
      <dgm:t>
        <a:bodyPr/>
        <a:lstStyle/>
        <a:p>
          <a:endParaRPr lang="en-US"/>
        </a:p>
      </dgm:t>
    </dgm:pt>
    <dgm:pt modelId="{3E192D9B-A9E7-40C2-8A43-829922D5ACBF}" type="pres">
      <dgm:prSet presAssocID="{37FDA6AE-027B-4120-90CE-09301A415796}" presName="composite2" presStyleCnt="0"/>
      <dgm:spPr/>
    </dgm:pt>
    <dgm:pt modelId="{C4A7D10B-4C13-456F-9E6C-9F9985127CE1}" type="pres">
      <dgm:prSet presAssocID="{37FDA6AE-027B-4120-90CE-09301A415796}" presName="dummyNode2" presStyleLbl="node1" presStyleIdx="0" presStyleCnt="4"/>
      <dgm:spPr/>
    </dgm:pt>
    <dgm:pt modelId="{B651F1CF-D429-4713-ABB8-9F7461E4F7F5}" type="pres">
      <dgm:prSet presAssocID="{37FDA6AE-027B-4120-90CE-09301A415796}" presName="childNode2" presStyleLbl="bgAcc1" presStyleIdx="1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id-ID"/>
        </a:p>
      </dgm:t>
    </dgm:pt>
    <dgm:pt modelId="{935188BB-FF57-4D09-84D9-19ECEEFAA612}" type="pres">
      <dgm:prSet presAssocID="{37FDA6AE-027B-4120-90CE-09301A415796}" presName="childNode2tx" presStyleLbl="bgAcc1" presStyleIdx="1" presStyleCnt="4">
        <dgm:presLayoutVars>
          <dgm:bulletEnabled val="1"/>
        </dgm:presLayoutVars>
      </dgm:prSet>
      <dgm:spPr/>
    </dgm:pt>
    <dgm:pt modelId="{D1957E8D-52E6-47CA-9E1F-B3BE7EB3E09B}" type="pres">
      <dgm:prSet presAssocID="{37FDA6AE-027B-4120-90CE-09301A415796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CED883-7DB5-4B78-B4E7-386BDE96A531}" type="pres">
      <dgm:prSet presAssocID="{37FDA6AE-027B-4120-90CE-09301A415796}" presName="connSite2" presStyleCnt="0"/>
      <dgm:spPr/>
    </dgm:pt>
    <dgm:pt modelId="{BF198A36-C0C4-4E90-AC13-6C982ACE8400}" type="pres">
      <dgm:prSet presAssocID="{AACFA7FC-124D-47F0-AAB7-D837F03A13D6}" presName="Name18" presStyleLbl="sibTrans2D1" presStyleIdx="1" presStyleCnt="3" custLinFactNeighborY="4554"/>
      <dgm:spPr/>
      <dgm:t>
        <a:bodyPr/>
        <a:lstStyle/>
        <a:p>
          <a:endParaRPr lang="en-US"/>
        </a:p>
      </dgm:t>
    </dgm:pt>
    <dgm:pt modelId="{D6723E67-A432-4FEE-AC6B-8E6B17DEE5B7}" type="pres">
      <dgm:prSet presAssocID="{8C92A023-B595-4B7E-9FD1-86305B47363F}" presName="composite1" presStyleCnt="0"/>
      <dgm:spPr/>
    </dgm:pt>
    <dgm:pt modelId="{47D1E680-C156-4E6D-86C6-95E9E423BCC9}" type="pres">
      <dgm:prSet presAssocID="{8C92A023-B595-4B7E-9FD1-86305B47363F}" presName="dummyNode1" presStyleLbl="node1" presStyleIdx="1" presStyleCnt="4"/>
      <dgm:spPr/>
    </dgm:pt>
    <dgm:pt modelId="{C26DB7B9-FAD6-48DB-954D-A5E46F77BD6D}" type="pres">
      <dgm:prSet presAssocID="{8C92A023-B595-4B7E-9FD1-86305B47363F}" presName="childNode1" presStyleLbl="bgAcc1" presStyleIdx="2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313EE525-068F-4B0D-B80F-E3D1A721A503}" type="pres">
      <dgm:prSet presAssocID="{8C92A023-B595-4B7E-9FD1-86305B47363F}" presName="childNode1tx" presStyleLbl="bgAcc1" presStyleIdx="2" presStyleCnt="4">
        <dgm:presLayoutVars>
          <dgm:bulletEnabled val="1"/>
        </dgm:presLayoutVars>
      </dgm:prSet>
      <dgm:spPr/>
    </dgm:pt>
    <dgm:pt modelId="{47A26F57-A010-4072-9EBD-86BD6484D91B}" type="pres">
      <dgm:prSet presAssocID="{8C92A023-B595-4B7E-9FD1-86305B47363F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206F52-42E7-4248-B79E-9B1077913B20}" type="pres">
      <dgm:prSet presAssocID="{8C92A023-B595-4B7E-9FD1-86305B47363F}" presName="connSite1" presStyleCnt="0"/>
      <dgm:spPr/>
    </dgm:pt>
    <dgm:pt modelId="{2467359E-7225-4CFB-BBD2-900CCD5D7BDE}" type="pres">
      <dgm:prSet presAssocID="{45610BF7-B096-4636-A867-71803911F6BC}" presName="Name9" presStyleLbl="sibTrans2D1" presStyleIdx="2" presStyleCnt="3" custLinFactNeighborY="-7560"/>
      <dgm:spPr/>
      <dgm:t>
        <a:bodyPr/>
        <a:lstStyle/>
        <a:p>
          <a:endParaRPr lang="en-US"/>
        </a:p>
      </dgm:t>
    </dgm:pt>
    <dgm:pt modelId="{0F447C47-A4FF-407A-BC1F-16AC042D6327}" type="pres">
      <dgm:prSet presAssocID="{839B389E-0F3A-4E44-B6E2-13F1399C142F}" presName="composite2" presStyleCnt="0"/>
      <dgm:spPr/>
    </dgm:pt>
    <dgm:pt modelId="{21F77DA2-0E77-43BA-AFE7-885029D8FC3B}" type="pres">
      <dgm:prSet presAssocID="{839B389E-0F3A-4E44-B6E2-13F1399C142F}" presName="dummyNode2" presStyleLbl="node1" presStyleIdx="2" presStyleCnt="4"/>
      <dgm:spPr/>
    </dgm:pt>
    <dgm:pt modelId="{939DFC11-B217-40F1-B0EE-ADA1D5FE8FDC}" type="pres">
      <dgm:prSet presAssocID="{839B389E-0F3A-4E44-B6E2-13F1399C142F}" presName="childNode2" presStyleLbl="bgAcc1" presStyleIdx="3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999DAA6F-B9C3-4EA2-A461-724C3FC87C73}" type="pres">
      <dgm:prSet presAssocID="{839B389E-0F3A-4E44-B6E2-13F1399C142F}" presName="childNode2tx" presStyleLbl="bgAcc1" presStyleIdx="3" presStyleCnt="4">
        <dgm:presLayoutVars>
          <dgm:bulletEnabled val="1"/>
        </dgm:presLayoutVars>
      </dgm:prSet>
      <dgm:spPr/>
    </dgm:pt>
    <dgm:pt modelId="{A9F63716-280D-4A8A-8AF8-9D84FEF36D8F}" type="pres">
      <dgm:prSet presAssocID="{839B389E-0F3A-4E44-B6E2-13F1399C142F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AE0843-F8C6-41B9-81A8-7C72B81CAA10}" type="pres">
      <dgm:prSet presAssocID="{839B389E-0F3A-4E44-B6E2-13F1399C142F}" presName="connSite2" presStyleCnt="0"/>
      <dgm:spPr/>
    </dgm:pt>
  </dgm:ptLst>
  <dgm:cxnLst>
    <dgm:cxn modelId="{5FF5595A-5605-49BC-85F6-B43FB09D82D7}" type="presOf" srcId="{45610BF7-B096-4636-A867-71803911F6BC}" destId="{2467359E-7225-4CFB-BBD2-900CCD5D7BDE}" srcOrd="0" destOrd="0" presId="urn:microsoft.com/office/officeart/2005/8/layout/hProcess4"/>
    <dgm:cxn modelId="{DD56E030-A85D-4DB1-993A-5D12097B66C3}" type="presOf" srcId="{62F3A35F-EA2B-462C-89DA-224952DBD84B}" destId="{3B837679-D346-4EBB-AB0C-EE653ACF3C6C}" srcOrd="0" destOrd="0" presId="urn:microsoft.com/office/officeart/2005/8/layout/hProcess4"/>
    <dgm:cxn modelId="{2C97D054-6B50-4D92-B9DF-2A2DD29B2527}" type="presOf" srcId="{37FDA6AE-027B-4120-90CE-09301A415796}" destId="{D1957E8D-52E6-47CA-9E1F-B3BE7EB3E09B}" srcOrd="0" destOrd="0" presId="urn:microsoft.com/office/officeart/2005/8/layout/hProcess4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E3A3F6DB-87B7-4FAF-87DF-A1CBCD93C857}" type="presOf" srcId="{839B389E-0F3A-4E44-B6E2-13F1399C142F}" destId="{A9F63716-280D-4A8A-8AF8-9D84FEF36D8F}" srcOrd="0" destOrd="0" presId="urn:microsoft.com/office/officeart/2005/8/layout/hProcess4"/>
    <dgm:cxn modelId="{84061FAB-98F9-4F97-A801-DEBE9CCE6857}" type="presOf" srcId="{8C92A023-B595-4B7E-9FD1-86305B47363F}" destId="{47A26F57-A010-4072-9EBD-86BD6484D91B}" srcOrd="0" destOrd="0" presId="urn:microsoft.com/office/officeart/2005/8/layout/hProcess4"/>
    <dgm:cxn modelId="{F94DFCBF-681B-4B31-87F2-27793A070BBD}" type="presOf" srcId="{ABB6AAD5-BB22-443A-B98E-11707CBE16C9}" destId="{329F22C9-55CE-4923-A3AD-2FFA227599C0}" srcOrd="0" destOrd="0" presId="urn:microsoft.com/office/officeart/2005/8/layout/hProcess4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A6835024-5ECF-444E-993C-7FFB261DC048}" type="presOf" srcId="{AACFA7FC-124D-47F0-AAB7-D837F03A13D6}" destId="{BF198A36-C0C4-4E90-AC13-6C982ACE8400}" srcOrd="0" destOrd="0" presId="urn:microsoft.com/office/officeart/2005/8/layout/hProcess4"/>
    <dgm:cxn modelId="{4BB3EC78-83E4-4E50-93FB-4D51375E2D3F}" type="presOf" srcId="{12A631F8-73E8-4437-A632-1DA4C96C2081}" destId="{1FE64DFD-23AF-4F50-BCBC-C27132FB3B0D}" srcOrd="0" destOrd="0" presId="urn:microsoft.com/office/officeart/2005/8/layout/hProcess4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F89AA40F-077C-4588-AFDB-35C663D6DDB4}" type="presParOf" srcId="{329F22C9-55CE-4923-A3AD-2FFA227599C0}" destId="{872017F4-5903-43E5-A816-F3AC98CFF3B1}" srcOrd="0" destOrd="0" presId="urn:microsoft.com/office/officeart/2005/8/layout/hProcess4"/>
    <dgm:cxn modelId="{7D1F8944-53B9-4D40-9CD5-B35E9E2E4CD6}" type="presParOf" srcId="{329F22C9-55CE-4923-A3AD-2FFA227599C0}" destId="{D9FC563C-D769-4101-9655-D8B5A1C6252F}" srcOrd="1" destOrd="0" presId="urn:microsoft.com/office/officeart/2005/8/layout/hProcess4"/>
    <dgm:cxn modelId="{55E54234-7AFF-42DD-AF1F-BCA377F799E0}" type="presParOf" srcId="{329F22C9-55CE-4923-A3AD-2FFA227599C0}" destId="{ED6524A3-5A32-48CD-B667-DFB44CF40773}" srcOrd="2" destOrd="0" presId="urn:microsoft.com/office/officeart/2005/8/layout/hProcess4"/>
    <dgm:cxn modelId="{7BE930D1-1E6F-4025-BE86-C338CEDE8643}" type="presParOf" srcId="{ED6524A3-5A32-48CD-B667-DFB44CF40773}" destId="{D2991228-8CF8-4943-9450-6060DB6B2D0D}" srcOrd="0" destOrd="0" presId="urn:microsoft.com/office/officeart/2005/8/layout/hProcess4"/>
    <dgm:cxn modelId="{EA9C61AF-9FFC-4AC1-9044-BD94509523FC}" type="presParOf" srcId="{D2991228-8CF8-4943-9450-6060DB6B2D0D}" destId="{0A6DDAA2-A8F8-4C83-A2A4-E718221F4F47}" srcOrd="0" destOrd="0" presId="urn:microsoft.com/office/officeart/2005/8/layout/hProcess4"/>
    <dgm:cxn modelId="{76B37792-4654-4656-BC2E-207FD1271ADE}" type="presParOf" srcId="{D2991228-8CF8-4943-9450-6060DB6B2D0D}" destId="{5CD9D2C4-CA47-4E2F-9386-15BF2C5BFCE9}" srcOrd="1" destOrd="0" presId="urn:microsoft.com/office/officeart/2005/8/layout/hProcess4"/>
    <dgm:cxn modelId="{66A737C1-F47B-4FC0-89F7-6E891E152BC8}" type="presParOf" srcId="{D2991228-8CF8-4943-9450-6060DB6B2D0D}" destId="{0AA0795C-3E61-4B6C-BFBF-9678D7606329}" srcOrd="2" destOrd="0" presId="urn:microsoft.com/office/officeart/2005/8/layout/hProcess4"/>
    <dgm:cxn modelId="{58B02662-E615-4008-A67B-3AB8B3DDAD59}" type="presParOf" srcId="{D2991228-8CF8-4943-9450-6060DB6B2D0D}" destId="{3B837679-D346-4EBB-AB0C-EE653ACF3C6C}" srcOrd="3" destOrd="0" presId="urn:microsoft.com/office/officeart/2005/8/layout/hProcess4"/>
    <dgm:cxn modelId="{DEA18FC8-D441-4807-839D-80DA2C625656}" type="presParOf" srcId="{D2991228-8CF8-4943-9450-6060DB6B2D0D}" destId="{89312213-4838-4C30-A681-20C663B3ED12}" srcOrd="4" destOrd="0" presId="urn:microsoft.com/office/officeart/2005/8/layout/hProcess4"/>
    <dgm:cxn modelId="{EAB7246B-CD4B-4CF8-A63F-2A3D227AAD86}" type="presParOf" srcId="{ED6524A3-5A32-48CD-B667-DFB44CF40773}" destId="{1FE64DFD-23AF-4F50-BCBC-C27132FB3B0D}" srcOrd="1" destOrd="0" presId="urn:microsoft.com/office/officeart/2005/8/layout/hProcess4"/>
    <dgm:cxn modelId="{AAE3FD54-9996-4727-987D-F22AF3648DAE}" type="presParOf" srcId="{ED6524A3-5A32-48CD-B667-DFB44CF40773}" destId="{3E192D9B-A9E7-40C2-8A43-829922D5ACBF}" srcOrd="2" destOrd="0" presId="urn:microsoft.com/office/officeart/2005/8/layout/hProcess4"/>
    <dgm:cxn modelId="{A5FE6895-A2D4-46D4-8E61-783175F79335}" type="presParOf" srcId="{3E192D9B-A9E7-40C2-8A43-829922D5ACBF}" destId="{C4A7D10B-4C13-456F-9E6C-9F9985127CE1}" srcOrd="0" destOrd="0" presId="urn:microsoft.com/office/officeart/2005/8/layout/hProcess4"/>
    <dgm:cxn modelId="{8A0B97DC-0EB4-40B2-AB41-F703321289D2}" type="presParOf" srcId="{3E192D9B-A9E7-40C2-8A43-829922D5ACBF}" destId="{B651F1CF-D429-4713-ABB8-9F7461E4F7F5}" srcOrd="1" destOrd="0" presId="urn:microsoft.com/office/officeart/2005/8/layout/hProcess4"/>
    <dgm:cxn modelId="{99DBCCDA-6DFC-4842-854E-4810D4919AB3}" type="presParOf" srcId="{3E192D9B-A9E7-40C2-8A43-829922D5ACBF}" destId="{935188BB-FF57-4D09-84D9-19ECEEFAA612}" srcOrd="2" destOrd="0" presId="urn:microsoft.com/office/officeart/2005/8/layout/hProcess4"/>
    <dgm:cxn modelId="{419E4E56-D953-45A8-B28B-C75E5A308260}" type="presParOf" srcId="{3E192D9B-A9E7-40C2-8A43-829922D5ACBF}" destId="{D1957E8D-52E6-47CA-9E1F-B3BE7EB3E09B}" srcOrd="3" destOrd="0" presId="urn:microsoft.com/office/officeart/2005/8/layout/hProcess4"/>
    <dgm:cxn modelId="{1401F100-4F9B-4AD1-8546-27AA9A985490}" type="presParOf" srcId="{3E192D9B-A9E7-40C2-8A43-829922D5ACBF}" destId="{99CED883-7DB5-4B78-B4E7-386BDE96A531}" srcOrd="4" destOrd="0" presId="urn:microsoft.com/office/officeart/2005/8/layout/hProcess4"/>
    <dgm:cxn modelId="{832B7BB5-23BA-4830-A51F-9BC73A0E684D}" type="presParOf" srcId="{ED6524A3-5A32-48CD-B667-DFB44CF40773}" destId="{BF198A36-C0C4-4E90-AC13-6C982ACE8400}" srcOrd="3" destOrd="0" presId="urn:microsoft.com/office/officeart/2005/8/layout/hProcess4"/>
    <dgm:cxn modelId="{466E6577-3A39-4983-B595-44C485D80664}" type="presParOf" srcId="{ED6524A3-5A32-48CD-B667-DFB44CF40773}" destId="{D6723E67-A432-4FEE-AC6B-8E6B17DEE5B7}" srcOrd="4" destOrd="0" presId="urn:microsoft.com/office/officeart/2005/8/layout/hProcess4"/>
    <dgm:cxn modelId="{55C0D019-CE5B-4DCF-920A-1F7AB28B9B72}" type="presParOf" srcId="{D6723E67-A432-4FEE-AC6B-8E6B17DEE5B7}" destId="{47D1E680-C156-4E6D-86C6-95E9E423BCC9}" srcOrd="0" destOrd="0" presId="urn:microsoft.com/office/officeart/2005/8/layout/hProcess4"/>
    <dgm:cxn modelId="{A5653A2D-F930-4285-893D-34FE4D3C81F7}" type="presParOf" srcId="{D6723E67-A432-4FEE-AC6B-8E6B17DEE5B7}" destId="{C26DB7B9-FAD6-48DB-954D-A5E46F77BD6D}" srcOrd="1" destOrd="0" presId="urn:microsoft.com/office/officeart/2005/8/layout/hProcess4"/>
    <dgm:cxn modelId="{83F532C5-EAE7-499B-B132-E8C9430D1778}" type="presParOf" srcId="{D6723E67-A432-4FEE-AC6B-8E6B17DEE5B7}" destId="{313EE525-068F-4B0D-B80F-E3D1A721A503}" srcOrd="2" destOrd="0" presId="urn:microsoft.com/office/officeart/2005/8/layout/hProcess4"/>
    <dgm:cxn modelId="{EC432BFB-6C40-4F94-AD86-40A9E5A96627}" type="presParOf" srcId="{D6723E67-A432-4FEE-AC6B-8E6B17DEE5B7}" destId="{47A26F57-A010-4072-9EBD-86BD6484D91B}" srcOrd="3" destOrd="0" presId="urn:microsoft.com/office/officeart/2005/8/layout/hProcess4"/>
    <dgm:cxn modelId="{F4571E02-F34D-4B35-BE4C-2D1374BD47AB}" type="presParOf" srcId="{D6723E67-A432-4FEE-AC6B-8E6B17DEE5B7}" destId="{48206F52-42E7-4248-B79E-9B1077913B20}" srcOrd="4" destOrd="0" presId="urn:microsoft.com/office/officeart/2005/8/layout/hProcess4"/>
    <dgm:cxn modelId="{80A9AAEB-62F0-42C6-9A9C-241B092E8F94}" type="presParOf" srcId="{ED6524A3-5A32-48CD-B667-DFB44CF40773}" destId="{2467359E-7225-4CFB-BBD2-900CCD5D7BDE}" srcOrd="5" destOrd="0" presId="urn:microsoft.com/office/officeart/2005/8/layout/hProcess4"/>
    <dgm:cxn modelId="{CE961571-BB84-4E12-8D35-2DC7CAE9C9C5}" type="presParOf" srcId="{ED6524A3-5A32-48CD-B667-DFB44CF40773}" destId="{0F447C47-A4FF-407A-BC1F-16AC042D6327}" srcOrd="6" destOrd="0" presId="urn:microsoft.com/office/officeart/2005/8/layout/hProcess4"/>
    <dgm:cxn modelId="{A66DDEAA-EBC2-49BD-BFCF-D09483004B5D}" type="presParOf" srcId="{0F447C47-A4FF-407A-BC1F-16AC042D6327}" destId="{21F77DA2-0E77-43BA-AFE7-885029D8FC3B}" srcOrd="0" destOrd="0" presId="urn:microsoft.com/office/officeart/2005/8/layout/hProcess4"/>
    <dgm:cxn modelId="{3A530664-85ED-4B6F-8E80-058B99656AA8}" type="presParOf" srcId="{0F447C47-A4FF-407A-BC1F-16AC042D6327}" destId="{939DFC11-B217-40F1-B0EE-ADA1D5FE8FDC}" srcOrd="1" destOrd="0" presId="urn:microsoft.com/office/officeart/2005/8/layout/hProcess4"/>
    <dgm:cxn modelId="{64002635-41D3-4178-B063-06C7D0DCF711}" type="presParOf" srcId="{0F447C47-A4FF-407A-BC1F-16AC042D6327}" destId="{999DAA6F-B9C3-4EA2-A461-724C3FC87C73}" srcOrd="2" destOrd="0" presId="urn:microsoft.com/office/officeart/2005/8/layout/hProcess4"/>
    <dgm:cxn modelId="{88C4572D-BDFC-4954-A54B-E175E39FF6B8}" type="presParOf" srcId="{0F447C47-A4FF-407A-BC1F-16AC042D6327}" destId="{A9F63716-280D-4A8A-8AF8-9D84FEF36D8F}" srcOrd="3" destOrd="0" presId="urn:microsoft.com/office/officeart/2005/8/layout/hProcess4"/>
    <dgm:cxn modelId="{390EAD26-3EBC-4A34-AEA7-8C3EC1055A5C}" type="presParOf" srcId="{0F447C47-A4FF-407A-BC1F-16AC042D6327}" destId="{FCAE0843-F8C6-41B9-81A8-7C72B81CAA1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9D2C4-CA47-4E2F-9386-15BF2C5BFCE9}">
      <dsp:nvSpPr>
        <dsp:cNvPr id="0" name=""/>
        <dsp:cNvSpPr/>
      </dsp:nvSpPr>
      <dsp:spPr>
        <a:xfrm>
          <a:off x="3568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64DFD-23AF-4F50-BCBC-C27132FB3B0D}">
      <dsp:nvSpPr>
        <dsp:cNvPr id="0" name=""/>
        <dsp:cNvSpPr/>
      </dsp:nvSpPr>
      <dsp:spPr>
        <a:xfrm>
          <a:off x="795170" y="886242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79-D346-4EBB-AB0C-EE653ACF3C6C}">
      <dsp:nvSpPr>
        <dsp:cNvPr id="0" name=""/>
        <dsp:cNvSpPr/>
      </dsp:nvSpPr>
      <dsp:spPr>
        <a:xfrm>
          <a:off x="326085" y="1758533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6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41111" y="1773559"/>
        <a:ext cx="1260018" cy="482966"/>
      </dsp:txXfrm>
    </dsp:sp>
    <dsp:sp modelId="{B651F1CF-D429-4713-ABB8-9F7461E4F7F5}">
      <dsp:nvSpPr>
        <dsp:cNvPr id="0" name=""/>
        <dsp:cNvSpPr/>
      </dsp:nvSpPr>
      <dsp:spPr>
        <a:xfrm>
          <a:off x="1935934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198A36-C0C4-4E90-AC13-6C982ACE8400}">
      <dsp:nvSpPr>
        <dsp:cNvPr id="0" name=""/>
        <dsp:cNvSpPr/>
      </dsp:nvSpPr>
      <dsp:spPr>
        <a:xfrm>
          <a:off x="2715441" y="128442"/>
          <a:ext cx="1913373" cy="1913373"/>
        </a:xfrm>
        <a:prstGeom prst="circularArrow">
          <a:avLst>
            <a:gd name="adj1" fmla="val 3510"/>
            <a:gd name="adj2" fmla="val 435572"/>
            <a:gd name="adj3" fmla="val 19388917"/>
            <a:gd name="adj4" fmla="val 12575511"/>
            <a:gd name="adj5" fmla="val 4095"/>
          </a:avLst>
        </a:prstGeom>
        <a:solidFill>
          <a:srgbClr val="0070C0"/>
        </a:solidFill>
        <a:ln>
          <a:solidFill>
            <a:srgbClr val="0070C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57E8D-52E6-47CA-9E1F-B3BE7EB3E09B}">
      <dsp:nvSpPr>
        <dsp:cNvPr id="0" name=""/>
        <dsp:cNvSpPr/>
      </dsp:nvSpPr>
      <dsp:spPr>
        <a:xfrm>
          <a:off x="2258452" y="561490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73478" y="576516"/>
        <a:ext cx="1260018" cy="482966"/>
      </dsp:txXfrm>
    </dsp:sp>
    <dsp:sp modelId="{C26DB7B9-FAD6-48DB-954D-A5E46F77BD6D}">
      <dsp:nvSpPr>
        <dsp:cNvPr id="0" name=""/>
        <dsp:cNvSpPr/>
      </dsp:nvSpPr>
      <dsp:spPr>
        <a:xfrm>
          <a:off x="3868301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7359E-7225-4CFB-BBD2-900CCD5D7BDE}">
      <dsp:nvSpPr>
        <dsp:cNvPr id="0" name=""/>
        <dsp:cNvSpPr/>
      </dsp:nvSpPr>
      <dsp:spPr>
        <a:xfrm>
          <a:off x="4659902" y="886242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26F57-A010-4072-9EBD-86BD6484D91B}">
      <dsp:nvSpPr>
        <dsp:cNvPr id="0" name=""/>
        <dsp:cNvSpPr/>
      </dsp:nvSpPr>
      <dsp:spPr>
        <a:xfrm>
          <a:off x="4190818" y="1758533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05844" y="1773559"/>
        <a:ext cx="1260018" cy="482966"/>
      </dsp:txXfrm>
    </dsp:sp>
    <dsp:sp modelId="{939DFC11-B217-40F1-B0EE-ADA1D5FE8FDC}">
      <dsp:nvSpPr>
        <dsp:cNvPr id="0" name=""/>
        <dsp:cNvSpPr/>
      </dsp:nvSpPr>
      <dsp:spPr>
        <a:xfrm>
          <a:off x="5800667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63716-280D-4A8A-8AF8-9D84FEF36D8F}">
      <dsp:nvSpPr>
        <dsp:cNvPr id="0" name=""/>
        <dsp:cNvSpPr/>
      </dsp:nvSpPr>
      <dsp:spPr>
        <a:xfrm>
          <a:off x="6123185" y="561490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38211" y="576516"/>
        <a:ext cx="1260018" cy="482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BA60D-1498-4C23-B724-A9EB0AF44EBC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6B207-2317-4195-B7B6-8B6B6FF56E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69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006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589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208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024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93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728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652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466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4676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8684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77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5433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836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855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740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0091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310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6198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2734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4860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3907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08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3872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4993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315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5953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52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85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39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70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006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19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12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281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938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1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744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79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380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390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71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40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270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267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9000"/>
                    </a14:imgEffect>
                  </a14:imgLayer>
                </a14:imgProps>
              </a:ext>
            </a:extLst>
          </a:blip>
          <a:srcRect/>
          <a:stretch>
            <a:fillRect t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E611B-373F-49E6-AA17-D4EC06B81FD8}" type="datetimeFigureOut">
              <a:rPr lang="zh-CN" altLang="en-US" smtClean="0"/>
              <a:pPr/>
              <a:t>2020/7/12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09DDE-8256-435D-B3BC-AA795FA1192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0562083" y="6162975"/>
            <a:ext cx="1872208" cy="1390051"/>
            <a:chOff x="519455" y="1689776"/>
            <a:chExt cx="3993956" cy="2965376"/>
          </a:xfrm>
        </p:grpSpPr>
        <p:sp>
          <p:nvSpPr>
            <p:cNvPr id="8" name="矩形 7"/>
            <p:cNvSpPr/>
            <p:nvPr/>
          </p:nvSpPr>
          <p:spPr>
            <a:xfrm rot="2700000">
              <a:off x="519455" y="2513211"/>
              <a:ext cx="1391596" cy="1391596"/>
            </a:xfrm>
            <a:prstGeom prst="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1548035" y="1689775"/>
              <a:ext cx="2965376" cy="2965377"/>
            </a:xfrm>
            <a:prstGeom prst="rect">
              <a:avLst/>
            </a:prstGeom>
            <a:solidFill>
              <a:schemeClr val="accent1">
                <a:alpha val="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183590" y="231596"/>
            <a:ext cx="916317" cy="680334"/>
            <a:chOff x="519455" y="1689775"/>
            <a:chExt cx="3993956" cy="2965376"/>
          </a:xfrm>
        </p:grpSpPr>
        <p:sp>
          <p:nvSpPr>
            <p:cNvPr id="11" name="矩形 10"/>
            <p:cNvSpPr/>
            <p:nvPr/>
          </p:nvSpPr>
          <p:spPr>
            <a:xfrm rot="2700000">
              <a:off x="519455" y="2513211"/>
              <a:ext cx="1391596" cy="1391596"/>
            </a:xfrm>
            <a:prstGeom prst="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548035" y="1689775"/>
              <a:ext cx="2965376" cy="2965376"/>
              <a:chOff x="3672419" y="1075843"/>
              <a:chExt cx="4697506" cy="4697506"/>
            </a:xfrm>
          </p:grpSpPr>
          <p:sp>
            <p:nvSpPr>
              <p:cNvPr id="13" name="矩形 12"/>
              <p:cNvSpPr/>
              <p:nvPr/>
            </p:nvSpPr>
            <p:spPr>
              <a:xfrm rot="2700000">
                <a:off x="3672419" y="1075843"/>
                <a:ext cx="4697506" cy="4697506"/>
              </a:xfrm>
              <a:prstGeom prst="rect">
                <a:avLst/>
              </a:prstGeom>
              <a:solidFill>
                <a:schemeClr val="accent1">
                  <a:alpha val="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 rot="2700000">
                <a:off x="3987595" y="1391016"/>
                <a:ext cx="4067158" cy="4067158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17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/>
          <a:stretch>
            <a:fillRect t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 rot="2700000">
            <a:off x="2174035" y="2086068"/>
            <a:ext cx="2677052" cy="267705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7125657" y="2086069"/>
            <a:ext cx="2677052" cy="267705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3672419" y="1075843"/>
            <a:ext cx="4697506" cy="4697506"/>
          </a:xfrm>
          <a:prstGeom prst="rect">
            <a:avLst/>
          </a:prstGeom>
          <a:solidFill>
            <a:schemeClr val="accent1">
              <a:alpha val="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700000">
            <a:off x="3987595" y="1391016"/>
            <a:ext cx="4067158" cy="40671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4"/>
          <p:cNvSpPr txBox="1">
            <a:spLocks/>
          </p:cNvSpPr>
          <p:nvPr/>
        </p:nvSpPr>
        <p:spPr>
          <a:xfrm>
            <a:off x="4704523" y="1774175"/>
            <a:ext cx="2749976" cy="9231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8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2020</a:t>
            </a:r>
            <a:endParaRPr lang="en-US" altLang="zh-CN" sz="8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8" name="TextBox 7"/>
          <p:cNvSpPr>
            <a:spLocks noChangeArrowheads="1"/>
          </p:cNvSpPr>
          <p:nvPr/>
        </p:nvSpPr>
        <p:spPr bwMode="auto">
          <a:xfrm>
            <a:off x="3582176" y="3134133"/>
            <a:ext cx="620636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工作总结报告商务通用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4633376" y="4225867"/>
            <a:ext cx="383080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工作总结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·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述职报告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·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工作计划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288088" y="3926221"/>
            <a:ext cx="3466167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288088" y="2846101"/>
            <a:ext cx="3466167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圆角矩形 44"/>
          <p:cNvSpPr/>
          <p:nvPr/>
        </p:nvSpPr>
        <p:spPr>
          <a:xfrm>
            <a:off x="5066991" y="4857065"/>
            <a:ext cx="1908360" cy="42862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53000">
                <a:schemeClr val="bg1">
                  <a:alpha val="71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09" tIns="30555" rIns="61109" bIns="30555"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汇报人：东方之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P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690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6097588" y="1412776"/>
            <a:ext cx="0" cy="4176464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3"/>
          <p:cNvSpPr/>
          <p:nvPr/>
        </p:nvSpPr>
        <p:spPr>
          <a:xfrm>
            <a:off x="5509419" y="2912839"/>
            <a:ext cx="1176338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VS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33691" y="1691381"/>
            <a:ext cx="2880320" cy="657499"/>
            <a:chOff x="7033691" y="1547365"/>
            <a:chExt cx="2880320" cy="657499"/>
          </a:xfrm>
        </p:grpSpPr>
        <p:sp>
          <p:nvSpPr>
            <p:cNvPr id="13" name="TextBox 7"/>
            <p:cNvSpPr>
              <a:spLocks noChangeArrowheads="1"/>
            </p:cNvSpPr>
            <p:nvPr/>
          </p:nvSpPr>
          <p:spPr bwMode="auto">
            <a:xfrm>
              <a:off x="7897787" y="1722226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2019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工作情况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335865" y="1642592"/>
              <a:ext cx="2578146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033691" y="1547365"/>
              <a:ext cx="657499" cy="657499"/>
              <a:chOff x="6961683" y="1619373"/>
              <a:chExt cx="657499" cy="65749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2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22" name="TextBox 7"/>
          <p:cNvSpPr>
            <a:spLocks noChangeArrowheads="1"/>
          </p:cNvSpPr>
          <p:nvPr/>
        </p:nvSpPr>
        <p:spPr bwMode="auto">
          <a:xfrm>
            <a:off x="7033691" y="24928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33691" y="4067645"/>
            <a:ext cx="4248472" cy="657499"/>
            <a:chOff x="7033691" y="3923629"/>
            <a:chExt cx="4248472" cy="657499"/>
          </a:xfrm>
        </p:grpSpPr>
        <p:sp>
          <p:nvSpPr>
            <p:cNvPr id="24" name="圆角矩形 23"/>
            <p:cNvSpPr/>
            <p:nvPr/>
          </p:nvSpPr>
          <p:spPr>
            <a:xfrm>
              <a:off x="7335865" y="4011960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7321723" y="4011960"/>
              <a:ext cx="3745148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7033691" y="3923629"/>
              <a:ext cx="657499" cy="657499"/>
              <a:chOff x="6961683" y="3995637"/>
              <a:chExt cx="657499" cy="65749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961683" y="399563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34"/>
              <p:cNvSpPr>
                <a:spLocks noEditPoints="1"/>
              </p:cNvSpPr>
              <p:nvPr/>
            </p:nvSpPr>
            <p:spPr bwMode="auto">
              <a:xfrm>
                <a:off x="7122056" y="4164494"/>
                <a:ext cx="336751" cy="338622"/>
              </a:xfrm>
              <a:custGeom>
                <a:avLst/>
                <a:gdLst>
                  <a:gd name="T0" fmla="*/ 180 w 199"/>
                  <a:gd name="T1" fmla="*/ 80 h 199"/>
                  <a:gd name="T2" fmla="*/ 118 w 199"/>
                  <a:gd name="T3" fmla="*/ 19 h 199"/>
                  <a:gd name="T4" fmla="*/ 137 w 199"/>
                  <a:gd name="T5" fmla="*/ 0 h 199"/>
                  <a:gd name="T6" fmla="*/ 199 w 199"/>
                  <a:gd name="T7" fmla="*/ 62 h 199"/>
                  <a:gd name="T8" fmla="*/ 180 w 199"/>
                  <a:gd name="T9" fmla="*/ 80 h 199"/>
                  <a:gd name="T10" fmla="*/ 162 w 199"/>
                  <a:gd name="T11" fmla="*/ 98 h 199"/>
                  <a:gd name="T12" fmla="*/ 160 w 199"/>
                  <a:gd name="T13" fmla="*/ 99 h 199"/>
                  <a:gd name="T14" fmla="*/ 149 w 199"/>
                  <a:gd name="T15" fmla="*/ 99 h 199"/>
                  <a:gd name="T16" fmla="*/ 137 w 199"/>
                  <a:gd name="T17" fmla="*/ 99 h 199"/>
                  <a:gd name="T18" fmla="*/ 124 w 199"/>
                  <a:gd name="T19" fmla="*/ 149 h 199"/>
                  <a:gd name="T20" fmla="*/ 25 w 199"/>
                  <a:gd name="T21" fmla="*/ 199 h 199"/>
                  <a:gd name="T22" fmla="*/ 13 w 199"/>
                  <a:gd name="T23" fmla="*/ 199 h 199"/>
                  <a:gd name="T24" fmla="*/ 52 w 199"/>
                  <a:gd name="T25" fmla="*/ 159 h 199"/>
                  <a:gd name="T26" fmla="*/ 62 w 199"/>
                  <a:gd name="T27" fmla="*/ 161 h 199"/>
                  <a:gd name="T28" fmla="*/ 87 w 199"/>
                  <a:gd name="T29" fmla="*/ 137 h 199"/>
                  <a:gd name="T30" fmla="*/ 62 w 199"/>
                  <a:gd name="T31" fmla="*/ 112 h 199"/>
                  <a:gd name="T32" fmla="*/ 37 w 199"/>
                  <a:gd name="T33" fmla="*/ 137 h 199"/>
                  <a:gd name="T34" fmla="*/ 40 w 199"/>
                  <a:gd name="T35" fmla="*/ 147 h 199"/>
                  <a:gd name="T36" fmla="*/ 0 w 199"/>
                  <a:gd name="T37" fmla="*/ 186 h 199"/>
                  <a:gd name="T38" fmla="*/ 0 w 199"/>
                  <a:gd name="T39" fmla="*/ 174 h 199"/>
                  <a:gd name="T40" fmla="*/ 50 w 199"/>
                  <a:gd name="T41" fmla="*/ 75 h 199"/>
                  <a:gd name="T42" fmla="*/ 100 w 199"/>
                  <a:gd name="T43" fmla="*/ 62 h 199"/>
                  <a:gd name="T44" fmla="*/ 100 w 199"/>
                  <a:gd name="T45" fmla="*/ 50 h 199"/>
                  <a:gd name="T46" fmla="*/ 100 w 199"/>
                  <a:gd name="T47" fmla="*/ 38 h 199"/>
                  <a:gd name="T48" fmla="*/ 100 w 199"/>
                  <a:gd name="T49" fmla="*/ 37 h 199"/>
                  <a:gd name="T50" fmla="*/ 106 w 199"/>
                  <a:gd name="T51" fmla="*/ 31 h 199"/>
                  <a:gd name="T52" fmla="*/ 167 w 199"/>
                  <a:gd name="T53" fmla="*/ 93 h 199"/>
                  <a:gd name="T54" fmla="*/ 162 w 199"/>
                  <a:gd name="T55" fmla="*/ 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9" h="199">
                    <a:moveTo>
                      <a:pt x="180" y="80"/>
                    </a:moveTo>
                    <a:cubicBezTo>
                      <a:pt x="118" y="19"/>
                      <a:pt x="118" y="19"/>
                      <a:pt x="118" y="19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99" y="62"/>
                      <a:pt x="199" y="62"/>
                      <a:pt x="199" y="62"/>
                    </a:cubicBezTo>
                    <a:lnTo>
                      <a:pt x="180" y="80"/>
                    </a:lnTo>
                    <a:close/>
                    <a:moveTo>
                      <a:pt x="162" y="98"/>
                    </a:moveTo>
                    <a:cubicBezTo>
                      <a:pt x="161" y="99"/>
                      <a:pt x="161" y="99"/>
                      <a:pt x="16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25" y="199"/>
                      <a:pt x="25" y="199"/>
                      <a:pt x="25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5" y="161"/>
                      <a:pt x="59" y="161"/>
                      <a:pt x="62" y="161"/>
                    </a:cubicBezTo>
                    <a:cubicBezTo>
                      <a:pt x="76" y="161"/>
                      <a:pt x="87" y="150"/>
                      <a:pt x="87" y="137"/>
                    </a:cubicBezTo>
                    <a:cubicBezTo>
                      <a:pt x="87" y="123"/>
                      <a:pt x="76" y="112"/>
                      <a:pt x="62" y="112"/>
                    </a:cubicBezTo>
                    <a:cubicBezTo>
                      <a:pt x="49" y="112"/>
                      <a:pt x="37" y="123"/>
                      <a:pt x="37" y="137"/>
                    </a:cubicBezTo>
                    <a:cubicBezTo>
                      <a:pt x="37" y="140"/>
                      <a:pt x="38" y="144"/>
                      <a:pt x="40" y="14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67" y="93"/>
                      <a:pt x="167" y="93"/>
                      <a:pt x="167" y="93"/>
                    </a:cubicBezTo>
                    <a:lnTo>
                      <a:pt x="162" y="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8039835" y="4098489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95%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33691" y="4787725"/>
            <a:ext cx="4248472" cy="657499"/>
            <a:chOff x="7033691" y="4643709"/>
            <a:chExt cx="4248472" cy="657499"/>
          </a:xfrm>
        </p:grpSpPr>
        <p:sp>
          <p:nvSpPr>
            <p:cNvPr id="31" name="圆角矩形 30"/>
            <p:cNvSpPr/>
            <p:nvPr/>
          </p:nvSpPr>
          <p:spPr>
            <a:xfrm>
              <a:off x="7335865" y="4732040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7321723" y="4732040"/>
              <a:ext cx="3600400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7"/>
            <p:cNvSpPr>
              <a:spLocks noChangeArrowheads="1"/>
            </p:cNvSpPr>
            <p:nvPr/>
          </p:nvSpPr>
          <p:spPr bwMode="auto">
            <a:xfrm>
              <a:off x="8039835" y="4818569"/>
              <a:ext cx="202771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950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万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033691" y="4643709"/>
              <a:ext cx="657499" cy="657499"/>
              <a:chOff x="6961683" y="4715717"/>
              <a:chExt cx="657499" cy="657499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961683" y="471571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99"/>
              <p:cNvSpPr>
                <a:spLocks noEditPoints="1"/>
              </p:cNvSpPr>
              <p:nvPr/>
            </p:nvSpPr>
            <p:spPr bwMode="auto">
              <a:xfrm>
                <a:off x="7173694" y="4904711"/>
                <a:ext cx="246063" cy="28892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913011" y="1700808"/>
            <a:ext cx="2880320" cy="657499"/>
            <a:chOff x="913011" y="1556792"/>
            <a:chExt cx="2880320" cy="657499"/>
          </a:xfrm>
        </p:grpSpPr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2018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工作情况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215185" y="1652019"/>
              <a:ext cx="2578146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43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4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913011" y="2502323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13011" y="4077072"/>
            <a:ext cx="4248472" cy="657499"/>
            <a:chOff x="913011" y="3933056"/>
            <a:chExt cx="4248472" cy="657499"/>
          </a:xfrm>
        </p:grpSpPr>
        <p:sp>
          <p:nvSpPr>
            <p:cNvPr id="47" name="圆角矩形 46"/>
            <p:cNvSpPr/>
            <p:nvPr/>
          </p:nvSpPr>
          <p:spPr>
            <a:xfrm>
              <a:off x="1215185" y="4021387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201043" y="4021387"/>
              <a:ext cx="3456384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913011" y="3933056"/>
              <a:ext cx="657499" cy="657499"/>
              <a:chOff x="6961683" y="3995637"/>
              <a:chExt cx="657499" cy="65749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6961683" y="399563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34"/>
              <p:cNvSpPr>
                <a:spLocks noEditPoints="1"/>
              </p:cNvSpPr>
              <p:nvPr/>
            </p:nvSpPr>
            <p:spPr bwMode="auto">
              <a:xfrm>
                <a:off x="7122056" y="4164494"/>
                <a:ext cx="336751" cy="338622"/>
              </a:xfrm>
              <a:custGeom>
                <a:avLst/>
                <a:gdLst>
                  <a:gd name="T0" fmla="*/ 180 w 199"/>
                  <a:gd name="T1" fmla="*/ 80 h 199"/>
                  <a:gd name="T2" fmla="*/ 118 w 199"/>
                  <a:gd name="T3" fmla="*/ 19 h 199"/>
                  <a:gd name="T4" fmla="*/ 137 w 199"/>
                  <a:gd name="T5" fmla="*/ 0 h 199"/>
                  <a:gd name="T6" fmla="*/ 199 w 199"/>
                  <a:gd name="T7" fmla="*/ 62 h 199"/>
                  <a:gd name="T8" fmla="*/ 180 w 199"/>
                  <a:gd name="T9" fmla="*/ 80 h 199"/>
                  <a:gd name="T10" fmla="*/ 162 w 199"/>
                  <a:gd name="T11" fmla="*/ 98 h 199"/>
                  <a:gd name="T12" fmla="*/ 160 w 199"/>
                  <a:gd name="T13" fmla="*/ 99 h 199"/>
                  <a:gd name="T14" fmla="*/ 149 w 199"/>
                  <a:gd name="T15" fmla="*/ 99 h 199"/>
                  <a:gd name="T16" fmla="*/ 137 w 199"/>
                  <a:gd name="T17" fmla="*/ 99 h 199"/>
                  <a:gd name="T18" fmla="*/ 124 w 199"/>
                  <a:gd name="T19" fmla="*/ 149 h 199"/>
                  <a:gd name="T20" fmla="*/ 25 w 199"/>
                  <a:gd name="T21" fmla="*/ 199 h 199"/>
                  <a:gd name="T22" fmla="*/ 13 w 199"/>
                  <a:gd name="T23" fmla="*/ 199 h 199"/>
                  <a:gd name="T24" fmla="*/ 52 w 199"/>
                  <a:gd name="T25" fmla="*/ 159 h 199"/>
                  <a:gd name="T26" fmla="*/ 62 w 199"/>
                  <a:gd name="T27" fmla="*/ 161 h 199"/>
                  <a:gd name="T28" fmla="*/ 87 w 199"/>
                  <a:gd name="T29" fmla="*/ 137 h 199"/>
                  <a:gd name="T30" fmla="*/ 62 w 199"/>
                  <a:gd name="T31" fmla="*/ 112 h 199"/>
                  <a:gd name="T32" fmla="*/ 37 w 199"/>
                  <a:gd name="T33" fmla="*/ 137 h 199"/>
                  <a:gd name="T34" fmla="*/ 40 w 199"/>
                  <a:gd name="T35" fmla="*/ 147 h 199"/>
                  <a:gd name="T36" fmla="*/ 0 w 199"/>
                  <a:gd name="T37" fmla="*/ 186 h 199"/>
                  <a:gd name="T38" fmla="*/ 0 w 199"/>
                  <a:gd name="T39" fmla="*/ 174 h 199"/>
                  <a:gd name="T40" fmla="*/ 50 w 199"/>
                  <a:gd name="T41" fmla="*/ 75 h 199"/>
                  <a:gd name="T42" fmla="*/ 100 w 199"/>
                  <a:gd name="T43" fmla="*/ 62 h 199"/>
                  <a:gd name="T44" fmla="*/ 100 w 199"/>
                  <a:gd name="T45" fmla="*/ 50 h 199"/>
                  <a:gd name="T46" fmla="*/ 100 w 199"/>
                  <a:gd name="T47" fmla="*/ 38 h 199"/>
                  <a:gd name="T48" fmla="*/ 100 w 199"/>
                  <a:gd name="T49" fmla="*/ 37 h 199"/>
                  <a:gd name="T50" fmla="*/ 106 w 199"/>
                  <a:gd name="T51" fmla="*/ 31 h 199"/>
                  <a:gd name="T52" fmla="*/ 167 w 199"/>
                  <a:gd name="T53" fmla="*/ 93 h 199"/>
                  <a:gd name="T54" fmla="*/ 162 w 199"/>
                  <a:gd name="T55" fmla="*/ 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9" h="199">
                    <a:moveTo>
                      <a:pt x="180" y="80"/>
                    </a:moveTo>
                    <a:cubicBezTo>
                      <a:pt x="118" y="19"/>
                      <a:pt x="118" y="19"/>
                      <a:pt x="118" y="19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99" y="62"/>
                      <a:pt x="199" y="62"/>
                      <a:pt x="199" y="62"/>
                    </a:cubicBezTo>
                    <a:lnTo>
                      <a:pt x="180" y="80"/>
                    </a:lnTo>
                    <a:close/>
                    <a:moveTo>
                      <a:pt x="162" y="98"/>
                    </a:moveTo>
                    <a:cubicBezTo>
                      <a:pt x="161" y="99"/>
                      <a:pt x="161" y="99"/>
                      <a:pt x="16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25" y="199"/>
                      <a:pt x="25" y="199"/>
                      <a:pt x="25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5" y="161"/>
                      <a:pt x="59" y="161"/>
                      <a:pt x="62" y="161"/>
                    </a:cubicBezTo>
                    <a:cubicBezTo>
                      <a:pt x="76" y="161"/>
                      <a:pt x="87" y="150"/>
                      <a:pt x="87" y="137"/>
                    </a:cubicBezTo>
                    <a:cubicBezTo>
                      <a:pt x="87" y="123"/>
                      <a:pt x="76" y="112"/>
                      <a:pt x="62" y="112"/>
                    </a:cubicBezTo>
                    <a:cubicBezTo>
                      <a:pt x="49" y="112"/>
                      <a:pt x="37" y="123"/>
                      <a:pt x="37" y="137"/>
                    </a:cubicBezTo>
                    <a:cubicBezTo>
                      <a:pt x="37" y="140"/>
                      <a:pt x="38" y="144"/>
                      <a:pt x="40" y="14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67" y="93"/>
                      <a:pt x="167" y="93"/>
                      <a:pt x="167" y="93"/>
                    </a:cubicBezTo>
                    <a:lnTo>
                      <a:pt x="162" y="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0" name="TextBox 7"/>
            <p:cNvSpPr>
              <a:spLocks noChangeArrowheads="1"/>
            </p:cNvSpPr>
            <p:nvPr/>
          </p:nvSpPr>
          <p:spPr bwMode="auto">
            <a:xfrm>
              <a:off x="1919155" y="4107916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85%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13011" y="4797152"/>
            <a:ext cx="4248472" cy="657499"/>
            <a:chOff x="913011" y="4653136"/>
            <a:chExt cx="4248472" cy="657499"/>
          </a:xfrm>
        </p:grpSpPr>
        <p:sp>
          <p:nvSpPr>
            <p:cNvPr id="54" name="圆角矩形 53"/>
            <p:cNvSpPr/>
            <p:nvPr/>
          </p:nvSpPr>
          <p:spPr>
            <a:xfrm>
              <a:off x="1215185" y="4741467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1201043" y="4741467"/>
              <a:ext cx="3096344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TextBox 7"/>
            <p:cNvSpPr>
              <a:spLocks noChangeArrowheads="1"/>
            </p:cNvSpPr>
            <p:nvPr/>
          </p:nvSpPr>
          <p:spPr bwMode="auto">
            <a:xfrm>
              <a:off x="1919155" y="4827996"/>
              <a:ext cx="201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750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万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13011" y="4653136"/>
              <a:ext cx="657499" cy="657499"/>
              <a:chOff x="6961683" y="4715717"/>
              <a:chExt cx="657499" cy="657499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6961683" y="471571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99"/>
              <p:cNvSpPr>
                <a:spLocks noEditPoints="1"/>
              </p:cNvSpPr>
              <p:nvPr/>
            </p:nvSpPr>
            <p:spPr bwMode="auto">
              <a:xfrm>
                <a:off x="7173694" y="4904711"/>
                <a:ext cx="246063" cy="28892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3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66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" grpId="0"/>
      <p:bldP spid="45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箭头连接符 9"/>
          <p:cNvCxnSpPr/>
          <p:nvPr/>
        </p:nvCxnSpPr>
        <p:spPr>
          <a:xfrm>
            <a:off x="-4" y="3323406"/>
            <a:ext cx="12195177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62551" y="3008791"/>
            <a:ext cx="639384" cy="629230"/>
            <a:chOff x="1762551" y="3008791"/>
            <a:chExt cx="639384" cy="629230"/>
          </a:xfrm>
        </p:grpSpPr>
        <p:sp>
          <p:nvSpPr>
            <p:cNvPr id="12" name="Oval 4"/>
            <p:cNvSpPr/>
            <p:nvPr/>
          </p:nvSpPr>
          <p:spPr>
            <a:xfrm>
              <a:off x="1762551" y="3008791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Rectangle 4"/>
            <p:cNvSpPr txBox="1">
              <a:spLocks noChangeArrowheads="1"/>
            </p:cNvSpPr>
            <p:nvPr/>
          </p:nvSpPr>
          <p:spPr bwMode="auto">
            <a:xfrm>
              <a:off x="1762551" y="3158908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85019" y="3789040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338039" y="2996952"/>
            <a:ext cx="639384" cy="629230"/>
            <a:chOff x="3338039" y="2996952"/>
            <a:chExt cx="639384" cy="629230"/>
          </a:xfrm>
        </p:grpSpPr>
        <p:sp>
          <p:nvSpPr>
            <p:cNvPr id="17" name="Oval 4"/>
            <p:cNvSpPr/>
            <p:nvPr/>
          </p:nvSpPr>
          <p:spPr>
            <a:xfrm>
              <a:off x="3338039" y="2996952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Rectangle 4"/>
            <p:cNvSpPr txBox="1">
              <a:spLocks noChangeArrowheads="1"/>
            </p:cNvSpPr>
            <p:nvPr/>
          </p:nvSpPr>
          <p:spPr bwMode="auto">
            <a:xfrm>
              <a:off x="3338039" y="3147069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580605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930903" y="3015794"/>
            <a:ext cx="639384" cy="629230"/>
            <a:chOff x="4930903" y="3015794"/>
            <a:chExt cx="639384" cy="629230"/>
          </a:xfrm>
        </p:grpSpPr>
        <p:sp>
          <p:nvSpPr>
            <p:cNvPr id="22" name="Oval 4"/>
            <p:cNvSpPr/>
            <p:nvPr/>
          </p:nvSpPr>
          <p:spPr>
            <a:xfrm>
              <a:off x="4930903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4"/>
            <p:cNvSpPr txBox="1">
              <a:spLocks noChangeArrowheads="1"/>
            </p:cNvSpPr>
            <p:nvPr/>
          </p:nvSpPr>
          <p:spPr bwMode="auto">
            <a:xfrm>
              <a:off x="4930903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58406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443071" y="3015794"/>
            <a:ext cx="639384" cy="629230"/>
            <a:chOff x="6443071" y="3015794"/>
            <a:chExt cx="639384" cy="629230"/>
          </a:xfrm>
        </p:grpSpPr>
        <p:sp>
          <p:nvSpPr>
            <p:cNvPr id="26" name="Oval 4"/>
            <p:cNvSpPr/>
            <p:nvPr/>
          </p:nvSpPr>
          <p:spPr>
            <a:xfrm>
              <a:off x="6443071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443071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682980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027247" y="3015794"/>
            <a:ext cx="639384" cy="629230"/>
            <a:chOff x="8027247" y="3015794"/>
            <a:chExt cx="639384" cy="629230"/>
          </a:xfrm>
        </p:grpSpPr>
        <p:sp>
          <p:nvSpPr>
            <p:cNvPr id="30" name="Oval 4"/>
            <p:cNvSpPr/>
            <p:nvPr/>
          </p:nvSpPr>
          <p:spPr>
            <a:xfrm>
              <a:off x="8027247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Rectangle 4"/>
            <p:cNvSpPr txBox="1">
              <a:spLocks noChangeArrowheads="1"/>
            </p:cNvSpPr>
            <p:nvPr/>
          </p:nvSpPr>
          <p:spPr bwMode="auto">
            <a:xfrm>
              <a:off x="8027247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05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291558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642262" y="3049380"/>
            <a:ext cx="639384" cy="629230"/>
            <a:chOff x="9642262" y="3049380"/>
            <a:chExt cx="639384" cy="629230"/>
          </a:xfrm>
        </p:grpSpPr>
        <p:sp>
          <p:nvSpPr>
            <p:cNvPr id="34" name="Oval 4"/>
            <p:cNvSpPr/>
            <p:nvPr/>
          </p:nvSpPr>
          <p:spPr>
            <a:xfrm>
              <a:off x="9642262" y="3049380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Rectangle 4"/>
            <p:cNvSpPr txBox="1">
              <a:spLocks noChangeArrowheads="1"/>
            </p:cNvSpPr>
            <p:nvPr/>
          </p:nvSpPr>
          <p:spPr bwMode="auto">
            <a:xfrm>
              <a:off x="9642262" y="3199497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06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882171" y="206084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0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84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4" grpId="0"/>
      <p:bldP spid="28" grpId="0"/>
      <p:bldP spid="32" grpId="0"/>
      <p:bldP spid="36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12"/>
          <p:cNvSpPr/>
          <p:nvPr/>
        </p:nvSpPr>
        <p:spPr>
          <a:xfrm>
            <a:off x="1696118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8" name="Oval 13"/>
          <p:cNvSpPr/>
          <p:nvPr/>
        </p:nvSpPr>
        <p:spPr>
          <a:xfrm>
            <a:off x="1894555" y="1611213"/>
            <a:ext cx="1176338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80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9" name="Arc 14"/>
          <p:cNvSpPr/>
          <p:nvPr/>
        </p:nvSpPr>
        <p:spPr>
          <a:xfrm>
            <a:off x="1696118" y="1412776"/>
            <a:ext cx="1573212" cy="1573212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0" name="Oval 18"/>
          <p:cNvSpPr/>
          <p:nvPr/>
        </p:nvSpPr>
        <p:spPr>
          <a:xfrm>
            <a:off x="4079427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1" name="Oval 19"/>
          <p:cNvSpPr/>
          <p:nvPr/>
        </p:nvSpPr>
        <p:spPr>
          <a:xfrm>
            <a:off x="4277864" y="1611213"/>
            <a:ext cx="1176338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50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2" name="Arc 20"/>
          <p:cNvSpPr/>
          <p:nvPr/>
        </p:nvSpPr>
        <p:spPr>
          <a:xfrm>
            <a:off x="4079427" y="1412776"/>
            <a:ext cx="1573212" cy="1573212"/>
          </a:xfrm>
          <a:prstGeom prst="arc">
            <a:avLst>
              <a:gd name="adj1" fmla="val 16018236"/>
              <a:gd name="adj2" fmla="val 5788795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Oval 22"/>
          <p:cNvSpPr/>
          <p:nvPr/>
        </p:nvSpPr>
        <p:spPr>
          <a:xfrm>
            <a:off x="6455690" y="1412776"/>
            <a:ext cx="1573213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4" name="Oval 23"/>
          <p:cNvSpPr/>
          <p:nvPr/>
        </p:nvSpPr>
        <p:spPr>
          <a:xfrm>
            <a:off x="6654128" y="1611213"/>
            <a:ext cx="1176337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45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5" name="Arc 24"/>
          <p:cNvSpPr/>
          <p:nvPr/>
        </p:nvSpPr>
        <p:spPr>
          <a:xfrm>
            <a:off x="6455690" y="1412776"/>
            <a:ext cx="1573213" cy="1573212"/>
          </a:xfrm>
          <a:prstGeom prst="arc">
            <a:avLst>
              <a:gd name="adj1" fmla="val 16018236"/>
              <a:gd name="adj2" fmla="val 3132458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6" name="Oval 26"/>
          <p:cNvSpPr/>
          <p:nvPr/>
        </p:nvSpPr>
        <p:spPr>
          <a:xfrm>
            <a:off x="8801421" y="1412776"/>
            <a:ext cx="1573213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7" name="Oval 27"/>
          <p:cNvSpPr/>
          <p:nvPr/>
        </p:nvSpPr>
        <p:spPr>
          <a:xfrm>
            <a:off x="8999859" y="1611213"/>
            <a:ext cx="1176337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90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8" name="Arc 28"/>
          <p:cNvSpPr/>
          <p:nvPr/>
        </p:nvSpPr>
        <p:spPr>
          <a:xfrm>
            <a:off x="8801421" y="1412776"/>
            <a:ext cx="1573213" cy="1573212"/>
          </a:xfrm>
          <a:prstGeom prst="arc">
            <a:avLst>
              <a:gd name="adj1" fmla="val 16018236"/>
              <a:gd name="adj2" fmla="val 13285852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45059" y="3207847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0" name="矩形 39"/>
          <p:cNvSpPr/>
          <p:nvPr/>
        </p:nvSpPr>
        <p:spPr>
          <a:xfrm>
            <a:off x="3794005" y="320020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1" name="矩形 40"/>
          <p:cNvSpPr/>
          <p:nvPr/>
        </p:nvSpPr>
        <p:spPr>
          <a:xfrm>
            <a:off x="6170269" y="320020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第三季度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2" name="矩形 41"/>
          <p:cNvSpPr/>
          <p:nvPr/>
        </p:nvSpPr>
        <p:spPr>
          <a:xfrm>
            <a:off x="8546533" y="320020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第四季度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3" name="Freeform 12"/>
          <p:cNvSpPr>
            <a:spLocks/>
          </p:cNvSpPr>
          <p:nvPr/>
        </p:nvSpPr>
        <p:spPr bwMode="auto">
          <a:xfrm>
            <a:off x="1464493" y="4273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Freeform 12"/>
          <p:cNvSpPr>
            <a:spLocks/>
          </p:cNvSpPr>
          <p:nvPr/>
        </p:nvSpPr>
        <p:spPr bwMode="auto">
          <a:xfrm flipH="1" flipV="1">
            <a:off x="10058027" y="5190257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24533" y="4588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49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5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97" dur="500" spd="-9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101" dur="500" spd="-99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 animBg="1"/>
      <p:bldP spid="43" grpId="1" animBg="1"/>
      <p:bldP spid="44" grpId="0" animBg="1"/>
      <p:bldP spid="44" grpId="1" animBg="1"/>
      <p:bldP spid="45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84"/>
          <p:cNvGrpSpPr>
            <a:grpSpLocks/>
          </p:cNvGrpSpPr>
          <p:nvPr/>
        </p:nvGrpSpPr>
        <p:grpSpPr bwMode="auto">
          <a:xfrm>
            <a:off x="1476934" y="1844824"/>
            <a:ext cx="4649788" cy="3625969"/>
            <a:chOff x="0" y="0"/>
            <a:chExt cx="5407191" cy="4756567"/>
          </a:xfrm>
          <a:solidFill>
            <a:schemeClr val="bg1">
              <a:lumMod val="65000"/>
              <a:alpha val="41176"/>
            </a:schemeClr>
          </a:solidFill>
          <a:effectLst/>
        </p:grpSpPr>
        <p:sp>
          <p:nvSpPr>
            <p:cNvPr id="11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3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4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5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7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9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0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2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4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45" name="Freeform 78"/>
          <p:cNvSpPr>
            <a:spLocks noEditPoints="1"/>
          </p:cNvSpPr>
          <p:nvPr/>
        </p:nvSpPr>
        <p:spPr bwMode="auto">
          <a:xfrm>
            <a:off x="5065359" y="2298657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8"/>
          <p:cNvSpPr>
            <a:spLocks noEditPoints="1"/>
          </p:cNvSpPr>
          <p:nvPr/>
        </p:nvSpPr>
        <p:spPr bwMode="auto">
          <a:xfrm>
            <a:off x="3985869" y="3127874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8"/>
          <p:cNvSpPr>
            <a:spLocks noEditPoints="1"/>
          </p:cNvSpPr>
          <p:nvPr/>
        </p:nvSpPr>
        <p:spPr bwMode="auto">
          <a:xfrm>
            <a:off x="3245292" y="4057457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601643" y="2206661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9" name="标题 4"/>
          <p:cNvSpPr txBox="1">
            <a:spLocks/>
          </p:cNvSpPr>
          <p:nvPr/>
        </p:nvSpPr>
        <p:spPr>
          <a:xfrm>
            <a:off x="6630772" y="2301234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</a:p>
        </p:txBody>
      </p:sp>
      <p:sp>
        <p:nvSpPr>
          <p:cNvPr id="50" name="矩形 49"/>
          <p:cNvSpPr/>
          <p:nvPr/>
        </p:nvSpPr>
        <p:spPr>
          <a:xfrm>
            <a:off x="7365290" y="1988840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364603" y="2362089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918803" y="3384262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3" name="标题 4"/>
          <p:cNvSpPr txBox="1">
            <a:spLocks/>
          </p:cNvSpPr>
          <p:nvPr/>
        </p:nvSpPr>
        <p:spPr>
          <a:xfrm>
            <a:off x="6947932" y="347883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</a:t>
            </a:r>
            <a:r>
              <a:rPr lang="zh-CN" altLang="en-US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２</a:t>
            </a:r>
            <a:endParaRPr lang="en-US" altLang="zh-CN" sz="16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682450" y="3166441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7681763" y="353969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558763" y="4608398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7" name="标题 4"/>
          <p:cNvSpPr txBox="1">
            <a:spLocks/>
          </p:cNvSpPr>
          <p:nvPr/>
        </p:nvSpPr>
        <p:spPr>
          <a:xfrm>
            <a:off x="6587892" y="4702971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</a:t>
            </a:r>
            <a:r>
              <a:rPr lang="zh-CN" altLang="en-US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３</a:t>
            </a:r>
            <a:endParaRPr lang="en-US" altLang="zh-CN" sz="16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322410" y="439057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7321723" y="476382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3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16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 animBg="1"/>
      <p:bldP spid="53" grpId="0"/>
      <p:bldP spid="54" grpId="0"/>
      <p:bldP spid="55" grpId="0"/>
      <p:bldP spid="56" grpId="0" animBg="1"/>
      <p:bldP spid="57" grpId="0"/>
      <p:bldP spid="58" grpId="0"/>
      <p:bldP spid="59" grpId="0"/>
      <p:bldP spid="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274" y="1547545"/>
            <a:ext cx="2232031" cy="297604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489" y="1547545"/>
            <a:ext cx="2232031" cy="297604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704" y="1547545"/>
            <a:ext cx="2232031" cy="29760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059" y="1547545"/>
            <a:ext cx="2232031" cy="297604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44049" y="4454890"/>
            <a:ext cx="2245895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7680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376133" y="5176071"/>
            <a:ext cx="224589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80128" y="4454890"/>
            <a:ext cx="2219178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27042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3785495" y="5176071"/>
            <a:ext cx="224589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89488" y="4454890"/>
            <a:ext cx="2219180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236404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194857" y="5176071"/>
            <a:ext cx="224589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11703" y="4454890"/>
            <a:ext cx="2238412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645767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8604220" y="5176071"/>
            <a:ext cx="224589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43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5" grpId="0" animBg="1"/>
      <p:bldP spid="17" grpId="0"/>
      <p:bldP spid="19" grpId="0"/>
      <p:bldP spid="21" grpId="0" animBg="1"/>
      <p:bldP spid="22" grpId="0"/>
      <p:bldP spid="23" grpId="0"/>
      <p:bldP spid="25" grpId="0" animBg="1"/>
      <p:bldP spid="26" grpId="0"/>
      <p:bldP spid="27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Chart 6"/>
          <p:cNvGraphicFramePr/>
          <p:nvPr>
            <p:extLst>
              <p:ext uri="{D42A27DB-BD31-4B8C-83A1-F6EECF244321}">
                <p14:modId xmlns:p14="http://schemas.microsoft.com/office/powerpoint/2010/main" val="1612136524"/>
              </p:ext>
            </p:extLst>
          </p:nvPr>
        </p:nvGraphicFramePr>
        <p:xfrm>
          <a:off x="1109544" y="831490"/>
          <a:ext cx="10118962" cy="2900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" name="Rektangel 76"/>
          <p:cNvSpPr>
            <a:spLocks noChangeArrowheads="1"/>
          </p:cNvSpPr>
          <p:nvPr/>
        </p:nvSpPr>
        <p:spPr bwMode="auto">
          <a:xfrm>
            <a:off x="5005522" y="3728065"/>
            <a:ext cx="1295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altLang="zh-CN" sz="44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62" name="Oval 175"/>
          <p:cNvSpPr>
            <a:spLocks noChangeArrowheads="1"/>
          </p:cNvSpPr>
          <p:nvPr/>
        </p:nvSpPr>
        <p:spPr bwMode="auto">
          <a:xfrm>
            <a:off x="4801443" y="3788145"/>
            <a:ext cx="204079" cy="204079"/>
          </a:xfrm>
          <a:prstGeom prst="ellipse">
            <a:avLst/>
          </a:prstGeom>
          <a:solidFill>
            <a:srgbClr val="0070C0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600">
              <a:solidFill>
                <a:srgbClr val="404040"/>
              </a:solidFill>
              <a:latin typeface="+mn-lt"/>
            </a:endParaRPr>
          </a:p>
        </p:txBody>
      </p:sp>
      <p:sp>
        <p:nvSpPr>
          <p:cNvPr id="63" name="Rektangel 76"/>
          <p:cNvSpPr>
            <a:spLocks noChangeArrowheads="1"/>
          </p:cNvSpPr>
          <p:nvPr/>
        </p:nvSpPr>
        <p:spPr bwMode="auto">
          <a:xfrm>
            <a:off x="6333802" y="3728065"/>
            <a:ext cx="1295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altLang="zh-CN" sz="4400" b="1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64" name="Oval 175"/>
          <p:cNvSpPr>
            <a:spLocks noChangeArrowheads="1"/>
          </p:cNvSpPr>
          <p:nvPr/>
        </p:nvSpPr>
        <p:spPr bwMode="auto">
          <a:xfrm>
            <a:off x="6156876" y="3788145"/>
            <a:ext cx="196586" cy="196586"/>
          </a:xfrm>
          <a:prstGeom prst="ellipse">
            <a:avLst/>
          </a:prstGeom>
          <a:solidFill>
            <a:schemeClr val="bg1">
              <a:lumMod val="65000"/>
              <a:alpha val="67059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600">
              <a:solidFill>
                <a:srgbClr val="404040"/>
              </a:solidFill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993131" y="5016078"/>
            <a:ext cx="817290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82360" y="4581128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25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0" grpId="0">
        <p:bldAsOne/>
      </p:bldGraphic>
      <p:bldP spid="61" grpId="0"/>
      <p:bldP spid="62" grpId="0" animBg="1"/>
      <p:bldP spid="63" grpId="0"/>
      <p:bldP spid="64" grpId="0" animBg="1"/>
      <p:bldP spid="65" grpId="0"/>
      <p:bldP spid="66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5089475" y="4509120"/>
            <a:ext cx="1944216" cy="2376264"/>
            <a:chOff x="4945459" y="4509120"/>
            <a:chExt cx="1944216" cy="2376264"/>
          </a:xfrm>
        </p:grpSpPr>
        <p:sp>
          <p:nvSpPr>
            <p:cNvPr id="3" name="椭圆 2"/>
            <p:cNvSpPr/>
            <p:nvPr/>
          </p:nvSpPr>
          <p:spPr>
            <a:xfrm>
              <a:off x="4945459" y="4509120"/>
              <a:ext cx="1944216" cy="1944216"/>
            </a:xfrm>
            <a:prstGeom prst="ellipse">
              <a:avLst/>
            </a:prstGeom>
            <a:solidFill>
              <a:srgbClr val="0070C0"/>
            </a:solidFill>
            <a:ln w="165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737547" y="6381328"/>
              <a:ext cx="360040" cy="5040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9"/>
          <p:cNvSpPr txBox="1"/>
          <p:nvPr/>
        </p:nvSpPr>
        <p:spPr>
          <a:xfrm>
            <a:off x="5161483" y="5085184"/>
            <a:ext cx="180020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153371" y="5481228"/>
            <a:ext cx="720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4657427" y="4149080"/>
            <a:ext cx="504056" cy="50405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061583" y="3501008"/>
            <a:ext cx="0" cy="6480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249715" y="5481228"/>
            <a:ext cx="720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6961683" y="4221088"/>
            <a:ext cx="576064" cy="4320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2785219" y="4869160"/>
            <a:ext cx="1116124" cy="1116124"/>
            <a:chOff x="2785219" y="4889096"/>
            <a:chExt cx="1116124" cy="1116124"/>
          </a:xfrm>
        </p:grpSpPr>
        <p:sp>
          <p:nvSpPr>
            <p:cNvPr id="75" name="椭圆 74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77307" y="2942946"/>
            <a:ext cx="1116124" cy="1116124"/>
            <a:chOff x="2785219" y="4889096"/>
            <a:chExt cx="1116124" cy="1116124"/>
          </a:xfrm>
        </p:grpSpPr>
        <p:sp>
          <p:nvSpPr>
            <p:cNvPr id="79" name="椭圆 78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293831" y="4869160"/>
            <a:ext cx="1116124" cy="1116124"/>
            <a:chOff x="2785219" y="4889096"/>
            <a:chExt cx="1116124" cy="1116124"/>
          </a:xfrm>
        </p:grpSpPr>
        <p:sp>
          <p:nvSpPr>
            <p:cNvPr id="82" name="椭圆 81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537747" y="2942946"/>
            <a:ext cx="1116124" cy="1116124"/>
            <a:chOff x="2785219" y="4889096"/>
            <a:chExt cx="1116124" cy="1116124"/>
          </a:xfrm>
        </p:grpSpPr>
        <p:sp>
          <p:nvSpPr>
            <p:cNvPr id="85" name="椭圆 84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521523" y="2132856"/>
            <a:ext cx="1116124" cy="1116124"/>
            <a:chOff x="2785219" y="4889096"/>
            <a:chExt cx="1116124" cy="1116124"/>
          </a:xfrm>
        </p:grpSpPr>
        <p:sp>
          <p:nvSpPr>
            <p:cNvPr id="88" name="椭圆 87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0" name="TextBox 13"/>
          <p:cNvSpPr txBox="1"/>
          <p:nvPr/>
        </p:nvSpPr>
        <p:spPr>
          <a:xfrm flipH="1">
            <a:off x="1134916" y="1052736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91" name="TextBox 14"/>
          <p:cNvSpPr txBox="1"/>
          <p:nvPr/>
        </p:nvSpPr>
        <p:spPr>
          <a:xfrm>
            <a:off x="1134916" y="1417386"/>
            <a:ext cx="395455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98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7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90" grpId="0"/>
      <p:bldP spid="91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箭头连接符 9"/>
          <p:cNvCxnSpPr/>
          <p:nvPr/>
        </p:nvCxnSpPr>
        <p:spPr>
          <a:xfrm>
            <a:off x="-4" y="3323406"/>
            <a:ext cx="12195177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62551" y="3008791"/>
            <a:ext cx="639384" cy="629230"/>
            <a:chOff x="1762551" y="3008791"/>
            <a:chExt cx="639384" cy="629230"/>
          </a:xfrm>
        </p:grpSpPr>
        <p:sp>
          <p:nvSpPr>
            <p:cNvPr id="12" name="Oval 4"/>
            <p:cNvSpPr/>
            <p:nvPr/>
          </p:nvSpPr>
          <p:spPr>
            <a:xfrm>
              <a:off x="1762551" y="3008791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Rectangle 4"/>
            <p:cNvSpPr txBox="1">
              <a:spLocks noChangeArrowheads="1"/>
            </p:cNvSpPr>
            <p:nvPr/>
          </p:nvSpPr>
          <p:spPr bwMode="auto">
            <a:xfrm>
              <a:off x="1762551" y="3158908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07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85019" y="3789040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338039" y="2996952"/>
            <a:ext cx="639384" cy="629230"/>
            <a:chOff x="3338039" y="2996952"/>
            <a:chExt cx="639384" cy="629230"/>
          </a:xfrm>
        </p:grpSpPr>
        <p:sp>
          <p:nvSpPr>
            <p:cNvPr id="17" name="Oval 4"/>
            <p:cNvSpPr/>
            <p:nvPr/>
          </p:nvSpPr>
          <p:spPr>
            <a:xfrm>
              <a:off x="3338039" y="2996952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Rectangle 4"/>
            <p:cNvSpPr txBox="1">
              <a:spLocks noChangeArrowheads="1"/>
            </p:cNvSpPr>
            <p:nvPr/>
          </p:nvSpPr>
          <p:spPr bwMode="auto">
            <a:xfrm>
              <a:off x="3338039" y="3147069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08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532999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930903" y="3015794"/>
            <a:ext cx="639384" cy="629230"/>
            <a:chOff x="4930903" y="3015794"/>
            <a:chExt cx="639384" cy="629230"/>
          </a:xfrm>
        </p:grpSpPr>
        <p:sp>
          <p:nvSpPr>
            <p:cNvPr id="22" name="Oval 4"/>
            <p:cNvSpPr/>
            <p:nvPr/>
          </p:nvSpPr>
          <p:spPr>
            <a:xfrm>
              <a:off x="4930903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4"/>
            <p:cNvSpPr txBox="1">
              <a:spLocks noChangeArrowheads="1"/>
            </p:cNvSpPr>
            <p:nvPr/>
          </p:nvSpPr>
          <p:spPr bwMode="auto">
            <a:xfrm>
              <a:off x="4930903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09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58406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443071" y="3015794"/>
            <a:ext cx="639384" cy="629230"/>
            <a:chOff x="6443071" y="3015794"/>
            <a:chExt cx="639384" cy="629230"/>
          </a:xfrm>
        </p:grpSpPr>
        <p:sp>
          <p:nvSpPr>
            <p:cNvPr id="26" name="Oval 4"/>
            <p:cNvSpPr/>
            <p:nvPr/>
          </p:nvSpPr>
          <p:spPr>
            <a:xfrm>
              <a:off x="6443071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443071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10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635374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027247" y="3015794"/>
            <a:ext cx="639384" cy="629230"/>
            <a:chOff x="8027247" y="3015794"/>
            <a:chExt cx="639384" cy="629230"/>
          </a:xfrm>
        </p:grpSpPr>
        <p:sp>
          <p:nvSpPr>
            <p:cNvPr id="30" name="Oval 4"/>
            <p:cNvSpPr/>
            <p:nvPr/>
          </p:nvSpPr>
          <p:spPr>
            <a:xfrm>
              <a:off x="8027247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Rectangle 4"/>
            <p:cNvSpPr txBox="1">
              <a:spLocks noChangeArrowheads="1"/>
            </p:cNvSpPr>
            <p:nvPr/>
          </p:nvSpPr>
          <p:spPr bwMode="auto">
            <a:xfrm>
              <a:off x="8027247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11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291558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642262" y="3049380"/>
            <a:ext cx="639384" cy="629230"/>
            <a:chOff x="9642262" y="3049380"/>
            <a:chExt cx="639384" cy="629230"/>
          </a:xfrm>
        </p:grpSpPr>
        <p:sp>
          <p:nvSpPr>
            <p:cNvPr id="34" name="Oval 4"/>
            <p:cNvSpPr/>
            <p:nvPr/>
          </p:nvSpPr>
          <p:spPr>
            <a:xfrm>
              <a:off x="9642262" y="3049380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Rectangle 4"/>
            <p:cNvSpPr txBox="1">
              <a:spLocks noChangeArrowheads="1"/>
            </p:cNvSpPr>
            <p:nvPr/>
          </p:nvSpPr>
          <p:spPr bwMode="auto">
            <a:xfrm>
              <a:off x="9642262" y="3199497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12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834565" y="206084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0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6590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4" grpId="0"/>
      <p:bldP spid="28" grpId="0"/>
      <p:bldP spid="32" grpId="0"/>
      <p:bldP spid="36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1549106"/>
            <a:ext cx="10967459" cy="2332788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5769" y="2013698"/>
            <a:ext cx="1210570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345059" y="2445746"/>
            <a:ext cx="4359786" cy="121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</a:p>
        </p:txBody>
      </p: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2281163" y="4452585"/>
            <a:ext cx="1728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19241" y="4372951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1417067" y="5079239"/>
            <a:ext cx="2592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17067" y="4277724"/>
            <a:ext cx="657499" cy="657499"/>
            <a:chOff x="1417067" y="4277724"/>
            <a:chExt cx="657499" cy="657499"/>
          </a:xfrm>
        </p:grpSpPr>
        <p:grpSp>
          <p:nvGrpSpPr>
            <p:cNvPr id="20" name="组合 19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24" name="TextBox 7"/>
          <p:cNvSpPr>
            <a:spLocks noChangeArrowheads="1"/>
          </p:cNvSpPr>
          <p:nvPr/>
        </p:nvSpPr>
        <p:spPr bwMode="auto">
          <a:xfrm>
            <a:off x="5521523" y="4467957"/>
            <a:ext cx="1728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959601" y="4388323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4657427" y="5094611"/>
            <a:ext cx="2592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657427" y="4293096"/>
            <a:ext cx="657499" cy="657499"/>
            <a:chOff x="1417067" y="4277724"/>
            <a:chExt cx="657499" cy="657499"/>
          </a:xfrm>
        </p:grpSpPr>
        <p:grpSp>
          <p:nvGrpSpPr>
            <p:cNvPr id="28" name="组合 27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0" name="椭圆 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32" name="TextBox 7"/>
          <p:cNvSpPr>
            <a:spLocks noChangeArrowheads="1"/>
          </p:cNvSpPr>
          <p:nvPr/>
        </p:nvSpPr>
        <p:spPr bwMode="auto">
          <a:xfrm>
            <a:off x="8761883" y="4467957"/>
            <a:ext cx="1728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8199961" y="4388323"/>
            <a:ext cx="228575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7897787" y="5094611"/>
            <a:ext cx="2592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97787" y="4293096"/>
            <a:ext cx="657499" cy="657499"/>
            <a:chOff x="1417067" y="4277724"/>
            <a:chExt cx="657499" cy="657499"/>
          </a:xfrm>
        </p:grpSpPr>
        <p:grpSp>
          <p:nvGrpSpPr>
            <p:cNvPr id="36" name="组合 35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8" name="椭圆 3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0"/>
          <a:stretch/>
        </p:blipFill>
        <p:spPr>
          <a:xfrm>
            <a:off x="6025579" y="1182711"/>
            <a:ext cx="4983465" cy="269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9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 animBg="1"/>
      <p:bldP spid="17" grpId="0"/>
      <p:bldP spid="24" grpId="0"/>
      <p:bldP spid="25" grpId="0" animBg="1"/>
      <p:bldP spid="26" grpId="0"/>
      <p:bldP spid="32" grpId="0"/>
      <p:bldP spid="33" grpId="0" animBg="1"/>
      <p:bldP spid="34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602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1" name="椭圆 1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54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" name="椭圆 1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39793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9" name="椭圆 1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21" name="Straight Connector 22"/>
          <p:cNvCxnSpPr/>
          <p:nvPr/>
        </p:nvCxnSpPr>
        <p:spPr>
          <a:xfrm rot="16200000" flipH="1">
            <a:off x="2342860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1777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3" name="椭圆 2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25" name="Straight Connector 21"/>
          <p:cNvCxnSpPr/>
          <p:nvPr/>
        </p:nvCxnSpPr>
        <p:spPr>
          <a:xfrm rot="5400000">
            <a:off x="9852314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4148089" y="2460287"/>
            <a:ext cx="392388" cy="569273"/>
            <a:chOff x="5690315" y="3674507"/>
            <a:chExt cx="314729" cy="458061"/>
          </a:xfrm>
          <a:solidFill>
            <a:srgbClr val="0070C0"/>
          </a:solidFill>
          <a:effectLst/>
        </p:grpSpPr>
        <p:sp>
          <p:nvSpPr>
            <p:cNvPr id="27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92903" y="2482866"/>
            <a:ext cx="563439" cy="546694"/>
            <a:chOff x="6345238" y="2830513"/>
            <a:chExt cx="908050" cy="881063"/>
          </a:xfrm>
          <a:solidFill>
            <a:srgbClr val="0070C0"/>
          </a:solidFill>
          <a:effectLst/>
        </p:grpSpPr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6464300" y="3198813"/>
              <a:ext cx="369887" cy="50482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6345238" y="2830513"/>
              <a:ext cx="908050" cy="63658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6780213" y="3205163"/>
              <a:ext cx="369887" cy="506413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60801" y="2564904"/>
            <a:ext cx="526133" cy="440310"/>
            <a:chOff x="10593388" y="692150"/>
            <a:chExt cx="1119187" cy="936625"/>
          </a:xfrm>
          <a:solidFill>
            <a:srgbClr val="0070C0"/>
          </a:solidFill>
          <a:effectLst/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KSO_Shape"/>
          <p:cNvSpPr>
            <a:spLocks/>
          </p:cNvSpPr>
          <p:nvPr/>
        </p:nvSpPr>
        <p:spPr bwMode="auto">
          <a:xfrm>
            <a:off x="7601641" y="2564904"/>
            <a:ext cx="520284" cy="43357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8" name="文本框 58"/>
          <p:cNvSpPr txBox="1"/>
          <p:nvPr/>
        </p:nvSpPr>
        <p:spPr>
          <a:xfrm>
            <a:off x="2745253" y="3852337"/>
            <a:ext cx="66556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59"/>
          <p:cNvSpPr txBox="1"/>
          <p:nvPr/>
        </p:nvSpPr>
        <p:spPr>
          <a:xfrm>
            <a:off x="4754316" y="3852337"/>
            <a:ext cx="66556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文本框 60"/>
          <p:cNvSpPr txBox="1"/>
          <p:nvPr/>
        </p:nvSpPr>
        <p:spPr>
          <a:xfrm>
            <a:off x="6763378" y="3852337"/>
            <a:ext cx="66556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61"/>
          <p:cNvSpPr txBox="1"/>
          <p:nvPr/>
        </p:nvSpPr>
        <p:spPr>
          <a:xfrm>
            <a:off x="8772441" y="3852337"/>
            <a:ext cx="66556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7"/>
          <p:cNvSpPr>
            <a:spLocks noChangeArrowheads="1"/>
          </p:cNvSpPr>
          <p:nvPr/>
        </p:nvSpPr>
        <p:spPr bwMode="auto">
          <a:xfrm>
            <a:off x="2446863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2235655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4" name="文本框 49"/>
          <p:cNvSpPr txBox="1"/>
          <p:nvPr/>
        </p:nvSpPr>
        <p:spPr>
          <a:xfrm>
            <a:off x="2137147" y="5013176"/>
            <a:ext cx="1817068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入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4463087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4251879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7" name="文本框 49"/>
          <p:cNvSpPr txBox="1"/>
          <p:nvPr/>
        </p:nvSpPr>
        <p:spPr>
          <a:xfrm>
            <a:off x="4153371" y="5036077"/>
            <a:ext cx="1817068" cy="9052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8" name="TextBox 7"/>
          <p:cNvSpPr>
            <a:spLocks noChangeArrowheads="1"/>
          </p:cNvSpPr>
          <p:nvPr/>
        </p:nvSpPr>
        <p:spPr bwMode="auto">
          <a:xfrm>
            <a:off x="6534451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6323243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224735" y="5048173"/>
            <a:ext cx="1817068" cy="9052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8550675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8339467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3" name="文本框 49"/>
          <p:cNvSpPr txBox="1"/>
          <p:nvPr/>
        </p:nvSpPr>
        <p:spPr>
          <a:xfrm>
            <a:off x="8240959" y="5048173"/>
            <a:ext cx="1817068" cy="9052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38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75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  <p:bldP spid="39" grpId="0"/>
      <p:bldP spid="40" grpId="0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 rot="2700000">
            <a:off x="2108865" y="2134969"/>
            <a:ext cx="2677052" cy="267705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5513685" y="1446820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513685" y="1446820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9"/>
          <p:cNvSpPr txBox="1"/>
          <p:nvPr/>
        </p:nvSpPr>
        <p:spPr>
          <a:xfrm>
            <a:off x="5521523" y="1484784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01    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这里输入您的标题内容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5513685" y="2238908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13685" y="2238908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9"/>
          <p:cNvSpPr txBox="1"/>
          <p:nvPr/>
        </p:nvSpPr>
        <p:spPr>
          <a:xfrm>
            <a:off x="5521523" y="2276872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02    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这里输入您的标题内容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5513685" y="3030996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513685" y="3030996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9"/>
          <p:cNvSpPr txBox="1"/>
          <p:nvPr/>
        </p:nvSpPr>
        <p:spPr>
          <a:xfrm>
            <a:off x="5521523" y="3103004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03    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这里输入您的标题内容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513685" y="3823084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513685" y="3823084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5521523" y="3895092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04    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这里输入您的标题内容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513685" y="4615172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513685" y="4615172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9"/>
          <p:cNvSpPr txBox="1"/>
          <p:nvPr/>
        </p:nvSpPr>
        <p:spPr>
          <a:xfrm>
            <a:off x="5521523" y="4687180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05    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这里输入您的标题内容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031205" y="1124744"/>
            <a:ext cx="4697506" cy="4697506"/>
            <a:chOff x="3672419" y="1075843"/>
            <a:chExt cx="4697506" cy="4697506"/>
          </a:xfrm>
        </p:grpSpPr>
        <p:sp>
          <p:nvSpPr>
            <p:cNvPr id="57" name="矩形 56"/>
            <p:cNvSpPr/>
            <p:nvPr/>
          </p:nvSpPr>
          <p:spPr>
            <a:xfrm rot="2700000">
              <a:off x="3672419" y="1075843"/>
              <a:ext cx="4697506" cy="4697506"/>
            </a:xfrm>
            <a:prstGeom prst="rect">
              <a:avLst/>
            </a:prstGeom>
            <a:solidFill>
              <a:schemeClr val="accent1">
                <a:alpha val="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700000">
              <a:off x="3987595" y="1391016"/>
              <a:ext cx="4067158" cy="406715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7"/>
          <p:cNvSpPr>
            <a:spLocks noChangeArrowheads="1"/>
          </p:cNvSpPr>
          <p:nvPr/>
        </p:nvSpPr>
        <p:spPr bwMode="auto">
          <a:xfrm>
            <a:off x="1035433" y="3030996"/>
            <a:ext cx="1755703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</a:t>
            </a:r>
            <a:endParaRPr lang="en-US" altLang="zh-CN" sz="4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CONTENTS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635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3" grpId="0" animBg="1"/>
      <p:bldP spid="44" grpId="0"/>
      <p:bldP spid="45" grpId="0" animBg="1"/>
      <p:bldP spid="46" grpId="0" animBg="1"/>
      <p:bldP spid="47" grpId="0"/>
      <p:bldP spid="48" grpId="0" animBg="1"/>
      <p:bldP spid="49" grpId="0" animBg="1"/>
      <p:bldP spid="50" grpId="0"/>
      <p:bldP spid="51" grpId="0" animBg="1"/>
      <p:bldP spid="52" grpId="0" animBg="1"/>
      <p:bldP spid="53" grpId="0"/>
      <p:bldP spid="54" grpId="0" animBg="1"/>
      <p:bldP spid="55" grpId="0" animBg="1"/>
      <p:bldP spid="56" grpId="0"/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950396836"/>
              </p:ext>
            </p:extLst>
          </p:nvPr>
        </p:nvGraphicFramePr>
        <p:xfrm>
          <a:off x="5305499" y="1052736"/>
          <a:ext cx="5760640" cy="375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11"/>
          <p:cNvSpPr txBox="1">
            <a:spLocks/>
          </p:cNvSpPr>
          <p:nvPr/>
        </p:nvSpPr>
        <p:spPr>
          <a:xfrm>
            <a:off x="1993131" y="1411959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64%</a:t>
            </a:r>
            <a:endParaRPr lang="zh-CN" altLang="en-US" sz="20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" name="标题 11"/>
          <p:cNvSpPr txBox="1">
            <a:spLocks/>
          </p:cNvSpPr>
          <p:nvPr/>
        </p:nvSpPr>
        <p:spPr>
          <a:xfrm>
            <a:off x="2546693" y="1483967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2546693" y="1128491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1993131" y="2712227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25%</a:t>
            </a:r>
            <a:endParaRPr lang="zh-CN" altLang="en-US" sz="20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标题 11"/>
          <p:cNvSpPr txBox="1">
            <a:spLocks/>
          </p:cNvSpPr>
          <p:nvPr/>
        </p:nvSpPr>
        <p:spPr>
          <a:xfrm>
            <a:off x="2546693" y="2784235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>
            <a:spLocks/>
          </p:cNvSpPr>
          <p:nvPr/>
        </p:nvSpPr>
        <p:spPr>
          <a:xfrm>
            <a:off x="2546693" y="2428759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标题 11"/>
          <p:cNvSpPr txBox="1">
            <a:spLocks/>
          </p:cNvSpPr>
          <p:nvPr/>
        </p:nvSpPr>
        <p:spPr>
          <a:xfrm>
            <a:off x="1993131" y="3928492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11%</a:t>
            </a:r>
            <a:endParaRPr lang="zh-CN" altLang="en-US" sz="20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2546693" y="4000500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2546693" y="36450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57127" y="5232102"/>
            <a:ext cx="817290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46356" y="4797152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54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35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/>
      <p:bldP spid="13" grpId="0"/>
      <p:bldP spid="14" grpId="0"/>
      <p:bldP spid="15" grpId="0"/>
      <p:bldP spid="17" grpId="0"/>
      <p:bldP spid="19" grpId="0"/>
      <p:bldP spid="20" grpId="0"/>
      <p:bldP spid="21" grpId="0"/>
      <p:bldP spid="22" grpId="0"/>
      <p:bldP spid="23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lizzy\PPT-by lizzy\自制PNG\iphone5-b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3229"/>
          <a:stretch/>
        </p:blipFill>
        <p:spPr bwMode="auto">
          <a:xfrm>
            <a:off x="3878788" y="2090999"/>
            <a:ext cx="4768768" cy="479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"/>
          <a:stretch/>
        </p:blipFill>
        <p:spPr>
          <a:xfrm>
            <a:off x="4657427" y="2996951"/>
            <a:ext cx="3044588" cy="388271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34614" y="3409517"/>
            <a:ext cx="1484148" cy="1484148"/>
            <a:chOff x="3427660" y="3452388"/>
            <a:chExt cx="1484148" cy="1484148"/>
          </a:xfrm>
        </p:grpSpPr>
        <p:sp>
          <p:nvSpPr>
            <p:cNvPr id="14" name="椭圆 13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17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327338" y="4005064"/>
            <a:ext cx="1484148" cy="1484148"/>
            <a:chOff x="7270150" y="4604902"/>
            <a:chExt cx="1484148" cy="1484148"/>
          </a:xfrm>
        </p:grpSpPr>
        <p:sp>
          <p:nvSpPr>
            <p:cNvPr id="24" name="椭圆 23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形标注 24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8496746" y="1545515"/>
            <a:ext cx="1107984" cy="369328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8496748" y="1844824"/>
            <a:ext cx="2119039" cy="118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在此录入上述图表的综合描述说明，在此录入上述图表的上述图表的综合描述说明入。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799501" y="1527190"/>
            <a:ext cx="1484148" cy="1484148"/>
            <a:chOff x="7270150" y="1939337"/>
            <a:chExt cx="1484148" cy="1484148"/>
          </a:xfrm>
        </p:grpSpPr>
        <p:sp>
          <p:nvSpPr>
            <p:cNvPr id="29" name="椭圆 28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31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991728" y="4072995"/>
            <a:ext cx="1107984" cy="369328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8991729" y="4372304"/>
            <a:ext cx="2650474" cy="932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在此录入上述图表的综合描述说明，在此录入上述图表的上述图表的综合描述说明入。</a:t>
            </a:r>
          </a:p>
        </p:txBody>
      </p:sp>
      <p:sp>
        <p:nvSpPr>
          <p:cNvPr id="35" name="矩形 34"/>
          <p:cNvSpPr/>
          <p:nvPr/>
        </p:nvSpPr>
        <p:spPr>
          <a:xfrm>
            <a:off x="2265030" y="3401237"/>
            <a:ext cx="1107984" cy="369328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85019" y="3700546"/>
            <a:ext cx="2387995" cy="118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31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3" grpId="0"/>
      <p:bldP spid="34" grpId="0"/>
      <p:bldP spid="35" grpId="0"/>
      <p:bldP spid="36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2934849" y="1982882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034622" y="3135809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081897" y="2677074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65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10253" y="2968776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0" name="TextBox 51"/>
          <p:cNvSpPr txBox="1"/>
          <p:nvPr/>
        </p:nvSpPr>
        <p:spPr>
          <a:xfrm>
            <a:off x="1417067" y="2668806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039924" y="1430419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TextBox 53"/>
          <p:cNvSpPr txBox="1"/>
          <p:nvPr/>
        </p:nvSpPr>
        <p:spPr>
          <a:xfrm>
            <a:off x="1785659" y="4458095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426266" y="5579948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TextBox 55"/>
          <p:cNvSpPr txBox="1"/>
          <p:nvPr/>
        </p:nvSpPr>
        <p:spPr>
          <a:xfrm>
            <a:off x="8041939" y="1971918"/>
            <a:ext cx="1752017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21070" y="2103434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Box 57"/>
          <p:cNvSpPr txBox="1"/>
          <p:nvPr/>
        </p:nvSpPr>
        <p:spPr>
          <a:xfrm>
            <a:off x="9500832" y="4201919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77" name="矩形 76"/>
          <p:cNvSpPr/>
          <p:nvPr/>
        </p:nvSpPr>
        <p:spPr>
          <a:xfrm>
            <a:off x="7548683" y="4947548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8" name="肘形连接符 77"/>
          <p:cNvCxnSpPr/>
          <p:nvPr/>
        </p:nvCxnSpPr>
        <p:spPr>
          <a:xfrm rot="10800000" flipV="1">
            <a:off x="1492040" y="2718498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肘形连接符 78"/>
          <p:cNvCxnSpPr/>
          <p:nvPr/>
        </p:nvCxnSpPr>
        <p:spPr>
          <a:xfrm rot="10800000">
            <a:off x="1887301" y="4394265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肘形连接符 79"/>
          <p:cNvCxnSpPr/>
          <p:nvPr/>
        </p:nvCxnSpPr>
        <p:spPr>
          <a:xfrm rot="10800000" flipV="1">
            <a:off x="8607790" y="4144245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肘形连接符 80"/>
          <p:cNvCxnSpPr/>
          <p:nvPr/>
        </p:nvCxnSpPr>
        <p:spPr>
          <a:xfrm rot="10800000" flipV="1">
            <a:off x="7385666" y="1916293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96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0" dur="8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4" dur="7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1" dur="6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1696299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684118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17900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505719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39501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5327320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161102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148921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994881" y="1412776"/>
            <a:ext cx="1488640" cy="148391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007062" y="2896691"/>
            <a:ext cx="1488640" cy="890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172882" y="1590845"/>
            <a:ext cx="535474" cy="686136"/>
            <a:chOff x="3095876" y="2479873"/>
            <a:chExt cx="366231" cy="470769"/>
          </a:xfrm>
        </p:grpSpPr>
        <p:sp>
          <p:nvSpPr>
            <p:cNvPr id="69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0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1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2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73" name="Freeform 64"/>
          <p:cNvSpPr>
            <a:spLocks noEditPoints="1"/>
          </p:cNvSpPr>
          <p:nvPr/>
        </p:nvSpPr>
        <p:spPr bwMode="auto">
          <a:xfrm flipH="1">
            <a:off x="3893646" y="1629323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853735" y="1600107"/>
            <a:ext cx="460172" cy="667613"/>
            <a:chOff x="5690315" y="3674507"/>
            <a:chExt cx="314729" cy="458061"/>
          </a:xfrm>
        </p:grpSpPr>
        <p:sp>
          <p:nvSpPr>
            <p:cNvPr id="75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6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77" name="Freeform 9"/>
          <p:cNvSpPr>
            <a:spLocks/>
          </p:cNvSpPr>
          <p:nvPr/>
        </p:nvSpPr>
        <p:spPr bwMode="auto">
          <a:xfrm flipH="1">
            <a:off x="7522925" y="1695062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9425307" y="1628593"/>
            <a:ext cx="652151" cy="610641"/>
            <a:chOff x="1784487" y="2486066"/>
            <a:chExt cx="446032" cy="418971"/>
          </a:xfrm>
        </p:grpSpPr>
        <p:sp>
          <p:nvSpPr>
            <p:cNvPr id="79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1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2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3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4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37010" y="2485456"/>
            <a:ext cx="7516800" cy="190800"/>
            <a:chOff x="1918742" y="3212976"/>
            <a:chExt cx="8352927" cy="216024"/>
          </a:xfrm>
        </p:grpSpPr>
        <p:sp>
          <p:nvSpPr>
            <p:cNvPr id="86" name="椭圆 85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等腰三角形 91"/>
          <p:cNvSpPr/>
          <p:nvPr/>
        </p:nvSpPr>
        <p:spPr>
          <a:xfrm flipV="1">
            <a:off x="2337009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3" name="等腰三角形 92"/>
          <p:cNvSpPr/>
          <p:nvPr/>
        </p:nvSpPr>
        <p:spPr>
          <a:xfrm flipV="1">
            <a:off x="4158611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4" name="等腰三角形 93"/>
          <p:cNvSpPr/>
          <p:nvPr/>
        </p:nvSpPr>
        <p:spPr>
          <a:xfrm flipV="1">
            <a:off x="5980212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5" name="等腰三角形 94"/>
          <p:cNvSpPr/>
          <p:nvPr/>
        </p:nvSpPr>
        <p:spPr>
          <a:xfrm flipV="1">
            <a:off x="7801812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6" name="等腰三角形 95"/>
          <p:cNvSpPr/>
          <p:nvPr/>
        </p:nvSpPr>
        <p:spPr>
          <a:xfrm flipV="1">
            <a:off x="9647773" y="3787039"/>
            <a:ext cx="207219" cy="17807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7" name="TextBox 64"/>
          <p:cNvSpPr txBox="1"/>
          <p:nvPr/>
        </p:nvSpPr>
        <p:spPr>
          <a:xfrm>
            <a:off x="2042134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65"/>
          <p:cNvSpPr txBox="1"/>
          <p:nvPr/>
        </p:nvSpPr>
        <p:spPr>
          <a:xfrm>
            <a:off x="3724298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99" name="TextBox 66"/>
          <p:cNvSpPr txBox="1"/>
          <p:nvPr/>
        </p:nvSpPr>
        <p:spPr>
          <a:xfrm>
            <a:off x="5406462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00" name="TextBox 67"/>
          <p:cNvSpPr txBox="1"/>
          <p:nvPr/>
        </p:nvSpPr>
        <p:spPr>
          <a:xfrm>
            <a:off x="7228063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01" name="TextBox 68"/>
          <p:cNvSpPr txBox="1"/>
          <p:nvPr/>
        </p:nvSpPr>
        <p:spPr>
          <a:xfrm>
            <a:off x="9074023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02" name="矩形 101"/>
          <p:cNvSpPr/>
          <p:nvPr/>
        </p:nvSpPr>
        <p:spPr>
          <a:xfrm>
            <a:off x="1684118" y="4681581"/>
            <a:ext cx="8799403" cy="4856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1920239" y="5355262"/>
            <a:ext cx="835152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05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74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500"/>
                            </p:stCondLst>
                            <p:childTnLst>
                              <p:par>
                                <p:cTn id="1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73" grpId="0" animBg="1"/>
      <p:bldP spid="77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 animBg="1"/>
      <p:bldP spid="103" grpId="0"/>
      <p:bldP spid="1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Diagram 25"/>
          <p:cNvGraphicFramePr/>
          <p:nvPr>
            <p:extLst>
              <p:ext uri="{D42A27DB-BD31-4B8C-83A1-F6EECF244321}">
                <p14:modId xmlns:p14="http://schemas.microsoft.com/office/powerpoint/2010/main" val="526753677"/>
              </p:ext>
            </p:extLst>
          </p:nvPr>
        </p:nvGraphicFramePr>
        <p:xfrm>
          <a:off x="2474406" y="1244030"/>
          <a:ext cx="7416824" cy="2833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Freeform 6"/>
          <p:cNvSpPr>
            <a:spLocks noEditPoints="1"/>
          </p:cNvSpPr>
          <p:nvPr/>
        </p:nvSpPr>
        <p:spPr bwMode="auto">
          <a:xfrm>
            <a:off x="2906454" y="2267992"/>
            <a:ext cx="568213" cy="605284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11"/>
          <p:cNvSpPr>
            <a:spLocks noEditPoints="1"/>
          </p:cNvSpPr>
          <p:nvPr/>
        </p:nvSpPr>
        <p:spPr bwMode="auto">
          <a:xfrm>
            <a:off x="4778662" y="2384313"/>
            <a:ext cx="732327" cy="733103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21"/>
          <p:cNvSpPr>
            <a:spLocks noEditPoints="1"/>
          </p:cNvSpPr>
          <p:nvPr/>
        </p:nvSpPr>
        <p:spPr bwMode="auto">
          <a:xfrm>
            <a:off x="6723689" y="2257726"/>
            <a:ext cx="623849" cy="625816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26"/>
          <p:cNvSpPr>
            <a:spLocks/>
          </p:cNvSpPr>
          <p:nvPr/>
        </p:nvSpPr>
        <p:spPr bwMode="auto">
          <a:xfrm>
            <a:off x="8811110" y="2422220"/>
            <a:ext cx="513556" cy="53260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1608509" y="4005064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Freeform 12"/>
          <p:cNvSpPr>
            <a:spLocks/>
          </p:cNvSpPr>
          <p:nvPr/>
        </p:nvSpPr>
        <p:spPr bwMode="auto">
          <a:xfrm flipH="1" flipV="1">
            <a:off x="10249469" y="503934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68549" y="4319265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6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3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68" dur="500" spd="-999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72" dur="500" spd="-99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3" grpId="0">
        <p:bldSub>
          <a:bldDgm bld="one"/>
        </p:bldSub>
      </p:bldGraphic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32084" y="2826234"/>
            <a:ext cx="12240125" cy="1866148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3725" y="3251979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283970" y="3540011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306173" y="4372749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226250" y="2888664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rgbClr val="3CCC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337947" y="2676158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rgbClr val="3CCC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032939" y="2460134"/>
            <a:ext cx="663125" cy="663125"/>
            <a:chOff x="8077071" y="845254"/>
            <a:chExt cx="2036801" cy="2036802"/>
          </a:xfrm>
        </p:grpSpPr>
        <p:sp>
          <p:nvSpPr>
            <p:cNvPr id="19" name="椭圆 18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43184" y="2748166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65390" y="3580904"/>
            <a:ext cx="663125" cy="663125"/>
            <a:chOff x="8125599" y="1434035"/>
            <a:chExt cx="2036802" cy="2036802"/>
          </a:xfrm>
        </p:grpSpPr>
        <p:sp>
          <p:nvSpPr>
            <p:cNvPr id="25" name="椭圆 2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7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8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9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985466" y="4245281"/>
            <a:ext cx="663125" cy="663125"/>
            <a:chOff x="8125599" y="1434035"/>
            <a:chExt cx="2036802" cy="2036802"/>
          </a:xfrm>
        </p:grpSpPr>
        <p:sp>
          <p:nvSpPr>
            <p:cNvPr id="31" name="椭圆 3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097162" y="4098685"/>
            <a:ext cx="663125" cy="663125"/>
            <a:chOff x="8125599" y="1434035"/>
            <a:chExt cx="2036802" cy="2036802"/>
          </a:xfrm>
        </p:grpSpPr>
        <p:sp>
          <p:nvSpPr>
            <p:cNvPr id="34" name="椭圆 3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98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13" grpId="0"/>
          <p:bldP spid="14" grpId="0"/>
          <p:bldP spid="15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13" grpId="0"/>
          <p:bldP spid="14" grpId="0"/>
          <p:bldP spid="15" grpId="0"/>
          <p:bldP spid="39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6673650" y="234888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6673651" y="378904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353170" y="378904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324694" y="234888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45459" y="2541339"/>
            <a:ext cx="2255813" cy="2255813"/>
          </a:xfrm>
          <a:prstGeom prst="ellipse">
            <a:avLst/>
          </a:prstGeom>
          <a:solidFill>
            <a:srgbClr val="0070C0"/>
          </a:solidFill>
          <a:ln w="165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9"/>
          <p:cNvSpPr txBox="1"/>
          <p:nvPr/>
        </p:nvSpPr>
        <p:spPr>
          <a:xfrm>
            <a:off x="5137918" y="3263489"/>
            <a:ext cx="180020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993131" y="2593381"/>
            <a:ext cx="663125" cy="663125"/>
            <a:chOff x="8077071" y="845254"/>
            <a:chExt cx="2036801" cy="2036802"/>
          </a:xfrm>
        </p:grpSpPr>
        <p:sp>
          <p:nvSpPr>
            <p:cNvPr id="17" name="椭圆 16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635571" y="242088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35571" y="386104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993131" y="4024566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7195640" y="242088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538918" y="2564904"/>
            <a:ext cx="663125" cy="663125"/>
            <a:chOff x="8125599" y="1434035"/>
            <a:chExt cx="2036802" cy="2036802"/>
          </a:xfrm>
        </p:grpSpPr>
        <p:sp>
          <p:nvSpPr>
            <p:cNvPr id="27" name="椭圆 2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38918" y="4024566"/>
            <a:ext cx="663125" cy="663125"/>
            <a:chOff x="8125599" y="1434035"/>
            <a:chExt cx="2036802" cy="2036802"/>
          </a:xfrm>
        </p:grpSpPr>
        <p:sp>
          <p:nvSpPr>
            <p:cNvPr id="32" name="椭圆 3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5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6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7195641" y="386104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08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3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7" grpId="0" animBg="1"/>
          <p:bldP spid="24" grpId="0" animBg="1"/>
          <p:bldP spid="3" grpId="0" animBg="1"/>
          <p:bldP spid="11" grpId="0" animBg="1"/>
          <p:bldP spid="13" grpId="0"/>
          <p:bldP spid="20" grpId="0"/>
          <p:bldP spid="25" grpId="0"/>
          <p:bldP spid="30" grpId="0"/>
          <p:bldP spid="38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7" grpId="0" animBg="1"/>
          <p:bldP spid="24" grpId="0" animBg="1"/>
          <p:bldP spid="3" grpId="0" animBg="1"/>
          <p:bldP spid="11" grpId="0" animBg="1"/>
          <p:bldP spid="13" grpId="0"/>
          <p:bldP spid="20" grpId="0"/>
          <p:bldP spid="25" grpId="0"/>
          <p:bldP spid="30" grpId="0"/>
          <p:bldP spid="38" grpId="0"/>
          <p:bldP spid="42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659647" y="2754330"/>
            <a:ext cx="1800200" cy="1800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23655" y="1662154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3457980" y="2465576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5400000">
            <a:off x="4531189" y="356992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449382" y="2213850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8735643">
            <a:off x="2612678" y="281066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999519" y="2213850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567471" y="331789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838130" y="331789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449382" y="446170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999519" y="446170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223655" y="4941168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846045">
            <a:off x="4296605" y="2855101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6200000">
            <a:off x="2328982" y="356992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8026025">
            <a:off x="4179412" y="435369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3458401" y="4628657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3544788">
            <a:off x="2629581" y="4308122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9"/>
          <p:cNvSpPr txBox="1"/>
          <p:nvPr/>
        </p:nvSpPr>
        <p:spPr>
          <a:xfrm>
            <a:off x="2719599" y="3390346"/>
            <a:ext cx="165618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结论分析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4469377" y="245758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2" name="文本框 9"/>
          <p:cNvSpPr txBox="1"/>
          <p:nvPr/>
        </p:nvSpPr>
        <p:spPr>
          <a:xfrm>
            <a:off x="1999519" y="245424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文本框 9"/>
          <p:cNvSpPr txBox="1"/>
          <p:nvPr/>
        </p:nvSpPr>
        <p:spPr>
          <a:xfrm>
            <a:off x="1999519" y="4689829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4" name="文本框 9"/>
          <p:cNvSpPr txBox="1"/>
          <p:nvPr/>
        </p:nvSpPr>
        <p:spPr>
          <a:xfrm>
            <a:off x="4467786" y="4686490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文本框 9"/>
          <p:cNvSpPr txBox="1"/>
          <p:nvPr/>
        </p:nvSpPr>
        <p:spPr>
          <a:xfrm>
            <a:off x="3223655" y="5193885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6" name="文本框 9"/>
          <p:cNvSpPr txBox="1"/>
          <p:nvPr/>
        </p:nvSpPr>
        <p:spPr>
          <a:xfrm>
            <a:off x="3223655" y="1878178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7" name="文本框 9"/>
          <p:cNvSpPr txBox="1"/>
          <p:nvPr/>
        </p:nvSpPr>
        <p:spPr>
          <a:xfrm>
            <a:off x="4827826" y="353770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文本框 9"/>
          <p:cNvSpPr txBox="1"/>
          <p:nvPr/>
        </p:nvSpPr>
        <p:spPr>
          <a:xfrm>
            <a:off x="1567471" y="353436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6133147" y="2144045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5895466" y="2335175"/>
            <a:ext cx="482638" cy="482638"/>
            <a:chOff x="7753771" y="2484630"/>
            <a:chExt cx="657499" cy="657499"/>
          </a:xfrm>
        </p:grpSpPr>
        <p:sp>
          <p:nvSpPr>
            <p:cNvPr id="51" name="椭圆 50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522120" y="2313757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0070C0"/>
                </a:solidFill>
                <a:sym typeface="微软雅黑" pitchFamily="34" charset="-122"/>
              </a:rPr>
              <a:t>结论分析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6119244" y="3249861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5881563" y="3440991"/>
            <a:ext cx="482638" cy="482638"/>
            <a:chOff x="7753771" y="2484630"/>
            <a:chExt cx="657499" cy="657499"/>
          </a:xfrm>
        </p:grpSpPr>
        <p:sp>
          <p:nvSpPr>
            <p:cNvPr id="56" name="椭圆 55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6508217" y="3419573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0070C0"/>
                </a:solidFill>
                <a:sym typeface="微软雅黑" pitchFamily="34" charset="-122"/>
              </a:rPr>
              <a:t>结论分析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6119244" y="4365104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881563" y="4556234"/>
            <a:ext cx="482638" cy="482638"/>
            <a:chOff x="7753771" y="2484630"/>
            <a:chExt cx="657499" cy="657499"/>
          </a:xfrm>
        </p:grpSpPr>
        <p:sp>
          <p:nvSpPr>
            <p:cNvPr id="61" name="椭圆 60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6508217" y="4534816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0070C0"/>
                </a:solidFill>
                <a:sym typeface="微软雅黑" pitchFamily="34" charset="-122"/>
              </a:rPr>
              <a:t>结论分析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7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83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000"/>
                            </p:stCondLst>
                            <p:childTnLst>
                              <p:par>
                                <p:cTn id="1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3" grpId="0"/>
      <p:bldP spid="54" grpId="0" animBg="1"/>
      <p:bldP spid="58" grpId="0"/>
      <p:bldP spid="59" grpId="0" animBg="1"/>
      <p:bldP spid="63" grpId="0"/>
      <p:bldP spid="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 rot="13500000">
            <a:off x="1860263" y="3078110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 rot="13500000">
            <a:off x="4196798" y="3078111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 rot="2700000">
            <a:off x="3025258" y="1939006"/>
            <a:ext cx="2139941" cy="2139941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3" name="Group 10"/>
          <p:cNvGrpSpPr/>
          <p:nvPr/>
        </p:nvGrpSpPr>
        <p:grpSpPr>
          <a:xfrm>
            <a:off x="2081813" y="3265198"/>
            <a:ext cx="599208" cy="492388"/>
            <a:chOff x="7836195" y="3464708"/>
            <a:chExt cx="599208" cy="492388"/>
          </a:xfrm>
        </p:grpSpPr>
        <p:sp>
          <p:nvSpPr>
            <p:cNvPr id="14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36195" y="3536805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070C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id-ID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7" name="Group 13"/>
          <p:cNvGrpSpPr/>
          <p:nvPr/>
        </p:nvGrpSpPr>
        <p:grpSpPr>
          <a:xfrm>
            <a:off x="3791228" y="1756089"/>
            <a:ext cx="599208" cy="492388"/>
            <a:chOff x="9545610" y="1955599"/>
            <a:chExt cx="599208" cy="492388"/>
          </a:xfrm>
        </p:grpSpPr>
        <p:sp>
          <p:nvSpPr>
            <p:cNvPr id="19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545610" y="2019602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070C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id-ID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1" name="Group 16"/>
          <p:cNvGrpSpPr/>
          <p:nvPr/>
        </p:nvGrpSpPr>
        <p:grpSpPr>
          <a:xfrm>
            <a:off x="5544028" y="3275767"/>
            <a:ext cx="599208" cy="492388"/>
            <a:chOff x="10716797" y="5108091"/>
            <a:chExt cx="599208" cy="492388"/>
          </a:xfrm>
        </p:grpSpPr>
        <p:sp>
          <p:nvSpPr>
            <p:cNvPr id="22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16797" y="5178591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070C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id-ID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Freeform 19"/>
          <p:cNvSpPr>
            <a:spLocks noEditPoints="1"/>
          </p:cNvSpPr>
          <p:nvPr/>
        </p:nvSpPr>
        <p:spPr bwMode="auto">
          <a:xfrm>
            <a:off x="3861512" y="2743309"/>
            <a:ext cx="458640" cy="44287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0070C0"/>
              </a:solidFill>
            </a:endParaRPr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2702942" y="4052490"/>
            <a:ext cx="442875" cy="335381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6" name="Group 24"/>
          <p:cNvGrpSpPr/>
          <p:nvPr/>
        </p:nvGrpSpPr>
        <p:grpSpPr>
          <a:xfrm>
            <a:off x="5036282" y="3997227"/>
            <a:ext cx="451474" cy="442875"/>
            <a:chOff x="6786562" y="796925"/>
            <a:chExt cx="500063" cy="490538"/>
          </a:xfrm>
          <a:solidFill>
            <a:srgbClr val="0070C0"/>
          </a:solidFill>
        </p:grpSpPr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1" name="椭圆 30"/>
          <p:cNvSpPr/>
          <p:nvPr/>
        </p:nvSpPr>
        <p:spPr>
          <a:xfrm>
            <a:off x="5941150" y="1944102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4"/>
          <p:cNvSpPr txBox="1">
            <a:spLocks/>
          </p:cNvSpPr>
          <p:nvPr/>
        </p:nvSpPr>
        <p:spPr>
          <a:xfrm>
            <a:off x="5970279" y="203867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3" name="椭圆 32"/>
          <p:cNvSpPr/>
          <p:nvPr/>
        </p:nvSpPr>
        <p:spPr>
          <a:xfrm>
            <a:off x="6661231" y="2952214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6690360" y="3046787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5" name="椭圆 34"/>
          <p:cNvSpPr/>
          <p:nvPr/>
        </p:nvSpPr>
        <p:spPr>
          <a:xfrm>
            <a:off x="7372651" y="4003205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7401780" y="40977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7" name="矩形 36"/>
          <p:cNvSpPr/>
          <p:nvPr/>
        </p:nvSpPr>
        <p:spPr>
          <a:xfrm>
            <a:off x="6704797" y="1798289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704110" y="209953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496885" y="2878409"/>
            <a:ext cx="318813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496198" y="317965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208305" y="3877237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207618" y="4187762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46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54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4" grpId="0" animBg="1"/>
      <p:bldP spid="25" grpId="0" animBg="1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6021643" y="1753096"/>
            <a:ext cx="4652394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6038166" y="1294832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7289" y="1662390"/>
            <a:ext cx="599800" cy="40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12139" y="1662390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021643" y="3473700"/>
            <a:ext cx="4652394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038166" y="3015436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7289" y="3382994"/>
            <a:ext cx="599800" cy="40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2139" y="3382994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1608509" y="4657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68549" y="4972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27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94"/>
          <a:stretch/>
        </p:blipFill>
        <p:spPr>
          <a:xfrm>
            <a:off x="1617090" y="1273517"/>
            <a:ext cx="4048450" cy="332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6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40" dur="500" spd="-99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 animBg="1"/>
      <p:bldP spid="14" grpId="0"/>
      <p:bldP spid="15" grpId="0"/>
      <p:bldP spid="17" grpId="0" animBg="1"/>
      <p:bldP spid="19" grpId="0" animBg="1"/>
      <p:bldP spid="21" grpId="0" animBg="1"/>
      <p:bldP spid="21" grpId="1" animBg="1"/>
      <p:bldP spid="23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519455" y="2513211"/>
            <a:ext cx="1391596" cy="13915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548035" y="1689775"/>
            <a:ext cx="2965376" cy="2965376"/>
            <a:chOff x="3672419" y="1075843"/>
            <a:chExt cx="4697506" cy="4697506"/>
          </a:xfrm>
        </p:grpSpPr>
        <p:sp>
          <p:nvSpPr>
            <p:cNvPr id="45" name="矩形 44"/>
            <p:cNvSpPr/>
            <p:nvPr/>
          </p:nvSpPr>
          <p:spPr>
            <a:xfrm rot="2700000">
              <a:off x="3672419" y="1075843"/>
              <a:ext cx="4697506" cy="4697506"/>
            </a:xfrm>
            <a:prstGeom prst="rect">
              <a:avLst/>
            </a:prstGeom>
            <a:solidFill>
              <a:schemeClr val="accent1">
                <a:alpha val="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700000">
              <a:off x="3987595" y="1391016"/>
              <a:ext cx="4067158" cy="4067158"/>
            </a:xfrm>
            <a:prstGeom prst="rect">
              <a:avLst/>
            </a:prstGeom>
            <a:solidFill>
              <a:srgbClr val="0088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1986607" y="2289527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01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593531" y="2708920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输入您的章节标题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665539" y="3465731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80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/>
        </p:nvSpPr>
        <p:spPr bwMode="auto">
          <a:xfrm>
            <a:off x="8036283" y="1626445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6</a:t>
            </a:r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8036283" y="3349916"/>
            <a:ext cx="2485774" cy="1078536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ts val="1500"/>
              </a:lnSpc>
            </a:pP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38</a:t>
            </a:r>
            <a:r>
              <a:rPr lang="en-US" altLang="zh-CN" sz="2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807591" y="312730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1" idx="0"/>
          </p:cNvCxnSpPr>
          <p:nvPr/>
        </p:nvCxnSpPr>
        <p:spPr>
          <a:xfrm flipH="1">
            <a:off x="1807591" y="334991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1807591" y="162880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07591" y="199345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 flipH="1">
            <a:off x="1807591" y="3609418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1807591" y="3974068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705099" y="5283146"/>
            <a:ext cx="89392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87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7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7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/>
      <p:bldP spid="15" grpId="0"/>
      <p:bldP spid="17" grpId="0"/>
      <p:bldP spid="19" grpId="0"/>
      <p:bldP spid="20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2032419" y="4698147"/>
            <a:ext cx="2408984" cy="1035109"/>
          </a:xfrm>
          <a:custGeom>
            <a:avLst/>
            <a:gdLst>
              <a:gd name="T0" fmla="*/ 465 w 641"/>
              <a:gd name="T1" fmla="*/ 0 h 284"/>
              <a:gd name="T2" fmla="*/ 641 w 641"/>
              <a:gd name="T3" fmla="*/ 284 h 284"/>
              <a:gd name="T4" fmla="*/ 4 w 641"/>
              <a:gd name="T5" fmla="*/ 284 h 284"/>
              <a:gd name="T6" fmla="*/ 37 w 641"/>
              <a:gd name="T7" fmla="*/ 70 h 284"/>
              <a:gd name="T8" fmla="*/ 0 w 641"/>
              <a:gd name="T9" fmla="*/ 0 h 284"/>
              <a:gd name="T10" fmla="*/ 465 w 641"/>
              <a:gd name="T11" fmla="*/ 0 h 284"/>
              <a:gd name="connsiteX0" fmla="*/ 7175 w 10000"/>
              <a:gd name="connsiteY0" fmla="*/ 23 h 10000"/>
              <a:gd name="connsiteX1" fmla="*/ 10000 w 10000"/>
              <a:gd name="connsiteY1" fmla="*/ 10000 h 10000"/>
              <a:gd name="connsiteX2" fmla="*/ 62 w 10000"/>
              <a:gd name="connsiteY2" fmla="*/ 10000 h 10000"/>
              <a:gd name="connsiteX3" fmla="*/ 577 w 10000"/>
              <a:gd name="connsiteY3" fmla="*/ 2465 h 10000"/>
              <a:gd name="connsiteX4" fmla="*/ 0 w 10000"/>
              <a:gd name="connsiteY4" fmla="*/ 0 h 10000"/>
              <a:gd name="connsiteX5" fmla="*/ 7175 w 10000"/>
              <a:gd name="connsiteY5" fmla="*/ 2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7175" y="23"/>
                </a:moveTo>
                <a:cubicBezTo>
                  <a:pt x="7893" y="4777"/>
                  <a:pt x="9563" y="7641"/>
                  <a:pt x="10000" y="10000"/>
                </a:cubicBezTo>
                <a:lnTo>
                  <a:pt x="62" y="10000"/>
                </a:lnTo>
                <a:cubicBezTo>
                  <a:pt x="359" y="7535"/>
                  <a:pt x="983" y="5317"/>
                  <a:pt x="577" y="2465"/>
                </a:cubicBezTo>
                <a:cubicBezTo>
                  <a:pt x="437" y="1408"/>
                  <a:pt x="234" y="599"/>
                  <a:pt x="0" y="0"/>
                </a:cubicBezTo>
                <a:lnTo>
                  <a:pt x="7175" y="23"/>
                </a:lnTo>
                <a:close/>
              </a:path>
            </a:pathLst>
          </a:custGeom>
          <a:solidFill>
            <a:srgbClr val="0083E6">
              <a:alpha val="67843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1446933" y="1455823"/>
            <a:ext cx="2642162" cy="1240925"/>
          </a:xfrm>
          <a:custGeom>
            <a:avLst/>
            <a:gdLst>
              <a:gd name="T0" fmla="*/ 0 w 751"/>
              <a:gd name="T1" fmla="*/ 353 h 353"/>
              <a:gd name="T2" fmla="*/ 57 w 751"/>
              <a:gd name="T3" fmla="*/ 201 h 353"/>
              <a:gd name="T4" fmla="*/ 680 w 751"/>
              <a:gd name="T5" fmla="*/ 150 h 353"/>
              <a:gd name="T6" fmla="*/ 751 w 751"/>
              <a:gd name="T7" fmla="*/ 353 h 353"/>
              <a:gd name="T8" fmla="*/ 0 w 751"/>
              <a:gd name="T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353">
                <a:moveTo>
                  <a:pt x="0" y="353"/>
                </a:moveTo>
                <a:cubicBezTo>
                  <a:pt x="14" y="313"/>
                  <a:pt x="20" y="305"/>
                  <a:pt x="57" y="201"/>
                </a:cubicBezTo>
                <a:cubicBezTo>
                  <a:pt x="126" y="10"/>
                  <a:pt x="558" y="0"/>
                  <a:pt x="680" y="150"/>
                </a:cubicBezTo>
                <a:cubicBezTo>
                  <a:pt x="730" y="213"/>
                  <a:pt x="751" y="284"/>
                  <a:pt x="751" y="353"/>
                </a:cubicBezTo>
                <a:lnTo>
                  <a:pt x="0" y="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1129035" y="2696748"/>
            <a:ext cx="2960060" cy="1011986"/>
          </a:xfrm>
          <a:custGeom>
            <a:avLst/>
            <a:gdLst>
              <a:gd name="T0" fmla="*/ 77 w 839"/>
              <a:gd name="T1" fmla="*/ 287 h 287"/>
              <a:gd name="T2" fmla="*/ 71 w 839"/>
              <a:gd name="T3" fmla="*/ 275 h 287"/>
              <a:gd name="T4" fmla="*/ 42 w 839"/>
              <a:gd name="T5" fmla="*/ 261 h 287"/>
              <a:gd name="T6" fmla="*/ 13 w 839"/>
              <a:gd name="T7" fmla="*/ 219 h 287"/>
              <a:gd name="T8" fmla="*/ 51 w 839"/>
              <a:gd name="T9" fmla="*/ 165 h 287"/>
              <a:gd name="T10" fmla="*/ 102 w 839"/>
              <a:gd name="T11" fmla="*/ 86 h 287"/>
              <a:gd name="T12" fmla="*/ 78 w 839"/>
              <a:gd name="T13" fmla="*/ 31 h 287"/>
              <a:gd name="T14" fmla="*/ 88 w 839"/>
              <a:gd name="T15" fmla="*/ 0 h 287"/>
              <a:gd name="T16" fmla="*/ 839 w 839"/>
              <a:gd name="T17" fmla="*/ 0 h 287"/>
              <a:gd name="T18" fmla="*/ 779 w 839"/>
              <a:gd name="T19" fmla="*/ 199 h 287"/>
              <a:gd name="T20" fmla="*/ 737 w 839"/>
              <a:gd name="T21" fmla="*/ 287 h 287"/>
              <a:gd name="T22" fmla="*/ 77 w 839"/>
              <a:gd name="T23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9" h="287">
                <a:moveTo>
                  <a:pt x="77" y="287"/>
                </a:moveTo>
                <a:cubicBezTo>
                  <a:pt x="76" y="283"/>
                  <a:pt x="74" y="279"/>
                  <a:pt x="71" y="275"/>
                </a:cubicBezTo>
                <a:cubicBezTo>
                  <a:pt x="63" y="266"/>
                  <a:pt x="55" y="265"/>
                  <a:pt x="42" y="261"/>
                </a:cubicBezTo>
                <a:cubicBezTo>
                  <a:pt x="18" y="253"/>
                  <a:pt x="0" y="244"/>
                  <a:pt x="13" y="219"/>
                </a:cubicBezTo>
                <a:cubicBezTo>
                  <a:pt x="24" y="197"/>
                  <a:pt x="26" y="198"/>
                  <a:pt x="51" y="165"/>
                </a:cubicBezTo>
                <a:cubicBezTo>
                  <a:pt x="77" y="129"/>
                  <a:pt x="102" y="96"/>
                  <a:pt x="102" y="86"/>
                </a:cubicBezTo>
                <a:cubicBezTo>
                  <a:pt x="102" y="60"/>
                  <a:pt x="69" y="60"/>
                  <a:pt x="78" y="31"/>
                </a:cubicBezTo>
                <a:cubicBezTo>
                  <a:pt x="82" y="18"/>
                  <a:pt x="85" y="9"/>
                  <a:pt x="88" y="0"/>
                </a:cubicBezTo>
                <a:cubicBezTo>
                  <a:pt x="839" y="0"/>
                  <a:pt x="839" y="0"/>
                  <a:pt x="839" y="0"/>
                </a:cubicBezTo>
                <a:cubicBezTo>
                  <a:pt x="839" y="74"/>
                  <a:pt x="815" y="145"/>
                  <a:pt x="779" y="199"/>
                </a:cubicBezTo>
                <a:cubicBezTo>
                  <a:pt x="764" y="222"/>
                  <a:pt x="749" y="248"/>
                  <a:pt x="737" y="287"/>
                </a:cubicBezTo>
                <a:lnTo>
                  <a:pt x="77" y="287"/>
                </a:lnTo>
                <a:close/>
              </a:path>
            </a:pathLst>
          </a:custGeom>
          <a:solidFill>
            <a:srgbClr val="0083E6">
              <a:alpha val="67843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1216566" y="3643491"/>
            <a:ext cx="2546937" cy="1065140"/>
          </a:xfrm>
          <a:custGeom>
            <a:avLst/>
            <a:gdLst>
              <a:gd name="T0" fmla="*/ 666 w 686"/>
              <a:gd name="T1" fmla="*/ 99 h 287"/>
              <a:gd name="T2" fmla="*/ 686 w 686"/>
              <a:gd name="T3" fmla="*/ 287 h 287"/>
              <a:gd name="T4" fmla="*/ 221 w 686"/>
              <a:gd name="T5" fmla="*/ 287 h 287"/>
              <a:gd name="T6" fmla="*/ 53 w 686"/>
              <a:gd name="T7" fmla="*/ 222 h 287"/>
              <a:gd name="T8" fmla="*/ 15 w 686"/>
              <a:gd name="T9" fmla="*/ 184 h 287"/>
              <a:gd name="T10" fmla="*/ 25 w 686"/>
              <a:gd name="T11" fmla="*/ 130 h 287"/>
              <a:gd name="T12" fmla="*/ 15 w 686"/>
              <a:gd name="T13" fmla="*/ 94 h 287"/>
              <a:gd name="T14" fmla="*/ 20 w 686"/>
              <a:gd name="T15" fmla="*/ 75 h 287"/>
              <a:gd name="T16" fmla="*/ 8 w 686"/>
              <a:gd name="T17" fmla="*/ 64 h 287"/>
              <a:gd name="T18" fmla="*/ 14 w 686"/>
              <a:gd name="T19" fmla="*/ 35 h 287"/>
              <a:gd name="T20" fmla="*/ 25 w 686"/>
              <a:gd name="T21" fmla="*/ 0 h 287"/>
              <a:gd name="T22" fmla="*/ 685 w 686"/>
              <a:gd name="T23" fmla="*/ 0 h 287"/>
              <a:gd name="T24" fmla="*/ 666 w 686"/>
              <a:gd name="T25" fmla="*/ 9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6" h="287">
                <a:moveTo>
                  <a:pt x="666" y="99"/>
                </a:moveTo>
                <a:cubicBezTo>
                  <a:pt x="658" y="172"/>
                  <a:pt x="668" y="233"/>
                  <a:pt x="686" y="287"/>
                </a:cubicBezTo>
                <a:cubicBezTo>
                  <a:pt x="221" y="287"/>
                  <a:pt x="221" y="287"/>
                  <a:pt x="221" y="287"/>
                </a:cubicBezTo>
                <a:cubicBezTo>
                  <a:pt x="167" y="221"/>
                  <a:pt x="86" y="228"/>
                  <a:pt x="53" y="222"/>
                </a:cubicBezTo>
                <a:cubicBezTo>
                  <a:pt x="26" y="217"/>
                  <a:pt x="16" y="192"/>
                  <a:pt x="15" y="184"/>
                </a:cubicBezTo>
                <a:cubicBezTo>
                  <a:pt x="12" y="171"/>
                  <a:pt x="12" y="151"/>
                  <a:pt x="25" y="130"/>
                </a:cubicBezTo>
                <a:cubicBezTo>
                  <a:pt x="37" y="108"/>
                  <a:pt x="22" y="109"/>
                  <a:pt x="15" y="94"/>
                </a:cubicBezTo>
                <a:cubicBezTo>
                  <a:pt x="11" y="87"/>
                  <a:pt x="18" y="76"/>
                  <a:pt x="20" y="75"/>
                </a:cubicBezTo>
                <a:cubicBezTo>
                  <a:pt x="24" y="73"/>
                  <a:pt x="16" y="73"/>
                  <a:pt x="8" y="64"/>
                </a:cubicBezTo>
                <a:cubicBezTo>
                  <a:pt x="0" y="54"/>
                  <a:pt x="8" y="45"/>
                  <a:pt x="14" y="35"/>
                </a:cubicBezTo>
                <a:cubicBezTo>
                  <a:pt x="19" y="27"/>
                  <a:pt x="28" y="14"/>
                  <a:pt x="25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77" y="27"/>
                  <a:pt x="670" y="59"/>
                  <a:pt x="666" y="9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9"/>
          <p:cNvGrpSpPr/>
          <p:nvPr/>
        </p:nvGrpSpPr>
        <p:grpSpPr>
          <a:xfrm>
            <a:off x="1662435" y="3071670"/>
            <a:ext cx="424283" cy="449241"/>
            <a:chOff x="3659074" y="3351023"/>
            <a:chExt cx="424283" cy="449241"/>
          </a:xfrm>
          <a:solidFill>
            <a:schemeClr val="bg1"/>
          </a:solidFill>
        </p:grpSpPr>
        <p:sp>
          <p:nvSpPr>
            <p:cNvPr id="15" name="Freeform 47"/>
            <p:cNvSpPr>
              <a:spLocks/>
            </p:cNvSpPr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8"/>
            <p:cNvSpPr>
              <a:spLocks/>
            </p:cNvSpPr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64"/>
          <p:cNvSpPr>
            <a:spLocks noEditPoints="1"/>
          </p:cNvSpPr>
          <p:nvPr/>
        </p:nvSpPr>
        <p:spPr bwMode="auto">
          <a:xfrm>
            <a:off x="2731137" y="4098868"/>
            <a:ext cx="382284" cy="365006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16"/>
          <p:cNvGrpSpPr/>
          <p:nvPr/>
        </p:nvGrpSpPr>
        <p:grpSpPr>
          <a:xfrm>
            <a:off x="3014905" y="2094201"/>
            <a:ext cx="346378" cy="471236"/>
            <a:chOff x="8248816" y="4047345"/>
            <a:chExt cx="429274" cy="584013"/>
          </a:xfrm>
          <a:solidFill>
            <a:schemeClr val="bg1"/>
          </a:solidFill>
        </p:grpSpPr>
        <p:sp>
          <p:nvSpPr>
            <p:cNvPr id="24" name="Freeform 136"/>
            <p:cNvSpPr>
              <a:spLocks/>
            </p:cNvSpPr>
            <p:nvPr/>
          </p:nvSpPr>
          <p:spPr bwMode="auto">
            <a:xfrm>
              <a:off x="8281260" y="4049842"/>
              <a:ext cx="19966" cy="529106"/>
            </a:xfrm>
            <a:custGeom>
              <a:avLst/>
              <a:gdLst>
                <a:gd name="T0" fmla="*/ 8 w 8"/>
                <a:gd name="T1" fmla="*/ 8 h 212"/>
                <a:gd name="T2" fmla="*/ 0 w 8"/>
                <a:gd name="T3" fmla="*/ 0 h 212"/>
                <a:gd name="T4" fmla="*/ 0 w 8"/>
                <a:gd name="T5" fmla="*/ 1 h 212"/>
                <a:gd name="T6" fmla="*/ 0 w 8"/>
                <a:gd name="T7" fmla="*/ 7 h 212"/>
                <a:gd name="T8" fmla="*/ 0 w 8"/>
                <a:gd name="T9" fmla="*/ 212 h 212"/>
                <a:gd name="T10" fmla="*/ 8 w 8"/>
                <a:gd name="T11" fmla="*/ 212 h 212"/>
                <a:gd name="T12" fmla="*/ 8 w 8"/>
                <a:gd name="T13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12">
                  <a:moveTo>
                    <a:pt x="8" y="8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212"/>
                  </a:lnTo>
                  <a:lnTo>
                    <a:pt x="8" y="212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37"/>
            <p:cNvSpPr>
              <a:spLocks/>
            </p:cNvSpPr>
            <p:nvPr/>
          </p:nvSpPr>
          <p:spPr bwMode="auto">
            <a:xfrm>
              <a:off x="8283757" y="4047345"/>
              <a:ext cx="354401" cy="19966"/>
            </a:xfrm>
            <a:custGeom>
              <a:avLst/>
              <a:gdLst>
                <a:gd name="T0" fmla="*/ 135 w 142"/>
                <a:gd name="T1" fmla="*/ 8 h 8"/>
                <a:gd name="T2" fmla="*/ 142 w 142"/>
                <a:gd name="T3" fmla="*/ 0 h 8"/>
                <a:gd name="T4" fmla="*/ 0 w 142"/>
                <a:gd name="T5" fmla="*/ 0 h 8"/>
                <a:gd name="T6" fmla="*/ 8 w 142"/>
                <a:gd name="T7" fmla="*/ 8 h 8"/>
                <a:gd name="T8" fmla="*/ 135 w 14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">
                  <a:moveTo>
                    <a:pt x="135" y="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3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38"/>
            <p:cNvSpPr>
              <a:spLocks/>
            </p:cNvSpPr>
            <p:nvPr/>
          </p:nvSpPr>
          <p:spPr bwMode="auto">
            <a:xfrm>
              <a:off x="8620686" y="4049842"/>
              <a:ext cx="22463" cy="529106"/>
            </a:xfrm>
            <a:custGeom>
              <a:avLst/>
              <a:gdLst>
                <a:gd name="T0" fmla="*/ 0 w 9"/>
                <a:gd name="T1" fmla="*/ 8 h 212"/>
                <a:gd name="T2" fmla="*/ 0 w 9"/>
                <a:gd name="T3" fmla="*/ 212 h 212"/>
                <a:gd name="T4" fmla="*/ 9 w 9"/>
                <a:gd name="T5" fmla="*/ 212 h 212"/>
                <a:gd name="T6" fmla="*/ 9 w 9"/>
                <a:gd name="T7" fmla="*/ 7 h 212"/>
                <a:gd name="T8" fmla="*/ 9 w 9"/>
                <a:gd name="T9" fmla="*/ 1 h 212"/>
                <a:gd name="T10" fmla="*/ 9 w 9"/>
                <a:gd name="T11" fmla="*/ 0 h 212"/>
                <a:gd name="T12" fmla="*/ 0 w 9"/>
                <a:gd name="T13" fmla="*/ 9 h 212"/>
                <a:gd name="T14" fmla="*/ 0 w 9"/>
                <a:gd name="T1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12">
                  <a:moveTo>
                    <a:pt x="0" y="8"/>
                  </a:moveTo>
                  <a:lnTo>
                    <a:pt x="0" y="212"/>
                  </a:lnTo>
                  <a:lnTo>
                    <a:pt x="9" y="212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9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39"/>
            <p:cNvSpPr>
              <a:spLocks noChangeArrowheads="1"/>
            </p:cNvSpPr>
            <p:nvPr/>
          </p:nvSpPr>
          <p:spPr bwMode="auto">
            <a:xfrm>
              <a:off x="8248816" y="4596417"/>
              <a:ext cx="429274" cy="349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0"/>
            <p:cNvSpPr>
              <a:spLocks noEditPoints="1"/>
            </p:cNvSpPr>
            <p:nvPr/>
          </p:nvSpPr>
          <p:spPr bwMode="auto">
            <a:xfrm>
              <a:off x="8323689" y="4089774"/>
              <a:ext cx="159730" cy="476695"/>
            </a:xfrm>
            <a:custGeom>
              <a:avLst/>
              <a:gdLst>
                <a:gd name="T0" fmla="*/ 0 w 48"/>
                <a:gd name="T1" fmla="*/ 0 h 143"/>
                <a:gd name="T2" fmla="*/ 0 w 48"/>
                <a:gd name="T3" fmla="*/ 143 h 143"/>
                <a:gd name="T4" fmla="*/ 48 w 48"/>
                <a:gd name="T5" fmla="*/ 134 h 143"/>
                <a:gd name="T6" fmla="*/ 48 w 48"/>
                <a:gd name="T7" fmla="*/ 9 h 143"/>
                <a:gd name="T8" fmla="*/ 0 w 48"/>
                <a:gd name="T9" fmla="*/ 0 h 143"/>
                <a:gd name="T10" fmla="*/ 6 w 48"/>
                <a:gd name="T11" fmla="*/ 12 h 143"/>
                <a:gd name="T12" fmla="*/ 42 w 48"/>
                <a:gd name="T13" fmla="*/ 19 h 143"/>
                <a:gd name="T14" fmla="*/ 42 w 48"/>
                <a:gd name="T15" fmla="*/ 65 h 143"/>
                <a:gd name="T16" fmla="*/ 6 w 48"/>
                <a:gd name="T17" fmla="*/ 62 h 143"/>
                <a:gd name="T18" fmla="*/ 6 w 48"/>
                <a:gd name="T19" fmla="*/ 12 h 143"/>
                <a:gd name="T20" fmla="*/ 42 w 48"/>
                <a:gd name="T21" fmla="*/ 127 h 143"/>
                <a:gd name="T22" fmla="*/ 6 w 48"/>
                <a:gd name="T23" fmla="*/ 132 h 143"/>
                <a:gd name="T24" fmla="*/ 6 w 48"/>
                <a:gd name="T25" fmla="*/ 72 h 143"/>
                <a:gd name="T26" fmla="*/ 42 w 48"/>
                <a:gd name="T27" fmla="*/ 74 h 143"/>
                <a:gd name="T28" fmla="*/ 42 w 48"/>
                <a:gd name="T29" fmla="*/ 127 h 143"/>
                <a:gd name="T30" fmla="*/ 44 w 48"/>
                <a:gd name="T31" fmla="*/ 69 h 143"/>
                <a:gd name="T32" fmla="*/ 43 w 48"/>
                <a:gd name="T33" fmla="*/ 71 h 143"/>
                <a:gd name="T34" fmla="*/ 36 w 48"/>
                <a:gd name="T35" fmla="*/ 70 h 143"/>
                <a:gd name="T36" fmla="*/ 35 w 48"/>
                <a:gd name="T37" fmla="*/ 69 h 143"/>
                <a:gd name="T38" fmla="*/ 35 w 48"/>
                <a:gd name="T39" fmla="*/ 69 h 143"/>
                <a:gd name="T40" fmla="*/ 36 w 48"/>
                <a:gd name="T41" fmla="*/ 68 h 143"/>
                <a:gd name="T42" fmla="*/ 43 w 48"/>
                <a:gd name="T43" fmla="*/ 68 h 143"/>
                <a:gd name="T44" fmla="*/ 44 w 48"/>
                <a:gd name="T45" fmla="*/ 69 h 143"/>
                <a:gd name="T46" fmla="*/ 45 w 48"/>
                <a:gd name="T47" fmla="*/ 70 h 143"/>
                <a:gd name="T48" fmla="*/ 43 w 48"/>
                <a:gd name="T49" fmla="*/ 72 h 143"/>
                <a:gd name="T50" fmla="*/ 40 w 48"/>
                <a:gd name="T51" fmla="*/ 70 h 143"/>
                <a:gd name="T52" fmla="*/ 43 w 48"/>
                <a:gd name="T53" fmla="*/ 67 h 143"/>
                <a:gd name="T54" fmla="*/ 45 w 48"/>
                <a:gd name="T5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43">
                  <a:moveTo>
                    <a:pt x="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0" y="0"/>
                  </a:lnTo>
                  <a:close/>
                  <a:moveTo>
                    <a:pt x="6" y="12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6" y="12"/>
                  </a:lnTo>
                  <a:close/>
                  <a:moveTo>
                    <a:pt x="42" y="127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2" y="74"/>
                    <a:pt x="42" y="74"/>
                    <a:pt x="42" y="74"/>
                  </a:cubicBezTo>
                  <a:lnTo>
                    <a:pt x="42" y="127"/>
                  </a:lnTo>
                  <a:close/>
                  <a:moveTo>
                    <a:pt x="44" y="69"/>
                  </a:moveTo>
                  <a:cubicBezTo>
                    <a:pt x="44" y="70"/>
                    <a:pt x="44" y="71"/>
                    <a:pt x="43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6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9"/>
                    <a:pt x="44" y="69"/>
                  </a:cubicBezTo>
                  <a:close/>
                  <a:moveTo>
                    <a:pt x="45" y="70"/>
                  </a:moveTo>
                  <a:cubicBezTo>
                    <a:pt x="45" y="71"/>
                    <a:pt x="44" y="72"/>
                    <a:pt x="43" y="72"/>
                  </a:cubicBezTo>
                  <a:cubicBezTo>
                    <a:pt x="41" y="72"/>
                    <a:pt x="40" y="71"/>
                    <a:pt x="40" y="70"/>
                  </a:cubicBezTo>
                  <a:cubicBezTo>
                    <a:pt x="40" y="68"/>
                    <a:pt x="41" y="67"/>
                    <a:pt x="43" y="67"/>
                  </a:cubicBezTo>
                  <a:cubicBezTo>
                    <a:pt x="44" y="67"/>
                    <a:pt x="45" y="68"/>
                    <a:pt x="4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2"/>
          <p:cNvGrpSpPr/>
          <p:nvPr/>
        </p:nvGrpSpPr>
        <p:grpSpPr>
          <a:xfrm>
            <a:off x="2359566" y="4943662"/>
            <a:ext cx="379359" cy="376864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30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2186935" y="3180875"/>
            <a:ext cx="1063836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1840514" y="2214403"/>
            <a:ext cx="1091138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1673766" y="4165955"/>
            <a:ext cx="935028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2796138" y="5016678"/>
            <a:ext cx="93502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2" name="燕尾形 51"/>
          <p:cNvSpPr/>
          <p:nvPr/>
        </p:nvSpPr>
        <p:spPr>
          <a:xfrm rot="5400000">
            <a:off x="4477407" y="2276872"/>
            <a:ext cx="360040" cy="576064"/>
          </a:xfrm>
          <a:prstGeom prst="chevron">
            <a:avLst/>
          </a:prstGeom>
          <a:solidFill>
            <a:srgbClr val="008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657427" y="2852936"/>
            <a:ext cx="29713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4994425" y="1804805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81463" y="2171538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燕尾形 55"/>
          <p:cNvSpPr/>
          <p:nvPr/>
        </p:nvSpPr>
        <p:spPr>
          <a:xfrm rot="5400000">
            <a:off x="4477407" y="3645024"/>
            <a:ext cx="360040" cy="576064"/>
          </a:xfrm>
          <a:prstGeom prst="chevron">
            <a:avLst/>
          </a:prstGeom>
          <a:solidFill>
            <a:srgbClr val="008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657427" y="4221088"/>
            <a:ext cx="29713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4994425" y="317295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4981463" y="3539690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燕尾形 59"/>
          <p:cNvSpPr/>
          <p:nvPr/>
        </p:nvSpPr>
        <p:spPr>
          <a:xfrm rot="5400000">
            <a:off x="7861783" y="2292888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041803" y="2868952"/>
            <a:ext cx="28803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8378801" y="1835540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365839" y="2187554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燕尾形 63"/>
          <p:cNvSpPr/>
          <p:nvPr/>
        </p:nvSpPr>
        <p:spPr>
          <a:xfrm rot="5400000">
            <a:off x="7861783" y="3661040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8041803" y="4237104"/>
            <a:ext cx="29182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8378801" y="3188973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8365839" y="3555706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441403" y="4653136"/>
            <a:ext cx="6624736" cy="1094886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并选择只保留文字，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。亮亮图文旗舰店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https://liangliangtuwen.tmall.com</a:t>
            </a: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8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2" grpId="0" animBg="1"/>
      <p:bldP spid="48" grpId="0"/>
      <p:bldP spid="49" grpId="0"/>
      <p:bldP spid="50" grpId="0"/>
      <p:bldP spid="51" grpId="0"/>
      <p:bldP spid="52" grpId="0" animBg="1"/>
      <p:bldP spid="54" grpId="0"/>
      <p:bldP spid="55" grpId="0"/>
      <p:bldP spid="56" grpId="0" animBg="1"/>
      <p:bldP spid="58" grpId="0"/>
      <p:bldP spid="59" grpId="0"/>
      <p:bldP spid="60" grpId="0" animBg="1"/>
      <p:bldP spid="62" grpId="0"/>
      <p:bldP spid="63" grpId="0"/>
      <p:bldP spid="64" grpId="0" animBg="1"/>
      <p:bldP spid="66" grpId="0"/>
      <p:bldP spid="67" grpId="0"/>
      <p:bldP spid="68" grpId="0"/>
      <p:bldP spid="7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60794" y="1605969"/>
            <a:ext cx="2779537" cy="2779537"/>
            <a:chOff x="3325860" y="1074902"/>
            <a:chExt cx="2531533" cy="2531533"/>
          </a:xfrm>
          <a:solidFill>
            <a:srgbClr val="3CCCC7"/>
          </a:solidFill>
        </p:grpSpPr>
        <p:sp>
          <p:nvSpPr>
            <p:cNvPr id="12" name="椭圆 11"/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627"/>
            <p:cNvSpPr>
              <a:spLocks noEditPoints="1"/>
            </p:cNvSpPr>
            <p:nvPr/>
          </p:nvSpPr>
          <p:spPr bwMode="auto">
            <a:xfrm>
              <a:off x="4400627" y="1777117"/>
              <a:ext cx="381999" cy="475170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23"/>
            <p:cNvSpPr txBox="1"/>
            <p:nvPr/>
          </p:nvSpPr>
          <p:spPr>
            <a:xfrm>
              <a:off x="3505189" y="2341943"/>
              <a:ext cx="2172875" cy="364410"/>
            </a:xfrm>
            <a:prstGeom prst="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78343" y="1872196"/>
            <a:ext cx="939800" cy="939800"/>
            <a:chOff x="2386060" y="1495059"/>
            <a:chExt cx="939800" cy="939800"/>
          </a:xfrm>
        </p:grpSpPr>
        <p:sp>
          <p:nvSpPr>
            <p:cNvPr id="17" name="椭圆 16"/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86"/>
            <p:cNvSpPr>
              <a:spLocks/>
            </p:cNvSpPr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73534" y="1593639"/>
            <a:ext cx="939800" cy="939800"/>
            <a:chOff x="5454052" y="1074902"/>
            <a:chExt cx="939800" cy="939800"/>
          </a:xfrm>
        </p:grpSpPr>
        <p:sp>
          <p:nvSpPr>
            <p:cNvPr id="21" name="椭圆 20"/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23" name="Freeform 1590"/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591"/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53731" y="3501008"/>
            <a:ext cx="939800" cy="939800"/>
            <a:chOff x="3080330" y="2789142"/>
            <a:chExt cx="939800" cy="939800"/>
          </a:xfrm>
        </p:grpSpPr>
        <p:sp>
          <p:nvSpPr>
            <p:cNvPr id="26" name="椭圆 25"/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28" name="Freeform 1086"/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1087"/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076985" y="3242525"/>
            <a:ext cx="901165" cy="901165"/>
            <a:chOff x="5719249" y="3077288"/>
            <a:chExt cx="767347" cy="767347"/>
          </a:xfrm>
        </p:grpSpPr>
        <p:sp>
          <p:nvSpPr>
            <p:cNvPr id="31" name="椭圆 30"/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48"/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857227" y="3861048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65139" y="2204864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25779" y="1772816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13811" y="3501008"/>
            <a:ext cx="217180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12"/>
          <p:cNvSpPr>
            <a:spLocks/>
          </p:cNvSpPr>
          <p:nvPr/>
        </p:nvSpPr>
        <p:spPr bwMode="auto">
          <a:xfrm>
            <a:off x="1608509" y="450262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Freeform 12"/>
          <p:cNvSpPr>
            <a:spLocks/>
          </p:cNvSpPr>
          <p:nvPr/>
        </p:nvSpPr>
        <p:spPr bwMode="auto">
          <a:xfrm flipH="1" flipV="1">
            <a:off x="10202043" y="541905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68549" y="4816822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44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14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 animBg="1"/>
      <p:bldP spid="38" grpId="1" animBg="1"/>
      <p:bldP spid="39" grpId="0" animBg="1"/>
      <p:bldP spid="39" grpId="1" animBg="1"/>
      <p:bldP spid="40" grpId="0"/>
      <p:bldP spid="4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 rot="2700000">
            <a:off x="2174035" y="2086068"/>
            <a:ext cx="2677052" cy="267705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7125657" y="2086069"/>
            <a:ext cx="2677052" cy="267705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3672419" y="1075843"/>
            <a:ext cx="4697506" cy="4697506"/>
          </a:xfrm>
          <a:prstGeom prst="rect">
            <a:avLst/>
          </a:prstGeom>
          <a:solidFill>
            <a:schemeClr val="accent1">
              <a:alpha val="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700000">
            <a:off x="3987595" y="1391016"/>
            <a:ext cx="4067158" cy="40671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4"/>
          <p:cNvSpPr txBox="1">
            <a:spLocks/>
          </p:cNvSpPr>
          <p:nvPr/>
        </p:nvSpPr>
        <p:spPr>
          <a:xfrm>
            <a:off x="4704523" y="1774175"/>
            <a:ext cx="2749976" cy="9231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8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2020</a:t>
            </a:r>
            <a:endParaRPr lang="en-US" altLang="zh-CN" sz="8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8" name="TextBox 7"/>
          <p:cNvSpPr>
            <a:spLocks noChangeArrowheads="1"/>
          </p:cNvSpPr>
          <p:nvPr/>
        </p:nvSpPr>
        <p:spPr bwMode="auto">
          <a:xfrm>
            <a:off x="3793331" y="2771900"/>
            <a:ext cx="497505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THANKS</a:t>
            </a:r>
            <a:endParaRPr lang="zh-CN" altLang="en-US" sz="8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4633376" y="4225867"/>
            <a:ext cx="383080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工作总结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·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述职报告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·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工作计划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288088" y="3926221"/>
            <a:ext cx="3466167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288088" y="2846101"/>
            <a:ext cx="3466167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圆角矩形 44"/>
          <p:cNvSpPr/>
          <p:nvPr/>
        </p:nvSpPr>
        <p:spPr>
          <a:xfrm>
            <a:off x="5066991" y="4857065"/>
            <a:ext cx="1908360" cy="42862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53000">
                <a:schemeClr val="bg1">
                  <a:alpha val="71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09" tIns="30555" rIns="61109" bIns="30555"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汇报人：东方之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P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4867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8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0963" y="4869160"/>
            <a:ext cx="486133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东方</a:t>
            </a:r>
            <a:r>
              <a:rPr lang="zh-CN" altLang="en-US" dirty="0" smtClean="0"/>
              <a:t>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666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ent Arrow 21"/>
          <p:cNvSpPr/>
          <p:nvPr/>
        </p:nvSpPr>
        <p:spPr>
          <a:xfrm>
            <a:off x="8415711" y="2409986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1" name="Bent Arrow 18"/>
          <p:cNvSpPr/>
          <p:nvPr/>
        </p:nvSpPr>
        <p:spPr>
          <a:xfrm>
            <a:off x="1129035" y="3960903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2" name="Bent Arrow 20"/>
          <p:cNvSpPr/>
          <p:nvPr/>
        </p:nvSpPr>
        <p:spPr>
          <a:xfrm>
            <a:off x="5986817" y="3013119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3" name="Bent Arrow 19"/>
          <p:cNvSpPr/>
          <p:nvPr/>
        </p:nvSpPr>
        <p:spPr>
          <a:xfrm>
            <a:off x="3557925" y="3443931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377495" y="1184656"/>
            <a:ext cx="887355" cy="1291435"/>
            <a:chOff x="8516938" y="5619750"/>
            <a:chExt cx="693738" cy="1009650"/>
          </a:xfrm>
          <a:solidFill>
            <a:srgbClr val="0070C0"/>
          </a:solidFill>
        </p:grpSpPr>
        <p:sp>
          <p:nvSpPr>
            <p:cNvPr id="15" name="Freeform 190"/>
            <p:cNvSpPr>
              <a:spLocks/>
            </p:cNvSpPr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7" name="Freeform 191"/>
            <p:cNvSpPr>
              <a:spLocks/>
            </p:cNvSpPr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9" name="Freeform 192"/>
            <p:cNvSpPr>
              <a:spLocks/>
            </p:cNvSpPr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0" name="Freeform 193"/>
            <p:cNvSpPr>
              <a:spLocks/>
            </p:cNvSpPr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1" name="Freeform 194"/>
            <p:cNvSpPr>
              <a:spLocks/>
            </p:cNvSpPr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2" name="Freeform 195"/>
            <p:cNvSpPr>
              <a:spLocks/>
            </p:cNvSpPr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3" name="Freeform 196"/>
            <p:cNvSpPr>
              <a:spLocks/>
            </p:cNvSpPr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24" name="Freeform 368"/>
          <p:cNvSpPr>
            <a:spLocks/>
          </p:cNvSpPr>
          <p:nvPr/>
        </p:nvSpPr>
        <p:spPr bwMode="auto">
          <a:xfrm>
            <a:off x="2115487" y="3658035"/>
            <a:ext cx="378906" cy="382257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25" name="Freeform 336"/>
          <p:cNvSpPr>
            <a:spLocks noEditPoints="1"/>
          </p:cNvSpPr>
          <p:nvPr/>
        </p:nvSpPr>
        <p:spPr bwMode="auto">
          <a:xfrm>
            <a:off x="4603358" y="3185444"/>
            <a:ext cx="338026" cy="338026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26" name="Freeform 261"/>
          <p:cNvSpPr>
            <a:spLocks noEditPoints="1"/>
          </p:cNvSpPr>
          <p:nvPr/>
        </p:nvSpPr>
        <p:spPr bwMode="auto">
          <a:xfrm>
            <a:off x="6973790" y="2740010"/>
            <a:ext cx="406222" cy="32070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870799" y="5008706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659591" y="49290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9" name="文本框 49"/>
          <p:cNvSpPr txBox="1"/>
          <p:nvPr/>
        </p:nvSpPr>
        <p:spPr>
          <a:xfrm>
            <a:off x="1561083" y="54681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4302203" y="4504650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4090995" y="44250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2" name="文本框 49"/>
          <p:cNvSpPr txBox="1"/>
          <p:nvPr/>
        </p:nvSpPr>
        <p:spPr>
          <a:xfrm>
            <a:off x="3992487" y="496406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6750475" y="4060506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6539267" y="39808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5" name="文本框 49"/>
          <p:cNvSpPr txBox="1"/>
          <p:nvPr/>
        </p:nvSpPr>
        <p:spPr>
          <a:xfrm>
            <a:off x="6440759" y="45199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215615" y="348444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9004407" y="340480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8" name="文本框 49"/>
          <p:cNvSpPr txBox="1"/>
          <p:nvPr/>
        </p:nvSpPr>
        <p:spPr>
          <a:xfrm>
            <a:off x="8905899" y="394386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13"/>
          <p:cNvSpPr txBox="1"/>
          <p:nvPr/>
        </p:nvSpPr>
        <p:spPr>
          <a:xfrm flipH="1">
            <a:off x="1134916" y="140068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0" name="TextBox 14"/>
          <p:cNvSpPr txBox="1"/>
          <p:nvPr/>
        </p:nvSpPr>
        <p:spPr>
          <a:xfrm>
            <a:off x="1134916" y="176533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25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770"/>
                            </p:stCondLst>
                            <p:childTnLst>
                              <p:par>
                                <p:cTn id="1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4" grpId="0" animBg="1"/>
      <p:bldP spid="25" grpId="0" animBg="1"/>
      <p:bldP spid="26" grpId="0" animBg="1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52664" y="1712007"/>
            <a:ext cx="2817495" cy="4381289"/>
            <a:chOff x="908248" y="764704"/>
            <a:chExt cx="2817495" cy="4381289"/>
          </a:xfrm>
        </p:grpSpPr>
        <p:grpSp>
          <p:nvGrpSpPr>
            <p:cNvPr id="20" name="组合 19"/>
            <p:cNvGrpSpPr/>
            <p:nvPr/>
          </p:nvGrpSpPr>
          <p:grpSpPr>
            <a:xfrm>
              <a:off x="1747692" y="4222426"/>
              <a:ext cx="1289708" cy="923567"/>
              <a:chOff x="4350532" y="1811995"/>
              <a:chExt cx="3661868" cy="2622287"/>
            </a:xfrm>
          </p:grpSpPr>
          <p:sp>
            <p:nvSpPr>
              <p:cNvPr id="137" name="Freeform 36"/>
              <p:cNvSpPr>
                <a:spLocks/>
              </p:cNvSpPr>
              <p:nvPr/>
            </p:nvSpPr>
            <p:spPr bwMode="auto">
              <a:xfrm>
                <a:off x="4539997" y="3410609"/>
                <a:ext cx="3282939" cy="162892"/>
              </a:xfrm>
              <a:custGeom>
                <a:avLst/>
                <a:gdLst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53542 w 3282939"/>
                  <a:gd name="connsiteY4" fmla="*/ 179372 h 340225"/>
                  <a:gd name="connsiteX5" fmla="*/ 3253837 w 3282939"/>
                  <a:gd name="connsiteY5" fmla="*/ 196497 h 340225"/>
                  <a:gd name="connsiteX6" fmla="*/ 3253542 w 3282939"/>
                  <a:gd name="connsiteY6" fmla="*/ 179372 h 340225"/>
                  <a:gd name="connsiteX7" fmla="*/ 3282939 w 3282939"/>
                  <a:gd name="connsiteY7" fmla="*/ 0 h 340225"/>
                  <a:gd name="connsiteX8" fmla="*/ 3202017 w 3282939"/>
                  <a:gd name="connsiteY8" fmla="*/ 103183 h 340225"/>
                  <a:gd name="connsiteX9" fmla="*/ 3217148 w 3282939"/>
                  <a:gd name="connsiteY9" fmla="*/ 145976 h 340225"/>
                  <a:gd name="connsiteX10" fmla="*/ 15867 w 3282939"/>
                  <a:gd name="connsiteY10" fmla="*/ 144596 h 340225"/>
                  <a:gd name="connsiteX11" fmla="*/ 13528 w 3282939"/>
                  <a:gd name="connsiteY11" fmla="*/ 151326 h 340225"/>
                  <a:gd name="connsiteX12" fmla="*/ 0 w 3282939"/>
                  <a:gd name="connsiteY12" fmla="*/ 145014 h 340225"/>
                  <a:gd name="connsiteX13" fmla="*/ 3282939 w 3282939"/>
                  <a:gd name="connsiteY13" fmla="*/ 0 h 340225"/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82939 w 3282939"/>
                  <a:gd name="connsiteY4" fmla="*/ 0 h 340225"/>
                  <a:gd name="connsiteX5" fmla="*/ 3202017 w 3282939"/>
                  <a:gd name="connsiteY5" fmla="*/ 103183 h 340225"/>
                  <a:gd name="connsiteX6" fmla="*/ 3217148 w 3282939"/>
                  <a:gd name="connsiteY6" fmla="*/ 145976 h 340225"/>
                  <a:gd name="connsiteX7" fmla="*/ 15867 w 3282939"/>
                  <a:gd name="connsiteY7" fmla="*/ 144596 h 340225"/>
                  <a:gd name="connsiteX8" fmla="*/ 13528 w 3282939"/>
                  <a:gd name="connsiteY8" fmla="*/ 151326 h 340225"/>
                  <a:gd name="connsiteX9" fmla="*/ 0 w 3282939"/>
                  <a:gd name="connsiteY9" fmla="*/ 145014 h 340225"/>
                  <a:gd name="connsiteX10" fmla="*/ 3282939 w 3282939"/>
                  <a:gd name="connsiteY10" fmla="*/ 0 h 340225"/>
                  <a:gd name="connsiteX0" fmla="*/ 0 w 3282939"/>
                  <a:gd name="connsiteY0" fmla="*/ 340225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282939 w 3282939"/>
                  <a:gd name="connsiteY3" fmla="*/ 0 h 340225"/>
                  <a:gd name="connsiteX4" fmla="*/ 3202017 w 3282939"/>
                  <a:gd name="connsiteY4" fmla="*/ 103183 h 340225"/>
                  <a:gd name="connsiteX5" fmla="*/ 3217148 w 3282939"/>
                  <a:gd name="connsiteY5" fmla="*/ 145976 h 340225"/>
                  <a:gd name="connsiteX6" fmla="*/ 15867 w 3282939"/>
                  <a:gd name="connsiteY6" fmla="*/ 144596 h 340225"/>
                  <a:gd name="connsiteX7" fmla="*/ 13528 w 3282939"/>
                  <a:gd name="connsiteY7" fmla="*/ 151326 h 340225"/>
                  <a:gd name="connsiteX8" fmla="*/ 0 w 3282939"/>
                  <a:gd name="connsiteY8" fmla="*/ 145014 h 340225"/>
                  <a:gd name="connsiteX9" fmla="*/ 3282939 w 3282939"/>
                  <a:gd name="connsiteY9" fmla="*/ 0 h 340225"/>
                  <a:gd name="connsiteX0" fmla="*/ 3282939 w 3374379"/>
                  <a:gd name="connsiteY0" fmla="*/ 0 h 151326"/>
                  <a:gd name="connsiteX1" fmla="*/ 3202017 w 3374379"/>
                  <a:gd name="connsiteY1" fmla="*/ 103183 h 151326"/>
                  <a:gd name="connsiteX2" fmla="*/ 3217148 w 3374379"/>
                  <a:gd name="connsiteY2" fmla="*/ 145976 h 151326"/>
                  <a:gd name="connsiteX3" fmla="*/ 15867 w 3374379"/>
                  <a:gd name="connsiteY3" fmla="*/ 144596 h 151326"/>
                  <a:gd name="connsiteX4" fmla="*/ 13528 w 3374379"/>
                  <a:gd name="connsiteY4" fmla="*/ 151326 h 151326"/>
                  <a:gd name="connsiteX5" fmla="*/ 0 w 3374379"/>
                  <a:gd name="connsiteY5" fmla="*/ 145014 h 151326"/>
                  <a:gd name="connsiteX6" fmla="*/ 3374379 w 3374379"/>
                  <a:gd name="connsiteY6" fmla="*/ 81944 h 151326"/>
                  <a:gd name="connsiteX0" fmla="*/ 3282939 w 3282939"/>
                  <a:gd name="connsiteY0" fmla="*/ 0 h 151326"/>
                  <a:gd name="connsiteX1" fmla="*/ 3202017 w 3282939"/>
                  <a:gd name="connsiteY1" fmla="*/ 103183 h 151326"/>
                  <a:gd name="connsiteX2" fmla="*/ 3217148 w 3282939"/>
                  <a:gd name="connsiteY2" fmla="*/ 145976 h 151326"/>
                  <a:gd name="connsiteX3" fmla="*/ 15867 w 3282939"/>
                  <a:gd name="connsiteY3" fmla="*/ 144596 h 151326"/>
                  <a:gd name="connsiteX4" fmla="*/ 13528 w 3282939"/>
                  <a:gd name="connsiteY4" fmla="*/ 151326 h 151326"/>
                  <a:gd name="connsiteX5" fmla="*/ 0 w 3282939"/>
                  <a:gd name="connsiteY5" fmla="*/ 145014 h 151326"/>
                  <a:gd name="connsiteX6" fmla="*/ 3272779 w 3282939"/>
                  <a:gd name="connsiteY6" fmla="*/ 7967 h 151326"/>
                  <a:gd name="connsiteX0" fmla="*/ 3282939 w 3282939"/>
                  <a:gd name="connsiteY0" fmla="*/ 0 h 145976"/>
                  <a:gd name="connsiteX1" fmla="*/ 3202017 w 3282939"/>
                  <a:gd name="connsiteY1" fmla="*/ 103183 h 145976"/>
                  <a:gd name="connsiteX2" fmla="*/ 3217148 w 3282939"/>
                  <a:gd name="connsiteY2" fmla="*/ 145976 h 145976"/>
                  <a:gd name="connsiteX3" fmla="*/ 15867 w 3282939"/>
                  <a:gd name="connsiteY3" fmla="*/ 144596 h 145976"/>
                  <a:gd name="connsiteX4" fmla="*/ 0 w 3282939"/>
                  <a:gd name="connsiteY4" fmla="*/ 145014 h 145976"/>
                  <a:gd name="connsiteX5" fmla="*/ 3272779 w 3282939"/>
                  <a:gd name="connsiteY5" fmla="*/ 7967 h 14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2939" h="145976">
                    <a:close/>
                    <a:moveTo>
                      <a:pt x="3282939" y="0"/>
                    </a:moveTo>
                    <a:cubicBezTo>
                      <a:pt x="3192270" y="39034"/>
                      <a:pt x="3202013" y="103156"/>
                      <a:pt x="3202017" y="103183"/>
                    </a:cubicBezTo>
                    <a:cubicBezTo>
                      <a:pt x="3202746" y="119931"/>
                      <a:pt x="3208611" y="134207"/>
                      <a:pt x="3217148" y="145976"/>
                    </a:cubicBezTo>
                    <a:lnTo>
                      <a:pt x="15867" y="144596"/>
                    </a:lnTo>
                    <a:lnTo>
                      <a:pt x="0" y="145014"/>
                    </a:lnTo>
                    <a:lnTo>
                      <a:pt x="3272779" y="7967"/>
                    </a:lnTo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100000">
                    <a:srgbClr val="9D9D9D"/>
                  </a:gs>
                </a:gsLst>
                <a:lin ang="16200000" scaled="1"/>
                <a:tileRect/>
              </a:gradFill>
              <a:ln w="9525">
                <a:solidFill>
                  <a:srgbClr val="4949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" name="Freeform 38"/>
              <p:cNvSpPr>
                <a:spLocks/>
              </p:cNvSpPr>
              <p:nvPr/>
            </p:nvSpPr>
            <p:spPr bwMode="auto">
              <a:xfrm>
                <a:off x="4548266" y="3630966"/>
                <a:ext cx="3266400" cy="53467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bg1">
                      <a:alpha val="7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9525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Freeform 38"/>
              <p:cNvSpPr>
                <a:spLocks/>
              </p:cNvSpPr>
              <p:nvPr/>
            </p:nvSpPr>
            <p:spPr bwMode="auto">
              <a:xfrm>
                <a:off x="4527833" y="3574415"/>
                <a:ext cx="3266400" cy="52451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833">
                    <a:srgbClr val="494949"/>
                  </a:gs>
                  <a:gs pos="59000">
                    <a:srgbClr val="9D9D9D"/>
                  </a:gs>
                  <a:gs pos="100000">
                    <a:srgbClr val="5E5E5E"/>
                  </a:gs>
                </a:gsLst>
                <a:lin ang="0" scaled="1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2788"/>
              <p:cNvSpPr/>
              <p:nvPr/>
            </p:nvSpPr>
            <p:spPr>
              <a:xfrm rot="1283126">
                <a:off x="4475511" y="3459588"/>
                <a:ext cx="3292758" cy="452993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1270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1" name="组合 140"/>
              <p:cNvGrpSpPr/>
              <p:nvPr/>
            </p:nvGrpSpPr>
            <p:grpSpPr>
              <a:xfrm>
                <a:off x="4350532" y="1811995"/>
                <a:ext cx="3661868" cy="598986"/>
                <a:chOff x="4350532" y="2259168"/>
                <a:chExt cx="3661868" cy="598986"/>
              </a:xfrm>
            </p:grpSpPr>
            <p:sp>
              <p:nvSpPr>
                <p:cNvPr id="156" name="Freeform 35"/>
                <p:cNvSpPr>
                  <a:spLocks/>
                </p:cNvSpPr>
                <p:nvPr/>
              </p:nvSpPr>
              <p:spPr bwMode="auto">
                <a:xfrm>
                  <a:off x="4466938" y="2451775"/>
                  <a:ext cx="3396348" cy="406379"/>
                </a:xfrm>
                <a:custGeom>
                  <a:avLst/>
                  <a:gdLst>
                    <a:gd name="T0" fmla="*/ 1 w 2434"/>
                    <a:gd name="T1" fmla="*/ 0 h 291"/>
                    <a:gd name="T2" fmla="*/ 1 w 2434"/>
                    <a:gd name="T3" fmla="*/ 271 h 291"/>
                    <a:gd name="T4" fmla="*/ 41 w 2434"/>
                    <a:gd name="T5" fmla="*/ 291 h 291"/>
                    <a:gd name="T6" fmla="*/ 2383 w 2434"/>
                    <a:gd name="T7" fmla="*/ 189 h 291"/>
                    <a:gd name="T8" fmla="*/ 2430 w 2434"/>
                    <a:gd name="T9" fmla="*/ 140 h 291"/>
                    <a:gd name="T10" fmla="*/ 2430 w 2434"/>
                    <a:gd name="T11" fmla="*/ 0 h 291"/>
                    <a:gd name="T12" fmla="*/ 2322 w 2434"/>
                    <a:gd name="T13" fmla="*/ 21 h 291"/>
                    <a:gd name="T14" fmla="*/ 113 w 2434"/>
                    <a:gd name="T15" fmla="*/ 21 h 291"/>
                    <a:gd name="T16" fmla="*/ 1 w 2434"/>
                    <a:gd name="T17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34" h="291">
                      <a:moveTo>
                        <a:pt x="1" y="0"/>
                      </a:moveTo>
                      <a:cubicBezTo>
                        <a:pt x="1" y="271"/>
                        <a:pt x="1" y="271"/>
                        <a:pt x="1" y="271"/>
                      </a:cubicBezTo>
                      <a:cubicBezTo>
                        <a:pt x="1" y="271"/>
                        <a:pt x="0" y="291"/>
                        <a:pt x="41" y="291"/>
                      </a:cubicBezTo>
                      <a:cubicBezTo>
                        <a:pt x="82" y="291"/>
                        <a:pt x="2383" y="189"/>
                        <a:pt x="2383" y="189"/>
                      </a:cubicBezTo>
                      <a:cubicBezTo>
                        <a:pt x="2383" y="189"/>
                        <a:pt x="2434" y="185"/>
                        <a:pt x="2430" y="140"/>
                      </a:cubicBezTo>
                      <a:cubicBezTo>
                        <a:pt x="2430" y="0"/>
                        <a:pt x="2430" y="0"/>
                        <a:pt x="2430" y="0"/>
                      </a:cubicBezTo>
                      <a:cubicBezTo>
                        <a:pt x="2430" y="0"/>
                        <a:pt x="2404" y="22"/>
                        <a:pt x="2322" y="21"/>
                      </a:cubicBez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3" y="21"/>
                        <a:pt x="44" y="28"/>
                        <a:pt x="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94949"/>
                    </a:gs>
                    <a:gs pos="49000">
                      <a:schemeClr val="bg1"/>
                    </a:gs>
                    <a:gs pos="100000">
                      <a:srgbClr val="4C4C4C"/>
                    </a:gs>
                  </a:gsLst>
                  <a:lin ang="10800000" scaled="1"/>
                  <a:tileRect/>
                </a:gradFill>
                <a:ln w="12700">
                  <a:solidFill>
                    <a:schemeClr val="tx1">
                      <a:alpha val="98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7" name="Freeform 40"/>
                <p:cNvSpPr>
                  <a:spLocks/>
                </p:cNvSpPr>
                <p:nvPr/>
              </p:nvSpPr>
              <p:spPr bwMode="auto">
                <a:xfrm>
                  <a:off x="4376932" y="2259168"/>
                  <a:ext cx="3570004" cy="238630"/>
                </a:xfrm>
                <a:custGeom>
                  <a:avLst/>
                  <a:gdLst>
                    <a:gd name="T0" fmla="*/ 153 w 2559"/>
                    <a:gd name="T1" fmla="*/ 7 h 171"/>
                    <a:gd name="T2" fmla="*/ 1 w 2559"/>
                    <a:gd name="T3" fmla="*/ 92 h 171"/>
                    <a:gd name="T4" fmla="*/ 144 w 2559"/>
                    <a:gd name="T5" fmla="*/ 171 h 171"/>
                    <a:gd name="T6" fmla="*/ 2399 w 2559"/>
                    <a:gd name="T7" fmla="*/ 171 h 171"/>
                    <a:gd name="T8" fmla="*/ 2551 w 2559"/>
                    <a:gd name="T9" fmla="*/ 94 h 171"/>
                    <a:gd name="T10" fmla="*/ 2399 w 2559"/>
                    <a:gd name="T11" fmla="*/ 7 h 171"/>
                    <a:gd name="T12" fmla="*/ 2398 w 2559"/>
                    <a:gd name="T13" fmla="*/ 7 h 171"/>
                    <a:gd name="T14" fmla="*/ 2399 w 2559"/>
                    <a:gd name="T15" fmla="*/ 7 h 171"/>
                    <a:gd name="T16" fmla="*/ 153 w 2559"/>
                    <a:gd name="T17" fmla="*/ 7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9" h="171">
                      <a:moveTo>
                        <a:pt x="153" y="7"/>
                      </a:moveTo>
                      <a:cubicBezTo>
                        <a:pt x="153" y="7"/>
                        <a:pt x="10" y="8"/>
                        <a:pt x="1" y="92"/>
                      </a:cubicBezTo>
                      <a:cubicBezTo>
                        <a:pt x="1" y="92"/>
                        <a:pt x="0" y="160"/>
                        <a:pt x="144" y="171"/>
                      </a:cubicBezTo>
                      <a:cubicBezTo>
                        <a:pt x="2399" y="171"/>
                        <a:pt x="2399" y="171"/>
                        <a:pt x="2399" y="171"/>
                      </a:cubicBezTo>
                      <a:cubicBezTo>
                        <a:pt x="2399" y="171"/>
                        <a:pt x="2544" y="169"/>
                        <a:pt x="2551" y="94"/>
                      </a:cubicBezTo>
                      <a:cubicBezTo>
                        <a:pt x="2551" y="94"/>
                        <a:pt x="2559" y="14"/>
                        <a:pt x="2399" y="7"/>
                      </a:cubicBezTo>
                      <a:cubicBezTo>
                        <a:pt x="2399" y="7"/>
                        <a:pt x="2399" y="7"/>
                        <a:pt x="2398" y="7"/>
                      </a:cubicBezTo>
                      <a:cubicBezTo>
                        <a:pt x="2240" y="0"/>
                        <a:pt x="2399" y="7"/>
                        <a:pt x="2399" y="7"/>
                      </a:cubicBezTo>
                      <a:lnTo>
                        <a:pt x="153" y="7"/>
                      </a:lnTo>
                      <a:close/>
                    </a:path>
                  </a:pathLst>
                </a:custGeom>
                <a:gradFill>
                  <a:gsLst>
                    <a:gs pos="15827">
                      <a:srgbClr val="717171"/>
                    </a:gs>
                    <a:gs pos="0">
                      <a:srgbClr val="2D3939"/>
                    </a:gs>
                    <a:gs pos="49000">
                      <a:srgbClr val="2D3939"/>
                    </a:gs>
                    <a:gs pos="100000">
                      <a:srgbClr val="4C4C4C"/>
                    </a:gs>
                  </a:gsLst>
                  <a:lin ang="162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矩形 2788"/>
                <p:cNvSpPr/>
                <p:nvPr/>
              </p:nvSpPr>
              <p:spPr>
                <a:xfrm>
                  <a:off x="4350532" y="2274408"/>
                  <a:ext cx="3661868" cy="261491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>
                <a:off x="4513666" y="2274205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54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3" name="组合 142"/>
              <p:cNvGrpSpPr/>
              <p:nvPr/>
            </p:nvGrpSpPr>
            <p:grpSpPr>
              <a:xfrm>
                <a:off x="4513666" y="2657696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52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4" name="Freeform 37"/>
              <p:cNvSpPr>
                <a:spLocks/>
              </p:cNvSpPr>
              <p:nvPr/>
            </p:nvSpPr>
            <p:spPr bwMode="auto">
              <a:xfrm>
                <a:off x="4438213" y="2463286"/>
                <a:ext cx="3464275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4513666" y="3041297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50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矩形 2788"/>
                <p:cNvSpPr/>
                <p:nvPr/>
              </p:nvSpPr>
              <p:spPr>
                <a:xfrm rot="21348992">
                  <a:off x="4628996" y="2777337"/>
                  <a:ext cx="3125315" cy="193464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Freeform 37"/>
              <p:cNvSpPr>
                <a:spLocks/>
              </p:cNvSpPr>
              <p:nvPr/>
            </p:nvSpPr>
            <p:spPr bwMode="auto">
              <a:xfrm>
                <a:off x="4438212" y="3230378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Freeform 37"/>
              <p:cNvSpPr>
                <a:spLocks/>
              </p:cNvSpPr>
              <p:nvPr/>
            </p:nvSpPr>
            <p:spPr bwMode="auto">
              <a:xfrm>
                <a:off x="4438212" y="2846777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Freeform 38"/>
              <p:cNvSpPr>
                <a:spLocks/>
              </p:cNvSpPr>
              <p:nvPr/>
            </p:nvSpPr>
            <p:spPr bwMode="auto">
              <a:xfrm rot="1313089">
                <a:off x="4499718" y="3552380"/>
                <a:ext cx="3266399" cy="829006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  <a:alpha val="34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2286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Freeform 39"/>
              <p:cNvSpPr>
                <a:spLocks/>
              </p:cNvSpPr>
              <p:nvPr/>
            </p:nvSpPr>
            <p:spPr bwMode="auto">
              <a:xfrm>
                <a:off x="4968446" y="4105279"/>
                <a:ext cx="2382168" cy="329003"/>
              </a:xfrm>
              <a:custGeom>
                <a:avLst/>
                <a:gdLst>
                  <a:gd name="T0" fmla="*/ 0 w 1707"/>
                  <a:gd name="T1" fmla="*/ 0 h 236"/>
                  <a:gd name="T2" fmla="*/ 82 w 1707"/>
                  <a:gd name="T3" fmla="*/ 104 h 236"/>
                  <a:gd name="T4" fmla="*/ 181 w 1707"/>
                  <a:gd name="T5" fmla="*/ 191 h 236"/>
                  <a:gd name="T6" fmla="*/ 857 w 1707"/>
                  <a:gd name="T7" fmla="*/ 231 h 236"/>
                  <a:gd name="T8" fmla="*/ 1524 w 1707"/>
                  <a:gd name="T9" fmla="*/ 192 h 236"/>
                  <a:gd name="T10" fmla="*/ 1553 w 1707"/>
                  <a:gd name="T11" fmla="*/ 159 h 236"/>
                  <a:gd name="T12" fmla="*/ 1675 w 1707"/>
                  <a:gd name="T13" fmla="*/ 55 h 236"/>
                  <a:gd name="T14" fmla="*/ 1707 w 1707"/>
                  <a:gd name="T15" fmla="*/ 0 h 236"/>
                  <a:gd name="T16" fmla="*/ 0 w 1707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7" h="236">
                    <a:moveTo>
                      <a:pt x="0" y="0"/>
                    </a:moveTo>
                    <a:cubicBezTo>
                      <a:pt x="0" y="0"/>
                      <a:pt x="16" y="51"/>
                      <a:pt x="82" y="104"/>
                    </a:cubicBezTo>
                    <a:cubicBezTo>
                      <a:pt x="82" y="104"/>
                      <a:pt x="187" y="174"/>
                      <a:pt x="181" y="191"/>
                    </a:cubicBezTo>
                    <a:cubicBezTo>
                      <a:pt x="181" y="191"/>
                      <a:pt x="789" y="236"/>
                      <a:pt x="857" y="231"/>
                    </a:cubicBezTo>
                    <a:cubicBezTo>
                      <a:pt x="857" y="231"/>
                      <a:pt x="1522" y="194"/>
                      <a:pt x="1524" y="192"/>
                    </a:cubicBezTo>
                    <a:cubicBezTo>
                      <a:pt x="1524" y="192"/>
                      <a:pt x="1522" y="181"/>
                      <a:pt x="1553" y="159"/>
                    </a:cubicBezTo>
                    <a:cubicBezTo>
                      <a:pt x="1553" y="159"/>
                      <a:pt x="1646" y="94"/>
                      <a:pt x="1675" y="55"/>
                    </a:cubicBezTo>
                    <a:cubicBezTo>
                      <a:pt x="1675" y="55"/>
                      <a:pt x="1700" y="23"/>
                      <a:pt x="170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261B18"/>
                  </a:gs>
                  <a:gs pos="100000">
                    <a:srgbClr val="443F3F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Oval 129"/>
            <p:cNvSpPr>
              <a:spLocks noChangeArrowheads="1"/>
            </p:cNvSpPr>
            <p:nvPr/>
          </p:nvSpPr>
          <p:spPr bwMode="auto">
            <a:xfrm>
              <a:off x="3463805" y="2219759"/>
              <a:ext cx="261938" cy="261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AutoShape 291"/>
            <p:cNvSpPr>
              <a:spLocks noChangeAspect="1" noChangeArrowheads="1" noTextEdit="1"/>
            </p:cNvSpPr>
            <p:nvPr/>
          </p:nvSpPr>
          <p:spPr bwMode="auto">
            <a:xfrm>
              <a:off x="908248" y="783072"/>
              <a:ext cx="2806701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93"/>
            <p:cNvSpPr>
              <a:spLocks noChangeArrowheads="1"/>
            </p:cNvSpPr>
            <p:nvPr/>
          </p:nvSpPr>
          <p:spPr bwMode="auto">
            <a:xfrm>
              <a:off x="2306836" y="3182467"/>
              <a:ext cx="26988" cy="857250"/>
            </a:xfrm>
            <a:prstGeom prst="rect">
              <a:avLst/>
            </a:pr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94"/>
            <p:cNvSpPr>
              <a:spLocks/>
            </p:cNvSpPr>
            <p:nvPr/>
          </p:nvSpPr>
          <p:spPr bwMode="auto">
            <a:xfrm>
              <a:off x="2316361" y="4023842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5"/>
            <p:cNvSpPr>
              <a:spLocks/>
            </p:cNvSpPr>
            <p:nvPr/>
          </p:nvSpPr>
          <p:spPr bwMode="auto">
            <a:xfrm>
              <a:off x="2021086" y="3652367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6"/>
            <p:cNvSpPr>
              <a:spLocks/>
            </p:cNvSpPr>
            <p:nvPr/>
          </p:nvSpPr>
          <p:spPr bwMode="auto">
            <a:xfrm>
              <a:off x="2300486" y="3696817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7"/>
            <p:cNvSpPr>
              <a:spLocks/>
            </p:cNvSpPr>
            <p:nvPr/>
          </p:nvSpPr>
          <p:spPr bwMode="auto">
            <a:xfrm>
              <a:off x="1694061" y="4031779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8"/>
            <p:cNvSpPr>
              <a:spLocks/>
            </p:cNvSpPr>
            <p:nvPr/>
          </p:nvSpPr>
          <p:spPr bwMode="auto">
            <a:xfrm>
              <a:off x="1554361" y="3595217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9"/>
            <p:cNvSpPr>
              <a:spLocks/>
            </p:cNvSpPr>
            <p:nvPr/>
          </p:nvSpPr>
          <p:spPr bwMode="auto">
            <a:xfrm>
              <a:off x="1679774" y="3657129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0"/>
            <p:cNvSpPr>
              <a:spLocks/>
            </p:cNvSpPr>
            <p:nvPr/>
          </p:nvSpPr>
          <p:spPr bwMode="auto">
            <a:xfrm>
              <a:off x="1557536" y="3584104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1"/>
            <p:cNvSpPr>
              <a:spLocks/>
            </p:cNvSpPr>
            <p:nvPr/>
          </p:nvSpPr>
          <p:spPr bwMode="auto">
            <a:xfrm>
              <a:off x="2019499" y="3182467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2"/>
            <p:cNvSpPr>
              <a:spLocks/>
            </p:cNvSpPr>
            <p:nvPr/>
          </p:nvSpPr>
          <p:spPr bwMode="auto">
            <a:xfrm>
              <a:off x="2729112" y="3439642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3"/>
            <p:cNvSpPr>
              <a:spLocks/>
            </p:cNvSpPr>
            <p:nvPr/>
          </p:nvSpPr>
          <p:spPr bwMode="auto">
            <a:xfrm>
              <a:off x="2706887" y="3709517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4"/>
            <p:cNvSpPr>
              <a:spLocks/>
            </p:cNvSpPr>
            <p:nvPr/>
          </p:nvSpPr>
          <p:spPr bwMode="auto">
            <a:xfrm>
              <a:off x="2035374" y="3631729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5"/>
            <p:cNvSpPr>
              <a:spLocks/>
            </p:cNvSpPr>
            <p:nvPr/>
          </p:nvSpPr>
          <p:spPr bwMode="auto">
            <a:xfrm>
              <a:off x="2714824" y="3239617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6"/>
            <p:cNvSpPr>
              <a:spLocks/>
            </p:cNvSpPr>
            <p:nvPr/>
          </p:nvSpPr>
          <p:spPr bwMode="auto">
            <a:xfrm>
              <a:off x="2725937" y="3682529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7"/>
            <p:cNvSpPr>
              <a:spLocks/>
            </p:cNvSpPr>
            <p:nvPr/>
          </p:nvSpPr>
          <p:spPr bwMode="auto">
            <a:xfrm>
              <a:off x="2719587" y="3976217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8"/>
            <p:cNvSpPr>
              <a:spLocks/>
            </p:cNvSpPr>
            <p:nvPr/>
          </p:nvSpPr>
          <p:spPr bwMode="auto">
            <a:xfrm>
              <a:off x="3024387" y="3452342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9"/>
            <p:cNvSpPr>
              <a:spLocks/>
            </p:cNvSpPr>
            <p:nvPr/>
          </p:nvSpPr>
          <p:spPr bwMode="auto">
            <a:xfrm>
              <a:off x="3092649" y="2964979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0"/>
            <p:cNvSpPr>
              <a:spLocks/>
            </p:cNvSpPr>
            <p:nvPr/>
          </p:nvSpPr>
          <p:spPr bwMode="auto">
            <a:xfrm>
              <a:off x="3300612" y="2364904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1"/>
            <p:cNvSpPr>
              <a:spLocks/>
            </p:cNvSpPr>
            <p:nvPr/>
          </p:nvSpPr>
          <p:spPr bwMode="auto">
            <a:xfrm>
              <a:off x="2998987" y="2634779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12"/>
            <p:cNvSpPr>
              <a:spLocks/>
            </p:cNvSpPr>
            <p:nvPr/>
          </p:nvSpPr>
          <p:spPr bwMode="auto">
            <a:xfrm>
              <a:off x="2719587" y="2634779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13"/>
            <p:cNvSpPr>
              <a:spLocks/>
            </p:cNvSpPr>
            <p:nvPr/>
          </p:nvSpPr>
          <p:spPr bwMode="auto">
            <a:xfrm>
              <a:off x="2317949" y="3172942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4"/>
            <p:cNvSpPr>
              <a:spLocks/>
            </p:cNvSpPr>
            <p:nvPr/>
          </p:nvSpPr>
          <p:spPr bwMode="auto">
            <a:xfrm>
              <a:off x="2729112" y="3228504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15"/>
            <p:cNvSpPr>
              <a:spLocks/>
            </p:cNvSpPr>
            <p:nvPr/>
          </p:nvSpPr>
          <p:spPr bwMode="auto">
            <a:xfrm>
              <a:off x="2733874" y="2958629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6"/>
            <p:cNvSpPr>
              <a:spLocks/>
            </p:cNvSpPr>
            <p:nvPr/>
          </p:nvSpPr>
          <p:spPr bwMode="auto">
            <a:xfrm>
              <a:off x="2638624" y="2739554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7"/>
            <p:cNvSpPr>
              <a:spLocks/>
            </p:cNvSpPr>
            <p:nvPr/>
          </p:nvSpPr>
          <p:spPr bwMode="auto">
            <a:xfrm>
              <a:off x="2303661" y="2747492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8"/>
            <p:cNvSpPr>
              <a:spLocks/>
            </p:cNvSpPr>
            <p:nvPr/>
          </p:nvSpPr>
          <p:spPr bwMode="auto">
            <a:xfrm>
              <a:off x="2276674" y="2072804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rgbClr val="3C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9"/>
            <p:cNvSpPr>
              <a:spLocks/>
            </p:cNvSpPr>
            <p:nvPr/>
          </p:nvSpPr>
          <p:spPr bwMode="auto">
            <a:xfrm>
              <a:off x="2322712" y="2723679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3C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20"/>
            <p:cNvSpPr>
              <a:spLocks/>
            </p:cNvSpPr>
            <p:nvPr/>
          </p:nvSpPr>
          <p:spPr bwMode="auto">
            <a:xfrm>
              <a:off x="1846461" y="2755429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21"/>
            <p:cNvSpPr>
              <a:spLocks/>
            </p:cNvSpPr>
            <p:nvPr/>
          </p:nvSpPr>
          <p:spPr bwMode="auto">
            <a:xfrm>
              <a:off x="1551186" y="3058642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22"/>
            <p:cNvSpPr>
              <a:spLocks/>
            </p:cNvSpPr>
            <p:nvPr/>
          </p:nvSpPr>
          <p:spPr bwMode="auto">
            <a:xfrm>
              <a:off x="1557536" y="3177704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23"/>
            <p:cNvSpPr>
              <a:spLocks/>
            </p:cNvSpPr>
            <p:nvPr/>
          </p:nvSpPr>
          <p:spPr bwMode="auto">
            <a:xfrm>
              <a:off x="1844874" y="3058642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4"/>
            <p:cNvSpPr>
              <a:spLocks/>
            </p:cNvSpPr>
            <p:nvPr/>
          </p:nvSpPr>
          <p:spPr bwMode="auto">
            <a:xfrm>
              <a:off x="1163836" y="2768129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25"/>
            <p:cNvSpPr>
              <a:spLocks/>
            </p:cNvSpPr>
            <p:nvPr/>
          </p:nvSpPr>
          <p:spPr bwMode="auto">
            <a:xfrm>
              <a:off x="990799" y="1925167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6"/>
            <p:cNvSpPr>
              <a:spLocks/>
            </p:cNvSpPr>
            <p:nvPr/>
          </p:nvSpPr>
          <p:spPr bwMode="auto">
            <a:xfrm>
              <a:off x="997149" y="1923579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7"/>
            <p:cNvSpPr>
              <a:spLocks/>
            </p:cNvSpPr>
            <p:nvPr/>
          </p:nvSpPr>
          <p:spPr bwMode="auto">
            <a:xfrm>
              <a:off x="1160661" y="2241079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8"/>
            <p:cNvSpPr>
              <a:spLocks/>
            </p:cNvSpPr>
            <p:nvPr/>
          </p:nvSpPr>
          <p:spPr bwMode="auto">
            <a:xfrm>
              <a:off x="1371799" y="2229967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9"/>
            <p:cNvSpPr>
              <a:spLocks/>
            </p:cNvSpPr>
            <p:nvPr/>
          </p:nvSpPr>
          <p:spPr bwMode="auto">
            <a:xfrm>
              <a:off x="1763911" y="2461742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0"/>
            <p:cNvSpPr>
              <a:spLocks/>
            </p:cNvSpPr>
            <p:nvPr/>
          </p:nvSpPr>
          <p:spPr bwMode="auto">
            <a:xfrm>
              <a:off x="1778199" y="2453804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1"/>
            <p:cNvSpPr>
              <a:spLocks/>
            </p:cNvSpPr>
            <p:nvPr/>
          </p:nvSpPr>
          <p:spPr bwMode="auto">
            <a:xfrm>
              <a:off x="1716286" y="2145829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2"/>
            <p:cNvSpPr>
              <a:spLocks/>
            </p:cNvSpPr>
            <p:nvPr/>
          </p:nvSpPr>
          <p:spPr bwMode="auto">
            <a:xfrm>
              <a:off x="1170186" y="2449042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3"/>
            <p:cNvSpPr>
              <a:spLocks/>
            </p:cNvSpPr>
            <p:nvPr/>
          </p:nvSpPr>
          <p:spPr bwMode="auto">
            <a:xfrm>
              <a:off x="1174949" y="2745904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4"/>
            <p:cNvSpPr>
              <a:spLocks/>
            </p:cNvSpPr>
            <p:nvPr/>
          </p:nvSpPr>
          <p:spPr bwMode="auto">
            <a:xfrm>
              <a:off x="1859161" y="2958629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35"/>
            <p:cNvSpPr>
              <a:spLocks/>
            </p:cNvSpPr>
            <p:nvPr/>
          </p:nvSpPr>
          <p:spPr bwMode="auto">
            <a:xfrm>
              <a:off x="3003749" y="2361729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36"/>
            <p:cNvSpPr>
              <a:spLocks/>
            </p:cNvSpPr>
            <p:nvPr/>
          </p:nvSpPr>
          <p:spPr bwMode="auto">
            <a:xfrm>
              <a:off x="2646562" y="2623667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37"/>
            <p:cNvSpPr>
              <a:spLocks/>
            </p:cNvSpPr>
            <p:nvPr/>
          </p:nvSpPr>
          <p:spPr bwMode="auto">
            <a:xfrm>
              <a:off x="3548262" y="1604492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38"/>
            <p:cNvSpPr>
              <a:spLocks/>
            </p:cNvSpPr>
            <p:nvPr/>
          </p:nvSpPr>
          <p:spPr bwMode="auto">
            <a:xfrm>
              <a:off x="3133924" y="1121892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39"/>
            <p:cNvSpPr>
              <a:spLocks/>
            </p:cNvSpPr>
            <p:nvPr/>
          </p:nvSpPr>
          <p:spPr bwMode="auto">
            <a:xfrm>
              <a:off x="3216474" y="1602904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40"/>
            <p:cNvSpPr>
              <a:spLocks/>
            </p:cNvSpPr>
            <p:nvPr/>
          </p:nvSpPr>
          <p:spPr bwMode="auto">
            <a:xfrm>
              <a:off x="2865637" y="1855317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1"/>
            <p:cNvSpPr>
              <a:spLocks/>
            </p:cNvSpPr>
            <p:nvPr/>
          </p:nvSpPr>
          <p:spPr bwMode="auto">
            <a:xfrm>
              <a:off x="2287786" y="2072804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42"/>
            <p:cNvSpPr>
              <a:spLocks/>
            </p:cNvSpPr>
            <p:nvPr/>
          </p:nvSpPr>
          <p:spPr bwMode="auto">
            <a:xfrm>
              <a:off x="1727399" y="2079154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3"/>
            <p:cNvSpPr>
              <a:spLocks/>
            </p:cNvSpPr>
            <p:nvPr/>
          </p:nvSpPr>
          <p:spPr bwMode="auto">
            <a:xfrm>
              <a:off x="1001911" y="1918817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44"/>
            <p:cNvSpPr>
              <a:spLocks/>
            </p:cNvSpPr>
            <p:nvPr/>
          </p:nvSpPr>
          <p:spPr bwMode="auto">
            <a:xfrm>
              <a:off x="1378149" y="2145829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45"/>
            <p:cNvSpPr>
              <a:spLocks/>
            </p:cNvSpPr>
            <p:nvPr/>
          </p:nvSpPr>
          <p:spPr bwMode="auto">
            <a:xfrm>
              <a:off x="1773436" y="2152179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46"/>
            <p:cNvSpPr>
              <a:spLocks/>
            </p:cNvSpPr>
            <p:nvPr/>
          </p:nvSpPr>
          <p:spPr bwMode="auto">
            <a:xfrm>
              <a:off x="1773436" y="2085504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47"/>
            <p:cNvSpPr>
              <a:spLocks/>
            </p:cNvSpPr>
            <p:nvPr/>
          </p:nvSpPr>
          <p:spPr bwMode="auto">
            <a:xfrm>
              <a:off x="2300486" y="1855317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48"/>
            <p:cNvSpPr>
              <a:spLocks/>
            </p:cNvSpPr>
            <p:nvPr/>
          </p:nvSpPr>
          <p:spPr bwMode="auto">
            <a:xfrm>
              <a:off x="2864049" y="2168054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49"/>
            <p:cNvSpPr>
              <a:spLocks/>
            </p:cNvSpPr>
            <p:nvPr/>
          </p:nvSpPr>
          <p:spPr bwMode="auto">
            <a:xfrm>
              <a:off x="2616399" y="1496542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50"/>
            <p:cNvSpPr>
              <a:spLocks/>
            </p:cNvSpPr>
            <p:nvPr/>
          </p:nvSpPr>
          <p:spPr bwMode="auto">
            <a:xfrm>
              <a:off x="2613224" y="1123479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51"/>
            <p:cNvSpPr>
              <a:spLocks/>
            </p:cNvSpPr>
            <p:nvPr/>
          </p:nvSpPr>
          <p:spPr bwMode="auto">
            <a:xfrm>
              <a:off x="990799" y="1345729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52"/>
            <p:cNvSpPr>
              <a:spLocks/>
            </p:cNvSpPr>
            <p:nvPr/>
          </p:nvSpPr>
          <p:spPr bwMode="auto">
            <a:xfrm>
              <a:off x="1236861" y="1334617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53"/>
            <p:cNvSpPr>
              <a:spLocks/>
            </p:cNvSpPr>
            <p:nvPr/>
          </p:nvSpPr>
          <p:spPr bwMode="auto">
            <a:xfrm>
              <a:off x="1640086" y="1863254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54"/>
            <p:cNvSpPr>
              <a:spLocks/>
            </p:cNvSpPr>
            <p:nvPr/>
          </p:nvSpPr>
          <p:spPr bwMode="auto">
            <a:xfrm>
              <a:off x="1624211" y="1872779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55"/>
            <p:cNvSpPr>
              <a:spLocks/>
            </p:cNvSpPr>
            <p:nvPr/>
          </p:nvSpPr>
          <p:spPr bwMode="auto">
            <a:xfrm>
              <a:off x="1367036" y="1866429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56"/>
            <p:cNvSpPr>
              <a:spLocks/>
            </p:cNvSpPr>
            <p:nvPr/>
          </p:nvSpPr>
          <p:spPr bwMode="auto">
            <a:xfrm>
              <a:off x="1224161" y="982192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57"/>
            <p:cNvSpPr>
              <a:spLocks/>
            </p:cNvSpPr>
            <p:nvPr/>
          </p:nvSpPr>
          <p:spPr bwMode="auto">
            <a:xfrm>
              <a:off x="1657549" y="986954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58"/>
            <p:cNvSpPr>
              <a:spLocks/>
            </p:cNvSpPr>
            <p:nvPr/>
          </p:nvSpPr>
          <p:spPr bwMode="auto">
            <a:xfrm>
              <a:off x="1624211" y="1537817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59"/>
            <p:cNvSpPr>
              <a:spLocks/>
            </p:cNvSpPr>
            <p:nvPr/>
          </p:nvSpPr>
          <p:spPr bwMode="auto">
            <a:xfrm>
              <a:off x="1006674" y="1863254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60"/>
            <p:cNvSpPr>
              <a:spLocks/>
            </p:cNvSpPr>
            <p:nvPr/>
          </p:nvSpPr>
          <p:spPr bwMode="auto">
            <a:xfrm>
              <a:off x="2132211" y="1491779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61"/>
            <p:cNvSpPr>
              <a:spLocks/>
            </p:cNvSpPr>
            <p:nvPr/>
          </p:nvSpPr>
          <p:spPr bwMode="auto">
            <a:xfrm>
              <a:off x="2427487" y="820267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62"/>
            <p:cNvSpPr>
              <a:spLocks/>
            </p:cNvSpPr>
            <p:nvPr/>
          </p:nvSpPr>
          <p:spPr bwMode="auto">
            <a:xfrm>
              <a:off x="1662311" y="817092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63"/>
            <p:cNvSpPr>
              <a:spLocks/>
            </p:cNvSpPr>
            <p:nvPr/>
          </p:nvSpPr>
          <p:spPr bwMode="auto">
            <a:xfrm>
              <a:off x="2421137" y="826617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64"/>
            <p:cNvSpPr>
              <a:spLocks/>
            </p:cNvSpPr>
            <p:nvPr/>
          </p:nvSpPr>
          <p:spPr bwMode="auto">
            <a:xfrm>
              <a:off x="2108399" y="839317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65"/>
            <p:cNvSpPr>
              <a:spLocks/>
            </p:cNvSpPr>
            <p:nvPr/>
          </p:nvSpPr>
          <p:spPr bwMode="auto">
            <a:xfrm>
              <a:off x="1613099" y="990129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6"/>
            <p:cNvSpPr>
              <a:spLocks/>
            </p:cNvSpPr>
            <p:nvPr/>
          </p:nvSpPr>
          <p:spPr bwMode="auto">
            <a:xfrm>
              <a:off x="2611637" y="1499717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7"/>
            <p:cNvSpPr>
              <a:spLocks/>
            </p:cNvSpPr>
            <p:nvPr/>
          </p:nvSpPr>
          <p:spPr bwMode="auto">
            <a:xfrm>
              <a:off x="2127449" y="1547342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8"/>
            <p:cNvSpPr>
              <a:spLocks/>
            </p:cNvSpPr>
            <p:nvPr/>
          </p:nvSpPr>
          <p:spPr bwMode="auto">
            <a:xfrm>
              <a:off x="2278261" y="1509242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69"/>
            <p:cNvSpPr>
              <a:spLocks/>
            </p:cNvSpPr>
            <p:nvPr/>
          </p:nvSpPr>
          <p:spPr bwMode="auto">
            <a:xfrm>
              <a:off x="2630687" y="1498129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70"/>
            <p:cNvSpPr>
              <a:spLocks/>
            </p:cNvSpPr>
            <p:nvPr/>
          </p:nvSpPr>
          <p:spPr bwMode="auto">
            <a:xfrm>
              <a:off x="3211712" y="1866429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71"/>
            <p:cNvSpPr>
              <a:spLocks/>
            </p:cNvSpPr>
            <p:nvPr/>
          </p:nvSpPr>
          <p:spPr bwMode="auto">
            <a:xfrm>
              <a:off x="3010099" y="1883892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72"/>
            <p:cNvSpPr>
              <a:spLocks/>
            </p:cNvSpPr>
            <p:nvPr/>
          </p:nvSpPr>
          <p:spPr bwMode="auto">
            <a:xfrm>
              <a:off x="2284611" y="2085504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rgbClr val="3C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73"/>
            <p:cNvSpPr>
              <a:spLocks/>
            </p:cNvSpPr>
            <p:nvPr/>
          </p:nvSpPr>
          <p:spPr bwMode="auto">
            <a:xfrm>
              <a:off x="2630687" y="2163292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74"/>
            <p:cNvSpPr>
              <a:spLocks/>
            </p:cNvSpPr>
            <p:nvPr/>
          </p:nvSpPr>
          <p:spPr bwMode="auto">
            <a:xfrm>
              <a:off x="2311599" y="2733204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75"/>
            <p:cNvSpPr>
              <a:spLocks/>
            </p:cNvSpPr>
            <p:nvPr/>
          </p:nvSpPr>
          <p:spPr bwMode="auto">
            <a:xfrm>
              <a:off x="2311599" y="3206279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76"/>
            <p:cNvSpPr>
              <a:spLocks/>
            </p:cNvSpPr>
            <p:nvPr/>
          </p:nvSpPr>
          <p:spPr bwMode="auto">
            <a:xfrm>
              <a:off x="1767086" y="2472854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378"/>
            <p:cNvSpPr>
              <a:spLocks noChangeArrowheads="1"/>
            </p:cNvSpPr>
            <p:nvPr/>
          </p:nvSpPr>
          <p:spPr bwMode="auto">
            <a:xfrm>
              <a:off x="1046361" y="2634779"/>
              <a:ext cx="258763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379"/>
            <p:cNvSpPr>
              <a:spLocks noChangeArrowheads="1"/>
            </p:cNvSpPr>
            <p:nvPr/>
          </p:nvSpPr>
          <p:spPr bwMode="auto">
            <a:xfrm>
              <a:off x="2192536" y="3904779"/>
              <a:ext cx="258763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380"/>
            <p:cNvSpPr>
              <a:spLocks noChangeArrowheads="1"/>
            </p:cNvSpPr>
            <p:nvPr/>
          </p:nvSpPr>
          <p:spPr bwMode="auto">
            <a:xfrm>
              <a:off x="1945678" y="1977641"/>
              <a:ext cx="840584" cy="84058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381"/>
            <p:cNvSpPr>
              <a:spLocks noChangeArrowheads="1"/>
            </p:cNvSpPr>
            <p:nvPr/>
          </p:nvSpPr>
          <p:spPr bwMode="auto">
            <a:xfrm>
              <a:off x="3465164" y="2214091"/>
              <a:ext cx="258763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382"/>
            <p:cNvSpPr>
              <a:spLocks noChangeArrowheads="1"/>
            </p:cNvSpPr>
            <p:nvPr/>
          </p:nvSpPr>
          <p:spPr bwMode="auto">
            <a:xfrm>
              <a:off x="1551186" y="869479"/>
              <a:ext cx="260350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383"/>
            <p:cNvSpPr>
              <a:spLocks noChangeArrowheads="1"/>
            </p:cNvSpPr>
            <p:nvPr/>
          </p:nvSpPr>
          <p:spPr bwMode="auto">
            <a:xfrm>
              <a:off x="1549599" y="1787054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384"/>
            <p:cNvSpPr>
              <a:spLocks noChangeArrowheads="1"/>
            </p:cNvSpPr>
            <p:nvPr/>
          </p:nvSpPr>
          <p:spPr bwMode="auto">
            <a:xfrm>
              <a:off x="913011" y="1834679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385"/>
            <p:cNvSpPr>
              <a:spLocks noChangeArrowheads="1"/>
            </p:cNvSpPr>
            <p:nvPr/>
          </p:nvSpPr>
          <p:spPr bwMode="auto">
            <a:xfrm>
              <a:off x="1147961" y="1253654"/>
              <a:ext cx="188913" cy="1873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386"/>
            <p:cNvSpPr>
              <a:spLocks noChangeArrowheads="1"/>
            </p:cNvSpPr>
            <p:nvPr/>
          </p:nvSpPr>
          <p:spPr bwMode="auto">
            <a:xfrm>
              <a:off x="2527499" y="1413992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387"/>
            <p:cNvSpPr>
              <a:spLocks noChangeArrowheads="1"/>
            </p:cNvSpPr>
            <p:nvPr/>
          </p:nvSpPr>
          <p:spPr bwMode="auto">
            <a:xfrm>
              <a:off x="3472062" y="1507654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388"/>
            <p:cNvSpPr>
              <a:spLocks noChangeArrowheads="1"/>
            </p:cNvSpPr>
            <p:nvPr/>
          </p:nvSpPr>
          <p:spPr bwMode="auto">
            <a:xfrm>
              <a:off x="2921199" y="2553817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389"/>
            <p:cNvSpPr>
              <a:spLocks noChangeArrowheads="1"/>
            </p:cNvSpPr>
            <p:nvPr/>
          </p:nvSpPr>
          <p:spPr bwMode="auto">
            <a:xfrm>
              <a:off x="3137099" y="1775942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90"/>
            <p:cNvSpPr>
              <a:spLocks noChangeArrowheads="1"/>
            </p:cNvSpPr>
            <p:nvPr/>
          </p:nvSpPr>
          <p:spPr bwMode="auto">
            <a:xfrm>
              <a:off x="1473399" y="3499967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391"/>
            <p:cNvSpPr>
              <a:spLocks noChangeArrowheads="1"/>
            </p:cNvSpPr>
            <p:nvPr/>
          </p:nvSpPr>
          <p:spPr bwMode="auto">
            <a:xfrm>
              <a:off x="2981524" y="3350742"/>
              <a:ext cx="188913" cy="18891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392"/>
            <p:cNvSpPr>
              <a:spLocks noChangeArrowheads="1"/>
            </p:cNvSpPr>
            <p:nvPr/>
          </p:nvSpPr>
          <p:spPr bwMode="auto">
            <a:xfrm>
              <a:off x="2070299" y="1491779"/>
              <a:ext cx="133350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393"/>
            <p:cNvSpPr>
              <a:spLocks noChangeArrowheads="1"/>
            </p:cNvSpPr>
            <p:nvPr/>
          </p:nvSpPr>
          <p:spPr bwMode="auto">
            <a:xfrm>
              <a:off x="1316236" y="2175992"/>
              <a:ext cx="133350" cy="1333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394"/>
            <p:cNvSpPr>
              <a:spLocks noChangeArrowheads="1"/>
            </p:cNvSpPr>
            <p:nvPr/>
          </p:nvSpPr>
          <p:spPr bwMode="auto">
            <a:xfrm>
              <a:off x="1667074" y="2087092"/>
              <a:ext cx="133350" cy="1365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395"/>
            <p:cNvSpPr>
              <a:spLocks noChangeArrowheads="1"/>
            </p:cNvSpPr>
            <p:nvPr/>
          </p:nvSpPr>
          <p:spPr bwMode="auto">
            <a:xfrm>
              <a:off x="2814837" y="2096617"/>
              <a:ext cx="134938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397"/>
            <p:cNvSpPr>
              <a:spLocks noChangeArrowheads="1"/>
            </p:cNvSpPr>
            <p:nvPr/>
          </p:nvSpPr>
          <p:spPr bwMode="auto">
            <a:xfrm>
              <a:off x="2365574" y="764704"/>
              <a:ext cx="134938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398"/>
            <p:cNvSpPr>
              <a:spLocks noChangeArrowheads="1"/>
            </p:cNvSpPr>
            <p:nvPr/>
          </p:nvSpPr>
          <p:spPr bwMode="auto">
            <a:xfrm>
              <a:off x="3078362" y="1071092"/>
              <a:ext cx="133350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399"/>
            <p:cNvSpPr>
              <a:spLocks noChangeArrowheads="1"/>
            </p:cNvSpPr>
            <p:nvPr/>
          </p:nvSpPr>
          <p:spPr bwMode="auto">
            <a:xfrm>
              <a:off x="3279974" y="2903067"/>
              <a:ext cx="134938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400"/>
            <p:cNvSpPr>
              <a:spLocks noChangeArrowheads="1"/>
            </p:cNvSpPr>
            <p:nvPr/>
          </p:nvSpPr>
          <p:spPr bwMode="auto">
            <a:xfrm>
              <a:off x="2938662" y="3911129"/>
              <a:ext cx="133350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401"/>
            <p:cNvSpPr>
              <a:spLocks noChangeArrowheads="1"/>
            </p:cNvSpPr>
            <p:nvPr/>
          </p:nvSpPr>
          <p:spPr bwMode="auto">
            <a:xfrm>
              <a:off x="2648149" y="3982567"/>
              <a:ext cx="136525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402"/>
            <p:cNvSpPr>
              <a:spLocks noChangeArrowheads="1"/>
            </p:cNvSpPr>
            <p:nvPr/>
          </p:nvSpPr>
          <p:spPr bwMode="auto">
            <a:xfrm>
              <a:off x="1628974" y="3988917"/>
              <a:ext cx="134938" cy="1333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403"/>
            <p:cNvSpPr>
              <a:spLocks noChangeArrowheads="1"/>
            </p:cNvSpPr>
            <p:nvPr/>
          </p:nvSpPr>
          <p:spPr bwMode="auto">
            <a:xfrm>
              <a:off x="1770261" y="2964979"/>
              <a:ext cx="188913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404"/>
            <p:cNvSpPr>
              <a:spLocks noChangeArrowheads="1"/>
            </p:cNvSpPr>
            <p:nvPr/>
          </p:nvSpPr>
          <p:spPr bwMode="auto">
            <a:xfrm>
              <a:off x="2640212" y="3139604"/>
              <a:ext cx="185738" cy="18891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405"/>
            <p:cNvSpPr>
              <a:spLocks noChangeArrowheads="1"/>
            </p:cNvSpPr>
            <p:nvPr/>
          </p:nvSpPr>
          <p:spPr bwMode="auto">
            <a:xfrm>
              <a:off x="2648149" y="3606329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406"/>
            <p:cNvSpPr>
              <a:spLocks noChangeArrowheads="1"/>
            </p:cNvSpPr>
            <p:nvPr/>
          </p:nvSpPr>
          <p:spPr bwMode="auto">
            <a:xfrm>
              <a:off x="1946474" y="3561879"/>
              <a:ext cx="188913" cy="1873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407"/>
            <p:cNvSpPr>
              <a:spLocks noChangeArrowheads="1"/>
            </p:cNvSpPr>
            <p:nvPr/>
          </p:nvSpPr>
          <p:spPr bwMode="auto">
            <a:xfrm>
              <a:off x="1694061" y="2377604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128"/>
            <p:cNvSpPr>
              <a:spLocks noChangeArrowheads="1"/>
            </p:cNvSpPr>
            <p:nvPr/>
          </p:nvSpPr>
          <p:spPr bwMode="auto">
            <a:xfrm>
              <a:off x="2144911" y="3002424"/>
              <a:ext cx="339725" cy="3397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7393731" y="1702605"/>
            <a:ext cx="546935" cy="546935"/>
            <a:chOff x="7393731" y="1630597"/>
            <a:chExt cx="546935" cy="546935"/>
          </a:xfrm>
        </p:grpSpPr>
        <p:sp>
          <p:nvSpPr>
            <p:cNvPr id="160" name="椭圆 159"/>
            <p:cNvSpPr/>
            <p:nvPr/>
          </p:nvSpPr>
          <p:spPr>
            <a:xfrm>
              <a:off x="7393731" y="1630597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1" name="标题 4"/>
            <p:cNvSpPr txBox="1">
              <a:spLocks/>
            </p:cNvSpPr>
            <p:nvPr/>
          </p:nvSpPr>
          <p:spPr>
            <a:xfrm>
              <a:off x="7422860" y="1725170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</a:p>
          </p:txBody>
        </p:sp>
      </p:grpSp>
      <p:sp>
        <p:nvSpPr>
          <p:cNvPr id="162" name="矩形 161"/>
          <p:cNvSpPr/>
          <p:nvPr/>
        </p:nvSpPr>
        <p:spPr>
          <a:xfrm>
            <a:off x="8157378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3" name="矩形 47"/>
          <p:cNvSpPr>
            <a:spLocks noChangeArrowheads="1"/>
          </p:cNvSpPr>
          <p:nvPr/>
        </p:nvSpPr>
        <p:spPr bwMode="auto">
          <a:xfrm>
            <a:off x="8156691" y="185803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7710891" y="2880206"/>
            <a:ext cx="546935" cy="546935"/>
            <a:chOff x="7710891" y="2808198"/>
            <a:chExt cx="546935" cy="546935"/>
          </a:xfrm>
        </p:grpSpPr>
        <p:sp>
          <p:nvSpPr>
            <p:cNvPr id="165" name="椭圆 164"/>
            <p:cNvSpPr/>
            <p:nvPr/>
          </p:nvSpPr>
          <p:spPr>
            <a:xfrm>
              <a:off x="7710891" y="2808198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6" name="标题 4"/>
            <p:cNvSpPr txBox="1">
              <a:spLocks/>
            </p:cNvSpPr>
            <p:nvPr/>
          </p:nvSpPr>
          <p:spPr>
            <a:xfrm>
              <a:off x="7740020" y="2902771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２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7" name="矩形 166"/>
          <p:cNvSpPr/>
          <p:nvPr/>
        </p:nvSpPr>
        <p:spPr>
          <a:xfrm>
            <a:off x="8474538" y="2662385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8" name="矩形 47"/>
          <p:cNvSpPr>
            <a:spLocks noChangeArrowheads="1"/>
          </p:cNvSpPr>
          <p:nvPr/>
        </p:nvSpPr>
        <p:spPr bwMode="auto">
          <a:xfrm>
            <a:off x="8473851" y="303563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7321723" y="4104342"/>
            <a:ext cx="546935" cy="546935"/>
            <a:chOff x="7321723" y="4032334"/>
            <a:chExt cx="546935" cy="546935"/>
          </a:xfrm>
        </p:grpSpPr>
        <p:sp>
          <p:nvSpPr>
            <p:cNvPr id="170" name="椭圆 169"/>
            <p:cNvSpPr/>
            <p:nvPr/>
          </p:nvSpPr>
          <p:spPr>
            <a:xfrm>
              <a:off x="7321723" y="4032334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71" name="标题 4"/>
            <p:cNvSpPr txBox="1">
              <a:spLocks/>
            </p:cNvSpPr>
            <p:nvPr/>
          </p:nvSpPr>
          <p:spPr>
            <a:xfrm>
              <a:off x="7350852" y="4126907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３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2" name="矩形 171"/>
          <p:cNvSpPr/>
          <p:nvPr/>
        </p:nvSpPr>
        <p:spPr>
          <a:xfrm>
            <a:off x="8085370" y="3886521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3" name="矩形 47"/>
          <p:cNvSpPr>
            <a:spLocks noChangeArrowheads="1"/>
          </p:cNvSpPr>
          <p:nvPr/>
        </p:nvSpPr>
        <p:spPr bwMode="auto">
          <a:xfrm>
            <a:off x="8084683" y="425977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110492" y="1728078"/>
            <a:ext cx="546935" cy="546935"/>
            <a:chOff x="4110492" y="1656070"/>
            <a:chExt cx="546935" cy="546935"/>
          </a:xfrm>
        </p:grpSpPr>
        <p:sp>
          <p:nvSpPr>
            <p:cNvPr id="175" name="椭圆 174"/>
            <p:cNvSpPr/>
            <p:nvPr/>
          </p:nvSpPr>
          <p:spPr>
            <a:xfrm>
              <a:off x="4110492" y="1656070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76" name="标题 4"/>
            <p:cNvSpPr txBox="1">
              <a:spLocks/>
            </p:cNvSpPr>
            <p:nvPr/>
          </p:nvSpPr>
          <p:spPr>
            <a:xfrm>
              <a:off x="4139621" y="1750643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４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7" name="矩形 176"/>
          <p:cNvSpPr/>
          <p:nvPr/>
        </p:nvSpPr>
        <p:spPr>
          <a:xfrm>
            <a:off x="1366038" y="151025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8" name="矩形 47"/>
          <p:cNvSpPr>
            <a:spLocks noChangeArrowheads="1"/>
          </p:cNvSpPr>
          <p:nvPr/>
        </p:nvSpPr>
        <p:spPr bwMode="auto">
          <a:xfrm>
            <a:off x="1099907" y="188350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3966476" y="2998749"/>
            <a:ext cx="546935" cy="546935"/>
            <a:chOff x="3966476" y="2926741"/>
            <a:chExt cx="546935" cy="546935"/>
          </a:xfrm>
        </p:grpSpPr>
        <p:sp>
          <p:nvSpPr>
            <p:cNvPr id="180" name="椭圆 179"/>
            <p:cNvSpPr/>
            <p:nvPr/>
          </p:nvSpPr>
          <p:spPr>
            <a:xfrm>
              <a:off x="3966476" y="2926741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81" name="标题 4"/>
            <p:cNvSpPr txBox="1">
              <a:spLocks/>
            </p:cNvSpPr>
            <p:nvPr/>
          </p:nvSpPr>
          <p:spPr>
            <a:xfrm>
              <a:off x="3995605" y="3021314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５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82" name="矩形 181"/>
          <p:cNvSpPr/>
          <p:nvPr/>
        </p:nvSpPr>
        <p:spPr>
          <a:xfrm>
            <a:off x="1222022" y="2780928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3" name="矩形 47"/>
          <p:cNvSpPr>
            <a:spLocks noChangeArrowheads="1"/>
          </p:cNvSpPr>
          <p:nvPr/>
        </p:nvSpPr>
        <p:spPr bwMode="auto">
          <a:xfrm>
            <a:off x="955891" y="315417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4326516" y="4222885"/>
            <a:ext cx="546935" cy="546935"/>
            <a:chOff x="4326516" y="4150877"/>
            <a:chExt cx="546935" cy="546935"/>
          </a:xfrm>
        </p:grpSpPr>
        <p:sp>
          <p:nvSpPr>
            <p:cNvPr id="185" name="椭圆 184"/>
            <p:cNvSpPr/>
            <p:nvPr/>
          </p:nvSpPr>
          <p:spPr>
            <a:xfrm>
              <a:off x="4326516" y="4150877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86" name="标题 4"/>
            <p:cNvSpPr txBox="1">
              <a:spLocks/>
            </p:cNvSpPr>
            <p:nvPr/>
          </p:nvSpPr>
          <p:spPr>
            <a:xfrm>
              <a:off x="4355645" y="4245450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６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87" name="矩形 186"/>
          <p:cNvSpPr/>
          <p:nvPr/>
        </p:nvSpPr>
        <p:spPr>
          <a:xfrm>
            <a:off x="1582062" y="400506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8" name="矩形 47"/>
          <p:cNvSpPr>
            <a:spLocks noChangeArrowheads="1"/>
          </p:cNvSpPr>
          <p:nvPr/>
        </p:nvSpPr>
        <p:spPr bwMode="auto">
          <a:xfrm>
            <a:off x="1315931" y="437831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89" name="标题 4"/>
          <p:cNvSpPr txBox="1">
            <a:spLocks/>
          </p:cNvSpPr>
          <p:nvPr/>
        </p:nvSpPr>
        <p:spPr>
          <a:xfrm>
            <a:off x="5737547" y="3170920"/>
            <a:ext cx="698327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工作概述</a:t>
            </a:r>
            <a:endParaRPr lang="en-US" altLang="zh-CN" sz="20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2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2" grpId="0"/>
      <p:bldP spid="163" grpId="0"/>
      <p:bldP spid="167" grpId="0"/>
      <p:bldP spid="168" grpId="0"/>
      <p:bldP spid="172" grpId="0"/>
      <p:bldP spid="173" grpId="0"/>
      <p:bldP spid="177" grpId="0"/>
      <p:bldP spid="178" grpId="0"/>
      <p:bldP spid="182" grpId="0"/>
      <p:bldP spid="183" grpId="0"/>
      <p:bldP spid="187" grpId="0"/>
      <p:bldP spid="188" grpId="0"/>
      <p:bldP spid="1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49" y="1834699"/>
            <a:ext cx="6120680" cy="368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燕尾形 43"/>
          <p:cNvSpPr/>
          <p:nvPr/>
        </p:nvSpPr>
        <p:spPr>
          <a:xfrm rot="5400000">
            <a:off x="7105699" y="2064036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285719" y="264010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622717" y="1619516"/>
            <a:ext cx="87714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项目一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7609755" y="1958702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 rot="5400000">
            <a:off x="7105699" y="3432188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285719" y="4008252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7622717" y="2987668"/>
            <a:ext cx="87714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项目二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609755" y="3326854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燕尾形 51"/>
          <p:cNvSpPr/>
          <p:nvPr/>
        </p:nvSpPr>
        <p:spPr>
          <a:xfrm rot="5400000">
            <a:off x="7105699" y="4872348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285719" y="5448412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622717" y="4427828"/>
            <a:ext cx="87714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项目三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7609755" y="4767014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35" b="31845"/>
          <a:stretch/>
        </p:blipFill>
        <p:spPr>
          <a:xfrm>
            <a:off x="1705099" y="2172048"/>
            <a:ext cx="4435903" cy="27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4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/>
      <p:bldP spid="47" grpId="0"/>
      <p:bldP spid="48" grpId="0" animBg="1"/>
      <p:bldP spid="50" grpId="0"/>
      <p:bldP spid="51" grpId="0"/>
      <p:bldP spid="52" grpId="0" animBg="1"/>
      <p:bldP spid="54" grpId="0"/>
      <p:bldP spid="55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3454171" y="1916832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6382915" y="1916832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9337947" y="1916832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文本框 47"/>
          <p:cNvSpPr txBox="1"/>
          <p:nvPr/>
        </p:nvSpPr>
        <p:spPr>
          <a:xfrm>
            <a:off x="1633091" y="2163336"/>
            <a:ext cx="133241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48"/>
          <p:cNvSpPr txBox="1"/>
          <p:nvPr/>
        </p:nvSpPr>
        <p:spPr>
          <a:xfrm>
            <a:off x="1633091" y="2504392"/>
            <a:ext cx="2006624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39715" y="2528900"/>
            <a:ext cx="720080" cy="720080"/>
            <a:chOff x="3639715" y="2600908"/>
            <a:chExt cx="720080" cy="720080"/>
          </a:xfrm>
        </p:grpSpPr>
        <p:sp>
          <p:nvSpPr>
            <p:cNvPr id="17" name="椭圆 16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9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68459" y="2528900"/>
            <a:ext cx="720080" cy="720080"/>
            <a:chOff x="6568459" y="2600908"/>
            <a:chExt cx="720080" cy="720080"/>
          </a:xfrm>
        </p:grpSpPr>
        <p:sp>
          <p:nvSpPr>
            <p:cNvPr id="21" name="椭圆 20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" name="Freeform 107"/>
            <p:cNvSpPr>
              <a:spLocks noEditPoints="1"/>
            </p:cNvSpPr>
            <p:nvPr/>
          </p:nvSpPr>
          <p:spPr bwMode="auto">
            <a:xfrm>
              <a:off x="6746415" y="2826814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523491" y="2528900"/>
            <a:ext cx="720080" cy="720080"/>
            <a:chOff x="9523491" y="2600908"/>
            <a:chExt cx="720080" cy="720080"/>
          </a:xfrm>
        </p:grpSpPr>
        <p:sp>
          <p:nvSpPr>
            <p:cNvPr id="24" name="椭圆 23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5" name="Freeform 105"/>
            <p:cNvSpPr>
              <a:spLocks/>
            </p:cNvSpPr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6" name="文本框 47"/>
          <p:cNvSpPr txBox="1"/>
          <p:nvPr/>
        </p:nvSpPr>
        <p:spPr>
          <a:xfrm>
            <a:off x="4592646" y="2163336"/>
            <a:ext cx="133241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8"/>
          <p:cNvSpPr txBox="1"/>
          <p:nvPr/>
        </p:nvSpPr>
        <p:spPr>
          <a:xfrm>
            <a:off x="4592645" y="2504392"/>
            <a:ext cx="1975813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47"/>
          <p:cNvSpPr txBox="1"/>
          <p:nvPr/>
        </p:nvSpPr>
        <p:spPr>
          <a:xfrm>
            <a:off x="7537747" y="2163336"/>
            <a:ext cx="133241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8"/>
          <p:cNvSpPr txBox="1"/>
          <p:nvPr/>
        </p:nvSpPr>
        <p:spPr>
          <a:xfrm>
            <a:off x="7544973" y="2504392"/>
            <a:ext cx="1978517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1608509" y="407707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68549" y="439127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36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07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71" dur="500" spd="-99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26" grpId="0"/>
      <p:bldP spid="27" grpId="0"/>
      <p:bldP spid="28" grpId="0"/>
      <p:bldP spid="29" grpId="0"/>
      <p:bldP spid="30" grpId="0" animBg="1"/>
      <p:bldP spid="30" grpId="1" animBg="1"/>
      <p:bldP spid="32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5305499" y="487725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305499" y="337437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305499" y="1924927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521524" y="1547508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5521523" y="1955514"/>
            <a:ext cx="43924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2876433" y="2977747"/>
            <a:ext cx="2953051" cy="831222"/>
            <a:chOff x="9094388" y="3131023"/>
            <a:chExt cx="1220012" cy="566265"/>
          </a:xfrm>
        </p:grpSpPr>
        <p:sp>
          <p:nvSpPr>
            <p:cNvPr id="21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83222" y="2708920"/>
            <a:ext cx="1296144" cy="1296144"/>
            <a:chOff x="1963142" y="2708920"/>
            <a:chExt cx="1296144" cy="1296144"/>
          </a:xfrm>
        </p:grpSpPr>
        <p:sp>
          <p:nvSpPr>
            <p:cNvPr id="3" name="椭圆 2"/>
            <p:cNvSpPr/>
            <p:nvPr/>
          </p:nvSpPr>
          <p:spPr>
            <a:xfrm>
              <a:off x="1963142" y="2708920"/>
              <a:ext cx="1296144" cy="129614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336295" y="2933946"/>
              <a:ext cx="549837" cy="763569"/>
              <a:chOff x="8032306" y="5624901"/>
              <a:chExt cx="429201" cy="596039"/>
            </a:xfrm>
            <a:solidFill>
              <a:schemeClr val="bg1"/>
            </a:solidFill>
          </p:grpSpPr>
          <p:sp>
            <p:nvSpPr>
              <p:cNvPr id="12" name="Freeform 276"/>
              <p:cNvSpPr>
                <a:spLocks/>
              </p:cNvSpPr>
              <p:nvPr/>
            </p:nvSpPr>
            <p:spPr bwMode="auto">
              <a:xfrm>
                <a:off x="8032306" y="5715047"/>
                <a:ext cx="429201" cy="505893"/>
              </a:xfrm>
              <a:custGeom>
                <a:avLst/>
                <a:gdLst>
                  <a:gd name="T0" fmla="*/ 166 w 203"/>
                  <a:gd name="T1" fmla="*/ 0 h 239"/>
                  <a:gd name="T2" fmla="*/ 166 w 203"/>
                  <a:gd name="T3" fmla="*/ 22 h 239"/>
                  <a:gd name="T4" fmla="*/ 181 w 203"/>
                  <a:gd name="T5" fmla="*/ 37 h 239"/>
                  <a:gd name="T6" fmla="*/ 181 w 203"/>
                  <a:gd name="T7" fmla="*/ 203 h 239"/>
                  <a:gd name="T8" fmla="*/ 166 w 203"/>
                  <a:gd name="T9" fmla="*/ 218 h 239"/>
                  <a:gd name="T10" fmla="*/ 36 w 203"/>
                  <a:gd name="T11" fmla="*/ 218 h 239"/>
                  <a:gd name="T12" fmla="*/ 22 w 203"/>
                  <a:gd name="T13" fmla="*/ 203 h 239"/>
                  <a:gd name="T14" fmla="*/ 22 w 203"/>
                  <a:gd name="T15" fmla="*/ 37 h 239"/>
                  <a:gd name="T16" fmla="*/ 36 w 203"/>
                  <a:gd name="T17" fmla="*/ 22 h 239"/>
                  <a:gd name="T18" fmla="*/ 36 w 203"/>
                  <a:gd name="T19" fmla="*/ 0 h 239"/>
                  <a:gd name="T20" fmla="*/ 0 w 203"/>
                  <a:gd name="T21" fmla="*/ 37 h 239"/>
                  <a:gd name="T22" fmla="*/ 0 w 203"/>
                  <a:gd name="T23" fmla="*/ 203 h 239"/>
                  <a:gd name="T24" fmla="*/ 36 w 203"/>
                  <a:gd name="T25" fmla="*/ 239 h 239"/>
                  <a:gd name="T26" fmla="*/ 166 w 203"/>
                  <a:gd name="T27" fmla="*/ 239 h 239"/>
                  <a:gd name="T28" fmla="*/ 203 w 203"/>
                  <a:gd name="T29" fmla="*/ 203 h 239"/>
                  <a:gd name="T30" fmla="*/ 203 w 203"/>
                  <a:gd name="T31" fmla="*/ 37 h 239"/>
                  <a:gd name="T32" fmla="*/ 166 w 203"/>
                  <a:gd name="T33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3" h="239">
                    <a:moveTo>
                      <a:pt x="166" y="0"/>
                    </a:moveTo>
                    <a:cubicBezTo>
                      <a:pt x="166" y="22"/>
                      <a:pt x="166" y="22"/>
                      <a:pt x="166" y="22"/>
                    </a:cubicBezTo>
                    <a:cubicBezTo>
                      <a:pt x="174" y="22"/>
                      <a:pt x="181" y="29"/>
                      <a:pt x="181" y="37"/>
                    </a:cubicBezTo>
                    <a:cubicBezTo>
                      <a:pt x="181" y="203"/>
                      <a:pt x="181" y="203"/>
                      <a:pt x="181" y="203"/>
                    </a:cubicBezTo>
                    <a:cubicBezTo>
                      <a:pt x="181" y="211"/>
                      <a:pt x="174" y="218"/>
                      <a:pt x="166" y="218"/>
                    </a:cubicBezTo>
                    <a:cubicBezTo>
                      <a:pt x="36" y="218"/>
                      <a:pt x="36" y="218"/>
                      <a:pt x="36" y="218"/>
                    </a:cubicBezTo>
                    <a:cubicBezTo>
                      <a:pt x="28" y="218"/>
                      <a:pt x="22" y="211"/>
                      <a:pt x="22" y="203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29"/>
                      <a:pt x="28" y="22"/>
                      <a:pt x="36" y="2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23"/>
                      <a:pt x="16" y="239"/>
                      <a:pt x="36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86" y="239"/>
                      <a:pt x="203" y="223"/>
                      <a:pt x="203" y="203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17"/>
                      <a:pt x="186" y="0"/>
                      <a:pt x="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277"/>
              <p:cNvSpPr>
                <a:spLocks/>
              </p:cNvSpPr>
              <p:nvPr/>
            </p:nvSpPr>
            <p:spPr bwMode="auto">
              <a:xfrm>
                <a:off x="8139943" y="5624901"/>
                <a:ext cx="213928" cy="137237"/>
              </a:xfrm>
              <a:custGeom>
                <a:avLst/>
                <a:gdLst>
                  <a:gd name="T0" fmla="*/ 101 w 101"/>
                  <a:gd name="T1" fmla="*/ 29 h 65"/>
                  <a:gd name="T2" fmla="*/ 79 w 101"/>
                  <a:gd name="T3" fmla="*/ 29 h 65"/>
                  <a:gd name="T4" fmla="*/ 50 w 101"/>
                  <a:gd name="T5" fmla="*/ 0 h 65"/>
                  <a:gd name="T6" fmla="*/ 21 w 101"/>
                  <a:gd name="T7" fmla="*/ 29 h 65"/>
                  <a:gd name="T8" fmla="*/ 0 w 101"/>
                  <a:gd name="T9" fmla="*/ 29 h 65"/>
                  <a:gd name="T10" fmla="*/ 0 w 101"/>
                  <a:gd name="T11" fmla="*/ 65 h 65"/>
                  <a:gd name="T12" fmla="*/ 101 w 101"/>
                  <a:gd name="T13" fmla="*/ 65 h 65"/>
                  <a:gd name="T14" fmla="*/ 101 w 101"/>
                  <a:gd name="T15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65">
                    <a:moveTo>
                      <a:pt x="101" y="29"/>
                    </a:move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13"/>
                      <a:pt x="66" y="0"/>
                      <a:pt x="50" y="0"/>
                    </a:cubicBezTo>
                    <a:cubicBezTo>
                      <a:pt x="34" y="0"/>
                      <a:pt x="21" y="13"/>
                      <a:pt x="2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01" y="65"/>
                      <a:pt x="101" y="65"/>
                      <a:pt x="101" y="65"/>
                    </a:cubicBezTo>
                    <a:lnTo>
                      <a:pt x="101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Rectangle 278"/>
              <p:cNvSpPr>
                <a:spLocks noChangeArrowheads="1"/>
              </p:cNvSpPr>
              <p:nvPr/>
            </p:nvSpPr>
            <p:spPr bwMode="auto">
              <a:xfrm>
                <a:off x="8123797" y="5837484"/>
                <a:ext cx="244874" cy="322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279"/>
              <p:cNvSpPr>
                <a:spLocks noChangeArrowheads="1"/>
              </p:cNvSpPr>
              <p:nvPr/>
            </p:nvSpPr>
            <p:spPr bwMode="auto">
              <a:xfrm>
                <a:off x="8123797" y="5914175"/>
                <a:ext cx="244874" cy="322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tangle 280"/>
              <p:cNvSpPr>
                <a:spLocks noChangeArrowheads="1"/>
              </p:cNvSpPr>
              <p:nvPr/>
            </p:nvSpPr>
            <p:spPr bwMode="auto">
              <a:xfrm>
                <a:off x="8123797" y="5992211"/>
                <a:ext cx="244874" cy="29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Rectangle 281"/>
              <p:cNvSpPr>
                <a:spLocks noChangeArrowheads="1"/>
              </p:cNvSpPr>
              <p:nvPr/>
            </p:nvSpPr>
            <p:spPr bwMode="auto">
              <a:xfrm>
                <a:off x="8123797" y="6068903"/>
                <a:ext cx="244874" cy="29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729435" y="1613747"/>
            <a:ext cx="663125" cy="663125"/>
            <a:chOff x="8125599" y="1434035"/>
            <a:chExt cx="2036802" cy="2036802"/>
          </a:xfrm>
        </p:grpSpPr>
        <p:sp>
          <p:nvSpPr>
            <p:cNvPr id="26" name="椭圆 2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29435" y="3053907"/>
            <a:ext cx="663125" cy="663125"/>
            <a:chOff x="8125599" y="1434035"/>
            <a:chExt cx="2036802" cy="2036802"/>
          </a:xfrm>
        </p:grpSpPr>
        <p:sp>
          <p:nvSpPr>
            <p:cNvPr id="32" name="椭圆 3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521524" y="299695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5521523" y="3404958"/>
            <a:ext cx="439248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在此录入上述图表的综合说明，在此录入上述图表的综合描述说明。在此录入上述图表的综合说明。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729435" y="4538320"/>
            <a:ext cx="663125" cy="663125"/>
            <a:chOff x="8125599" y="1434035"/>
            <a:chExt cx="2036802" cy="2036802"/>
          </a:xfrm>
        </p:grpSpPr>
        <p:sp>
          <p:nvSpPr>
            <p:cNvPr id="38" name="椭圆 3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44" name="矩形 43"/>
          <p:cNvSpPr/>
          <p:nvPr/>
        </p:nvSpPr>
        <p:spPr>
          <a:xfrm>
            <a:off x="5521524" y="449983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521523" y="4907842"/>
            <a:ext cx="43924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34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5" grpId="0"/>
      <p:bldP spid="36" grpId="0"/>
      <p:bldP spid="44" grpId="0"/>
      <p:bldP spid="45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肘形连接符 32"/>
          <p:cNvCxnSpPr/>
          <p:nvPr/>
        </p:nvCxnSpPr>
        <p:spPr>
          <a:xfrm flipV="1">
            <a:off x="3707737" y="2036927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/>
          <p:nvPr/>
        </p:nvCxnSpPr>
        <p:spPr>
          <a:xfrm>
            <a:off x="3707737" y="3113636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6617185" y="1702605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6646314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</a:p>
        </p:txBody>
      </p:sp>
      <p:cxnSp>
        <p:nvCxnSpPr>
          <p:cNvPr id="37" name="肘形连接符 36"/>
          <p:cNvCxnSpPr/>
          <p:nvPr/>
        </p:nvCxnSpPr>
        <p:spPr>
          <a:xfrm flipV="1">
            <a:off x="4326681" y="3024726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肘形连接符 37"/>
          <p:cNvCxnSpPr/>
          <p:nvPr/>
        </p:nvCxnSpPr>
        <p:spPr>
          <a:xfrm>
            <a:off x="4283801" y="4101478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7337266" y="2710717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0" name="标题 4"/>
          <p:cNvSpPr txBox="1">
            <a:spLocks/>
          </p:cNvSpPr>
          <p:nvPr/>
        </p:nvSpPr>
        <p:spPr>
          <a:xfrm>
            <a:off x="7366395" y="2805290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41" name="椭圆 40"/>
          <p:cNvSpPr/>
          <p:nvPr/>
        </p:nvSpPr>
        <p:spPr>
          <a:xfrm>
            <a:off x="6545178" y="3617692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标题 4"/>
          <p:cNvSpPr txBox="1">
            <a:spLocks/>
          </p:cNvSpPr>
          <p:nvPr/>
        </p:nvSpPr>
        <p:spPr>
          <a:xfrm>
            <a:off x="6574307" y="371226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43" name="椭圆 42"/>
          <p:cNvSpPr/>
          <p:nvPr/>
        </p:nvSpPr>
        <p:spPr>
          <a:xfrm>
            <a:off x="7265258" y="4625804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4" name="标题 4"/>
          <p:cNvSpPr txBox="1">
            <a:spLocks/>
          </p:cNvSpPr>
          <p:nvPr/>
        </p:nvSpPr>
        <p:spPr>
          <a:xfrm>
            <a:off x="7294387" y="4720377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45" name="Freeform 9"/>
          <p:cNvSpPr>
            <a:spLocks/>
          </p:cNvSpPr>
          <p:nvPr/>
        </p:nvSpPr>
        <p:spPr bwMode="auto">
          <a:xfrm flipH="1">
            <a:off x="1633091" y="2321548"/>
            <a:ext cx="2952328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69673" y="2926171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052240" y="3707748"/>
            <a:ext cx="208754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49115" y="4293096"/>
            <a:ext cx="2880320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380832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380145" y="177281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8172233" y="2803421"/>
            <a:ext cx="295232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7380832" y="3491724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380145" y="3802249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8100912" y="4499836"/>
            <a:ext cx="22330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100225" y="4810361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8172233" y="2492896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1402676" y="332919"/>
            <a:ext cx="520367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在这里输入您的标题内容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78329" y="259821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80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5" grpId="1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6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5156</Words>
  <Application>Microsoft Office PowerPoint</Application>
  <PresentationFormat>自定义</PresentationFormat>
  <Paragraphs>437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Impact MT Std</vt:lpstr>
      <vt:lpstr>Microsoft JhengHei UI</vt:lpstr>
      <vt:lpstr>ＭＳ Ｐゴシック</vt:lpstr>
      <vt:lpstr>Open Sans</vt:lpstr>
      <vt:lpstr>UKIJ Qolyazma</vt:lpstr>
      <vt:lpstr>方正兰亭黑_GBK</vt:lpstr>
      <vt:lpstr>方正兰亭黑简体</vt:lpstr>
      <vt:lpstr>华文黑体</vt:lpstr>
      <vt:lpstr>宋体</vt:lpstr>
      <vt:lpstr>微软雅黑</vt:lpstr>
      <vt:lpstr>Arial</vt:lpstr>
      <vt:lpstr>Calibri</vt:lpstr>
      <vt:lpstr>Impact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oban.com</Manager>
  <Company>51PPt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东方之P</dc:creator>
  <cp:keywords>51PP T模板网</cp:keywords>
  <dc:description>www.51pptmo ban .com</dc:description>
  <cp:lastModifiedBy>YANGs</cp:lastModifiedBy>
  <cp:revision>155</cp:revision>
  <dcterms:created xsi:type="dcterms:W3CDTF">2016-01-10T01:29:41Z</dcterms:created>
  <dcterms:modified xsi:type="dcterms:W3CDTF">2020-07-12T13:15:22Z</dcterms:modified>
</cp:coreProperties>
</file>