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2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sldIdLst>
    <p:sldId id="256" r:id="rId3"/>
    <p:sldId id="287" r:id="rId4"/>
    <p:sldId id="257" r:id="rId5"/>
    <p:sldId id="265" r:id="rId6"/>
    <p:sldId id="259" r:id="rId7"/>
    <p:sldId id="260" r:id="rId8"/>
    <p:sldId id="261" r:id="rId9"/>
    <p:sldId id="263" r:id="rId10"/>
    <p:sldId id="262" r:id="rId11"/>
    <p:sldId id="268" r:id="rId12"/>
    <p:sldId id="264" r:id="rId13"/>
    <p:sldId id="280" r:id="rId14"/>
    <p:sldId id="277" r:id="rId15"/>
    <p:sldId id="269" r:id="rId16"/>
    <p:sldId id="271" r:id="rId17"/>
    <p:sldId id="274" r:id="rId18"/>
    <p:sldId id="273" r:id="rId19"/>
    <p:sldId id="279" r:id="rId20"/>
    <p:sldId id="275" r:id="rId21"/>
    <p:sldId id="272" r:id="rId22"/>
    <p:sldId id="276" r:id="rId23"/>
    <p:sldId id="281" r:id="rId24"/>
    <p:sldId id="288" r:id="rId25"/>
  </p:sldIdLst>
  <p:sldSz cx="12190413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orient="horz" pos="1621">
          <p15:clr>
            <a:srgbClr val="A4A3A4"/>
          </p15:clr>
        </p15:guide>
        <p15:guide id="3" orient="horz" pos="2699">
          <p15:clr>
            <a:srgbClr val="A4A3A4"/>
          </p15:clr>
        </p15:guide>
        <p15:guide id="4" pos="3839">
          <p15:clr>
            <a:srgbClr val="A4A3A4"/>
          </p15:clr>
        </p15:guide>
        <p15:guide id="5" pos="2989" userDrawn="1">
          <p15:clr>
            <a:srgbClr val="A4A3A4"/>
          </p15:clr>
        </p15:guide>
        <p15:guide id="6" pos="471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3A30"/>
    <a:srgbClr val="FBBC25"/>
    <a:srgbClr val="1171EB"/>
    <a:srgbClr val="E1009C"/>
    <a:srgbClr val="D6D6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66" y="396"/>
      </p:cViewPr>
      <p:guideLst>
        <p:guide orient="horz" pos="2188"/>
        <p:guide orient="horz" pos="1621"/>
        <p:guide orient="horz" pos="2699"/>
        <p:guide pos="3839"/>
        <p:guide pos="2989"/>
        <p:guide pos="471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BCEAD8-AD06-4330-BC9F-AF0A74F3806C}" type="datetimeFigureOut">
              <a:rPr lang="zh-CN" altLang="en-US" smtClean="0"/>
              <a:pPr/>
              <a:t>2020/7/13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AA4417-47A7-4C17-94B5-D5D2CFCA23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854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AA4417-47A7-4C17-94B5-D5D2CFCA234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0457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AA4417-47A7-4C17-94B5-D5D2CFCA2347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2736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AA4417-47A7-4C17-94B5-D5D2CFCA2347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5626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AA4417-47A7-4C17-94B5-D5D2CFCA2347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2113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AA4417-47A7-4C17-94B5-D5D2CFCA2347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7146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AA4417-47A7-4C17-94B5-D5D2CFCA2347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7362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AA4417-47A7-4C17-94B5-D5D2CFCA2347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7715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AA4417-47A7-4C17-94B5-D5D2CFCA2347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4249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AA4417-47A7-4C17-94B5-D5D2CFCA2347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969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AA4417-47A7-4C17-94B5-D5D2CFCA2347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8994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AA4417-47A7-4C17-94B5-D5D2CFCA2347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9682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AA4417-47A7-4C17-94B5-D5D2CFCA234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464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AA4417-47A7-4C17-94B5-D5D2CFCA2347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5922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AA4417-47A7-4C17-94B5-D5D2CFCA2347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9070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AA4417-47A7-4C17-94B5-D5D2CFCA2347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7275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AA4417-47A7-4C17-94B5-D5D2CFCA234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3857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AA4417-47A7-4C17-94B5-D5D2CFCA234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3997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AA4417-47A7-4C17-94B5-D5D2CFCA2347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1176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AA4417-47A7-4C17-94B5-D5D2CFCA234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8786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AA4417-47A7-4C17-94B5-D5D2CFCA2347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1453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AA4417-47A7-4C17-94B5-D5D2CFCA234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1182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AA4417-47A7-4C17-94B5-D5D2CFCA2347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253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Tm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2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6352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2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2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ransition advTm="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9"/>
            <a:ext cx="10971372" cy="1143000"/>
          </a:xfrm>
          <a:prstGeom prst="rect">
            <a:avLst/>
          </a:prstGeom>
        </p:spPr>
        <p:txBody>
          <a:bodyPr vert="horz" lIns="121908" tIns="60954" rIns="121908" bIns="60954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121908" tIns="60954" rIns="121908" bIns="60954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121908" tIns="60954" rIns="121908" bIns="60954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078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078"/>
              <a:t>2020/7/13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121908" tIns="60954" rIns="121908" bIns="60954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078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121908" tIns="60954" rIns="121908" bIns="60954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078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078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ransition advTm="0">
    <p:fade/>
  </p:transition>
  <p:txStyles>
    <p:titleStyle>
      <a:lvl1pPr algn="ctr" defTabSz="1219078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54" indent="-457154" algn="l" defTabSz="1219078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01" indent="-380962" algn="l" defTabSz="1219078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848" indent="-304770" algn="l" defTabSz="121907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87" indent="-304770" algn="l" defTabSz="1219078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926" indent="-304770" algn="l" defTabSz="1219078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465" indent="-304770" algn="l" defTabSz="1219078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004" indent="-304770" algn="l" defTabSz="1219078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543" indent="-304770" algn="l" defTabSz="1219078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082" indent="-304770" algn="l" defTabSz="1219078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9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78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7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6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5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4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2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g"/><Relationship Id="rId4" Type="http://schemas.openxmlformats.org/officeDocument/2006/relationships/image" Target="../media/image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17.jpg"/><Relationship Id="rId4" Type="http://schemas.openxmlformats.org/officeDocument/2006/relationships/image" Target="../media/image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index.php?act=show_store&amp;id=9333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76414" y="1465342"/>
            <a:ext cx="683917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solidFill>
                  <a:schemeClr val="bg1"/>
                </a:solidFill>
                <a:latin typeface="Agency FB" pitchFamily="34" charset="0"/>
              </a:rPr>
              <a:t>ANT BLACK</a:t>
            </a:r>
            <a:endParaRPr lang="zh-CN" altLang="en-US" sz="13800" dirty="0">
              <a:solidFill>
                <a:schemeClr val="bg1"/>
              </a:solidFill>
              <a:latin typeface="Agency FB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74827" y="3496667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latin typeface="Agency FB" pitchFamily="34" charset="0"/>
              </a:rPr>
              <a:t>When I told you that I want to be a designer I am seriously , and you should know how I do it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Agency FB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272BCFAA-FDC1-4708-BBC6-D4EE0B323C88}"/>
              </a:ext>
            </a:extLst>
          </p:cNvPr>
          <p:cNvGrpSpPr/>
          <p:nvPr/>
        </p:nvGrpSpPr>
        <p:grpSpPr>
          <a:xfrm>
            <a:off x="9740611" y="5994285"/>
            <a:ext cx="2111928" cy="418399"/>
            <a:chOff x="6975092" y="1536041"/>
            <a:chExt cx="2111928" cy="418399"/>
          </a:xfrm>
        </p:grpSpPr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539F228F-8E6D-4A76-AA22-81E0447ED2B1}"/>
                </a:ext>
              </a:extLst>
            </p:cNvPr>
            <p:cNvCxnSpPr>
              <a:cxnSpLocks/>
            </p:cNvCxnSpPr>
            <p:nvPr/>
          </p:nvCxnSpPr>
          <p:spPr>
            <a:xfrm>
              <a:off x="7324162" y="1927968"/>
              <a:ext cx="1575034" cy="0"/>
            </a:xfrm>
            <a:prstGeom prst="line">
              <a:avLst/>
            </a:prstGeom>
            <a:ln w="9525">
              <a:solidFill>
                <a:schemeClr val="bg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3DC7B7D2-ABD4-4C56-B5C4-D345E3188AFC}"/>
                </a:ext>
              </a:extLst>
            </p:cNvPr>
            <p:cNvGrpSpPr/>
            <p:nvPr/>
          </p:nvGrpSpPr>
          <p:grpSpPr>
            <a:xfrm>
              <a:off x="6975092" y="1869706"/>
              <a:ext cx="45719" cy="84734"/>
              <a:chOff x="6785734" y="1301992"/>
              <a:chExt cx="51807" cy="96018"/>
            </a:xfrm>
          </p:grpSpPr>
          <p:sp>
            <p:nvSpPr>
              <p:cNvPr id="14" name="任意多边形: 形状 13">
                <a:extLst>
                  <a:ext uri="{FF2B5EF4-FFF2-40B4-BE49-F238E27FC236}">
                    <a16:creationId xmlns="" xmlns:a16="http://schemas.microsoft.com/office/drawing/2014/main" id="{8794FE34-34C6-4842-8E56-DF76EA726EEF}"/>
                  </a:ext>
                </a:extLst>
              </p:cNvPr>
              <p:cNvSpPr/>
              <p:nvPr/>
            </p:nvSpPr>
            <p:spPr>
              <a:xfrm>
                <a:off x="6787535" y="1301992"/>
                <a:ext cx="50006" cy="50007"/>
              </a:xfrm>
              <a:custGeom>
                <a:avLst/>
                <a:gdLst>
                  <a:gd name="connsiteX0" fmla="*/ 0 w 1202531"/>
                  <a:gd name="connsiteY0" fmla="*/ 0 h 542925"/>
                  <a:gd name="connsiteX1" fmla="*/ 1202531 w 1202531"/>
                  <a:gd name="connsiteY1" fmla="*/ 542925 h 542925"/>
                  <a:gd name="connsiteX0" fmla="*/ 50006 w 50006"/>
                  <a:gd name="connsiteY0" fmla="*/ 0 h 50007"/>
                  <a:gd name="connsiteX1" fmla="*/ 0 w 50006"/>
                  <a:gd name="connsiteY1" fmla="*/ 50007 h 5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006" h="50007">
                    <a:moveTo>
                      <a:pt x="50006" y="0"/>
                    </a:moveTo>
                    <a:lnTo>
                      <a:pt x="0" y="50007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="" xmlns:a16="http://schemas.microsoft.com/office/drawing/2014/main" id="{FB60046C-0381-4AC8-9492-AC2D0C6422DC}"/>
                  </a:ext>
                </a:extLst>
              </p:cNvPr>
              <p:cNvSpPr/>
              <p:nvPr/>
            </p:nvSpPr>
            <p:spPr>
              <a:xfrm flipV="1">
                <a:off x="6785734" y="1348004"/>
                <a:ext cx="50006" cy="50006"/>
              </a:xfrm>
              <a:custGeom>
                <a:avLst/>
                <a:gdLst>
                  <a:gd name="connsiteX0" fmla="*/ 0 w 1202531"/>
                  <a:gd name="connsiteY0" fmla="*/ 0 h 542925"/>
                  <a:gd name="connsiteX1" fmla="*/ 1202531 w 1202531"/>
                  <a:gd name="connsiteY1" fmla="*/ 542925 h 542925"/>
                  <a:gd name="connsiteX0" fmla="*/ 50006 w 50006"/>
                  <a:gd name="connsiteY0" fmla="*/ 0 h 50007"/>
                  <a:gd name="connsiteX1" fmla="*/ 0 w 50006"/>
                  <a:gd name="connsiteY1" fmla="*/ 50007 h 5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006" h="50007">
                    <a:moveTo>
                      <a:pt x="50006" y="0"/>
                    </a:moveTo>
                    <a:lnTo>
                      <a:pt x="0" y="50007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EE11A79A-17CA-44AB-B4E2-16A0A78EDE13}"/>
                </a:ext>
              </a:extLst>
            </p:cNvPr>
            <p:cNvGrpSpPr/>
            <p:nvPr/>
          </p:nvGrpSpPr>
          <p:grpSpPr>
            <a:xfrm flipH="1">
              <a:off x="7125972" y="1868629"/>
              <a:ext cx="45719" cy="84734"/>
              <a:chOff x="6785734" y="1301992"/>
              <a:chExt cx="51807" cy="96018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="" xmlns:a16="http://schemas.microsoft.com/office/drawing/2014/main" id="{FB1BFB3A-021E-4515-BB10-FB66FD662290}"/>
                  </a:ext>
                </a:extLst>
              </p:cNvPr>
              <p:cNvSpPr/>
              <p:nvPr/>
            </p:nvSpPr>
            <p:spPr>
              <a:xfrm>
                <a:off x="6787535" y="1301992"/>
                <a:ext cx="50006" cy="50007"/>
              </a:xfrm>
              <a:custGeom>
                <a:avLst/>
                <a:gdLst>
                  <a:gd name="connsiteX0" fmla="*/ 0 w 1202531"/>
                  <a:gd name="connsiteY0" fmla="*/ 0 h 542925"/>
                  <a:gd name="connsiteX1" fmla="*/ 1202531 w 1202531"/>
                  <a:gd name="connsiteY1" fmla="*/ 542925 h 542925"/>
                  <a:gd name="connsiteX0" fmla="*/ 50006 w 50006"/>
                  <a:gd name="connsiteY0" fmla="*/ 0 h 50007"/>
                  <a:gd name="connsiteX1" fmla="*/ 0 w 50006"/>
                  <a:gd name="connsiteY1" fmla="*/ 50007 h 5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006" h="50007">
                    <a:moveTo>
                      <a:pt x="50006" y="0"/>
                    </a:moveTo>
                    <a:lnTo>
                      <a:pt x="0" y="50007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="" xmlns:a16="http://schemas.microsoft.com/office/drawing/2014/main" id="{0E5DA6E1-F6D1-40FA-A15E-B33727F22B03}"/>
                  </a:ext>
                </a:extLst>
              </p:cNvPr>
              <p:cNvSpPr/>
              <p:nvPr/>
            </p:nvSpPr>
            <p:spPr>
              <a:xfrm flipV="1">
                <a:off x="6785734" y="1348004"/>
                <a:ext cx="50006" cy="50006"/>
              </a:xfrm>
              <a:custGeom>
                <a:avLst/>
                <a:gdLst>
                  <a:gd name="connsiteX0" fmla="*/ 0 w 1202531"/>
                  <a:gd name="connsiteY0" fmla="*/ 0 h 542925"/>
                  <a:gd name="connsiteX1" fmla="*/ 1202531 w 1202531"/>
                  <a:gd name="connsiteY1" fmla="*/ 542925 h 542925"/>
                  <a:gd name="connsiteX0" fmla="*/ 50006 w 50006"/>
                  <a:gd name="connsiteY0" fmla="*/ 0 h 50007"/>
                  <a:gd name="connsiteX1" fmla="*/ 0 w 50006"/>
                  <a:gd name="connsiteY1" fmla="*/ 50007 h 5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006" h="50007">
                    <a:moveTo>
                      <a:pt x="50006" y="0"/>
                    </a:moveTo>
                    <a:lnTo>
                      <a:pt x="0" y="50007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BF50CA89-3A77-4B9B-A36A-5D0A942CF791}"/>
                </a:ext>
              </a:extLst>
            </p:cNvPr>
            <p:cNvSpPr txBox="1"/>
            <p:nvPr/>
          </p:nvSpPr>
          <p:spPr>
            <a:xfrm>
              <a:off x="8477883" y="1536041"/>
              <a:ext cx="609137" cy="3155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spc="600" dirty="0">
                  <a:solidFill>
                    <a:schemeClr val="bg1"/>
                  </a:solidFill>
                  <a:latin typeface="Microsoft YaHei UI Light" panose="020B0502040204020203" pitchFamily="34" charset="-122"/>
                  <a:ea typeface="Microsoft YaHei UI Light" panose="020B0502040204020203" pitchFamily="34" charset="-122"/>
                </a:rPr>
                <a:t>1/4</a:t>
              </a:r>
              <a:endParaRPr lang="zh-CN" altLang="en-US" sz="1100" spc="6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6" objId="9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65172" y="1178750"/>
            <a:ext cx="3465385" cy="2250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3600" dirty="0">
                <a:blipFill>
                  <a:blip r:embed="rId3"/>
                  <a:stretch>
                    <a:fillRect/>
                  </a:stretch>
                </a:blipFill>
                <a:latin typeface="Agency FB" pitchFamily="34" charset="0"/>
              </a:rPr>
              <a:t>THINK CREATIVE</a:t>
            </a:r>
          </a:p>
          <a:p>
            <a:pPr algn="r"/>
            <a:r>
              <a:rPr lang="en-US" altLang="zh-CN" sz="3600" dirty="0">
                <a:blipFill>
                  <a:blip r:embed="rId3"/>
                  <a:stretch>
                    <a:fillRect/>
                  </a:stretch>
                </a:blipFill>
                <a:latin typeface="Agency FB" pitchFamily="34" charset="0"/>
              </a:rPr>
              <a:t>AND MAKE INNOVATIVE</a:t>
            </a:r>
          </a:p>
          <a:p>
            <a:pPr algn="r"/>
            <a:r>
              <a:rPr lang="en-US" altLang="zh-CN" sz="3600" dirty="0">
                <a:blipFill>
                  <a:blip r:embed="rId3"/>
                  <a:stretch>
                    <a:fillRect/>
                  </a:stretch>
                </a:blipFill>
                <a:latin typeface="Agency FB" pitchFamily="34" charset="0"/>
              </a:rPr>
              <a:t>DESIGN</a:t>
            </a:r>
            <a:endParaRPr lang="zh-CN" altLang="en-US" sz="3600" dirty="0">
              <a:blipFill>
                <a:blip r:embed="rId3"/>
                <a:stretch>
                  <a:fillRect/>
                </a:stretch>
              </a:blipFill>
              <a:latin typeface="Agency FB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4596" y="3800289"/>
            <a:ext cx="3825961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95342" y="3338990"/>
            <a:ext cx="1935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latin typeface="Agency FB" pitchFamily="34" charset="0"/>
              </a:rPr>
              <a:t>I HAVE SOME IDEAS </a:t>
            </a:r>
            <a:r>
              <a:rPr lang="en-US" altLang="zh-CN" dirty="0">
                <a:latin typeface="Agency FB" pitchFamily="34" charset="0"/>
                <a:sym typeface="Wingdings"/>
              </a:rPr>
              <a:t></a:t>
            </a:r>
            <a:endParaRPr lang="zh-CN" altLang="en-US" dirty="0">
              <a:latin typeface="Agency FB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94413" y="0"/>
            <a:ext cx="6096000" cy="68580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4413" y="16172"/>
            <a:ext cx="6096000" cy="6858000"/>
          </a:xfrm>
          <a:prstGeom prst="rect">
            <a:avLst/>
          </a:prstGeom>
          <a:solidFill>
            <a:schemeClr val="tx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185216" y="735955"/>
            <a:ext cx="594066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>
                <a:solidFill>
                  <a:schemeClr val="bg1"/>
                </a:solidFill>
                <a:latin typeface="Agency FB" pitchFamily="34" charset="0"/>
              </a:rPr>
              <a:t>C</a:t>
            </a:r>
            <a:r>
              <a:rPr lang="en-US" altLang="zh-CN" sz="11500" dirty="0">
                <a:solidFill>
                  <a:schemeClr val="bg1">
                    <a:alpha val="70000"/>
                  </a:schemeClr>
                </a:solidFill>
                <a:latin typeface="Agency FB" pitchFamily="34" charset="0"/>
              </a:rPr>
              <a:t>REATIVE</a:t>
            </a:r>
            <a:endParaRPr lang="zh-CN" altLang="en-US" sz="34400" dirty="0">
              <a:solidFill>
                <a:schemeClr val="bg1">
                  <a:alpha val="70000"/>
                </a:schemeClr>
              </a:solidFill>
              <a:latin typeface="Agency FB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10441" y="1722232"/>
            <a:ext cx="3645405" cy="1031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0413" cy="6858000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150101" y="735955"/>
            <a:ext cx="594066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>
                <a:blipFill>
                  <a:blip r:embed="rId4"/>
                  <a:tile tx="0" ty="0" sx="100000" sy="100000" flip="none" algn="ctr"/>
                </a:blipFill>
                <a:latin typeface="Agency FB" pitchFamily="34" charset="0"/>
              </a:rPr>
              <a:t>D</a:t>
            </a:r>
            <a:r>
              <a:rPr lang="en-US" altLang="zh-CN" sz="11500" dirty="0">
                <a:solidFill>
                  <a:schemeClr val="bg1"/>
                </a:solidFill>
                <a:latin typeface="Agency FB" pitchFamily="34" charset="0"/>
              </a:rPr>
              <a:t>ESIGN</a:t>
            </a:r>
            <a:endParaRPr lang="zh-CN" altLang="en-US" sz="34400" dirty="0">
              <a:solidFill>
                <a:schemeClr val="bg1"/>
              </a:solidFill>
              <a:latin typeface="Agency FB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88861" y="1673805"/>
            <a:ext cx="26818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050" dirty="0">
                <a:solidFill>
                  <a:schemeClr val="bg1">
                    <a:lumMod val="8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2573338"/>
            <a:ext cx="1504696" cy="1711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chemeClr val="tx1"/>
                </a:solidFill>
                <a:latin typeface="Agency FB" pitchFamily="34" charset="0"/>
              </a:rPr>
              <a:t>Ant black</a:t>
            </a:r>
            <a:endParaRPr lang="zh-CN" altLang="en-US" sz="4400" dirty="0">
              <a:solidFill>
                <a:schemeClr val="tx1"/>
              </a:solidFill>
              <a:latin typeface="Agency FB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94706" y="2573337"/>
            <a:ext cx="2745305" cy="1711325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dirty="0">
              <a:solidFill>
                <a:schemeClr val="tx1"/>
              </a:solidFill>
              <a:latin typeface="Agency FB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0" y="0"/>
            <a:ext cx="12190413" cy="558924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" y="2708354"/>
            <a:ext cx="5915186" cy="2250816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65836" y="2708354"/>
            <a:ext cx="424577" cy="2250816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 anchorCtr="0"/>
          <a:lstStyle/>
          <a:p>
            <a:pPr algn="ctr"/>
            <a:r>
              <a:rPr lang="en-US" altLang="zh-CN" sz="2800" spc="600" dirty="0">
                <a:solidFill>
                  <a:schemeClr val="bg1"/>
                </a:solidFill>
                <a:latin typeface="Agency FB" pitchFamily="34" charset="0"/>
              </a:rPr>
              <a:t>CREATIVE</a:t>
            </a:r>
            <a:endParaRPr lang="zh-CN" altLang="en-US" sz="2800" spc="600" dirty="0">
              <a:solidFill>
                <a:schemeClr val="bg1"/>
              </a:solidFill>
              <a:latin typeface="Agency FB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6690" y="2843935"/>
            <a:ext cx="1107996" cy="19352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en-US" altLang="zh-CN" sz="6000" dirty="0">
                <a:solidFill>
                  <a:schemeClr val="bg1"/>
                </a:solidFill>
                <a:latin typeface="Agency FB" pitchFamily="34" charset="0"/>
              </a:rPr>
              <a:t>DESIGN</a:t>
            </a:r>
            <a:endParaRPr lang="zh-CN" altLang="en-US" sz="6000" dirty="0">
              <a:solidFill>
                <a:schemeClr val="bg1"/>
              </a:solidFill>
              <a:latin typeface="Agency FB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29722" y="3717321"/>
            <a:ext cx="409545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Just for today I will exercise my soul in three ways. I will do somebody a good turn and not get found out: If anybody knows of it, it will not count. I will do at least two things I don‘t want to do—just for exercise</a:t>
            </a:r>
          </a:p>
        </p:txBody>
      </p:sp>
      <p:sp>
        <p:nvSpPr>
          <p:cNvPr id="7" name="矩形 6"/>
          <p:cNvSpPr/>
          <p:nvPr/>
        </p:nvSpPr>
        <p:spPr>
          <a:xfrm>
            <a:off x="1729722" y="3316771"/>
            <a:ext cx="16962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gency FB" pitchFamily="34" charset="0"/>
              </a:rPr>
              <a:t>THINK CREATIVE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94413" y="5804900"/>
            <a:ext cx="5716428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latin typeface="Segoe UI" pitchFamily="34" charset="0"/>
                <a:ea typeface="Segoe UI" pitchFamily="34" charset="0"/>
                <a:cs typeface="Segoe UI" pitchFamily="34" charset="0"/>
              </a:rPr>
              <a:t>Just for today I will exercise my soul in three ways. I will do somebody a good turn and not get found out: If anybody knows of it, it will not count. I will do at least two things I don‘t want to do—just for exercise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306924" y="2231437"/>
            <a:ext cx="2878292" cy="615553"/>
          </a:xfrm>
          <a:prstGeom prst="rect">
            <a:avLst/>
          </a:prstGeom>
          <a:noFill/>
        </p:spPr>
        <p:txBody>
          <a:bodyPr wrap="square" lIns="121896" tIns="60949" rIns="121896" bIns="60949" rtlCol="0">
            <a:spAutoFit/>
          </a:bodyPr>
          <a:lstStyle/>
          <a:p>
            <a:pPr defTabSz="1218957"/>
            <a:r>
              <a:rPr lang="en-US" altLang="zh-CN" sz="3200" dirty="0">
                <a:solidFill>
                  <a:prstClr val="white"/>
                </a:solidFill>
                <a:latin typeface="Agency FB" pitchFamily="34" charset="0"/>
                <a:ea typeface="Segoe UI" pitchFamily="34" charset="0"/>
                <a:cs typeface="Segoe UI" pitchFamily="34" charset="0"/>
              </a:rPr>
              <a:t>BREAK SLIDE</a:t>
            </a:r>
            <a:endParaRPr lang="zh-CN" altLang="en-US" sz="3200" dirty="0">
              <a:solidFill>
                <a:prstClr val="white"/>
              </a:solidFill>
              <a:latin typeface="Agency FB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06924" y="2846990"/>
            <a:ext cx="2878292" cy="353931"/>
          </a:xfrm>
          <a:prstGeom prst="rect">
            <a:avLst/>
          </a:prstGeom>
          <a:noFill/>
        </p:spPr>
        <p:txBody>
          <a:bodyPr wrap="square" lIns="121896" tIns="60949" rIns="121896" bIns="60949" rtlCol="0">
            <a:spAutoFit/>
          </a:bodyPr>
          <a:lstStyle/>
          <a:p>
            <a:pPr defTabSz="1218957"/>
            <a:r>
              <a:rPr lang="en-US" altLang="zh-CN" sz="1500" dirty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Hello , Everyone</a:t>
            </a:r>
            <a:endParaRPr lang="zh-CN" altLang="en-US" sz="1500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8" name="直接连接符 7"/>
          <p:cNvCxnSpPr>
            <a:stCxn id="6" idx="1"/>
          </p:cNvCxnSpPr>
          <p:nvPr/>
        </p:nvCxnSpPr>
        <p:spPr>
          <a:xfrm flipH="1" flipV="1">
            <a:off x="0" y="3023955"/>
            <a:ext cx="3306924" cy="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489825" y="1178750"/>
            <a:ext cx="3465385" cy="2250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dirty="0">
                <a:solidFill>
                  <a:schemeClr val="tx1"/>
                </a:solidFill>
                <a:latin typeface="Agency FB" pitchFamily="34" charset="0"/>
              </a:rPr>
              <a:t>THINK CREATIVE</a:t>
            </a:r>
          </a:p>
          <a:p>
            <a:r>
              <a:rPr lang="en-US" altLang="zh-CN" sz="3600" dirty="0">
                <a:solidFill>
                  <a:schemeClr val="tx1"/>
                </a:solidFill>
                <a:latin typeface="Agency FB" pitchFamily="34" charset="0"/>
              </a:rPr>
              <a:t>AND MAKE INNOVATIVE</a:t>
            </a:r>
          </a:p>
          <a:p>
            <a:r>
              <a:rPr lang="en-US" altLang="zh-CN" sz="3600" dirty="0">
                <a:solidFill>
                  <a:schemeClr val="tx1"/>
                </a:solidFill>
                <a:latin typeface="Agency FB" pitchFamily="34" charset="0"/>
              </a:rPr>
              <a:t>DESIGN</a:t>
            </a:r>
            <a:endParaRPr lang="zh-CN" altLang="en-US" sz="3600" dirty="0">
              <a:solidFill>
                <a:schemeClr val="tx1"/>
              </a:solidFill>
              <a:latin typeface="Agency FB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89825" y="3800289"/>
            <a:ext cx="3825961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489825" y="3338990"/>
            <a:ext cx="1935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gency FB" pitchFamily="34" charset="0"/>
                <a:sym typeface="Wingdings"/>
              </a:rPr>
              <a:t> </a:t>
            </a:r>
            <a:r>
              <a:rPr lang="en-US" altLang="zh-CN" dirty="0">
                <a:latin typeface="Agency FB" pitchFamily="34" charset="0"/>
              </a:rPr>
              <a:t>I HAVE SOME IDEAS</a:t>
            </a:r>
            <a:endParaRPr lang="zh-CN" altLang="en-US" dirty="0">
              <a:latin typeface="Agency FB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6094413" cy="34036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3441700"/>
            <a:ext cx="3034110" cy="341630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73003" y="3441700"/>
            <a:ext cx="3021410" cy="3416300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3441700"/>
            <a:ext cx="3034110" cy="342900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125" y="4012025"/>
            <a:ext cx="2989861" cy="2250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Agency FB" pitchFamily="34" charset="0"/>
              </a:rPr>
              <a:t>DO YOU KNOW</a:t>
            </a:r>
          </a:p>
          <a:p>
            <a:pPr algn="ctr"/>
            <a:r>
              <a:rPr lang="en-US" altLang="zh-CN" sz="3600" dirty="0">
                <a:solidFill>
                  <a:schemeClr val="bg1"/>
                </a:solidFill>
                <a:latin typeface="Agency FB" pitchFamily="34" charset="0"/>
              </a:rPr>
              <a:t>HOW MUCH IDEAS</a:t>
            </a:r>
          </a:p>
          <a:p>
            <a:pPr algn="ctr"/>
            <a:r>
              <a:rPr lang="en-US" altLang="zh-CN" sz="3600" dirty="0">
                <a:solidFill>
                  <a:schemeClr val="bg1"/>
                </a:solidFill>
                <a:latin typeface="Agency FB" pitchFamily="34" charset="0"/>
              </a:rPr>
              <a:t>I HAVE</a:t>
            </a:r>
            <a:endParaRPr lang="zh-CN" altLang="en-US" sz="3600" dirty="0">
              <a:solidFill>
                <a:schemeClr val="bg1"/>
              </a:solidFill>
              <a:latin typeface="Agency FB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579835" y="858652"/>
            <a:ext cx="1170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Agency FB" pitchFamily="34" charset="0"/>
              </a:rPr>
              <a:t>PART ONE</a:t>
            </a:r>
            <a:endParaRPr lang="zh-CN" altLang="en-US" sz="2000" dirty="0">
              <a:latin typeface="Agency FB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939875" y="1174255"/>
            <a:ext cx="3600936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Just for today I will exercise my soul in three ways. I will do somebody a good turn and not get found out: If anybody knows of it, it will not count.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79835" y="2861471"/>
            <a:ext cx="1170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Agency FB" pitchFamily="34" charset="0"/>
              </a:rPr>
              <a:t>PART TWO</a:t>
            </a:r>
            <a:endParaRPr lang="zh-CN" altLang="en-US" sz="2000" dirty="0">
              <a:latin typeface="Agency FB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39875" y="3177074"/>
            <a:ext cx="3600936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Just for today I will exercise my soul in three ways. I will do somebody a good turn and not get found out: If anybody knows of it, it will not count.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579835" y="4864290"/>
            <a:ext cx="1170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Agency FB" pitchFamily="34" charset="0"/>
              </a:rPr>
              <a:t>PART THREE</a:t>
            </a:r>
            <a:endParaRPr lang="zh-CN" altLang="en-US" sz="2000" dirty="0">
              <a:latin typeface="Agency FB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39875" y="5179893"/>
            <a:ext cx="3600936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Just for today I will exercise my soul in three ways. I will do somebody a good turn and not get found out: If anybody knows of it, it will not count. </a:t>
            </a:r>
          </a:p>
        </p:txBody>
      </p:sp>
      <p:sp>
        <p:nvSpPr>
          <p:cNvPr id="15" name="矩形 14"/>
          <p:cNvSpPr/>
          <p:nvPr/>
        </p:nvSpPr>
        <p:spPr>
          <a:xfrm>
            <a:off x="7579835" y="3177074"/>
            <a:ext cx="3834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Agency FB" pitchFamily="34" charset="0"/>
                <a:sym typeface="Wingdings"/>
              </a:rPr>
              <a:t></a:t>
            </a:r>
            <a:endParaRPr lang="zh-CN" altLang="en-US" sz="2000" dirty="0"/>
          </a:p>
        </p:txBody>
      </p:sp>
      <p:sp>
        <p:nvSpPr>
          <p:cNvPr id="16" name="矩形 15"/>
          <p:cNvSpPr/>
          <p:nvPr/>
        </p:nvSpPr>
        <p:spPr>
          <a:xfrm>
            <a:off x="7579835" y="5179893"/>
            <a:ext cx="3834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Agency FB" pitchFamily="34" charset="0"/>
                <a:sym typeface="Wingdings"/>
              </a:rPr>
              <a:t></a:t>
            </a:r>
            <a:endParaRPr lang="zh-CN" altLang="en-US" sz="2000" dirty="0"/>
          </a:p>
        </p:txBody>
      </p:sp>
      <p:sp>
        <p:nvSpPr>
          <p:cNvPr id="17" name="矩形 16"/>
          <p:cNvSpPr/>
          <p:nvPr/>
        </p:nvSpPr>
        <p:spPr>
          <a:xfrm>
            <a:off x="7579835" y="1174255"/>
            <a:ext cx="3834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Agency FB" pitchFamily="34" charset="0"/>
                <a:sym typeface="Wingdings"/>
              </a:rPr>
              <a:t></a:t>
            </a:r>
            <a:endParaRPr lang="zh-CN" altLang="en-US" sz="2000" dirty="0"/>
          </a:p>
        </p:txBody>
      </p:sp>
      <p:sp>
        <p:nvSpPr>
          <p:cNvPr id="18" name="矩形 17"/>
          <p:cNvSpPr/>
          <p:nvPr/>
        </p:nvSpPr>
        <p:spPr>
          <a:xfrm>
            <a:off x="604596" y="1448213"/>
            <a:ext cx="2744254" cy="2250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3600" dirty="0">
                <a:solidFill>
                  <a:schemeClr val="tx1"/>
                </a:solidFill>
                <a:latin typeface="Agency FB" pitchFamily="34" charset="0"/>
              </a:rPr>
              <a:t>THINK CREATIVE</a:t>
            </a:r>
          </a:p>
          <a:p>
            <a:pPr algn="r"/>
            <a:r>
              <a:rPr lang="en-US" altLang="zh-CN" sz="3600" dirty="0">
                <a:solidFill>
                  <a:schemeClr val="tx1"/>
                </a:solidFill>
                <a:latin typeface="Agency FB" pitchFamily="34" charset="0"/>
              </a:rPr>
              <a:t>AND MAKE </a:t>
            </a:r>
          </a:p>
          <a:p>
            <a:pPr algn="r"/>
            <a:r>
              <a:rPr lang="en-US" altLang="zh-CN" sz="3600" dirty="0">
                <a:solidFill>
                  <a:schemeClr val="tx1"/>
                </a:solidFill>
                <a:latin typeface="Agency FB" pitchFamily="34" charset="0"/>
              </a:rPr>
              <a:t>INNOVATIVE</a:t>
            </a:r>
          </a:p>
          <a:p>
            <a:pPr algn="r"/>
            <a:r>
              <a:rPr lang="en-US" altLang="zh-CN" sz="3600" dirty="0">
                <a:solidFill>
                  <a:schemeClr val="tx1"/>
                </a:solidFill>
                <a:latin typeface="Agency FB" pitchFamily="34" charset="0"/>
              </a:rPr>
              <a:t>DESIGN</a:t>
            </a:r>
            <a:endParaRPr lang="zh-CN" altLang="en-US" sz="3600" dirty="0">
              <a:solidFill>
                <a:schemeClr val="tx1"/>
              </a:solidFill>
              <a:latin typeface="Agency FB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64636" y="3863211"/>
            <a:ext cx="2384214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Just for today I will exercise my soul in three ways. I will do somebody a good turn and not get found out: If anybody knows of it, it will not count. I will do at least two things I don‘t want to do—just for exercise</a:t>
            </a:r>
          </a:p>
        </p:txBody>
      </p:sp>
      <p:sp>
        <p:nvSpPr>
          <p:cNvPr id="21" name="矩形 20"/>
          <p:cNvSpPr/>
          <p:nvPr/>
        </p:nvSpPr>
        <p:spPr>
          <a:xfrm>
            <a:off x="3664936" y="-1"/>
            <a:ext cx="3555395" cy="428466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664936" y="4321049"/>
            <a:ext cx="3555395" cy="253695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12190413" cy="6858000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14429" y="2145507"/>
            <a:ext cx="4679984" cy="8556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b="1" dirty="0">
                <a:solidFill>
                  <a:schemeClr val="bg1"/>
                </a:solidFill>
                <a:latin typeface="Agency FB" pitchFamily="34" charset="0"/>
              </a:rPr>
              <a:t>I HAVE SOME IDEAS FOR YOU</a:t>
            </a:r>
            <a:endParaRPr lang="zh-CN" altLang="en-US" sz="3600" b="1" dirty="0">
              <a:solidFill>
                <a:schemeClr val="bg1"/>
              </a:solidFill>
              <a:latin typeface="Agency FB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14428" y="3019272"/>
            <a:ext cx="6660997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bg1">
                    <a:lumMod val="8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sp>
        <p:nvSpPr>
          <p:cNvPr id="5" name="矩形 4"/>
          <p:cNvSpPr/>
          <p:nvPr/>
        </p:nvSpPr>
        <p:spPr>
          <a:xfrm>
            <a:off x="8434658" y="3298667"/>
            <a:ext cx="2295255" cy="54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Agency FB" pitchFamily="34" charset="0"/>
              </a:rPr>
              <a:t>NEW VIEW NEW THINK</a:t>
            </a:r>
            <a:endParaRPr lang="zh-CN" altLang="en-US" sz="2000" b="1" dirty="0">
              <a:solidFill>
                <a:schemeClr val="tx1"/>
              </a:solidFill>
              <a:latin typeface="Agency FB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-224832"/>
            <a:ext cx="6094413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700" dirty="0">
                <a:solidFill>
                  <a:prstClr val="black">
                    <a:alpha val="10000"/>
                  </a:prstClr>
                </a:solidFill>
                <a:latin typeface="Agency FB" pitchFamily="34" charset="0"/>
              </a:rPr>
              <a:t>TEAM</a:t>
            </a:r>
          </a:p>
        </p:txBody>
      </p:sp>
      <p:sp>
        <p:nvSpPr>
          <p:cNvPr id="3" name="矩形 2"/>
          <p:cNvSpPr/>
          <p:nvPr/>
        </p:nvSpPr>
        <p:spPr>
          <a:xfrm>
            <a:off x="964121" y="1359337"/>
            <a:ext cx="2790825" cy="1711325"/>
          </a:xfrm>
          <a:prstGeom prst="rect">
            <a:avLst/>
          </a:prstGeom>
          <a:noFill/>
          <a:ln w="28575" cap="sq">
            <a:solidFill>
              <a:schemeClr val="tx1">
                <a:alpha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28055" y="1223755"/>
            <a:ext cx="2790825" cy="17113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9546" y="1359337"/>
            <a:ext cx="2790825" cy="1711325"/>
          </a:xfrm>
          <a:prstGeom prst="rect">
            <a:avLst/>
          </a:prstGeom>
          <a:noFill/>
          <a:ln w="28575" cap="sq">
            <a:solidFill>
              <a:schemeClr val="tx1">
                <a:alpha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3480" y="1223755"/>
            <a:ext cx="2790825" cy="171132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4971" y="1359337"/>
            <a:ext cx="2790825" cy="1711325"/>
          </a:xfrm>
          <a:prstGeom prst="rect">
            <a:avLst/>
          </a:prstGeom>
          <a:noFill/>
          <a:ln w="28575" cap="sq">
            <a:solidFill>
              <a:schemeClr val="tx1">
                <a:alpha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8905" y="1223755"/>
            <a:ext cx="2790825" cy="171132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99000" y="5094185"/>
            <a:ext cx="2790825" cy="14390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blipFill>
                  <a:blip r:embed="rId6"/>
                  <a:stretch>
                    <a:fillRect/>
                  </a:stretch>
                </a:blipFill>
                <a:latin typeface="Agency FB" pitchFamily="34" charset="0"/>
              </a:rPr>
              <a:t>HOW ABOUT THE</a:t>
            </a:r>
          </a:p>
          <a:p>
            <a:pPr algn="ctr"/>
            <a:r>
              <a:rPr lang="en-US" altLang="zh-CN" sz="3600" dirty="0">
                <a:blipFill>
                  <a:blip r:embed="rId6"/>
                  <a:stretch>
                    <a:fillRect/>
                  </a:stretch>
                </a:blipFill>
                <a:latin typeface="Agency FB" pitchFamily="34" charset="0"/>
              </a:rPr>
              <a:t>PERFECT TEAM</a:t>
            </a:r>
          </a:p>
        </p:txBody>
      </p:sp>
      <p:sp>
        <p:nvSpPr>
          <p:cNvPr id="13" name="矩形 12"/>
          <p:cNvSpPr/>
          <p:nvPr/>
        </p:nvSpPr>
        <p:spPr>
          <a:xfrm>
            <a:off x="5193797" y="3385129"/>
            <a:ext cx="1846256" cy="628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1"/>
                </a:solidFill>
                <a:latin typeface="Agency FB" pitchFamily="34" charset="0"/>
              </a:rPr>
              <a:t>SERIOUS</a:t>
            </a:r>
          </a:p>
        </p:txBody>
      </p:sp>
      <p:sp>
        <p:nvSpPr>
          <p:cNvPr id="14" name="矩形 13"/>
          <p:cNvSpPr/>
          <p:nvPr/>
        </p:nvSpPr>
        <p:spPr>
          <a:xfrm>
            <a:off x="9019222" y="3385129"/>
            <a:ext cx="1846256" cy="628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1"/>
                </a:solidFill>
                <a:latin typeface="Agency FB" pitchFamily="34" charset="0"/>
              </a:rPr>
              <a:t>HARDWORK</a:t>
            </a:r>
          </a:p>
        </p:txBody>
      </p:sp>
      <p:sp>
        <p:nvSpPr>
          <p:cNvPr id="12" name="矩形 11"/>
          <p:cNvSpPr/>
          <p:nvPr/>
        </p:nvSpPr>
        <p:spPr>
          <a:xfrm>
            <a:off x="1368373" y="3385129"/>
            <a:ext cx="1846256" cy="628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1"/>
                </a:solidFill>
                <a:latin typeface="Agency FB" pitchFamily="34" charset="0"/>
              </a:rPr>
              <a:t>PASSION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143070" y="4323349"/>
            <a:ext cx="9902686" cy="546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Just for today I will exercise my soul in three ways. I will do somebody a good turn and not get found out: If anybody knows of it, it will not count. I will do at least two things I don‘t want to do—just for exercise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862324" y="916847"/>
            <a:ext cx="8464177" cy="246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5400" dirty="0">
                <a:solidFill>
                  <a:prstClr val="black">
                    <a:alpha val="10000"/>
                  </a:prstClr>
                </a:solidFill>
                <a:latin typeface="Agency FB" pitchFamily="34" charset="0"/>
              </a:rPr>
              <a:t>PHOTOGRAPH</a:t>
            </a:r>
          </a:p>
        </p:txBody>
      </p:sp>
      <p:sp>
        <p:nvSpPr>
          <p:cNvPr id="2" name="矩形 1"/>
          <p:cNvSpPr/>
          <p:nvPr/>
        </p:nvSpPr>
        <p:spPr>
          <a:xfrm>
            <a:off x="-1" y="3429000"/>
            <a:ext cx="3047604" cy="34290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47603" y="3429000"/>
            <a:ext cx="3047604" cy="34290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5206" y="3429000"/>
            <a:ext cx="3047604" cy="3429000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42810" y="3429000"/>
            <a:ext cx="3047604" cy="34290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08354" y="278650"/>
            <a:ext cx="4772118" cy="765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1"/>
                </a:solidFill>
                <a:latin typeface="Agency FB" pitchFamily="34" charset="0"/>
              </a:rPr>
              <a:t>HOW ABOUT OUR PHOTOGRAPH</a:t>
            </a:r>
          </a:p>
        </p:txBody>
      </p:sp>
      <p:sp>
        <p:nvSpPr>
          <p:cNvPr id="10" name="Shape 2656"/>
          <p:cNvSpPr/>
          <p:nvPr/>
        </p:nvSpPr>
        <p:spPr>
          <a:xfrm>
            <a:off x="5733579" y="1787119"/>
            <a:ext cx="721668" cy="721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0800"/>
                </a:moveTo>
                <a:cubicBezTo>
                  <a:pt x="14186" y="10800"/>
                  <a:pt x="13745" y="11240"/>
                  <a:pt x="13745" y="11782"/>
                </a:cubicBezTo>
                <a:cubicBezTo>
                  <a:pt x="13745" y="12324"/>
                  <a:pt x="14186" y="12764"/>
                  <a:pt x="14727" y="12764"/>
                </a:cubicBezTo>
                <a:cubicBezTo>
                  <a:pt x="15269" y="12764"/>
                  <a:pt x="15709" y="12324"/>
                  <a:pt x="15709" y="11782"/>
                </a:cubicBezTo>
                <a:cubicBezTo>
                  <a:pt x="15709" y="11240"/>
                  <a:pt x="15269" y="10800"/>
                  <a:pt x="14727" y="10800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440"/>
                  <a:pt x="3927" y="982"/>
                </a:cubicBezTo>
                <a:lnTo>
                  <a:pt x="3927" y="5891"/>
                </a:lnTo>
                <a:cubicBezTo>
                  <a:pt x="3927" y="6162"/>
                  <a:pt x="4147" y="6382"/>
                  <a:pt x="4418" y="6382"/>
                </a:cubicBezTo>
                <a:cubicBezTo>
                  <a:pt x="4690" y="6382"/>
                  <a:pt x="4909" y="6162"/>
                  <a:pt x="4909" y="5891"/>
                </a:cubicBezTo>
                <a:lnTo>
                  <a:pt x="4909" y="982"/>
                </a:lnTo>
                <a:lnTo>
                  <a:pt x="20618" y="982"/>
                </a:lnTo>
                <a:lnTo>
                  <a:pt x="20618" y="12764"/>
                </a:lnTo>
                <a:lnTo>
                  <a:pt x="19145" y="12764"/>
                </a:lnTo>
                <a:cubicBezTo>
                  <a:pt x="18874" y="12764"/>
                  <a:pt x="18655" y="12984"/>
                  <a:pt x="18655" y="13255"/>
                </a:cubicBezTo>
                <a:cubicBezTo>
                  <a:pt x="18655" y="13526"/>
                  <a:pt x="18874" y="13745"/>
                  <a:pt x="19145" y="13745"/>
                </a:cubicBezTo>
                <a:lnTo>
                  <a:pt x="20618" y="13745"/>
                </a:lnTo>
                <a:lnTo>
                  <a:pt x="20618" y="16691"/>
                </a:ln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20618" y="17673"/>
                </a:lnTo>
                <a:cubicBezTo>
                  <a:pt x="21160" y="17673"/>
                  <a:pt x="21600" y="17234"/>
                  <a:pt x="21600" y="16691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14727" y="13745"/>
                </a:moveTo>
                <a:cubicBezTo>
                  <a:pt x="14456" y="13745"/>
                  <a:pt x="14236" y="13966"/>
                  <a:pt x="14236" y="14236"/>
                </a:cubicBezTo>
                <a:cubicBezTo>
                  <a:pt x="14236" y="14508"/>
                  <a:pt x="14456" y="14727"/>
                  <a:pt x="14727" y="14727"/>
                </a:cubicBezTo>
                <a:cubicBezTo>
                  <a:pt x="14999" y="14727"/>
                  <a:pt x="15218" y="14508"/>
                  <a:pt x="15218" y="14236"/>
                </a:cubicBezTo>
                <a:cubicBezTo>
                  <a:pt x="15218" y="13966"/>
                  <a:pt x="14999" y="13745"/>
                  <a:pt x="14727" y="13745"/>
                </a:cubicBezTo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0800"/>
                </a:lnTo>
                <a:cubicBezTo>
                  <a:pt x="982" y="10258"/>
                  <a:pt x="1422" y="9818"/>
                  <a:pt x="1964" y="9818"/>
                </a:cubicBezTo>
                <a:lnTo>
                  <a:pt x="3927" y="9818"/>
                </a:lnTo>
                <a:cubicBezTo>
                  <a:pt x="5891" y="9818"/>
                  <a:pt x="5891" y="7855"/>
                  <a:pt x="7364" y="7855"/>
                </a:cubicBezTo>
                <a:lnTo>
                  <a:pt x="8836" y="7855"/>
                </a:lnTo>
                <a:lnTo>
                  <a:pt x="10309" y="7855"/>
                </a:lnTo>
                <a:cubicBezTo>
                  <a:pt x="11782" y="7855"/>
                  <a:pt x="11782" y="9818"/>
                  <a:pt x="13745" y="9818"/>
                </a:cubicBezTo>
                <a:lnTo>
                  <a:pt x="15709" y="9818"/>
                </a:lnTo>
                <a:cubicBezTo>
                  <a:pt x="16251" y="9818"/>
                  <a:pt x="16691" y="10258"/>
                  <a:pt x="16691" y="10800"/>
                </a:cubicBezTo>
                <a:cubicBezTo>
                  <a:pt x="16691" y="10800"/>
                  <a:pt x="16691" y="19636"/>
                  <a:pt x="16691" y="19636"/>
                </a:cubicBezTo>
                <a:close/>
                <a:moveTo>
                  <a:pt x="15709" y="8836"/>
                </a:moveTo>
                <a:lnTo>
                  <a:pt x="13745" y="8836"/>
                </a:lnTo>
                <a:cubicBezTo>
                  <a:pt x="12273" y="8836"/>
                  <a:pt x="12273" y="6873"/>
                  <a:pt x="10309" y="6873"/>
                </a:cubicBezTo>
                <a:lnTo>
                  <a:pt x="7364" y="6873"/>
                </a:lnTo>
                <a:cubicBezTo>
                  <a:pt x="5400" y="6873"/>
                  <a:pt x="5400" y="8836"/>
                  <a:pt x="3927" y="8836"/>
                </a:cubicBezTo>
                <a:lnTo>
                  <a:pt x="1964" y="8836"/>
                </a:lnTo>
                <a:cubicBezTo>
                  <a:pt x="87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10800"/>
                </a:lnTo>
                <a:cubicBezTo>
                  <a:pt x="17673" y="9716"/>
                  <a:pt x="16794" y="8836"/>
                  <a:pt x="15709" y="8836"/>
                </a:cubicBezTo>
                <a:moveTo>
                  <a:pt x="8836" y="17673"/>
                </a:moveTo>
                <a:cubicBezTo>
                  <a:pt x="7210" y="17673"/>
                  <a:pt x="5891" y="16354"/>
                  <a:pt x="5891" y="14727"/>
                </a:cubicBezTo>
                <a:cubicBezTo>
                  <a:pt x="5891" y="13101"/>
                  <a:pt x="7210" y="11782"/>
                  <a:pt x="8836" y="11782"/>
                </a:cubicBezTo>
                <a:cubicBezTo>
                  <a:pt x="10463" y="11782"/>
                  <a:pt x="11782" y="13101"/>
                  <a:pt x="11782" y="14727"/>
                </a:cubicBezTo>
                <a:cubicBezTo>
                  <a:pt x="11782" y="16354"/>
                  <a:pt x="10463" y="17673"/>
                  <a:pt x="8836" y="17673"/>
                </a:cubicBezTo>
                <a:moveTo>
                  <a:pt x="8836" y="10800"/>
                </a:moveTo>
                <a:cubicBezTo>
                  <a:pt x="6668" y="10800"/>
                  <a:pt x="4909" y="12558"/>
                  <a:pt x="4909" y="14727"/>
                </a:cubicBezTo>
                <a:cubicBezTo>
                  <a:pt x="4909" y="16896"/>
                  <a:pt x="6668" y="18655"/>
                  <a:pt x="8836" y="18655"/>
                </a:cubicBezTo>
                <a:cubicBezTo>
                  <a:pt x="11005" y="18655"/>
                  <a:pt x="12764" y="16896"/>
                  <a:pt x="12764" y="14727"/>
                </a:cubicBezTo>
                <a:cubicBezTo>
                  <a:pt x="12764" y="12558"/>
                  <a:pt x="11005" y="10800"/>
                  <a:pt x="8836" y="10800"/>
                </a:cubicBezTo>
                <a:moveTo>
                  <a:pt x="8836" y="15709"/>
                </a:moveTo>
                <a:cubicBezTo>
                  <a:pt x="8295" y="15709"/>
                  <a:pt x="7855" y="15269"/>
                  <a:pt x="7855" y="14727"/>
                </a:cubicBezTo>
                <a:cubicBezTo>
                  <a:pt x="7855" y="14186"/>
                  <a:pt x="8295" y="13745"/>
                  <a:pt x="8836" y="13745"/>
                </a:cubicBezTo>
                <a:cubicBezTo>
                  <a:pt x="9378" y="13745"/>
                  <a:pt x="9818" y="14186"/>
                  <a:pt x="9818" y="14727"/>
                </a:cubicBezTo>
                <a:cubicBezTo>
                  <a:pt x="9818" y="15269"/>
                  <a:pt x="9378" y="15709"/>
                  <a:pt x="8836" y="15709"/>
                </a:cubicBezTo>
                <a:moveTo>
                  <a:pt x="8836" y="12764"/>
                </a:moveTo>
                <a:cubicBezTo>
                  <a:pt x="7752" y="12764"/>
                  <a:pt x="6873" y="13643"/>
                  <a:pt x="6873" y="14727"/>
                </a:cubicBezTo>
                <a:cubicBezTo>
                  <a:pt x="6873" y="15812"/>
                  <a:pt x="7752" y="16691"/>
                  <a:pt x="8836" y="16691"/>
                </a:cubicBezTo>
                <a:cubicBezTo>
                  <a:pt x="9921" y="16691"/>
                  <a:pt x="10800" y="15812"/>
                  <a:pt x="10800" y="14727"/>
                </a:cubicBezTo>
                <a:cubicBezTo>
                  <a:pt x="10800" y="13643"/>
                  <a:pt x="9921" y="12764"/>
                  <a:pt x="8836" y="1276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52548" y="3428432"/>
            <a:ext cx="495055" cy="1215703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sz="2000" dirty="0">
                <a:latin typeface="Agency FB" pitchFamily="34" charset="0"/>
              </a:rPr>
              <a:t>ANT BLACK</a:t>
            </a:r>
            <a:endParaRPr lang="zh-CN" altLang="en-US" sz="2000" dirty="0">
              <a:latin typeface="Agency FB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00152" y="3428432"/>
            <a:ext cx="495055" cy="1215703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sz="2000" dirty="0">
                <a:latin typeface="Agency FB" pitchFamily="34" charset="0"/>
              </a:rPr>
              <a:t>ANT BLACK</a:t>
            </a:r>
            <a:endParaRPr lang="zh-CN" altLang="en-US" sz="2000" dirty="0">
              <a:latin typeface="Agency FB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647755" y="3428432"/>
            <a:ext cx="495055" cy="1215703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sz="2000" dirty="0">
                <a:latin typeface="Agency FB" pitchFamily="34" charset="0"/>
              </a:rPr>
              <a:t>ANT BLACK</a:t>
            </a:r>
            <a:endParaRPr lang="zh-CN" altLang="en-US" sz="2000" dirty="0">
              <a:latin typeface="Agency FB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695359" y="3428432"/>
            <a:ext cx="495055" cy="1215703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sz="2000" dirty="0">
                <a:latin typeface="Agency FB" pitchFamily="34" charset="0"/>
              </a:rPr>
              <a:t>ANT BLACK</a:t>
            </a:r>
            <a:endParaRPr lang="zh-CN" altLang="en-US" sz="2000" dirty="0">
              <a:latin typeface="Agency FB" pitchFamily="34" charset="0"/>
            </a:endParaRPr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44858" y="368660"/>
            <a:ext cx="6300698" cy="6120680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4596" y="1448213"/>
            <a:ext cx="2744254" cy="2250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sz="3600" dirty="0">
              <a:solidFill>
                <a:schemeClr val="bg1"/>
              </a:solidFill>
              <a:latin typeface="Agency FB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943270" y="1868827"/>
            <a:ext cx="6302286" cy="3120346"/>
            <a:chOff x="654516" y="1868827"/>
            <a:chExt cx="10879794" cy="3120346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654516" y="3429000"/>
              <a:ext cx="10879794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54516" y="1868827"/>
              <a:ext cx="10879794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654516" y="4989173"/>
              <a:ext cx="10879794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3739433" y="488576"/>
            <a:ext cx="471154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sz="7200" dirty="0">
                <a:solidFill>
                  <a:prstClr val="white"/>
                </a:solidFill>
                <a:latin typeface="Agency FB" pitchFamily="34" charset="0"/>
              </a:rPr>
              <a:t>THINK CREATIVE</a:t>
            </a:r>
          </a:p>
        </p:txBody>
      </p:sp>
      <p:sp>
        <p:nvSpPr>
          <p:cNvPr id="10" name="矩形 9"/>
          <p:cNvSpPr/>
          <p:nvPr/>
        </p:nvSpPr>
        <p:spPr>
          <a:xfrm>
            <a:off x="4476814" y="2048749"/>
            <a:ext cx="323678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sz="7200" dirty="0">
                <a:solidFill>
                  <a:prstClr val="white"/>
                </a:solidFill>
                <a:latin typeface="Agency FB" pitchFamily="34" charset="0"/>
              </a:rPr>
              <a:t>AND MAKE </a:t>
            </a:r>
          </a:p>
        </p:txBody>
      </p:sp>
      <p:sp>
        <p:nvSpPr>
          <p:cNvPr id="11" name="矩形 10"/>
          <p:cNvSpPr/>
          <p:nvPr/>
        </p:nvSpPr>
        <p:spPr>
          <a:xfrm>
            <a:off x="4341360" y="3608922"/>
            <a:ext cx="350769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sz="7200" dirty="0">
                <a:solidFill>
                  <a:prstClr val="white"/>
                </a:solidFill>
                <a:latin typeface="Agency FB" pitchFamily="34" charset="0"/>
              </a:rPr>
              <a:t>INNOVATIVE</a:t>
            </a:r>
          </a:p>
        </p:txBody>
      </p:sp>
      <p:sp>
        <p:nvSpPr>
          <p:cNvPr id="12" name="矩形 11"/>
          <p:cNvSpPr/>
          <p:nvPr/>
        </p:nvSpPr>
        <p:spPr>
          <a:xfrm>
            <a:off x="4951303" y="5169096"/>
            <a:ext cx="228780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sz="7200" dirty="0">
                <a:solidFill>
                  <a:prstClr val="white"/>
                </a:solidFill>
                <a:latin typeface="Agency FB" pitchFamily="34" charset="0"/>
              </a:rPr>
              <a:t>DESIGN</a:t>
            </a:r>
            <a:endParaRPr lang="zh-CN" altLang="en-US" sz="7200" dirty="0">
              <a:solidFill>
                <a:prstClr val="white"/>
              </a:solidFill>
              <a:latin typeface="Agency FB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EDA3D93C-DB96-419B-911E-6681A0C2650A}"/>
              </a:ext>
            </a:extLst>
          </p:cNvPr>
          <p:cNvGrpSpPr/>
          <p:nvPr/>
        </p:nvGrpSpPr>
        <p:grpSpPr>
          <a:xfrm>
            <a:off x="1303227" y="5474484"/>
            <a:ext cx="9583957" cy="298333"/>
            <a:chOff x="3417220" y="6067112"/>
            <a:chExt cx="19172905" cy="1581768"/>
          </a:xfrm>
        </p:grpSpPr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81E08C7F-28DF-42F8-9255-EAD318CB979E}"/>
                </a:ext>
              </a:extLst>
            </p:cNvPr>
            <p:cNvSpPr/>
            <p:nvPr/>
          </p:nvSpPr>
          <p:spPr>
            <a:xfrm>
              <a:off x="3417220" y="6067114"/>
              <a:ext cx="3834581" cy="158176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989"/>
              <a:endParaRPr lang="zh-CN" altLang="en-US">
                <a:solidFill>
                  <a:srgbClr val="FFFFFF"/>
                </a:solidFill>
                <a:latin typeface="Lato Light"/>
                <a:ea typeface="等线" panose="02010600030101010101" pitchFamily="2" charset="-122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DF2EB2CA-7298-42E6-9E64-75597CFD71C5}"/>
                </a:ext>
              </a:extLst>
            </p:cNvPr>
            <p:cNvSpPr/>
            <p:nvPr/>
          </p:nvSpPr>
          <p:spPr>
            <a:xfrm>
              <a:off x="7251801" y="6067113"/>
              <a:ext cx="3834581" cy="1581765"/>
            </a:xfrm>
            <a:prstGeom prst="rect">
              <a:avLst/>
            </a:prstGeom>
            <a:solidFill>
              <a:srgbClr val="E10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989"/>
              <a:endParaRPr lang="zh-CN" altLang="en-US">
                <a:solidFill>
                  <a:srgbClr val="FFFFFF"/>
                </a:solidFill>
                <a:latin typeface="Lato Light"/>
                <a:ea typeface="等线" panose="02010600030101010101" pitchFamily="2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ECAD3DF2-5A04-43A1-8F93-9708D0738993}"/>
                </a:ext>
              </a:extLst>
            </p:cNvPr>
            <p:cNvSpPr/>
            <p:nvPr/>
          </p:nvSpPr>
          <p:spPr>
            <a:xfrm>
              <a:off x="11086382" y="6067115"/>
              <a:ext cx="3834581" cy="1581765"/>
            </a:xfrm>
            <a:prstGeom prst="rect">
              <a:avLst/>
            </a:prstGeom>
            <a:solidFill>
              <a:srgbClr val="1171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989"/>
              <a:endParaRPr lang="zh-CN" altLang="en-US">
                <a:solidFill>
                  <a:srgbClr val="FFFFFF"/>
                </a:solidFill>
                <a:latin typeface="Lato Light"/>
                <a:ea typeface="等线" panose="02010600030101010101" pitchFamily="2" charset="-122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C90DDF3F-1F85-4AE4-A4EB-4E1517CAE7E4}"/>
                </a:ext>
              </a:extLst>
            </p:cNvPr>
            <p:cNvSpPr/>
            <p:nvPr/>
          </p:nvSpPr>
          <p:spPr>
            <a:xfrm>
              <a:off x="14920963" y="6067114"/>
              <a:ext cx="3834581" cy="1581765"/>
            </a:xfrm>
            <a:prstGeom prst="rect">
              <a:avLst/>
            </a:prstGeom>
            <a:solidFill>
              <a:srgbClr val="FBBC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989"/>
              <a:endParaRPr lang="zh-CN" altLang="en-US">
                <a:solidFill>
                  <a:srgbClr val="FFFFFF"/>
                </a:solidFill>
                <a:latin typeface="Lato Light"/>
                <a:ea typeface="等线" panose="02010600030101010101" pitchFamily="2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8BDC4EC6-71C7-46D7-938A-DA5BAD125C8A}"/>
                </a:ext>
              </a:extLst>
            </p:cNvPr>
            <p:cNvSpPr/>
            <p:nvPr/>
          </p:nvSpPr>
          <p:spPr>
            <a:xfrm>
              <a:off x="18755544" y="6067112"/>
              <a:ext cx="3834581" cy="1581765"/>
            </a:xfrm>
            <a:prstGeom prst="rect">
              <a:avLst/>
            </a:prstGeom>
            <a:solidFill>
              <a:srgbClr val="E63A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989"/>
              <a:endParaRPr lang="zh-CN" altLang="en-US">
                <a:solidFill>
                  <a:srgbClr val="FFFFFF"/>
                </a:solidFill>
                <a:latin typeface="Lato Light"/>
                <a:ea typeface="等线" panose="02010600030101010101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2C96D5A-D58E-46C1-BD21-01EBDF24CF50}"/>
              </a:ext>
            </a:extLst>
          </p:cNvPr>
          <p:cNvGrpSpPr/>
          <p:nvPr/>
        </p:nvGrpSpPr>
        <p:grpSpPr>
          <a:xfrm>
            <a:off x="1304022" y="1994773"/>
            <a:ext cx="9583957" cy="3284669"/>
            <a:chOff x="3417220" y="6067112"/>
            <a:chExt cx="19172905" cy="1581768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3C699ECD-97ED-481F-9D2D-228BA4E01553}"/>
                </a:ext>
              </a:extLst>
            </p:cNvPr>
            <p:cNvSpPr/>
            <p:nvPr/>
          </p:nvSpPr>
          <p:spPr>
            <a:xfrm>
              <a:off x="3417220" y="6067114"/>
              <a:ext cx="3834581" cy="158176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989"/>
              <a:endParaRPr lang="zh-CN" altLang="en-US">
                <a:solidFill>
                  <a:srgbClr val="FFFFFF"/>
                </a:solidFill>
                <a:latin typeface="Lato Light"/>
                <a:ea typeface="等线" panose="02010600030101010101" pitchFamily="2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868B3DED-ADBA-4457-92EC-11060AABF7B0}"/>
                </a:ext>
              </a:extLst>
            </p:cNvPr>
            <p:cNvSpPr/>
            <p:nvPr/>
          </p:nvSpPr>
          <p:spPr>
            <a:xfrm>
              <a:off x="7251801" y="6067113"/>
              <a:ext cx="3834581" cy="1581765"/>
            </a:xfrm>
            <a:prstGeom prst="rect">
              <a:avLst/>
            </a:prstGeom>
            <a:solidFill>
              <a:srgbClr val="E10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989"/>
              <a:endParaRPr lang="zh-CN" altLang="en-US">
                <a:solidFill>
                  <a:srgbClr val="FFFFFF"/>
                </a:solidFill>
                <a:latin typeface="Lato Light"/>
                <a:ea typeface="等线" panose="02010600030101010101" pitchFamily="2" charset="-122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D7062891-A46E-45F9-A910-8297F4FBAD65}"/>
                </a:ext>
              </a:extLst>
            </p:cNvPr>
            <p:cNvSpPr/>
            <p:nvPr/>
          </p:nvSpPr>
          <p:spPr>
            <a:xfrm>
              <a:off x="11086382" y="6067115"/>
              <a:ext cx="3834581" cy="1581765"/>
            </a:xfrm>
            <a:prstGeom prst="rect">
              <a:avLst/>
            </a:prstGeom>
            <a:solidFill>
              <a:srgbClr val="1171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989"/>
              <a:endParaRPr lang="zh-CN" altLang="en-US">
                <a:solidFill>
                  <a:srgbClr val="FFFFFF"/>
                </a:solidFill>
                <a:latin typeface="Lato Light"/>
                <a:ea typeface="等线" panose="02010600030101010101" pitchFamily="2" charset="-122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1E92B4CB-44FF-4F82-A022-A9D7A6155032}"/>
                </a:ext>
              </a:extLst>
            </p:cNvPr>
            <p:cNvSpPr/>
            <p:nvPr/>
          </p:nvSpPr>
          <p:spPr>
            <a:xfrm>
              <a:off x="14920963" y="6067114"/>
              <a:ext cx="3834581" cy="1581765"/>
            </a:xfrm>
            <a:prstGeom prst="rect">
              <a:avLst/>
            </a:prstGeom>
            <a:solidFill>
              <a:srgbClr val="FBBC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989"/>
              <a:endParaRPr lang="zh-CN" altLang="en-US">
                <a:solidFill>
                  <a:srgbClr val="FFFFFF"/>
                </a:solidFill>
                <a:latin typeface="Lato Light"/>
                <a:ea typeface="等线" panose="02010600030101010101" pitchFamily="2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83D3D0B6-2100-4ACF-80CD-E3B97D51B447}"/>
                </a:ext>
              </a:extLst>
            </p:cNvPr>
            <p:cNvSpPr/>
            <p:nvPr/>
          </p:nvSpPr>
          <p:spPr>
            <a:xfrm>
              <a:off x="18755544" y="6067112"/>
              <a:ext cx="3834581" cy="1581765"/>
            </a:xfrm>
            <a:prstGeom prst="rect">
              <a:avLst/>
            </a:prstGeom>
            <a:solidFill>
              <a:srgbClr val="E63A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989"/>
              <a:endParaRPr lang="zh-CN" altLang="en-US">
                <a:solidFill>
                  <a:srgbClr val="FFFFFF"/>
                </a:solidFill>
                <a:latin typeface="Lato Light"/>
                <a:ea typeface="等线" panose="02010600030101010101" pitchFamily="2" charset="-122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A9169FFF-B79E-4BC3-9F1A-F620F530E749}"/>
              </a:ext>
            </a:extLst>
          </p:cNvPr>
          <p:cNvSpPr/>
          <p:nvPr/>
        </p:nvSpPr>
        <p:spPr>
          <a:xfrm>
            <a:off x="1304021" y="1158689"/>
            <a:ext cx="4139275" cy="5846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3989"/>
            <a:r>
              <a:rPr lang="en-US" altLang="zh-CN" sz="3199" dirty="0">
                <a:solidFill>
                  <a:prstClr val="black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COLORING SCHEME</a:t>
            </a:r>
            <a:endParaRPr lang="zh-CN" altLang="en-US" sz="3199" dirty="0">
              <a:solidFill>
                <a:prstClr val="black"/>
              </a:solidFill>
              <a:latin typeface="Segoe UI Black" panose="020B0A02040204020203" pitchFamily="34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21914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-1" y="735955"/>
            <a:ext cx="1219041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>
                <a:blipFill>
                  <a:blip r:embed="rId4"/>
                  <a:stretch>
                    <a:fillRect/>
                  </a:stretch>
                </a:blipFill>
                <a:latin typeface="Agency FB" pitchFamily="34" charset="0"/>
              </a:rPr>
              <a:t>DESIGN</a:t>
            </a:r>
            <a:endParaRPr lang="zh-CN" altLang="en-US" sz="34400" dirty="0">
              <a:blipFill>
                <a:blip r:embed="rId4"/>
                <a:stretch>
                  <a:fillRect/>
                </a:stretch>
              </a:blipFill>
              <a:latin typeface="Agency FB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99000" y="2597162"/>
            <a:ext cx="27908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Agency FB" pitchFamily="34" charset="0"/>
              </a:rPr>
              <a:t>NIGHT</a:t>
            </a:r>
            <a:r>
              <a:rPr lang="en-US" altLang="zh-CN" sz="3200" dirty="0">
                <a:solidFill>
                  <a:schemeClr val="bg1"/>
                </a:solidFill>
                <a:latin typeface="Agency FB" pitchFamily="34" charset="0"/>
              </a:rPr>
              <a:t>DESIGN</a:t>
            </a:r>
            <a:endParaRPr lang="zh-CN" altLang="en-US" sz="3200" dirty="0">
              <a:solidFill>
                <a:schemeClr val="bg1"/>
              </a:solidFill>
              <a:latin typeface="Agency FB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38324" y="3062075"/>
            <a:ext cx="5312178" cy="546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Just for today I will exercise my soul in three ways. I will do somebody a good turn and not get found out: If anybody knows of it, it will not count. </a:t>
            </a:r>
          </a:p>
        </p:txBody>
      </p:sp>
      <p:sp>
        <p:nvSpPr>
          <p:cNvPr id="9" name="Shape 2907"/>
          <p:cNvSpPr/>
          <p:nvPr/>
        </p:nvSpPr>
        <p:spPr>
          <a:xfrm>
            <a:off x="5868594" y="3779517"/>
            <a:ext cx="451638" cy="4516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73" y="235"/>
                </a:moveTo>
                <a:cubicBezTo>
                  <a:pt x="12909" y="205"/>
                  <a:pt x="12840" y="184"/>
                  <a:pt x="12764" y="184"/>
                </a:cubicBezTo>
                <a:cubicBezTo>
                  <a:pt x="12493" y="184"/>
                  <a:pt x="12273" y="404"/>
                  <a:pt x="12273" y="675"/>
                </a:cubicBezTo>
                <a:cubicBezTo>
                  <a:pt x="12273" y="946"/>
                  <a:pt x="12493" y="1166"/>
                  <a:pt x="12764" y="1166"/>
                </a:cubicBezTo>
                <a:lnTo>
                  <a:pt x="12764" y="1179"/>
                </a:lnTo>
                <a:cubicBezTo>
                  <a:pt x="17245" y="2089"/>
                  <a:pt x="20618" y="6050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7" y="20618"/>
                  <a:pt x="982" y="16223"/>
                  <a:pt x="982" y="10800"/>
                </a:cubicBezTo>
                <a:cubicBezTo>
                  <a:pt x="982" y="6050"/>
                  <a:pt x="4355" y="2089"/>
                  <a:pt x="8836" y="1179"/>
                </a:cubicBezTo>
                <a:lnTo>
                  <a:pt x="8836" y="1166"/>
                </a:lnTo>
                <a:cubicBezTo>
                  <a:pt x="9107" y="1166"/>
                  <a:pt x="9327" y="946"/>
                  <a:pt x="9327" y="675"/>
                </a:cubicBezTo>
                <a:cubicBezTo>
                  <a:pt x="9327" y="404"/>
                  <a:pt x="9107" y="184"/>
                  <a:pt x="8836" y="184"/>
                </a:cubicBezTo>
                <a:cubicBezTo>
                  <a:pt x="8761" y="184"/>
                  <a:pt x="8691" y="205"/>
                  <a:pt x="8627" y="235"/>
                </a:cubicBezTo>
                <a:cubicBezTo>
                  <a:pt x="3706" y="1243"/>
                  <a:pt x="0" y="5582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5582"/>
                  <a:pt x="17893" y="1243"/>
                  <a:pt x="12973" y="235"/>
                </a:cubicBezTo>
                <a:moveTo>
                  <a:pt x="6873" y="9818"/>
                </a:moveTo>
                <a:cubicBezTo>
                  <a:pt x="6602" y="9818"/>
                  <a:pt x="6382" y="10038"/>
                  <a:pt x="6382" y="10309"/>
                </a:cubicBezTo>
                <a:cubicBezTo>
                  <a:pt x="6382" y="10445"/>
                  <a:pt x="6437" y="10567"/>
                  <a:pt x="6526" y="10656"/>
                </a:cubicBezTo>
                <a:lnTo>
                  <a:pt x="10453" y="14583"/>
                </a:lnTo>
                <a:cubicBezTo>
                  <a:pt x="10542" y="14673"/>
                  <a:pt x="10664" y="14727"/>
                  <a:pt x="10800" y="14727"/>
                </a:cubicBezTo>
                <a:cubicBezTo>
                  <a:pt x="10936" y="14727"/>
                  <a:pt x="11059" y="14673"/>
                  <a:pt x="11147" y="14583"/>
                </a:cubicBezTo>
                <a:lnTo>
                  <a:pt x="15074" y="10656"/>
                </a:lnTo>
                <a:cubicBezTo>
                  <a:pt x="15163" y="10567"/>
                  <a:pt x="15218" y="10445"/>
                  <a:pt x="15218" y="10309"/>
                </a:cubicBezTo>
                <a:cubicBezTo>
                  <a:pt x="15218" y="10038"/>
                  <a:pt x="14998" y="9818"/>
                  <a:pt x="14727" y="9818"/>
                </a:cubicBezTo>
                <a:cubicBezTo>
                  <a:pt x="14592" y="9818"/>
                  <a:pt x="14469" y="9873"/>
                  <a:pt x="14380" y="9962"/>
                </a:cubicBezTo>
                <a:lnTo>
                  <a:pt x="11291" y="13051"/>
                </a:ln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13051"/>
                </a:lnTo>
                <a:lnTo>
                  <a:pt x="7220" y="9962"/>
                </a:lnTo>
                <a:cubicBezTo>
                  <a:pt x="7131" y="9873"/>
                  <a:pt x="7009" y="9818"/>
                  <a:pt x="6873" y="98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Lato" charset="0"/>
              <a:ea typeface="Lato" charset="0"/>
              <a:cs typeface="Lato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178750"/>
            <a:ext cx="6094413" cy="4500500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29721" y="1538790"/>
            <a:ext cx="4364691" cy="18902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dirty="0">
                <a:solidFill>
                  <a:schemeClr val="bg1"/>
                </a:solidFill>
                <a:latin typeface="Agency FB" pitchFamily="34" charset="0"/>
              </a:rPr>
              <a:t>THINK CREATIVE</a:t>
            </a:r>
          </a:p>
          <a:p>
            <a:r>
              <a:rPr lang="en-US" altLang="zh-CN" sz="3600" dirty="0">
                <a:solidFill>
                  <a:schemeClr val="bg1"/>
                </a:solidFill>
                <a:latin typeface="Agency FB" pitchFamily="34" charset="0"/>
              </a:rPr>
              <a:t>AND MAKE INNOVATIVE</a:t>
            </a:r>
          </a:p>
          <a:p>
            <a:r>
              <a:rPr lang="en-US" altLang="zh-CN" sz="3600" dirty="0">
                <a:solidFill>
                  <a:schemeClr val="bg1"/>
                </a:solidFill>
                <a:latin typeface="Agency FB" pitchFamily="34" charset="0"/>
              </a:rPr>
              <a:t>DESIGN</a:t>
            </a:r>
            <a:endParaRPr lang="zh-CN" altLang="en-US" sz="3600" dirty="0">
              <a:solidFill>
                <a:schemeClr val="bg1"/>
              </a:solidFill>
              <a:latin typeface="Agency FB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29722" y="3699030"/>
            <a:ext cx="409545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Just for today I will exercise my soul in three ways. I will do somebody a good turn and not get found out: If anybody knows of it, it will not count. I will do at least two things I don‘t want to do—just for exercise</a:t>
            </a:r>
          </a:p>
        </p:txBody>
      </p:sp>
      <p:sp>
        <p:nvSpPr>
          <p:cNvPr id="5" name="矩形 4"/>
          <p:cNvSpPr/>
          <p:nvPr/>
        </p:nvSpPr>
        <p:spPr>
          <a:xfrm>
            <a:off x="4699000" y="4914165"/>
            <a:ext cx="1395413" cy="495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Agency FB" pitchFamily="34" charset="0"/>
              </a:rPr>
              <a:t>ANT BLACK</a:t>
            </a:r>
            <a:endParaRPr lang="zh-CN" altLang="en-US" sz="2000" b="1" dirty="0">
              <a:solidFill>
                <a:schemeClr val="tx1"/>
              </a:solidFill>
              <a:latin typeface="Agency FB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867"/>
            <a:ext cx="12190413" cy="68580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699000" y="1583795"/>
            <a:ext cx="27908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blipFill>
                  <a:blip r:embed="rId4"/>
                  <a:tile tx="0" ty="0" sx="100000" sy="100000" flip="none" algn="ctr"/>
                </a:blipFill>
                <a:latin typeface="Agency FB" pitchFamily="34" charset="0"/>
              </a:rPr>
              <a:t>THANKS</a:t>
            </a:r>
            <a:endParaRPr lang="zh-CN" altLang="en-US" sz="8000" dirty="0">
              <a:blipFill>
                <a:blip r:embed="rId4"/>
                <a:tile tx="0" ty="0" sx="100000" sy="100000" flip="none" algn="ctr"/>
              </a:blipFill>
              <a:latin typeface="Agency FB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0" y="5482969"/>
            <a:ext cx="27908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Agency FB" pitchFamily="34" charset="0"/>
              </a:rPr>
              <a:t>NIGHT</a:t>
            </a:r>
          </a:p>
          <a:p>
            <a:pPr algn="ctr"/>
            <a:r>
              <a:rPr lang="en-US" altLang="zh-CN" dirty="0">
                <a:solidFill>
                  <a:schemeClr val="bg1"/>
                </a:solidFill>
                <a:latin typeface="Agency FB" pitchFamily="34" charset="0"/>
              </a:rPr>
              <a:t>FOR YOUR POWER</a:t>
            </a:r>
            <a:endParaRPr lang="zh-CN" altLang="en-US" dirty="0">
              <a:solidFill>
                <a:schemeClr val="bg1"/>
              </a:solidFill>
              <a:latin typeface="Agency FB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43170" y="2858786"/>
            <a:ext cx="810248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Just for today I will exercise my soul in three ways. I will do somebody a good turn and not get found out: If anybody knows of it, it will not count. I will do at least two things I don‘t want to do—just for exercise</a:t>
            </a:r>
          </a:p>
        </p:txBody>
      </p:sp>
      <p:sp>
        <p:nvSpPr>
          <p:cNvPr id="6" name="Shape 2778"/>
          <p:cNvSpPr/>
          <p:nvPr/>
        </p:nvSpPr>
        <p:spPr>
          <a:xfrm>
            <a:off x="5815085" y="4005335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Lato" charset="0"/>
              <a:ea typeface="Lato" charset="0"/>
              <a:cs typeface="Lato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324676" y="2303875"/>
            <a:ext cx="7830869" cy="286232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lucida Grande"/>
              </a:rPr>
              <a:t>店铺名称：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lucida Grande"/>
              </a:rPr>
              <a:t>Fiona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lucida Grande"/>
              </a:rPr>
              <a:t>酱</a:t>
            </a:r>
            <a:endParaRPr kumimoji="0" 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lucida Grande"/>
              </a:rPr>
              <a:t>店铺地址：</a:t>
            </a:r>
            <a:r>
              <a:rPr kumimoji="0" lang="zh-CN" altLang="zh-CN" b="0" i="0" u="sng" strike="noStrike" cap="none" normalizeH="0" baseline="0" dirty="0" smtClean="0">
                <a:ln>
                  <a:noFill/>
                </a:ln>
                <a:solidFill>
                  <a:srgbClr val="28354B"/>
                </a:solidFill>
                <a:effectLst/>
                <a:latin typeface="Arial" panose="020B0604020202020204" pitchFamily="34" charset="0"/>
                <a:ea typeface="lucida Grande"/>
                <a:hlinkClick r:id="rId2"/>
              </a:rPr>
              <a:t>http://www.yanj.cn/index.php?act=show_store&amp;id=9333</a:t>
            </a:r>
            <a:endParaRPr kumimoji="0" lang="en-US" altLang="zh-CN" b="0" i="0" u="sng" strike="noStrike" cap="none" normalizeH="0" baseline="0" dirty="0" smtClean="0">
              <a:ln>
                <a:noFill/>
              </a:ln>
              <a:solidFill>
                <a:srgbClr val="28354B"/>
              </a:solidFill>
              <a:effectLst/>
              <a:latin typeface="Arial" panose="020B0604020202020204" pitchFamily="34" charset="0"/>
              <a:ea typeface="lucida Grand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4000" u="sng" dirty="0">
              <a:solidFill>
                <a:srgbClr val="28354B"/>
              </a:solidFill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4000" b="0" i="0" u="sng" strike="noStrike" cap="none" normalizeH="0" baseline="0" dirty="0" smtClean="0">
              <a:ln>
                <a:noFill/>
              </a:ln>
              <a:solidFill>
                <a:srgbClr val="28354B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4000" u="sng" dirty="0">
              <a:solidFill>
                <a:srgbClr val="28354B"/>
              </a:solidFill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sng" strike="noStrike" cap="none" normalizeH="0" baseline="0" dirty="0" smtClean="0">
                <a:ln>
                  <a:noFill/>
                </a:ln>
                <a:solidFill>
                  <a:srgbClr val="28354B"/>
                </a:solidFill>
                <a:effectLst/>
                <a:latin typeface="Arial" panose="020B0604020202020204" pitchFamily="34" charset="0"/>
              </a:rPr>
              <a:t>51PPT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28354B"/>
                </a:solidFill>
                <a:effectLst/>
                <a:latin typeface="Arial" panose="020B0604020202020204" pitchFamily="34" charset="0"/>
              </a:rPr>
              <a:t>模板网   </a:t>
            </a:r>
            <a:r>
              <a:rPr kumimoji="0" lang="en-US" altLang="zh-CN" sz="2000" b="0" i="0" u="sng" strike="noStrike" cap="none" normalizeH="0" baseline="0" dirty="0" smtClean="0">
                <a:ln>
                  <a:noFill/>
                </a:ln>
                <a:solidFill>
                  <a:srgbClr val="28354B"/>
                </a:solidFill>
                <a:effectLst/>
                <a:latin typeface="Arial" panose="020B0604020202020204" pitchFamily="34" charset="0"/>
                <a:hlinkClick r:id="rId3"/>
              </a:rPr>
              <a:t>www.51pptmoban.com</a:t>
            </a:r>
            <a:r>
              <a:rPr kumimoji="0" lang="en-US" altLang="zh-CN" sz="2000" b="0" i="0" u="sng" strike="noStrike" cap="none" normalizeH="0" baseline="0" dirty="0" smtClean="0">
                <a:ln>
                  <a:noFill/>
                </a:ln>
                <a:solidFill>
                  <a:srgbClr val="28354B"/>
                </a:solidFill>
                <a:effectLst/>
                <a:latin typeface="Arial" panose="020B0604020202020204" pitchFamily="34" charset="0"/>
              </a:rPr>
              <a:t>   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28354B"/>
                </a:solidFill>
                <a:effectLst/>
                <a:latin typeface="Arial" panose="020B0604020202020204" pitchFamily="34" charset="0"/>
              </a:rPr>
              <a:t>授权发布</a:t>
            </a:r>
            <a:endParaRPr kumimoji="0" lang="zh-CN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450910"/>
      </p:ext>
    </p:extLst>
  </p:cSld>
  <p:clrMapOvr>
    <a:masterClrMapping/>
  </p:clrMapOvr>
  <p:transition advTm="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9551" y="2321004"/>
            <a:ext cx="589644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3800" dirty="0">
                <a:blipFill>
                  <a:blip r:embed="rId3"/>
                  <a:stretch>
                    <a:fillRect/>
                  </a:stretch>
                </a:blipFill>
                <a:latin typeface="Agency FB" pitchFamily="34" charset="0"/>
              </a:rPr>
              <a:t>CREATIVE</a:t>
            </a:r>
            <a:endParaRPr lang="zh-CN" altLang="en-US" sz="13800" dirty="0">
              <a:blipFill>
                <a:blip r:embed="rId3"/>
                <a:stretch>
                  <a:fillRect/>
                </a:stretch>
              </a:blipFill>
              <a:latin typeface="Agency FB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89825" y="2573338"/>
            <a:ext cx="4231006" cy="1304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bg1">
                    <a:lumMod val="8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489825" y="3915331"/>
            <a:ext cx="10589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gency FB" pitchFamily="34" charset="0"/>
              </a:rPr>
              <a:t>Just Do It</a:t>
            </a:r>
            <a:endParaRPr lang="zh-CN" altLang="en-US" dirty="0">
              <a:solidFill>
                <a:schemeClr val="bg1"/>
              </a:solidFill>
              <a:latin typeface="Agency FB" pitchFamily="34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CC19191E-E28F-491C-90EA-B25243E46A6E}"/>
              </a:ext>
            </a:extLst>
          </p:cNvPr>
          <p:cNvGrpSpPr/>
          <p:nvPr/>
        </p:nvGrpSpPr>
        <p:grpSpPr>
          <a:xfrm>
            <a:off x="6481735" y="6309320"/>
            <a:ext cx="5226412" cy="184666"/>
            <a:chOff x="4669097" y="6548492"/>
            <a:chExt cx="5226412" cy="184666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10C56D70-F3C0-4A7A-B1F3-62803B9EF234}"/>
                </a:ext>
              </a:extLst>
            </p:cNvPr>
            <p:cNvSpPr txBox="1"/>
            <p:nvPr/>
          </p:nvSpPr>
          <p:spPr>
            <a:xfrm>
              <a:off x="4669097" y="6548492"/>
              <a:ext cx="722054" cy="184666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/>
            <a:p>
              <a:pPr algn="dist"/>
              <a:r>
                <a:rPr lang="en-US" altLang="zh-CN" sz="600" dirty="0">
                  <a:solidFill>
                    <a:schemeClr val="bg1"/>
                  </a:solidFill>
                </a:rPr>
                <a:t>PART 1</a:t>
              </a:r>
              <a:endParaRPr lang="zh-CN" altLang="en-US" sz="600" dirty="0">
                <a:solidFill>
                  <a:schemeClr val="bg1"/>
                </a:solidFill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9250ADE1-7C54-42B5-98B8-8B2301FB523B}"/>
                </a:ext>
              </a:extLst>
            </p:cNvPr>
            <p:cNvSpPr txBox="1"/>
            <p:nvPr/>
          </p:nvSpPr>
          <p:spPr>
            <a:xfrm>
              <a:off x="5767105" y="6548492"/>
              <a:ext cx="722054" cy="184666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/>
            <a:p>
              <a:pPr algn="dist"/>
              <a:r>
                <a:rPr lang="en-US" altLang="zh-CN" sz="600" dirty="0">
                  <a:solidFill>
                    <a:schemeClr val="bg1"/>
                  </a:solidFill>
                </a:rPr>
                <a:t>PART 2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55F95008-537F-4C54-824D-85DAFEFBCA10}"/>
                </a:ext>
              </a:extLst>
            </p:cNvPr>
            <p:cNvSpPr txBox="1"/>
            <p:nvPr/>
          </p:nvSpPr>
          <p:spPr>
            <a:xfrm>
              <a:off x="6865113" y="6548492"/>
              <a:ext cx="722054" cy="184666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/>
            <a:p>
              <a:pPr algn="dist"/>
              <a:r>
                <a:rPr lang="en-US" altLang="zh-CN" sz="600" dirty="0">
                  <a:solidFill>
                    <a:schemeClr val="bg1"/>
                  </a:solidFill>
                </a:rPr>
                <a:t>PART 3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7927E6AC-8AC8-48EC-8686-821983B3BB27}"/>
                </a:ext>
              </a:extLst>
            </p:cNvPr>
            <p:cNvSpPr txBox="1"/>
            <p:nvPr/>
          </p:nvSpPr>
          <p:spPr>
            <a:xfrm>
              <a:off x="7963121" y="6548492"/>
              <a:ext cx="722054" cy="184666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/>
            <a:p>
              <a:pPr algn="dist"/>
              <a:r>
                <a:rPr lang="en-US" altLang="zh-CN" sz="600" dirty="0">
                  <a:solidFill>
                    <a:schemeClr val="bg1"/>
                  </a:solidFill>
                </a:rPr>
                <a:t>PART 4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BE7662CF-A4CD-4B84-A2DE-2A5AF8AE931C}"/>
                </a:ext>
              </a:extLst>
            </p:cNvPr>
            <p:cNvSpPr txBox="1"/>
            <p:nvPr/>
          </p:nvSpPr>
          <p:spPr>
            <a:xfrm>
              <a:off x="9173455" y="6548492"/>
              <a:ext cx="722054" cy="184666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/>
            <a:p>
              <a:pPr algn="dist"/>
              <a:r>
                <a:rPr lang="en-US" altLang="zh-CN" sz="600" dirty="0">
                  <a:solidFill>
                    <a:schemeClr val="bg1"/>
                  </a:solidFill>
                </a:rPr>
                <a:t>PART 5</a:t>
              </a: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559591" y="0"/>
            <a:ext cx="3247043" cy="6858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19900" dirty="0">
                <a:solidFill>
                  <a:schemeClr val="tx1">
                    <a:alpha val="10000"/>
                  </a:schemeClr>
                </a:solidFill>
                <a:latin typeface="Agency FB" pitchFamily="34" charset="0"/>
              </a:rPr>
              <a:t>DESIGN</a:t>
            </a:r>
            <a:endParaRPr lang="zh-CN" altLang="en-US" sz="19900" dirty="0">
              <a:solidFill>
                <a:schemeClr val="tx1">
                  <a:alpha val="10000"/>
                </a:schemeClr>
              </a:solidFill>
              <a:latin typeface="Agency FB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75126" y="1043735"/>
            <a:ext cx="7220332" cy="2700300"/>
          </a:xfrm>
          <a:prstGeom prst="rect">
            <a:avLst/>
          </a:prstGeom>
          <a:noFill/>
          <a:ln w="28575">
            <a:solidFill>
              <a:schemeClr val="tx1">
                <a:alpha val="5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69581" y="1269135"/>
            <a:ext cx="3915971" cy="1304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9541" y="549055"/>
            <a:ext cx="12156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ym typeface="Wingdings"/>
              </a:rPr>
              <a:t></a:t>
            </a:r>
            <a:endParaRPr lang="zh-CN" altLang="en-US" sz="8000" dirty="0"/>
          </a:p>
        </p:txBody>
      </p:sp>
      <p:sp>
        <p:nvSpPr>
          <p:cNvPr id="4" name="TextBox 3"/>
          <p:cNvSpPr txBox="1"/>
          <p:nvPr/>
        </p:nvSpPr>
        <p:spPr>
          <a:xfrm>
            <a:off x="3619931" y="2510981"/>
            <a:ext cx="12156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ym typeface="Wingdings"/>
              </a:rPr>
              <a:t></a:t>
            </a:r>
            <a:endParaRPr lang="zh-CN" altLang="en-US" sz="8000" dirty="0"/>
          </a:p>
        </p:txBody>
      </p:sp>
      <p:sp>
        <p:nvSpPr>
          <p:cNvPr id="5" name="矩形 4"/>
          <p:cNvSpPr/>
          <p:nvPr/>
        </p:nvSpPr>
        <p:spPr>
          <a:xfrm>
            <a:off x="4970081" y="728700"/>
            <a:ext cx="7220332" cy="27003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919631" y="4330610"/>
            <a:ext cx="2251837" cy="1663675"/>
            <a:chOff x="783029" y="4284663"/>
            <a:chExt cx="2251837" cy="1663675"/>
          </a:xfrm>
        </p:grpSpPr>
        <p:sp>
          <p:nvSpPr>
            <p:cNvPr id="7" name="TextBox 6"/>
            <p:cNvSpPr txBox="1"/>
            <p:nvPr/>
          </p:nvSpPr>
          <p:spPr>
            <a:xfrm>
              <a:off x="1166365" y="4284663"/>
              <a:ext cx="14851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latin typeface="Agency FB" pitchFamily="34" charset="0"/>
                </a:rPr>
                <a:t>NIGHT</a:t>
              </a:r>
              <a:r>
                <a:rPr lang="en-US" altLang="zh-CN" sz="2000" dirty="0">
                  <a:latin typeface="Agency FB" pitchFamily="34" charset="0"/>
                </a:rPr>
                <a:t>DESIGN</a:t>
              </a:r>
              <a:endParaRPr lang="zh-CN" altLang="en-US" sz="2000" dirty="0">
                <a:latin typeface="Agency FB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83029" y="4644135"/>
              <a:ext cx="2251837" cy="1304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Just for today I will exercise my soul in three ways. I will do somebody a good turn and not get found out: If anybody knows of it, it will not count. 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48372" y="4330610"/>
            <a:ext cx="2251837" cy="1663675"/>
            <a:chOff x="4968494" y="4284663"/>
            <a:chExt cx="2251837" cy="1663675"/>
          </a:xfrm>
        </p:grpSpPr>
        <p:sp>
          <p:nvSpPr>
            <p:cNvPr id="9" name="TextBox 8"/>
            <p:cNvSpPr txBox="1"/>
            <p:nvPr/>
          </p:nvSpPr>
          <p:spPr>
            <a:xfrm>
              <a:off x="5351830" y="4284663"/>
              <a:ext cx="14851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latin typeface="Agency FB" pitchFamily="34" charset="0"/>
                </a:rPr>
                <a:t>NIGHT</a:t>
              </a:r>
              <a:r>
                <a:rPr lang="en-US" altLang="zh-CN" sz="2000" dirty="0">
                  <a:latin typeface="Agency FB" pitchFamily="34" charset="0"/>
                </a:rPr>
                <a:t>DESIGN</a:t>
              </a:r>
              <a:endParaRPr lang="zh-CN" altLang="en-US" sz="2000" dirty="0">
                <a:latin typeface="Agency FB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968494" y="4644135"/>
              <a:ext cx="2251837" cy="1304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Just for today I will exercise my soul in three ways. I will do somebody a good turn and not get found out: If anybody knows of it, it will not count. 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977113" y="4330610"/>
            <a:ext cx="2251837" cy="1663675"/>
            <a:chOff x="8840511" y="4284663"/>
            <a:chExt cx="2251837" cy="1663675"/>
          </a:xfrm>
        </p:grpSpPr>
        <p:sp>
          <p:nvSpPr>
            <p:cNvPr id="11" name="TextBox 10"/>
            <p:cNvSpPr txBox="1"/>
            <p:nvPr/>
          </p:nvSpPr>
          <p:spPr>
            <a:xfrm>
              <a:off x="9223847" y="4284663"/>
              <a:ext cx="14851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latin typeface="Agency FB" pitchFamily="34" charset="0"/>
                </a:rPr>
                <a:t>NIGHT</a:t>
              </a:r>
              <a:r>
                <a:rPr lang="en-US" altLang="zh-CN" sz="2000" dirty="0">
                  <a:latin typeface="Agency FB" pitchFamily="34" charset="0"/>
                </a:rPr>
                <a:t>DESIGN</a:t>
              </a:r>
              <a:endParaRPr lang="zh-CN" altLang="en-US" sz="2000" dirty="0">
                <a:latin typeface="Agency FB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840511" y="4644135"/>
              <a:ext cx="2251837" cy="1304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Just for today I will exercise my soul in three ways. I will do somebody a good turn and not get found out: If anybody knows of it, it will not count.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69682" y="1043735"/>
            <a:ext cx="9452636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dirty="0">
                <a:blipFill>
                  <a:blip r:embed="rId3"/>
                  <a:stretch>
                    <a:fillRect/>
                  </a:stretch>
                </a:blipFill>
                <a:latin typeface="Agency FB" pitchFamily="34" charset="0"/>
              </a:rPr>
              <a:t>D</a:t>
            </a:r>
            <a:r>
              <a:rPr lang="en-US" altLang="zh-CN" sz="28700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itchFamily="34" charset="0"/>
              </a:rPr>
              <a:t>ESIGN</a:t>
            </a:r>
            <a:endParaRPr lang="zh-CN" altLang="en-US" sz="28700" dirty="0">
              <a:solidFill>
                <a:schemeClr val="tx1">
                  <a:lumMod val="75000"/>
                  <a:lumOff val="25000"/>
                </a:schemeClr>
              </a:solidFill>
              <a:latin typeface="Agency FB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89763" y="1263682"/>
            <a:ext cx="8010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itchFamily="34" charset="0"/>
              </a:rPr>
              <a:t>When I told you that I want to be a designer I am seriously , and you should know how I do it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Agency FB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91349" y="4963384"/>
            <a:ext cx="8009302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bg1">
                    <a:lumMod val="8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9741" y="0"/>
            <a:ext cx="1305145" cy="63869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Agency FB" pitchFamily="34" charset="0"/>
              </a:rPr>
              <a:t>ANT BLACK</a:t>
            </a:r>
            <a:endParaRPr lang="zh-CN" altLang="en-US" sz="2400" dirty="0">
              <a:latin typeface="Agency FB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54747" y="2123855"/>
            <a:ext cx="2744254" cy="2250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b="1" dirty="0">
                <a:solidFill>
                  <a:schemeClr val="tx1"/>
                </a:solidFill>
                <a:latin typeface="Agency FB" pitchFamily="34" charset="0"/>
              </a:rPr>
              <a:t>THINK CREATIVE</a:t>
            </a:r>
          </a:p>
          <a:p>
            <a:r>
              <a:rPr lang="en-US" altLang="zh-CN" sz="3600" b="1" dirty="0">
                <a:solidFill>
                  <a:schemeClr val="tx1"/>
                </a:solidFill>
                <a:latin typeface="Agency FB" pitchFamily="34" charset="0"/>
              </a:rPr>
              <a:t>AND MAKE </a:t>
            </a:r>
          </a:p>
          <a:p>
            <a:r>
              <a:rPr lang="en-US" altLang="zh-CN" sz="3600" b="1" dirty="0">
                <a:solidFill>
                  <a:schemeClr val="tx1"/>
                </a:solidFill>
                <a:latin typeface="Agency FB" pitchFamily="34" charset="0"/>
              </a:rPr>
              <a:t>INNOVATIVE</a:t>
            </a:r>
          </a:p>
          <a:p>
            <a:r>
              <a:rPr lang="en-US" altLang="zh-CN" sz="3600" b="1" dirty="0">
                <a:solidFill>
                  <a:schemeClr val="tx1"/>
                </a:solidFill>
                <a:latin typeface="Agency FB" pitchFamily="34" charset="0"/>
              </a:rPr>
              <a:t>DESIGN</a:t>
            </a:r>
            <a:endParaRPr lang="zh-CN" altLang="en-US" sz="3600" b="1" dirty="0">
              <a:solidFill>
                <a:schemeClr val="tx1"/>
              </a:solidFill>
              <a:latin typeface="Agency FB" pitchFamily="34" charset="0"/>
            </a:endParaRPr>
          </a:p>
        </p:txBody>
      </p:sp>
      <p:sp>
        <p:nvSpPr>
          <p:cNvPr id="5" name="Freeform 14"/>
          <p:cNvSpPr>
            <a:spLocks/>
          </p:cNvSpPr>
          <p:nvPr/>
        </p:nvSpPr>
        <p:spPr bwMode="auto">
          <a:xfrm>
            <a:off x="2069140" y="4626279"/>
            <a:ext cx="225025" cy="225025"/>
          </a:xfrm>
          <a:custGeom>
            <a:avLst/>
            <a:gdLst>
              <a:gd name="T0" fmla="*/ 0 w 111"/>
              <a:gd name="T1" fmla="*/ 0 h 111"/>
              <a:gd name="T2" fmla="*/ 0 w 111"/>
              <a:gd name="T3" fmla="*/ 111 h 111"/>
              <a:gd name="T4" fmla="*/ 111 w 111"/>
              <a:gd name="T5" fmla="*/ 55 h 111"/>
              <a:gd name="T6" fmla="*/ 0 w 111"/>
              <a:gd name="T7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1" h="111">
                <a:moveTo>
                  <a:pt x="0" y="0"/>
                </a:moveTo>
                <a:lnTo>
                  <a:pt x="0" y="111"/>
                </a:lnTo>
                <a:lnTo>
                  <a:pt x="111" y="55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345520" y="4554125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gency FB" pitchFamily="34" charset="0"/>
              </a:rPr>
              <a:t>I HAVE SOME IDEAS</a:t>
            </a:r>
            <a:endParaRPr lang="zh-CN" altLang="en-US" dirty="0">
              <a:latin typeface="Agency FB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99000" y="53625"/>
            <a:ext cx="2790825" cy="924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9500" dirty="0">
                <a:blipFill>
                  <a:blip r:embed="rId3"/>
                  <a:stretch>
                    <a:fillRect/>
                  </a:stretch>
                </a:blipFill>
                <a:latin typeface="Agency FB" pitchFamily="34" charset="0"/>
              </a:rPr>
              <a:t>D</a:t>
            </a:r>
            <a:endParaRPr lang="zh-CN" altLang="en-US" sz="59500" dirty="0">
              <a:blipFill>
                <a:blip r:embed="rId3"/>
                <a:stretch>
                  <a:fillRect/>
                </a:stretch>
              </a:blipFill>
              <a:latin typeface="Agency FB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89825" y="269358"/>
            <a:ext cx="1080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Agency FB" pitchFamily="34" charset="0"/>
              </a:rPr>
              <a:t>KEY WORD</a:t>
            </a:r>
            <a:endParaRPr lang="zh-CN" altLang="en-US" b="1" dirty="0">
              <a:latin typeface="Agency FB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795238" y="269358"/>
            <a:ext cx="1080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Agency FB" pitchFamily="34" charset="0"/>
              </a:rPr>
              <a:t>KEY WORD</a:t>
            </a:r>
            <a:endParaRPr lang="zh-CN" altLang="en-US" b="1" dirty="0">
              <a:latin typeface="Agency FB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100651" y="269358"/>
            <a:ext cx="1080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Agency FB" pitchFamily="34" charset="0"/>
              </a:rPr>
              <a:t>KEY WORD</a:t>
            </a:r>
            <a:endParaRPr lang="zh-CN" altLang="en-US" b="1" dirty="0">
              <a:latin typeface="Agency FB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49865" y="4149080"/>
            <a:ext cx="3915971" cy="1304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489825" y="3429000"/>
            <a:ext cx="12156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ym typeface="Wingdings"/>
              </a:rPr>
              <a:t></a:t>
            </a:r>
            <a:endParaRPr lang="zh-CN" altLang="en-US" sz="8000" dirty="0"/>
          </a:p>
        </p:txBody>
      </p:sp>
      <p:sp>
        <p:nvSpPr>
          <p:cNvPr id="19" name="TextBox 18"/>
          <p:cNvSpPr txBox="1"/>
          <p:nvPr/>
        </p:nvSpPr>
        <p:spPr>
          <a:xfrm>
            <a:off x="11000215" y="5390926"/>
            <a:ext cx="12156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ym typeface="Wingdings"/>
              </a:rPr>
              <a:t></a:t>
            </a:r>
            <a:endParaRPr lang="zh-CN" altLang="en-US" sz="8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54746" y="1043735"/>
            <a:ext cx="2744254" cy="27540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b="1" dirty="0">
                <a:solidFill>
                  <a:schemeClr val="tx1"/>
                </a:solidFill>
                <a:latin typeface="Agency FB" pitchFamily="34" charset="0"/>
              </a:rPr>
              <a:t>WANNA LEARN</a:t>
            </a:r>
          </a:p>
          <a:p>
            <a:r>
              <a:rPr lang="en-US" altLang="zh-CN" sz="3600" b="1" dirty="0">
                <a:solidFill>
                  <a:schemeClr val="tx1"/>
                </a:solidFill>
                <a:latin typeface="Agency FB" pitchFamily="34" charset="0"/>
              </a:rPr>
              <a:t>FIRST JUSR</a:t>
            </a:r>
          </a:p>
          <a:p>
            <a:r>
              <a:rPr lang="en-US" altLang="zh-CN" sz="3600" b="1" dirty="0">
                <a:solidFill>
                  <a:schemeClr val="tx1"/>
                </a:solidFill>
                <a:latin typeface="Agency FB" pitchFamily="34" charset="0"/>
              </a:rPr>
              <a:t>START TO SEE</a:t>
            </a:r>
          </a:p>
          <a:p>
            <a:r>
              <a:rPr lang="en-US" altLang="zh-CN" sz="3600" b="1" dirty="0">
                <a:solidFill>
                  <a:schemeClr val="tx1"/>
                </a:solidFill>
                <a:latin typeface="Agency FB" pitchFamily="34" charset="0"/>
              </a:rPr>
              <a:t>MORE </a:t>
            </a:r>
          </a:p>
          <a:p>
            <a:r>
              <a:rPr lang="en-US" altLang="zh-CN" sz="3600" b="1" dirty="0">
                <a:solidFill>
                  <a:schemeClr val="tx1"/>
                </a:solidFill>
                <a:latin typeface="Agency FB" pitchFamily="34" charset="0"/>
              </a:rPr>
              <a:t>DESIGN</a:t>
            </a:r>
            <a:endParaRPr lang="zh-CN" altLang="en-US" sz="3600" b="1" dirty="0">
              <a:solidFill>
                <a:schemeClr val="tx1"/>
              </a:solidFill>
              <a:latin typeface="Agency FB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54745" y="3915331"/>
            <a:ext cx="1935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gency FB" pitchFamily="34" charset="0"/>
              </a:rPr>
              <a:t>I HAVE SOME IDEAS </a:t>
            </a:r>
            <a:r>
              <a:rPr lang="en-US" altLang="zh-CN" dirty="0">
                <a:latin typeface="Agency FB" pitchFamily="34" charset="0"/>
                <a:sym typeface="Wingdings"/>
              </a:rPr>
              <a:t></a:t>
            </a:r>
            <a:endParaRPr lang="zh-CN" altLang="en-US" dirty="0">
              <a:latin typeface="Agency FB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9000" y="-1195343"/>
            <a:ext cx="2790825" cy="924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9500" dirty="0">
                <a:blipFill>
                  <a:blip r:embed="rId3"/>
                  <a:stretch>
                    <a:fillRect/>
                  </a:stretch>
                </a:blipFill>
                <a:latin typeface="Agency FB" pitchFamily="34" charset="0"/>
              </a:rPr>
              <a:t>E</a:t>
            </a:r>
            <a:endParaRPr lang="zh-CN" altLang="en-US" sz="59500" dirty="0">
              <a:blipFill>
                <a:blip r:embed="rId3"/>
                <a:stretch>
                  <a:fillRect/>
                </a:stretch>
              </a:blipFill>
              <a:latin typeface="Agency FB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49865" y="2798930"/>
            <a:ext cx="3915971" cy="1304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89825" y="2078850"/>
            <a:ext cx="12156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ym typeface="Wingdings"/>
              </a:rPr>
              <a:t></a:t>
            </a:r>
            <a:endParaRPr lang="zh-CN" altLang="en-US" sz="8000" dirty="0"/>
          </a:p>
        </p:txBody>
      </p:sp>
      <p:sp>
        <p:nvSpPr>
          <p:cNvPr id="8" name="TextBox 7"/>
          <p:cNvSpPr txBox="1"/>
          <p:nvPr/>
        </p:nvSpPr>
        <p:spPr>
          <a:xfrm>
            <a:off x="11000215" y="4040776"/>
            <a:ext cx="12156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ym typeface="Wingdings"/>
              </a:rPr>
              <a:t></a:t>
            </a:r>
            <a:endParaRPr lang="zh-CN" altLang="en-US" sz="8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34290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9611" y="3429000"/>
            <a:ext cx="2835314" cy="342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b="1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Agency FB" pitchFamily="34" charset="0"/>
              </a:rPr>
              <a:t>THINK CREATIVE</a:t>
            </a:r>
          </a:p>
          <a:p>
            <a:r>
              <a:rPr lang="en-US" altLang="zh-CN" sz="3600" b="1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Agency FB" pitchFamily="34" charset="0"/>
              </a:rPr>
              <a:t>AND MAKE </a:t>
            </a:r>
          </a:p>
          <a:p>
            <a:r>
              <a:rPr lang="en-US" altLang="zh-CN" sz="3600" b="1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Agency FB" pitchFamily="34" charset="0"/>
              </a:rPr>
              <a:t>INNOVATIVE</a:t>
            </a:r>
          </a:p>
          <a:p>
            <a:r>
              <a:rPr lang="en-US" altLang="zh-CN" sz="3600" b="1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Agency FB" pitchFamily="34" charset="0"/>
              </a:rPr>
              <a:t>DESIGN</a:t>
            </a:r>
            <a:endParaRPr lang="zh-CN" altLang="en-US" sz="3600" b="1" dirty="0">
              <a:blipFill dpi="0" rotWithShape="1">
                <a:blip r:embed="rId4"/>
                <a:srcRect/>
                <a:stretch>
                  <a:fillRect/>
                </a:stretch>
              </a:blipFill>
              <a:latin typeface="Agency FB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98999" y="5489865"/>
            <a:ext cx="6571782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bg1">
                    <a:lumMod val="8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sp>
        <p:nvSpPr>
          <p:cNvPr id="9" name="Shape 2655"/>
          <p:cNvSpPr/>
          <p:nvPr/>
        </p:nvSpPr>
        <p:spPr>
          <a:xfrm>
            <a:off x="6160014" y="4335449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400"/>
                </a:moveTo>
                <a:lnTo>
                  <a:pt x="16349" y="14400"/>
                </a:lnTo>
                <a:cubicBezTo>
                  <a:pt x="16227" y="14820"/>
                  <a:pt x="16076" y="15221"/>
                  <a:pt x="15897" y="15600"/>
                </a:cubicBezTo>
                <a:lnTo>
                  <a:pt x="20618" y="15600"/>
                </a:lnTo>
                <a:lnTo>
                  <a:pt x="20618" y="19200"/>
                </a:lnTo>
                <a:cubicBezTo>
                  <a:pt x="20618" y="19862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lnTo>
                  <a:pt x="982" y="15600"/>
                </a:lnTo>
                <a:lnTo>
                  <a:pt x="5704" y="15600"/>
                </a:lnTo>
                <a:cubicBezTo>
                  <a:pt x="5524" y="15221"/>
                  <a:pt x="5373" y="14820"/>
                  <a:pt x="5251" y="14400"/>
                </a:cubicBezTo>
                <a:lnTo>
                  <a:pt x="982" y="14400"/>
                </a:lnTo>
                <a:lnTo>
                  <a:pt x="982" y="4800"/>
                </a:lnTo>
                <a:cubicBezTo>
                  <a:pt x="982" y="4138"/>
                  <a:pt x="1422" y="3600"/>
                  <a:pt x="1964" y="3600"/>
                </a:cubicBezTo>
                <a:lnTo>
                  <a:pt x="3927" y="3600"/>
                </a:lnTo>
                <a:cubicBezTo>
                  <a:pt x="5891" y="3600"/>
                  <a:pt x="5891" y="1200"/>
                  <a:pt x="7364" y="1200"/>
                </a:cubicBezTo>
                <a:lnTo>
                  <a:pt x="10800" y="1200"/>
                </a:lnTo>
                <a:lnTo>
                  <a:pt x="14236" y="1200"/>
                </a:lnTo>
                <a:cubicBezTo>
                  <a:pt x="15709" y="1200"/>
                  <a:pt x="15709" y="3600"/>
                  <a:pt x="17673" y="3600"/>
                </a:cubicBezTo>
                <a:lnTo>
                  <a:pt x="19636" y="3600"/>
                </a:lnTo>
                <a:cubicBezTo>
                  <a:pt x="20178" y="3600"/>
                  <a:pt x="20618" y="4138"/>
                  <a:pt x="20618" y="4800"/>
                </a:cubicBezTo>
                <a:cubicBezTo>
                  <a:pt x="20618" y="4800"/>
                  <a:pt x="20618" y="14400"/>
                  <a:pt x="20618" y="14400"/>
                </a:cubicBezTo>
                <a:close/>
                <a:moveTo>
                  <a:pt x="19636" y="2400"/>
                </a:moveTo>
                <a:lnTo>
                  <a:pt x="17673" y="2400"/>
                </a:lnTo>
                <a:cubicBezTo>
                  <a:pt x="16200" y="2400"/>
                  <a:pt x="16200" y="0"/>
                  <a:pt x="14236" y="0"/>
                </a:cubicBezTo>
                <a:lnTo>
                  <a:pt x="10800" y="0"/>
                </a:lnTo>
                <a:lnTo>
                  <a:pt x="7364" y="0"/>
                </a:lnTo>
                <a:cubicBezTo>
                  <a:pt x="5400" y="0"/>
                  <a:pt x="5400" y="2400"/>
                  <a:pt x="3927" y="2400"/>
                </a:cubicBezTo>
                <a:lnTo>
                  <a:pt x="1964" y="2400"/>
                </a:lnTo>
                <a:cubicBezTo>
                  <a:pt x="879" y="2400"/>
                  <a:pt x="0" y="3475"/>
                  <a:pt x="0" y="4800"/>
                </a:cubicBezTo>
                <a:lnTo>
                  <a:pt x="0" y="19200"/>
                </a:lnTo>
                <a:cubicBezTo>
                  <a:pt x="0" y="20525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lnTo>
                  <a:pt x="21600" y="4800"/>
                </a:lnTo>
                <a:cubicBezTo>
                  <a:pt x="21600" y="3475"/>
                  <a:pt x="20721" y="2400"/>
                  <a:pt x="19636" y="2400"/>
                </a:cubicBezTo>
                <a:moveTo>
                  <a:pt x="18164" y="7200"/>
                </a:moveTo>
                <a:cubicBezTo>
                  <a:pt x="17892" y="7200"/>
                  <a:pt x="17673" y="6932"/>
                  <a:pt x="17673" y="6600"/>
                </a:cubicBezTo>
                <a:cubicBezTo>
                  <a:pt x="17673" y="6269"/>
                  <a:pt x="17892" y="6000"/>
                  <a:pt x="18164" y="6000"/>
                </a:cubicBezTo>
                <a:cubicBezTo>
                  <a:pt x="18435" y="6000"/>
                  <a:pt x="18655" y="6269"/>
                  <a:pt x="18655" y="6600"/>
                </a:cubicBezTo>
                <a:cubicBezTo>
                  <a:pt x="18655" y="6932"/>
                  <a:pt x="18435" y="7200"/>
                  <a:pt x="18164" y="7200"/>
                </a:cubicBezTo>
                <a:moveTo>
                  <a:pt x="18164" y="4800"/>
                </a:moveTo>
                <a:cubicBezTo>
                  <a:pt x="17351" y="4800"/>
                  <a:pt x="16691" y="5607"/>
                  <a:pt x="16691" y="6600"/>
                </a:cubicBezTo>
                <a:cubicBezTo>
                  <a:pt x="16691" y="7594"/>
                  <a:pt x="17351" y="8400"/>
                  <a:pt x="18164" y="8400"/>
                </a:cubicBezTo>
                <a:cubicBezTo>
                  <a:pt x="18977" y="8400"/>
                  <a:pt x="19636" y="7594"/>
                  <a:pt x="19636" y="6600"/>
                </a:cubicBezTo>
                <a:cubicBezTo>
                  <a:pt x="19636" y="5607"/>
                  <a:pt x="18977" y="4800"/>
                  <a:pt x="18164" y="4800"/>
                </a:cubicBezTo>
                <a:moveTo>
                  <a:pt x="18164" y="9600"/>
                </a:moveTo>
                <a:cubicBezTo>
                  <a:pt x="17892" y="9600"/>
                  <a:pt x="17673" y="9869"/>
                  <a:pt x="17673" y="10200"/>
                </a:cubicBezTo>
                <a:cubicBezTo>
                  <a:pt x="17673" y="10532"/>
                  <a:pt x="17892" y="10800"/>
                  <a:pt x="18164" y="10800"/>
                </a:cubicBezTo>
                <a:cubicBezTo>
                  <a:pt x="18435" y="10800"/>
                  <a:pt x="18655" y="10532"/>
                  <a:pt x="18655" y="10200"/>
                </a:cubicBezTo>
                <a:cubicBezTo>
                  <a:pt x="18655" y="9869"/>
                  <a:pt x="18435" y="9600"/>
                  <a:pt x="18164" y="9600"/>
                </a:cubicBezTo>
                <a:moveTo>
                  <a:pt x="10800" y="16800"/>
                </a:moveTo>
                <a:cubicBezTo>
                  <a:pt x="8631" y="16800"/>
                  <a:pt x="6873" y="14651"/>
                  <a:pt x="6873" y="12000"/>
                </a:cubicBezTo>
                <a:cubicBezTo>
                  <a:pt x="6873" y="9349"/>
                  <a:pt x="8631" y="7200"/>
                  <a:pt x="10800" y="7200"/>
                </a:cubicBezTo>
                <a:cubicBezTo>
                  <a:pt x="12969" y="7200"/>
                  <a:pt x="14727" y="9349"/>
                  <a:pt x="14727" y="12000"/>
                </a:cubicBezTo>
                <a:cubicBezTo>
                  <a:pt x="14727" y="14651"/>
                  <a:pt x="12969" y="16800"/>
                  <a:pt x="10800" y="16800"/>
                </a:cubicBezTo>
                <a:moveTo>
                  <a:pt x="10800" y="6000"/>
                </a:moveTo>
                <a:cubicBezTo>
                  <a:pt x="8088" y="6000"/>
                  <a:pt x="5891" y="8687"/>
                  <a:pt x="5891" y="12000"/>
                </a:cubicBezTo>
                <a:cubicBezTo>
                  <a:pt x="5891" y="15314"/>
                  <a:pt x="8088" y="18000"/>
                  <a:pt x="10800" y="18000"/>
                </a:cubicBezTo>
                <a:cubicBezTo>
                  <a:pt x="13512" y="18000"/>
                  <a:pt x="15709" y="15314"/>
                  <a:pt x="15709" y="12000"/>
                </a:cubicBezTo>
                <a:cubicBezTo>
                  <a:pt x="15709" y="8687"/>
                  <a:pt x="13512" y="6000"/>
                  <a:pt x="10800" y="6000"/>
                </a:cubicBezTo>
                <a:moveTo>
                  <a:pt x="10800" y="14400"/>
                </a:moveTo>
                <a:cubicBezTo>
                  <a:pt x="9716" y="14400"/>
                  <a:pt x="8836" y="13325"/>
                  <a:pt x="8836" y="12000"/>
                </a:cubicBezTo>
                <a:cubicBezTo>
                  <a:pt x="8836" y="10675"/>
                  <a:pt x="9716" y="9600"/>
                  <a:pt x="10800" y="9600"/>
                </a:cubicBezTo>
                <a:cubicBezTo>
                  <a:pt x="11884" y="9600"/>
                  <a:pt x="12764" y="10675"/>
                  <a:pt x="12764" y="12000"/>
                </a:cubicBezTo>
                <a:cubicBezTo>
                  <a:pt x="12764" y="13325"/>
                  <a:pt x="11884" y="14400"/>
                  <a:pt x="10800" y="14400"/>
                </a:cubicBezTo>
                <a:moveTo>
                  <a:pt x="10800" y="8400"/>
                </a:moveTo>
                <a:cubicBezTo>
                  <a:pt x="9173" y="8400"/>
                  <a:pt x="7855" y="10012"/>
                  <a:pt x="7855" y="12000"/>
                </a:cubicBezTo>
                <a:cubicBezTo>
                  <a:pt x="7855" y="13988"/>
                  <a:pt x="9173" y="15600"/>
                  <a:pt x="10800" y="15600"/>
                </a:cubicBezTo>
                <a:cubicBezTo>
                  <a:pt x="12426" y="15600"/>
                  <a:pt x="13745" y="13988"/>
                  <a:pt x="13745" y="12000"/>
                </a:cubicBezTo>
                <a:cubicBezTo>
                  <a:pt x="13745" y="10012"/>
                  <a:pt x="12426" y="8400"/>
                  <a:pt x="10800" y="8400"/>
                </a:cubicBezTo>
                <a:moveTo>
                  <a:pt x="8345" y="3600"/>
                </a:moveTo>
                <a:lnTo>
                  <a:pt x="13255" y="3600"/>
                </a:lnTo>
                <a:cubicBezTo>
                  <a:pt x="13526" y="3600"/>
                  <a:pt x="13745" y="3332"/>
                  <a:pt x="13745" y="3000"/>
                </a:cubicBezTo>
                <a:cubicBezTo>
                  <a:pt x="13745" y="2669"/>
                  <a:pt x="13526" y="2400"/>
                  <a:pt x="13255" y="2400"/>
                </a:cubicBezTo>
                <a:lnTo>
                  <a:pt x="8345" y="2400"/>
                </a:lnTo>
                <a:cubicBezTo>
                  <a:pt x="8074" y="2400"/>
                  <a:pt x="7855" y="2669"/>
                  <a:pt x="7855" y="3000"/>
                </a:cubicBezTo>
                <a:cubicBezTo>
                  <a:pt x="7855" y="3332"/>
                  <a:pt x="8074" y="3600"/>
                  <a:pt x="8345" y="36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10" name="Shape 2660"/>
          <p:cNvSpPr/>
          <p:nvPr/>
        </p:nvSpPr>
        <p:spPr>
          <a:xfrm>
            <a:off x="4758251" y="4284663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7673"/>
                </a:moveTo>
                <a:cubicBezTo>
                  <a:pt x="20618" y="18215"/>
                  <a:pt x="20178" y="18655"/>
                  <a:pt x="19636" y="18655"/>
                </a:cubicBezTo>
                <a:lnTo>
                  <a:pt x="1964" y="18655"/>
                </a:lnTo>
                <a:cubicBezTo>
                  <a:pt x="1422" y="18655"/>
                  <a:pt x="982" y="18215"/>
                  <a:pt x="982" y="17673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9636" y="4909"/>
                </a:lnTo>
                <a:cubicBezTo>
                  <a:pt x="20178" y="4909"/>
                  <a:pt x="20618" y="5349"/>
                  <a:pt x="20618" y="5891"/>
                </a:cubicBezTo>
                <a:cubicBezTo>
                  <a:pt x="20618" y="5891"/>
                  <a:pt x="20618" y="17673"/>
                  <a:pt x="20618" y="17673"/>
                </a:cubicBezTo>
                <a:close/>
                <a:moveTo>
                  <a:pt x="19636" y="3927"/>
                </a:moveTo>
                <a:lnTo>
                  <a:pt x="12476" y="3927"/>
                </a:lnTo>
                <a:lnTo>
                  <a:pt x="14476" y="1927"/>
                </a:lnTo>
                <a:cubicBezTo>
                  <a:pt x="14557" y="1949"/>
                  <a:pt x="14640" y="1964"/>
                  <a:pt x="14727" y="1964"/>
                </a:cubicBezTo>
                <a:cubicBezTo>
                  <a:pt x="15269" y="1964"/>
                  <a:pt x="15709" y="1524"/>
                  <a:pt x="15709" y="982"/>
                </a:cubicBezTo>
                <a:cubicBezTo>
                  <a:pt x="15709" y="440"/>
                  <a:pt x="15269" y="0"/>
                  <a:pt x="14727" y="0"/>
                </a:cubicBezTo>
                <a:cubicBezTo>
                  <a:pt x="14185" y="0"/>
                  <a:pt x="13745" y="440"/>
                  <a:pt x="13745" y="982"/>
                </a:cubicBezTo>
                <a:cubicBezTo>
                  <a:pt x="13745" y="1069"/>
                  <a:pt x="13761" y="1153"/>
                  <a:pt x="13782" y="1233"/>
                </a:cubicBezTo>
                <a:lnTo>
                  <a:pt x="11088" y="3927"/>
                </a:lnTo>
                <a:lnTo>
                  <a:pt x="10513" y="3927"/>
                </a:lnTo>
                <a:lnTo>
                  <a:pt x="7818" y="1233"/>
                </a:lnTo>
                <a:cubicBezTo>
                  <a:pt x="7839" y="1153"/>
                  <a:pt x="7855" y="1069"/>
                  <a:pt x="7855" y="982"/>
                </a:cubicBezTo>
                <a:cubicBezTo>
                  <a:pt x="7855" y="440"/>
                  <a:pt x="7415" y="0"/>
                  <a:pt x="6873" y="0"/>
                </a:cubicBezTo>
                <a:cubicBezTo>
                  <a:pt x="6331" y="0"/>
                  <a:pt x="5891" y="440"/>
                  <a:pt x="5891" y="982"/>
                </a:cubicBezTo>
                <a:cubicBezTo>
                  <a:pt x="5891" y="1524"/>
                  <a:pt x="6331" y="1964"/>
                  <a:pt x="6873" y="1964"/>
                </a:cubicBezTo>
                <a:cubicBezTo>
                  <a:pt x="6960" y="1964"/>
                  <a:pt x="7043" y="1949"/>
                  <a:pt x="7124" y="1927"/>
                </a:cubicBezTo>
                <a:lnTo>
                  <a:pt x="9124" y="3927"/>
                </a:ln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7673"/>
                </a:lnTo>
                <a:cubicBezTo>
                  <a:pt x="0" y="18757"/>
                  <a:pt x="879" y="19637"/>
                  <a:pt x="1964" y="19637"/>
                </a:cubicBezTo>
                <a:lnTo>
                  <a:pt x="3927" y="19637"/>
                </a:lnTo>
                <a:lnTo>
                  <a:pt x="3927" y="21109"/>
                </a:lnTo>
                <a:cubicBezTo>
                  <a:pt x="3927" y="21381"/>
                  <a:pt x="4147" y="21600"/>
                  <a:pt x="4418" y="21600"/>
                </a:cubicBezTo>
                <a:cubicBezTo>
                  <a:pt x="4689" y="21600"/>
                  <a:pt x="4909" y="21381"/>
                  <a:pt x="4909" y="21109"/>
                </a:cubicBezTo>
                <a:lnTo>
                  <a:pt x="4909" y="20618"/>
                </a:lnTo>
                <a:lnTo>
                  <a:pt x="16691" y="20618"/>
                </a:lnTo>
                <a:lnTo>
                  <a:pt x="16691" y="21109"/>
                </a:lnTo>
                <a:cubicBezTo>
                  <a:pt x="16691" y="21381"/>
                  <a:pt x="16911" y="21600"/>
                  <a:pt x="17182" y="21600"/>
                </a:cubicBezTo>
                <a:cubicBezTo>
                  <a:pt x="17453" y="21600"/>
                  <a:pt x="17673" y="21381"/>
                  <a:pt x="17673" y="21109"/>
                </a:cubicBezTo>
                <a:lnTo>
                  <a:pt x="17673" y="19637"/>
                </a:lnTo>
                <a:lnTo>
                  <a:pt x="19636" y="19637"/>
                </a:lnTo>
                <a:cubicBezTo>
                  <a:pt x="20721" y="19637"/>
                  <a:pt x="21600" y="18757"/>
                  <a:pt x="21600" y="17673"/>
                </a:cubicBezTo>
                <a:lnTo>
                  <a:pt x="21600" y="5891"/>
                </a:lnTo>
                <a:cubicBezTo>
                  <a:pt x="21600" y="4806"/>
                  <a:pt x="20721" y="3927"/>
                  <a:pt x="19636" y="39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11" name="Shape 2699"/>
          <p:cNvSpPr/>
          <p:nvPr/>
        </p:nvSpPr>
        <p:spPr>
          <a:xfrm>
            <a:off x="7555426" y="4335449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76" y="20400"/>
                </a:moveTo>
                <a:lnTo>
                  <a:pt x="10800" y="13522"/>
                </a:lnTo>
                <a:lnTo>
                  <a:pt x="15623" y="20400"/>
                </a:lnTo>
                <a:cubicBezTo>
                  <a:pt x="15623" y="20400"/>
                  <a:pt x="5976" y="20400"/>
                  <a:pt x="5976" y="20400"/>
                </a:cubicBezTo>
                <a:close/>
                <a:moveTo>
                  <a:pt x="17063" y="20610"/>
                </a:moveTo>
                <a:lnTo>
                  <a:pt x="11172" y="12210"/>
                </a:lnTo>
                <a:lnTo>
                  <a:pt x="11168" y="12214"/>
                </a:lnTo>
                <a:cubicBezTo>
                  <a:pt x="11078" y="12086"/>
                  <a:pt x="10949" y="12000"/>
                  <a:pt x="10800" y="12000"/>
                </a:cubicBezTo>
                <a:cubicBezTo>
                  <a:pt x="10651" y="12000"/>
                  <a:pt x="10521" y="12086"/>
                  <a:pt x="10432" y="12214"/>
                </a:cubicBezTo>
                <a:lnTo>
                  <a:pt x="10427" y="12210"/>
                </a:lnTo>
                <a:lnTo>
                  <a:pt x="4536" y="20610"/>
                </a:lnTo>
                <a:lnTo>
                  <a:pt x="4540" y="20614"/>
                </a:lnTo>
                <a:cubicBezTo>
                  <a:pt x="4467" y="20719"/>
                  <a:pt x="4418" y="20851"/>
                  <a:pt x="4418" y="21000"/>
                </a:cubicBezTo>
                <a:cubicBezTo>
                  <a:pt x="4418" y="21332"/>
                  <a:pt x="4638" y="21600"/>
                  <a:pt x="4909" y="21600"/>
                </a:cubicBezTo>
                <a:lnTo>
                  <a:pt x="16691" y="21600"/>
                </a:lnTo>
                <a:cubicBezTo>
                  <a:pt x="16962" y="21600"/>
                  <a:pt x="17182" y="21332"/>
                  <a:pt x="17182" y="21000"/>
                </a:cubicBezTo>
                <a:cubicBezTo>
                  <a:pt x="17182" y="20851"/>
                  <a:pt x="17133" y="20719"/>
                  <a:pt x="17059" y="20614"/>
                </a:cubicBezTo>
                <a:cubicBezTo>
                  <a:pt x="17059" y="20614"/>
                  <a:pt x="17063" y="20610"/>
                  <a:pt x="17063" y="20610"/>
                </a:cubicBezTo>
                <a:close/>
                <a:moveTo>
                  <a:pt x="21109" y="0"/>
                </a:moveTo>
                <a:lnTo>
                  <a:pt x="491" y="0"/>
                </a:lnTo>
                <a:cubicBezTo>
                  <a:pt x="220" y="0"/>
                  <a:pt x="0" y="269"/>
                  <a:pt x="0" y="600"/>
                </a:cubicBezTo>
                <a:lnTo>
                  <a:pt x="0" y="17400"/>
                </a:lnTo>
                <a:cubicBezTo>
                  <a:pt x="0" y="17732"/>
                  <a:pt x="220" y="18000"/>
                  <a:pt x="491" y="18000"/>
                </a:cubicBezTo>
                <a:lnTo>
                  <a:pt x="4418" y="18000"/>
                </a:lnTo>
                <a:cubicBezTo>
                  <a:pt x="4689" y="18000"/>
                  <a:pt x="4909" y="17732"/>
                  <a:pt x="4909" y="17400"/>
                </a:cubicBezTo>
                <a:cubicBezTo>
                  <a:pt x="4909" y="17068"/>
                  <a:pt x="4689" y="16800"/>
                  <a:pt x="4418" y="16800"/>
                </a:cubicBezTo>
                <a:lnTo>
                  <a:pt x="982" y="16800"/>
                </a:lnTo>
                <a:lnTo>
                  <a:pt x="982" y="1200"/>
                </a:lnTo>
                <a:lnTo>
                  <a:pt x="20618" y="1200"/>
                </a:lnTo>
                <a:lnTo>
                  <a:pt x="20618" y="16800"/>
                </a:lnTo>
                <a:lnTo>
                  <a:pt x="17182" y="16800"/>
                </a:lnTo>
                <a:cubicBezTo>
                  <a:pt x="16911" y="16800"/>
                  <a:pt x="16691" y="17068"/>
                  <a:pt x="16691" y="17400"/>
                </a:cubicBezTo>
                <a:cubicBezTo>
                  <a:pt x="16691" y="17732"/>
                  <a:pt x="16911" y="18000"/>
                  <a:pt x="17182" y="18000"/>
                </a:cubicBezTo>
                <a:lnTo>
                  <a:pt x="21109" y="18000"/>
                </a:lnTo>
                <a:cubicBezTo>
                  <a:pt x="21380" y="18000"/>
                  <a:pt x="21600" y="17732"/>
                  <a:pt x="21600" y="174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90040" y="4869160"/>
            <a:ext cx="495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Agency FB" pitchFamily="34" charset="0"/>
              </a:rPr>
              <a:t>TV</a:t>
            </a:r>
            <a:endParaRPr lang="zh-CN" altLang="en-US" dirty="0">
              <a:solidFill>
                <a:schemeClr val="bg1"/>
              </a:solidFill>
              <a:latin typeface="Agency FB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91803" y="4869160"/>
            <a:ext cx="495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Agency FB" pitchFamily="34" charset="0"/>
              </a:rPr>
              <a:t>CA</a:t>
            </a:r>
            <a:endParaRPr lang="zh-CN" altLang="en-US" dirty="0">
              <a:solidFill>
                <a:schemeClr val="bg1"/>
              </a:solidFill>
              <a:latin typeface="Agency FB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587215" y="4869160"/>
            <a:ext cx="495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Agency FB" pitchFamily="34" charset="0"/>
              </a:rPr>
              <a:t>PC</a:t>
            </a:r>
            <a:endParaRPr lang="zh-CN" altLang="en-US" dirty="0">
              <a:solidFill>
                <a:schemeClr val="bg1"/>
              </a:solidFill>
              <a:latin typeface="Agency FB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314261" y="2534525"/>
            <a:ext cx="9451050" cy="171132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5102" y="2535092"/>
            <a:ext cx="1844154" cy="171019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>
                <a:solidFill>
                  <a:schemeClr val="bg1"/>
                </a:solidFill>
                <a:latin typeface="Agency FB" pitchFamily="34" charset="0"/>
              </a:rPr>
              <a:t>WANNA LEARN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gency FB" pitchFamily="34" charset="0"/>
              </a:rPr>
              <a:t>FIRST JUSR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gency FB" pitchFamily="34" charset="0"/>
              </a:rPr>
              <a:t>START TO SEE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gency FB" pitchFamily="34" charset="0"/>
              </a:rPr>
              <a:t>MORE 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gency FB" pitchFamily="34" charset="0"/>
              </a:rPr>
              <a:t>DESIGN</a:t>
            </a:r>
            <a:endParaRPr lang="zh-CN" altLang="en-US" sz="2000" dirty="0">
              <a:solidFill>
                <a:schemeClr val="bg1"/>
              </a:solidFill>
              <a:latin typeface="Agency FB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48415" y="1377365"/>
            <a:ext cx="36919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latin typeface="Agency FB" pitchFamily="34" charset="0"/>
              </a:rPr>
              <a:t>A NEW DESIGN</a:t>
            </a:r>
            <a:endParaRPr lang="zh-CN" altLang="en-US" sz="6000" dirty="0">
              <a:latin typeface="Agency FB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75009" y="4589765"/>
            <a:ext cx="7835632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sp>
        <p:nvSpPr>
          <p:cNvPr id="6" name="Shape 2540"/>
          <p:cNvSpPr/>
          <p:nvPr/>
        </p:nvSpPr>
        <p:spPr>
          <a:xfrm>
            <a:off x="5816672" y="683695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Lato" charset="0"/>
              <a:ea typeface="Lato" charset="0"/>
              <a:cs typeface="Lato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www.33ppt.com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heme/theme1.xml><?xml version="1.0" encoding="utf-8"?>
<a:theme xmlns:a="http://schemas.openxmlformats.org/drawingml/2006/main" name="www.33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ww.33ppt.com-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1200" dirty="0" smtClean="0">
            <a:latin typeface="Segoe UI" pitchFamily="34" charset="0"/>
            <a:ea typeface="Segoe UI" pitchFamily="34" charset="0"/>
            <a:cs typeface="Segoe UI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667</TotalTime>
  <Words>1721</Words>
  <Application>Microsoft Office PowerPoint</Application>
  <PresentationFormat>自定义</PresentationFormat>
  <Paragraphs>162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Gill Sans</vt:lpstr>
      <vt:lpstr>Lato</vt:lpstr>
      <vt:lpstr>Lato Light</vt:lpstr>
      <vt:lpstr>lucida Grande</vt:lpstr>
      <vt:lpstr>Microsoft YaHei UI Light</vt:lpstr>
      <vt:lpstr>等线</vt:lpstr>
      <vt:lpstr>宋体</vt:lpstr>
      <vt:lpstr>Agency FB</vt:lpstr>
      <vt:lpstr>Arial</vt:lpstr>
      <vt:lpstr>Calibri</vt:lpstr>
      <vt:lpstr>Segoe UI</vt:lpstr>
      <vt:lpstr>Segoe UI Black</vt:lpstr>
      <vt:lpstr>Wingdings</vt:lpstr>
      <vt:lpstr>www.33ppt.com</vt:lpstr>
      <vt:lpstr>www.33ppt.com-1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 tmo 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炫彩</dc:title>
  <dc:creator>Fiona酱</dc:creator>
  <cp:keywords>51 PPT 模板网</cp:keywords>
  <dc:description>www.51pp tm oban.com</dc:description>
  <cp:lastModifiedBy>YANGs</cp:lastModifiedBy>
  <cp:revision>13</cp:revision>
  <dcterms:created xsi:type="dcterms:W3CDTF">2016-09-23T03:54:39Z</dcterms:created>
  <dcterms:modified xsi:type="dcterms:W3CDTF">2020-07-13T14:58:56Z</dcterms:modified>
</cp:coreProperties>
</file>