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9" r:id="rId2"/>
    <p:sldId id="261" r:id="rId3"/>
    <p:sldId id="281" r:id="rId4"/>
    <p:sldId id="257" r:id="rId5"/>
    <p:sldId id="260" r:id="rId6"/>
    <p:sldId id="280" r:id="rId7"/>
    <p:sldId id="262" r:id="rId8"/>
    <p:sldId id="282" r:id="rId9"/>
    <p:sldId id="263" r:id="rId10"/>
    <p:sldId id="265" r:id="rId11"/>
    <p:sldId id="283" r:id="rId12"/>
    <p:sldId id="266" r:id="rId13"/>
    <p:sldId id="267" r:id="rId14"/>
    <p:sldId id="269" r:id="rId15"/>
    <p:sldId id="270" r:id="rId16"/>
    <p:sldId id="284" r:id="rId17"/>
    <p:sldId id="268" r:id="rId18"/>
    <p:sldId id="271" r:id="rId19"/>
    <p:sldId id="272" r:id="rId20"/>
    <p:sldId id="273" r:id="rId21"/>
    <p:sldId id="274" r:id="rId22"/>
    <p:sldId id="286" r:id="rId23"/>
    <p:sldId id="287" r:id="rId24"/>
    <p:sldId id="28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01D"/>
    <a:srgbClr val="C8F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368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8B39C1-EC78-4F24-A5BF-B2755BED6183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36AFC-6112-47F2-9650-830B74525E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95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5A05C-F0C7-42B6-A6FD-D285A38D148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683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55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609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979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412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66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V="1">
            <a:off x="1257300" y="666750"/>
            <a:ext cx="10934700" cy="6194165"/>
          </a:xfrm>
          <a:prstGeom prst="line">
            <a:avLst/>
          </a:prstGeom>
          <a:ln>
            <a:solidFill>
              <a:srgbClr val="C800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096250" y="0"/>
            <a:ext cx="4095750" cy="6496050"/>
          </a:xfrm>
          <a:prstGeom prst="line">
            <a:avLst/>
          </a:prstGeom>
          <a:ln>
            <a:solidFill>
              <a:srgbClr val="C800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77100" y="3467100"/>
            <a:ext cx="4914900" cy="1200150"/>
          </a:xfrm>
          <a:prstGeom prst="line">
            <a:avLst/>
          </a:prstGeom>
          <a:ln>
            <a:solidFill>
              <a:srgbClr val="C800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529143" y="1578235"/>
            <a:ext cx="1400175" cy="5279765"/>
          </a:xfrm>
          <a:prstGeom prst="line">
            <a:avLst/>
          </a:prstGeom>
          <a:ln>
            <a:solidFill>
              <a:srgbClr val="C800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rot="1800000">
            <a:off x="10172551" y="37466"/>
            <a:ext cx="4154463" cy="4154463"/>
          </a:xfrm>
          <a:prstGeom prst="rect">
            <a:avLst/>
          </a:prstGeom>
          <a:solidFill>
            <a:srgbClr val="C8001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763084" y="1874979"/>
            <a:ext cx="882680" cy="999792"/>
            <a:chOff x="4356098" y="1458253"/>
            <a:chExt cx="3479801" cy="394149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Freeform 6"/>
            <p:cNvSpPr/>
            <p:nvPr/>
          </p:nvSpPr>
          <p:spPr bwMode="auto">
            <a:xfrm rot="16200000">
              <a:off x="4706109" y="2201917"/>
              <a:ext cx="2779780" cy="2454166"/>
            </a:xfrm>
            <a:custGeom>
              <a:avLst/>
              <a:gdLst>
                <a:gd name="T0" fmla="*/ 878 w 1755"/>
                <a:gd name="T1" fmla="*/ 1 h 1549"/>
                <a:gd name="T2" fmla="*/ 1228 w 1755"/>
                <a:gd name="T3" fmla="*/ 1 h 1549"/>
                <a:gd name="T4" fmla="*/ 1318 w 1755"/>
                <a:gd name="T5" fmla="*/ 31 h 1549"/>
                <a:gd name="T6" fmla="*/ 1387 w 1755"/>
                <a:gd name="T7" fmla="*/ 110 h 1549"/>
                <a:gd name="T8" fmla="*/ 1716 w 1755"/>
                <a:gd name="T9" fmla="*/ 679 h 1549"/>
                <a:gd name="T10" fmla="*/ 1716 w 1755"/>
                <a:gd name="T11" fmla="*/ 871 h 1549"/>
                <a:gd name="T12" fmla="*/ 1381 w 1755"/>
                <a:gd name="T13" fmla="*/ 1450 h 1549"/>
                <a:gd name="T14" fmla="*/ 1262 w 1755"/>
                <a:gd name="T15" fmla="*/ 1547 h 1549"/>
                <a:gd name="T16" fmla="*/ 1242 w 1755"/>
                <a:gd name="T17" fmla="*/ 1549 h 1549"/>
                <a:gd name="T18" fmla="*/ 513 w 1755"/>
                <a:gd name="T19" fmla="*/ 1549 h 1549"/>
                <a:gd name="T20" fmla="*/ 403 w 1755"/>
                <a:gd name="T21" fmla="*/ 1488 h 1549"/>
                <a:gd name="T22" fmla="*/ 346 w 1755"/>
                <a:gd name="T23" fmla="*/ 1402 h 1549"/>
                <a:gd name="T24" fmla="*/ 35 w 1755"/>
                <a:gd name="T25" fmla="*/ 864 h 1549"/>
                <a:gd name="T26" fmla="*/ 34 w 1755"/>
                <a:gd name="T27" fmla="*/ 687 h 1549"/>
                <a:gd name="T28" fmla="*/ 378 w 1755"/>
                <a:gd name="T29" fmla="*/ 94 h 1549"/>
                <a:gd name="T30" fmla="*/ 493 w 1755"/>
                <a:gd name="T31" fmla="*/ 4 h 1549"/>
                <a:gd name="T32" fmla="*/ 514 w 1755"/>
                <a:gd name="T33" fmla="*/ 1 h 1549"/>
                <a:gd name="T34" fmla="*/ 878 w 1755"/>
                <a:gd name="T35" fmla="*/ 1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5" h="1549">
                  <a:moveTo>
                    <a:pt x="878" y="1"/>
                  </a:moveTo>
                  <a:cubicBezTo>
                    <a:pt x="995" y="1"/>
                    <a:pt x="1111" y="2"/>
                    <a:pt x="1228" y="1"/>
                  </a:cubicBezTo>
                  <a:cubicBezTo>
                    <a:pt x="1262" y="0"/>
                    <a:pt x="1291" y="11"/>
                    <a:pt x="1318" y="31"/>
                  </a:cubicBezTo>
                  <a:cubicBezTo>
                    <a:pt x="1347" y="52"/>
                    <a:pt x="1369" y="79"/>
                    <a:pt x="1387" y="110"/>
                  </a:cubicBezTo>
                  <a:cubicBezTo>
                    <a:pt x="1496" y="300"/>
                    <a:pt x="1605" y="490"/>
                    <a:pt x="1716" y="679"/>
                  </a:cubicBezTo>
                  <a:cubicBezTo>
                    <a:pt x="1755" y="744"/>
                    <a:pt x="1755" y="805"/>
                    <a:pt x="1716" y="871"/>
                  </a:cubicBezTo>
                  <a:cubicBezTo>
                    <a:pt x="1603" y="1063"/>
                    <a:pt x="1493" y="1257"/>
                    <a:pt x="1381" y="1450"/>
                  </a:cubicBezTo>
                  <a:cubicBezTo>
                    <a:pt x="1354" y="1497"/>
                    <a:pt x="1315" y="1531"/>
                    <a:pt x="1262" y="1547"/>
                  </a:cubicBezTo>
                  <a:cubicBezTo>
                    <a:pt x="1256" y="1548"/>
                    <a:pt x="1249" y="1549"/>
                    <a:pt x="1242" y="1549"/>
                  </a:cubicBezTo>
                  <a:cubicBezTo>
                    <a:pt x="999" y="1549"/>
                    <a:pt x="756" y="1549"/>
                    <a:pt x="513" y="1549"/>
                  </a:cubicBezTo>
                  <a:cubicBezTo>
                    <a:pt x="466" y="1549"/>
                    <a:pt x="431" y="1521"/>
                    <a:pt x="403" y="1488"/>
                  </a:cubicBezTo>
                  <a:cubicBezTo>
                    <a:pt x="380" y="1462"/>
                    <a:pt x="363" y="1432"/>
                    <a:pt x="346" y="1402"/>
                  </a:cubicBezTo>
                  <a:cubicBezTo>
                    <a:pt x="242" y="1223"/>
                    <a:pt x="139" y="1043"/>
                    <a:pt x="35" y="864"/>
                  </a:cubicBezTo>
                  <a:cubicBezTo>
                    <a:pt x="0" y="804"/>
                    <a:pt x="0" y="746"/>
                    <a:pt x="34" y="687"/>
                  </a:cubicBezTo>
                  <a:cubicBezTo>
                    <a:pt x="149" y="489"/>
                    <a:pt x="263" y="291"/>
                    <a:pt x="378" y="94"/>
                  </a:cubicBezTo>
                  <a:cubicBezTo>
                    <a:pt x="404" y="49"/>
                    <a:pt x="442" y="18"/>
                    <a:pt x="493" y="4"/>
                  </a:cubicBezTo>
                  <a:cubicBezTo>
                    <a:pt x="500" y="2"/>
                    <a:pt x="507" y="1"/>
                    <a:pt x="514" y="1"/>
                  </a:cubicBezTo>
                  <a:cubicBezTo>
                    <a:pt x="635" y="1"/>
                    <a:pt x="757" y="1"/>
                    <a:pt x="87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"/>
            <p:cNvSpPr/>
            <p:nvPr/>
          </p:nvSpPr>
          <p:spPr bwMode="auto">
            <a:xfrm rot="16200000">
              <a:off x="4125252" y="1689099"/>
              <a:ext cx="3941494" cy="3479801"/>
            </a:xfrm>
            <a:custGeom>
              <a:avLst/>
              <a:gdLst>
                <a:gd name="T0" fmla="*/ 878 w 1755"/>
                <a:gd name="T1" fmla="*/ 1 h 1549"/>
                <a:gd name="T2" fmla="*/ 1228 w 1755"/>
                <a:gd name="T3" fmla="*/ 1 h 1549"/>
                <a:gd name="T4" fmla="*/ 1318 w 1755"/>
                <a:gd name="T5" fmla="*/ 31 h 1549"/>
                <a:gd name="T6" fmla="*/ 1387 w 1755"/>
                <a:gd name="T7" fmla="*/ 110 h 1549"/>
                <a:gd name="T8" fmla="*/ 1716 w 1755"/>
                <a:gd name="T9" fmla="*/ 679 h 1549"/>
                <a:gd name="T10" fmla="*/ 1716 w 1755"/>
                <a:gd name="T11" fmla="*/ 871 h 1549"/>
                <a:gd name="T12" fmla="*/ 1381 w 1755"/>
                <a:gd name="T13" fmla="*/ 1450 h 1549"/>
                <a:gd name="T14" fmla="*/ 1262 w 1755"/>
                <a:gd name="T15" fmla="*/ 1547 h 1549"/>
                <a:gd name="T16" fmla="*/ 1242 w 1755"/>
                <a:gd name="T17" fmla="*/ 1549 h 1549"/>
                <a:gd name="T18" fmla="*/ 513 w 1755"/>
                <a:gd name="T19" fmla="*/ 1549 h 1549"/>
                <a:gd name="T20" fmla="*/ 403 w 1755"/>
                <a:gd name="T21" fmla="*/ 1488 h 1549"/>
                <a:gd name="T22" fmla="*/ 346 w 1755"/>
                <a:gd name="T23" fmla="*/ 1402 h 1549"/>
                <a:gd name="T24" fmla="*/ 35 w 1755"/>
                <a:gd name="T25" fmla="*/ 864 h 1549"/>
                <a:gd name="T26" fmla="*/ 34 w 1755"/>
                <a:gd name="T27" fmla="*/ 687 h 1549"/>
                <a:gd name="T28" fmla="*/ 378 w 1755"/>
                <a:gd name="T29" fmla="*/ 94 h 1549"/>
                <a:gd name="T30" fmla="*/ 493 w 1755"/>
                <a:gd name="T31" fmla="*/ 4 h 1549"/>
                <a:gd name="T32" fmla="*/ 514 w 1755"/>
                <a:gd name="T33" fmla="*/ 1 h 1549"/>
                <a:gd name="T34" fmla="*/ 878 w 1755"/>
                <a:gd name="T35" fmla="*/ 1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55" h="1549">
                  <a:moveTo>
                    <a:pt x="878" y="1"/>
                  </a:moveTo>
                  <a:cubicBezTo>
                    <a:pt x="995" y="1"/>
                    <a:pt x="1111" y="2"/>
                    <a:pt x="1228" y="1"/>
                  </a:cubicBezTo>
                  <a:cubicBezTo>
                    <a:pt x="1262" y="0"/>
                    <a:pt x="1291" y="11"/>
                    <a:pt x="1318" y="31"/>
                  </a:cubicBezTo>
                  <a:cubicBezTo>
                    <a:pt x="1347" y="52"/>
                    <a:pt x="1369" y="79"/>
                    <a:pt x="1387" y="110"/>
                  </a:cubicBezTo>
                  <a:cubicBezTo>
                    <a:pt x="1496" y="300"/>
                    <a:pt x="1605" y="490"/>
                    <a:pt x="1716" y="679"/>
                  </a:cubicBezTo>
                  <a:cubicBezTo>
                    <a:pt x="1755" y="744"/>
                    <a:pt x="1755" y="805"/>
                    <a:pt x="1716" y="871"/>
                  </a:cubicBezTo>
                  <a:cubicBezTo>
                    <a:pt x="1603" y="1063"/>
                    <a:pt x="1493" y="1257"/>
                    <a:pt x="1381" y="1450"/>
                  </a:cubicBezTo>
                  <a:cubicBezTo>
                    <a:pt x="1354" y="1497"/>
                    <a:pt x="1315" y="1531"/>
                    <a:pt x="1262" y="1547"/>
                  </a:cubicBezTo>
                  <a:cubicBezTo>
                    <a:pt x="1256" y="1548"/>
                    <a:pt x="1249" y="1549"/>
                    <a:pt x="1242" y="1549"/>
                  </a:cubicBezTo>
                  <a:cubicBezTo>
                    <a:pt x="999" y="1549"/>
                    <a:pt x="756" y="1549"/>
                    <a:pt x="513" y="1549"/>
                  </a:cubicBezTo>
                  <a:cubicBezTo>
                    <a:pt x="466" y="1549"/>
                    <a:pt x="431" y="1521"/>
                    <a:pt x="403" y="1488"/>
                  </a:cubicBezTo>
                  <a:cubicBezTo>
                    <a:pt x="380" y="1462"/>
                    <a:pt x="363" y="1432"/>
                    <a:pt x="346" y="1402"/>
                  </a:cubicBezTo>
                  <a:cubicBezTo>
                    <a:pt x="242" y="1223"/>
                    <a:pt x="139" y="1043"/>
                    <a:pt x="35" y="864"/>
                  </a:cubicBezTo>
                  <a:cubicBezTo>
                    <a:pt x="0" y="804"/>
                    <a:pt x="0" y="746"/>
                    <a:pt x="34" y="687"/>
                  </a:cubicBezTo>
                  <a:cubicBezTo>
                    <a:pt x="149" y="489"/>
                    <a:pt x="263" y="291"/>
                    <a:pt x="378" y="94"/>
                  </a:cubicBezTo>
                  <a:cubicBezTo>
                    <a:pt x="404" y="49"/>
                    <a:pt x="442" y="18"/>
                    <a:pt x="493" y="4"/>
                  </a:cubicBezTo>
                  <a:cubicBezTo>
                    <a:pt x="500" y="2"/>
                    <a:pt x="507" y="1"/>
                    <a:pt x="514" y="1"/>
                  </a:cubicBezTo>
                  <a:cubicBezTo>
                    <a:pt x="635" y="1"/>
                    <a:pt x="757" y="1"/>
                    <a:pt x="878" y="1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 rot="1760311">
            <a:off x="-718462" y="5808938"/>
            <a:ext cx="1622244" cy="1622244"/>
          </a:xfrm>
          <a:prstGeom prst="rect">
            <a:avLst/>
          </a:prstGeom>
          <a:solidFill>
            <a:srgbClr val="C8001D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06376" y="1412233"/>
            <a:ext cx="7469619" cy="2094414"/>
            <a:chOff x="6050066" y="2154586"/>
            <a:chExt cx="7470786" cy="2094742"/>
          </a:xfrm>
        </p:grpSpPr>
        <p:sp>
          <p:nvSpPr>
            <p:cNvPr id="26" name="矩形 25"/>
            <p:cNvSpPr/>
            <p:nvPr/>
          </p:nvSpPr>
          <p:spPr>
            <a:xfrm>
              <a:off x="6050066" y="3418201"/>
              <a:ext cx="7470786" cy="83112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800" b="1" spc="300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企业年终工作总结</a:t>
              </a:r>
              <a:r>
                <a:rPr lang="en-US" altLang="zh-CN" sz="4800" b="1" spc="300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endParaRPr lang="zh-CN" altLang="en-US" sz="4800" b="1" spc="300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050066" y="2154586"/>
              <a:ext cx="3931330" cy="156990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spc="300" dirty="0" smtClean="0">
                  <a:solidFill>
                    <a:srgbClr val="C814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2020</a:t>
              </a:r>
              <a:endParaRPr lang="zh-CN" altLang="en-US" sz="9600" b="1" spc="300" dirty="0">
                <a:solidFill>
                  <a:srgbClr val="C814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 bwMode="auto">
          <a:xfrm>
            <a:off x="647678" y="3689217"/>
            <a:ext cx="799667" cy="329221"/>
          </a:xfrm>
          <a:prstGeom prst="rect">
            <a:avLst/>
          </a:prstGeom>
          <a:solidFill>
            <a:srgbClr val="C800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1447343" y="3689217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Shape 280"/>
          <p:cNvSpPr/>
          <p:nvPr/>
        </p:nvSpPr>
        <p:spPr>
          <a:xfrm>
            <a:off x="733935" y="3779637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3596893" y="3680425"/>
            <a:ext cx="799667" cy="329221"/>
          </a:xfrm>
          <a:prstGeom prst="rect">
            <a:avLst/>
          </a:prstGeom>
          <a:solidFill>
            <a:srgbClr val="C800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 bwMode="auto">
          <a:xfrm>
            <a:off x="4396558" y="3680425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Shape 280"/>
          <p:cNvSpPr/>
          <p:nvPr/>
        </p:nvSpPr>
        <p:spPr>
          <a:xfrm>
            <a:off x="3644415" y="3769299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 flipH="1">
            <a:off x="5804428" y="5448805"/>
            <a:ext cx="693044" cy="149099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355" b="1">
              <a:solidFill>
                <a:srgbClr val="C8161D"/>
              </a:solidFill>
            </a:endParaRPr>
          </a:p>
        </p:txBody>
      </p:sp>
      <p:sp>
        <p:nvSpPr>
          <p:cNvPr id="3" name="Freeform 24"/>
          <p:cNvSpPr/>
          <p:nvPr/>
        </p:nvSpPr>
        <p:spPr>
          <a:xfrm flipH="1">
            <a:off x="5613970" y="5093344"/>
            <a:ext cx="1056342" cy="307943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" name="Freeform 25"/>
          <p:cNvSpPr/>
          <p:nvPr/>
        </p:nvSpPr>
        <p:spPr>
          <a:xfrm flipH="1">
            <a:off x="5920718" y="5637718"/>
            <a:ext cx="471220" cy="100593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6078874" y="4469488"/>
            <a:ext cx="137854" cy="407409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6120171" y="4393348"/>
            <a:ext cx="108314" cy="12554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6107265" y="4441097"/>
            <a:ext cx="118160" cy="114468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6098232" y="4881165"/>
            <a:ext cx="37176" cy="61531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6228575" y="4468199"/>
            <a:ext cx="136623" cy="407409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6268581" y="4389477"/>
            <a:ext cx="108314" cy="12554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6256967" y="4439807"/>
            <a:ext cx="118160" cy="113237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12" name="Freeform 12"/>
          <p:cNvSpPr/>
          <p:nvPr/>
        </p:nvSpPr>
        <p:spPr bwMode="auto">
          <a:xfrm>
            <a:off x="6247933" y="4877295"/>
            <a:ext cx="37176" cy="61531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13" name="Freeform 13"/>
          <p:cNvSpPr/>
          <p:nvPr/>
        </p:nvSpPr>
        <p:spPr bwMode="auto">
          <a:xfrm>
            <a:off x="6358918" y="4470778"/>
            <a:ext cx="37176" cy="240216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grpSp>
        <p:nvGrpSpPr>
          <p:cNvPr id="14" name="Group 123"/>
          <p:cNvGrpSpPr/>
          <p:nvPr/>
        </p:nvGrpSpPr>
        <p:grpSpPr>
          <a:xfrm>
            <a:off x="5354890" y="4403666"/>
            <a:ext cx="633882" cy="481258"/>
            <a:chOff x="7170738" y="4168775"/>
            <a:chExt cx="817563" cy="620713"/>
          </a:xfrm>
          <a:solidFill>
            <a:srgbClr val="0D0D0D">
              <a:alpha val="21176"/>
            </a:srgbClr>
          </a:solidFill>
        </p:grpSpPr>
        <p:sp>
          <p:nvSpPr>
            <p:cNvPr id="131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32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33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34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35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36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</p:grpSp>
      <p:sp>
        <p:nvSpPr>
          <p:cNvPr id="15" name="Freeform 20"/>
          <p:cNvSpPr>
            <a:spLocks noEditPoints="1"/>
          </p:cNvSpPr>
          <p:nvPr/>
        </p:nvSpPr>
        <p:spPr bwMode="auto">
          <a:xfrm>
            <a:off x="4814157" y="2648554"/>
            <a:ext cx="370483" cy="390177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7293259" y="2553057"/>
            <a:ext cx="109545" cy="109545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17" name="Freeform 22"/>
          <p:cNvSpPr/>
          <p:nvPr/>
        </p:nvSpPr>
        <p:spPr bwMode="auto">
          <a:xfrm>
            <a:off x="7334555" y="2638232"/>
            <a:ext cx="172318" cy="359405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18" name="Freeform 23"/>
          <p:cNvSpPr/>
          <p:nvPr/>
        </p:nvSpPr>
        <p:spPr bwMode="auto">
          <a:xfrm>
            <a:off x="7175822" y="2638232"/>
            <a:ext cx="184626" cy="354481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19" name="Freeform 24"/>
          <p:cNvSpPr/>
          <p:nvPr/>
        </p:nvSpPr>
        <p:spPr bwMode="auto">
          <a:xfrm>
            <a:off x="7344880" y="2511760"/>
            <a:ext cx="37176" cy="116178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20" name="Freeform 25"/>
          <p:cNvSpPr>
            <a:spLocks noEditPoints="1"/>
          </p:cNvSpPr>
          <p:nvPr/>
        </p:nvSpPr>
        <p:spPr bwMode="auto">
          <a:xfrm>
            <a:off x="6420865" y="2234297"/>
            <a:ext cx="174780" cy="472642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21" name="Freeform 26"/>
          <p:cNvSpPr>
            <a:spLocks noEditPoints="1"/>
          </p:cNvSpPr>
          <p:nvPr/>
        </p:nvSpPr>
        <p:spPr bwMode="auto">
          <a:xfrm>
            <a:off x="6263419" y="2390449"/>
            <a:ext cx="473874" cy="173549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22" name="Freeform 27"/>
          <p:cNvSpPr>
            <a:spLocks noEditPoints="1"/>
          </p:cNvSpPr>
          <p:nvPr/>
        </p:nvSpPr>
        <p:spPr bwMode="auto">
          <a:xfrm>
            <a:off x="6300845" y="2278176"/>
            <a:ext cx="402484" cy="386483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23" name="Freeform 28"/>
          <p:cNvSpPr>
            <a:spLocks noEditPoints="1"/>
          </p:cNvSpPr>
          <p:nvPr/>
        </p:nvSpPr>
        <p:spPr bwMode="auto">
          <a:xfrm>
            <a:off x="6300845" y="2278176"/>
            <a:ext cx="402484" cy="386483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24" name="Oval 29"/>
          <p:cNvSpPr>
            <a:spLocks noChangeArrowheads="1"/>
          </p:cNvSpPr>
          <p:nvPr/>
        </p:nvSpPr>
        <p:spPr bwMode="auto">
          <a:xfrm>
            <a:off x="6475067" y="2443363"/>
            <a:ext cx="72620" cy="72620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25" name="Freeform 30"/>
          <p:cNvSpPr>
            <a:spLocks noEditPoints="1"/>
          </p:cNvSpPr>
          <p:nvPr/>
        </p:nvSpPr>
        <p:spPr bwMode="auto">
          <a:xfrm>
            <a:off x="7059674" y="2093629"/>
            <a:ext cx="199396" cy="377869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6955141" y="2092338"/>
            <a:ext cx="50464" cy="368019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27" name="Freeform 32"/>
          <p:cNvSpPr>
            <a:spLocks noEditPoints="1"/>
          </p:cNvSpPr>
          <p:nvPr/>
        </p:nvSpPr>
        <p:spPr bwMode="auto">
          <a:xfrm>
            <a:off x="5241323" y="4035872"/>
            <a:ext cx="435717" cy="318787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grpSp>
        <p:nvGrpSpPr>
          <p:cNvPr id="28" name="Group 127"/>
          <p:cNvGrpSpPr/>
          <p:nvPr/>
        </p:nvGrpSpPr>
        <p:grpSpPr>
          <a:xfrm>
            <a:off x="6525396" y="4370117"/>
            <a:ext cx="393869" cy="507106"/>
            <a:chOff x="8610600" y="4127500"/>
            <a:chExt cx="508001" cy="654050"/>
          </a:xfrm>
          <a:solidFill>
            <a:srgbClr val="0D0D0D">
              <a:alpha val="21176"/>
            </a:srgbClr>
          </a:solidFill>
        </p:grpSpPr>
        <p:sp>
          <p:nvSpPr>
            <p:cNvPr id="123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24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25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26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27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28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29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30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</p:grpSp>
      <p:sp>
        <p:nvSpPr>
          <p:cNvPr id="29" name="Freeform 41"/>
          <p:cNvSpPr>
            <a:spLocks noEditPoints="1"/>
          </p:cNvSpPr>
          <p:nvPr/>
        </p:nvSpPr>
        <p:spPr bwMode="auto">
          <a:xfrm>
            <a:off x="6867386" y="3833260"/>
            <a:ext cx="332326" cy="302787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30" name="Freeform 42"/>
          <p:cNvSpPr/>
          <p:nvPr/>
        </p:nvSpPr>
        <p:spPr bwMode="auto">
          <a:xfrm>
            <a:off x="6957724" y="4126209"/>
            <a:ext cx="71389" cy="153856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31" name="Freeform 43"/>
          <p:cNvSpPr/>
          <p:nvPr/>
        </p:nvSpPr>
        <p:spPr bwMode="auto">
          <a:xfrm>
            <a:off x="6926750" y="4175248"/>
            <a:ext cx="100929" cy="208013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32" name="Freeform 44"/>
          <p:cNvSpPr/>
          <p:nvPr/>
        </p:nvSpPr>
        <p:spPr bwMode="auto">
          <a:xfrm>
            <a:off x="5960146" y="1732282"/>
            <a:ext cx="406177" cy="371713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33" name="Freeform 45"/>
          <p:cNvSpPr>
            <a:spLocks noEditPoints="1"/>
          </p:cNvSpPr>
          <p:nvPr/>
        </p:nvSpPr>
        <p:spPr bwMode="auto">
          <a:xfrm>
            <a:off x="5833673" y="3895204"/>
            <a:ext cx="494797" cy="409870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34" name="Freeform 46"/>
          <p:cNvSpPr>
            <a:spLocks noEditPoints="1"/>
          </p:cNvSpPr>
          <p:nvPr/>
        </p:nvSpPr>
        <p:spPr bwMode="auto">
          <a:xfrm>
            <a:off x="6751237" y="3039585"/>
            <a:ext cx="635113" cy="740966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35" name="Freeform 47"/>
          <p:cNvSpPr>
            <a:spLocks noEditPoints="1"/>
          </p:cNvSpPr>
          <p:nvPr/>
        </p:nvSpPr>
        <p:spPr bwMode="auto">
          <a:xfrm>
            <a:off x="7255835" y="3266718"/>
            <a:ext cx="274478" cy="539107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36" name="Freeform 48"/>
          <p:cNvSpPr>
            <a:spLocks noEditPoints="1"/>
          </p:cNvSpPr>
          <p:nvPr/>
        </p:nvSpPr>
        <p:spPr bwMode="auto">
          <a:xfrm>
            <a:off x="6251805" y="3338986"/>
            <a:ext cx="449257" cy="449257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37" name="Freeform 49"/>
          <p:cNvSpPr/>
          <p:nvPr/>
        </p:nvSpPr>
        <p:spPr bwMode="auto">
          <a:xfrm>
            <a:off x="6338270" y="3488688"/>
            <a:ext cx="224013" cy="11816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grpSp>
        <p:nvGrpSpPr>
          <p:cNvPr id="38" name="Group 126"/>
          <p:cNvGrpSpPr/>
          <p:nvPr/>
        </p:nvGrpSpPr>
        <p:grpSpPr>
          <a:xfrm>
            <a:off x="6440222" y="3945535"/>
            <a:ext cx="352020" cy="334789"/>
            <a:chOff x="8505825" y="3605213"/>
            <a:chExt cx="454025" cy="431800"/>
          </a:xfrm>
          <a:solidFill>
            <a:srgbClr val="0D0D0D">
              <a:alpha val="21176"/>
            </a:srgbClr>
          </a:solidFill>
        </p:grpSpPr>
        <p:sp>
          <p:nvSpPr>
            <p:cNvPr id="121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  <p:sp>
          <p:nvSpPr>
            <p:cNvPr id="122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800" b="1">
                <a:solidFill>
                  <a:srgbClr val="C8161D"/>
                </a:solidFill>
              </a:endParaRPr>
            </a:p>
          </p:txBody>
        </p:sp>
      </p:grpSp>
      <p:sp>
        <p:nvSpPr>
          <p:cNvPr id="39" name="Freeform 52"/>
          <p:cNvSpPr/>
          <p:nvPr/>
        </p:nvSpPr>
        <p:spPr bwMode="auto">
          <a:xfrm>
            <a:off x="5301977" y="1856173"/>
            <a:ext cx="526798" cy="428332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0" name="Freeform 53"/>
          <p:cNvSpPr/>
          <p:nvPr/>
        </p:nvSpPr>
        <p:spPr bwMode="auto">
          <a:xfrm>
            <a:off x="5721400" y="1831653"/>
            <a:ext cx="145239" cy="199396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1" name="Freeform 54"/>
          <p:cNvSpPr/>
          <p:nvPr/>
        </p:nvSpPr>
        <p:spPr bwMode="auto">
          <a:xfrm>
            <a:off x="5374247" y="1974901"/>
            <a:ext cx="398791" cy="260938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2" name="Freeform 55"/>
          <p:cNvSpPr>
            <a:spLocks noEditPoints="1"/>
          </p:cNvSpPr>
          <p:nvPr/>
        </p:nvSpPr>
        <p:spPr bwMode="auto">
          <a:xfrm>
            <a:off x="5033547" y="2214939"/>
            <a:ext cx="230167" cy="403715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3" name="Freeform 56"/>
          <p:cNvSpPr>
            <a:spLocks noEditPoints="1"/>
          </p:cNvSpPr>
          <p:nvPr/>
        </p:nvSpPr>
        <p:spPr bwMode="auto">
          <a:xfrm>
            <a:off x="4814158" y="3101530"/>
            <a:ext cx="430793" cy="468950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4" name="Freeform 57"/>
          <p:cNvSpPr>
            <a:spLocks noEditPoints="1"/>
          </p:cNvSpPr>
          <p:nvPr/>
        </p:nvSpPr>
        <p:spPr bwMode="auto">
          <a:xfrm>
            <a:off x="6480228" y="1830363"/>
            <a:ext cx="409870" cy="402484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5" name="Freeform 58"/>
          <p:cNvSpPr>
            <a:spLocks noEditPoints="1"/>
          </p:cNvSpPr>
          <p:nvPr/>
        </p:nvSpPr>
        <p:spPr bwMode="auto">
          <a:xfrm>
            <a:off x="4962156" y="3590862"/>
            <a:ext cx="398791" cy="403715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6" name="Rectangle 59"/>
          <p:cNvSpPr>
            <a:spLocks noChangeArrowheads="1"/>
          </p:cNvSpPr>
          <p:nvPr/>
        </p:nvSpPr>
        <p:spPr bwMode="auto">
          <a:xfrm>
            <a:off x="6584760" y="3189287"/>
            <a:ext cx="734244" cy="3717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7" name="Rectangle 60"/>
          <p:cNvSpPr>
            <a:spLocks noChangeArrowheads="1"/>
          </p:cNvSpPr>
          <p:nvPr/>
        </p:nvSpPr>
        <p:spPr bwMode="auto">
          <a:xfrm>
            <a:off x="6605409" y="3137665"/>
            <a:ext cx="674761" cy="3717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8" name="Rectangle 61"/>
          <p:cNvSpPr>
            <a:spLocks noChangeArrowheads="1"/>
          </p:cNvSpPr>
          <p:nvPr/>
        </p:nvSpPr>
        <p:spPr bwMode="auto">
          <a:xfrm>
            <a:off x="6789953" y="3084753"/>
            <a:ext cx="143132" cy="3717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49" name="Rectangle 62"/>
          <p:cNvSpPr>
            <a:spLocks noChangeArrowheads="1"/>
          </p:cNvSpPr>
          <p:nvPr/>
        </p:nvSpPr>
        <p:spPr bwMode="auto">
          <a:xfrm>
            <a:off x="6808021" y="2895047"/>
            <a:ext cx="60311" cy="196933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0" name="Rectangle 63"/>
          <p:cNvSpPr>
            <a:spLocks noChangeArrowheads="1"/>
          </p:cNvSpPr>
          <p:nvPr/>
        </p:nvSpPr>
        <p:spPr bwMode="auto">
          <a:xfrm>
            <a:off x="6789953" y="2884721"/>
            <a:ext cx="143132" cy="3717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1" name="Rectangle 64"/>
          <p:cNvSpPr>
            <a:spLocks noChangeArrowheads="1"/>
          </p:cNvSpPr>
          <p:nvPr/>
        </p:nvSpPr>
        <p:spPr bwMode="auto">
          <a:xfrm>
            <a:off x="6940945" y="3084753"/>
            <a:ext cx="139414" cy="3717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6957723" y="2895047"/>
            <a:ext cx="59081" cy="196935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3" name="Rectangle 66"/>
          <p:cNvSpPr>
            <a:spLocks noChangeArrowheads="1"/>
          </p:cNvSpPr>
          <p:nvPr/>
        </p:nvSpPr>
        <p:spPr bwMode="auto">
          <a:xfrm>
            <a:off x="6940945" y="2884721"/>
            <a:ext cx="139414" cy="3717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4" name="Rectangle 67"/>
          <p:cNvSpPr>
            <a:spLocks noChangeArrowheads="1"/>
          </p:cNvSpPr>
          <p:nvPr/>
        </p:nvSpPr>
        <p:spPr bwMode="auto">
          <a:xfrm>
            <a:off x="6641542" y="3084753"/>
            <a:ext cx="143132" cy="3717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5" name="Rectangle 68"/>
          <p:cNvSpPr>
            <a:spLocks noChangeArrowheads="1"/>
          </p:cNvSpPr>
          <p:nvPr/>
        </p:nvSpPr>
        <p:spPr bwMode="auto">
          <a:xfrm>
            <a:off x="6658320" y="2895046"/>
            <a:ext cx="61543" cy="196934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6" name="Rectangle 69"/>
          <p:cNvSpPr>
            <a:spLocks noChangeArrowheads="1"/>
          </p:cNvSpPr>
          <p:nvPr/>
        </p:nvSpPr>
        <p:spPr bwMode="auto">
          <a:xfrm>
            <a:off x="6641542" y="2884721"/>
            <a:ext cx="143132" cy="3717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7" name="Rectangle 70"/>
          <p:cNvSpPr>
            <a:spLocks noChangeArrowheads="1"/>
          </p:cNvSpPr>
          <p:nvPr/>
        </p:nvSpPr>
        <p:spPr bwMode="auto">
          <a:xfrm>
            <a:off x="6605409" y="2827940"/>
            <a:ext cx="674761" cy="37176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8" name="Freeform 71"/>
          <p:cNvSpPr/>
          <p:nvPr/>
        </p:nvSpPr>
        <p:spPr bwMode="auto">
          <a:xfrm>
            <a:off x="6605410" y="2678238"/>
            <a:ext cx="446795" cy="142778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59" name="Freeform 72"/>
          <p:cNvSpPr>
            <a:spLocks noEditPoints="1"/>
          </p:cNvSpPr>
          <p:nvPr/>
        </p:nvSpPr>
        <p:spPr bwMode="auto">
          <a:xfrm>
            <a:off x="5317463" y="2813743"/>
            <a:ext cx="620343" cy="404946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0" name="Freeform 73"/>
          <p:cNvSpPr>
            <a:spLocks noEditPoints="1"/>
          </p:cNvSpPr>
          <p:nvPr/>
        </p:nvSpPr>
        <p:spPr bwMode="auto">
          <a:xfrm>
            <a:off x="6752529" y="3279623"/>
            <a:ext cx="145239" cy="253553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1" name="Freeform 74"/>
          <p:cNvSpPr>
            <a:spLocks noEditPoints="1"/>
          </p:cNvSpPr>
          <p:nvPr/>
        </p:nvSpPr>
        <p:spPr bwMode="auto">
          <a:xfrm>
            <a:off x="5423286" y="2368513"/>
            <a:ext cx="291709" cy="356944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2" name="Freeform 75"/>
          <p:cNvSpPr>
            <a:spLocks noEditPoints="1"/>
          </p:cNvSpPr>
          <p:nvPr/>
        </p:nvSpPr>
        <p:spPr bwMode="auto">
          <a:xfrm>
            <a:off x="6011766" y="2762122"/>
            <a:ext cx="441871" cy="443102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3" name="Freeform 76"/>
          <p:cNvSpPr>
            <a:spLocks noEditPoints="1"/>
          </p:cNvSpPr>
          <p:nvPr/>
        </p:nvSpPr>
        <p:spPr bwMode="auto">
          <a:xfrm>
            <a:off x="5549758" y="3360927"/>
            <a:ext cx="498491" cy="377868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4" name="Freeform 77"/>
          <p:cNvSpPr/>
          <p:nvPr/>
        </p:nvSpPr>
        <p:spPr bwMode="auto">
          <a:xfrm>
            <a:off x="5778181" y="2780188"/>
            <a:ext cx="166164" cy="124315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5" name="Freeform 78"/>
          <p:cNvSpPr/>
          <p:nvPr/>
        </p:nvSpPr>
        <p:spPr bwMode="auto">
          <a:xfrm>
            <a:off x="5855613" y="2746636"/>
            <a:ext cx="45541" cy="56617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6" name="Freeform 79"/>
          <p:cNvSpPr>
            <a:spLocks noEditPoints="1"/>
          </p:cNvSpPr>
          <p:nvPr/>
        </p:nvSpPr>
        <p:spPr bwMode="auto">
          <a:xfrm>
            <a:off x="5584604" y="3833259"/>
            <a:ext cx="174780" cy="242476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7" name="Freeform 80"/>
          <p:cNvSpPr>
            <a:spLocks noEditPoints="1"/>
          </p:cNvSpPr>
          <p:nvPr/>
        </p:nvSpPr>
        <p:spPr bwMode="auto">
          <a:xfrm>
            <a:off x="6992567" y="2529828"/>
            <a:ext cx="219089" cy="240014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8" name="Freeform 81"/>
          <p:cNvSpPr>
            <a:spLocks noEditPoints="1"/>
          </p:cNvSpPr>
          <p:nvPr/>
        </p:nvSpPr>
        <p:spPr bwMode="auto">
          <a:xfrm>
            <a:off x="5843998" y="2191709"/>
            <a:ext cx="331096" cy="476334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69" name="Freeform 82"/>
          <p:cNvSpPr>
            <a:spLocks noEditPoints="1"/>
          </p:cNvSpPr>
          <p:nvPr/>
        </p:nvSpPr>
        <p:spPr bwMode="auto">
          <a:xfrm>
            <a:off x="5720108" y="2120730"/>
            <a:ext cx="190780" cy="168625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0" name="Freeform 83"/>
          <p:cNvSpPr/>
          <p:nvPr/>
        </p:nvSpPr>
        <p:spPr bwMode="auto">
          <a:xfrm>
            <a:off x="5663325" y="2226553"/>
            <a:ext cx="83697" cy="52926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1" name="Freeform 84"/>
          <p:cNvSpPr/>
          <p:nvPr/>
        </p:nvSpPr>
        <p:spPr bwMode="auto">
          <a:xfrm>
            <a:off x="5607831" y="2234297"/>
            <a:ext cx="113237" cy="68927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2" name="Freeform 85"/>
          <p:cNvSpPr>
            <a:spLocks noEditPoints="1"/>
          </p:cNvSpPr>
          <p:nvPr/>
        </p:nvSpPr>
        <p:spPr bwMode="auto">
          <a:xfrm>
            <a:off x="5539433" y="3176381"/>
            <a:ext cx="345867" cy="123085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3" name="Freeform 86"/>
          <p:cNvSpPr/>
          <p:nvPr/>
        </p:nvSpPr>
        <p:spPr bwMode="auto">
          <a:xfrm>
            <a:off x="7041607" y="3509337"/>
            <a:ext cx="190780" cy="244937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4" name="Freeform 87"/>
          <p:cNvSpPr/>
          <p:nvPr/>
        </p:nvSpPr>
        <p:spPr bwMode="auto">
          <a:xfrm>
            <a:off x="7155173" y="3500303"/>
            <a:ext cx="92313" cy="64003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5" name="Freeform 88"/>
          <p:cNvSpPr/>
          <p:nvPr/>
        </p:nvSpPr>
        <p:spPr bwMode="auto">
          <a:xfrm>
            <a:off x="7080323" y="3553216"/>
            <a:ext cx="126777" cy="176009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6" name="Freeform 89"/>
          <p:cNvSpPr>
            <a:spLocks noEditPoints="1"/>
          </p:cNvSpPr>
          <p:nvPr/>
        </p:nvSpPr>
        <p:spPr bwMode="auto">
          <a:xfrm>
            <a:off x="6770596" y="2502727"/>
            <a:ext cx="172318" cy="125546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7" name="Freeform 90"/>
          <p:cNvSpPr/>
          <p:nvPr/>
        </p:nvSpPr>
        <p:spPr bwMode="auto">
          <a:xfrm>
            <a:off x="5264552" y="3364798"/>
            <a:ext cx="160009" cy="206782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8" name="Freeform 91"/>
          <p:cNvSpPr/>
          <p:nvPr/>
        </p:nvSpPr>
        <p:spPr bwMode="auto">
          <a:xfrm>
            <a:off x="5254227" y="3357054"/>
            <a:ext cx="78773" cy="54157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79" name="Freeform 92"/>
          <p:cNvSpPr/>
          <p:nvPr/>
        </p:nvSpPr>
        <p:spPr bwMode="auto">
          <a:xfrm>
            <a:off x="5287781" y="3403513"/>
            <a:ext cx="108314" cy="148931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80" name="Freeform 93"/>
          <p:cNvSpPr>
            <a:spLocks noEditPoints="1"/>
          </p:cNvSpPr>
          <p:nvPr/>
        </p:nvSpPr>
        <p:spPr bwMode="auto">
          <a:xfrm>
            <a:off x="6370533" y="4706945"/>
            <a:ext cx="169855" cy="185857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81" name="Freeform 94"/>
          <p:cNvSpPr/>
          <p:nvPr/>
        </p:nvSpPr>
        <p:spPr bwMode="auto">
          <a:xfrm>
            <a:off x="6155015" y="3422873"/>
            <a:ext cx="49234" cy="46772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82" name="Freeform 95"/>
          <p:cNvSpPr/>
          <p:nvPr/>
        </p:nvSpPr>
        <p:spPr bwMode="auto">
          <a:xfrm>
            <a:off x="6143401" y="3274460"/>
            <a:ext cx="45541" cy="152624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83" name="Freeform 96"/>
          <p:cNvSpPr/>
          <p:nvPr/>
        </p:nvSpPr>
        <p:spPr bwMode="auto">
          <a:xfrm>
            <a:off x="6176953" y="3300272"/>
            <a:ext cx="98468" cy="131700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84" name="Freeform 97"/>
          <p:cNvSpPr/>
          <p:nvPr/>
        </p:nvSpPr>
        <p:spPr bwMode="auto">
          <a:xfrm>
            <a:off x="6167921" y="3460297"/>
            <a:ext cx="37176" cy="74350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sp>
        <p:nvSpPr>
          <p:cNvPr id="85" name="Freeform 98"/>
          <p:cNvSpPr>
            <a:spLocks noEditPoints="1"/>
          </p:cNvSpPr>
          <p:nvPr/>
        </p:nvSpPr>
        <p:spPr bwMode="auto">
          <a:xfrm>
            <a:off x="6126625" y="2152992"/>
            <a:ext cx="171086" cy="183395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800" b="1">
              <a:solidFill>
                <a:srgbClr val="C8161D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7741030" y="2181521"/>
            <a:ext cx="519906" cy="468754"/>
            <a:chOff x="5424755" y="1340768"/>
            <a:chExt cx="670560" cy="604586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0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3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5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7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 b="1">
                    <a:solidFill>
                      <a:srgbClr val="C8161D"/>
                    </a:solidFill>
                  </a:endParaRPr>
                </a:p>
              </p:txBody>
            </p:sp>
            <p:sp>
              <p:nvSpPr>
                <p:cNvPr id="12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0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3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5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7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 b="1">
                    <a:solidFill>
                      <a:srgbClr val="C8161D"/>
                    </a:solidFill>
                  </a:endParaRPr>
                </a:p>
              </p:txBody>
            </p:sp>
          </p:grpSp>
          <p:sp>
            <p:nvSpPr>
              <p:cNvPr id="11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</a:ln>
              <a:effectLst/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00" b="1">
                  <a:solidFill>
                    <a:srgbClr val="C8161D"/>
                  </a:solidFill>
                </a:endParaRPr>
              </a:p>
            </p:txBody>
          </p:sp>
        </p:grpSp>
        <p:sp>
          <p:nvSpPr>
            <p:cNvPr id="11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2" cy="345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rgbClr val="C8161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rgbClr val="C8161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87" name="直接连接符 86"/>
          <p:cNvCxnSpPr/>
          <p:nvPr/>
        </p:nvCxnSpPr>
        <p:spPr>
          <a:xfrm>
            <a:off x="7204677" y="2342701"/>
            <a:ext cx="567377" cy="12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/>
          <p:cNvGrpSpPr/>
          <p:nvPr/>
        </p:nvGrpSpPr>
        <p:grpSpPr>
          <a:xfrm>
            <a:off x="7809085" y="3823590"/>
            <a:ext cx="519906" cy="468754"/>
            <a:chOff x="5424755" y="1340768"/>
            <a:chExt cx="670560" cy="604586"/>
          </a:xfrm>
        </p:grpSpPr>
        <p:grpSp>
          <p:nvGrpSpPr>
            <p:cNvPr id="109" name="组合 10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0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3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5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7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 b="1">
                    <a:solidFill>
                      <a:srgbClr val="C8161D"/>
                    </a:solidFill>
                  </a:endParaRPr>
                </a:p>
              </p:txBody>
            </p:sp>
            <p:sp>
              <p:nvSpPr>
                <p:cNvPr id="11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0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3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5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7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 b="1">
                    <a:solidFill>
                      <a:srgbClr val="C8161D"/>
                    </a:solidFill>
                  </a:endParaRPr>
                </a:p>
              </p:txBody>
            </p:sp>
          </p:grpSp>
          <p:sp>
            <p:nvSpPr>
              <p:cNvPr id="11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</a:ln>
              <a:effectLst/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00" b="1">
                  <a:solidFill>
                    <a:srgbClr val="C8161D"/>
                  </a:solidFill>
                </a:endParaRPr>
              </a:p>
            </p:txBody>
          </p:sp>
        </p:grpSp>
        <p:sp>
          <p:nvSpPr>
            <p:cNvPr id="11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2" cy="345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rgbClr val="C8161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rgbClr val="C8161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89" name="直接连接符 88"/>
          <p:cNvCxnSpPr/>
          <p:nvPr/>
        </p:nvCxnSpPr>
        <p:spPr>
          <a:xfrm>
            <a:off x="7272731" y="3986061"/>
            <a:ext cx="567377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4511953" y="2346726"/>
            <a:ext cx="567377" cy="12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4034890" y="2172404"/>
            <a:ext cx="519906" cy="468754"/>
            <a:chOff x="5424755" y="1340768"/>
            <a:chExt cx="670560" cy="60458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0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3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5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7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 b="1">
                    <a:solidFill>
                      <a:srgbClr val="C8161D"/>
                    </a:solidFill>
                  </a:endParaRPr>
                </a:p>
              </p:txBody>
            </p:sp>
            <p:sp>
              <p:nvSpPr>
                <p:cNvPr id="10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0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3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5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7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 b="1">
                    <a:solidFill>
                      <a:srgbClr val="C8161D"/>
                    </a:solidFill>
                  </a:endParaRPr>
                </a:p>
              </p:txBody>
            </p:sp>
          </p:grpSp>
          <p:sp>
            <p:nvSpPr>
              <p:cNvPr id="10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</a:ln>
              <a:effectLst/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00" b="1">
                  <a:solidFill>
                    <a:srgbClr val="C8161D"/>
                  </a:solidFill>
                </a:endParaRPr>
              </a:p>
            </p:txBody>
          </p:sp>
        </p:grpSp>
        <p:sp>
          <p:nvSpPr>
            <p:cNvPr id="10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2" cy="345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rgbClr val="C8161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rgbClr val="C8161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92" name="直接连接符 91"/>
          <p:cNvCxnSpPr/>
          <p:nvPr/>
        </p:nvCxnSpPr>
        <p:spPr>
          <a:xfrm>
            <a:off x="4521471" y="3987066"/>
            <a:ext cx="567377" cy="12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4034890" y="3755936"/>
            <a:ext cx="519906" cy="468754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0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3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5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7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 b="1">
                    <a:solidFill>
                      <a:srgbClr val="C8161D"/>
                    </a:solidFill>
                  </a:endParaRPr>
                </a:p>
              </p:txBody>
            </p:sp>
            <p:sp>
              <p:nvSpPr>
                <p:cNvPr id="102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0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1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3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5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1997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6965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 b="1">
                    <a:solidFill>
                      <a:srgbClr val="C8161D"/>
                    </a:solidFill>
                  </a:endParaRPr>
                </a:p>
              </p:txBody>
            </p:sp>
          </p:grpSp>
          <p:sp>
            <p:nvSpPr>
              <p:cNvPr id="10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miter lim="800000"/>
              </a:ln>
              <a:effectLst/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800" b="1">
                  <a:solidFill>
                    <a:srgbClr val="C8161D"/>
                  </a:solidFill>
                </a:endParaRPr>
              </a:p>
            </p:txBody>
          </p:sp>
        </p:grp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2" cy="345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rgbClr val="C8161D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rgbClr val="C8161D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038641" y="1879705"/>
            <a:ext cx="215842" cy="143056"/>
            <a:chOff x="9482595" y="2565731"/>
            <a:chExt cx="278384" cy="184511"/>
          </a:xfrm>
          <a:solidFill>
            <a:srgbClr val="0D0D0D">
              <a:alpha val="21176"/>
            </a:srgbClr>
          </a:solidFill>
        </p:grpSpPr>
        <p:sp>
          <p:nvSpPr>
            <p:cNvPr id="95" name="椭圆 94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 b="1">
                <a:solidFill>
                  <a:srgbClr val="C8161D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 b="1">
                <a:solidFill>
                  <a:srgbClr val="C8161D"/>
                </a:solidFill>
              </a:endParaRPr>
            </a:p>
          </p:txBody>
        </p:sp>
      </p:grpSp>
      <p:sp>
        <p:nvSpPr>
          <p:cNvPr id="138" name="Text Placeholder 2"/>
          <p:cNvSpPr txBox="1"/>
          <p:nvPr/>
        </p:nvSpPr>
        <p:spPr>
          <a:xfrm>
            <a:off x="727486" y="241078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615088" y="203424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Text Placeholder 2"/>
          <p:cNvSpPr txBox="1"/>
          <p:nvPr/>
        </p:nvSpPr>
        <p:spPr>
          <a:xfrm>
            <a:off x="727486" y="421327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615088" y="383672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Text Placeholder 2"/>
          <p:cNvSpPr txBox="1"/>
          <p:nvPr/>
        </p:nvSpPr>
        <p:spPr>
          <a:xfrm>
            <a:off x="8681112" y="241078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8568714" y="203424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Text Placeholder 2"/>
          <p:cNvSpPr txBox="1"/>
          <p:nvPr/>
        </p:nvSpPr>
        <p:spPr>
          <a:xfrm>
            <a:off x="8681112" y="421327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8568714" y="383672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8161D"/>
                </a:solidFill>
              </a:rPr>
              <a:t>年终</a:t>
            </a:r>
            <a:r>
              <a:rPr lang="zh-CN" altLang="en-US" sz="2800" b="1" dirty="0" smtClean="0">
                <a:solidFill>
                  <a:srgbClr val="C8161D"/>
                </a:solidFill>
              </a:rPr>
              <a:t>工作不足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</a:t>
            </a:r>
            <a:r>
              <a:rPr lang="zh-CN" altLang="en-US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三</a:t>
            </a:r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733723" y="712075"/>
            <a:ext cx="6458277" cy="4976650"/>
          </a:xfrm>
          <a:custGeom>
            <a:avLst/>
            <a:gdLst>
              <a:gd name="connsiteX0" fmla="*/ 6128642 w 6460402"/>
              <a:gd name="connsiteY0" fmla="*/ 2544539 h 4978287"/>
              <a:gd name="connsiteX1" fmla="*/ 6128642 w 6460402"/>
              <a:gd name="connsiteY1" fmla="*/ 2578165 h 4978287"/>
              <a:gd name="connsiteX2" fmla="*/ 6205767 w 6460402"/>
              <a:gd name="connsiteY2" fmla="*/ 2578165 h 4978287"/>
              <a:gd name="connsiteX3" fmla="*/ 6205767 w 6460402"/>
              <a:gd name="connsiteY3" fmla="*/ 2544539 h 4978287"/>
              <a:gd name="connsiteX4" fmla="*/ 6128642 w 6460402"/>
              <a:gd name="connsiteY4" fmla="*/ 2359082 h 4978287"/>
              <a:gd name="connsiteX5" fmla="*/ 6128642 w 6460402"/>
              <a:gd name="connsiteY5" fmla="*/ 2374918 h 4978287"/>
              <a:gd name="connsiteX6" fmla="*/ 6205767 w 6460402"/>
              <a:gd name="connsiteY6" fmla="*/ 2374918 h 4978287"/>
              <a:gd name="connsiteX7" fmla="*/ 6205767 w 6460402"/>
              <a:gd name="connsiteY7" fmla="*/ 2359082 h 4978287"/>
              <a:gd name="connsiteX8" fmla="*/ 6128642 w 6460402"/>
              <a:gd name="connsiteY8" fmla="*/ 2175435 h 4978287"/>
              <a:gd name="connsiteX9" fmla="*/ 6128642 w 6460402"/>
              <a:gd name="connsiteY9" fmla="*/ 2189461 h 4978287"/>
              <a:gd name="connsiteX10" fmla="*/ 6205767 w 6460402"/>
              <a:gd name="connsiteY10" fmla="*/ 2189461 h 4978287"/>
              <a:gd name="connsiteX11" fmla="*/ 6205767 w 6460402"/>
              <a:gd name="connsiteY11" fmla="*/ 2175435 h 4978287"/>
              <a:gd name="connsiteX12" fmla="*/ 550566 w 6460402"/>
              <a:gd name="connsiteY12" fmla="*/ 0 h 4978287"/>
              <a:gd name="connsiteX13" fmla="*/ 1089947 w 6460402"/>
              <a:gd name="connsiteY13" fmla="*/ 439608 h 4978287"/>
              <a:gd name="connsiteX14" fmla="*/ 1094328 w 6460402"/>
              <a:gd name="connsiteY14" fmla="*/ 483067 h 4978287"/>
              <a:gd name="connsiteX15" fmla="*/ 3355244 w 6460402"/>
              <a:gd name="connsiteY15" fmla="*/ 483067 h 4978287"/>
              <a:gd name="connsiteX16" fmla="*/ 3774352 w 6460402"/>
              <a:gd name="connsiteY16" fmla="*/ 902175 h 4978287"/>
              <a:gd name="connsiteX17" fmla="*/ 3774352 w 6460402"/>
              <a:gd name="connsiteY17" fmla="*/ 1433662 h 4978287"/>
              <a:gd name="connsiteX18" fmla="*/ 3776218 w 6460402"/>
              <a:gd name="connsiteY18" fmla="*/ 1433662 h 4978287"/>
              <a:gd name="connsiteX19" fmla="*/ 3776218 w 6460402"/>
              <a:gd name="connsiteY19" fmla="*/ 1732154 h 4978287"/>
              <a:gd name="connsiteX20" fmla="*/ 4049878 w 6460402"/>
              <a:gd name="connsiteY20" fmla="*/ 2005814 h 4978287"/>
              <a:gd name="connsiteX21" fmla="*/ 5752319 w 6460402"/>
              <a:gd name="connsiteY21" fmla="*/ 2005814 h 4978287"/>
              <a:gd name="connsiteX22" fmla="*/ 5752319 w 6460402"/>
              <a:gd name="connsiteY22" fmla="*/ 1999666 h 4978287"/>
              <a:gd name="connsiteX23" fmla="*/ 6128642 w 6460402"/>
              <a:gd name="connsiteY23" fmla="*/ 1999666 h 4978287"/>
              <a:gd name="connsiteX24" fmla="*/ 6128642 w 6460402"/>
              <a:gd name="connsiteY24" fmla="*/ 2005814 h 4978287"/>
              <a:gd name="connsiteX25" fmla="*/ 6205767 w 6460402"/>
              <a:gd name="connsiteY25" fmla="*/ 2005814 h 4978287"/>
              <a:gd name="connsiteX26" fmla="*/ 6205767 w 6460402"/>
              <a:gd name="connsiteY26" fmla="*/ 2005162 h 4978287"/>
              <a:gd name="connsiteX27" fmla="*/ 6460402 w 6460402"/>
              <a:gd name="connsiteY27" fmla="*/ 2005162 h 4978287"/>
              <a:gd name="connsiteX28" fmla="*/ 6460402 w 6460402"/>
              <a:gd name="connsiteY28" fmla="*/ 2740090 h 4978287"/>
              <a:gd name="connsiteX29" fmla="*/ 6227992 w 6460402"/>
              <a:gd name="connsiteY29" fmla="*/ 2740090 h 4978287"/>
              <a:gd name="connsiteX30" fmla="*/ 4948699 w 6460402"/>
              <a:gd name="connsiteY30" fmla="*/ 2747786 h 4978287"/>
              <a:gd name="connsiteX31" fmla="*/ 4699917 w 6460402"/>
              <a:gd name="connsiteY31" fmla="*/ 3021446 h 4978287"/>
              <a:gd name="connsiteX32" fmla="*/ 4699917 w 6460402"/>
              <a:gd name="connsiteY32" fmla="*/ 3886050 h 4978287"/>
              <a:gd name="connsiteX33" fmla="*/ 4722636 w 6460402"/>
              <a:gd name="connsiteY33" fmla="*/ 3888341 h 4978287"/>
              <a:gd name="connsiteX34" fmla="*/ 5162244 w 6460402"/>
              <a:gd name="connsiteY34" fmla="*/ 4427721 h 4978287"/>
              <a:gd name="connsiteX35" fmla="*/ 4611678 w 6460402"/>
              <a:gd name="connsiteY35" fmla="*/ 4978287 h 4978287"/>
              <a:gd name="connsiteX36" fmla="*/ 4061112 w 6460402"/>
              <a:gd name="connsiteY36" fmla="*/ 4427721 h 4978287"/>
              <a:gd name="connsiteX37" fmla="*/ 4500720 w 6460402"/>
              <a:gd name="connsiteY37" fmla="*/ 3888341 h 4978287"/>
              <a:gd name="connsiteX38" fmla="*/ 4525038 w 6460402"/>
              <a:gd name="connsiteY38" fmla="*/ 3885889 h 4978287"/>
              <a:gd name="connsiteX39" fmla="*/ 4525038 w 6460402"/>
              <a:gd name="connsiteY39" fmla="*/ 2997273 h 4978287"/>
              <a:gd name="connsiteX40" fmla="*/ 4906045 w 6460402"/>
              <a:gd name="connsiteY40" fmla="*/ 2578165 h 4978287"/>
              <a:gd name="connsiteX41" fmla="*/ 5752319 w 6460402"/>
              <a:gd name="connsiteY41" fmla="*/ 2578165 h 4978287"/>
              <a:gd name="connsiteX42" fmla="*/ 5752319 w 6460402"/>
              <a:gd name="connsiteY42" fmla="*/ 2544539 h 4978287"/>
              <a:gd name="connsiteX43" fmla="*/ 4621379 w 6460402"/>
              <a:gd name="connsiteY43" fmla="*/ 2544539 h 4978287"/>
              <a:gd name="connsiteX44" fmla="*/ 4347719 w 6460402"/>
              <a:gd name="connsiteY44" fmla="*/ 2818199 h 4978287"/>
              <a:gd name="connsiteX45" fmla="*/ 4347719 w 6460402"/>
              <a:gd name="connsiteY45" fmla="*/ 3200314 h 4978287"/>
              <a:gd name="connsiteX46" fmla="*/ 4345853 w 6460402"/>
              <a:gd name="connsiteY46" fmla="*/ 3200314 h 4978287"/>
              <a:gd name="connsiteX47" fmla="*/ 4345853 w 6460402"/>
              <a:gd name="connsiteY47" fmla="*/ 3217647 h 4978287"/>
              <a:gd name="connsiteX48" fmla="*/ 3926745 w 6460402"/>
              <a:gd name="connsiteY48" fmla="*/ 3636755 h 4978287"/>
              <a:gd name="connsiteX49" fmla="*/ 1502623 w 6460402"/>
              <a:gd name="connsiteY49" fmla="*/ 3636755 h 4978287"/>
              <a:gd name="connsiteX50" fmla="*/ 1500080 w 6460402"/>
              <a:gd name="connsiteY50" fmla="*/ 3661988 h 4978287"/>
              <a:gd name="connsiteX51" fmla="*/ 960699 w 6460402"/>
              <a:gd name="connsiteY51" fmla="*/ 4101596 h 4978287"/>
              <a:gd name="connsiteX52" fmla="*/ 410133 w 6460402"/>
              <a:gd name="connsiteY52" fmla="*/ 3551030 h 4978287"/>
              <a:gd name="connsiteX53" fmla="*/ 960699 w 6460402"/>
              <a:gd name="connsiteY53" fmla="*/ 3000464 h 4978287"/>
              <a:gd name="connsiteX54" fmla="*/ 1500080 w 6460402"/>
              <a:gd name="connsiteY54" fmla="*/ 3440072 h 4978287"/>
              <a:gd name="connsiteX55" fmla="*/ 1502808 w 6460402"/>
              <a:gd name="connsiteY55" fmla="*/ 3467134 h 4978287"/>
              <a:gd name="connsiteX56" fmla="*/ 3879826 w 6460402"/>
              <a:gd name="connsiteY56" fmla="*/ 3467134 h 4978287"/>
              <a:gd name="connsiteX57" fmla="*/ 4153486 w 6460402"/>
              <a:gd name="connsiteY57" fmla="*/ 3193474 h 4978287"/>
              <a:gd name="connsiteX58" fmla="*/ 4153486 w 6460402"/>
              <a:gd name="connsiteY58" fmla="*/ 2935531 h 4978287"/>
              <a:gd name="connsiteX59" fmla="*/ 4155352 w 6460402"/>
              <a:gd name="connsiteY59" fmla="*/ 2935531 h 4978287"/>
              <a:gd name="connsiteX60" fmla="*/ 4155352 w 6460402"/>
              <a:gd name="connsiteY60" fmla="*/ 2794026 h 4978287"/>
              <a:gd name="connsiteX61" fmla="*/ 4574460 w 6460402"/>
              <a:gd name="connsiteY61" fmla="*/ 2374918 h 4978287"/>
              <a:gd name="connsiteX62" fmla="*/ 5752319 w 6460402"/>
              <a:gd name="connsiteY62" fmla="*/ 2374918 h 4978287"/>
              <a:gd name="connsiteX63" fmla="*/ 5752319 w 6460402"/>
              <a:gd name="connsiteY63" fmla="*/ 2359082 h 4978287"/>
              <a:gd name="connsiteX64" fmla="*/ 2802547 w 6460402"/>
              <a:gd name="connsiteY64" fmla="*/ 2359082 h 4978287"/>
              <a:gd name="connsiteX65" fmla="*/ 2799911 w 6460402"/>
              <a:gd name="connsiteY65" fmla="*/ 2385229 h 4978287"/>
              <a:gd name="connsiteX66" fmla="*/ 2260530 w 6460402"/>
              <a:gd name="connsiteY66" fmla="*/ 2824837 h 4978287"/>
              <a:gd name="connsiteX67" fmla="*/ 1709964 w 6460402"/>
              <a:gd name="connsiteY67" fmla="*/ 2274271 h 4978287"/>
              <a:gd name="connsiteX68" fmla="*/ 2260530 w 6460402"/>
              <a:gd name="connsiteY68" fmla="*/ 1723705 h 4978287"/>
              <a:gd name="connsiteX69" fmla="*/ 2799911 w 6460402"/>
              <a:gd name="connsiteY69" fmla="*/ 2163313 h 4978287"/>
              <a:gd name="connsiteX70" fmla="*/ 2802547 w 6460402"/>
              <a:gd name="connsiteY70" fmla="*/ 2189461 h 4978287"/>
              <a:gd name="connsiteX71" fmla="*/ 5752319 w 6460402"/>
              <a:gd name="connsiteY71" fmla="*/ 2189461 h 4978287"/>
              <a:gd name="connsiteX72" fmla="*/ 5752319 w 6460402"/>
              <a:gd name="connsiteY72" fmla="*/ 2175435 h 4978287"/>
              <a:gd name="connsiteX73" fmla="*/ 4002959 w 6460402"/>
              <a:gd name="connsiteY73" fmla="*/ 2175435 h 4978287"/>
              <a:gd name="connsiteX74" fmla="*/ 3583851 w 6460402"/>
              <a:gd name="connsiteY74" fmla="*/ 1756327 h 4978287"/>
              <a:gd name="connsiteX75" fmla="*/ 3583851 w 6460402"/>
              <a:gd name="connsiteY75" fmla="*/ 1605112 h 4978287"/>
              <a:gd name="connsiteX76" fmla="*/ 3581985 w 6460402"/>
              <a:gd name="connsiteY76" fmla="*/ 1605112 h 4978287"/>
              <a:gd name="connsiteX77" fmla="*/ 3581985 w 6460402"/>
              <a:gd name="connsiteY77" fmla="*/ 926348 h 4978287"/>
              <a:gd name="connsiteX78" fmla="*/ 3308325 w 6460402"/>
              <a:gd name="connsiteY78" fmla="*/ 652688 h 4978287"/>
              <a:gd name="connsiteX79" fmla="*/ 1090838 w 6460402"/>
              <a:gd name="connsiteY79" fmla="*/ 652688 h 4978287"/>
              <a:gd name="connsiteX80" fmla="*/ 1089947 w 6460402"/>
              <a:gd name="connsiteY80" fmla="*/ 661524 h 4978287"/>
              <a:gd name="connsiteX81" fmla="*/ 550566 w 6460402"/>
              <a:gd name="connsiteY81" fmla="*/ 1101132 h 4978287"/>
              <a:gd name="connsiteX82" fmla="*/ 0 w 6460402"/>
              <a:gd name="connsiteY82" fmla="*/ 550566 h 4978287"/>
              <a:gd name="connsiteX83" fmla="*/ 550566 w 6460402"/>
              <a:gd name="connsiteY83" fmla="*/ 0 h 497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460402" h="4978287">
                <a:moveTo>
                  <a:pt x="6128642" y="2544539"/>
                </a:moveTo>
                <a:lnTo>
                  <a:pt x="6128642" y="2578165"/>
                </a:lnTo>
                <a:lnTo>
                  <a:pt x="6205767" y="2578165"/>
                </a:lnTo>
                <a:lnTo>
                  <a:pt x="6205767" y="2544539"/>
                </a:lnTo>
                <a:close/>
                <a:moveTo>
                  <a:pt x="6128642" y="2359082"/>
                </a:moveTo>
                <a:lnTo>
                  <a:pt x="6128642" y="2374918"/>
                </a:lnTo>
                <a:lnTo>
                  <a:pt x="6205767" y="2374918"/>
                </a:lnTo>
                <a:lnTo>
                  <a:pt x="6205767" y="2359082"/>
                </a:lnTo>
                <a:close/>
                <a:moveTo>
                  <a:pt x="6128642" y="2175435"/>
                </a:moveTo>
                <a:lnTo>
                  <a:pt x="6128642" y="2189461"/>
                </a:lnTo>
                <a:lnTo>
                  <a:pt x="6205767" y="2189461"/>
                </a:lnTo>
                <a:lnTo>
                  <a:pt x="6205767" y="2175435"/>
                </a:lnTo>
                <a:close/>
                <a:moveTo>
                  <a:pt x="550566" y="0"/>
                </a:moveTo>
                <a:cubicBezTo>
                  <a:pt x="816627" y="0"/>
                  <a:pt x="1038609" y="188724"/>
                  <a:pt x="1089947" y="439608"/>
                </a:cubicBezTo>
                <a:lnTo>
                  <a:pt x="1094328" y="483067"/>
                </a:lnTo>
                <a:lnTo>
                  <a:pt x="3355244" y="483067"/>
                </a:lnTo>
                <a:cubicBezTo>
                  <a:pt x="3586711" y="483067"/>
                  <a:pt x="3774352" y="670708"/>
                  <a:pt x="3774352" y="902175"/>
                </a:cubicBezTo>
                <a:lnTo>
                  <a:pt x="3774352" y="1433662"/>
                </a:lnTo>
                <a:lnTo>
                  <a:pt x="3776218" y="1433662"/>
                </a:lnTo>
                <a:lnTo>
                  <a:pt x="3776218" y="1732154"/>
                </a:lnTo>
                <a:cubicBezTo>
                  <a:pt x="3776218" y="1883292"/>
                  <a:pt x="3898740" y="2005814"/>
                  <a:pt x="4049878" y="2005814"/>
                </a:cubicBezTo>
                <a:lnTo>
                  <a:pt x="5752319" y="2005814"/>
                </a:lnTo>
                <a:lnTo>
                  <a:pt x="5752319" y="1999666"/>
                </a:lnTo>
                <a:lnTo>
                  <a:pt x="6128642" y="1999666"/>
                </a:lnTo>
                <a:lnTo>
                  <a:pt x="6128642" y="2005814"/>
                </a:lnTo>
                <a:lnTo>
                  <a:pt x="6205767" y="2005814"/>
                </a:lnTo>
                <a:lnTo>
                  <a:pt x="6205767" y="2005162"/>
                </a:lnTo>
                <a:lnTo>
                  <a:pt x="6460402" y="2005162"/>
                </a:lnTo>
                <a:lnTo>
                  <a:pt x="6460402" y="2740090"/>
                </a:lnTo>
                <a:lnTo>
                  <a:pt x="6227992" y="2740090"/>
                </a:lnTo>
                <a:lnTo>
                  <a:pt x="4948699" y="2747786"/>
                </a:lnTo>
                <a:cubicBezTo>
                  <a:pt x="4811301" y="2747786"/>
                  <a:pt x="4699917" y="2870308"/>
                  <a:pt x="4699917" y="3021446"/>
                </a:cubicBezTo>
                <a:lnTo>
                  <a:pt x="4699917" y="3886050"/>
                </a:lnTo>
                <a:lnTo>
                  <a:pt x="4722636" y="3888341"/>
                </a:lnTo>
                <a:cubicBezTo>
                  <a:pt x="4973520" y="3939679"/>
                  <a:pt x="5162244" y="4161661"/>
                  <a:pt x="5162244" y="4427721"/>
                </a:cubicBezTo>
                <a:cubicBezTo>
                  <a:pt x="5162244" y="4731790"/>
                  <a:pt x="4915747" y="4978287"/>
                  <a:pt x="4611678" y="4978287"/>
                </a:cubicBezTo>
                <a:cubicBezTo>
                  <a:pt x="4307609" y="4978287"/>
                  <a:pt x="4061112" y="4731790"/>
                  <a:pt x="4061112" y="4427721"/>
                </a:cubicBezTo>
                <a:cubicBezTo>
                  <a:pt x="4061112" y="4161661"/>
                  <a:pt x="4249837" y="3939679"/>
                  <a:pt x="4500720" y="3888341"/>
                </a:cubicBezTo>
                <a:lnTo>
                  <a:pt x="4525038" y="3885889"/>
                </a:lnTo>
                <a:lnTo>
                  <a:pt x="4525038" y="2997273"/>
                </a:lnTo>
                <a:cubicBezTo>
                  <a:pt x="4525038" y="2765806"/>
                  <a:pt x="4695621" y="2578165"/>
                  <a:pt x="4906045" y="2578165"/>
                </a:cubicBezTo>
                <a:lnTo>
                  <a:pt x="5752319" y="2578165"/>
                </a:lnTo>
                <a:lnTo>
                  <a:pt x="5752319" y="2544539"/>
                </a:lnTo>
                <a:lnTo>
                  <a:pt x="4621379" y="2544539"/>
                </a:lnTo>
                <a:cubicBezTo>
                  <a:pt x="4470241" y="2544539"/>
                  <a:pt x="4347719" y="2667061"/>
                  <a:pt x="4347719" y="2818199"/>
                </a:cubicBezTo>
                <a:lnTo>
                  <a:pt x="4347719" y="3200314"/>
                </a:lnTo>
                <a:lnTo>
                  <a:pt x="4345853" y="3200314"/>
                </a:lnTo>
                <a:lnTo>
                  <a:pt x="4345853" y="3217647"/>
                </a:lnTo>
                <a:cubicBezTo>
                  <a:pt x="4345853" y="3449114"/>
                  <a:pt x="4158212" y="3636755"/>
                  <a:pt x="3926745" y="3636755"/>
                </a:cubicBezTo>
                <a:lnTo>
                  <a:pt x="1502623" y="3636755"/>
                </a:lnTo>
                <a:lnTo>
                  <a:pt x="1500080" y="3661988"/>
                </a:lnTo>
                <a:cubicBezTo>
                  <a:pt x="1448742" y="3912872"/>
                  <a:pt x="1226760" y="4101596"/>
                  <a:pt x="960699" y="4101596"/>
                </a:cubicBezTo>
                <a:cubicBezTo>
                  <a:pt x="656630" y="4101596"/>
                  <a:pt x="410133" y="3855099"/>
                  <a:pt x="410133" y="3551030"/>
                </a:cubicBezTo>
                <a:cubicBezTo>
                  <a:pt x="410133" y="3246961"/>
                  <a:pt x="656630" y="3000464"/>
                  <a:pt x="960699" y="3000464"/>
                </a:cubicBezTo>
                <a:cubicBezTo>
                  <a:pt x="1226760" y="3000464"/>
                  <a:pt x="1448742" y="3189188"/>
                  <a:pt x="1500080" y="3440072"/>
                </a:cubicBezTo>
                <a:lnTo>
                  <a:pt x="1502808" y="3467134"/>
                </a:lnTo>
                <a:lnTo>
                  <a:pt x="3879826" y="3467134"/>
                </a:lnTo>
                <a:cubicBezTo>
                  <a:pt x="4030964" y="3467134"/>
                  <a:pt x="4153486" y="3344612"/>
                  <a:pt x="4153486" y="3193474"/>
                </a:cubicBezTo>
                <a:lnTo>
                  <a:pt x="4153486" y="2935531"/>
                </a:lnTo>
                <a:lnTo>
                  <a:pt x="4155352" y="2935531"/>
                </a:lnTo>
                <a:lnTo>
                  <a:pt x="4155352" y="2794026"/>
                </a:lnTo>
                <a:cubicBezTo>
                  <a:pt x="4155352" y="2562559"/>
                  <a:pt x="4342993" y="2374918"/>
                  <a:pt x="4574460" y="2374918"/>
                </a:cubicBezTo>
                <a:lnTo>
                  <a:pt x="5752319" y="2374918"/>
                </a:lnTo>
                <a:lnTo>
                  <a:pt x="5752319" y="2359082"/>
                </a:lnTo>
                <a:lnTo>
                  <a:pt x="2802547" y="2359082"/>
                </a:lnTo>
                <a:lnTo>
                  <a:pt x="2799911" y="2385229"/>
                </a:lnTo>
                <a:cubicBezTo>
                  <a:pt x="2748573" y="2636113"/>
                  <a:pt x="2526591" y="2824837"/>
                  <a:pt x="2260530" y="2824837"/>
                </a:cubicBezTo>
                <a:cubicBezTo>
                  <a:pt x="1956461" y="2824837"/>
                  <a:pt x="1709964" y="2578340"/>
                  <a:pt x="1709964" y="2274271"/>
                </a:cubicBezTo>
                <a:cubicBezTo>
                  <a:pt x="1709964" y="1970202"/>
                  <a:pt x="1956461" y="1723705"/>
                  <a:pt x="2260530" y="1723705"/>
                </a:cubicBezTo>
                <a:cubicBezTo>
                  <a:pt x="2526591" y="1723705"/>
                  <a:pt x="2748573" y="1912429"/>
                  <a:pt x="2799911" y="2163313"/>
                </a:cubicBezTo>
                <a:lnTo>
                  <a:pt x="2802547" y="2189461"/>
                </a:lnTo>
                <a:lnTo>
                  <a:pt x="5752319" y="2189461"/>
                </a:lnTo>
                <a:lnTo>
                  <a:pt x="5752319" y="2175435"/>
                </a:lnTo>
                <a:lnTo>
                  <a:pt x="4002959" y="2175435"/>
                </a:lnTo>
                <a:cubicBezTo>
                  <a:pt x="3771492" y="2175435"/>
                  <a:pt x="3583851" y="1987794"/>
                  <a:pt x="3583851" y="1756327"/>
                </a:cubicBezTo>
                <a:lnTo>
                  <a:pt x="3583851" y="1605112"/>
                </a:lnTo>
                <a:lnTo>
                  <a:pt x="3581985" y="1605112"/>
                </a:lnTo>
                <a:lnTo>
                  <a:pt x="3581985" y="926348"/>
                </a:lnTo>
                <a:cubicBezTo>
                  <a:pt x="3581985" y="775210"/>
                  <a:pt x="3459463" y="652688"/>
                  <a:pt x="3308325" y="652688"/>
                </a:cubicBezTo>
                <a:lnTo>
                  <a:pt x="1090838" y="652688"/>
                </a:lnTo>
                <a:lnTo>
                  <a:pt x="1089947" y="661524"/>
                </a:lnTo>
                <a:cubicBezTo>
                  <a:pt x="1038609" y="912408"/>
                  <a:pt x="816627" y="1101132"/>
                  <a:pt x="550566" y="1101132"/>
                </a:cubicBezTo>
                <a:cubicBezTo>
                  <a:pt x="246497" y="1101132"/>
                  <a:pt x="0" y="854635"/>
                  <a:pt x="0" y="550566"/>
                </a:cubicBezTo>
                <a:cubicBezTo>
                  <a:pt x="0" y="246497"/>
                  <a:pt x="246497" y="0"/>
                  <a:pt x="550566" y="0"/>
                </a:cubicBezTo>
                <a:close/>
              </a:path>
            </a:pathLst>
          </a:custGeom>
          <a:solidFill>
            <a:srgbClr val="C8001D"/>
          </a:solidFill>
          <a:ln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  <a:effectLst>
            <a:outerShdw blurRad="152400"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705" strike="noStrike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374700" y="2711087"/>
            <a:ext cx="109450" cy="744172"/>
            <a:chOff x="7917305" y="1679687"/>
            <a:chExt cx="213360" cy="853440"/>
          </a:xfrm>
          <a:solidFill>
            <a:srgbClr val="C8161D"/>
          </a:solidFill>
        </p:grpSpPr>
        <p:sp>
          <p:nvSpPr>
            <p:cNvPr id="69" name="矩形 68"/>
            <p:cNvSpPr/>
            <p:nvPr/>
          </p:nvSpPr>
          <p:spPr>
            <a:xfrm>
              <a:off x="7917305" y="167968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7917305" y="189304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917305" y="210640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917305" y="2319767"/>
              <a:ext cx="213360" cy="213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 rot="16200000" flipH="1">
            <a:off x="5585524" y="3802097"/>
            <a:ext cx="1201613" cy="919687"/>
            <a:chOff x="911201" y="1622002"/>
            <a:chExt cx="2283025" cy="1747386"/>
          </a:xfrm>
          <a:solidFill>
            <a:srgbClr val="C8161D"/>
          </a:solidFill>
        </p:grpSpPr>
        <p:sp>
          <p:nvSpPr>
            <p:cNvPr id="62" name="矩形 61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16200000" flipH="1">
            <a:off x="9195260" y="4691196"/>
            <a:ext cx="1201613" cy="919687"/>
            <a:chOff x="911201" y="1622002"/>
            <a:chExt cx="2283025" cy="1747386"/>
          </a:xfrm>
          <a:solidFill>
            <a:srgbClr val="C8161D"/>
          </a:solidFill>
        </p:grpSpPr>
        <p:sp>
          <p:nvSpPr>
            <p:cNvPr id="55" name="矩形 54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rot="16200000" flipH="1">
            <a:off x="6856502" y="2520181"/>
            <a:ext cx="1201613" cy="919687"/>
            <a:chOff x="911201" y="1622002"/>
            <a:chExt cx="2283025" cy="1747386"/>
          </a:xfrm>
          <a:solidFill>
            <a:srgbClr val="C8161D"/>
          </a:solidFill>
        </p:grpSpPr>
        <p:sp>
          <p:nvSpPr>
            <p:cNvPr id="48" name="矩形 47"/>
            <p:cNvSpPr/>
            <p:nvPr/>
          </p:nvSpPr>
          <p:spPr>
            <a:xfrm>
              <a:off x="2026099" y="1679379"/>
              <a:ext cx="60759" cy="4896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-2700000" flipV="1">
              <a:off x="1283460" y="1824478"/>
              <a:ext cx="1547880" cy="1544910"/>
            </a:xfrm>
            <a:custGeom>
              <a:avLst/>
              <a:gdLst>
                <a:gd name="connsiteX0" fmla="*/ 871669 w 901730"/>
                <a:gd name="connsiteY0" fmla="*/ 0 h 900000"/>
                <a:gd name="connsiteX1" fmla="*/ 901730 w 901730"/>
                <a:gd name="connsiteY1" fmla="*/ 0 h 900000"/>
                <a:gd name="connsiteX2" fmla="*/ 1730 w 901730"/>
                <a:gd name="connsiteY2" fmla="*/ 900000 h 900000"/>
                <a:gd name="connsiteX3" fmla="*/ 0 w 901730"/>
                <a:gd name="connsiteY3" fmla="*/ 899913 h 900000"/>
                <a:gd name="connsiteX4" fmla="*/ 0 w 901730"/>
                <a:gd name="connsiteY4" fmla="*/ 869852 h 900000"/>
                <a:gd name="connsiteX5" fmla="*/ 1731 w 901730"/>
                <a:gd name="connsiteY5" fmla="*/ 869939 h 900000"/>
                <a:gd name="connsiteX6" fmla="*/ 871669 w 901730"/>
                <a:gd name="connsiteY6" fmla="*/ 1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1730" h="900000">
                  <a:moveTo>
                    <a:pt x="871669" y="0"/>
                  </a:moveTo>
                  <a:lnTo>
                    <a:pt x="901730" y="0"/>
                  </a:lnTo>
                  <a:cubicBezTo>
                    <a:pt x="901730" y="497056"/>
                    <a:pt x="498786" y="900000"/>
                    <a:pt x="1730" y="900000"/>
                  </a:cubicBezTo>
                  <a:lnTo>
                    <a:pt x="0" y="899913"/>
                  </a:lnTo>
                  <a:lnTo>
                    <a:pt x="0" y="869852"/>
                  </a:lnTo>
                  <a:lnTo>
                    <a:pt x="1731" y="869939"/>
                  </a:lnTo>
                  <a:cubicBezTo>
                    <a:pt x="482184" y="869939"/>
                    <a:pt x="871669" y="480454"/>
                    <a:pt x="871669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911201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095293" y="2587444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1952570" y="2048530"/>
              <a:ext cx="209661" cy="209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007933" y="210683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2007011" y="1622002"/>
              <a:ext cx="98933" cy="98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705" strike="noStrike" noProof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9877842" y="4673072"/>
            <a:ext cx="931863" cy="930275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705" strike="noStrike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962451" y="4756906"/>
            <a:ext cx="762867" cy="762867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705" strike="noStrike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197722" y="4990458"/>
            <a:ext cx="292360" cy="307977"/>
            <a:chOff x="6596990" y="5657399"/>
            <a:chExt cx="428184" cy="496168"/>
          </a:xfrm>
          <a:solidFill>
            <a:srgbClr val="C8161D"/>
          </a:solidFill>
        </p:grpSpPr>
        <p:sp>
          <p:nvSpPr>
            <p:cNvPr id="40" name="Freeform 25"/>
            <p:cNvSpPr/>
            <p:nvPr/>
          </p:nvSpPr>
          <p:spPr bwMode="auto">
            <a:xfrm>
              <a:off x="6678095" y="6064113"/>
              <a:ext cx="265975" cy="89454"/>
            </a:xfrm>
            <a:custGeom>
              <a:avLst/>
              <a:gdLst>
                <a:gd name="T0" fmla="*/ 86 w 94"/>
                <a:gd name="T1" fmla="*/ 22 h 32"/>
                <a:gd name="T2" fmla="*/ 64 w 94"/>
                <a:gd name="T3" fmla="*/ 22 h 32"/>
                <a:gd name="T4" fmla="*/ 64 w 94"/>
                <a:gd name="T5" fmla="*/ 0 h 32"/>
                <a:gd name="T6" fmla="*/ 31 w 94"/>
                <a:gd name="T7" fmla="*/ 0 h 32"/>
                <a:gd name="T8" fmla="*/ 31 w 94"/>
                <a:gd name="T9" fmla="*/ 22 h 32"/>
                <a:gd name="T10" fmla="*/ 8 w 94"/>
                <a:gd name="T11" fmla="*/ 22 h 32"/>
                <a:gd name="T12" fmla="*/ 0 w 94"/>
                <a:gd name="T13" fmla="*/ 27 h 32"/>
                <a:gd name="T14" fmla="*/ 0 w 94"/>
                <a:gd name="T15" fmla="*/ 32 h 32"/>
                <a:gd name="T16" fmla="*/ 94 w 94"/>
                <a:gd name="T17" fmla="*/ 32 h 32"/>
                <a:gd name="T18" fmla="*/ 94 w 94"/>
                <a:gd name="T19" fmla="*/ 27 h 32"/>
                <a:gd name="T20" fmla="*/ 86 w 94"/>
                <a:gd name="T2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32">
                  <a:moveTo>
                    <a:pt x="86" y="22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4" y="22"/>
                    <a:pt x="0" y="24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4"/>
                    <a:pt x="90" y="22"/>
                    <a:pt x="8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6718647" y="5789789"/>
              <a:ext cx="66792" cy="124042"/>
            </a:xfrm>
            <a:custGeom>
              <a:avLst/>
              <a:gdLst>
                <a:gd name="T0" fmla="*/ 15 w 24"/>
                <a:gd name="T1" fmla="*/ 18 h 44"/>
                <a:gd name="T2" fmla="*/ 9 w 24"/>
                <a:gd name="T3" fmla="*/ 14 h 44"/>
                <a:gd name="T4" fmla="*/ 13 w 24"/>
                <a:gd name="T5" fmla="*/ 11 h 44"/>
                <a:gd name="T6" fmla="*/ 21 w 24"/>
                <a:gd name="T7" fmla="*/ 13 h 44"/>
                <a:gd name="T8" fmla="*/ 23 w 24"/>
                <a:gd name="T9" fmla="*/ 6 h 44"/>
                <a:gd name="T10" fmla="*/ 15 w 24"/>
                <a:gd name="T11" fmla="*/ 5 h 44"/>
                <a:gd name="T12" fmla="*/ 15 w 24"/>
                <a:gd name="T13" fmla="*/ 0 h 44"/>
                <a:gd name="T14" fmla="*/ 9 w 24"/>
                <a:gd name="T15" fmla="*/ 0 h 44"/>
                <a:gd name="T16" fmla="*/ 9 w 24"/>
                <a:gd name="T17" fmla="*/ 5 h 44"/>
                <a:gd name="T18" fmla="*/ 0 w 24"/>
                <a:gd name="T19" fmla="*/ 15 h 44"/>
                <a:gd name="T20" fmla="*/ 10 w 24"/>
                <a:gd name="T21" fmla="*/ 25 h 44"/>
                <a:gd name="T22" fmla="*/ 16 w 24"/>
                <a:gd name="T23" fmla="*/ 29 h 44"/>
                <a:gd name="T24" fmla="*/ 11 w 24"/>
                <a:gd name="T25" fmla="*/ 33 h 44"/>
                <a:gd name="T26" fmla="*/ 2 w 24"/>
                <a:gd name="T27" fmla="*/ 30 h 44"/>
                <a:gd name="T28" fmla="*/ 0 w 24"/>
                <a:gd name="T29" fmla="*/ 37 h 44"/>
                <a:gd name="T30" fmla="*/ 9 w 24"/>
                <a:gd name="T31" fmla="*/ 39 h 44"/>
                <a:gd name="T32" fmla="*/ 9 w 24"/>
                <a:gd name="T33" fmla="*/ 44 h 44"/>
                <a:gd name="T34" fmla="*/ 15 w 24"/>
                <a:gd name="T35" fmla="*/ 44 h 44"/>
                <a:gd name="T36" fmla="*/ 15 w 24"/>
                <a:gd name="T37" fmla="*/ 38 h 44"/>
                <a:gd name="T38" fmla="*/ 24 w 24"/>
                <a:gd name="T39" fmla="*/ 29 h 44"/>
                <a:gd name="T40" fmla="*/ 15 w 24"/>
                <a:gd name="T41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4">
                  <a:moveTo>
                    <a:pt x="15" y="18"/>
                  </a:moveTo>
                  <a:cubicBezTo>
                    <a:pt x="10" y="17"/>
                    <a:pt x="9" y="15"/>
                    <a:pt x="9" y="14"/>
                  </a:cubicBezTo>
                  <a:cubicBezTo>
                    <a:pt x="9" y="12"/>
                    <a:pt x="10" y="11"/>
                    <a:pt x="13" y="11"/>
                  </a:cubicBezTo>
                  <a:cubicBezTo>
                    <a:pt x="17" y="11"/>
                    <a:pt x="20" y="12"/>
                    <a:pt x="21" y="1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6"/>
                    <a:pt x="18" y="5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6"/>
                    <a:pt x="0" y="10"/>
                    <a:pt x="0" y="15"/>
                  </a:cubicBezTo>
                  <a:cubicBezTo>
                    <a:pt x="0" y="20"/>
                    <a:pt x="4" y="23"/>
                    <a:pt x="10" y="25"/>
                  </a:cubicBezTo>
                  <a:cubicBezTo>
                    <a:pt x="14" y="26"/>
                    <a:pt x="16" y="27"/>
                    <a:pt x="16" y="29"/>
                  </a:cubicBezTo>
                  <a:cubicBezTo>
                    <a:pt x="16" y="31"/>
                    <a:pt x="14" y="33"/>
                    <a:pt x="11" y="33"/>
                  </a:cubicBezTo>
                  <a:cubicBezTo>
                    <a:pt x="7" y="33"/>
                    <a:pt x="4" y="32"/>
                    <a:pt x="2" y="3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6" y="39"/>
                    <a:pt x="9" y="39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21" y="37"/>
                    <a:pt x="24" y="33"/>
                    <a:pt x="24" y="29"/>
                  </a:cubicBezTo>
                  <a:cubicBezTo>
                    <a:pt x="24" y="24"/>
                    <a:pt x="22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7"/>
            <p:cNvSpPr>
              <a:spLocks noEditPoints="1"/>
            </p:cNvSpPr>
            <p:nvPr/>
          </p:nvSpPr>
          <p:spPr bwMode="auto">
            <a:xfrm>
              <a:off x="6655434" y="5758779"/>
              <a:ext cx="192027" cy="186063"/>
            </a:xfrm>
            <a:custGeom>
              <a:avLst/>
              <a:gdLst>
                <a:gd name="T0" fmla="*/ 34 w 68"/>
                <a:gd name="T1" fmla="*/ 0 h 66"/>
                <a:gd name="T2" fmla="*/ 0 w 68"/>
                <a:gd name="T3" fmla="*/ 33 h 66"/>
                <a:gd name="T4" fmla="*/ 34 w 68"/>
                <a:gd name="T5" fmla="*/ 66 h 66"/>
                <a:gd name="T6" fmla="*/ 68 w 68"/>
                <a:gd name="T7" fmla="*/ 33 h 66"/>
                <a:gd name="T8" fmla="*/ 34 w 68"/>
                <a:gd name="T9" fmla="*/ 0 h 66"/>
                <a:gd name="T10" fmla="*/ 34 w 68"/>
                <a:gd name="T11" fmla="*/ 59 h 66"/>
                <a:gd name="T12" fmla="*/ 7 w 68"/>
                <a:gd name="T13" fmla="*/ 33 h 66"/>
                <a:gd name="T14" fmla="*/ 34 w 68"/>
                <a:gd name="T15" fmla="*/ 7 h 66"/>
                <a:gd name="T16" fmla="*/ 60 w 68"/>
                <a:gd name="T17" fmla="*/ 33 h 66"/>
                <a:gd name="T18" fmla="*/ 34 w 68"/>
                <a:gd name="T1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6">
                  <a:moveTo>
                    <a:pt x="34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4" y="66"/>
                  </a:cubicBezTo>
                  <a:cubicBezTo>
                    <a:pt x="53" y="66"/>
                    <a:pt x="68" y="51"/>
                    <a:pt x="68" y="33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59"/>
                  </a:moveTo>
                  <a:cubicBezTo>
                    <a:pt x="19" y="59"/>
                    <a:pt x="7" y="47"/>
                    <a:pt x="7" y="33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49" y="7"/>
                    <a:pt x="60" y="19"/>
                    <a:pt x="60" y="33"/>
                  </a:cubicBezTo>
                  <a:cubicBezTo>
                    <a:pt x="60" y="47"/>
                    <a:pt x="49" y="59"/>
                    <a:pt x="3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28"/>
            <p:cNvSpPr/>
            <p:nvPr/>
          </p:nvSpPr>
          <p:spPr bwMode="auto">
            <a:xfrm>
              <a:off x="6876085" y="5680060"/>
              <a:ext cx="53672" cy="98995"/>
            </a:xfrm>
            <a:custGeom>
              <a:avLst/>
              <a:gdLst>
                <a:gd name="T0" fmla="*/ 8 w 19"/>
                <a:gd name="T1" fmla="*/ 26 h 35"/>
                <a:gd name="T2" fmla="*/ 1 w 19"/>
                <a:gd name="T3" fmla="*/ 24 h 35"/>
                <a:gd name="T4" fmla="*/ 0 w 19"/>
                <a:gd name="T5" fmla="*/ 29 h 35"/>
                <a:gd name="T6" fmla="*/ 7 w 19"/>
                <a:gd name="T7" fmla="*/ 31 h 35"/>
                <a:gd name="T8" fmla="*/ 7 w 19"/>
                <a:gd name="T9" fmla="*/ 35 h 35"/>
                <a:gd name="T10" fmla="*/ 11 w 19"/>
                <a:gd name="T11" fmla="*/ 35 h 35"/>
                <a:gd name="T12" fmla="*/ 11 w 19"/>
                <a:gd name="T13" fmla="*/ 30 h 35"/>
                <a:gd name="T14" fmla="*/ 19 w 19"/>
                <a:gd name="T15" fmla="*/ 23 h 35"/>
                <a:gd name="T16" fmla="*/ 12 w 19"/>
                <a:gd name="T17" fmla="*/ 15 h 35"/>
                <a:gd name="T18" fmla="*/ 7 w 19"/>
                <a:gd name="T19" fmla="*/ 11 h 35"/>
                <a:gd name="T20" fmla="*/ 10 w 19"/>
                <a:gd name="T21" fmla="*/ 9 h 35"/>
                <a:gd name="T22" fmla="*/ 16 w 19"/>
                <a:gd name="T23" fmla="*/ 10 h 35"/>
                <a:gd name="T24" fmla="*/ 18 w 19"/>
                <a:gd name="T25" fmla="*/ 5 h 35"/>
                <a:gd name="T26" fmla="*/ 12 w 19"/>
                <a:gd name="T27" fmla="*/ 4 h 35"/>
                <a:gd name="T28" fmla="*/ 12 w 19"/>
                <a:gd name="T29" fmla="*/ 0 h 35"/>
                <a:gd name="T30" fmla="*/ 7 w 19"/>
                <a:gd name="T31" fmla="*/ 0 h 35"/>
                <a:gd name="T32" fmla="*/ 7 w 19"/>
                <a:gd name="T33" fmla="*/ 4 h 35"/>
                <a:gd name="T34" fmla="*/ 0 w 19"/>
                <a:gd name="T35" fmla="*/ 12 h 35"/>
                <a:gd name="T36" fmla="*/ 8 w 19"/>
                <a:gd name="T37" fmla="*/ 19 h 35"/>
                <a:gd name="T38" fmla="*/ 12 w 19"/>
                <a:gd name="T39" fmla="*/ 23 h 35"/>
                <a:gd name="T40" fmla="*/ 8 w 19"/>
                <a:gd name="T41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35">
                  <a:moveTo>
                    <a:pt x="8" y="26"/>
                  </a:moveTo>
                  <a:cubicBezTo>
                    <a:pt x="6" y="26"/>
                    <a:pt x="3" y="25"/>
                    <a:pt x="1" y="2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30"/>
                    <a:pt x="4" y="31"/>
                    <a:pt x="7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6" y="30"/>
                    <a:pt x="19" y="26"/>
                    <a:pt x="19" y="23"/>
                  </a:cubicBezTo>
                  <a:cubicBezTo>
                    <a:pt x="19" y="19"/>
                    <a:pt x="17" y="16"/>
                    <a:pt x="12" y="15"/>
                  </a:cubicBezTo>
                  <a:cubicBezTo>
                    <a:pt x="8" y="13"/>
                    <a:pt x="7" y="12"/>
                    <a:pt x="7" y="11"/>
                  </a:cubicBezTo>
                  <a:cubicBezTo>
                    <a:pt x="7" y="10"/>
                    <a:pt x="8" y="9"/>
                    <a:pt x="10" y="9"/>
                  </a:cubicBezTo>
                  <a:cubicBezTo>
                    <a:pt x="13" y="9"/>
                    <a:pt x="15" y="10"/>
                    <a:pt x="16" y="1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5"/>
                    <a:pt x="14" y="4"/>
                    <a:pt x="12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0" y="12"/>
                  </a:cubicBezTo>
                  <a:cubicBezTo>
                    <a:pt x="0" y="16"/>
                    <a:pt x="3" y="18"/>
                    <a:pt x="8" y="19"/>
                  </a:cubicBezTo>
                  <a:cubicBezTo>
                    <a:pt x="11" y="21"/>
                    <a:pt x="12" y="22"/>
                    <a:pt x="12" y="23"/>
                  </a:cubicBezTo>
                  <a:cubicBezTo>
                    <a:pt x="12" y="25"/>
                    <a:pt x="11" y="26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29"/>
            <p:cNvSpPr>
              <a:spLocks noEditPoints="1"/>
            </p:cNvSpPr>
            <p:nvPr/>
          </p:nvSpPr>
          <p:spPr bwMode="auto">
            <a:xfrm>
              <a:off x="6596990" y="5700336"/>
              <a:ext cx="428184" cy="357814"/>
            </a:xfrm>
            <a:custGeom>
              <a:avLst/>
              <a:gdLst>
                <a:gd name="T0" fmla="*/ 143 w 152"/>
                <a:gd name="T1" fmla="*/ 0 h 127"/>
                <a:gd name="T2" fmla="*/ 136 w 152"/>
                <a:gd name="T3" fmla="*/ 0 h 127"/>
                <a:gd name="T4" fmla="*/ 138 w 152"/>
                <a:gd name="T5" fmla="*/ 9 h 127"/>
                <a:gd name="T6" fmla="*/ 143 w 152"/>
                <a:gd name="T7" fmla="*/ 9 h 127"/>
                <a:gd name="T8" fmla="*/ 143 w 152"/>
                <a:gd name="T9" fmla="*/ 101 h 127"/>
                <a:gd name="T10" fmla="*/ 9 w 152"/>
                <a:gd name="T11" fmla="*/ 101 h 127"/>
                <a:gd name="T12" fmla="*/ 9 w 152"/>
                <a:gd name="T13" fmla="*/ 9 h 127"/>
                <a:gd name="T14" fmla="*/ 79 w 152"/>
                <a:gd name="T15" fmla="*/ 9 h 127"/>
                <a:gd name="T16" fmla="*/ 81 w 152"/>
                <a:gd name="T17" fmla="*/ 0 h 127"/>
                <a:gd name="T18" fmla="*/ 9 w 152"/>
                <a:gd name="T19" fmla="*/ 0 h 127"/>
                <a:gd name="T20" fmla="*/ 0 w 152"/>
                <a:gd name="T21" fmla="*/ 9 h 127"/>
                <a:gd name="T22" fmla="*/ 0 w 152"/>
                <a:gd name="T23" fmla="*/ 118 h 127"/>
                <a:gd name="T24" fmla="*/ 9 w 152"/>
                <a:gd name="T25" fmla="*/ 127 h 127"/>
                <a:gd name="T26" fmla="*/ 143 w 152"/>
                <a:gd name="T27" fmla="*/ 127 h 127"/>
                <a:gd name="T28" fmla="*/ 152 w 152"/>
                <a:gd name="T29" fmla="*/ 118 h 127"/>
                <a:gd name="T30" fmla="*/ 152 w 152"/>
                <a:gd name="T31" fmla="*/ 9 h 127"/>
                <a:gd name="T32" fmla="*/ 143 w 152"/>
                <a:gd name="T33" fmla="*/ 0 h 127"/>
                <a:gd name="T34" fmla="*/ 76 w 152"/>
                <a:gd name="T35" fmla="*/ 120 h 127"/>
                <a:gd name="T36" fmla="*/ 70 w 152"/>
                <a:gd name="T37" fmla="*/ 114 h 127"/>
                <a:gd name="T38" fmla="*/ 76 w 152"/>
                <a:gd name="T39" fmla="*/ 107 h 127"/>
                <a:gd name="T40" fmla="*/ 83 w 152"/>
                <a:gd name="T41" fmla="*/ 114 h 127"/>
                <a:gd name="T42" fmla="*/ 76 w 152"/>
                <a:gd name="T43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2" h="127">
                  <a:moveTo>
                    <a:pt x="143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3"/>
                    <a:pt x="138" y="6"/>
                    <a:pt x="138" y="9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6"/>
                    <a:pt x="80" y="3"/>
                    <a:pt x="8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3"/>
                    <a:pt x="4" y="127"/>
                    <a:pt x="9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8" y="127"/>
                    <a:pt x="152" y="123"/>
                    <a:pt x="152" y="11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4"/>
                    <a:pt x="148" y="0"/>
                    <a:pt x="143" y="0"/>
                  </a:cubicBezTo>
                  <a:close/>
                  <a:moveTo>
                    <a:pt x="76" y="120"/>
                  </a:moveTo>
                  <a:cubicBezTo>
                    <a:pt x="73" y="120"/>
                    <a:pt x="70" y="117"/>
                    <a:pt x="70" y="114"/>
                  </a:cubicBezTo>
                  <a:cubicBezTo>
                    <a:pt x="70" y="110"/>
                    <a:pt x="73" y="107"/>
                    <a:pt x="76" y="107"/>
                  </a:cubicBezTo>
                  <a:cubicBezTo>
                    <a:pt x="80" y="107"/>
                    <a:pt x="83" y="110"/>
                    <a:pt x="83" y="114"/>
                  </a:cubicBezTo>
                  <a:cubicBezTo>
                    <a:pt x="83" y="117"/>
                    <a:pt x="80" y="120"/>
                    <a:pt x="76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6828377" y="5657399"/>
              <a:ext cx="149089" cy="144319"/>
            </a:xfrm>
            <a:custGeom>
              <a:avLst/>
              <a:gdLst>
                <a:gd name="T0" fmla="*/ 26 w 53"/>
                <a:gd name="T1" fmla="*/ 51 h 51"/>
                <a:gd name="T2" fmla="*/ 53 w 53"/>
                <a:gd name="T3" fmla="*/ 25 h 51"/>
                <a:gd name="T4" fmla="*/ 26 w 53"/>
                <a:gd name="T5" fmla="*/ 0 h 51"/>
                <a:gd name="T6" fmla="*/ 0 w 53"/>
                <a:gd name="T7" fmla="*/ 25 h 51"/>
                <a:gd name="T8" fmla="*/ 26 w 53"/>
                <a:gd name="T9" fmla="*/ 51 h 51"/>
                <a:gd name="T10" fmla="*/ 26 w 53"/>
                <a:gd name="T11" fmla="*/ 5 h 51"/>
                <a:gd name="T12" fmla="*/ 47 w 53"/>
                <a:gd name="T13" fmla="*/ 25 h 51"/>
                <a:gd name="T14" fmla="*/ 26 w 53"/>
                <a:gd name="T15" fmla="*/ 46 h 51"/>
                <a:gd name="T16" fmla="*/ 6 w 53"/>
                <a:gd name="T17" fmla="*/ 25 h 51"/>
                <a:gd name="T18" fmla="*/ 26 w 53"/>
                <a:gd name="T1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1">
                  <a:moveTo>
                    <a:pt x="26" y="51"/>
                  </a:moveTo>
                  <a:cubicBezTo>
                    <a:pt x="41" y="51"/>
                    <a:pt x="53" y="40"/>
                    <a:pt x="53" y="25"/>
                  </a:cubicBezTo>
                  <a:cubicBezTo>
                    <a:pt x="53" y="11"/>
                    <a:pt x="41" y="0"/>
                    <a:pt x="26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40"/>
                    <a:pt x="12" y="51"/>
                    <a:pt x="26" y="51"/>
                  </a:cubicBezTo>
                  <a:close/>
                  <a:moveTo>
                    <a:pt x="26" y="5"/>
                  </a:moveTo>
                  <a:cubicBezTo>
                    <a:pt x="38" y="5"/>
                    <a:pt x="47" y="14"/>
                    <a:pt x="47" y="25"/>
                  </a:cubicBezTo>
                  <a:cubicBezTo>
                    <a:pt x="47" y="37"/>
                    <a:pt x="38" y="46"/>
                    <a:pt x="26" y="46"/>
                  </a:cubicBezTo>
                  <a:cubicBezTo>
                    <a:pt x="15" y="46"/>
                    <a:pt x="6" y="37"/>
                    <a:pt x="6" y="25"/>
                  </a:cubicBezTo>
                  <a:cubicBezTo>
                    <a:pt x="6" y="14"/>
                    <a:pt x="15" y="5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1"/>
            <p:cNvSpPr/>
            <p:nvPr/>
          </p:nvSpPr>
          <p:spPr bwMode="auto">
            <a:xfrm>
              <a:off x="6898747" y="5855389"/>
              <a:ext cx="41745" cy="78719"/>
            </a:xfrm>
            <a:custGeom>
              <a:avLst/>
              <a:gdLst>
                <a:gd name="T0" fmla="*/ 9 w 15"/>
                <a:gd name="T1" fmla="*/ 11 h 28"/>
                <a:gd name="T2" fmla="*/ 5 w 15"/>
                <a:gd name="T3" fmla="*/ 8 h 28"/>
                <a:gd name="T4" fmla="*/ 8 w 15"/>
                <a:gd name="T5" fmla="*/ 6 h 28"/>
                <a:gd name="T6" fmla="*/ 13 w 15"/>
                <a:gd name="T7" fmla="*/ 8 h 28"/>
                <a:gd name="T8" fmla="*/ 14 w 15"/>
                <a:gd name="T9" fmla="*/ 4 h 28"/>
                <a:gd name="T10" fmla="*/ 9 w 15"/>
                <a:gd name="T11" fmla="*/ 3 h 28"/>
                <a:gd name="T12" fmla="*/ 9 w 15"/>
                <a:gd name="T13" fmla="*/ 0 h 28"/>
                <a:gd name="T14" fmla="*/ 6 w 15"/>
                <a:gd name="T15" fmla="*/ 0 h 28"/>
                <a:gd name="T16" fmla="*/ 6 w 15"/>
                <a:gd name="T17" fmla="*/ 3 h 28"/>
                <a:gd name="T18" fmla="*/ 0 w 15"/>
                <a:gd name="T19" fmla="*/ 9 h 28"/>
                <a:gd name="T20" fmla="*/ 6 w 15"/>
                <a:gd name="T21" fmla="*/ 15 h 28"/>
                <a:gd name="T22" fmla="*/ 10 w 15"/>
                <a:gd name="T23" fmla="*/ 18 h 28"/>
                <a:gd name="T24" fmla="*/ 7 w 15"/>
                <a:gd name="T25" fmla="*/ 20 h 28"/>
                <a:gd name="T26" fmla="*/ 1 w 15"/>
                <a:gd name="T27" fmla="*/ 19 h 28"/>
                <a:gd name="T28" fmla="*/ 0 w 15"/>
                <a:gd name="T29" fmla="*/ 23 h 28"/>
                <a:gd name="T30" fmla="*/ 6 w 15"/>
                <a:gd name="T31" fmla="*/ 24 h 28"/>
                <a:gd name="T32" fmla="*/ 6 w 15"/>
                <a:gd name="T33" fmla="*/ 28 h 28"/>
                <a:gd name="T34" fmla="*/ 9 w 15"/>
                <a:gd name="T35" fmla="*/ 28 h 28"/>
                <a:gd name="T36" fmla="*/ 9 w 15"/>
                <a:gd name="T37" fmla="*/ 24 h 28"/>
                <a:gd name="T38" fmla="*/ 15 w 15"/>
                <a:gd name="T39" fmla="*/ 18 h 28"/>
                <a:gd name="T40" fmla="*/ 9 w 15"/>
                <a:gd name="T41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8">
                  <a:moveTo>
                    <a:pt x="9" y="11"/>
                  </a:moveTo>
                  <a:cubicBezTo>
                    <a:pt x="6" y="10"/>
                    <a:pt x="5" y="10"/>
                    <a:pt x="5" y="8"/>
                  </a:cubicBezTo>
                  <a:cubicBezTo>
                    <a:pt x="5" y="7"/>
                    <a:pt x="6" y="6"/>
                    <a:pt x="8" y="6"/>
                  </a:cubicBezTo>
                  <a:cubicBezTo>
                    <a:pt x="11" y="6"/>
                    <a:pt x="12" y="7"/>
                    <a:pt x="13" y="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3"/>
                    <a:pt x="11" y="3"/>
                    <a:pt x="9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4"/>
                    <a:pt x="0" y="6"/>
                    <a:pt x="0" y="9"/>
                  </a:cubicBezTo>
                  <a:cubicBezTo>
                    <a:pt x="0" y="12"/>
                    <a:pt x="3" y="14"/>
                    <a:pt x="6" y="15"/>
                  </a:cubicBezTo>
                  <a:cubicBezTo>
                    <a:pt x="9" y="16"/>
                    <a:pt x="10" y="17"/>
                    <a:pt x="10" y="18"/>
                  </a:cubicBezTo>
                  <a:cubicBezTo>
                    <a:pt x="10" y="20"/>
                    <a:pt x="9" y="20"/>
                    <a:pt x="7" y="20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4"/>
                    <a:pt x="6" y="24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3" y="23"/>
                    <a:pt x="15" y="21"/>
                    <a:pt x="15" y="18"/>
                  </a:cubicBezTo>
                  <a:cubicBezTo>
                    <a:pt x="15" y="15"/>
                    <a:pt x="13" y="13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2"/>
            <p:cNvSpPr>
              <a:spLocks noEditPoints="1"/>
            </p:cNvSpPr>
            <p:nvPr/>
          </p:nvSpPr>
          <p:spPr bwMode="auto">
            <a:xfrm>
              <a:off x="6859387" y="5835112"/>
              <a:ext cx="121657" cy="118079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7 h 42"/>
                <a:gd name="T12" fmla="*/ 5 w 43"/>
                <a:gd name="T13" fmla="*/ 21 h 42"/>
                <a:gd name="T14" fmla="*/ 21 w 43"/>
                <a:gd name="T15" fmla="*/ 4 h 42"/>
                <a:gd name="T16" fmla="*/ 38 w 43"/>
                <a:gd name="T17" fmla="*/ 21 h 42"/>
                <a:gd name="T18" fmla="*/ 21 w 43"/>
                <a:gd name="T19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3" y="32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7"/>
                  </a:moveTo>
                  <a:cubicBezTo>
                    <a:pt x="12" y="37"/>
                    <a:pt x="5" y="30"/>
                    <a:pt x="5" y="21"/>
                  </a:cubicBezTo>
                  <a:cubicBezTo>
                    <a:pt x="5" y="12"/>
                    <a:pt x="12" y="4"/>
                    <a:pt x="21" y="4"/>
                  </a:cubicBezTo>
                  <a:cubicBezTo>
                    <a:pt x="31" y="4"/>
                    <a:pt x="38" y="12"/>
                    <a:pt x="38" y="21"/>
                  </a:cubicBezTo>
                  <a:cubicBezTo>
                    <a:pt x="38" y="30"/>
                    <a:pt x="31" y="37"/>
                    <a:pt x="2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6228180" y="3814234"/>
            <a:ext cx="930275" cy="930275"/>
          </a:xfrm>
          <a:prstGeom prst="ellipse">
            <a:avLst/>
          </a:prstGeom>
          <a:solidFill>
            <a:srgbClr val="C816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705" strike="noStrike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15786" y="3914262"/>
            <a:ext cx="762867" cy="76286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705" strike="noStrike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571439" y="4157594"/>
            <a:ext cx="280786" cy="343928"/>
            <a:chOff x="6605340" y="4486155"/>
            <a:chExt cx="403136" cy="493783"/>
          </a:xfrm>
          <a:solidFill>
            <a:srgbClr val="C8161D"/>
          </a:solidFill>
        </p:grpSpPr>
        <p:sp>
          <p:nvSpPr>
            <p:cNvPr id="31" name="Freeform 115"/>
            <p:cNvSpPr/>
            <p:nvPr/>
          </p:nvSpPr>
          <p:spPr bwMode="auto">
            <a:xfrm>
              <a:off x="6743694" y="4903605"/>
              <a:ext cx="47708" cy="48902"/>
            </a:xfrm>
            <a:custGeom>
              <a:avLst/>
              <a:gdLst>
                <a:gd name="T0" fmla="*/ 12 w 17"/>
                <a:gd name="T1" fmla="*/ 0 h 17"/>
                <a:gd name="T2" fmla="*/ 12 w 17"/>
                <a:gd name="T3" fmla="*/ 4 h 17"/>
                <a:gd name="T4" fmla="*/ 15 w 17"/>
                <a:gd name="T5" fmla="*/ 9 h 17"/>
                <a:gd name="T6" fmla="*/ 8 w 17"/>
                <a:gd name="T7" fmla="*/ 14 h 17"/>
                <a:gd name="T8" fmla="*/ 3 w 17"/>
                <a:gd name="T9" fmla="*/ 7 h 17"/>
                <a:gd name="T10" fmla="*/ 5 w 17"/>
                <a:gd name="T11" fmla="*/ 4 h 17"/>
                <a:gd name="T12" fmla="*/ 5 w 17"/>
                <a:gd name="T13" fmla="*/ 1 h 17"/>
                <a:gd name="T14" fmla="*/ 0 w 17"/>
                <a:gd name="T15" fmla="*/ 8 h 17"/>
                <a:gd name="T16" fmla="*/ 9 w 17"/>
                <a:gd name="T17" fmla="*/ 17 h 17"/>
                <a:gd name="T18" fmla="*/ 17 w 17"/>
                <a:gd name="T19" fmla="*/ 8 h 17"/>
                <a:gd name="T20" fmla="*/ 12 w 17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4" y="5"/>
                    <a:pt x="15" y="7"/>
                    <a:pt x="15" y="9"/>
                  </a:cubicBezTo>
                  <a:cubicBezTo>
                    <a:pt x="14" y="12"/>
                    <a:pt x="11" y="14"/>
                    <a:pt x="8" y="14"/>
                  </a:cubicBezTo>
                  <a:cubicBezTo>
                    <a:pt x="5" y="14"/>
                    <a:pt x="3" y="11"/>
                    <a:pt x="3" y="7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7" y="13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16"/>
            <p:cNvSpPr>
              <a:spLocks noChangeArrowheads="1"/>
            </p:cNvSpPr>
            <p:nvPr/>
          </p:nvSpPr>
          <p:spPr bwMode="auto">
            <a:xfrm>
              <a:off x="6762778" y="4895255"/>
              <a:ext cx="8349" cy="345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17"/>
            <p:cNvSpPr/>
            <p:nvPr/>
          </p:nvSpPr>
          <p:spPr bwMode="auto">
            <a:xfrm>
              <a:off x="6754428" y="4684146"/>
              <a:ext cx="51287" cy="134777"/>
            </a:xfrm>
            <a:custGeom>
              <a:avLst/>
              <a:gdLst>
                <a:gd name="T0" fmla="*/ 22 w 43"/>
                <a:gd name="T1" fmla="*/ 0 h 113"/>
                <a:gd name="T2" fmla="*/ 0 w 43"/>
                <a:gd name="T3" fmla="*/ 16 h 113"/>
                <a:gd name="T4" fmla="*/ 0 w 43"/>
                <a:gd name="T5" fmla="*/ 113 h 113"/>
                <a:gd name="T6" fmla="*/ 43 w 43"/>
                <a:gd name="T7" fmla="*/ 113 h 113"/>
                <a:gd name="T8" fmla="*/ 43 w 43"/>
                <a:gd name="T9" fmla="*/ 19 h 113"/>
                <a:gd name="T10" fmla="*/ 22 w 43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13">
                  <a:moveTo>
                    <a:pt x="22" y="0"/>
                  </a:moveTo>
                  <a:lnTo>
                    <a:pt x="0" y="16"/>
                  </a:lnTo>
                  <a:lnTo>
                    <a:pt x="0" y="113"/>
                  </a:lnTo>
                  <a:lnTo>
                    <a:pt x="43" y="113"/>
                  </a:lnTo>
                  <a:lnTo>
                    <a:pt x="43" y="19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18"/>
            <p:cNvSpPr/>
            <p:nvPr/>
          </p:nvSpPr>
          <p:spPr bwMode="auto">
            <a:xfrm>
              <a:off x="6839111" y="4709192"/>
              <a:ext cx="51287" cy="109730"/>
            </a:xfrm>
            <a:custGeom>
              <a:avLst/>
              <a:gdLst>
                <a:gd name="T0" fmla="*/ 10 w 43"/>
                <a:gd name="T1" fmla="*/ 29 h 92"/>
                <a:gd name="T2" fmla="*/ 0 w 43"/>
                <a:gd name="T3" fmla="*/ 21 h 92"/>
                <a:gd name="T4" fmla="*/ 0 w 43"/>
                <a:gd name="T5" fmla="*/ 92 h 92"/>
                <a:gd name="T6" fmla="*/ 43 w 43"/>
                <a:gd name="T7" fmla="*/ 92 h 92"/>
                <a:gd name="T8" fmla="*/ 43 w 43"/>
                <a:gd name="T9" fmla="*/ 0 h 92"/>
                <a:gd name="T10" fmla="*/ 10 w 43"/>
                <a:gd name="T11" fmla="*/ 2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92">
                  <a:moveTo>
                    <a:pt x="10" y="29"/>
                  </a:moveTo>
                  <a:lnTo>
                    <a:pt x="0" y="21"/>
                  </a:lnTo>
                  <a:lnTo>
                    <a:pt x="0" y="92"/>
                  </a:lnTo>
                  <a:lnTo>
                    <a:pt x="43" y="92"/>
                  </a:lnTo>
                  <a:lnTo>
                    <a:pt x="43" y="0"/>
                  </a:lnTo>
                  <a:lnTo>
                    <a:pt x="1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19"/>
            <p:cNvSpPr/>
            <p:nvPr/>
          </p:nvSpPr>
          <p:spPr bwMode="auto">
            <a:xfrm>
              <a:off x="6669746" y="4731854"/>
              <a:ext cx="51287" cy="87068"/>
            </a:xfrm>
            <a:custGeom>
              <a:avLst/>
              <a:gdLst>
                <a:gd name="T0" fmla="*/ 0 w 43"/>
                <a:gd name="T1" fmla="*/ 36 h 73"/>
                <a:gd name="T2" fmla="*/ 0 w 43"/>
                <a:gd name="T3" fmla="*/ 73 h 73"/>
                <a:gd name="T4" fmla="*/ 43 w 43"/>
                <a:gd name="T5" fmla="*/ 73 h 73"/>
                <a:gd name="T6" fmla="*/ 43 w 43"/>
                <a:gd name="T7" fmla="*/ 0 h 73"/>
                <a:gd name="T8" fmla="*/ 0 w 43"/>
                <a:gd name="T9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3">
                  <a:moveTo>
                    <a:pt x="0" y="36"/>
                  </a:moveTo>
                  <a:lnTo>
                    <a:pt x="0" y="73"/>
                  </a:lnTo>
                  <a:lnTo>
                    <a:pt x="43" y="73"/>
                  </a:lnTo>
                  <a:lnTo>
                    <a:pt x="4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20"/>
            <p:cNvSpPr/>
            <p:nvPr/>
          </p:nvSpPr>
          <p:spPr bwMode="auto">
            <a:xfrm>
              <a:off x="6927372" y="4636437"/>
              <a:ext cx="50094" cy="182485"/>
            </a:xfrm>
            <a:custGeom>
              <a:avLst/>
              <a:gdLst>
                <a:gd name="T0" fmla="*/ 0 w 42"/>
                <a:gd name="T1" fmla="*/ 153 h 153"/>
                <a:gd name="T2" fmla="*/ 42 w 42"/>
                <a:gd name="T3" fmla="*/ 153 h 153"/>
                <a:gd name="T4" fmla="*/ 42 w 42"/>
                <a:gd name="T5" fmla="*/ 0 h 153"/>
                <a:gd name="T6" fmla="*/ 0 w 42"/>
                <a:gd name="T7" fmla="*/ 35 h 153"/>
                <a:gd name="T8" fmla="*/ 0 w 4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3">
                  <a:moveTo>
                    <a:pt x="0" y="153"/>
                  </a:moveTo>
                  <a:lnTo>
                    <a:pt x="42" y="153"/>
                  </a:lnTo>
                  <a:lnTo>
                    <a:pt x="42" y="0"/>
                  </a:lnTo>
                  <a:lnTo>
                    <a:pt x="0" y="35"/>
                  </a:lnTo>
                  <a:lnTo>
                    <a:pt x="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21"/>
            <p:cNvSpPr/>
            <p:nvPr/>
          </p:nvSpPr>
          <p:spPr bwMode="auto">
            <a:xfrm>
              <a:off x="6904710" y="4556525"/>
              <a:ext cx="25047" cy="51287"/>
            </a:xfrm>
            <a:custGeom>
              <a:avLst/>
              <a:gdLst>
                <a:gd name="T0" fmla="*/ 21 w 21"/>
                <a:gd name="T1" fmla="*/ 22 h 43"/>
                <a:gd name="T2" fmla="*/ 0 w 21"/>
                <a:gd name="T3" fmla="*/ 0 h 43"/>
                <a:gd name="T4" fmla="*/ 0 w 21"/>
                <a:gd name="T5" fmla="*/ 43 h 43"/>
                <a:gd name="T6" fmla="*/ 21 w 21"/>
                <a:gd name="T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3">
                  <a:moveTo>
                    <a:pt x="21" y="22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2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22"/>
            <p:cNvSpPr>
              <a:spLocks noEditPoints="1"/>
            </p:cNvSpPr>
            <p:nvPr/>
          </p:nvSpPr>
          <p:spPr bwMode="auto">
            <a:xfrm>
              <a:off x="6605340" y="4486155"/>
              <a:ext cx="332767" cy="493783"/>
            </a:xfrm>
            <a:custGeom>
              <a:avLst/>
              <a:gdLst>
                <a:gd name="T0" fmla="*/ 108 w 118"/>
                <a:gd name="T1" fmla="*/ 69 h 175"/>
                <a:gd name="T2" fmla="*/ 107 w 118"/>
                <a:gd name="T3" fmla="*/ 70 h 175"/>
                <a:gd name="T4" fmla="*/ 107 w 118"/>
                <a:gd name="T5" fmla="*/ 123 h 175"/>
                <a:gd name="T6" fmla="*/ 106 w 118"/>
                <a:gd name="T7" fmla="*/ 123 h 175"/>
                <a:gd name="T8" fmla="*/ 106 w 118"/>
                <a:gd name="T9" fmla="*/ 136 h 175"/>
                <a:gd name="T10" fmla="*/ 12 w 118"/>
                <a:gd name="T11" fmla="*/ 136 h 175"/>
                <a:gd name="T12" fmla="*/ 12 w 118"/>
                <a:gd name="T13" fmla="*/ 12 h 175"/>
                <a:gd name="T14" fmla="*/ 106 w 118"/>
                <a:gd name="T15" fmla="*/ 12 h 175"/>
                <a:gd name="T16" fmla="*/ 106 w 118"/>
                <a:gd name="T17" fmla="*/ 15 h 175"/>
                <a:gd name="T18" fmla="*/ 118 w 118"/>
                <a:gd name="T19" fmla="*/ 15 h 175"/>
                <a:gd name="T20" fmla="*/ 118 w 118"/>
                <a:gd name="T21" fmla="*/ 10 h 175"/>
                <a:gd name="T22" fmla="*/ 108 w 118"/>
                <a:gd name="T23" fmla="*/ 0 h 175"/>
                <a:gd name="T24" fmla="*/ 9 w 118"/>
                <a:gd name="T25" fmla="*/ 0 h 175"/>
                <a:gd name="T26" fmla="*/ 0 w 118"/>
                <a:gd name="T27" fmla="*/ 10 h 175"/>
                <a:gd name="T28" fmla="*/ 0 w 118"/>
                <a:gd name="T29" fmla="*/ 165 h 175"/>
                <a:gd name="T30" fmla="*/ 9 w 118"/>
                <a:gd name="T31" fmla="*/ 175 h 175"/>
                <a:gd name="T32" fmla="*/ 108 w 118"/>
                <a:gd name="T33" fmla="*/ 175 h 175"/>
                <a:gd name="T34" fmla="*/ 118 w 118"/>
                <a:gd name="T35" fmla="*/ 165 h 175"/>
                <a:gd name="T36" fmla="*/ 118 w 118"/>
                <a:gd name="T37" fmla="*/ 123 h 175"/>
                <a:gd name="T38" fmla="*/ 108 w 118"/>
                <a:gd name="T39" fmla="*/ 123 h 175"/>
                <a:gd name="T40" fmla="*/ 108 w 118"/>
                <a:gd name="T41" fmla="*/ 69 h 175"/>
                <a:gd name="T42" fmla="*/ 58 w 118"/>
                <a:gd name="T43" fmla="*/ 170 h 175"/>
                <a:gd name="T44" fmla="*/ 43 w 118"/>
                <a:gd name="T45" fmla="*/ 155 h 175"/>
                <a:gd name="T46" fmla="*/ 58 w 118"/>
                <a:gd name="T47" fmla="*/ 140 h 175"/>
                <a:gd name="T48" fmla="*/ 73 w 118"/>
                <a:gd name="T49" fmla="*/ 155 h 175"/>
                <a:gd name="T50" fmla="*/ 58 w 118"/>
                <a:gd name="T51" fmla="*/ 17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75">
                  <a:moveTo>
                    <a:pt x="108" y="69"/>
                  </a:moveTo>
                  <a:cubicBezTo>
                    <a:pt x="107" y="70"/>
                    <a:pt x="107" y="70"/>
                    <a:pt x="107" y="70"/>
                  </a:cubicBezTo>
                  <a:cubicBezTo>
                    <a:pt x="107" y="123"/>
                    <a:pt x="107" y="123"/>
                    <a:pt x="107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4"/>
                    <a:pt x="114" y="0"/>
                    <a:pt x="10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1"/>
                    <a:pt x="4" y="175"/>
                    <a:pt x="9" y="175"/>
                  </a:cubicBezTo>
                  <a:cubicBezTo>
                    <a:pt x="108" y="175"/>
                    <a:pt x="108" y="175"/>
                    <a:pt x="108" y="175"/>
                  </a:cubicBezTo>
                  <a:cubicBezTo>
                    <a:pt x="114" y="175"/>
                    <a:pt x="118" y="171"/>
                    <a:pt x="118" y="165"/>
                  </a:cubicBezTo>
                  <a:cubicBezTo>
                    <a:pt x="118" y="123"/>
                    <a:pt x="118" y="123"/>
                    <a:pt x="118" y="123"/>
                  </a:cubicBezTo>
                  <a:cubicBezTo>
                    <a:pt x="108" y="123"/>
                    <a:pt x="108" y="123"/>
                    <a:pt x="108" y="123"/>
                  </a:cubicBezTo>
                  <a:lnTo>
                    <a:pt x="108" y="69"/>
                  </a:lnTo>
                  <a:close/>
                  <a:moveTo>
                    <a:pt x="58" y="170"/>
                  </a:moveTo>
                  <a:cubicBezTo>
                    <a:pt x="50" y="170"/>
                    <a:pt x="43" y="163"/>
                    <a:pt x="43" y="155"/>
                  </a:cubicBezTo>
                  <a:cubicBezTo>
                    <a:pt x="43" y="147"/>
                    <a:pt x="50" y="140"/>
                    <a:pt x="58" y="140"/>
                  </a:cubicBezTo>
                  <a:cubicBezTo>
                    <a:pt x="66" y="140"/>
                    <a:pt x="73" y="147"/>
                    <a:pt x="73" y="155"/>
                  </a:cubicBezTo>
                  <a:cubicBezTo>
                    <a:pt x="73" y="163"/>
                    <a:pt x="66" y="170"/>
                    <a:pt x="58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23"/>
            <p:cNvSpPr/>
            <p:nvPr/>
          </p:nvSpPr>
          <p:spPr bwMode="auto">
            <a:xfrm>
              <a:off x="6669746" y="4543406"/>
              <a:ext cx="338730" cy="200376"/>
            </a:xfrm>
            <a:custGeom>
              <a:avLst/>
              <a:gdLst>
                <a:gd name="T0" fmla="*/ 204 w 284"/>
                <a:gd name="T1" fmla="*/ 0 h 168"/>
                <a:gd name="T2" fmla="*/ 239 w 284"/>
                <a:gd name="T3" fmla="*/ 35 h 168"/>
                <a:gd name="T4" fmla="*/ 152 w 284"/>
                <a:gd name="T5" fmla="*/ 108 h 168"/>
                <a:gd name="T6" fmla="*/ 93 w 284"/>
                <a:gd name="T7" fmla="*/ 59 h 168"/>
                <a:gd name="T8" fmla="*/ 0 w 284"/>
                <a:gd name="T9" fmla="*/ 134 h 168"/>
                <a:gd name="T10" fmla="*/ 0 w 284"/>
                <a:gd name="T11" fmla="*/ 168 h 168"/>
                <a:gd name="T12" fmla="*/ 93 w 284"/>
                <a:gd name="T13" fmla="*/ 92 h 168"/>
                <a:gd name="T14" fmla="*/ 152 w 284"/>
                <a:gd name="T15" fmla="*/ 142 h 168"/>
                <a:gd name="T16" fmla="*/ 256 w 284"/>
                <a:gd name="T17" fmla="*/ 52 h 168"/>
                <a:gd name="T18" fmla="*/ 284 w 284"/>
                <a:gd name="T19" fmla="*/ 80 h 168"/>
                <a:gd name="T20" fmla="*/ 284 w 284"/>
                <a:gd name="T21" fmla="*/ 0 h 168"/>
                <a:gd name="T22" fmla="*/ 204 w 284"/>
                <a:gd name="T2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68">
                  <a:moveTo>
                    <a:pt x="204" y="0"/>
                  </a:moveTo>
                  <a:lnTo>
                    <a:pt x="239" y="35"/>
                  </a:lnTo>
                  <a:lnTo>
                    <a:pt x="152" y="108"/>
                  </a:lnTo>
                  <a:lnTo>
                    <a:pt x="93" y="59"/>
                  </a:lnTo>
                  <a:lnTo>
                    <a:pt x="0" y="134"/>
                  </a:lnTo>
                  <a:lnTo>
                    <a:pt x="0" y="168"/>
                  </a:lnTo>
                  <a:lnTo>
                    <a:pt x="93" y="92"/>
                  </a:lnTo>
                  <a:lnTo>
                    <a:pt x="152" y="142"/>
                  </a:lnTo>
                  <a:lnTo>
                    <a:pt x="256" y="52"/>
                  </a:lnTo>
                  <a:lnTo>
                    <a:pt x="284" y="80"/>
                  </a:lnTo>
                  <a:lnTo>
                    <a:pt x="284" y="0"/>
                  </a:lnTo>
                  <a:lnTo>
                    <a:pt x="2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7533105" y="2515659"/>
            <a:ext cx="930275" cy="930275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705" strike="noStrike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612077" y="2604164"/>
            <a:ext cx="762867" cy="762867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705" strike="noStrike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48540" y="2810621"/>
            <a:ext cx="364247" cy="342776"/>
            <a:chOff x="5067933" y="4413400"/>
            <a:chExt cx="586815" cy="552226"/>
          </a:xfrm>
          <a:solidFill>
            <a:srgbClr val="C8161D"/>
          </a:solidFill>
        </p:grpSpPr>
        <p:sp>
          <p:nvSpPr>
            <p:cNvPr id="28" name="Freeform 124"/>
            <p:cNvSpPr>
              <a:spLocks noEditPoints="1"/>
            </p:cNvSpPr>
            <p:nvPr/>
          </p:nvSpPr>
          <p:spPr bwMode="auto">
            <a:xfrm>
              <a:off x="5121606" y="4413400"/>
              <a:ext cx="242121" cy="304142"/>
            </a:xfrm>
            <a:custGeom>
              <a:avLst/>
              <a:gdLst>
                <a:gd name="T0" fmla="*/ 6 w 86"/>
                <a:gd name="T1" fmla="*/ 68 h 108"/>
                <a:gd name="T2" fmla="*/ 14 w 86"/>
                <a:gd name="T3" fmla="*/ 77 h 108"/>
                <a:gd name="T4" fmla="*/ 45 w 86"/>
                <a:gd name="T5" fmla="*/ 108 h 108"/>
                <a:gd name="T6" fmla="*/ 76 w 86"/>
                <a:gd name="T7" fmla="*/ 77 h 108"/>
                <a:gd name="T8" fmla="*/ 76 w 86"/>
                <a:gd name="T9" fmla="*/ 77 h 108"/>
                <a:gd name="T10" fmla="*/ 84 w 86"/>
                <a:gd name="T11" fmla="*/ 68 h 108"/>
                <a:gd name="T12" fmla="*/ 78 w 86"/>
                <a:gd name="T13" fmla="*/ 59 h 108"/>
                <a:gd name="T14" fmla="*/ 78 w 86"/>
                <a:gd name="T15" fmla="*/ 59 h 108"/>
                <a:gd name="T16" fmla="*/ 68 w 86"/>
                <a:gd name="T17" fmla="*/ 24 h 108"/>
                <a:gd name="T18" fmla="*/ 22 w 86"/>
                <a:gd name="T19" fmla="*/ 19 h 108"/>
                <a:gd name="T20" fmla="*/ 11 w 86"/>
                <a:gd name="T21" fmla="*/ 59 h 108"/>
                <a:gd name="T22" fmla="*/ 11 w 86"/>
                <a:gd name="T23" fmla="*/ 59 h 108"/>
                <a:gd name="T24" fmla="*/ 6 w 86"/>
                <a:gd name="T25" fmla="*/ 68 h 108"/>
                <a:gd name="T26" fmla="*/ 14 w 86"/>
                <a:gd name="T27" fmla="*/ 60 h 108"/>
                <a:gd name="T28" fmla="*/ 14 w 86"/>
                <a:gd name="T29" fmla="*/ 60 h 108"/>
                <a:gd name="T30" fmla="*/ 15 w 86"/>
                <a:gd name="T31" fmla="*/ 60 h 108"/>
                <a:gd name="T32" fmla="*/ 15 w 86"/>
                <a:gd name="T33" fmla="*/ 58 h 108"/>
                <a:gd name="T34" fmla="*/ 17 w 86"/>
                <a:gd name="T35" fmla="*/ 46 h 108"/>
                <a:gd name="T36" fmla="*/ 20 w 86"/>
                <a:gd name="T37" fmla="*/ 42 h 108"/>
                <a:gd name="T38" fmla="*/ 56 w 86"/>
                <a:gd name="T39" fmla="*/ 34 h 108"/>
                <a:gd name="T40" fmla="*/ 73 w 86"/>
                <a:gd name="T41" fmla="*/ 61 h 108"/>
                <a:gd name="T42" fmla="*/ 74 w 86"/>
                <a:gd name="T43" fmla="*/ 61 h 108"/>
                <a:gd name="T44" fmla="*/ 75 w 86"/>
                <a:gd name="T45" fmla="*/ 61 h 108"/>
                <a:gd name="T46" fmla="*/ 76 w 86"/>
                <a:gd name="T47" fmla="*/ 60 h 108"/>
                <a:gd name="T48" fmla="*/ 80 w 86"/>
                <a:gd name="T49" fmla="*/ 62 h 108"/>
                <a:gd name="T50" fmla="*/ 82 w 86"/>
                <a:gd name="T51" fmla="*/ 68 h 108"/>
                <a:gd name="T52" fmla="*/ 80 w 86"/>
                <a:gd name="T53" fmla="*/ 73 h 108"/>
                <a:gd name="T54" fmla="*/ 76 w 86"/>
                <a:gd name="T55" fmla="*/ 75 h 108"/>
                <a:gd name="T56" fmla="*/ 76 w 86"/>
                <a:gd name="T57" fmla="*/ 75 h 108"/>
                <a:gd name="T58" fmla="*/ 74 w 86"/>
                <a:gd name="T59" fmla="*/ 75 h 108"/>
                <a:gd name="T60" fmla="*/ 74 w 86"/>
                <a:gd name="T61" fmla="*/ 77 h 108"/>
                <a:gd name="T62" fmla="*/ 63 w 86"/>
                <a:gd name="T63" fmla="*/ 98 h 108"/>
                <a:gd name="T64" fmla="*/ 55 w 86"/>
                <a:gd name="T65" fmla="*/ 104 h 108"/>
                <a:gd name="T66" fmla="*/ 45 w 86"/>
                <a:gd name="T67" fmla="*/ 106 h 108"/>
                <a:gd name="T68" fmla="*/ 35 w 86"/>
                <a:gd name="T69" fmla="*/ 104 h 108"/>
                <a:gd name="T70" fmla="*/ 26 w 86"/>
                <a:gd name="T71" fmla="*/ 98 h 108"/>
                <a:gd name="T72" fmla="*/ 16 w 86"/>
                <a:gd name="T73" fmla="*/ 77 h 108"/>
                <a:gd name="T74" fmla="*/ 15 w 86"/>
                <a:gd name="T75" fmla="*/ 75 h 108"/>
                <a:gd name="T76" fmla="*/ 14 w 86"/>
                <a:gd name="T77" fmla="*/ 75 h 108"/>
                <a:gd name="T78" fmla="*/ 8 w 86"/>
                <a:gd name="T79" fmla="*/ 68 h 108"/>
                <a:gd name="T80" fmla="*/ 10 w 86"/>
                <a:gd name="T81" fmla="*/ 62 h 108"/>
                <a:gd name="T82" fmla="*/ 14 w 86"/>
                <a:gd name="T83" fmla="*/ 6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108">
                  <a:moveTo>
                    <a:pt x="6" y="68"/>
                  </a:moveTo>
                  <a:cubicBezTo>
                    <a:pt x="6" y="73"/>
                    <a:pt x="9" y="77"/>
                    <a:pt x="14" y="77"/>
                  </a:cubicBezTo>
                  <a:cubicBezTo>
                    <a:pt x="17" y="95"/>
                    <a:pt x="29" y="108"/>
                    <a:pt x="45" y="108"/>
                  </a:cubicBezTo>
                  <a:cubicBezTo>
                    <a:pt x="60" y="108"/>
                    <a:pt x="73" y="95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81" y="77"/>
                    <a:pt x="84" y="73"/>
                    <a:pt x="84" y="68"/>
                  </a:cubicBezTo>
                  <a:cubicBezTo>
                    <a:pt x="84" y="63"/>
                    <a:pt x="81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86" y="31"/>
                    <a:pt x="68" y="24"/>
                  </a:cubicBezTo>
                  <a:cubicBezTo>
                    <a:pt x="66" y="0"/>
                    <a:pt x="22" y="19"/>
                    <a:pt x="22" y="19"/>
                  </a:cubicBezTo>
                  <a:cubicBezTo>
                    <a:pt x="0" y="30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61"/>
                    <a:pt x="6" y="64"/>
                    <a:pt x="6" y="68"/>
                  </a:cubicBezTo>
                  <a:close/>
                  <a:moveTo>
                    <a:pt x="14" y="60"/>
                  </a:move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4"/>
                    <a:pt x="20" y="42"/>
                    <a:pt x="20" y="42"/>
                  </a:cubicBezTo>
                  <a:cubicBezTo>
                    <a:pt x="40" y="43"/>
                    <a:pt x="56" y="34"/>
                    <a:pt x="56" y="34"/>
                  </a:cubicBezTo>
                  <a:cubicBezTo>
                    <a:pt x="69" y="24"/>
                    <a:pt x="73" y="61"/>
                    <a:pt x="73" y="61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0"/>
                    <a:pt x="79" y="61"/>
                    <a:pt x="80" y="62"/>
                  </a:cubicBezTo>
                  <a:cubicBezTo>
                    <a:pt x="81" y="64"/>
                    <a:pt x="82" y="66"/>
                    <a:pt x="82" y="68"/>
                  </a:cubicBezTo>
                  <a:cubicBezTo>
                    <a:pt x="82" y="70"/>
                    <a:pt x="81" y="72"/>
                    <a:pt x="80" y="73"/>
                  </a:cubicBezTo>
                  <a:cubicBezTo>
                    <a:pt x="79" y="75"/>
                    <a:pt x="78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2" y="85"/>
                    <a:pt x="69" y="92"/>
                    <a:pt x="63" y="98"/>
                  </a:cubicBezTo>
                  <a:cubicBezTo>
                    <a:pt x="61" y="100"/>
                    <a:pt x="58" y="102"/>
                    <a:pt x="55" y="104"/>
                  </a:cubicBezTo>
                  <a:cubicBezTo>
                    <a:pt x="51" y="105"/>
                    <a:pt x="48" y="106"/>
                    <a:pt x="45" y="106"/>
                  </a:cubicBezTo>
                  <a:cubicBezTo>
                    <a:pt x="41" y="106"/>
                    <a:pt x="38" y="105"/>
                    <a:pt x="35" y="104"/>
                  </a:cubicBezTo>
                  <a:cubicBezTo>
                    <a:pt x="32" y="102"/>
                    <a:pt x="29" y="100"/>
                    <a:pt x="26" y="98"/>
                  </a:cubicBezTo>
                  <a:cubicBezTo>
                    <a:pt x="21" y="93"/>
                    <a:pt x="17" y="85"/>
                    <a:pt x="16" y="77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1" y="75"/>
                    <a:pt x="8" y="72"/>
                    <a:pt x="8" y="68"/>
                  </a:cubicBezTo>
                  <a:cubicBezTo>
                    <a:pt x="8" y="66"/>
                    <a:pt x="9" y="64"/>
                    <a:pt x="10" y="62"/>
                  </a:cubicBezTo>
                  <a:cubicBezTo>
                    <a:pt x="11" y="61"/>
                    <a:pt x="13" y="60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25"/>
            <p:cNvSpPr/>
            <p:nvPr/>
          </p:nvSpPr>
          <p:spPr bwMode="auto">
            <a:xfrm>
              <a:off x="5067933" y="4717542"/>
              <a:ext cx="361392" cy="248084"/>
            </a:xfrm>
            <a:custGeom>
              <a:avLst/>
              <a:gdLst>
                <a:gd name="T0" fmla="*/ 126 w 128"/>
                <a:gd name="T1" fmla="*/ 61 h 88"/>
                <a:gd name="T2" fmla="*/ 113 w 128"/>
                <a:gd name="T3" fmla="*/ 64 h 88"/>
                <a:gd name="T4" fmla="*/ 99 w 128"/>
                <a:gd name="T5" fmla="*/ 70 h 88"/>
                <a:gd name="T6" fmla="*/ 83 w 128"/>
                <a:gd name="T7" fmla="*/ 33 h 88"/>
                <a:gd name="T8" fmla="*/ 94 w 128"/>
                <a:gd name="T9" fmla="*/ 28 h 88"/>
                <a:gd name="T10" fmla="*/ 119 w 128"/>
                <a:gd name="T11" fmla="*/ 12 h 88"/>
                <a:gd name="T12" fmla="*/ 99 w 128"/>
                <a:gd name="T13" fmla="*/ 0 h 88"/>
                <a:gd name="T14" fmla="*/ 72 w 128"/>
                <a:gd name="T15" fmla="*/ 43 h 88"/>
                <a:gd name="T16" fmla="*/ 68 w 128"/>
                <a:gd name="T17" fmla="*/ 23 h 88"/>
                <a:gd name="T18" fmla="*/ 72 w 128"/>
                <a:gd name="T19" fmla="*/ 17 h 88"/>
                <a:gd name="T20" fmla="*/ 64 w 128"/>
                <a:gd name="T21" fmla="*/ 10 h 88"/>
                <a:gd name="T22" fmla="*/ 56 w 128"/>
                <a:gd name="T23" fmla="*/ 17 h 88"/>
                <a:gd name="T24" fmla="*/ 60 w 128"/>
                <a:gd name="T25" fmla="*/ 23 h 88"/>
                <a:gd name="T26" fmla="*/ 57 w 128"/>
                <a:gd name="T27" fmla="*/ 43 h 88"/>
                <a:gd name="T28" fmla="*/ 29 w 128"/>
                <a:gd name="T29" fmla="*/ 0 h 88"/>
                <a:gd name="T30" fmla="*/ 0 w 128"/>
                <a:gd name="T31" fmla="*/ 28 h 88"/>
                <a:gd name="T32" fmla="*/ 0 w 128"/>
                <a:gd name="T33" fmla="*/ 82 h 88"/>
                <a:gd name="T34" fmla="*/ 64 w 128"/>
                <a:gd name="T35" fmla="*/ 88 h 88"/>
                <a:gd name="T36" fmla="*/ 128 w 128"/>
                <a:gd name="T37" fmla="*/ 82 h 88"/>
                <a:gd name="T38" fmla="*/ 128 w 128"/>
                <a:gd name="T39" fmla="*/ 65 h 88"/>
                <a:gd name="T40" fmla="*/ 126 w 128"/>
                <a:gd name="T41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88">
                  <a:moveTo>
                    <a:pt x="126" y="61"/>
                  </a:moveTo>
                  <a:cubicBezTo>
                    <a:pt x="113" y="64"/>
                    <a:pt x="113" y="64"/>
                    <a:pt x="113" y="64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4" y="7"/>
                    <a:pt x="107" y="3"/>
                    <a:pt x="99" y="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0" y="22"/>
                    <a:pt x="72" y="20"/>
                    <a:pt x="72" y="17"/>
                  </a:cubicBezTo>
                  <a:cubicBezTo>
                    <a:pt x="72" y="13"/>
                    <a:pt x="68" y="10"/>
                    <a:pt x="64" y="10"/>
                  </a:cubicBezTo>
                  <a:cubicBezTo>
                    <a:pt x="60" y="10"/>
                    <a:pt x="56" y="13"/>
                    <a:pt x="56" y="17"/>
                  </a:cubicBezTo>
                  <a:cubicBezTo>
                    <a:pt x="56" y="20"/>
                    <a:pt x="58" y="22"/>
                    <a:pt x="60" y="2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6"/>
                    <a:pt x="3" y="16"/>
                    <a:pt x="0" y="2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33" y="88"/>
                    <a:pt x="64" y="88"/>
                  </a:cubicBezTo>
                  <a:cubicBezTo>
                    <a:pt x="95" y="88"/>
                    <a:pt x="128" y="82"/>
                    <a:pt x="128" y="8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7" y="64"/>
                    <a:pt x="126" y="62"/>
                    <a:pt x="12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26"/>
            <p:cNvSpPr>
              <a:spLocks noEditPoints="1"/>
            </p:cNvSpPr>
            <p:nvPr/>
          </p:nvSpPr>
          <p:spPr bwMode="auto">
            <a:xfrm>
              <a:off x="5321981" y="4644786"/>
              <a:ext cx="332767" cy="273131"/>
            </a:xfrm>
            <a:custGeom>
              <a:avLst/>
              <a:gdLst>
                <a:gd name="T0" fmla="*/ 117 w 118"/>
                <a:gd name="T1" fmla="*/ 60 h 97"/>
                <a:gd name="T2" fmla="*/ 93 w 118"/>
                <a:gd name="T3" fmla="*/ 4 h 97"/>
                <a:gd name="T4" fmla="*/ 87 w 118"/>
                <a:gd name="T5" fmla="*/ 1 h 97"/>
                <a:gd name="T6" fmla="*/ 84 w 118"/>
                <a:gd name="T7" fmla="*/ 7 h 97"/>
                <a:gd name="T8" fmla="*/ 6 w 118"/>
                <a:gd name="T9" fmla="*/ 59 h 97"/>
                <a:gd name="T10" fmla="*/ 0 w 118"/>
                <a:gd name="T11" fmla="*/ 61 h 97"/>
                <a:gd name="T12" fmla="*/ 11 w 118"/>
                <a:gd name="T13" fmla="*/ 89 h 97"/>
                <a:gd name="T14" fmla="*/ 17 w 118"/>
                <a:gd name="T15" fmla="*/ 86 h 97"/>
                <a:gd name="T16" fmla="*/ 13 w 118"/>
                <a:gd name="T17" fmla="*/ 76 h 97"/>
                <a:gd name="T18" fmla="*/ 15 w 118"/>
                <a:gd name="T19" fmla="*/ 75 h 97"/>
                <a:gd name="T20" fmla="*/ 19 w 118"/>
                <a:gd name="T21" fmla="*/ 85 h 97"/>
                <a:gd name="T22" fmla="*/ 39 w 118"/>
                <a:gd name="T23" fmla="*/ 81 h 97"/>
                <a:gd name="T24" fmla="*/ 40 w 118"/>
                <a:gd name="T25" fmla="*/ 84 h 97"/>
                <a:gd name="T26" fmla="*/ 62 w 118"/>
                <a:gd name="T27" fmla="*/ 94 h 97"/>
                <a:gd name="T28" fmla="*/ 71 w 118"/>
                <a:gd name="T29" fmla="*/ 74 h 97"/>
                <a:gd name="T30" fmla="*/ 108 w 118"/>
                <a:gd name="T31" fmla="*/ 65 h 97"/>
                <a:gd name="T32" fmla="*/ 89 w 118"/>
                <a:gd name="T33" fmla="*/ 23 h 97"/>
                <a:gd name="T34" fmla="*/ 91 w 118"/>
                <a:gd name="T35" fmla="*/ 22 h 97"/>
                <a:gd name="T36" fmla="*/ 110 w 118"/>
                <a:gd name="T37" fmla="*/ 66 h 97"/>
                <a:gd name="T38" fmla="*/ 114 w 118"/>
                <a:gd name="T39" fmla="*/ 66 h 97"/>
                <a:gd name="T40" fmla="*/ 117 w 118"/>
                <a:gd name="T41" fmla="*/ 60 h 97"/>
                <a:gd name="T42" fmla="*/ 59 w 118"/>
                <a:gd name="T43" fmla="*/ 87 h 97"/>
                <a:gd name="T44" fmla="*/ 46 w 118"/>
                <a:gd name="T45" fmla="*/ 82 h 97"/>
                <a:gd name="T46" fmla="*/ 46 w 118"/>
                <a:gd name="T47" fmla="*/ 79 h 97"/>
                <a:gd name="T48" fmla="*/ 64 w 118"/>
                <a:gd name="T49" fmla="*/ 75 h 97"/>
                <a:gd name="T50" fmla="*/ 59 w 118"/>
                <a:gd name="T51" fmla="*/ 87 h 97"/>
                <a:gd name="T52" fmla="*/ 79 w 118"/>
                <a:gd name="T53" fmla="*/ 23 h 97"/>
                <a:gd name="T54" fmla="*/ 18 w 118"/>
                <a:gd name="T55" fmla="*/ 64 h 97"/>
                <a:gd name="T56" fmla="*/ 13 w 118"/>
                <a:gd name="T57" fmla="*/ 63 h 97"/>
                <a:gd name="T58" fmla="*/ 14 w 118"/>
                <a:gd name="T59" fmla="*/ 58 h 97"/>
                <a:gd name="T60" fmla="*/ 75 w 118"/>
                <a:gd name="T61" fmla="*/ 17 h 97"/>
                <a:gd name="T62" fmla="*/ 80 w 118"/>
                <a:gd name="T63" fmla="*/ 18 h 97"/>
                <a:gd name="T64" fmla="*/ 79 w 118"/>
                <a:gd name="T65" fmla="*/ 2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97">
                  <a:moveTo>
                    <a:pt x="117" y="60"/>
                  </a:moveTo>
                  <a:cubicBezTo>
                    <a:pt x="93" y="4"/>
                    <a:pt x="93" y="4"/>
                    <a:pt x="93" y="4"/>
                  </a:cubicBezTo>
                  <a:cubicBezTo>
                    <a:pt x="92" y="1"/>
                    <a:pt x="89" y="0"/>
                    <a:pt x="87" y="1"/>
                  </a:cubicBezTo>
                  <a:cubicBezTo>
                    <a:pt x="85" y="2"/>
                    <a:pt x="83" y="5"/>
                    <a:pt x="84" y="7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9" y="82"/>
                    <a:pt x="40" y="83"/>
                    <a:pt x="40" y="84"/>
                  </a:cubicBezTo>
                  <a:cubicBezTo>
                    <a:pt x="44" y="93"/>
                    <a:pt x="54" y="97"/>
                    <a:pt x="62" y="94"/>
                  </a:cubicBezTo>
                  <a:cubicBezTo>
                    <a:pt x="69" y="90"/>
                    <a:pt x="73" y="82"/>
                    <a:pt x="71" y="74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1" y="67"/>
                    <a:pt x="113" y="67"/>
                    <a:pt x="114" y="66"/>
                  </a:cubicBezTo>
                  <a:cubicBezTo>
                    <a:pt x="117" y="65"/>
                    <a:pt x="118" y="63"/>
                    <a:pt x="117" y="60"/>
                  </a:cubicBezTo>
                  <a:close/>
                  <a:moveTo>
                    <a:pt x="59" y="87"/>
                  </a:moveTo>
                  <a:cubicBezTo>
                    <a:pt x="54" y="89"/>
                    <a:pt x="48" y="87"/>
                    <a:pt x="46" y="82"/>
                  </a:cubicBezTo>
                  <a:cubicBezTo>
                    <a:pt x="46" y="81"/>
                    <a:pt x="46" y="80"/>
                    <a:pt x="46" y="79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5" y="80"/>
                    <a:pt x="63" y="85"/>
                    <a:pt x="59" y="87"/>
                  </a:cubicBezTo>
                  <a:close/>
                  <a:moveTo>
                    <a:pt x="79" y="23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17" y="66"/>
                    <a:pt x="14" y="65"/>
                    <a:pt x="13" y="63"/>
                  </a:cubicBezTo>
                  <a:cubicBezTo>
                    <a:pt x="12" y="62"/>
                    <a:pt x="12" y="59"/>
                    <a:pt x="14" y="58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15"/>
                    <a:pt x="79" y="16"/>
                    <a:pt x="80" y="18"/>
                  </a:cubicBezTo>
                  <a:cubicBezTo>
                    <a:pt x="81" y="19"/>
                    <a:pt x="81" y="22"/>
                    <a:pt x="7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5818605" y="796397"/>
            <a:ext cx="931863" cy="931863"/>
          </a:xfrm>
          <a:prstGeom prst="ellipse">
            <a:avLst/>
          </a:prstGeom>
          <a:solidFill>
            <a:srgbClr val="C816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705" strike="noStrike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02676" y="881026"/>
            <a:ext cx="762867" cy="762867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705" strike="noStrike" noProof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17552" y="1105098"/>
            <a:ext cx="352400" cy="330932"/>
            <a:chOff x="3411256" y="4486155"/>
            <a:chExt cx="567731" cy="533142"/>
          </a:xfrm>
          <a:solidFill>
            <a:srgbClr val="C8161D"/>
          </a:solidFill>
        </p:grpSpPr>
        <p:sp>
          <p:nvSpPr>
            <p:cNvPr id="19" name="Freeform 156"/>
            <p:cNvSpPr/>
            <p:nvPr/>
          </p:nvSpPr>
          <p:spPr bwMode="auto">
            <a:xfrm>
              <a:off x="3411256" y="4486155"/>
              <a:ext cx="363778" cy="435340"/>
            </a:xfrm>
            <a:custGeom>
              <a:avLst/>
              <a:gdLst>
                <a:gd name="T0" fmla="*/ 11 w 129"/>
                <a:gd name="T1" fmla="*/ 12 h 154"/>
                <a:gd name="T2" fmla="*/ 118 w 129"/>
                <a:gd name="T3" fmla="*/ 12 h 154"/>
                <a:gd name="T4" fmla="*/ 118 w 129"/>
                <a:gd name="T5" fmla="*/ 31 h 154"/>
                <a:gd name="T6" fmla="*/ 129 w 129"/>
                <a:gd name="T7" fmla="*/ 31 h 154"/>
                <a:gd name="T8" fmla="*/ 129 w 129"/>
                <a:gd name="T9" fmla="*/ 10 h 154"/>
                <a:gd name="T10" fmla="*/ 120 w 129"/>
                <a:gd name="T11" fmla="*/ 0 h 154"/>
                <a:gd name="T12" fmla="*/ 10 w 129"/>
                <a:gd name="T13" fmla="*/ 0 h 154"/>
                <a:gd name="T14" fmla="*/ 0 w 129"/>
                <a:gd name="T15" fmla="*/ 10 h 154"/>
                <a:gd name="T16" fmla="*/ 0 w 129"/>
                <a:gd name="T17" fmla="*/ 144 h 154"/>
                <a:gd name="T18" fmla="*/ 10 w 129"/>
                <a:gd name="T19" fmla="*/ 154 h 154"/>
                <a:gd name="T20" fmla="*/ 69 w 129"/>
                <a:gd name="T21" fmla="*/ 154 h 154"/>
                <a:gd name="T22" fmla="*/ 69 w 129"/>
                <a:gd name="T23" fmla="*/ 143 h 154"/>
                <a:gd name="T24" fmla="*/ 11 w 129"/>
                <a:gd name="T25" fmla="*/ 143 h 154"/>
                <a:gd name="T26" fmla="*/ 11 w 129"/>
                <a:gd name="T27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154">
                  <a:moveTo>
                    <a:pt x="11" y="12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5"/>
                    <a:pt x="125" y="0"/>
                    <a:pt x="1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5" y="154"/>
                    <a:pt x="10" y="154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11" y="143"/>
                    <a:pt x="11" y="143"/>
                    <a:pt x="11" y="143"/>
                  </a:cubicBezTo>
                  <a:lnTo>
                    <a:pt x="1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57"/>
            <p:cNvSpPr>
              <a:spLocks noEditPoints="1"/>
            </p:cNvSpPr>
            <p:nvPr/>
          </p:nvSpPr>
          <p:spPr bwMode="auto">
            <a:xfrm>
              <a:off x="3617595" y="4585150"/>
              <a:ext cx="361392" cy="434147"/>
            </a:xfrm>
            <a:custGeom>
              <a:avLst/>
              <a:gdLst>
                <a:gd name="T0" fmla="*/ 119 w 128"/>
                <a:gd name="T1" fmla="*/ 0 h 154"/>
                <a:gd name="T2" fmla="*/ 9 w 128"/>
                <a:gd name="T3" fmla="*/ 0 h 154"/>
                <a:gd name="T4" fmla="*/ 0 w 128"/>
                <a:gd name="T5" fmla="*/ 10 h 154"/>
                <a:gd name="T6" fmla="*/ 0 w 128"/>
                <a:gd name="T7" fmla="*/ 144 h 154"/>
                <a:gd name="T8" fmla="*/ 9 w 128"/>
                <a:gd name="T9" fmla="*/ 154 h 154"/>
                <a:gd name="T10" fmla="*/ 119 w 128"/>
                <a:gd name="T11" fmla="*/ 154 h 154"/>
                <a:gd name="T12" fmla="*/ 128 w 128"/>
                <a:gd name="T13" fmla="*/ 144 h 154"/>
                <a:gd name="T14" fmla="*/ 128 w 128"/>
                <a:gd name="T15" fmla="*/ 10 h 154"/>
                <a:gd name="T16" fmla="*/ 119 w 128"/>
                <a:gd name="T17" fmla="*/ 0 h 154"/>
                <a:gd name="T18" fmla="*/ 117 w 128"/>
                <a:gd name="T19" fmla="*/ 142 h 154"/>
                <a:gd name="T20" fmla="*/ 10 w 128"/>
                <a:gd name="T21" fmla="*/ 142 h 154"/>
                <a:gd name="T22" fmla="*/ 10 w 128"/>
                <a:gd name="T23" fmla="*/ 12 h 154"/>
                <a:gd name="T24" fmla="*/ 117 w 128"/>
                <a:gd name="T25" fmla="*/ 12 h 154"/>
                <a:gd name="T26" fmla="*/ 117 w 128"/>
                <a:gd name="T27" fmla="*/ 14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54">
                  <a:moveTo>
                    <a:pt x="11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4" y="154"/>
                    <a:pt x="9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4" y="154"/>
                    <a:pt x="128" y="150"/>
                    <a:pt x="128" y="144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9" y="0"/>
                  </a:cubicBezTo>
                  <a:close/>
                  <a:moveTo>
                    <a:pt x="117" y="142"/>
                  </a:moveTo>
                  <a:cubicBezTo>
                    <a:pt x="10" y="142"/>
                    <a:pt x="10" y="142"/>
                    <a:pt x="10" y="14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7" y="12"/>
                    <a:pt x="117" y="12"/>
                    <a:pt x="117" y="12"/>
                  </a:cubicBezTo>
                  <a:lnTo>
                    <a:pt x="117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8"/>
            <p:cNvSpPr>
              <a:spLocks noChangeArrowheads="1"/>
            </p:cNvSpPr>
            <p:nvPr/>
          </p:nvSpPr>
          <p:spPr bwMode="auto">
            <a:xfrm>
              <a:off x="3671267" y="4692494"/>
              <a:ext cx="256434" cy="25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9"/>
            <p:cNvSpPr>
              <a:spLocks noChangeArrowheads="1"/>
            </p:cNvSpPr>
            <p:nvPr/>
          </p:nvSpPr>
          <p:spPr bwMode="auto">
            <a:xfrm>
              <a:off x="3671267" y="4760479"/>
              <a:ext cx="256434" cy="250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60"/>
            <p:cNvSpPr>
              <a:spLocks noChangeArrowheads="1"/>
            </p:cNvSpPr>
            <p:nvPr/>
          </p:nvSpPr>
          <p:spPr bwMode="auto">
            <a:xfrm>
              <a:off x="3671267" y="4828463"/>
              <a:ext cx="256434" cy="214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61"/>
            <p:cNvSpPr>
              <a:spLocks noChangeArrowheads="1"/>
            </p:cNvSpPr>
            <p:nvPr/>
          </p:nvSpPr>
          <p:spPr bwMode="auto">
            <a:xfrm>
              <a:off x="3671267" y="4895255"/>
              <a:ext cx="256434" cy="22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62"/>
            <p:cNvSpPr/>
            <p:nvPr/>
          </p:nvSpPr>
          <p:spPr bwMode="auto">
            <a:xfrm>
              <a:off x="3468506" y="4597077"/>
              <a:ext cx="132391" cy="273131"/>
            </a:xfrm>
            <a:custGeom>
              <a:avLst/>
              <a:gdLst>
                <a:gd name="T0" fmla="*/ 47 w 47"/>
                <a:gd name="T1" fmla="*/ 97 h 97"/>
                <a:gd name="T2" fmla="*/ 47 w 47"/>
                <a:gd name="T3" fmla="*/ 78 h 97"/>
                <a:gd name="T4" fmla="*/ 47 w 47"/>
                <a:gd name="T5" fmla="*/ 78 h 97"/>
                <a:gd name="T6" fmla="*/ 17 w 47"/>
                <a:gd name="T7" fmla="*/ 48 h 97"/>
                <a:gd name="T8" fmla="*/ 47 w 47"/>
                <a:gd name="T9" fmla="*/ 19 h 97"/>
                <a:gd name="T10" fmla="*/ 47 w 47"/>
                <a:gd name="T11" fmla="*/ 19 h 97"/>
                <a:gd name="T12" fmla="*/ 47 w 47"/>
                <a:gd name="T13" fmla="*/ 0 h 97"/>
                <a:gd name="T14" fmla="*/ 38 w 47"/>
                <a:gd name="T15" fmla="*/ 0 h 97"/>
                <a:gd name="T16" fmla="*/ 38 w 47"/>
                <a:gd name="T17" fmla="*/ 8 h 97"/>
                <a:gd name="T18" fmla="*/ 24 w 47"/>
                <a:gd name="T19" fmla="*/ 14 h 97"/>
                <a:gd name="T20" fmla="*/ 19 w 47"/>
                <a:gd name="T21" fmla="*/ 8 h 97"/>
                <a:gd name="T22" fmla="*/ 6 w 47"/>
                <a:gd name="T23" fmla="*/ 20 h 97"/>
                <a:gd name="T24" fmla="*/ 12 w 47"/>
                <a:gd name="T25" fmla="*/ 26 h 97"/>
                <a:gd name="T26" fmla="*/ 6 w 47"/>
                <a:gd name="T27" fmla="*/ 40 h 97"/>
                <a:gd name="T28" fmla="*/ 0 w 47"/>
                <a:gd name="T29" fmla="*/ 40 h 97"/>
                <a:gd name="T30" fmla="*/ 0 w 47"/>
                <a:gd name="T31" fmla="*/ 57 h 97"/>
                <a:gd name="T32" fmla="*/ 6 w 47"/>
                <a:gd name="T33" fmla="*/ 57 h 97"/>
                <a:gd name="T34" fmla="*/ 12 w 47"/>
                <a:gd name="T35" fmla="*/ 71 h 97"/>
                <a:gd name="T36" fmla="*/ 6 w 47"/>
                <a:gd name="T37" fmla="*/ 77 h 97"/>
                <a:gd name="T38" fmla="*/ 18 w 47"/>
                <a:gd name="T39" fmla="*/ 89 h 97"/>
                <a:gd name="T40" fmla="*/ 24 w 47"/>
                <a:gd name="T41" fmla="*/ 83 h 97"/>
                <a:gd name="T42" fmla="*/ 38 w 47"/>
                <a:gd name="T43" fmla="*/ 89 h 97"/>
                <a:gd name="T44" fmla="*/ 38 w 47"/>
                <a:gd name="T45" fmla="*/ 97 h 97"/>
                <a:gd name="T46" fmla="*/ 47 w 47"/>
                <a:gd name="T4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7">
                  <a:moveTo>
                    <a:pt x="47" y="97"/>
                  </a:moveTo>
                  <a:cubicBezTo>
                    <a:pt x="47" y="78"/>
                    <a:pt x="47" y="78"/>
                    <a:pt x="47" y="7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0" y="78"/>
                    <a:pt x="17" y="64"/>
                    <a:pt x="17" y="48"/>
                  </a:cubicBezTo>
                  <a:cubicBezTo>
                    <a:pt x="17" y="32"/>
                    <a:pt x="30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3" y="9"/>
                    <a:pt x="28" y="11"/>
                    <a:pt x="24" y="1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9" y="30"/>
                    <a:pt x="7" y="35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7" y="62"/>
                    <a:pt x="9" y="67"/>
                    <a:pt x="12" y="71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8" y="86"/>
                    <a:pt x="33" y="88"/>
                    <a:pt x="38" y="89"/>
                  </a:cubicBezTo>
                  <a:cubicBezTo>
                    <a:pt x="38" y="97"/>
                    <a:pt x="38" y="97"/>
                    <a:pt x="38" y="97"/>
                  </a:cubicBezTo>
                  <a:lnTo>
                    <a:pt x="47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63"/>
            <p:cNvSpPr/>
            <p:nvPr/>
          </p:nvSpPr>
          <p:spPr bwMode="auto">
            <a:xfrm>
              <a:off x="3538876" y="4669833"/>
              <a:ext cx="62021" cy="127621"/>
            </a:xfrm>
            <a:custGeom>
              <a:avLst/>
              <a:gdLst>
                <a:gd name="T0" fmla="*/ 22 w 22"/>
                <a:gd name="T1" fmla="*/ 7 h 45"/>
                <a:gd name="T2" fmla="*/ 22 w 22"/>
                <a:gd name="T3" fmla="*/ 0 h 45"/>
                <a:gd name="T4" fmla="*/ 22 w 22"/>
                <a:gd name="T5" fmla="*/ 0 h 45"/>
                <a:gd name="T6" fmla="*/ 0 w 22"/>
                <a:gd name="T7" fmla="*/ 22 h 45"/>
                <a:gd name="T8" fmla="*/ 22 w 22"/>
                <a:gd name="T9" fmla="*/ 45 h 45"/>
                <a:gd name="T10" fmla="*/ 22 w 22"/>
                <a:gd name="T11" fmla="*/ 45 h 45"/>
                <a:gd name="T12" fmla="*/ 22 w 22"/>
                <a:gd name="T13" fmla="*/ 38 h 45"/>
                <a:gd name="T14" fmla="*/ 22 w 22"/>
                <a:gd name="T15" fmla="*/ 38 h 45"/>
                <a:gd name="T16" fmla="*/ 7 w 22"/>
                <a:gd name="T17" fmla="*/ 22 h 45"/>
                <a:gd name="T18" fmla="*/ 22 w 22"/>
                <a:gd name="T19" fmla="*/ 7 h 45"/>
                <a:gd name="T20" fmla="*/ 22 w 22"/>
                <a:gd name="T21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5">
                  <a:moveTo>
                    <a:pt x="22" y="7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3" y="38"/>
                    <a:pt x="7" y="31"/>
                    <a:pt x="7" y="22"/>
                  </a:cubicBezTo>
                  <a:cubicBezTo>
                    <a:pt x="7" y="14"/>
                    <a:pt x="13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64"/>
            <p:cNvSpPr/>
            <p:nvPr/>
          </p:nvSpPr>
          <p:spPr bwMode="auto">
            <a:xfrm>
              <a:off x="3578236" y="4709192"/>
              <a:ext cx="22662" cy="45323"/>
            </a:xfrm>
            <a:custGeom>
              <a:avLst/>
              <a:gdLst>
                <a:gd name="T0" fmla="*/ 8 w 8"/>
                <a:gd name="T1" fmla="*/ 16 h 16"/>
                <a:gd name="T2" fmla="*/ 8 w 8"/>
                <a:gd name="T3" fmla="*/ 0 h 16"/>
                <a:gd name="T4" fmla="*/ 0 w 8"/>
                <a:gd name="T5" fmla="*/ 8 h 16"/>
                <a:gd name="T6" fmla="*/ 8 w 8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0" tIns="45705" rIns="91410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/>
              <a:endParaRPr lang="zh-CN" altLang="en-US" sz="1705" strike="noStrike" noProof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Text Placeholder 2"/>
          <p:cNvSpPr txBox="1"/>
          <p:nvPr/>
        </p:nvSpPr>
        <p:spPr>
          <a:xfrm>
            <a:off x="2259228" y="135044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146830" y="97389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 Placeholder 2"/>
          <p:cNvSpPr txBox="1"/>
          <p:nvPr/>
        </p:nvSpPr>
        <p:spPr>
          <a:xfrm>
            <a:off x="3015820" y="2776493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903422" y="239994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2347750" y="446644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235352" y="408990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6049421" y="5411119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937023" y="503457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4"/>
          <p:cNvSpPr/>
          <p:nvPr/>
        </p:nvSpPr>
        <p:spPr>
          <a:xfrm flipH="1">
            <a:off x="5398846" y="3632173"/>
            <a:ext cx="1023938" cy="2276475"/>
          </a:xfrm>
          <a:custGeom>
            <a:avLst/>
            <a:gdLst>
              <a:gd name="connsiteX0" fmla="*/ 221247 w 863600"/>
              <a:gd name="connsiteY0" fmla="*/ 0 h 1825043"/>
              <a:gd name="connsiteX1" fmla="*/ 0 w 863600"/>
              <a:gd name="connsiteY1" fmla="*/ 221247 h 1825043"/>
              <a:gd name="connsiteX2" fmla="*/ 0 w 863600"/>
              <a:gd name="connsiteY2" fmla="*/ 1013461 h 1825043"/>
              <a:gd name="connsiteX3" fmla="*/ 0 w 863600"/>
              <a:gd name="connsiteY3" fmla="*/ 1615441 h 1825043"/>
              <a:gd name="connsiteX4" fmla="*/ 0 w 863600"/>
              <a:gd name="connsiteY4" fmla="*/ 1825043 h 1825043"/>
              <a:gd name="connsiteX5" fmla="*/ 140965 w 863600"/>
              <a:gd name="connsiteY5" fmla="*/ 1825043 h 1825043"/>
              <a:gd name="connsiteX6" fmla="*/ 140965 w 863600"/>
              <a:gd name="connsiteY6" fmla="*/ 1013461 h 1825043"/>
              <a:gd name="connsiteX7" fmla="*/ 140965 w 863600"/>
              <a:gd name="connsiteY7" fmla="*/ 221247 h 1825043"/>
              <a:gd name="connsiteX8" fmla="*/ 221247 w 863600"/>
              <a:gd name="connsiteY8" fmla="*/ 140965 h 1825043"/>
              <a:gd name="connsiteX9" fmla="*/ 863600 w 863600"/>
              <a:gd name="connsiteY9" fmla="*/ 140965 h 1825043"/>
              <a:gd name="connsiteX10" fmla="*/ 863600 w 863600"/>
              <a:gd name="connsiteY10" fmla="*/ 1 h 182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600" h="1825043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1013461"/>
                </a:lnTo>
                <a:lnTo>
                  <a:pt x="0" y="1615441"/>
                </a:lnTo>
                <a:lnTo>
                  <a:pt x="0" y="1825043"/>
                </a:lnTo>
                <a:lnTo>
                  <a:pt x="140965" y="1825043"/>
                </a:lnTo>
                <a:lnTo>
                  <a:pt x="140965" y="1013461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C8001D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800" strike="noStrike" noProof="1">
              <a:latin typeface="Calibri" charset="0"/>
              <a:ea typeface="微软雅黑" panose="020B0503020204020204" pitchFamily="34" charset="-122"/>
            </a:endParaRPr>
          </a:p>
        </p:txBody>
      </p:sp>
      <p:sp>
        <p:nvSpPr>
          <p:cNvPr id="3" name="MH_Other_1"/>
          <p:cNvSpPr/>
          <p:nvPr/>
        </p:nvSpPr>
        <p:spPr>
          <a:xfrm>
            <a:off x="6775208" y="4381473"/>
            <a:ext cx="1023938" cy="1527175"/>
          </a:xfrm>
          <a:custGeom>
            <a:avLst/>
            <a:gdLst>
              <a:gd name="connsiteX0" fmla="*/ 221247 w 863600"/>
              <a:gd name="connsiteY0" fmla="*/ 0 h 1615441"/>
              <a:gd name="connsiteX1" fmla="*/ 863600 w 863600"/>
              <a:gd name="connsiteY1" fmla="*/ 1 h 1615441"/>
              <a:gd name="connsiteX2" fmla="*/ 863600 w 863600"/>
              <a:gd name="connsiteY2" fmla="*/ 140965 h 1615441"/>
              <a:gd name="connsiteX3" fmla="*/ 221247 w 863600"/>
              <a:gd name="connsiteY3" fmla="*/ 140965 h 1615441"/>
              <a:gd name="connsiteX4" fmla="*/ 140965 w 863600"/>
              <a:gd name="connsiteY4" fmla="*/ 221247 h 1615441"/>
              <a:gd name="connsiteX5" fmla="*/ 140964 w 863600"/>
              <a:gd name="connsiteY5" fmla="*/ 1615441 h 1615441"/>
              <a:gd name="connsiteX6" fmla="*/ 0 w 863600"/>
              <a:gd name="connsiteY6" fmla="*/ 1615441 h 1615441"/>
              <a:gd name="connsiteX7" fmla="*/ 0 w 863600"/>
              <a:gd name="connsiteY7" fmla="*/ 221247 h 1615441"/>
              <a:gd name="connsiteX8" fmla="*/ 221247 w 863600"/>
              <a:gd name="connsiteY8" fmla="*/ 0 h 161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600" h="161544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cubicBezTo>
                  <a:pt x="140965" y="685978"/>
                  <a:pt x="140964" y="1150710"/>
                  <a:pt x="140964" y="1615441"/>
                </a:cubicBezTo>
                <a:lnTo>
                  <a:pt x="0" y="161544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C8001D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800" strike="noStrike" noProof="1">
              <a:latin typeface="Calibri" charset="0"/>
              <a:ea typeface="微软雅黑" panose="020B0503020204020204" pitchFamily="34" charset="-122"/>
            </a:endParaRPr>
          </a:p>
        </p:txBody>
      </p:sp>
      <p:sp>
        <p:nvSpPr>
          <p:cNvPr id="4" name="MH_Other_3"/>
          <p:cNvSpPr/>
          <p:nvPr/>
        </p:nvSpPr>
        <p:spPr>
          <a:xfrm flipH="1">
            <a:off x="5133733" y="5033936"/>
            <a:ext cx="1022350" cy="874713"/>
          </a:xfrm>
          <a:custGeom>
            <a:avLst/>
            <a:gdLst>
              <a:gd name="connsiteX0" fmla="*/ 221247 w 863600"/>
              <a:gd name="connsiteY0" fmla="*/ 0 h 746809"/>
              <a:gd name="connsiteX1" fmla="*/ 0 w 863600"/>
              <a:gd name="connsiteY1" fmla="*/ 221247 h 746809"/>
              <a:gd name="connsiteX2" fmla="*/ 0 w 863600"/>
              <a:gd name="connsiteY2" fmla="*/ 746809 h 746809"/>
              <a:gd name="connsiteX3" fmla="*/ 140965 w 863600"/>
              <a:gd name="connsiteY3" fmla="*/ 746809 h 746809"/>
              <a:gd name="connsiteX4" fmla="*/ 140965 w 863600"/>
              <a:gd name="connsiteY4" fmla="*/ 221247 h 746809"/>
              <a:gd name="connsiteX5" fmla="*/ 221247 w 863600"/>
              <a:gd name="connsiteY5" fmla="*/ 140965 h 746809"/>
              <a:gd name="connsiteX6" fmla="*/ 863600 w 863600"/>
              <a:gd name="connsiteY6" fmla="*/ 140965 h 746809"/>
              <a:gd name="connsiteX7" fmla="*/ 863600 w 863600"/>
              <a:gd name="connsiteY7" fmla="*/ 1 h 74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600" h="746809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746809"/>
                </a:lnTo>
                <a:lnTo>
                  <a:pt x="140965" y="746809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C8001D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800" strike="noStrike" noProof="1">
              <a:latin typeface="Calibri" charset="0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/>
        </p:nvSpPr>
        <p:spPr>
          <a:xfrm>
            <a:off x="6505333" y="2681261"/>
            <a:ext cx="1023938" cy="3227388"/>
          </a:xfrm>
          <a:custGeom>
            <a:avLst/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C8001D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800" strike="noStrike" noProof="1">
              <a:latin typeface="Calibri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83573" y="3913447"/>
            <a:ext cx="972859" cy="972859"/>
            <a:chOff x="4229236" y="3968984"/>
            <a:chExt cx="792000" cy="792000"/>
          </a:xfrm>
        </p:grpSpPr>
        <p:sp>
          <p:nvSpPr>
            <p:cNvPr id="17" name="MH_Other_2"/>
            <p:cNvSpPr/>
            <p:nvPr/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8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8" name="MH_Title_1"/>
            <p:cNvSpPr/>
            <p:nvPr/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en-US" altLang="zh-CN" sz="2400" b="1" strike="noStrike" noProof="1"/>
                <a:t>02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18219" y="2297210"/>
            <a:ext cx="972859" cy="972859"/>
            <a:chOff x="4229236" y="3968984"/>
            <a:chExt cx="792000" cy="792000"/>
          </a:xfrm>
        </p:grpSpPr>
        <p:sp>
          <p:nvSpPr>
            <p:cNvPr id="15" name="MH_Other_2"/>
            <p:cNvSpPr/>
            <p:nvPr/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8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6" name="MH_Title_1"/>
            <p:cNvSpPr/>
            <p:nvPr/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en-US" altLang="zh-CN" sz="2400" b="1" strike="noStrike" noProof="1"/>
                <a:t>04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41682" y="3241903"/>
            <a:ext cx="972859" cy="972859"/>
            <a:chOff x="4229236" y="3968984"/>
            <a:chExt cx="792000" cy="792000"/>
          </a:xfrm>
        </p:grpSpPr>
        <p:sp>
          <p:nvSpPr>
            <p:cNvPr id="13" name="MH_Other_2"/>
            <p:cNvSpPr/>
            <p:nvPr/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8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4" name="MH_Title_1"/>
            <p:cNvSpPr/>
            <p:nvPr/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en-US" altLang="zh-CN" sz="2400" b="1" strike="noStrike" noProof="1"/>
                <a:t>03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53231" y="4643682"/>
            <a:ext cx="972859" cy="972859"/>
            <a:chOff x="4229236" y="3968984"/>
            <a:chExt cx="792000" cy="792000"/>
          </a:xfrm>
        </p:grpSpPr>
        <p:sp>
          <p:nvSpPr>
            <p:cNvPr id="11" name="MH_Other_2"/>
            <p:cNvSpPr/>
            <p:nvPr/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800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2" name="MH_Title_1"/>
            <p:cNvSpPr/>
            <p:nvPr/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r>
                <a:rPr lang="en-US" altLang="zh-CN" sz="2400" b="1" strike="noStrike" noProof="1"/>
                <a:t>01</a:t>
              </a:r>
            </a:p>
          </p:txBody>
        </p:sp>
      </p:grpSp>
      <p:cxnSp>
        <p:nvCxnSpPr>
          <p:cNvPr id="10" name="MH_Other_9"/>
          <p:cNvCxnSpPr/>
          <p:nvPr/>
        </p:nvCxnSpPr>
        <p:spPr>
          <a:xfrm>
            <a:off x="3049346" y="5972148"/>
            <a:ext cx="6272213" cy="0"/>
          </a:xfrm>
          <a:prstGeom prst="line">
            <a:avLst/>
          </a:prstGeom>
          <a:solidFill>
            <a:srgbClr val="FFFFFF"/>
          </a:solidFill>
          <a:ln w="95250">
            <a:solidFill>
              <a:srgbClr val="C8001D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 Placeholder 2"/>
          <p:cNvSpPr txBox="1"/>
          <p:nvPr/>
        </p:nvSpPr>
        <p:spPr>
          <a:xfrm>
            <a:off x="1175704" y="4820172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63306" y="444362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1175704" y="2982932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3306" y="260638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8354555" y="205771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42157" y="168117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677905" y="4465758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65507" y="408921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2760613" y="1474109"/>
            <a:ext cx="3403600" cy="11112"/>
          </a:xfrm>
          <a:prstGeom prst="line">
            <a:avLst/>
          </a:prstGeom>
          <a:ln w="19050" cap="flat" cmpd="sng">
            <a:solidFill>
              <a:srgbClr val="C8161D"/>
            </a:solidFill>
            <a:prstDash val="sysDot"/>
            <a:miter/>
            <a:headEnd type="none" w="med" len="med"/>
            <a:tailEnd type="none" w="med" len="med"/>
          </a:ln>
        </p:spPr>
      </p:cxnSp>
      <p:sp>
        <p:nvSpPr>
          <p:cNvPr id="3" name="椭圆 2"/>
          <p:cNvSpPr/>
          <p:nvPr/>
        </p:nvSpPr>
        <p:spPr>
          <a:xfrm>
            <a:off x="6170563" y="1429659"/>
            <a:ext cx="109538" cy="109538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143325" y="2788559"/>
            <a:ext cx="2020888" cy="0"/>
          </a:xfrm>
          <a:prstGeom prst="line">
            <a:avLst/>
          </a:prstGeom>
          <a:ln w="19050" cap="flat" cmpd="sng">
            <a:solidFill>
              <a:srgbClr val="C8161D"/>
            </a:solidFill>
            <a:prstDash val="sysDot"/>
            <a:miter/>
            <a:headEnd type="none" w="med" len="med"/>
            <a:tailEnd type="none" w="med" len="med"/>
          </a:ln>
        </p:spPr>
      </p:cxnSp>
      <p:sp>
        <p:nvSpPr>
          <p:cNvPr id="5" name="椭圆 4"/>
          <p:cNvSpPr/>
          <p:nvPr/>
        </p:nvSpPr>
        <p:spPr>
          <a:xfrm>
            <a:off x="6170563" y="2744109"/>
            <a:ext cx="109538" cy="109538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058450" y="1390719"/>
            <a:ext cx="2071370" cy="4144010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Freeform 5"/>
          <p:cNvSpPr/>
          <p:nvPr/>
        </p:nvSpPr>
        <p:spPr bwMode="auto">
          <a:xfrm rot="10800000">
            <a:off x="2012730" y="1113859"/>
            <a:ext cx="819785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Freeform 5"/>
          <p:cNvSpPr/>
          <p:nvPr/>
        </p:nvSpPr>
        <p:spPr bwMode="auto">
          <a:xfrm rot="10800000">
            <a:off x="2103757" y="1194522"/>
            <a:ext cx="637731" cy="56511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Freeform 5"/>
          <p:cNvSpPr/>
          <p:nvPr/>
        </p:nvSpPr>
        <p:spPr bwMode="auto">
          <a:xfrm rot="10800000">
            <a:off x="624280" y="2533959"/>
            <a:ext cx="2142490" cy="18986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1989088" y="1310596"/>
            <a:ext cx="876300" cy="369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kern="0" cap="none" spc="0" normalizeH="0" baseline="0" noProof="0" dirty="0">
                <a:solidFill>
                  <a:schemeClr val="bg1"/>
                </a:solidFill>
                <a:latin typeface="Impact" pitchFamily="34" charset="0"/>
                <a:ea typeface="+mn-ea"/>
                <a:cs typeface="+mn-cs"/>
              </a:rPr>
              <a:t>01</a:t>
            </a:r>
            <a:endParaRPr kumimoji="0" lang="en-US" altLang="zh-CN" b="1" i="0" kern="0" cap="none" spc="0" normalizeH="0" baseline="0" noProof="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1" name="Freeform 5"/>
          <p:cNvSpPr/>
          <p:nvPr/>
        </p:nvSpPr>
        <p:spPr bwMode="auto">
          <a:xfrm rot="10800000">
            <a:off x="3395125" y="2421959"/>
            <a:ext cx="819785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2" name="Freeform 5"/>
          <p:cNvSpPr/>
          <p:nvPr/>
        </p:nvSpPr>
        <p:spPr bwMode="auto">
          <a:xfrm rot="10800000">
            <a:off x="3486152" y="2502622"/>
            <a:ext cx="637730" cy="56511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文本框 16"/>
          <p:cNvSpPr txBox="1"/>
          <p:nvPr/>
        </p:nvSpPr>
        <p:spPr>
          <a:xfrm>
            <a:off x="3378150" y="2602821"/>
            <a:ext cx="876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kern="0" cap="none" spc="0" normalizeH="0" baseline="0" noProof="0" dirty="0">
                <a:solidFill>
                  <a:schemeClr val="bg1"/>
                </a:solidFill>
                <a:latin typeface="Impact" pitchFamily="34" charset="0"/>
                <a:ea typeface="+mn-ea"/>
                <a:cs typeface="+mn-cs"/>
              </a:rPr>
              <a:t>02</a:t>
            </a:r>
            <a:endParaRPr kumimoji="0" lang="en-US" altLang="zh-CN" b="1" i="0" kern="0" cap="none" spc="0" normalizeH="0" baseline="0" noProof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176663" y="4158571"/>
            <a:ext cx="1987550" cy="0"/>
          </a:xfrm>
          <a:prstGeom prst="line">
            <a:avLst/>
          </a:prstGeom>
          <a:ln w="19050" cap="flat" cmpd="sng">
            <a:solidFill>
              <a:srgbClr val="C8161D"/>
            </a:solidFill>
            <a:prstDash val="sysDot"/>
            <a:miter/>
            <a:headEnd type="none" w="med" len="med"/>
            <a:tailEnd type="none" w="med" len="med"/>
          </a:ln>
        </p:spPr>
      </p:cxnSp>
      <p:sp>
        <p:nvSpPr>
          <p:cNvPr id="15" name="椭圆 14"/>
          <p:cNvSpPr/>
          <p:nvPr/>
        </p:nvSpPr>
        <p:spPr>
          <a:xfrm>
            <a:off x="6170563" y="4114121"/>
            <a:ext cx="109538" cy="109538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Freeform 5"/>
          <p:cNvSpPr/>
          <p:nvPr/>
        </p:nvSpPr>
        <p:spPr bwMode="auto">
          <a:xfrm rot="10800000">
            <a:off x="3405920" y="3781494"/>
            <a:ext cx="819785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7" name="Freeform 5"/>
          <p:cNvSpPr/>
          <p:nvPr/>
        </p:nvSpPr>
        <p:spPr bwMode="auto">
          <a:xfrm rot="10800000">
            <a:off x="3496947" y="3862157"/>
            <a:ext cx="637730" cy="56511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8" name="文本框 23"/>
          <p:cNvSpPr txBox="1"/>
          <p:nvPr/>
        </p:nvSpPr>
        <p:spPr>
          <a:xfrm>
            <a:off x="3378150" y="3996646"/>
            <a:ext cx="876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kern="0" cap="none" spc="0" normalizeH="0" baseline="0" noProof="0" dirty="0">
                <a:solidFill>
                  <a:schemeClr val="bg1"/>
                </a:solidFill>
                <a:latin typeface="Impact" pitchFamily="34" charset="0"/>
                <a:ea typeface="+mn-ea"/>
                <a:cs typeface="+mn-cs"/>
              </a:rPr>
              <a:t>03</a:t>
            </a:r>
            <a:endParaRPr kumimoji="0" lang="en-US" altLang="zh-CN" b="1" i="0" kern="0" cap="none" spc="0" normalizeH="0" baseline="0" noProof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744738" y="5434921"/>
            <a:ext cx="3403600" cy="9525"/>
          </a:xfrm>
          <a:prstGeom prst="line">
            <a:avLst/>
          </a:prstGeom>
          <a:ln w="19050" cap="flat" cmpd="sng">
            <a:solidFill>
              <a:srgbClr val="C8161D"/>
            </a:solidFill>
            <a:prstDash val="sysDot"/>
            <a:miter/>
            <a:headEnd type="none" w="med" len="med"/>
            <a:tailEnd type="none" w="med" len="med"/>
          </a:ln>
        </p:spPr>
      </p:cxnSp>
      <p:sp>
        <p:nvSpPr>
          <p:cNvPr id="20" name="椭圆 19"/>
          <p:cNvSpPr/>
          <p:nvPr/>
        </p:nvSpPr>
        <p:spPr>
          <a:xfrm>
            <a:off x="6162625" y="5390471"/>
            <a:ext cx="109538" cy="109538"/>
          </a:xfrm>
          <a:prstGeom prst="ellipse">
            <a:avLst/>
          </a:prstGeom>
          <a:solidFill>
            <a:srgbClr val="C81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Freeform 5"/>
          <p:cNvSpPr/>
          <p:nvPr/>
        </p:nvSpPr>
        <p:spPr bwMode="auto">
          <a:xfrm rot="10800000">
            <a:off x="1984790" y="5097214"/>
            <a:ext cx="819785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" name="Freeform 5"/>
          <p:cNvSpPr/>
          <p:nvPr/>
        </p:nvSpPr>
        <p:spPr bwMode="auto">
          <a:xfrm rot="10800000">
            <a:off x="2075817" y="5177877"/>
            <a:ext cx="637730" cy="56511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" name="文本框 30"/>
          <p:cNvSpPr txBox="1"/>
          <p:nvPr/>
        </p:nvSpPr>
        <p:spPr>
          <a:xfrm>
            <a:off x="1965275" y="5309509"/>
            <a:ext cx="876300" cy="369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kern="0" cap="none" spc="0" normalizeH="0" baseline="0" noProof="0" dirty="0">
                <a:solidFill>
                  <a:schemeClr val="bg1"/>
                </a:solidFill>
                <a:latin typeface="Impact" pitchFamily="34" charset="0"/>
                <a:ea typeface="+mn-ea"/>
                <a:cs typeface="+mn-cs"/>
              </a:rPr>
              <a:t>04</a:t>
            </a:r>
            <a:endParaRPr kumimoji="0" lang="en-US" altLang="zh-CN" b="1" i="0" kern="0" cap="none" spc="0" normalizeH="0" baseline="0" noProof="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4" name="Freeform 48"/>
          <p:cNvSpPr>
            <a:spLocks noEditPoints="1"/>
          </p:cNvSpPr>
          <p:nvPr/>
        </p:nvSpPr>
        <p:spPr bwMode="auto">
          <a:xfrm>
            <a:off x="1409650" y="2790146"/>
            <a:ext cx="601663" cy="652463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00063" y="3477534"/>
            <a:ext cx="16208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zh-CN" altLang="en-US" sz="28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经验成绩</a:t>
            </a:r>
          </a:p>
        </p:txBody>
      </p:sp>
      <p:sp>
        <p:nvSpPr>
          <p:cNvPr id="26" name="Text Placeholder 2"/>
          <p:cNvSpPr txBox="1"/>
          <p:nvPr/>
        </p:nvSpPr>
        <p:spPr>
          <a:xfrm>
            <a:off x="6688556" y="1461656"/>
            <a:ext cx="4522783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76158" y="1085111"/>
            <a:ext cx="4682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6688556" y="2798504"/>
            <a:ext cx="4522783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76158" y="2421959"/>
            <a:ext cx="4682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6688556" y="4135352"/>
            <a:ext cx="4522783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76158" y="3758807"/>
            <a:ext cx="4682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6688556" y="5472200"/>
            <a:ext cx="4522783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76158" y="5095655"/>
            <a:ext cx="4682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-566641" flipH="1">
            <a:off x="1002335" y="1289292"/>
            <a:ext cx="4502150" cy="4557712"/>
            <a:chOff x="4452910" y="940458"/>
            <a:chExt cx="3709076" cy="3755526"/>
          </a:xfrm>
        </p:grpSpPr>
        <p:sp>
          <p:nvSpPr>
            <p:cNvPr id="8" name="椭圆 4"/>
            <p:cNvSpPr/>
            <p:nvPr/>
          </p:nvSpPr>
          <p:spPr>
            <a:xfrm rot="197558">
              <a:off x="4452910" y="940458"/>
              <a:ext cx="3709076" cy="3755526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solidFill>
              <a:srgbClr val="F7F7F7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en-US" sz="1800" strike="noStrike" noProof="1">
                <a:latin typeface="+mj-ea"/>
                <a:ea typeface="+mj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553518" y="1711882"/>
              <a:ext cx="1517753" cy="1517754"/>
              <a:chOff x="2848131" y="1860029"/>
              <a:chExt cx="3807502" cy="380750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1800" strike="noStrike" noProof="1">
                  <a:latin typeface="+mj-ea"/>
                  <a:ea typeface="+mj-ea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936824" y="1948723"/>
                <a:ext cx="3630117" cy="3630120"/>
              </a:xfrm>
              <a:prstGeom prst="ellipse">
                <a:avLst/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1800" strike="noStrike" noProof="1">
                  <a:latin typeface="+mj-ea"/>
                  <a:ea typeface="+mj-ea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272348" y="991483"/>
              <a:ext cx="642933" cy="642933"/>
              <a:chOff x="2848131" y="1860029"/>
              <a:chExt cx="3807502" cy="380750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1800" strike="noStrike" noProof="1"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1800" strike="noStrike" noProof="1">
                  <a:latin typeface="+mj-ea"/>
                  <a:ea typeface="+mj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583508" y="2061934"/>
              <a:ext cx="642933" cy="642933"/>
              <a:chOff x="2848131" y="1860029"/>
              <a:chExt cx="3807502" cy="380750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1800" strike="noStrike" noProof="1"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1800" strike="noStrike" noProof="1">
                  <a:latin typeface="+mj-ea"/>
                  <a:ea typeface="+mj-ea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4981139" y="3408120"/>
              <a:ext cx="642933" cy="642933"/>
            </a:xfrm>
            <a:prstGeom prst="ellipse">
              <a:avLst/>
            </a:prstGeom>
            <a:solidFill>
              <a:srgbClr val="C8161D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800" strike="noStrike" noProof="1">
                <a:latin typeface="+mj-ea"/>
                <a:ea typeface="+mj-ea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364686" y="3977893"/>
              <a:ext cx="642933" cy="642933"/>
              <a:chOff x="2848131" y="1860029"/>
              <a:chExt cx="3807502" cy="380750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1800" strike="noStrike" noProof="1"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/>
                <a:endParaRPr lang="zh-CN" altLang="en-US" sz="1800" strike="noStrike" noProof="1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" name="TextBox 24"/>
          <p:cNvSpPr txBox="1"/>
          <p:nvPr/>
        </p:nvSpPr>
        <p:spPr>
          <a:xfrm>
            <a:off x="1435723" y="2821229"/>
            <a:ext cx="109061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经验成绩</a:t>
            </a:r>
          </a:p>
        </p:txBody>
      </p:sp>
      <p:sp>
        <p:nvSpPr>
          <p:cNvPr id="4" name="文本框 19"/>
          <p:cNvSpPr txBox="1"/>
          <p:nvPr/>
        </p:nvSpPr>
        <p:spPr>
          <a:xfrm>
            <a:off x="3550273" y="1440104"/>
            <a:ext cx="515937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20"/>
          <p:cNvSpPr txBox="1"/>
          <p:nvPr/>
        </p:nvSpPr>
        <p:spPr>
          <a:xfrm>
            <a:off x="4456735" y="4275379"/>
            <a:ext cx="517525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21"/>
          <p:cNvSpPr txBox="1"/>
          <p:nvPr/>
        </p:nvSpPr>
        <p:spPr>
          <a:xfrm>
            <a:off x="2904160" y="5232642"/>
            <a:ext cx="517525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22"/>
          <p:cNvSpPr txBox="1"/>
          <p:nvPr/>
        </p:nvSpPr>
        <p:spPr>
          <a:xfrm>
            <a:off x="4602785" y="2583104"/>
            <a:ext cx="517525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4929330" y="1222374"/>
            <a:ext cx="4522783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16932" y="845829"/>
            <a:ext cx="4682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5694643" y="2641070"/>
            <a:ext cx="4522783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582245" y="2264525"/>
            <a:ext cx="4682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5466990" y="4251814"/>
            <a:ext cx="4522783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54592" y="3875269"/>
            <a:ext cx="4682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4178608" y="5630026"/>
            <a:ext cx="4522783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66210" y="5253481"/>
            <a:ext cx="4682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8161D"/>
                </a:solidFill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第四部分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 rot="19669228">
            <a:off x="2351159" y="2153432"/>
            <a:ext cx="7370412" cy="3147487"/>
          </a:xfrm>
          <a:custGeom>
            <a:avLst/>
            <a:gdLst>
              <a:gd name="connsiteX0" fmla="*/ 371475 w 8134350"/>
              <a:gd name="connsiteY0" fmla="*/ 0 h 3473725"/>
              <a:gd name="connsiteX1" fmla="*/ 3680363 w 8134350"/>
              <a:gd name="connsiteY1" fmla="*/ 0 h 3473725"/>
              <a:gd name="connsiteX2" fmla="*/ 4051838 w 8134350"/>
              <a:gd name="connsiteY2" fmla="*/ 371475 h 3473725"/>
              <a:gd name="connsiteX3" fmla="*/ 4051838 w 8134350"/>
              <a:gd name="connsiteY3" fmla="*/ 371477 h 3473725"/>
              <a:gd name="connsiteX4" fmla="*/ 4051838 w 8134350"/>
              <a:gd name="connsiteY4" fmla="*/ 2267624 h 3473725"/>
              <a:gd name="connsiteX5" fmla="*/ 6989250 w 8134350"/>
              <a:gd name="connsiteY5" fmla="*/ 2267624 h 3473725"/>
              <a:gd name="connsiteX6" fmla="*/ 7009698 w 8134350"/>
              <a:gd name="connsiteY6" fmla="*/ 2269686 h 3473725"/>
              <a:gd name="connsiteX7" fmla="*/ 7009698 w 8134350"/>
              <a:gd name="connsiteY7" fmla="*/ 1961252 h 3473725"/>
              <a:gd name="connsiteX8" fmla="*/ 7012047 w 8134350"/>
              <a:gd name="connsiteY8" fmla="*/ 1930538 h 3473725"/>
              <a:gd name="connsiteX9" fmla="*/ 7015807 w 8134350"/>
              <a:gd name="connsiteY9" fmla="*/ 1914575 h 3473725"/>
              <a:gd name="connsiteX10" fmla="*/ 7016792 w 8134350"/>
              <a:gd name="connsiteY10" fmla="*/ 1908843 h 3473725"/>
              <a:gd name="connsiteX11" fmla="*/ 7017969 w 8134350"/>
              <a:gd name="connsiteY11" fmla="*/ 1905400 h 3473725"/>
              <a:gd name="connsiteX12" fmla="*/ 7018786 w 8134350"/>
              <a:gd name="connsiteY12" fmla="*/ 1901931 h 3473725"/>
              <a:gd name="connsiteX13" fmla="*/ 7020948 w 8134350"/>
              <a:gd name="connsiteY13" fmla="*/ 1896681 h 3473725"/>
              <a:gd name="connsiteX14" fmla="*/ 7026411 w 8134350"/>
              <a:gd name="connsiteY14" fmla="*/ 1880696 h 3473725"/>
              <a:gd name="connsiteX15" fmla="*/ 7140860 w 8134350"/>
              <a:gd name="connsiteY15" fmla="*/ 1805626 h 3473725"/>
              <a:gd name="connsiteX16" fmla="*/ 7184389 w 8134350"/>
              <a:gd name="connsiteY16" fmla="*/ 1824914 h 3473725"/>
              <a:gd name="connsiteX17" fmla="*/ 8076507 w 8134350"/>
              <a:gd name="connsiteY17" fmla="*/ 2503656 h 3473725"/>
              <a:gd name="connsiteX18" fmla="*/ 8134063 w 8134350"/>
              <a:gd name="connsiteY18" fmla="*/ 2625031 h 3473725"/>
              <a:gd name="connsiteX19" fmla="*/ 8134030 w 8134350"/>
              <a:gd name="connsiteY19" fmla="*/ 2647103 h 3473725"/>
              <a:gd name="connsiteX20" fmla="*/ 8133955 w 8134350"/>
              <a:gd name="connsiteY20" fmla="*/ 2647768 h 3473725"/>
              <a:gd name="connsiteX21" fmla="*/ 8134063 w 8134350"/>
              <a:gd name="connsiteY21" fmla="*/ 2653167 h 3473725"/>
              <a:gd name="connsiteX22" fmla="*/ 8076507 w 8134350"/>
              <a:gd name="connsiteY22" fmla="*/ 2774542 h 3473725"/>
              <a:gd name="connsiteX23" fmla="*/ 7184389 w 8134350"/>
              <a:gd name="connsiteY23" fmla="*/ 3453283 h 3473725"/>
              <a:gd name="connsiteX24" fmla="*/ 7040099 w 8134350"/>
              <a:gd name="connsiteY24" fmla="*/ 3422552 h 3473725"/>
              <a:gd name="connsiteX25" fmla="*/ 7033235 w 8134350"/>
              <a:gd name="connsiteY25" fmla="*/ 3409989 h 3473725"/>
              <a:gd name="connsiteX26" fmla="*/ 7029448 w 8134350"/>
              <a:gd name="connsiteY26" fmla="*/ 3403942 h 3473725"/>
              <a:gd name="connsiteX27" fmla="*/ 7027973 w 8134350"/>
              <a:gd name="connsiteY27" fmla="*/ 3400360 h 3473725"/>
              <a:gd name="connsiteX28" fmla="*/ 7026411 w 8134350"/>
              <a:gd name="connsiteY28" fmla="*/ 3397501 h 3473725"/>
              <a:gd name="connsiteX29" fmla="*/ 7024537 w 8134350"/>
              <a:gd name="connsiteY29" fmla="*/ 3392018 h 3473725"/>
              <a:gd name="connsiteX30" fmla="*/ 7018786 w 8134350"/>
              <a:gd name="connsiteY30" fmla="*/ 3378055 h 3473725"/>
              <a:gd name="connsiteX31" fmla="*/ 7009698 w 8134350"/>
              <a:gd name="connsiteY31" fmla="*/ 3318734 h 3473725"/>
              <a:gd name="connsiteX32" fmla="*/ 7009698 w 8134350"/>
              <a:gd name="connsiteY32" fmla="*/ 3008513 h 3473725"/>
              <a:gd name="connsiteX33" fmla="*/ 6989250 w 8134350"/>
              <a:gd name="connsiteY33" fmla="*/ 3010574 h 3473725"/>
              <a:gd name="connsiteX34" fmla="*/ 3680362 w 8134350"/>
              <a:gd name="connsiteY34" fmla="*/ 3010574 h 3473725"/>
              <a:gd name="connsiteX35" fmla="*/ 3308887 w 8134350"/>
              <a:gd name="connsiteY35" fmla="*/ 2639099 h 3473725"/>
              <a:gd name="connsiteX36" fmla="*/ 3308888 w 8134350"/>
              <a:gd name="connsiteY36" fmla="*/ 2639094 h 3473725"/>
              <a:gd name="connsiteX37" fmla="*/ 3308888 w 8134350"/>
              <a:gd name="connsiteY37" fmla="*/ 742950 h 3473725"/>
              <a:gd name="connsiteX38" fmla="*/ 371475 w 8134350"/>
              <a:gd name="connsiteY38" fmla="*/ 742950 h 3473725"/>
              <a:gd name="connsiteX39" fmla="*/ 0 w 8134350"/>
              <a:gd name="connsiteY39" fmla="*/ 371475 h 3473725"/>
              <a:gd name="connsiteX40" fmla="*/ 371475 w 8134350"/>
              <a:gd name="connsiteY40" fmla="*/ 0 h 347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34350" h="3473725">
                <a:moveTo>
                  <a:pt x="371475" y="0"/>
                </a:moveTo>
                <a:lnTo>
                  <a:pt x="3680363" y="0"/>
                </a:lnTo>
                <a:cubicBezTo>
                  <a:pt x="3885523" y="0"/>
                  <a:pt x="4051838" y="166315"/>
                  <a:pt x="4051838" y="371475"/>
                </a:cubicBezTo>
                <a:lnTo>
                  <a:pt x="4051838" y="371477"/>
                </a:lnTo>
                <a:lnTo>
                  <a:pt x="4051838" y="2267624"/>
                </a:lnTo>
                <a:lnTo>
                  <a:pt x="6989250" y="2267624"/>
                </a:lnTo>
                <a:lnTo>
                  <a:pt x="7009698" y="2269686"/>
                </a:lnTo>
                <a:lnTo>
                  <a:pt x="7009698" y="1961252"/>
                </a:lnTo>
                <a:cubicBezTo>
                  <a:pt x="7009698" y="1950731"/>
                  <a:pt x="7010507" y="1940459"/>
                  <a:pt x="7012047" y="1930538"/>
                </a:cubicBezTo>
                <a:lnTo>
                  <a:pt x="7015807" y="1914575"/>
                </a:lnTo>
                <a:lnTo>
                  <a:pt x="7016792" y="1908843"/>
                </a:lnTo>
                <a:lnTo>
                  <a:pt x="7017969" y="1905400"/>
                </a:lnTo>
                <a:lnTo>
                  <a:pt x="7018786" y="1901931"/>
                </a:lnTo>
                <a:lnTo>
                  <a:pt x="7020948" y="1896681"/>
                </a:lnTo>
                <a:lnTo>
                  <a:pt x="7026411" y="1880696"/>
                </a:lnTo>
                <a:cubicBezTo>
                  <a:pt x="7050362" y="1826027"/>
                  <a:pt x="7096135" y="1798312"/>
                  <a:pt x="7140860" y="1805626"/>
                </a:cubicBezTo>
                <a:cubicBezTo>
                  <a:pt x="7155769" y="1808064"/>
                  <a:pt x="7170560" y="1814393"/>
                  <a:pt x="7184389" y="1824914"/>
                </a:cubicBezTo>
                <a:lnTo>
                  <a:pt x="8076507" y="2503656"/>
                </a:lnTo>
                <a:cubicBezTo>
                  <a:pt x="8111078" y="2529958"/>
                  <a:pt x="8131446" y="2576230"/>
                  <a:pt x="8134063" y="2625031"/>
                </a:cubicBezTo>
                <a:cubicBezTo>
                  <a:pt x="8134455" y="2632351"/>
                  <a:pt x="8134449" y="2639728"/>
                  <a:pt x="8134030" y="2647103"/>
                </a:cubicBezTo>
                <a:lnTo>
                  <a:pt x="8133955" y="2647768"/>
                </a:lnTo>
                <a:lnTo>
                  <a:pt x="8134063" y="2653167"/>
                </a:lnTo>
                <a:cubicBezTo>
                  <a:pt x="8131446" y="2701968"/>
                  <a:pt x="8111078" y="2748240"/>
                  <a:pt x="8076507" y="2774542"/>
                </a:cubicBezTo>
                <a:lnTo>
                  <a:pt x="7184389" y="3453283"/>
                </a:lnTo>
                <a:cubicBezTo>
                  <a:pt x="7135990" y="3490106"/>
                  <a:pt x="7075788" y="3475588"/>
                  <a:pt x="7040099" y="3422552"/>
                </a:cubicBezTo>
                <a:lnTo>
                  <a:pt x="7033235" y="3409989"/>
                </a:lnTo>
                <a:lnTo>
                  <a:pt x="7029448" y="3403942"/>
                </a:lnTo>
                <a:lnTo>
                  <a:pt x="7027973" y="3400360"/>
                </a:lnTo>
                <a:lnTo>
                  <a:pt x="7026411" y="3397501"/>
                </a:lnTo>
                <a:lnTo>
                  <a:pt x="7024537" y="3392018"/>
                </a:lnTo>
                <a:lnTo>
                  <a:pt x="7018786" y="3378055"/>
                </a:lnTo>
                <a:cubicBezTo>
                  <a:pt x="7012934" y="3359822"/>
                  <a:pt x="7009698" y="3339776"/>
                  <a:pt x="7009698" y="3318734"/>
                </a:cubicBezTo>
                <a:lnTo>
                  <a:pt x="7009698" y="3008513"/>
                </a:lnTo>
                <a:lnTo>
                  <a:pt x="6989250" y="3010574"/>
                </a:lnTo>
                <a:lnTo>
                  <a:pt x="3680362" y="3010574"/>
                </a:lnTo>
                <a:cubicBezTo>
                  <a:pt x="3475202" y="3010574"/>
                  <a:pt x="3308887" y="2844259"/>
                  <a:pt x="3308887" y="2639099"/>
                </a:cubicBezTo>
                <a:lnTo>
                  <a:pt x="3308888" y="2639094"/>
                </a:lnTo>
                <a:lnTo>
                  <a:pt x="3308888" y="742950"/>
                </a:lnTo>
                <a:lnTo>
                  <a:pt x="371475" y="742950"/>
                </a:lnTo>
                <a:cubicBezTo>
                  <a:pt x="166315" y="742950"/>
                  <a:pt x="0" y="576635"/>
                  <a:pt x="0" y="371475"/>
                </a:cubicBezTo>
                <a:cubicBezTo>
                  <a:pt x="0" y="166315"/>
                  <a:pt x="166315" y="0"/>
                  <a:pt x="371475" y="0"/>
                </a:cubicBezTo>
                <a:close/>
              </a:path>
            </a:pathLst>
          </a:custGeom>
          <a:gradFill>
            <a:gsLst>
              <a:gs pos="85500">
                <a:schemeClr val="bg1">
                  <a:lumMod val="75000"/>
                </a:schemeClr>
              </a:gs>
              <a:gs pos="71000">
                <a:schemeClr val="bg1">
                  <a:lumMod val="95000"/>
                </a:schemeClr>
              </a:gs>
              <a:gs pos="54000">
                <a:schemeClr val="bg1">
                  <a:lumMod val="75000"/>
                </a:schemeClr>
              </a:gs>
              <a:gs pos="37000">
                <a:schemeClr val="bg1">
                  <a:lumMod val="95000"/>
                </a:schemeClr>
              </a:gs>
              <a:gs pos="19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  <a:gs pos="0">
                <a:schemeClr val="bg1">
                  <a:lumMod val="95000"/>
                </a:schemeClr>
              </a:gs>
            </a:gsLst>
            <a:lin ang="6000000" scaled="0"/>
          </a:gra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threePt" dir="t">
              <a:rot lat="0" lon="0" rev="0"/>
            </a:lightRig>
          </a:scene3d>
          <a:sp3d extrusionH="368300" prstMaterial="matte">
            <a:extrusionClr>
              <a:schemeClr val="bg1">
                <a:lumMod val="65000"/>
              </a:schemeClr>
            </a:extrusionClr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800" strike="noStrike" noProof="1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2687873" y="4079854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2000" b="1" strike="noStrike" noProof="1">
              <a:solidFill>
                <a:srgbClr val="C8161D"/>
              </a:solidFill>
            </a:endParaRPr>
          </a:p>
        </p:txBody>
      </p:sp>
      <p:sp>
        <p:nvSpPr>
          <p:cNvPr id="3" name="文本框 17"/>
          <p:cNvSpPr txBox="1"/>
          <p:nvPr/>
        </p:nvSpPr>
        <p:spPr>
          <a:xfrm>
            <a:off x="2666103" y="4382813"/>
            <a:ext cx="868362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Impact MT Std" pitchFamily="34" charset="0"/>
                <a:ea typeface="微软雅黑" panose="020B0503020204020204" pitchFamily="34" charset="-122"/>
              </a:rPr>
              <a:t>第一季度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594665" y="3936727"/>
            <a:ext cx="1068388" cy="1863726"/>
            <a:chOff x="2499058" y="3318525"/>
            <a:chExt cx="1068858" cy="1864217"/>
          </a:xfrm>
        </p:grpSpPr>
        <p:sp>
          <p:nvSpPr>
            <p:cNvPr id="26" name="弧形 25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b="1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b="1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b="1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b="1" strike="noStrike" noProof="1">
                <a:solidFill>
                  <a:srgbClr val="C8161D"/>
                </a:solidFill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6009282" y="4079854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1200" b="1" strike="noStrike" noProof="1">
              <a:solidFill>
                <a:srgbClr val="C8161D"/>
              </a:solidFill>
            </a:endParaRPr>
          </a:p>
        </p:txBody>
      </p:sp>
      <p:sp>
        <p:nvSpPr>
          <p:cNvPr id="6" name="文本框 24"/>
          <p:cNvSpPr txBox="1"/>
          <p:nvPr/>
        </p:nvSpPr>
        <p:spPr>
          <a:xfrm>
            <a:off x="6060178" y="4403450"/>
            <a:ext cx="793750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Impact MT Std" pitchFamily="34" charset="0"/>
                <a:ea typeface="微软雅黑" panose="020B0503020204020204" pitchFamily="34" charset="-122"/>
              </a:rPr>
              <a:t>第三季度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909365" y="3936727"/>
            <a:ext cx="1068388" cy="1863726"/>
            <a:chOff x="2499058" y="3318525"/>
            <a:chExt cx="1068858" cy="1864217"/>
          </a:xfrm>
        </p:grpSpPr>
        <p:sp>
          <p:nvSpPr>
            <p:cNvPr id="22" name="弧形 21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200" b="1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200" b="1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200" b="1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1200" b="1" strike="noStrike" noProof="1">
                <a:solidFill>
                  <a:srgbClr val="C8161D"/>
                </a:solidFill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5018987" y="2677269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2000" b="1" strike="noStrike" noProof="1">
              <a:solidFill>
                <a:srgbClr val="C8161D"/>
              </a:solidFill>
            </a:endParaRPr>
          </a:p>
        </p:txBody>
      </p:sp>
      <p:sp>
        <p:nvSpPr>
          <p:cNvPr id="9" name="文本框 21"/>
          <p:cNvSpPr txBox="1"/>
          <p:nvPr/>
        </p:nvSpPr>
        <p:spPr>
          <a:xfrm>
            <a:off x="5061640" y="2979463"/>
            <a:ext cx="839788" cy="2778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Impact MT Std" pitchFamily="34" charset="0"/>
                <a:ea typeface="微软雅黑" panose="020B0503020204020204" pitchFamily="34" charset="-122"/>
              </a:rPr>
              <a:t>第二季度</a:t>
            </a:r>
          </a:p>
        </p:txBody>
      </p:sp>
      <p:grpSp>
        <p:nvGrpSpPr>
          <p:cNvPr id="10" name="组合 9"/>
          <p:cNvGrpSpPr/>
          <p:nvPr/>
        </p:nvGrpSpPr>
        <p:grpSpPr>
          <a:xfrm flipH="1" flipV="1">
            <a:off x="4958453" y="1857097"/>
            <a:ext cx="1068387" cy="1863726"/>
            <a:chOff x="2499058" y="3318525"/>
            <a:chExt cx="1068858" cy="1864217"/>
          </a:xfrm>
        </p:grpSpPr>
        <p:sp>
          <p:nvSpPr>
            <p:cNvPr id="18" name="弧形 17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b="1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b="1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b="1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b="1" strike="noStrike" noProof="1">
                <a:solidFill>
                  <a:srgbClr val="C8161D"/>
                </a:solidFill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8497555" y="2486714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z="2000" strike="noStrike" noProof="1">
              <a:solidFill>
                <a:srgbClr val="C8161D"/>
              </a:solidFill>
            </a:endParaRPr>
          </a:p>
        </p:txBody>
      </p:sp>
      <p:sp>
        <p:nvSpPr>
          <p:cNvPr id="12" name="文本框 27"/>
          <p:cNvSpPr txBox="1"/>
          <p:nvPr/>
        </p:nvSpPr>
        <p:spPr>
          <a:xfrm>
            <a:off x="8512865" y="2804838"/>
            <a:ext cx="898525" cy="2778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solidFill>
                  <a:srgbClr val="C8161D"/>
                </a:solidFill>
                <a:latin typeface="Impact MT Std" pitchFamily="34" charset="0"/>
                <a:ea typeface="微软雅黑" panose="020B0503020204020204" pitchFamily="34" charset="-122"/>
              </a:rPr>
              <a:t>第四季度</a:t>
            </a:r>
          </a:p>
        </p:txBody>
      </p:sp>
      <p:grpSp>
        <p:nvGrpSpPr>
          <p:cNvPr id="13" name="组合 12"/>
          <p:cNvGrpSpPr/>
          <p:nvPr/>
        </p:nvGrpSpPr>
        <p:grpSpPr>
          <a:xfrm flipH="1" flipV="1">
            <a:off x="8409678" y="1653897"/>
            <a:ext cx="1068387" cy="1863726"/>
            <a:chOff x="2499058" y="3318525"/>
            <a:chExt cx="1068858" cy="1864217"/>
          </a:xfrm>
        </p:grpSpPr>
        <p:sp>
          <p:nvSpPr>
            <p:cNvPr id="14" name="弧形 13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strike="noStrike" noProof="1">
                <a:solidFill>
                  <a:srgbClr val="C8161D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2000" strike="noStrike" noProof="1">
                <a:solidFill>
                  <a:srgbClr val="C8161D"/>
                </a:solidFill>
              </a:endParaRPr>
            </a:p>
          </p:txBody>
        </p:sp>
      </p:grpSp>
      <p:sp>
        <p:nvSpPr>
          <p:cNvPr id="31" name="Text Placeholder 2"/>
          <p:cNvSpPr txBox="1"/>
          <p:nvPr/>
        </p:nvSpPr>
        <p:spPr>
          <a:xfrm>
            <a:off x="1455247" y="2196043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42849" y="181949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6156046" y="1175866"/>
            <a:ext cx="1997107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043648" y="799321"/>
            <a:ext cx="2067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7543321" y="4835528"/>
            <a:ext cx="1997107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30923" y="4458983"/>
            <a:ext cx="2067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3857414" y="5029183"/>
            <a:ext cx="1997107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745016" y="4652638"/>
            <a:ext cx="2067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4"/>
          <p:cNvSpPr/>
          <p:nvPr/>
        </p:nvSpPr>
        <p:spPr bwMode="auto">
          <a:xfrm rot="13500000">
            <a:off x="2987675" y="2866097"/>
            <a:ext cx="2041525" cy="1227455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C8161D"/>
          </a:solidFill>
          <a:ln w="0">
            <a:solidFill>
              <a:srgbClr val="C8161D"/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0910" tIns="65455" rIns="130910" bIns="654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9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0" y="2053297"/>
            <a:ext cx="12298680" cy="328295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C8161D"/>
          </a:solidFill>
          <a:ln w="0">
            <a:solidFill>
              <a:srgbClr val="C8161D"/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0910" tIns="65455" rIns="130910" bIns="654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9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5" name="Freeform 13"/>
          <p:cNvSpPr/>
          <p:nvPr/>
        </p:nvSpPr>
        <p:spPr bwMode="auto">
          <a:xfrm>
            <a:off x="7345045" y="3453472"/>
            <a:ext cx="1814830" cy="462280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8161D"/>
          </a:solidFill>
          <a:ln w="0">
            <a:solidFill>
              <a:srgbClr val="C8161D"/>
            </a:solidFill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30910" tIns="65455" rIns="130910" bIns="6545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9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47800" y="2205062"/>
            <a:ext cx="817880" cy="8178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1654175" y="2429217"/>
            <a:ext cx="405130" cy="370205"/>
          </a:xfrm>
          <a:custGeom>
            <a:avLst/>
            <a:gdLst>
              <a:gd name="T0" fmla="*/ 31 w 177"/>
              <a:gd name="T1" fmla="*/ 94 h 164"/>
              <a:gd name="T2" fmla="*/ 19 w 177"/>
              <a:gd name="T3" fmla="*/ 94 h 164"/>
              <a:gd name="T4" fmla="*/ 1 w 177"/>
              <a:gd name="T5" fmla="*/ 79 h 164"/>
              <a:gd name="T6" fmla="*/ 12 w 177"/>
              <a:gd name="T7" fmla="*/ 47 h 164"/>
              <a:gd name="T8" fmla="*/ 36 w 177"/>
              <a:gd name="T9" fmla="*/ 55 h 164"/>
              <a:gd name="T10" fmla="*/ 48 w 177"/>
              <a:gd name="T11" fmla="*/ 52 h 164"/>
              <a:gd name="T12" fmla="*/ 48 w 177"/>
              <a:gd name="T13" fmla="*/ 59 h 164"/>
              <a:gd name="T14" fmla="*/ 55 w 177"/>
              <a:gd name="T15" fmla="*/ 82 h 164"/>
              <a:gd name="T16" fmla="*/ 31 w 177"/>
              <a:gd name="T17" fmla="*/ 94 h 164"/>
              <a:gd name="T18" fmla="*/ 36 w 177"/>
              <a:gd name="T19" fmla="*/ 47 h 164"/>
              <a:gd name="T20" fmla="*/ 12 w 177"/>
              <a:gd name="T21" fmla="*/ 23 h 164"/>
              <a:gd name="T22" fmla="*/ 36 w 177"/>
              <a:gd name="T23" fmla="*/ 0 h 164"/>
              <a:gd name="T24" fmla="*/ 59 w 177"/>
              <a:gd name="T25" fmla="*/ 23 h 164"/>
              <a:gd name="T26" fmla="*/ 36 w 177"/>
              <a:gd name="T27" fmla="*/ 47 h 164"/>
              <a:gd name="T28" fmla="*/ 129 w 177"/>
              <a:gd name="T29" fmla="*/ 164 h 164"/>
              <a:gd name="T30" fmla="*/ 49 w 177"/>
              <a:gd name="T31" fmla="*/ 164 h 164"/>
              <a:gd name="T32" fmla="*/ 24 w 177"/>
              <a:gd name="T33" fmla="*/ 140 h 164"/>
              <a:gd name="T34" fmla="*/ 56 w 177"/>
              <a:gd name="T35" fmla="*/ 88 h 164"/>
              <a:gd name="T36" fmla="*/ 89 w 177"/>
              <a:gd name="T37" fmla="*/ 101 h 164"/>
              <a:gd name="T38" fmla="*/ 121 w 177"/>
              <a:gd name="T39" fmla="*/ 88 h 164"/>
              <a:gd name="T40" fmla="*/ 153 w 177"/>
              <a:gd name="T41" fmla="*/ 140 h 164"/>
              <a:gd name="T42" fmla="*/ 129 w 177"/>
              <a:gd name="T43" fmla="*/ 164 h 164"/>
              <a:gd name="T44" fmla="*/ 89 w 177"/>
              <a:gd name="T45" fmla="*/ 94 h 164"/>
              <a:gd name="T46" fmla="*/ 53 w 177"/>
              <a:gd name="T47" fmla="*/ 59 h 164"/>
              <a:gd name="T48" fmla="*/ 89 w 177"/>
              <a:gd name="T49" fmla="*/ 23 h 164"/>
              <a:gd name="T50" fmla="*/ 124 w 177"/>
              <a:gd name="T51" fmla="*/ 59 h 164"/>
              <a:gd name="T52" fmla="*/ 89 w 177"/>
              <a:gd name="T53" fmla="*/ 94 h 164"/>
              <a:gd name="T54" fmla="*/ 141 w 177"/>
              <a:gd name="T55" fmla="*/ 47 h 164"/>
              <a:gd name="T56" fmla="*/ 118 w 177"/>
              <a:gd name="T57" fmla="*/ 23 h 164"/>
              <a:gd name="T58" fmla="*/ 141 w 177"/>
              <a:gd name="T59" fmla="*/ 0 h 164"/>
              <a:gd name="T60" fmla="*/ 165 w 177"/>
              <a:gd name="T61" fmla="*/ 23 h 164"/>
              <a:gd name="T62" fmla="*/ 141 w 177"/>
              <a:gd name="T63" fmla="*/ 47 h 164"/>
              <a:gd name="T64" fmla="*/ 159 w 177"/>
              <a:gd name="T65" fmla="*/ 94 h 164"/>
              <a:gd name="T66" fmla="*/ 146 w 177"/>
              <a:gd name="T67" fmla="*/ 94 h 164"/>
              <a:gd name="T68" fmla="*/ 122 w 177"/>
              <a:gd name="T69" fmla="*/ 82 h 164"/>
              <a:gd name="T70" fmla="*/ 130 w 177"/>
              <a:gd name="T71" fmla="*/ 59 h 164"/>
              <a:gd name="T72" fmla="*/ 129 w 177"/>
              <a:gd name="T73" fmla="*/ 52 h 164"/>
              <a:gd name="T74" fmla="*/ 141 w 177"/>
              <a:gd name="T75" fmla="*/ 55 h 164"/>
              <a:gd name="T76" fmla="*/ 165 w 177"/>
              <a:gd name="T77" fmla="*/ 47 h 164"/>
              <a:gd name="T78" fmla="*/ 177 w 177"/>
              <a:gd name="T79" fmla="*/ 79 h 164"/>
              <a:gd name="T80" fmla="*/ 159 w 177"/>
              <a:gd name="T81" fmla="*/ 9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strike="noStrike" kern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19600" y="2653372"/>
            <a:ext cx="817880" cy="8178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4780915" y="2799422"/>
            <a:ext cx="273050" cy="401955"/>
          </a:xfrm>
          <a:custGeom>
            <a:avLst/>
            <a:gdLst>
              <a:gd name="T0" fmla="*/ 85 w 94"/>
              <a:gd name="T1" fmla="*/ 44 h 140"/>
              <a:gd name="T2" fmla="*/ 45 w 94"/>
              <a:gd name="T3" fmla="*/ 90 h 140"/>
              <a:gd name="T4" fmla="*/ 26 w 94"/>
              <a:gd name="T5" fmla="*/ 105 h 140"/>
              <a:gd name="T6" fmla="*/ 26 w 94"/>
              <a:gd name="T7" fmla="*/ 108 h 140"/>
              <a:gd name="T8" fmla="*/ 35 w 94"/>
              <a:gd name="T9" fmla="*/ 123 h 140"/>
              <a:gd name="T10" fmla="*/ 17 w 94"/>
              <a:gd name="T11" fmla="*/ 140 h 140"/>
              <a:gd name="T12" fmla="*/ 0 w 94"/>
              <a:gd name="T13" fmla="*/ 123 h 140"/>
              <a:gd name="T14" fmla="*/ 9 w 94"/>
              <a:gd name="T15" fmla="*/ 108 h 140"/>
              <a:gd name="T16" fmla="*/ 9 w 94"/>
              <a:gd name="T17" fmla="*/ 33 h 140"/>
              <a:gd name="T18" fmla="*/ 0 w 94"/>
              <a:gd name="T19" fmla="*/ 17 h 140"/>
              <a:gd name="T20" fmla="*/ 17 w 94"/>
              <a:gd name="T21" fmla="*/ 0 h 140"/>
              <a:gd name="T22" fmla="*/ 35 w 94"/>
              <a:gd name="T23" fmla="*/ 17 h 140"/>
              <a:gd name="T24" fmla="*/ 26 w 94"/>
              <a:gd name="T25" fmla="*/ 33 h 140"/>
              <a:gd name="T26" fmla="*/ 26 w 94"/>
              <a:gd name="T27" fmla="*/ 78 h 140"/>
              <a:gd name="T28" fmla="*/ 40 w 94"/>
              <a:gd name="T29" fmla="*/ 73 h 140"/>
              <a:gd name="T30" fmla="*/ 67 w 94"/>
              <a:gd name="T31" fmla="*/ 44 h 140"/>
              <a:gd name="T32" fmla="*/ 58 w 94"/>
              <a:gd name="T33" fmla="*/ 29 h 140"/>
              <a:gd name="T34" fmla="*/ 76 w 94"/>
              <a:gd name="T35" fmla="*/ 11 h 140"/>
              <a:gd name="T36" fmla="*/ 94 w 94"/>
              <a:gd name="T37" fmla="*/ 29 h 140"/>
              <a:gd name="T38" fmla="*/ 85 w 94"/>
              <a:gd name="T39" fmla="*/ 44 h 140"/>
              <a:gd name="T40" fmla="*/ 17 w 94"/>
              <a:gd name="T41" fmla="*/ 9 h 140"/>
              <a:gd name="T42" fmla="*/ 9 w 94"/>
              <a:gd name="T43" fmla="*/ 17 h 140"/>
              <a:gd name="T44" fmla="*/ 17 w 94"/>
              <a:gd name="T45" fmla="*/ 26 h 140"/>
              <a:gd name="T46" fmla="*/ 26 w 94"/>
              <a:gd name="T47" fmla="*/ 17 h 140"/>
              <a:gd name="T48" fmla="*/ 17 w 94"/>
              <a:gd name="T49" fmla="*/ 9 h 140"/>
              <a:gd name="T50" fmla="*/ 17 w 94"/>
              <a:gd name="T51" fmla="*/ 114 h 140"/>
              <a:gd name="T52" fmla="*/ 9 w 94"/>
              <a:gd name="T53" fmla="*/ 123 h 140"/>
              <a:gd name="T54" fmla="*/ 17 w 94"/>
              <a:gd name="T55" fmla="*/ 132 h 140"/>
              <a:gd name="T56" fmla="*/ 26 w 94"/>
              <a:gd name="T57" fmla="*/ 123 h 140"/>
              <a:gd name="T58" fmla="*/ 17 w 94"/>
              <a:gd name="T59" fmla="*/ 114 h 140"/>
              <a:gd name="T60" fmla="*/ 76 w 94"/>
              <a:gd name="T61" fmla="*/ 20 h 140"/>
              <a:gd name="T62" fmla="*/ 67 w 94"/>
              <a:gd name="T63" fmla="*/ 29 h 140"/>
              <a:gd name="T64" fmla="*/ 76 w 94"/>
              <a:gd name="T65" fmla="*/ 38 h 140"/>
              <a:gd name="T66" fmla="*/ 85 w 94"/>
              <a:gd name="T67" fmla="*/ 29 h 140"/>
              <a:gd name="T68" fmla="*/ 76 w 94"/>
              <a:gd name="T69" fmla="*/ 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strike="noStrike" kern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6438900" y="3959567"/>
            <a:ext cx="817880" cy="81788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56045" y="3978617"/>
            <a:ext cx="782955" cy="78105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6670675" y="4226267"/>
            <a:ext cx="352425" cy="271780"/>
          </a:xfrm>
          <a:custGeom>
            <a:avLst/>
            <a:gdLst>
              <a:gd name="T0" fmla="*/ 164 w 164"/>
              <a:gd name="T1" fmla="*/ 114 h 128"/>
              <a:gd name="T2" fmla="*/ 149 w 164"/>
              <a:gd name="T3" fmla="*/ 128 h 128"/>
              <a:gd name="T4" fmla="*/ 15 w 164"/>
              <a:gd name="T5" fmla="*/ 128 h 128"/>
              <a:gd name="T6" fmla="*/ 0 w 164"/>
              <a:gd name="T7" fmla="*/ 114 h 128"/>
              <a:gd name="T8" fmla="*/ 0 w 164"/>
              <a:gd name="T9" fmla="*/ 14 h 128"/>
              <a:gd name="T10" fmla="*/ 15 w 164"/>
              <a:gd name="T11" fmla="*/ 0 h 128"/>
              <a:gd name="T12" fmla="*/ 149 w 164"/>
              <a:gd name="T13" fmla="*/ 0 h 128"/>
              <a:gd name="T14" fmla="*/ 164 w 164"/>
              <a:gd name="T15" fmla="*/ 14 h 128"/>
              <a:gd name="T16" fmla="*/ 164 w 164"/>
              <a:gd name="T17" fmla="*/ 114 h 128"/>
              <a:gd name="T18" fmla="*/ 149 w 164"/>
              <a:gd name="T19" fmla="*/ 11 h 128"/>
              <a:gd name="T20" fmla="*/ 15 w 164"/>
              <a:gd name="T21" fmla="*/ 11 h 128"/>
              <a:gd name="T22" fmla="*/ 12 w 164"/>
              <a:gd name="T23" fmla="*/ 14 h 128"/>
              <a:gd name="T24" fmla="*/ 25 w 164"/>
              <a:gd name="T25" fmla="*/ 40 h 128"/>
              <a:gd name="T26" fmla="*/ 62 w 164"/>
              <a:gd name="T27" fmla="*/ 69 h 128"/>
              <a:gd name="T28" fmla="*/ 82 w 164"/>
              <a:gd name="T29" fmla="*/ 82 h 128"/>
              <a:gd name="T30" fmla="*/ 82 w 164"/>
              <a:gd name="T31" fmla="*/ 82 h 128"/>
              <a:gd name="T32" fmla="*/ 82 w 164"/>
              <a:gd name="T33" fmla="*/ 82 h 128"/>
              <a:gd name="T34" fmla="*/ 102 w 164"/>
              <a:gd name="T35" fmla="*/ 69 h 128"/>
              <a:gd name="T36" fmla="*/ 139 w 164"/>
              <a:gd name="T37" fmla="*/ 40 h 128"/>
              <a:gd name="T38" fmla="*/ 152 w 164"/>
              <a:gd name="T39" fmla="*/ 18 h 128"/>
              <a:gd name="T40" fmla="*/ 149 w 164"/>
              <a:gd name="T41" fmla="*/ 11 h 128"/>
              <a:gd name="T42" fmla="*/ 152 w 164"/>
              <a:gd name="T43" fmla="*/ 43 h 128"/>
              <a:gd name="T44" fmla="*/ 146 w 164"/>
              <a:gd name="T45" fmla="*/ 50 h 128"/>
              <a:gd name="T46" fmla="*/ 107 w 164"/>
              <a:gd name="T47" fmla="*/ 80 h 128"/>
              <a:gd name="T48" fmla="*/ 82 w 164"/>
              <a:gd name="T49" fmla="*/ 93 h 128"/>
              <a:gd name="T50" fmla="*/ 82 w 164"/>
              <a:gd name="T51" fmla="*/ 93 h 128"/>
              <a:gd name="T52" fmla="*/ 82 w 164"/>
              <a:gd name="T53" fmla="*/ 93 h 128"/>
              <a:gd name="T54" fmla="*/ 57 w 164"/>
              <a:gd name="T55" fmla="*/ 80 h 128"/>
              <a:gd name="T56" fmla="*/ 18 w 164"/>
              <a:gd name="T57" fmla="*/ 50 h 128"/>
              <a:gd name="T58" fmla="*/ 12 w 164"/>
              <a:gd name="T59" fmla="*/ 43 h 128"/>
              <a:gd name="T60" fmla="*/ 12 w 164"/>
              <a:gd name="T61" fmla="*/ 114 h 128"/>
              <a:gd name="T62" fmla="*/ 15 w 164"/>
              <a:gd name="T63" fmla="*/ 117 h 128"/>
              <a:gd name="T64" fmla="*/ 149 w 164"/>
              <a:gd name="T65" fmla="*/ 117 h 128"/>
              <a:gd name="T66" fmla="*/ 152 w 164"/>
              <a:gd name="T67" fmla="*/ 114 h 128"/>
              <a:gd name="T68" fmla="*/ 152 w 164"/>
              <a:gd name="T69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" h="128">
                <a:moveTo>
                  <a:pt x="164" y="114"/>
                </a:moveTo>
                <a:cubicBezTo>
                  <a:pt x="164" y="122"/>
                  <a:pt x="157" y="128"/>
                  <a:pt x="149" y="128"/>
                </a:cubicBezTo>
                <a:cubicBezTo>
                  <a:pt x="15" y="128"/>
                  <a:pt x="15" y="128"/>
                  <a:pt x="15" y="128"/>
                </a:cubicBezTo>
                <a:cubicBezTo>
                  <a:pt x="7" y="128"/>
                  <a:pt x="0" y="122"/>
                  <a:pt x="0" y="1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5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7" y="0"/>
                  <a:pt x="164" y="6"/>
                  <a:pt x="164" y="14"/>
                </a:cubicBezTo>
                <a:lnTo>
                  <a:pt x="164" y="114"/>
                </a:lnTo>
                <a:close/>
                <a:moveTo>
                  <a:pt x="149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1"/>
                  <a:pt x="12" y="13"/>
                  <a:pt x="12" y="14"/>
                </a:cubicBezTo>
                <a:cubicBezTo>
                  <a:pt x="12" y="25"/>
                  <a:pt x="17" y="34"/>
                  <a:pt x="25" y="40"/>
                </a:cubicBezTo>
                <a:cubicBezTo>
                  <a:pt x="37" y="50"/>
                  <a:pt x="50" y="59"/>
                  <a:pt x="62" y="69"/>
                </a:cubicBezTo>
                <a:cubicBezTo>
                  <a:pt x="67" y="73"/>
                  <a:pt x="76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2"/>
                  <a:pt x="82" y="82"/>
                  <a:pt x="82" y="82"/>
                </a:cubicBezTo>
                <a:cubicBezTo>
                  <a:pt x="89" y="82"/>
                  <a:pt x="97" y="73"/>
                  <a:pt x="102" y="69"/>
                </a:cubicBezTo>
                <a:cubicBezTo>
                  <a:pt x="114" y="59"/>
                  <a:pt x="127" y="50"/>
                  <a:pt x="139" y="40"/>
                </a:cubicBezTo>
                <a:cubicBezTo>
                  <a:pt x="145" y="36"/>
                  <a:pt x="152" y="25"/>
                  <a:pt x="152" y="18"/>
                </a:cubicBezTo>
                <a:cubicBezTo>
                  <a:pt x="152" y="15"/>
                  <a:pt x="153" y="11"/>
                  <a:pt x="149" y="11"/>
                </a:cubicBezTo>
                <a:close/>
                <a:moveTo>
                  <a:pt x="152" y="43"/>
                </a:moveTo>
                <a:cubicBezTo>
                  <a:pt x="150" y="46"/>
                  <a:pt x="148" y="48"/>
                  <a:pt x="146" y="50"/>
                </a:cubicBezTo>
                <a:cubicBezTo>
                  <a:pt x="133" y="60"/>
                  <a:pt x="120" y="70"/>
                  <a:pt x="107" y="80"/>
                </a:cubicBezTo>
                <a:cubicBezTo>
                  <a:pt x="100" y="86"/>
                  <a:pt x="9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72" y="93"/>
                  <a:pt x="64" y="86"/>
                  <a:pt x="57" y="80"/>
                </a:cubicBezTo>
                <a:cubicBezTo>
                  <a:pt x="44" y="70"/>
                  <a:pt x="31" y="60"/>
                  <a:pt x="18" y="50"/>
                </a:cubicBezTo>
                <a:cubicBezTo>
                  <a:pt x="16" y="48"/>
                  <a:pt x="14" y="46"/>
                  <a:pt x="12" y="43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5"/>
                  <a:pt x="13" y="117"/>
                  <a:pt x="15" y="117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51" y="117"/>
                  <a:pt x="152" y="115"/>
                  <a:pt x="152" y="114"/>
                </a:cubicBezTo>
                <a:lnTo>
                  <a:pt x="152" y="43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strike="noStrike" kern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8862695" y="3526497"/>
            <a:ext cx="819150" cy="81915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881745" y="3545547"/>
            <a:ext cx="781050" cy="78105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Freeform 6"/>
          <p:cNvSpPr>
            <a:spLocks noEditPoints="1"/>
          </p:cNvSpPr>
          <p:nvPr/>
        </p:nvSpPr>
        <p:spPr bwMode="auto">
          <a:xfrm>
            <a:off x="9040495" y="3784942"/>
            <a:ext cx="430530" cy="282575"/>
          </a:xfrm>
          <a:custGeom>
            <a:avLst/>
            <a:gdLst>
              <a:gd name="T0" fmla="*/ 176 w 176"/>
              <a:gd name="T1" fmla="*/ 99 h 117"/>
              <a:gd name="T2" fmla="*/ 176 w 176"/>
              <a:gd name="T3" fmla="*/ 108 h 117"/>
              <a:gd name="T4" fmla="*/ 161 w 176"/>
              <a:gd name="T5" fmla="*/ 117 h 117"/>
              <a:gd name="T6" fmla="*/ 15 w 176"/>
              <a:gd name="T7" fmla="*/ 117 h 117"/>
              <a:gd name="T8" fmla="*/ 0 w 176"/>
              <a:gd name="T9" fmla="*/ 108 h 117"/>
              <a:gd name="T10" fmla="*/ 0 w 176"/>
              <a:gd name="T11" fmla="*/ 99 h 117"/>
              <a:gd name="T12" fmla="*/ 15 w 176"/>
              <a:gd name="T13" fmla="*/ 99 h 117"/>
              <a:gd name="T14" fmla="*/ 161 w 176"/>
              <a:gd name="T15" fmla="*/ 99 h 117"/>
              <a:gd name="T16" fmla="*/ 176 w 176"/>
              <a:gd name="T17" fmla="*/ 99 h 117"/>
              <a:gd name="T18" fmla="*/ 24 w 176"/>
              <a:gd name="T19" fmla="*/ 79 h 117"/>
              <a:gd name="T20" fmla="*/ 24 w 176"/>
              <a:gd name="T21" fmla="*/ 14 h 117"/>
              <a:gd name="T22" fmla="*/ 38 w 176"/>
              <a:gd name="T23" fmla="*/ 0 h 117"/>
              <a:gd name="T24" fmla="*/ 138 w 176"/>
              <a:gd name="T25" fmla="*/ 0 h 117"/>
              <a:gd name="T26" fmla="*/ 152 w 176"/>
              <a:gd name="T27" fmla="*/ 14 h 117"/>
              <a:gd name="T28" fmla="*/ 152 w 176"/>
              <a:gd name="T29" fmla="*/ 79 h 117"/>
              <a:gd name="T30" fmla="*/ 138 w 176"/>
              <a:gd name="T31" fmla="*/ 93 h 117"/>
              <a:gd name="T32" fmla="*/ 38 w 176"/>
              <a:gd name="T33" fmla="*/ 93 h 117"/>
              <a:gd name="T34" fmla="*/ 24 w 176"/>
              <a:gd name="T35" fmla="*/ 79 h 117"/>
              <a:gd name="T36" fmla="*/ 35 w 176"/>
              <a:gd name="T37" fmla="*/ 79 h 117"/>
              <a:gd name="T38" fmla="*/ 38 w 176"/>
              <a:gd name="T39" fmla="*/ 82 h 117"/>
              <a:gd name="T40" fmla="*/ 138 w 176"/>
              <a:gd name="T41" fmla="*/ 82 h 117"/>
              <a:gd name="T42" fmla="*/ 141 w 176"/>
              <a:gd name="T43" fmla="*/ 79 h 117"/>
              <a:gd name="T44" fmla="*/ 141 w 176"/>
              <a:gd name="T45" fmla="*/ 14 h 117"/>
              <a:gd name="T46" fmla="*/ 138 w 176"/>
              <a:gd name="T47" fmla="*/ 11 h 117"/>
              <a:gd name="T48" fmla="*/ 38 w 176"/>
              <a:gd name="T49" fmla="*/ 11 h 117"/>
              <a:gd name="T50" fmla="*/ 35 w 176"/>
              <a:gd name="T51" fmla="*/ 14 h 117"/>
              <a:gd name="T52" fmla="*/ 35 w 176"/>
              <a:gd name="T53" fmla="*/ 79 h 117"/>
              <a:gd name="T54" fmla="*/ 97 w 176"/>
              <a:gd name="T55" fmla="*/ 107 h 117"/>
              <a:gd name="T56" fmla="*/ 95 w 176"/>
              <a:gd name="T57" fmla="*/ 105 h 117"/>
              <a:gd name="T58" fmla="*/ 81 w 176"/>
              <a:gd name="T59" fmla="*/ 105 h 117"/>
              <a:gd name="T60" fmla="*/ 79 w 176"/>
              <a:gd name="T61" fmla="*/ 107 h 117"/>
              <a:gd name="T62" fmla="*/ 81 w 176"/>
              <a:gd name="T63" fmla="*/ 108 h 117"/>
              <a:gd name="T64" fmla="*/ 95 w 176"/>
              <a:gd name="T65" fmla="*/ 108 h 117"/>
              <a:gd name="T66" fmla="*/ 97 w 176"/>
              <a:gd name="T67" fmla="*/ 10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strike="noStrike" kern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9" name="同心圆 18"/>
          <p:cNvSpPr/>
          <p:nvPr/>
        </p:nvSpPr>
        <p:spPr>
          <a:xfrm>
            <a:off x="10531475" y="1634197"/>
            <a:ext cx="817880" cy="81788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548620" y="1651342"/>
            <a:ext cx="781050" cy="782955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694670" y="1907247"/>
            <a:ext cx="489585" cy="416560"/>
            <a:chOff x="5932999" y="2830391"/>
            <a:chExt cx="500414" cy="425844"/>
          </a:xfrm>
          <a:solidFill>
            <a:srgbClr val="C8161D"/>
          </a:solidFill>
        </p:grpSpPr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5932999" y="2830392"/>
              <a:ext cx="467486" cy="425843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5986776" y="2830391"/>
              <a:ext cx="446637" cy="413496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9" tIns="45715" rIns="91429" bIns="4571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0" name="Text Placeholder 2"/>
          <p:cNvSpPr txBox="1"/>
          <p:nvPr/>
        </p:nvSpPr>
        <p:spPr>
          <a:xfrm>
            <a:off x="1091709" y="108421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79311" y="70767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4401861" y="134066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89463" y="96411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6049113" y="567565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36715" y="529911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9360764" y="5113607"/>
            <a:ext cx="2197484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48365" y="4737062"/>
            <a:ext cx="22751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036667" y="671258"/>
            <a:ext cx="2197484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24268" y="294713"/>
            <a:ext cx="22751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29173" y="1496221"/>
            <a:ext cx="2533649" cy="3865567"/>
            <a:chOff x="3648671" y="1602671"/>
            <a:chExt cx="1846660" cy="2817999"/>
          </a:xfrm>
        </p:grpSpPr>
        <p:grpSp>
          <p:nvGrpSpPr>
            <p:cNvPr id="3" name="组合 2"/>
            <p:cNvGrpSpPr/>
            <p:nvPr/>
          </p:nvGrpSpPr>
          <p:grpSpPr>
            <a:xfrm>
              <a:off x="3648671" y="1602671"/>
              <a:ext cx="1846660" cy="2817999"/>
              <a:chOff x="3297768" y="1382151"/>
              <a:chExt cx="2462213" cy="3757328"/>
            </a:xfrm>
          </p:grpSpPr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4189412" y="4470609"/>
                <a:ext cx="702736" cy="668870"/>
              </a:xfrm>
              <a:prstGeom prst="rect">
                <a:avLst/>
              </a:prstGeom>
              <a:gradFill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85000"/>
                    </a:sysClr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297768" y="1382151"/>
                <a:ext cx="1219200" cy="1320160"/>
              </a:xfrm>
              <a:custGeom>
                <a:avLst/>
                <a:gdLst>
                  <a:gd name="connsiteX0" fmla="*/ 1219200 w 1219200"/>
                  <a:gd name="connsiteY0" fmla="*/ 0 h 1307089"/>
                  <a:gd name="connsiteX1" fmla="*/ 1219200 w 1219200"/>
                  <a:gd name="connsiteY1" fmla="*/ 502643 h 1307089"/>
                  <a:gd name="connsiteX2" fmla="*/ 1169971 w 1219200"/>
                  <a:gd name="connsiteY2" fmla="*/ 504954 h 1307089"/>
                  <a:gd name="connsiteX3" fmla="*/ 765658 w 1219200"/>
                  <a:gd name="connsiteY3" fmla="*/ 722722 h 1307089"/>
                  <a:gd name="connsiteX4" fmla="*/ 604480 w 1219200"/>
                  <a:gd name="connsiteY4" fmla="*/ 1307089 h 1307089"/>
                  <a:gd name="connsiteX5" fmla="*/ 0 w 1219200"/>
                  <a:gd name="connsiteY5" fmla="*/ 1307089 h 1307089"/>
                  <a:gd name="connsiteX6" fmla="*/ 342595 w 1219200"/>
                  <a:gd name="connsiteY6" fmla="*/ 360139 h 1307089"/>
                  <a:gd name="connsiteX7" fmla="*/ 1143172 w 1219200"/>
                  <a:gd name="connsiteY7" fmla="*/ 2945 h 1307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" h="1307089">
                    <a:moveTo>
                      <a:pt x="1219200" y="0"/>
                    </a:moveTo>
                    <a:lnTo>
                      <a:pt x="1219200" y="502643"/>
                    </a:lnTo>
                    <a:lnTo>
                      <a:pt x="1169971" y="504954"/>
                    </a:lnTo>
                    <a:cubicBezTo>
                      <a:pt x="992806" y="522275"/>
                      <a:pt x="871484" y="599274"/>
                      <a:pt x="765658" y="722722"/>
                    </a:cubicBezTo>
                    <a:cubicBezTo>
                      <a:pt x="664952" y="863805"/>
                      <a:pt x="604480" y="1065272"/>
                      <a:pt x="604480" y="1307089"/>
                    </a:cubicBezTo>
                    <a:lnTo>
                      <a:pt x="0" y="1307089"/>
                    </a:lnTo>
                    <a:cubicBezTo>
                      <a:pt x="0" y="904156"/>
                      <a:pt x="120945" y="601956"/>
                      <a:pt x="342595" y="360139"/>
                    </a:cubicBezTo>
                    <a:cubicBezTo>
                      <a:pt x="554249" y="148550"/>
                      <a:pt x="812014" y="29421"/>
                      <a:pt x="1143172" y="2945"/>
                    </a:cubicBezTo>
                    <a:close/>
                  </a:path>
                </a:pathLst>
              </a:custGeom>
              <a:solidFill>
                <a:srgbClr val="C8161D"/>
              </a:soli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4540781" y="1385958"/>
                <a:ext cx="1219200" cy="1430869"/>
              </a:xfrm>
              <a:custGeom>
                <a:avLst/>
                <a:gdLst>
                  <a:gd name="connsiteX0" fmla="*/ 70470 w 1219200"/>
                  <a:gd name="connsiteY0" fmla="*/ 0 h 1430869"/>
                  <a:gd name="connsiteX1" fmla="*/ 876605 w 1219200"/>
                  <a:gd name="connsiteY1" fmla="*/ 282167 h 1430869"/>
                  <a:gd name="connsiteX2" fmla="*/ 1219200 w 1219200"/>
                  <a:gd name="connsiteY2" fmla="*/ 1088319 h 1430869"/>
                  <a:gd name="connsiteX3" fmla="*/ 1186465 w 1219200"/>
                  <a:gd name="connsiteY3" fmla="*/ 1405722 h 1430869"/>
                  <a:gd name="connsiteX4" fmla="*/ 1177630 w 1219200"/>
                  <a:gd name="connsiteY4" fmla="*/ 1430869 h 1430869"/>
                  <a:gd name="connsiteX5" fmla="*/ 478610 w 1219200"/>
                  <a:gd name="connsiteY5" fmla="*/ 1430869 h 1430869"/>
                  <a:gd name="connsiteX6" fmla="*/ 487109 w 1219200"/>
                  <a:gd name="connsiteY6" fmla="*/ 1417338 h 1430869"/>
                  <a:gd name="connsiteX7" fmla="*/ 554249 w 1219200"/>
                  <a:gd name="connsiteY7" fmla="*/ 1108351 h 1430869"/>
                  <a:gd name="connsiteX8" fmla="*/ 391851 w 1219200"/>
                  <a:gd name="connsiteY8" fmla="*/ 645036 h 1430869"/>
                  <a:gd name="connsiteX9" fmla="*/ 30236 w 1219200"/>
                  <a:gd name="connsiteY9" fmla="*/ 503952 h 1430869"/>
                  <a:gd name="connsiteX10" fmla="*/ 0 w 1219200"/>
                  <a:gd name="connsiteY10" fmla="*/ 505372 h 1430869"/>
                  <a:gd name="connsiteX11" fmla="*/ 0 w 1219200"/>
                  <a:gd name="connsiteY11" fmla="*/ 2729 h 143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9200" h="1430869">
                    <a:moveTo>
                      <a:pt x="70470" y="0"/>
                    </a:moveTo>
                    <a:cubicBezTo>
                      <a:pt x="393070" y="0"/>
                      <a:pt x="654954" y="100733"/>
                      <a:pt x="876605" y="282167"/>
                    </a:cubicBezTo>
                    <a:cubicBezTo>
                      <a:pt x="1098255" y="463602"/>
                      <a:pt x="1219200" y="725451"/>
                      <a:pt x="1219200" y="1088319"/>
                    </a:cubicBezTo>
                    <a:cubicBezTo>
                      <a:pt x="1219200" y="1209228"/>
                      <a:pt x="1209142" y="1315040"/>
                      <a:pt x="1186465" y="1405722"/>
                    </a:cubicBezTo>
                    <a:lnTo>
                      <a:pt x="1177630" y="1430869"/>
                    </a:lnTo>
                    <a:lnTo>
                      <a:pt x="478610" y="1430869"/>
                    </a:lnTo>
                    <a:lnTo>
                      <a:pt x="487109" y="1417338"/>
                    </a:lnTo>
                    <a:cubicBezTo>
                      <a:pt x="534040" y="1331406"/>
                      <a:pt x="559369" y="1214164"/>
                      <a:pt x="554249" y="1108351"/>
                    </a:cubicBezTo>
                    <a:cubicBezTo>
                      <a:pt x="547421" y="967268"/>
                      <a:pt x="531815" y="796994"/>
                      <a:pt x="391851" y="645036"/>
                    </a:cubicBezTo>
                    <a:cubicBezTo>
                      <a:pt x="245791" y="545161"/>
                      <a:pt x="259446" y="542013"/>
                      <a:pt x="30236" y="503952"/>
                    </a:cubicBezTo>
                    <a:lnTo>
                      <a:pt x="0" y="505372"/>
                    </a:lnTo>
                    <a:lnTo>
                      <a:pt x="0" y="2729"/>
                    </a:lnTo>
                    <a:close/>
                  </a:path>
                </a:pathLst>
              </a:custGeom>
              <a:solidFill>
                <a:srgbClr val="C8161D"/>
              </a:soli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1"/>
                  <a:tileRect/>
                </a:gradFill>
                <a:prstDash val="solid"/>
                <a:miter lim="800000"/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4248661" y="2839052"/>
                <a:ext cx="1469750" cy="1430869"/>
              </a:xfrm>
              <a:custGeom>
                <a:avLst/>
                <a:gdLst>
                  <a:gd name="connsiteX0" fmla="*/ 770730 w 1469750"/>
                  <a:gd name="connsiteY0" fmla="*/ 0 h 1430869"/>
                  <a:gd name="connsiteX1" fmla="*/ 1469750 w 1469750"/>
                  <a:gd name="connsiteY1" fmla="*/ 0 h 1430869"/>
                  <a:gd name="connsiteX2" fmla="*/ 1434785 w 1469750"/>
                  <a:gd name="connsiteY2" fmla="*/ 99522 h 1430869"/>
                  <a:gd name="connsiteX3" fmla="*/ 1370137 w 1469750"/>
                  <a:gd name="connsiteY3" fmla="*/ 201467 h 1430869"/>
                  <a:gd name="connsiteX4" fmla="*/ 1047780 w 1469750"/>
                  <a:gd name="connsiteY4" fmla="*/ 523984 h 1430869"/>
                  <a:gd name="connsiteX5" fmla="*/ 705185 w 1469750"/>
                  <a:gd name="connsiteY5" fmla="*/ 866534 h 1430869"/>
                  <a:gd name="connsiteX6" fmla="*/ 584241 w 1469750"/>
                  <a:gd name="connsiteY6" fmla="*/ 1430869 h 1430869"/>
                  <a:gd name="connsiteX7" fmla="*/ 0 w 1469750"/>
                  <a:gd name="connsiteY7" fmla="*/ 1430869 h 1430869"/>
                  <a:gd name="connsiteX8" fmla="*/ 100706 w 1469750"/>
                  <a:gd name="connsiteY8" fmla="*/ 745769 h 1430869"/>
                  <a:gd name="connsiteX9" fmla="*/ 423062 w 1469750"/>
                  <a:gd name="connsiteY9" fmla="*/ 342550 h 1430869"/>
                  <a:gd name="connsiteX10" fmla="*/ 725424 w 1469750"/>
                  <a:gd name="connsiteY10" fmla="*/ 60383 h 1430869"/>
                  <a:gd name="connsiteX11" fmla="*/ 754003 w 1469750"/>
                  <a:gd name="connsiteY11" fmla="*/ 26629 h 1430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69750" h="1430869">
                    <a:moveTo>
                      <a:pt x="770730" y="0"/>
                    </a:moveTo>
                    <a:lnTo>
                      <a:pt x="1469750" y="0"/>
                    </a:lnTo>
                    <a:lnTo>
                      <a:pt x="1434785" y="99522"/>
                    </a:lnTo>
                    <a:cubicBezTo>
                      <a:pt x="1416817" y="137292"/>
                      <a:pt x="1395374" y="171275"/>
                      <a:pt x="1370137" y="201467"/>
                    </a:cubicBezTo>
                    <a:cubicBezTo>
                      <a:pt x="1269431" y="322518"/>
                      <a:pt x="1168725" y="423251"/>
                      <a:pt x="1047780" y="523984"/>
                    </a:cubicBezTo>
                    <a:cubicBezTo>
                      <a:pt x="906841" y="645036"/>
                      <a:pt x="805891" y="765801"/>
                      <a:pt x="705185" y="866534"/>
                    </a:cubicBezTo>
                    <a:cubicBezTo>
                      <a:pt x="624718" y="987586"/>
                      <a:pt x="584241" y="1169020"/>
                      <a:pt x="584241" y="1430869"/>
                    </a:cubicBezTo>
                    <a:lnTo>
                      <a:pt x="0" y="1430869"/>
                    </a:lnTo>
                    <a:cubicBezTo>
                      <a:pt x="0" y="1108351"/>
                      <a:pt x="40233" y="886853"/>
                      <a:pt x="100706" y="745769"/>
                    </a:cubicBezTo>
                    <a:cubicBezTo>
                      <a:pt x="161178" y="604685"/>
                      <a:pt x="282123" y="463602"/>
                      <a:pt x="423062" y="342550"/>
                    </a:cubicBezTo>
                    <a:cubicBezTo>
                      <a:pt x="523768" y="241817"/>
                      <a:pt x="624718" y="161116"/>
                      <a:pt x="725424" y="60383"/>
                    </a:cubicBezTo>
                    <a:cubicBezTo>
                      <a:pt x="735482" y="50331"/>
                      <a:pt x="745022" y="39014"/>
                      <a:pt x="754003" y="26629"/>
                    </a:cubicBezTo>
                    <a:close/>
                  </a:path>
                </a:pathLst>
              </a:custGeom>
              <a:solidFill>
                <a:srgbClr val="C8161D"/>
              </a:solidFill>
              <a:ln w="1905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292100" dist="1270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0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1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3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4" name="文本框 125"/>
            <p:cNvSpPr txBox="1"/>
            <p:nvPr/>
          </p:nvSpPr>
          <p:spPr>
            <a:xfrm>
              <a:off x="3781426" y="1826266"/>
              <a:ext cx="514350" cy="26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algn="ctr" defTabSz="6858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kern="0" cap="none" spc="0" normalizeH="0" baseline="0" noProof="0" dirty="0" smtClean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01</a:t>
              </a:r>
              <a:endParaRPr kumimoji="0" lang="zh-CN" altLang="en-US" b="1" i="0" kern="0" cap="none" spc="0" normalizeH="0" baseline="0" noProof="0" dirty="0" smtClea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文本框 128"/>
            <p:cNvSpPr txBox="1"/>
            <p:nvPr/>
          </p:nvSpPr>
          <p:spPr>
            <a:xfrm>
              <a:off x="4978378" y="2203408"/>
              <a:ext cx="514350" cy="26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algn="ctr" defTabSz="6858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kern="0" cap="none" spc="0" normalizeH="0" baseline="0" noProof="0" dirty="0" smtClean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02</a:t>
              </a:r>
              <a:endParaRPr kumimoji="0" lang="zh-CN" altLang="en-US" b="1" i="0" kern="0" cap="none" spc="0" normalizeH="0" baseline="0" noProof="0" dirty="0" smtClea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131"/>
            <p:cNvSpPr txBox="1"/>
            <p:nvPr/>
          </p:nvSpPr>
          <p:spPr>
            <a:xfrm>
              <a:off x="4432340" y="3025175"/>
              <a:ext cx="514350" cy="26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algn="ctr" defTabSz="6858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kern="0" cap="none" spc="0" normalizeH="0" baseline="0" noProof="0" dirty="0" smtClean="0">
                  <a:solidFill>
                    <a:schemeClr val="bg1"/>
                  </a:solidFill>
                  <a:latin typeface="+mj-ea"/>
                  <a:ea typeface="+mj-ea"/>
                  <a:cs typeface="+mn-cs"/>
                </a:rPr>
                <a:t>03</a:t>
              </a:r>
              <a:endParaRPr kumimoji="0" lang="zh-CN" altLang="en-US" b="1" i="0" kern="0" cap="none" spc="0" normalizeH="0" baseline="0" noProof="0" dirty="0" smtClea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134"/>
            <p:cNvSpPr txBox="1"/>
            <p:nvPr/>
          </p:nvSpPr>
          <p:spPr>
            <a:xfrm>
              <a:off x="4330106" y="4016275"/>
              <a:ext cx="51435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algn="ctr" defTabSz="6858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kern="0" cap="none" spc="0" normalizeH="0" baseline="0" noProof="0" dirty="0" smtClean="0">
                  <a:solidFill>
                    <a:srgbClr val="BD0000"/>
                  </a:solidFill>
                  <a:latin typeface="Impact" pitchFamily="34" charset="0"/>
                  <a:ea typeface="微软雅黑" panose="020B0503020204020204" pitchFamily="34" charset="-122"/>
                  <a:cs typeface="+mn-cs"/>
                </a:rPr>
                <a:t>04</a:t>
              </a:r>
              <a:endParaRPr kumimoji="0" lang="zh-CN" altLang="en-US" b="0" i="0" kern="0" cap="none" spc="0" normalizeH="0" baseline="0" noProof="0" dirty="0" smtClean="0">
                <a:solidFill>
                  <a:srgbClr val="BD0000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 Placeholder 2"/>
          <p:cNvSpPr txBox="1"/>
          <p:nvPr/>
        </p:nvSpPr>
        <p:spPr>
          <a:xfrm>
            <a:off x="7471649" y="1779371"/>
            <a:ext cx="3729751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59251" y="1402826"/>
            <a:ext cx="3861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7471649" y="3968856"/>
            <a:ext cx="3729751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59251" y="3592311"/>
            <a:ext cx="3861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3382883" y="5671690"/>
            <a:ext cx="3729751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70485" y="5295145"/>
            <a:ext cx="3861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939907" y="2548803"/>
            <a:ext cx="3729751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7509" y="2172258"/>
            <a:ext cx="3861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631334" y="480242"/>
            <a:ext cx="2149351" cy="2150575"/>
          </a:xfrm>
          <a:prstGeom prst="ellipse">
            <a:avLst/>
          </a:pr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TextBox 59"/>
          <p:cNvSpPr txBox="1">
            <a:spLocks noChangeArrowheads="1"/>
          </p:cNvSpPr>
          <p:nvPr/>
        </p:nvSpPr>
        <p:spPr bwMode="auto">
          <a:xfrm>
            <a:off x="216227" y="898445"/>
            <a:ext cx="2846014" cy="1224524"/>
          </a:xfrm>
          <a:prstGeom prst="rect">
            <a:avLst/>
          </a:prstGeom>
          <a:noFill/>
          <a:ln>
            <a:noFill/>
          </a:ln>
        </p:spPr>
        <p:txBody>
          <a:bodyPr wrap="square" lIns="91400" tIns="45699" rIns="91400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3730" b="1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3200" b="1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kern="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765">
              <a:lnSpc>
                <a:spcPct val="120000"/>
              </a:lnSpc>
              <a:defRPr/>
            </a:pPr>
            <a:r>
              <a:rPr lang="en-US" altLang="zh-CN" sz="2400" kern="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Contents</a:t>
            </a:r>
            <a:endParaRPr lang="en-US" altLang="ko-KR" sz="2400" kern="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-30184" y="4048123"/>
            <a:ext cx="12233163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C8001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/>
          </a:p>
        </p:txBody>
      </p:sp>
      <p:sp>
        <p:nvSpPr>
          <p:cNvPr id="48" name="Oval 4"/>
          <p:cNvSpPr/>
          <p:nvPr/>
        </p:nvSpPr>
        <p:spPr>
          <a:xfrm>
            <a:off x="1706010" y="3879604"/>
            <a:ext cx="480730" cy="483132"/>
          </a:xfrm>
          <a:prstGeom prst="ellipse">
            <a:avLst/>
          </a:prstGeom>
          <a:solidFill>
            <a:srgbClr val="C8001D"/>
          </a:solidFill>
          <a:ln>
            <a:solidFill>
              <a:srgbClr val="C800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53" name="Oval 4"/>
          <p:cNvSpPr/>
          <p:nvPr/>
        </p:nvSpPr>
        <p:spPr>
          <a:xfrm>
            <a:off x="4237966" y="4025761"/>
            <a:ext cx="480730" cy="483132"/>
          </a:xfrm>
          <a:prstGeom prst="ellipse">
            <a:avLst/>
          </a:pr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56" name="Oval 4"/>
          <p:cNvSpPr/>
          <p:nvPr/>
        </p:nvSpPr>
        <p:spPr>
          <a:xfrm>
            <a:off x="6655417" y="4737717"/>
            <a:ext cx="480730" cy="483132"/>
          </a:xfrm>
          <a:prstGeom prst="ellipse">
            <a:avLst/>
          </a:pr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59" name="Oval 4"/>
          <p:cNvSpPr/>
          <p:nvPr/>
        </p:nvSpPr>
        <p:spPr>
          <a:xfrm>
            <a:off x="9262550" y="5133011"/>
            <a:ext cx="480730" cy="483132"/>
          </a:xfrm>
          <a:prstGeom prst="ellipse">
            <a:avLst/>
          </a:pr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61" name="矩形 60"/>
          <p:cNvSpPr/>
          <p:nvPr/>
        </p:nvSpPr>
        <p:spPr>
          <a:xfrm>
            <a:off x="1038761" y="4500769"/>
            <a:ext cx="1954300" cy="800177"/>
          </a:xfrm>
          <a:prstGeom prst="rect">
            <a:avLst/>
          </a:prstGeom>
        </p:spPr>
        <p:txBody>
          <a:bodyPr wrap="none" lIns="91400" tIns="45699" rIns="91400" bIns="45699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kern="100" dirty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zh-CN" altLang="en-US" sz="9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573867" y="4679409"/>
            <a:ext cx="1954300" cy="800177"/>
          </a:xfrm>
          <a:prstGeom prst="rect">
            <a:avLst/>
          </a:prstGeom>
        </p:spPr>
        <p:txBody>
          <a:bodyPr wrap="none" lIns="91400" tIns="45699" rIns="91400" bIns="45699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kern="100" dirty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工作成果</a:t>
            </a:r>
            <a:r>
              <a:rPr lang="zh-CN" altLang="en-US" sz="2000" b="1" spc="300" dirty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展示</a:t>
            </a:r>
            <a:endParaRPr lang="zh-CN" altLang="en-US" sz="9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985721" y="3701124"/>
            <a:ext cx="1954300" cy="800177"/>
          </a:xfrm>
          <a:prstGeom prst="rect">
            <a:avLst/>
          </a:prstGeom>
        </p:spPr>
        <p:txBody>
          <a:bodyPr wrap="none" lIns="91400" tIns="45699" rIns="91400" bIns="45699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kern="100" dirty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经验总结概述</a:t>
            </a:r>
            <a:endParaRPr lang="zh-CN" altLang="en-US" sz="9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523478" y="4168389"/>
            <a:ext cx="1954300" cy="800177"/>
          </a:xfrm>
          <a:prstGeom prst="rect">
            <a:avLst/>
          </a:prstGeom>
        </p:spPr>
        <p:txBody>
          <a:bodyPr wrap="none" lIns="91400" tIns="45699" rIns="91400" bIns="45699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000" b="1" kern="100" dirty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  <a:endParaRPr lang="zh-CN" altLang="en-US" sz="9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5669497" y="8397551"/>
            <a:ext cx="1107915" cy="461494"/>
          </a:xfrm>
          <a:prstGeom prst="rect">
            <a:avLst/>
          </a:prstGeom>
          <a:noFill/>
        </p:spPr>
        <p:txBody>
          <a:bodyPr wrap="none" lIns="91400" tIns="45699" rIns="91400" bIns="45699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/>
      <p:bldP spid="37" grpId="0" bldLvl="0" animBg="1"/>
      <p:bldP spid="48" grpId="0" bldLvl="0" animBg="1"/>
      <p:bldP spid="53" grpId="0" bldLvl="0" animBg="1"/>
      <p:bldP spid="56" grpId="0" bldLvl="0" animBg="1"/>
      <p:bldP spid="59" grpId="0" bldLvl="0" animBg="1"/>
      <p:bldP spid="61" grpId="0"/>
      <p:bldP spid="62" grpId="0"/>
      <p:bldP spid="63" grpId="0"/>
      <p:bldP spid="64" grpId="0"/>
      <p:bldP spid="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p Arrow 64"/>
          <p:cNvSpPr/>
          <p:nvPr/>
        </p:nvSpPr>
        <p:spPr>
          <a:xfrm>
            <a:off x="5785160" y="1355725"/>
            <a:ext cx="493713" cy="550227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en-US" sz="1705" strike="noStrike" noProof="1"/>
          </a:p>
        </p:txBody>
      </p:sp>
      <p:sp>
        <p:nvSpPr>
          <p:cNvPr id="3" name="Bent Arrow 65"/>
          <p:cNvSpPr/>
          <p:nvPr/>
        </p:nvSpPr>
        <p:spPr>
          <a:xfrm>
            <a:off x="5907397" y="2311400"/>
            <a:ext cx="3116263" cy="454660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en-US" sz="1705" strike="noStrike" noProof="1">
              <a:solidFill>
                <a:schemeClr val="tx1"/>
              </a:solidFill>
            </a:endParaRPr>
          </a:p>
        </p:txBody>
      </p:sp>
      <p:sp>
        <p:nvSpPr>
          <p:cNvPr id="4" name="Bent Arrow 53"/>
          <p:cNvSpPr/>
          <p:nvPr/>
        </p:nvSpPr>
        <p:spPr>
          <a:xfrm flipH="1">
            <a:off x="3068947" y="3225800"/>
            <a:ext cx="3116263" cy="363220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en-US" sz="1705" strike="noStrike" noProof="1">
              <a:solidFill>
                <a:schemeClr val="tx1"/>
              </a:solidFill>
            </a:endParaRPr>
          </a:p>
        </p:txBody>
      </p:sp>
      <p:sp>
        <p:nvSpPr>
          <p:cNvPr id="5" name="Bent Arrow 50"/>
          <p:cNvSpPr/>
          <p:nvPr/>
        </p:nvSpPr>
        <p:spPr>
          <a:xfrm>
            <a:off x="5907397" y="3733800"/>
            <a:ext cx="2765425" cy="3124200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en-US" sz="1705" strike="noStrike" noProof="1">
              <a:solidFill>
                <a:schemeClr val="tx1"/>
              </a:solidFill>
            </a:endParaRPr>
          </a:p>
        </p:txBody>
      </p:sp>
      <p:sp>
        <p:nvSpPr>
          <p:cNvPr id="6" name="Bent Arrow 56"/>
          <p:cNvSpPr/>
          <p:nvPr/>
        </p:nvSpPr>
        <p:spPr>
          <a:xfrm flipH="1">
            <a:off x="3810310" y="4527550"/>
            <a:ext cx="2374900" cy="233045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en-US" sz="1705" strike="noStrike" noProof="1">
              <a:solidFill>
                <a:schemeClr val="tx1"/>
              </a:solidFill>
            </a:endParaRPr>
          </a:p>
        </p:txBody>
      </p:sp>
      <p:sp>
        <p:nvSpPr>
          <p:cNvPr id="7" name="Freeform 245"/>
          <p:cNvSpPr/>
          <p:nvPr/>
        </p:nvSpPr>
        <p:spPr bwMode="auto">
          <a:xfrm>
            <a:off x="5127935" y="5135563"/>
            <a:ext cx="442913" cy="44291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n-US" sz="1705" strike="noStrike" noProof="1"/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6382060" y="1662113"/>
            <a:ext cx="493713" cy="493713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n-US" sz="1705" strike="noStrike" noProof="1"/>
          </a:p>
        </p:txBody>
      </p:sp>
      <p:sp>
        <p:nvSpPr>
          <p:cNvPr id="9" name="Freeform 217"/>
          <p:cNvSpPr>
            <a:spLocks noEditPoints="1"/>
          </p:cNvSpPr>
          <p:nvPr/>
        </p:nvSpPr>
        <p:spPr bwMode="auto">
          <a:xfrm>
            <a:off x="5197785" y="3862388"/>
            <a:ext cx="504825" cy="379413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n-US" sz="1705" strike="noStrike" noProof="1"/>
          </a:p>
        </p:txBody>
      </p:sp>
      <p:sp>
        <p:nvSpPr>
          <p:cNvPr id="10" name="Freeform 216"/>
          <p:cNvSpPr>
            <a:spLocks noEditPoints="1"/>
          </p:cNvSpPr>
          <p:nvPr/>
        </p:nvSpPr>
        <p:spPr bwMode="auto">
          <a:xfrm>
            <a:off x="6397935" y="4340225"/>
            <a:ext cx="452438" cy="455613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n-US" sz="1705" strike="noStrike" noProof="1"/>
          </a:p>
        </p:txBody>
      </p:sp>
      <p:sp>
        <p:nvSpPr>
          <p:cNvPr id="11" name="Freeform 135"/>
          <p:cNvSpPr>
            <a:spLocks noEditPoints="1"/>
          </p:cNvSpPr>
          <p:nvPr/>
        </p:nvSpPr>
        <p:spPr bwMode="auto">
          <a:xfrm>
            <a:off x="6351897" y="2947988"/>
            <a:ext cx="404813" cy="379413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</a:ln>
        </p:spPr>
        <p:txBody>
          <a:bodyPr vert="horz" wrap="square" lIns="121912" tIns="60956" rIns="121912" bIns="6095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n-US" sz="1705" strike="noStrike" noProof="1"/>
          </a:p>
        </p:txBody>
      </p:sp>
      <p:sp>
        <p:nvSpPr>
          <p:cNvPr id="12" name="Text Placeholder 2"/>
          <p:cNvSpPr txBox="1"/>
          <p:nvPr/>
        </p:nvSpPr>
        <p:spPr>
          <a:xfrm>
            <a:off x="7038971" y="4972328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26573" y="459578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8795498" y="335256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83100" y="297601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7488805" y="111778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76407" y="74124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798900" y="1962978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6502" y="158643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798900" y="5111998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6502" y="473545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1"/>
          <p:cNvSpPr/>
          <p:nvPr/>
        </p:nvSpPr>
        <p:spPr>
          <a:xfrm>
            <a:off x="5715223" y="3368191"/>
            <a:ext cx="719138" cy="1054100"/>
          </a:xfrm>
          <a:custGeom>
            <a:avLst/>
            <a:gdLst/>
            <a:ahLst/>
            <a:cxnLst>
              <a:cxn ang="0">
                <a:pos x="485858" y="156040"/>
              </a:cxn>
              <a:cxn ang="0">
                <a:pos x="553845" y="132800"/>
              </a:cxn>
              <a:cxn ang="0">
                <a:pos x="664945" y="195880"/>
              </a:cxn>
              <a:cxn ang="0">
                <a:pos x="719667" y="195880"/>
              </a:cxn>
              <a:cxn ang="0">
                <a:pos x="719667" y="0"/>
              </a:cxn>
              <a:cxn ang="0">
                <a:pos x="0" y="0"/>
              </a:cxn>
              <a:cxn ang="0">
                <a:pos x="0" y="768580"/>
              </a:cxn>
              <a:cxn ang="0">
                <a:pos x="261998" y="768580"/>
              </a:cxn>
              <a:cxn ang="0">
                <a:pos x="280238" y="786840"/>
              </a:cxn>
              <a:cxn ang="0">
                <a:pos x="280238" y="876480"/>
              </a:cxn>
              <a:cxn ang="0">
                <a:pos x="273606" y="891420"/>
              </a:cxn>
              <a:cxn ang="0">
                <a:pos x="213910" y="972760"/>
              </a:cxn>
              <a:cxn ang="0">
                <a:pos x="233808" y="1027540"/>
              </a:cxn>
              <a:cxn ang="0">
                <a:pos x="305112" y="1054100"/>
              </a:cxn>
              <a:cxn ang="0">
                <a:pos x="416212" y="986040"/>
              </a:cxn>
              <a:cxn ang="0">
                <a:pos x="348225" y="884780"/>
              </a:cxn>
              <a:cxn ang="0">
                <a:pos x="338276" y="869840"/>
              </a:cxn>
              <a:cxn ang="0">
                <a:pos x="338276" y="781860"/>
              </a:cxn>
              <a:cxn ang="0">
                <a:pos x="356517" y="763600"/>
              </a:cxn>
              <a:cxn ang="0">
                <a:pos x="719667" y="763600"/>
              </a:cxn>
              <a:cxn ang="0">
                <a:pos x="719667" y="330340"/>
              </a:cxn>
              <a:cxn ang="0">
                <a:pos x="679869" y="330340"/>
              </a:cxn>
              <a:cxn ang="0">
                <a:pos x="560477" y="403380"/>
              </a:cxn>
              <a:cxn ang="0">
                <a:pos x="447719" y="267260"/>
              </a:cxn>
              <a:cxn ang="0">
                <a:pos x="485858" y="156040"/>
              </a:cxn>
            </a:cxnLst>
            <a:rect l="0" t="0" r="0" b="0"/>
            <a:pathLst>
              <a:path w="434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4" y="118"/>
                  <a:pt x="434" y="118"/>
                  <a:pt x="434" y="118"/>
                </a:cubicBezTo>
                <a:cubicBezTo>
                  <a:pt x="434" y="0"/>
                  <a:pt x="434" y="0"/>
                  <a:pt x="43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4" y="635"/>
                </a:cubicBezTo>
                <a:cubicBezTo>
                  <a:pt x="207" y="635"/>
                  <a:pt x="248" y="630"/>
                  <a:pt x="251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4" y="460"/>
                  <a:pt x="434" y="460"/>
                  <a:pt x="434" y="460"/>
                </a:cubicBezTo>
                <a:cubicBezTo>
                  <a:pt x="434" y="199"/>
                  <a:pt x="434" y="199"/>
                  <a:pt x="434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gradFill rotWithShape="1">
            <a:gsLst>
              <a:gs pos="0">
                <a:srgbClr val="F2F2F2">
                  <a:alpha val="100000"/>
                </a:srgbClr>
              </a:gs>
              <a:gs pos="50999">
                <a:srgbClr val="F2F2F2">
                  <a:alpha val="100000"/>
                </a:srgbClr>
              </a:gs>
              <a:gs pos="100000">
                <a:srgbClr val="BFBFBF">
                  <a:alpha val="100000"/>
                </a:srgbClr>
              </a:gs>
            </a:gsLst>
            <a:lin ang="18900000" scaled="1"/>
            <a:tileRect/>
          </a:gradFill>
          <a:ln w="25400">
            <a:noFill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Freeform 22"/>
          <p:cNvSpPr/>
          <p:nvPr/>
        </p:nvSpPr>
        <p:spPr bwMode="auto">
          <a:xfrm>
            <a:off x="4957097" y="3368192"/>
            <a:ext cx="721783" cy="768349"/>
          </a:xfrm>
          <a:custGeom>
            <a:avLst/>
            <a:gdLst>
              <a:gd name="T0" fmla="*/ 434 w 434"/>
              <a:gd name="T1" fmla="*/ 0 h 463"/>
              <a:gd name="T2" fmla="*/ 1 w 434"/>
              <a:gd name="T3" fmla="*/ 0 h 463"/>
              <a:gd name="T4" fmla="*/ 1 w 434"/>
              <a:gd name="T5" fmla="*/ 113 h 463"/>
              <a:gd name="T6" fmla="*/ 31 w 434"/>
              <a:gd name="T7" fmla="*/ 113 h 463"/>
              <a:gd name="T8" fmla="*/ 103 w 434"/>
              <a:gd name="T9" fmla="*/ 70 h 463"/>
              <a:gd name="T10" fmla="*/ 165 w 434"/>
              <a:gd name="T11" fmla="*/ 154 h 463"/>
              <a:gd name="T12" fmla="*/ 145 w 434"/>
              <a:gd name="T13" fmla="*/ 219 h 463"/>
              <a:gd name="T14" fmla="*/ 100 w 434"/>
              <a:gd name="T15" fmla="*/ 234 h 463"/>
              <a:gd name="T16" fmla="*/ 33 w 434"/>
              <a:gd name="T17" fmla="*/ 192 h 463"/>
              <a:gd name="T18" fmla="*/ 0 w 434"/>
              <a:gd name="T19" fmla="*/ 192 h 463"/>
              <a:gd name="T20" fmla="*/ 0 w 434"/>
              <a:gd name="T21" fmla="*/ 442 h 463"/>
              <a:gd name="T22" fmla="*/ 8 w 434"/>
              <a:gd name="T23" fmla="*/ 463 h 463"/>
              <a:gd name="T24" fmla="*/ 434 w 434"/>
              <a:gd name="T25" fmla="*/ 463 h 463"/>
              <a:gd name="T26" fmla="*/ 434 w 434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4" h="463">
                <a:moveTo>
                  <a:pt x="434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13"/>
                  <a:pt x="1" y="113"/>
                  <a:pt x="1" y="113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9" y="99"/>
                  <a:pt x="60" y="69"/>
                  <a:pt x="103" y="70"/>
                </a:cubicBezTo>
                <a:cubicBezTo>
                  <a:pt x="165" y="72"/>
                  <a:pt x="165" y="134"/>
                  <a:pt x="165" y="154"/>
                </a:cubicBezTo>
                <a:cubicBezTo>
                  <a:pt x="165" y="184"/>
                  <a:pt x="158" y="205"/>
                  <a:pt x="145" y="219"/>
                </a:cubicBezTo>
                <a:cubicBezTo>
                  <a:pt x="133" y="229"/>
                  <a:pt x="118" y="234"/>
                  <a:pt x="100" y="234"/>
                </a:cubicBezTo>
                <a:cubicBezTo>
                  <a:pt x="62" y="233"/>
                  <a:pt x="42" y="209"/>
                  <a:pt x="33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3" y="449"/>
                  <a:pt x="6" y="456"/>
                  <a:pt x="8" y="463"/>
                </a:cubicBezTo>
                <a:cubicBezTo>
                  <a:pt x="434" y="463"/>
                  <a:pt x="434" y="463"/>
                  <a:pt x="434" y="463"/>
                </a:cubicBezTo>
                <a:lnTo>
                  <a:pt x="434" y="0"/>
                </a:lnTo>
                <a:close/>
              </a:path>
            </a:pathLst>
          </a:cu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23"/>
          <p:cNvSpPr/>
          <p:nvPr/>
        </p:nvSpPr>
        <p:spPr bwMode="auto">
          <a:xfrm>
            <a:off x="4959213" y="1782808"/>
            <a:ext cx="1847851" cy="1024467"/>
          </a:xfrm>
          <a:custGeom>
            <a:avLst/>
            <a:gdLst>
              <a:gd name="T0" fmla="*/ 0 w 1114"/>
              <a:gd name="T1" fmla="*/ 445 h 616"/>
              <a:gd name="T2" fmla="*/ 186 w 1114"/>
              <a:gd name="T3" fmla="*/ 445 h 616"/>
              <a:gd name="T4" fmla="*/ 198 w 1114"/>
              <a:gd name="T5" fmla="*/ 456 h 616"/>
              <a:gd name="T6" fmla="*/ 198 w 1114"/>
              <a:gd name="T7" fmla="*/ 511 h 616"/>
              <a:gd name="T8" fmla="*/ 193 w 1114"/>
              <a:gd name="T9" fmla="*/ 521 h 616"/>
              <a:gd name="T10" fmla="*/ 161 w 1114"/>
              <a:gd name="T11" fmla="*/ 565 h 616"/>
              <a:gd name="T12" fmla="*/ 214 w 1114"/>
              <a:gd name="T13" fmla="*/ 616 h 616"/>
              <a:gd name="T14" fmla="*/ 279 w 1114"/>
              <a:gd name="T15" fmla="*/ 571 h 616"/>
              <a:gd name="T16" fmla="*/ 240 w 1114"/>
              <a:gd name="T17" fmla="*/ 519 h 616"/>
              <a:gd name="T18" fmla="*/ 233 w 1114"/>
              <a:gd name="T19" fmla="*/ 508 h 616"/>
              <a:gd name="T20" fmla="*/ 234 w 1114"/>
              <a:gd name="T21" fmla="*/ 458 h 616"/>
              <a:gd name="T22" fmla="*/ 245 w 1114"/>
              <a:gd name="T23" fmla="*/ 448 h 616"/>
              <a:gd name="T24" fmla="*/ 647 w 1114"/>
              <a:gd name="T25" fmla="*/ 448 h 616"/>
              <a:gd name="T26" fmla="*/ 647 w 1114"/>
              <a:gd name="T27" fmla="*/ 412 h 616"/>
              <a:gd name="T28" fmla="*/ 605 w 1114"/>
              <a:gd name="T29" fmla="*/ 339 h 616"/>
              <a:gd name="T30" fmla="*/ 683 w 1114"/>
              <a:gd name="T31" fmla="*/ 279 h 616"/>
              <a:gd name="T32" fmla="*/ 767 w 1114"/>
              <a:gd name="T33" fmla="*/ 338 h 616"/>
              <a:gd name="T34" fmla="*/ 728 w 1114"/>
              <a:gd name="T35" fmla="*/ 413 h 616"/>
              <a:gd name="T36" fmla="*/ 728 w 1114"/>
              <a:gd name="T37" fmla="*/ 446 h 616"/>
              <a:gd name="T38" fmla="*/ 1114 w 1114"/>
              <a:gd name="T39" fmla="*/ 446 h 616"/>
              <a:gd name="T40" fmla="*/ 952 w 1114"/>
              <a:gd name="T41" fmla="*/ 204 h 616"/>
              <a:gd name="T42" fmla="*/ 460 w 1114"/>
              <a:gd name="T43" fmla="*/ 2 h 616"/>
              <a:gd name="T44" fmla="*/ 0 w 1114"/>
              <a:gd name="T45" fmla="*/ 148 h 616"/>
              <a:gd name="T46" fmla="*/ 0 w 1114"/>
              <a:gd name="T47" fmla="*/ 445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3" y="445"/>
                  <a:pt x="198" y="449"/>
                  <a:pt x="198" y="456"/>
                </a:cubicBezTo>
                <a:cubicBezTo>
                  <a:pt x="198" y="511"/>
                  <a:pt x="198" y="511"/>
                  <a:pt x="198" y="511"/>
                </a:cubicBezTo>
                <a:cubicBezTo>
                  <a:pt x="198" y="515"/>
                  <a:pt x="196" y="519"/>
                  <a:pt x="193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4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6" y="517"/>
                  <a:pt x="233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5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9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24"/>
          <p:cNvSpPr/>
          <p:nvPr/>
        </p:nvSpPr>
        <p:spPr>
          <a:xfrm>
            <a:off x="5715223" y="2283929"/>
            <a:ext cx="990600" cy="1046162"/>
          </a:xfrm>
          <a:custGeom>
            <a:avLst/>
            <a:gdLst/>
            <a:ahLst/>
            <a:cxnLst>
              <a:cxn ang="0">
                <a:pos x="718930" y="699298"/>
              </a:cxn>
              <a:cxn ang="0">
                <a:pos x="737152" y="681069"/>
              </a:cxn>
              <a:cxn ang="0">
                <a:pos x="815008" y="681069"/>
              </a:cxn>
              <a:cxn ang="0">
                <a:pos x="829917" y="687698"/>
              </a:cxn>
              <a:cxn ang="0">
                <a:pos x="921026" y="747354"/>
              </a:cxn>
              <a:cxn ang="0">
                <a:pos x="990600" y="644613"/>
              </a:cxn>
              <a:cxn ang="0">
                <a:pos x="922682" y="553472"/>
              </a:cxn>
              <a:cxn ang="0">
                <a:pos x="826604" y="619757"/>
              </a:cxn>
              <a:cxn ang="0">
                <a:pos x="813352" y="624728"/>
              </a:cxn>
              <a:cxn ang="0">
                <a:pos x="730526" y="624728"/>
              </a:cxn>
              <a:cxn ang="0">
                <a:pos x="712304" y="606500"/>
              </a:cxn>
              <a:cxn ang="0">
                <a:pos x="712304" y="276736"/>
              </a:cxn>
              <a:cxn ang="0">
                <a:pos x="434008" y="276736"/>
              </a:cxn>
              <a:cxn ang="0">
                <a:pos x="415786" y="258508"/>
              </a:cxn>
              <a:cxn ang="0">
                <a:pos x="415786" y="177310"/>
              </a:cxn>
              <a:cxn ang="0">
                <a:pos x="424069" y="162396"/>
              </a:cxn>
              <a:cxn ang="0">
                <a:pos x="480391" y="61312"/>
              </a:cxn>
              <a:cxn ang="0">
                <a:pos x="377686" y="0"/>
              </a:cxn>
              <a:cxn ang="0">
                <a:pos x="284921" y="62969"/>
              </a:cxn>
              <a:cxn ang="0">
                <a:pos x="344556" y="159082"/>
              </a:cxn>
              <a:cxn ang="0">
                <a:pos x="354495" y="173995"/>
              </a:cxn>
              <a:cxn ang="0">
                <a:pos x="354495" y="261822"/>
              </a:cxn>
              <a:cxn ang="0">
                <a:pos x="336273" y="280050"/>
              </a:cxn>
              <a:cxn ang="0">
                <a:pos x="0" y="280050"/>
              </a:cxn>
              <a:cxn ang="0">
                <a:pos x="0" y="1045633"/>
              </a:cxn>
              <a:cxn ang="0">
                <a:pos x="718930" y="1045633"/>
              </a:cxn>
              <a:cxn ang="0">
                <a:pos x="718930" y="699298"/>
              </a:cxn>
            </a:cxnLst>
            <a:rect l="0" t="0" r="0" b="0"/>
            <a:pathLst>
              <a:path w="598" h="631">
                <a:moveTo>
                  <a:pt x="434" y="422"/>
                </a:moveTo>
                <a:cubicBezTo>
                  <a:pt x="434" y="416"/>
                  <a:pt x="439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8" y="419"/>
                  <a:pt x="598" y="389"/>
                </a:cubicBezTo>
                <a:cubicBezTo>
                  <a:pt x="598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2" y="167"/>
                  <a:pt x="262" y="167"/>
                  <a:pt x="262" y="167"/>
                </a:cubicBezTo>
                <a:cubicBezTo>
                  <a:pt x="255" y="167"/>
                  <a:pt x="251" y="162"/>
                  <a:pt x="251" y="156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9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7" y="95"/>
                  <a:pt x="208" y="96"/>
                </a:cubicBezTo>
                <a:cubicBezTo>
                  <a:pt x="212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4" y="631"/>
                  <a:pt x="434" y="631"/>
                  <a:pt x="434" y="631"/>
                </a:cubicBezTo>
                <a:lnTo>
                  <a:pt x="434" y="422"/>
                </a:lnTo>
                <a:close/>
              </a:path>
            </a:pathLst>
          </a:custGeom>
          <a:gradFill rotWithShape="1">
            <a:gsLst>
              <a:gs pos="0">
                <a:srgbClr val="F2F2F2">
                  <a:alpha val="100000"/>
                </a:srgbClr>
              </a:gs>
              <a:gs pos="50999">
                <a:srgbClr val="F2F2F2">
                  <a:alpha val="100000"/>
                </a:srgbClr>
              </a:gs>
              <a:gs pos="100000">
                <a:srgbClr val="BFBFBF">
                  <a:alpha val="100000"/>
                </a:srgbClr>
              </a:gs>
            </a:gsLst>
            <a:lin ang="18900000" scaled="1"/>
            <a:tileRect/>
          </a:gradFill>
          <a:ln w="25400">
            <a:noFill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Freeform 25"/>
          <p:cNvSpPr/>
          <p:nvPr/>
        </p:nvSpPr>
        <p:spPr bwMode="auto">
          <a:xfrm>
            <a:off x="6199578" y="2563859"/>
            <a:ext cx="694267" cy="1504949"/>
          </a:xfrm>
          <a:custGeom>
            <a:avLst/>
            <a:gdLst>
              <a:gd name="T0" fmla="*/ 161 w 419"/>
              <a:gd name="T1" fmla="*/ 0 h 906"/>
              <a:gd name="T2" fmla="*/ 161 w 419"/>
              <a:gd name="T3" fmla="*/ 186 h 906"/>
              <a:gd name="T4" fmla="*/ 194 w 419"/>
              <a:gd name="T5" fmla="*/ 186 h 906"/>
              <a:gd name="T6" fmla="*/ 266 w 419"/>
              <a:gd name="T7" fmla="*/ 143 h 906"/>
              <a:gd name="T8" fmla="*/ 328 w 419"/>
              <a:gd name="T9" fmla="*/ 220 h 906"/>
              <a:gd name="T10" fmla="*/ 264 w 419"/>
              <a:gd name="T11" fmla="*/ 304 h 906"/>
              <a:gd name="T12" fmla="*/ 195 w 419"/>
              <a:gd name="T13" fmla="*/ 264 h 906"/>
              <a:gd name="T14" fmla="*/ 164 w 419"/>
              <a:gd name="T15" fmla="*/ 264 h 906"/>
              <a:gd name="T16" fmla="*/ 164 w 419"/>
              <a:gd name="T17" fmla="*/ 613 h 906"/>
              <a:gd name="T18" fmla="*/ 153 w 419"/>
              <a:gd name="T19" fmla="*/ 624 h 906"/>
              <a:gd name="T20" fmla="*/ 105 w 419"/>
              <a:gd name="T21" fmla="*/ 624 h 906"/>
              <a:gd name="T22" fmla="*/ 97 w 419"/>
              <a:gd name="T23" fmla="*/ 621 h 906"/>
              <a:gd name="T24" fmla="*/ 41 w 419"/>
              <a:gd name="T25" fmla="*/ 586 h 906"/>
              <a:gd name="T26" fmla="*/ 16 w 419"/>
              <a:gd name="T27" fmla="*/ 594 h 906"/>
              <a:gd name="T28" fmla="*/ 0 w 419"/>
              <a:gd name="T29" fmla="*/ 645 h 906"/>
              <a:gd name="T30" fmla="*/ 46 w 419"/>
              <a:gd name="T31" fmla="*/ 705 h 906"/>
              <a:gd name="T32" fmla="*/ 104 w 419"/>
              <a:gd name="T33" fmla="*/ 665 h 906"/>
              <a:gd name="T34" fmla="*/ 113 w 419"/>
              <a:gd name="T35" fmla="*/ 661 h 906"/>
              <a:gd name="T36" fmla="*/ 153 w 419"/>
              <a:gd name="T37" fmla="*/ 661 h 906"/>
              <a:gd name="T38" fmla="*/ 164 w 419"/>
              <a:gd name="T39" fmla="*/ 672 h 906"/>
              <a:gd name="T40" fmla="*/ 164 w 419"/>
              <a:gd name="T41" fmla="*/ 906 h 906"/>
              <a:gd name="T42" fmla="*/ 318 w 419"/>
              <a:gd name="T43" fmla="*/ 573 h 906"/>
              <a:gd name="T44" fmla="*/ 419 w 419"/>
              <a:gd name="T45" fmla="*/ 210 h 906"/>
              <a:gd name="T46" fmla="*/ 376 w 419"/>
              <a:gd name="T47" fmla="*/ 0 h 906"/>
              <a:gd name="T48" fmla="*/ 161 w 419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9" h="906">
                <a:moveTo>
                  <a:pt x="161" y="0"/>
                </a:moveTo>
                <a:cubicBezTo>
                  <a:pt x="161" y="186"/>
                  <a:pt x="161" y="186"/>
                  <a:pt x="161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1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7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10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1" y="669"/>
                  <a:pt x="318" y="573"/>
                </a:cubicBezTo>
                <a:cubicBezTo>
                  <a:pt x="393" y="422"/>
                  <a:pt x="419" y="329"/>
                  <a:pt x="419" y="210"/>
                </a:cubicBezTo>
                <a:cubicBezTo>
                  <a:pt x="419" y="156"/>
                  <a:pt x="404" y="79"/>
                  <a:pt x="376" y="0"/>
                </a:cubicBezTo>
                <a:lnTo>
                  <a:pt x="161" y="0"/>
                </a:lnTo>
                <a:close/>
              </a:path>
            </a:pathLst>
          </a:cu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26"/>
          <p:cNvSpPr/>
          <p:nvPr/>
        </p:nvSpPr>
        <p:spPr bwMode="auto">
          <a:xfrm>
            <a:off x="4984613" y="4168291"/>
            <a:ext cx="1441451" cy="592667"/>
          </a:xfrm>
          <a:custGeom>
            <a:avLst/>
            <a:gdLst>
              <a:gd name="T0" fmla="*/ 665 w 868"/>
              <a:gd name="T1" fmla="*/ 0 h 358"/>
              <a:gd name="T2" fmla="*/ 665 w 868"/>
              <a:gd name="T3" fmla="*/ 36 h 358"/>
              <a:gd name="T4" fmla="*/ 712 w 868"/>
              <a:gd name="T5" fmla="*/ 114 h 358"/>
              <a:gd name="T6" fmla="*/ 623 w 868"/>
              <a:gd name="T7" fmla="*/ 175 h 358"/>
              <a:gd name="T8" fmla="*/ 564 w 868"/>
              <a:gd name="T9" fmla="*/ 153 h 358"/>
              <a:gd name="T10" fmla="*/ 546 w 868"/>
              <a:gd name="T11" fmla="*/ 103 h 358"/>
              <a:gd name="T12" fmla="*/ 586 w 868"/>
              <a:gd name="T13" fmla="*/ 41 h 358"/>
              <a:gd name="T14" fmla="*/ 586 w 868"/>
              <a:gd name="T15" fmla="*/ 3 h 358"/>
              <a:gd name="T16" fmla="*/ 0 w 868"/>
              <a:gd name="T17" fmla="*/ 3 h 358"/>
              <a:gd name="T18" fmla="*/ 26 w 868"/>
              <a:gd name="T19" fmla="*/ 104 h 358"/>
              <a:gd name="T20" fmla="*/ 167 w 868"/>
              <a:gd name="T21" fmla="*/ 358 h 358"/>
              <a:gd name="T22" fmla="*/ 701 w 868"/>
              <a:gd name="T23" fmla="*/ 358 h 358"/>
              <a:gd name="T24" fmla="*/ 822 w 868"/>
              <a:gd name="T25" fmla="*/ 241 h 358"/>
              <a:gd name="T26" fmla="*/ 845 w 868"/>
              <a:gd name="T27" fmla="*/ 51 h 358"/>
              <a:gd name="T28" fmla="*/ 868 w 868"/>
              <a:gd name="T29" fmla="*/ 0 h 358"/>
              <a:gd name="T30" fmla="*/ 665 w 868"/>
              <a:gd name="T3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3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7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1" y="358"/>
                </a:cubicBezTo>
                <a:cubicBezTo>
                  <a:pt x="750" y="358"/>
                  <a:pt x="800" y="291"/>
                  <a:pt x="822" y="241"/>
                </a:cubicBezTo>
                <a:cubicBezTo>
                  <a:pt x="844" y="190"/>
                  <a:pt x="830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27"/>
          <p:cNvSpPr/>
          <p:nvPr/>
        </p:nvSpPr>
        <p:spPr>
          <a:xfrm>
            <a:off x="4365848" y="2055329"/>
            <a:ext cx="828675" cy="1962150"/>
          </a:xfrm>
          <a:custGeom>
            <a:avLst/>
            <a:gdLst/>
            <a:ahLst/>
            <a:cxnLst>
              <a:cxn ang="0">
                <a:pos x="552848" y="1610223"/>
              </a:cxn>
              <a:cxn ang="0">
                <a:pos x="572710" y="1591963"/>
              </a:cxn>
              <a:cxn ang="0">
                <a:pos x="658783" y="1591963"/>
              </a:cxn>
              <a:cxn ang="0">
                <a:pos x="676990" y="1605243"/>
              </a:cxn>
              <a:cxn ang="0">
                <a:pos x="756441" y="1661684"/>
              </a:cxn>
              <a:cxn ang="0">
                <a:pos x="804443" y="1646744"/>
              </a:cxn>
              <a:cxn ang="0">
                <a:pos x="827617" y="1565403"/>
              </a:cxn>
              <a:cxn ang="0">
                <a:pos x="761407" y="1462481"/>
              </a:cxn>
              <a:cxn ang="0">
                <a:pos x="670369" y="1522242"/>
              </a:cxn>
              <a:cxn ang="0">
                <a:pos x="653817" y="1533862"/>
              </a:cxn>
              <a:cxn ang="0">
                <a:pos x="574366" y="1533862"/>
              </a:cxn>
              <a:cxn ang="0">
                <a:pos x="556158" y="1515602"/>
              </a:cxn>
              <a:cxn ang="0">
                <a:pos x="556158" y="1299799"/>
              </a:cxn>
              <a:cxn ang="0">
                <a:pos x="552848" y="1291499"/>
              </a:cxn>
              <a:cxn ang="0">
                <a:pos x="556158" y="1281538"/>
              </a:cxn>
              <a:cxn ang="0">
                <a:pos x="556158" y="0"/>
              </a:cxn>
              <a:cxn ang="0">
                <a:pos x="221801" y="466466"/>
              </a:cxn>
              <a:cxn ang="0">
                <a:pos x="365806" y="1591963"/>
              </a:cxn>
              <a:cxn ang="0">
                <a:pos x="552848" y="1962149"/>
              </a:cxn>
              <a:cxn ang="0">
                <a:pos x="552848" y="1610223"/>
              </a:cxn>
            </a:cxnLst>
            <a:rect l="0" t="0" r="0" b="0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6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9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1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1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rgbClr val="C00000"/>
          </a:solidFill>
          <a:ln w="25400">
            <a:noFill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Freeform 28"/>
          <p:cNvSpPr/>
          <p:nvPr/>
        </p:nvSpPr>
        <p:spPr>
          <a:xfrm>
            <a:off x="4959573" y="2560154"/>
            <a:ext cx="719138" cy="769937"/>
          </a:xfrm>
          <a:custGeom>
            <a:avLst/>
            <a:gdLst/>
            <a:ahLst/>
            <a:cxnLst>
              <a:cxn ang="0">
                <a:pos x="719667" y="4970"/>
              </a:cxn>
              <a:cxn ang="0">
                <a:pos x="425484" y="4970"/>
              </a:cxn>
              <a:cxn ang="0">
                <a:pos x="423822" y="56335"/>
              </a:cxn>
              <a:cxn ang="0">
                <a:pos x="500276" y="173976"/>
              </a:cxn>
              <a:cxn ang="0">
                <a:pos x="355678" y="284989"/>
              </a:cxn>
              <a:cxn ang="0">
                <a:pos x="231024" y="162377"/>
              </a:cxn>
              <a:cxn ang="0">
                <a:pos x="290858" y="64619"/>
              </a:cxn>
              <a:cxn ang="0">
                <a:pos x="290858" y="0"/>
              </a:cxn>
              <a:cxn ang="0">
                <a:pos x="0" y="0"/>
              </a:cxn>
              <a:cxn ang="0">
                <a:pos x="0" y="770467"/>
              </a:cxn>
              <a:cxn ang="0">
                <a:pos x="719667" y="770467"/>
              </a:cxn>
              <a:cxn ang="0">
                <a:pos x="719667" y="4970"/>
              </a:cxn>
            </a:cxnLst>
            <a:rect l="0" t="0" r="0" b="0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4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gradFill rotWithShape="1">
            <a:gsLst>
              <a:gs pos="0">
                <a:srgbClr val="F2F2F2">
                  <a:alpha val="100000"/>
                </a:srgbClr>
              </a:gs>
              <a:gs pos="50999">
                <a:srgbClr val="F2F2F2">
                  <a:alpha val="100000"/>
                </a:srgbClr>
              </a:gs>
              <a:gs pos="100000">
                <a:srgbClr val="BFBFBF">
                  <a:alpha val="100000"/>
                </a:srgbClr>
              </a:gs>
            </a:gsLst>
            <a:lin ang="18900000" scaled="1"/>
            <a:tileRect/>
          </a:gradFill>
          <a:ln w="25400">
            <a:noFill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0" name="Group 29"/>
          <p:cNvGrpSpPr/>
          <p:nvPr/>
        </p:nvGrpSpPr>
        <p:grpSpPr bwMode="auto">
          <a:xfrm>
            <a:off x="5147425" y="4821284"/>
            <a:ext cx="1066800" cy="1068916"/>
            <a:chOff x="0" y="0"/>
            <a:chExt cx="504" cy="505"/>
          </a:xfrm>
          <a:solidFill>
            <a:srgbClr val="C8001D"/>
          </a:solidFill>
          <a:effectLst/>
        </p:grpSpPr>
        <p:sp>
          <p:nvSpPr>
            <p:cNvPr id="23" name="Freeform 30"/>
            <p:cNvSpPr/>
            <p:nvPr/>
          </p:nvSpPr>
          <p:spPr bwMode="auto">
            <a:xfrm>
              <a:off x="0" y="0"/>
              <a:ext cx="504" cy="463"/>
            </a:xfrm>
            <a:custGeom>
              <a:avLst/>
              <a:gdLst>
                <a:gd name="T0" fmla="*/ 7 w 642"/>
                <a:gd name="T1" fmla="*/ 0 h 589"/>
                <a:gd name="T2" fmla="*/ 628 w 642"/>
                <a:gd name="T3" fmla="*/ 0 h 589"/>
                <a:gd name="T4" fmla="*/ 628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6 w 642"/>
                <a:gd name="T15" fmla="*/ 261 h 589"/>
                <a:gd name="T16" fmla="*/ 612 w 642"/>
                <a:gd name="T17" fmla="*/ 306 h 589"/>
                <a:gd name="T18" fmla="*/ 636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8" y="0"/>
                    <a:pt x="628" y="0"/>
                    <a:pt x="628" y="0"/>
                  </a:cubicBezTo>
                  <a:cubicBezTo>
                    <a:pt x="628" y="51"/>
                    <a:pt x="628" y="51"/>
                    <a:pt x="628" y="51"/>
                  </a:cubicBezTo>
                  <a:cubicBezTo>
                    <a:pt x="628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6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6" y="331"/>
                    <a:pt x="636" y="347"/>
                  </a:cubicBezTo>
                  <a:cubicBezTo>
                    <a:pt x="636" y="363"/>
                    <a:pt x="612" y="378"/>
                    <a:pt x="610" y="394"/>
                  </a:cubicBezTo>
                  <a:cubicBezTo>
                    <a:pt x="609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4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4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grpFill/>
            <a:ln w="25400">
              <a:noFill/>
              <a:miter lim="8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trike="noStrike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31"/>
            <p:cNvSpPr/>
            <p:nvPr/>
          </p:nvSpPr>
          <p:spPr bwMode="auto">
            <a:xfrm>
              <a:off x="142" y="477"/>
              <a:ext cx="208" cy="28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gradFill>
                <a:gsLst>
                  <a:gs pos="0">
                    <a:schemeClr val="bg1"/>
                  </a:gs>
                  <a:gs pos="52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0"/>
              </a:gradFill>
              <a:miter lim="800000"/>
            </a:ln>
            <a:effectLst>
              <a:outerShdw blurRad="330200" dist="127000" dir="8100000" algn="ctr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b="1" strike="noStrike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Oval 36"/>
          <p:cNvSpPr>
            <a:spLocks noChangeArrowheads="1"/>
          </p:cNvSpPr>
          <p:nvPr/>
        </p:nvSpPr>
        <p:spPr bwMode="auto">
          <a:xfrm>
            <a:off x="7378562" y="2134435"/>
            <a:ext cx="668264" cy="666376"/>
          </a:xfrm>
          <a:prstGeom prst="ellipse">
            <a:avLst/>
          </a:pr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37"/>
          <p:cNvSpPr>
            <a:spLocks noChangeArrowheads="1"/>
          </p:cNvSpPr>
          <p:nvPr/>
        </p:nvSpPr>
        <p:spPr bwMode="auto">
          <a:xfrm>
            <a:off x="7378562" y="3203350"/>
            <a:ext cx="668264" cy="668264"/>
          </a:xfrm>
          <a:prstGeom prst="ellipse">
            <a:avLst/>
          </a:prstGeom>
          <a:solidFill>
            <a:srgbClr val="C00000"/>
          </a:soli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</a:pPr>
            <a:endParaRPr lang="zh-CN" altLang="en-US" sz="30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38"/>
          <p:cNvSpPr>
            <a:spLocks noChangeArrowheads="1"/>
          </p:cNvSpPr>
          <p:nvPr/>
        </p:nvSpPr>
        <p:spPr bwMode="auto">
          <a:xfrm>
            <a:off x="7378562" y="4272267"/>
            <a:ext cx="668264" cy="668264"/>
          </a:xfrm>
          <a:prstGeom prst="ellipse">
            <a:avLst/>
          </a:pr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Oval 39"/>
          <p:cNvSpPr>
            <a:spLocks noChangeArrowheads="1"/>
          </p:cNvSpPr>
          <p:nvPr/>
        </p:nvSpPr>
        <p:spPr bwMode="auto">
          <a:xfrm>
            <a:off x="3528947" y="2134435"/>
            <a:ext cx="668264" cy="666376"/>
          </a:xfrm>
          <a:prstGeom prst="ellipse">
            <a:avLst/>
          </a:prstGeom>
          <a:solidFill>
            <a:srgbClr val="C00000"/>
          </a:soli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</a:pPr>
            <a:endParaRPr lang="zh-CN" altLang="en-US" sz="30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40"/>
          <p:cNvSpPr>
            <a:spLocks noChangeArrowheads="1"/>
          </p:cNvSpPr>
          <p:nvPr/>
        </p:nvSpPr>
        <p:spPr bwMode="auto">
          <a:xfrm>
            <a:off x="3528948" y="3203349"/>
            <a:ext cx="668264" cy="668264"/>
          </a:xfrm>
          <a:prstGeom prst="ellipse">
            <a:avLst/>
          </a:prstGeom>
          <a:solidFill>
            <a:srgbClr val="C00000"/>
          </a:solidFill>
          <a:ln w="1905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  <a:miter lim="800000"/>
          </a:ln>
          <a:effectLst>
            <a:outerShdw blurRad="330200" dist="127000" dir="8100000" algn="ctr" rotWithShape="0">
              <a:srgbClr val="000000">
                <a:alpha val="38000"/>
              </a:srgb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41"/>
          <p:cNvSpPr>
            <a:spLocks noChangeArrowheads="1"/>
          </p:cNvSpPr>
          <p:nvPr/>
        </p:nvSpPr>
        <p:spPr bwMode="auto">
          <a:xfrm>
            <a:off x="3528947" y="4272266"/>
            <a:ext cx="668264" cy="668264"/>
          </a:xfrm>
          <a:prstGeom prst="ellipse">
            <a:avLst/>
          </a:prstGeom>
          <a:solidFill>
            <a:srgbClr val="C00000"/>
          </a:solidFill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0"/>
            </a:gradFill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30000"/>
              </a:lnSpc>
            </a:pPr>
            <a:endParaRPr lang="zh-CN" altLang="en-US" sz="30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48"/>
          <p:cNvSpPr/>
          <p:nvPr/>
        </p:nvSpPr>
        <p:spPr>
          <a:xfrm>
            <a:off x="3565748" y="2277579"/>
            <a:ext cx="601663" cy="554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49"/>
          <p:cNvSpPr/>
          <p:nvPr/>
        </p:nvSpPr>
        <p:spPr>
          <a:xfrm>
            <a:off x="3562573" y="3347554"/>
            <a:ext cx="601663" cy="461962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50"/>
          <p:cNvSpPr/>
          <p:nvPr/>
        </p:nvSpPr>
        <p:spPr>
          <a:xfrm>
            <a:off x="3562573" y="4415941"/>
            <a:ext cx="601663" cy="554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51"/>
          <p:cNvSpPr/>
          <p:nvPr/>
        </p:nvSpPr>
        <p:spPr>
          <a:xfrm>
            <a:off x="7412261" y="2277579"/>
            <a:ext cx="601662" cy="461962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52"/>
          <p:cNvSpPr/>
          <p:nvPr/>
        </p:nvSpPr>
        <p:spPr>
          <a:xfrm>
            <a:off x="7412261" y="3347554"/>
            <a:ext cx="601662" cy="554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5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53"/>
          <p:cNvSpPr/>
          <p:nvPr/>
        </p:nvSpPr>
        <p:spPr>
          <a:xfrm>
            <a:off x="7412261" y="4415941"/>
            <a:ext cx="601662" cy="461963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zh-CN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669066" y="1959298"/>
            <a:ext cx="2626696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6668" y="1582753"/>
            <a:ext cx="2719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669066" y="3208161"/>
            <a:ext cx="2626696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6668" y="2831616"/>
            <a:ext cx="2719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669066" y="4457024"/>
            <a:ext cx="2626696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56668" y="4080479"/>
            <a:ext cx="2719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485579" y="1959298"/>
            <a:ext cx="2626696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73181" y="1582753"/>
            <a:ext cx="2719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8485579" y="3208161"/>
            <a:ext cx="2626696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73181" y="2831616"/>
            <a:ext cx="2719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8485579" y="4457024"/>
            <a:ext cx="2626696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this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373181" y="4080479"/>
            <a:ext cx="2719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原创设计师QQ598969553            _1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8255" y="5074074"/>
            <a:ext cx="12208961" cy="1804048"/>
          </a:xfrm>
          <a:custGeom>
            <a:avLst/>
            <a:gdLst>
              <a:gd name="T0" fmla="*/ 1 w 1950"/>
              <a:gd name="T1" fmla="*/ 286 h 286"/>
              <a:gd name="T2" fmla="*/ 0 w 1950"/>
              <a:gd name="T3" fmla="*/ 86 h 286"/>
              <a:gd name="T4" fmla="*/ 17 w 1950"/>
              <a:gd name="T5" fmla="*/ 66 h 286"/>
              <a:gd name="T6" fmla="*/ 70 w 1950"/>
              <a:gd name="T7" fmla="*/ 40 h 286"/>
              <a:gd name="T8" fmla="*/ 208 w 1950"/>
              <a:gd name="T9" fmla="*/ 40 h 286"/>
              <a:gd name="T10" fmla="*/ 297 w 1950"/>
              <a:gd name="T11" fmla="*/ 66 h 286"/>
              <a:gd name="T12" fmla="*/ 342 w 1950"/>
              <a:gd name="T13" fmla="*/ 42 h 286"/>
              <a:gd name="T14" fmla="*/ 438 w 1950"/>
              <a:gd name="T15" fmla="*/ 13 h 286"/>
              <a:gd name="T16" fmla="*/ 499 w 1950"/>
              <a:gd name="T17" fmla="*/ 45 h 286"/>
              <a:gd name="T18" fmla="*/ 581 w 1950"/>
              <a:gd name="T19" fmla="*/ 66 h 286"/>
              <a:gd name="T20" fmla="*/ 628 w 1950"/>
              <a:gd name="T21" fmla="*/ 40 h 286"/>
              <a:gd name="T22" fmla="*/ 765 w 1950"/>
              <a:gd name="T23" fmla="*/ 39 h 286"/>
              <a:gd name="T24" fmla="*/ 855 w 1950"/>
              <a:gd name="T25" fmla="*/ 66 h 286"/>
              <a:gd name="T26" fmla="*/ 901 w 1950"/>
              <a:gd name="T27" fmla="*/ 41 h 286"/>
              <a:gd name="T28" fmla="*/ 1017 w 1950"/>
              <a:gd name="T29" fmla="*/ 20 h 286"/>
              <a:gd name="T30" fmla="*/ 1056 w 1950"/>
              <a:gd name="T31" fmla="*/ 45 h 286"/>
              <a:gd name="T32" fmla="*/ 1184 w 1950"/>
              <a:gd name="T33" fmla="*/ 43 h 286"/>
              <a:gd name="T34" fmla="*/ 1236 w 1950"/>
              <a:gd name="T35" fmla="*/ 14 h 286"/>
              <a:gd name="T36" fmla="*/ 1314 w 1950"/>
              <a:gd name="T37" fmla="*/ 32 h 286"/>
              <a:gd name="T38" fmla="*/ 1347 w 1950"/>
              <a:gd name="T39" fmla="*/ 56 h 286"/>
              <a:gd name="T40" fmla="*/ 1448 w 1950"/>
              <a:gd name="T41" fmla="*/ 50 h 286"/>
              <a:gd name="T42" fmla="*/ 1475 w 1950"/>
              <a:gd name="T43" fmla="*/ 30 h 286"/>
              <a:gd name="T44" fmla="*/ 1595 w 1950"/>
              <a:gd name="T45" fmla="*/ 31 h 286"/>
              <a:gd name="T46" fmla="*/ 1619 w 1950"/>
              <a:gd name="T47" fmla="*/ 49 h 286"/>
              <a:gd name="T48" fmla="*/ 1731 w 1950"/>
              <a:gd name="T49" fmla="*/ 50 h 286"/>
              <a:gd name="T50" fmla="*/ 1752 w 1950"/>
              <a:gd name="T51" fmla="*/ 33 h 286"/>
              <a:gd name="T52" fmla="*/ 1876 w 1950"/>
              <a:gd name="T53" fmla="*/ 36 h 286"/>
              <a:gd name="T54" fmla="*/ 1950 w 1950"/>
              <a:gd name="T55" fmla="*/ 70 h 286"/>
              <a:gd name="T56" fmla="*/ 1950 w 1950"/>
              <a:gd name="T57" fmla="*/ 286 h 286"/>
              <a:gd name="T58" fmla="*/ 1 w 1950"/>
              <a:gd name="T5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0" h="286">
                <a:moveTo>
                  <a:pt x="1" y="286"/>
                </a:moveTo>
                <a:cubicBezTo>
                  <a:pt x="1" y="219"/>
                  <a:pt x="1" y="153"/>
                  <a:pt x="0" y="86"/>
                </a:cubicBezTo>
                <a:cubicBezTo>
                  <a:pt x="0" y="74"/>
                  <a:pt x="4" y="70"/>
                  <a:pt x="17" y="66"/>
                </a:cubicBezTo>
                <a:cubicBezTo>
                  <a:pt x="35" y="61"/>
                  <a:pt x="54" y="52"/>
                  <a:pt x="70" y="40"/>
                </a:cubicBezTo>
                <a:cubicBezTo>
                  <a:pt x="119" y="1"/>
                  <a:pt x="160" y="0"/>
                  <a:pt x="208" y="40"/>
                </a:cubicBezTo>
                <a:cubicBezTo>
                  <a:pt x="234" y="61"/>
                  <a:pt x="263" y="75"/>
                  <a:pt x="297" y="66"/>
                </a:cubicBezTo>
                <a:cubicBezTo>
                  <a:pt x="313" y="62"/>
                  <a:pt x="328" y="52"/>
                  <a:pt x="342" y="42"/>
                </a:cubicBezTo>
                <a:cubicBezTo>
                  <a:pt x="370" y="19"/>
                  <a:pt x="401" y="6"/>
                  <a:pt x="438" y="13"/>
                </a:cubicBezTo>
                <a:cubicBezTo>
                  <a:pt x="462" y="17"/>
                  <a:pt x="481" y="30"/>
                  <a:pt x="499" y="45"/>
                </a:cubicBezTo>
                <a:cubicBezTo>
                  <a:pt x="523" y="66"/>
                  <a:pt x="550" y="75"/>
                  <a:pt x="581" y="66"/>
                </a:cubicBezTo>
                <a:cubicBezTo>
                  <a:pt x="598" y="60"/>
                  <a:pt x="614" y="51"/>
                  <a:pt x="628" y="40"/>
                </a:cubicBezTo>
                <a:cubicBezTo>
                  <a:pt x="676" y="1"/>
                  <a:pt x="717" y="0"/>
                  <a:pt x="765" y="39"/>
                </a:cubicBezTo>
                <a:cubicBezTo>
                  <a:pt x="792" y="61"/>
                  <a:pt x="820" y="76"/>
                  <a:pt x="855" y="66"/>
                </a:cubicBezTo>
                <a:cubicBezTo>
                  <a:pt x="871" y="62"/>
                  <a:pt x="887" y="51"/>
                  <a:pt x="901" y="41"/>
                </a:cubicBezTo>
                <a:cubicBezTo>
                  <a:pt x="936" y="13"/>
                  <a:pt x="975" y="2"/>
                  <a:pt x="1017" y="20"/>
                </a:cubicBezTo>
                <a:cubicBezTo>
                  <a:pt x="1031" y="26"/>
                  <a:pt x="1044" y="35"/>
                  <a:pt x="1056" y="45"/>
                </a:cubicBezTo>
                <a:cubicBezTo>
                  <a:pt x="1098" y="83"/>
                  <a:pt x="1150" y="71"/>
                  <a:pt x="1184" y="43"/>
                </a:cubicBezTo>
                <a:cubicBezTo>
                  <a:pt x="1199" y="31"/>
                  <a:pt x="1217" y="20"/>
                  <a:pt x="1236" y="14"/>
                </a:cubicBezTo>
                <a:cubicBezTo>
                  <a:pt x="1264" y="5"/>
                  <a:pt x="1291" y="14"/>
                  <a:pt x="1314" y="32"/>
                </a:cubicBezTo>
                <a:cubicBezTo>
                  <a:pt x="1325" y="40"/>
                  <a:pt x="1335" y="50"/>
                  <a:pt x="1347" y="56"/>
                </a:cubicBezTo>
                <a:cubicBezTo>
                  <a:pt x="1381" y="75"/>
                  <a:pt x="1415" y="75"/>
                  <a:pt x="1448" y="50"/>
                </a:cubicBezTo>
                <a:cubicBezTo>
                  <a:pt x="1457" y="43"/>
                  <a:pt x="1466" y="36"/>
                  <a:pt x="1475" y="30"/>
                </a:cubicBezTo>
                <a:cubicBezTo>
                  <a:pt x="1512" y="5"/>
                  <a:pt x="1559" y="6"/>
                  <a:pt x="1595" y="31"/>
                </a:cubicBezTo>
                <a:cubicBezTo>
                  <a:pt x="1603" y="37"/>
                  <a:pt x="1611" y="43"/>
                  <a:pt x="1619" y="49"/>
                </a:cubicBezTo>
                <a:cubicBezTo>
                  <a:pt x="1654" y="76"/>
                  <a:pt x="1695" y="76"/>
                  <a:pt x="1731" y="50"/>
                </a:cubicBezTo>
                <a:cubicBezTo>
                  <a:pt x="1739" y="45"/>
                  <a:pt x="1745" y="39"/>
                  <a:pt x="1752" y="33"/>
                </a:cubicBezTo>
                <a:cubicBezTo>
                  <a:pt x="1791" y="3"/>
                  <a:pt x="1838" y="3"/>
                  <a:pt x="1876" y="36"/>
                </a:cubicBezTo>
                <a:cubicBezTo>
                  <a:pt x="1897" y="54"/>
                  <a:pt x="1921" y="68"/>
                  <a:pt x="1950" y="70"/>
                </a:cubicBezTo>
                <a:cubicBezTo>
                  <a:pt x="1950" y="142"/>
                  <a:pt x="1950" y="214"/>
                  <a:pt x="1950" y="286"/>
                </a:cubicBezTo>
                <a:cubicBezTo>
                  <a:pt x="1301" y="286"/>
                  <a:pt x="651" y="286"/>
                  <a:pt x="1" y="286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en-US" altLang="zh-CN" sz="2400"/>
          </a:p>
        </p:txBody>
      </p:sp>
      <p:sp>
        <p:nvSpPr>
          <p:cNvPr id="52" name="原创设计师QQ598969553            _4"/>
          <p:cNvSpPr/>
          <p:nvPr/>
        </p:nvSpPr>
        <p:spPr>
          <a:xfrm>
            <a:off x="2046113" y="2746429"/>
            <a:ext cx="8100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n w="6350">
                  <a:noFill/>
                </a:ln>
                <a:solidFill>
                  <a:srgbClr val="C8161D"/>
                </a:solidFill>
                <a:latin typeface="Impact" pitchFamily="34" charset="0"/>
                <a:ea typeface="微软雅黑" panose="020B0503020204020204" pitchFamily="34" charset="-122"/>
              </a:rPr>
              <a:t>谢谢欣赏</a:t>
            </a:r>
            <a:endParaRPr lang="zh-CN" altLang="en-US" sz="5400" b="1" dirty="0">
              <a:ln w="6350">
                <a:noFill/>
              </a:ln>
              <a:solidFill>
                <a:srgbClr val="C8161D"/>
              </a:solidFill>
              <a:latin typeface="Impact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0" name="原创设计师QQ598969553            _5"/>
          <p:cNvGrpSpPr>
            <a:grpSpLocks noGrp="1" noSelect="1" noRot="1" noChangeAspect="1" noMove="1" noResize="1"/>
          </p:cNvGrpSpPr>
          <p:nvPr/>
        </p:nvGrpSpPr>
        <p:grpSpPr>
          <a:xfrm>
            <a:off x="2768339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4" name="同心圆 4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6" name="原创设计师QQ598969553            _6"/>
          <p:cNvSpPr txBox="1"/>
          <p:nvPr/>
        </p:nvSpPr>
        <p:spPr>
          <a:xfrm>
            <a:off x="3170985" y="799044"/>
            <a:ext cx="9347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grpSp>
        <p:nvGrpSpPr>
          <p:cNvPr id="27" name="原创设计师QQ598969553            _7"/>
          <p:cNvGrpSpPr>
            <a:grpSpLocks noGrp="1" noSelect="1" noRot="1" noChangeAspect="1" noMove="1" noResize="1"/>
          </p:cNvGrpSpPr>
          <p:nvPr/>
        </p:nvGrpSpPr>
        <p:grpSpPr>
          <a:xfrm>
            <a:off x="4528618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8" name="同心圆 10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原创设计师QQ598969553            _8"/>
          <p:cNvGrpSpPr>
            <a:grpSpLocks noGrp="1" noSelect="1" noRot="1" noChangeAspect="1" noMove="1" noResize="1"/>
          </p:cNvGrpSpPr>
          <p:nvPr/>
        </p:nvGrpSpPr>
        <p:grpSpPr>
          <a:xfrm>
            <a:off x="6288897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31" name="同心圆 13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8" name="原创设计师QQ598969553            _9"/>
          <p:cNvSpPr txBox="1"/>
          <p:nvPr/>
        </p:nvSpPr>
        <p:spPr>
          <a:xfrm>
            <a:off x="6697593" y="799044"/>
            <a:ext cx="942887" cy="1568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9595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原创设计师QQ598969553            _10"/>
          <p:cNvGrpSpPr>
            <a:grpSpLocks noGrp="1" noSelect="1" noRot="1" noChangeAspect="1" noMove="1" noResize="1"/>
          </p:cNvGrpSpPr>
          <p:nvPr/>
        </p:nvGrpSpPr>
        <p:grpSpPr>
          <a:xfrm>
            <a:off x="8049176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40" name="同心圆 16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2" name="原创设计师QQ598969553            _11"/>
          <p:cNvSpPr txBox="1"/>
          <p:nvPr/>
        </p:nvSpPr>
        <p:spPr>
          <a:xfrm>
            <a:off x="8458681" y="769028"/>
            <a:ext cx="942887" cy="1568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9595" b="1" dirty="0" smtClean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原创设计师QQ598969553            _12"/>
          <p:cNvGrpSpPr>
            <a:grpSpLocks noGrp="1" noSelect="1" noRot="1" noChangeAspect="1" noMove="1" noResize="1"/>
          </p:cNvGrpSpPr>
          <p:nvPr/>
        </p:nvGrpSpPr>
        <p:grpSpPr bwMode="auto">
          <a:xfrm>
            <a:off x="4818663" y="992010"/>
            <a:ext cx="1180189" cy="1182912"/>
            <a:chOff x="183" y="1395"/>
            <a:chExt cx="867" cy="869"/>
          </a:xfrm>
          <a:solidFill>
            <a:schemeClr val="bg1">
              <a:lumMod val="50000"/>
            </a:schemeClr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183" y="1395"/>
              <a:ext cx="867" cy="869"/>
            </a:xfrm>
            <a:custGeom>
              <a:avLst/>
              <a:gdLst>
                <a:gd name="T0" fmla="*/ 0 w 478"/>
                <a:gd name="T1" fmla="*/ 239 h 478"/>
                <a:gd name="T2" fmla="*/ 239 w 478"/>
                <a:gd name="T3" fmla="*/ 478 h 478"/>
                <a:gd name="T4" fmla="*/ 478 w 478"/>
                <a:gd name="T5" fmla="*/ 239 h 478"/>
                <a:gd name="T6" fmla="*/ 239 w 478"/>
                <a:gd name="T7" fmla="*/ 0 h 478"/>
                <a:gd name="T8" fmla="*/ 0 w 478"/>
                <a:gd name="T9" fmla="*/ 239 h 478"/>
                <a:gd name="T10" fmla="*/ 17 w 478"/>
                <a:gd name="T11" fmla="*/ 239 h 478"/>
                <a:gd name="T12" fmla="*/ 239 w 478"/>
                <a:gd name="T13" fmla="*/ 17 h 478"/>
                <a:gd name="T14" fmla="*/ 461 w 478"/>
                <a:gd name="T15" fmla="*/ 239 h 478"/>
                <a:gd name="T16" fmla="*/ 239 w 478"/>
                <a:gd name="T17" fmla="*/ 461 h 478"/>
                <a:gd name="T18" fmla="*/ 17 w 478"/>
                <a:gd name="T19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478">
                  <a:moveTo>
                    <a:pt x="0" y="239"/>
                  </a:moveTo>
                  <a:cubicBezTo>
                    <a:pt x="0" y="371"/>
                    <a:pt x="107" y="478"/>
                    <a:pt x="239" y="478"/>
                  </a:cubicBezTo>
                  <a:cubicBezTo>
                    <a:pt x="371" y="478"/>
                    <a:pt x="478" y="371"/>
                    <a:pt x="478" y="239"/>
                  </a:cubicBezTo>
                  <a:cubicBezTo>
                    <a:pt x="478" y="107"/>
                    <a:pt x="371" y="0"/>
                    <a:pt x="239" y="0"/>
                  </a:cubicBezTo>
                  <a:cubicBezTo>
                    <a:pt x="107" y="0"/>
                    <a:pt x="0" y="107"/>
                    <a:pt x="0" y="239"/>
                  </a:cubicBezTo>
                  <a:close/>
                  <a:moveTo>
                    <a:pt x="17" y="239"/>
                  </a:moveTo>
                  <a:cubicBezTo>
                    <a:pt x="17" y="116"/>
                    <a:pt x="117" y="17"/>
                    <a:pt x="239" y="17"/>
                  </a:cubicBezTo>
                  <a:cubicBezTo>
                    <a:pt x="362" y="17"/>
                    <a:pt x="461" y="116"/>
                    <a:pt x="461" y="239"/>
                  </a:cubicBezTo>
                  <a:cubicBezTo>
                    <a:pt x="461" y="361"/>
                    <a:pt x="362" y="461"/>
                    <a:pt x="239" y="461"/>
                  </a:cubicBezTo>
                  <a:cubicBezTo>
                    <a:pt x="117" y="461"/>
                    <a:pt x="17" y="361"/>
                    <a:pt x="17" y="2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6"/>
            <p:cNvSpPr>
              <a:spLocks noChangeArrowheads="1"/>
            </p:cNvSpPr>
            <p:nvPr/>
          </p:nvSpPr>
          <p:spPr bwMode="auto">
            <a:xfrm>
              <a:off x="593" y="1475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435" y="1519"/>
              <a:ext cx="36" cy="51"/>
            </a:xfrm>
            <a:custGeom>
              <a:avLst/>
              <a:gdLst>
                <a:gd name="T0" fmla="*/ 0 w 36"/>
                <a:gd name="T1" fmla="*/ 5 h 51"/>
                <a:gd name="T2" fmla="*/ 26 w 36"/>
                <a:gd name="T3" fmla="*/ 51 h 51"/>
                <a:gd name="T4" fmla="*/ 36 w 36"/>
                <a:gd name="T5" fmla="*/ 45 h 51"/>
                <a:gd name="T6" fmla="*/ 9 w 36"/>
                <a:gd name="T7" fmla="*/ 0 h 51"/>
                <a:gd name="T8" fmla="*/ 0 w 36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5"/>
                  </a:moveTo>
                  <a:lnTo>
                    <a:pt x="26" y="51"/>
                  </a:lnTo>
                  <a:lnTo>
                    <a:pt x="36" y="45"/>
                  </a:lnTo>
                  <a:lnTo>
                    <a:pt x="9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06" y="1646"/>
              <a:ext cx="51" cy="36"/>
            </a:xfrm>
            <a:custGeom>
              <a:avLst/>
              <a:gdLst>
                <a:gd name="T0" fmla="*/ 0 w 51"/>
                <a:gd name="T1" fmla="*/ 11 h 36"/>
                <a:gd name="T2" fmla="*/ 46 w 51"/>
                <a:gd name="T3" fmla="*/ 36 h 36"/>
                <a:gd name="T4" fmla="*/ 51 w 51"/>
                <a:gd name="T5" fmla="*/ 27 h 36"/>
                <a:gd name="T6" fmla="*/ 8 w 51"/>
                <a:gd name="T7" fmla="*/ 0 h 36"/>
                <a:gd name="T8" fmla="*/ 0 w 51"/>
                <a:gd name="T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11"/>
                  </a:moveTo>
                  <a:lnTo>
                    <a:pt x="46" y="36"/>
                  </a:lnTo>
                  <a:lnTo>
                    <a:pt x="51" y="27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263" y="1806"/>
              <a:ext cx="51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306" y="1975"/>
              <a:ext cx="51" cy="38"/>
            </a:xfrm>
            <a:custGeom>
              <a:avLst/>
              <a:gdLst>
                <a:gd name="T0" fmla="*/ 0 w 51"/>
                <a:gd name="T1" fmla="*/ 27 h 38"/>
                <a:gd name="T2" fmla="*/ 8 w 51"/>
                <a:gd name="T3" fmla="*/ 38 h 38"/>
                <a:gd name="T4" fmla="*/ 51 w 51"/>
                <a:gd name="T5" fmla="*/ 11 h 38"/>
                <a:gd name="T6" fmla="*/ 46 w 51"/>
                <a:gd name="T7" fmla="*/ 0 h 38"/>
                <a:gd name="T8" fmla="*/ 0 w 51"/>
                <a:gd name="T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27"/>
                  </a:moveTo>
                  <a:lnTo>
                    <a:pt x="8" y="38"/>
                  </a:lnTo>
                  <a:lnTo>
                    <a:pt x="51" y="11"/>
                  </a:lnTo>
                  <a:lnTo>
                    <a:pt x="46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435" y="2090"/>
              <a:ext cx="36" cy="50"/>
            </a:xfrm>
            <a:custGeom>
              <a:avLst/>
              <a:gdLst>
                <a:gd name="T0" fmla="*/ 0 w 36"/>
                <a:gd name="T1" fmla="*/ 43 h 50"/>
                <a:gd name="T2" fmla="*/ 9 w 36"/>
                <a:gd name="T3" fmla="*/ 50 h 50"/>
                <a:gd name="T4" fmla="*/ 36 w 36"/>
                <a:gd name="T5" fmla="*/ 5 h 50"/>
                <a:gd name="T6" fmla="*/ 26 w 36"/>
                <a:gd name="T7" fmla="*/ 0 h 50"/>
                <a:gd name="T8" fmla="*/ 0 w 36"/>
                <a:gd name="T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43"/>
                  </a:moveTo>
                  <a:lnTo>
                    <a:pt x="9" y="50"/>
                  </a:lnTo>
                  <a:lnTo>
                    <a:pt x="36" y="5"/>
                  </a:lnTo>
                  <a:lnTo>
                    <a:pt x="26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2"/>
            <p:cNvSpPr>
              <a:spLocks noChangeArrowheads="1"/>
            </p:cNvSpPr>
            <p:nvPr/>
          </p:nvSpPr>
          <p:spPr bwMode="auto">
            <a:xfrm>
              <a:off x="593" y="2133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764" y="2090"/>
              <a:ext cx="36" cy="50"/>
            </a:xfrm>
            <a:custGeom>
              <a:avLst/>
              <a:gdLst>
                <a:gd name="T0" fmla="*/ 0 w 36"/>
                <a:gd name="T1" fmla="*/ 5 h 50"/>
                <a:gd name="T2" fmla="*/ 25 w 36"/>
                <a:gd name="T3" fmla="*/ 50 h 50"/>
                <a:gd name="T4" fmla="*/ 36 w 36"/>
                <a:gd name="T5" fmla="*/ 43 h 50"/>
                <a:gd name="T6" fmla="*/ 10 w 36"/>
                <a:gd name="T7" fmla="*/ 0 h 50"/>
                <a:gd name="T8" fmla="*/ 0 w 36"/>
                <a:gd name="T9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5"/>
                  </a:moveTo>
                  <a:lnTo>
                    <a:pt x="25" y="50"/>
                  </a:lnTo>
                  <a:lnTo>
                    <a:pt x="36" y="43"/>
                  </a:lnTo>
                  <a:lnTo>
                    <a:pt x="1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876" y="1975"/>
              <a:ext cx="51" cy="38"/>
            </a:xfrm>
            <a:custGeom>
              <a:avLst/>
              <a:gdLst>
                <a:gd name="T0" fmla="*/ 0 w 51"/>
                <a:gd name="T1" fmla="*/ 11 h 38"/>
                <a:gd name="T2" fmla="*/ 45 w 51"/>
                <a:gd name="T3" fmla="*/ 38 h 38"/>
                <a:gd name="T4" fmla="*/ 51 w 51"/>
                <a:gd name="T5" fmla="*/ 27 h 38"/>
                <a:gd name="T6" fmla="*/ 5 w 51"/>
                <a:gd name="T7" fmla="*/ 0 h 38"/>
                <a:gd name="T8" fmla="*/ 0 w 51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11"/>
                  </a:moveTo>
                  <a:lnTo>
                    <a:pt x="45" y="38"/>
                  </a:lnTo>
                  <a:lnTo>
                    <a:pt x="51" y="27"/>
                  </a:lnTo>
                  <a:lnTo>
                    <a:pt x="5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5"/>
            <p:cNvSpPr>
              <a:spLocks noChangeArrowheads="1"/>
            </p:cNvSpPr>
            <p:nvPr/>
          </p:nvSpPr>
          <p:spPr bwMode="auto">
            <a:xfrm>
              <a:off x="920" y="1806"/>
              <a:ext cx="52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876" y="1646"/>
              <a:ext cx="51" cy="36"/>
            </a:xfrm>
            <a:custGeom>
              <a:avLst/>
              <a:gdLst>
                <a:gd name="T0" fmla="*/ 0 w 51"/>
                <a:gd name="T1" fmla="*/ 27 h 36"/>
                <a:gd name="T2" fmla="*/ 5 w 51"/>
                <a:gd name="T3" fmla="*/ 36 h 36"/>
                <a:gd name="T4" fmla="*/ 51 w 51"/>
                <a:gd name="T5" fmla="*/ 11 h 36"/>
                <a:gd name="T6" fmla="*/ 45 w 51"/>
                <a:gd name="T7" fmla="*/ 0 h 36"/>
                <a:gd name="T8" fmla="*/ 0 w 51"/>
                <a:gd name="T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27"/>
                  </a:moveTo>
                  <a:lnTo>
                    <a:pt x="5" y="36"/>
                  </a:lnTo>
                  <a:lnTo>
                    <a:pt x="51" y="11"/>
                  </a:lnTo>
                  <a:lnTo>
                    <a:pt x="4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764" y="1519"/>
              <a:ext cx="36" cy="51"/>
            </a:xfrm>
            <a:custGeom>
              <a:avLst/>
              <a:gdLst>
                <a:gd name="T0" fmla="*/ 0 w 36"/>
                <a:gd name="T1" fmla="*/ 45 h 51"/>
                <a:gd name="T2" fmla="*/ 10 w 36"/>
                <a:gd name="T3" fmla="*/ 51 h 51"/>
                <a:gd name="T4" fmla="*/ 36 w 36"/>
                <a:gd name="T5" fmla="*/ 5 h 51"/>
                <a:gd name="T6" fmla="*/ 25 w 36"/>
                <a:gd name="T7" fmla="*/ 0 h 51"/>
                <a:gd name="T8" fmla="*/ 0 w 36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45"/>
                  </a:moveTo>
                  <a:lnTo>
                    <a:pt x="10" y="51"/>
                  </a:lnTo>
                  <a:lnTo>
                    <a:pt x="36" y="5"/>
                  </a:lnTo>
                  <a:lnTo>
                    <a:pt x="2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原创设计师QQ598969553            _13"/>
          <p:cNvGrpSpPr>
            <a:grpSpLocks noGrp="1" noSelect="1" noRot="1" noChangeAspect="1" noMove="1" noResize="1"/>
          </p:cNvGrpSpPr>
          <p:nvPr/>
        </p:nvGrpSpPr>
        <p:grpSpPr>
          <a:xfrm>
            <a:off x="5385621" y="1190945"/>
            <a:ext cx="45696" cy="784527"/>
            <a:chOff x="5275684" y="1747635"/>
            <a:chExt cx="46296" cy="794824"/>
          </a:xfrm>
        </p:grpSpPr>
        <p:sp>
          <p:nvSpPr>
            <p:cNvPr id="65" name="矩形 64"/>
            <p:cNvSpPr/>
            <p:nvPr/>
          </p:nvSpPr>
          <p:spPr>
            <a:xfrm>
              <a:off x="5276261" y="1747635"/>
              <a:ext cx="45719" cy="542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275684" y="1999534"/>
              <a:ext cx="45719" cy="542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原创设计师QQ598969553            _14"/>
          <p:cNvGrpSpPr>
            <a:grpSpLocks noGrp="1" noSelect="1" noRot="1" noChangeAspect="1" noMove="1" noResize="1"/>
          </p:cNvGrpSpPr>
          <p:nvPr/>
        </p:nvGrpSpPr>
        <p:grpSpPr>
          <a:xfrm>
            <a:off x="5180131" y="1544530"/>
            <a:ext cx="467698" cy="77032"/>
            <a:chOff x="5031626" y="2106315"/>
            <a:chExt cx="545439" cy="89837"/>
          </a:xfrm>
        </p:grpSpPr>
        <p:sp>
          <p:nvSpPr>
            <p:cNvPr id="68" name="矩形 67"/>
            <p:cNvSpPr/>
            <p:nvPr/>
          </p:nvSpPr>
          <p:spPr>
            <a:xfrm rot="5400000">
              <a:off x="5321532" y="1940617"/>
              <a:ext cx="89836" cy="42123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 rot="5400000">
              <a:off x="5197324" y="1940618"/>
              <a:ext cx="89836" cy="4212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 bwMode="auto">
          <a:xfrm>
            <a:off x="3661480" y="3934853"/>
            <a:ext cx="799667" cy="329221"/>
          </a:xfrm>
          <a:prstGeom prst="rect">
            <a:avLst/>
          </a:prstGeom>
          <a:solidFill>
            <a:srgbClr val="C800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4461145" y="3934853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Shape 280"/>
          <p:cNvSpPr/>
          <p:nvPr/>
        </p:nvSpPr>
        <p:spPr>
          <a:xfrm>
            <a:off x="3747737" y="4025273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6610695" y="3926061"/>
            <a:ext cx="799667" cy="329221"/>
          </a:xfrm>
          <a:prstGeom prst="rect">
            <a:avLst/>
          </a:prstGeom>
          <a:solidFill>
            <a:srgbClr val="C800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7410360" y="3926061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Shape 280"/>
          <p:cNvSpPr/>
          <p:nvPr/>
        </p:nvSpPr>
        <p:spPr>
          <a:xfrm>
            <a:off x="6658217" y="4014935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2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5" dur="5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5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2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bldLvl="0" animBg="1"/>
          <p:bldP spid="52" grpId="0"/>
          <p:bldP spid="26" grpId="0"/>
          <p:bldP spid="38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5" dur="5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5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bldLvl="0" animBg="1"/>
          <p:bldP spid="52" grpId="0"/>
          <p:bldP spid="26" grpId="0"/>
          <p:bldP spid="38" grpId="0"/>
          <p:bldP spid="4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3" y="993"/>
            <a:ext cx="12188475" cy="6856017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4994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69" y="4281131"/>
            <a:ext cx="3562194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sz="1799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sz="1799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759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639" y="404124"/>
            <a:ext cx="440000" cy="457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79905" y="818890"/>
            <a:ext cx="315757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8373" y="498712"/>
            <a:ext cx="2601617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1999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3" y="1561154"/>
            <a:ext cx="2406139" cy="23910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374" y="4218933"/>
            <a:ext cx="3724096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latin typeface="+mj-ea"/>
                <a:ea typeface="+mj-ea"/>
              </a:rPr>
              <a:t>QQ</a:t>
            </a:r>
            <a:r>
              <a:rPr lang="zh-CN" altLang="en-US" sz="1799" b="1" spc="300" dirty="0">
                <a:latin typeface="+mj-ea"/>
                <a:ea typeface="+mj-ea"/>
              </a:rPr>
              <a:t>群</a:t>
            </a:r>
            <a:r>
              <a:rPr lang="en-US" altLang="zh-CN" sz="1799" b="1" spc="300" dirty="0">
                <a:latin typeface="+mj-ea"/>
                <a:ea typeface="+mj-ea"/>
              </a:rPr>
              <a:t>838482973</a:t>
            </a:r>
            <a:endParaRPr lang="zh-CN" altLang="en-US" sz="1799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28" y="1561154"/>
            <a:ext cx="2465861" cy="245005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057" y="368467"/>
            <a:ext cx="741467" cy="3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794" y="463054"/>
            <a:ext cx="4731125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19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91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101" y="4768387"/>
            <a:ext cx="4914230" cy="14766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99" dirty="0" err="1">
                <a:hlinkClick r:id="rId2"/>
              </a:rPr>
              <a:t>StephenZhu</a:t>
            </a:r>
            <a:r>
              <a:rPr lang="en-US" altLang="zh-CN" sz="1799" dirty="0"/>
              <a:t>    </a:t>
            </a:r>
            <a:r>
              <a:rPr lang="zh-CN" altLang="en-US" sz="1799" dirty="0"/>
              <a:t>作品</a:t>
            </a:r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r>
              <a:rPr lang="en-US" altLang="zh-CN" sz="1799" dirty="0"/>
              <a:t>51PPT</a:t>
            </a:r>
            <a:r>
              <a:rPr lang="zh-CN" altLang="en-US" sz="1799" dirty="0"/>
              <a:t>模板网   </a:t>
            </a:r>
            <a:r>
              <a:rPr lang="en-US" altLang="zh-CN" sz="1799" dirty="0">
                <a:hlinkClick r:id="rId3"/>
              </a:rPr>
              <a:t>www.51pptmoban.com</a:t>
            </a:r>
            <a:r>
              <a:rPr lang="en-US" altLang="zh-CN" sz="1799" dirty="0"/>
              <a:t>   </a:t>
            </a:r>
            <a:r>
              <a:rPr lang="zh-CN" altLang="en-US" sz="1799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060529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764127" y="3086915"/>
            <a:ext cx="2703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D3381C"/>
                </a:solidFill>
                <a:cs typeface="+mn-ea"/>
                <a:sym typeface="+mn-lt"/>
              </a:rPr>
              <a:t> </a:t>
            </a:r>
            <a:endParaRPr lang="en-US" altLang="zh-CN" sz="2000" b="1" dirty="0" smtClean="0">
              <a:solidFill>
                <a:srgbClr val="D3381C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b="1" dirty="0">
                <a:solidFill>
                  <a:srgbClr val="D3381C"/>
                </a:solidFill>
              </a:rPr>
              <a:t>年终工作概述</a:t>
            </a: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3" y="2839180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第一部分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23092" y="1873242"/>
            <a:ext cx="5755243" cy="2785643"/>
            <a:chOff x="2381224" y="2000242"/>
            <a:chExt cx="7822461" cy="3786215"/>
          </a:xfrm>
        </p:grpSpPr>
        <p:sp>
          <p:nvSpPr>
            <p:cNvPr id="19" name="任意多边形 18"/>
            <p:cNvSpPr/>
            <p:nvPr/>
          </p:nvSpPr>
          <p:spPr>
            <a:xfrm rot="18360044" flipH="1">
              <a:off x="7909279" y="3756756"/>
              <a:ext cx="1685960" cy="332231"/>
            </a:xfrm>
            <a:custGeom>
              <a:avLst/>
              <a:gdLst>
                <a:gd name="connsiteX0" fmla="*/ 110564 w 1671916"/>
                <a:gd name="connsiteY0" fmla="*/ 0 h 440764"/>
                <a:gd name="connsiteX1" fmla="*/ 832223 w 1671916"/>
                <a:gd name="connsiteY1" fmla="*/ 219635 h 440764"/>
                <a:gd name="connsiteX2" fmla="*/ 1562846 w 1671916"/>
                <a:gd name="connsiteY2" fmla="*/ 0 h 440764"/>
                <a:gd name="connsiteX3" fmla="*/ 1486646 w 1671916"/>
                <a:gd name="connsiteY3" fmla="*/ 219635 h 440764"/>
                <a:gd name="connsiteX4" fmla="*/ 1553882 w 1671916"/>
                <a:gd name="connsiteY4" fmla="*/ 439270 h 440764"/>
                <a:gd name="connsiteX5" fmla="*/ 832223 w 1671916"/>
                <a:gd name="connsiteY5" fmla="*/ 228600 h 440764"/>
                <a:gd name="connsiteX6" fmla="*/ 106082 w 1671916"/>
                <a:gd name="connsiteY6" fmla="*/ 439270 h 440764"/>
                <a:gd name="connsiteX7" fmla="*/ 195729 w 1671916"/>
                <a:gd name="connsiteY7" fmla="*/ 219635 h 440764"/>
                <a:gd name="connsiteX8" fmla="*/ 110564 w 1671916"/>
                <a:gd name="connsiteY8" fmla="*/ 0 h 44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1916" h="440764">
                  <a:moveTo>
                    <a:pt x="110564" y="0"/>
                  </a:moveTo>
                  <a:cubicBezTo>
                    <a:pt x="216646" y="0"/>
                    <a:pt x="590176" y="219635"/>
                    <a:pt x="832223" y="219635"/>
                  </a:cubicBezTo>
                  <a:cubicBezTo>
                    <a:pt x="1074270" y="219635"/>
                    <a:pt x="1453776" y="0"/>
                    <a:pt x="1562846" y="0"/>
                  </a:cubicBezTo>
                  <a:cubicBezTo>
                    <a:pt x="1671916" y="0"/>
                    <a:pt x="1488140" y="146423"/>
                    <a:pt x="1486646" y="219635"/>
                  </a:cubicBezTo>
                  <a:cubicBezTo>
                    <a:pt x="1485152" y="292847"/>
                    <a:pt x="1662952" y="437776"/>
                    <a:pt x="1553882" y="439270"/>
                  </a:cubicBezTo>
                  <a:cubicBezTo>
                    <a:pt x="1444812" y="440764"/>
                    <a:pt x="1073523" y="228600"/>
                    <a:pt x="832223" y="228600"/>
                  </a:cubicBezTo>
                  <a:cubicBezTo>
                    <a:pt x="590923" y="228600"/>
                    <a:pt x="212164" y="440764"/>
                    <a:pt x="106082" y="439270"/>
                  </a:cubicBezTo>
                  <a:cubicBezTo>
                    <a:pt x="0" y="437776"/>
                    <a:pt x="194235" y="292100"/>
                    <a:pt x="195729" y="219635"/>
                  </a:cubicBezTo>
                  <a:cubicBezTo>
                    <a:pt x="197223" y="147170"/>
                    <a:pt x="4482" y="0"/>
                    <a:pt x="110564" y="0"/>
                  </a:cubicBezTo>
                  <a:close/>
                </a:path>
              </a:pathLst>
            </a:custGeom>
            <a:solidFill>
              <a:srgbClr val="C8001D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3239956">
              <a:off x="6212610" y="3739274"/>
              <a:ext cx="1819347" cy="332231"/>
            </a:xfrm>
            <a:custGeom>
              <a:avLst/>
              <a:gdLst>
                <a:gd name="connsiteX0" fmla="*/ 110564 w 1671916"/>
                <a:gd name="connsiteY0" fmla="*/ 0 h 440764"/>
                <a:gd name="connsiteX1" fmla="*/ 832223 w 1671916"/>
                <a:gd name="connsiteY1" fmla="*/ 219635 h 440764"/>
                <a:gd name="connsiteX2" fmla="*/ 1562846 w 1671916"/>
                <a:gd name="connsiteY2" fmla="*/ 0 h 440764"/>
                <a:gd name="connsiteX3" fmla="*/ 1486646 w 1671916"/>
                <a:gd name="connsiteY3" fmla="*/ 219635 h 440764"/>
                <a:gd name="connsiteX4" fmla="*/ 1553882 w 1671916"/>
                <a:gd name="connsiteY4" fmla="*/ 439270 h 440764"/>
                <a:gd name="connsiteX5" fmla="*/ 832223 w 1671916"/>
                <a:gd name="connsiteY5" fmla="*/ 228600 h 440764"/>
                <a:gd name="connsiteX6" fmla="*/ 106082 w 1671916"/>
                <a:gd name="connsiteY6" fmla="*/ 439270 h 440764"/>
                <a:gd name="connsiteX7" fmla="*/ 195729 w 1671916"/>
                <a:gd name="connsiteY7" fmla="*/ 219635 h 440764"/>
                <a:gd name="connsiteX8" fmla="*/ 110564 w 1671916"/>
                <a:gd name="connsiteY8" fmla="*/ 0 h 44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1916" h="440764">
                  <a:moveTo>
                    <a:pt x="110564" y="0"/>
                  </a:moveTo>
                  <a:cubicBezTo>
                    <a:pt x="216646" y="0"/>
                    <a:pt x="590176" y="219635"/>
                    <a:pt x="832223" y="219635"/>
                  </a:cubicBezTo>
                  <a:cubicBezTo>
                    <a:pt x="1074270" y="219635"/>
                    <a:pt x="1453776" y="0"/>
                    <a:pt x="1562846" y="0"/>
                  </a:cubicBezTo>
                  <a:cubicBezTo>
                    <a:pt x="1671916" y="0"/>
                    <a:pt x="1488140" y="146423"/>
                    <a:pt x="1486646" y="219635"/>
                  </a:cubicBezTo>
                  <a:cubicBezTo>
                    <a:pt x="1485152" y="292847"/>
                    <a:pt x="1662952" y="437776"/>
                    <a:pt x="1553882" y="439270"/>
                  </a:cubicBezTo>
                  <a:cubicBezTo>
                    <a:pt x="1444812" y="440764"/>
                    <a:pt x="1073523" y="228600"/>
                    <a:pt x="832223" y="228600"/>
                  </a:cubicBezTo>
                  <a:cubicBezTo>
                    <a:pt x="590923" y="228600"/>
                    <a:pt x="212164" y="440764"/>
                    <a:pt x="106082" y="439270"/>
                  </a:cubicBezTo>
                  <a:cubicBezTo>
                    <a:pt x="0" y="437776"/>
                    <a:pt x="194235" y="292100"/>
                    <a:pt x="195729" y="219635"/>
                  </a:cubicBezTo>
                  <a:cubicBezTo>
                    <a:pt x="197223" y="147170"/>
                    <a:pt x="4482" y="0"/>
                    <a:pt x="110564" y="0"/>
                  </a:cubicBezTo>
                  <a:close/>
                </a:path>
              </a:pathLst>
            </a:custGeom>
            <a:solidFill>
              <a:srgbClr val="C8001D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8360044" flipH="1">
              <a:off x="4739901" y="3756755"/>
              <a:ext cx="1685960" cy="332231"/>
            </a:xfrm>
            <a:custGeom>
              <a:avLst/>
              <a:gdLst>
                <a:gd name="connsiteX0" fmla="*/ 110564 w 1671916"/>
                <a:gd name="connsiteY0" fmla="*/ 0 h 440764"/>
                <a:gd name="connsiteX1" fmla="*/ 832223 w 1671916"/>
                <a:gd name="connsiteY1" fmla="*/ 219635 h 440764"/>
                <a:gd name="connsiteX2" fmla="*/ 1562846 w 1671916"/>
                <a:gd name="connsiteY2" fmla="*/ 0 h 440764"/>
                <a:gd name="connsiteX3" fmla="*/ 1486646 w 1671916"/>
                <a:gd name="connsiteY3" fmla="*/ 219635 h 440764"/>
                <a:gd name="connsiteX4" fmla="*/ 1553882 w 1671916"/>
                <a:gd name="connsiteY4" fmla="*/ 439270 h 440764"/>
                <a:gd name="connsiteX5" fmla="*/ 832223 w 1671916"/>
                <a:gd name="connsiteY5" fmla="*/ 228600 h 440764"/>
                <a:gd name="connsiteX6" fmla="*/ 106082 w 1671916"/>
                <a:gd name="connsiteY6" fmla="*/ 439270 h 440764"/>
                <a:gd name="connsiteX7" fmla="*/ 195729 w 1671916"/>
                <a:gd name="connsiteY7" fmla="*/ 219635 h 440764"/>
                <a:gd name="connsiteX8" fmla="*/ 110564 w 1671916"/>
                <a:gd name="connsiteY8" fmla="*/ 0 h 44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1916" h="440764">
                  <a:moveTo>
                    <a:pt x="110564" y="0"/>
                  </a:moveTo>
                  <a:cubicBezTo>
                    <a:pt x="216646" y="0"/>
                    <a:pt x="590176" y="219635"/>
                    <a:pt x="832223" y="219635"/>
                  </a:cubicBezTo>
                  <a:cubicBezTo>
                    <a:pt x="1074270" y="219635"/>
                    <a:pt x="1453776" y="0"/>
                    <a:pt x="1562846" y="0"/>
                  </a:cubicBezTo>
                  <a:cubicBezTo>
                    <a:pt x="1671916" y="0"/>
                    <a:pt x="1488140" y="146423"/>
                    <a:pt x="1486646" y="219635"/>
                  </a:cubicBezTo>
                  <a:cubicBezTo>
                    <a:pt x="1485152" y="292847"/>
                    <a:pt x="1662952" y="437776"/>
                    <a:pt x="1553882" y="439270"/>
                  </a:cubicBezTo>
                  <a:cubicBezTo>
                    <a:pt x="1444812" y="440764"/>
                    <a:pt x="1073523" y="228600"/>
                    <a:pt x="832223" y="228600"/>
                  </a:cubicBezTo>
                  <a:cubicBezTo>
                    <a:pt x="590923" y="228600"/>
                    <a:pt x="212164" y="440764"/>
                    <a:pt x="106082" y="439270"/>
                  </a:cubicBezTo>
                  <a:cubicBezTo>
                    <a:pt x="0" y="437776"/>
                    <a:pt x="194235" y="292100"/>
                    <a:pt x="195729" y="219635"/>
                  </a:cubicBezTo>
                  <a:cubicBezTo>
                    <a:pt x="197223" y="147170"/>
                    <a:pt x="4482" y="0"/>
                    <a:pt x="110564" y="0"/>
                  </a:cubicBezTo>
                  <a:close/>
                </a:path>
              </a:pathLst>
            </a:custGeom>
            <a:solidFill>
              <a:srgbClr val="C8001D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3239956">
              <a:off x="3084297" y="3769150"/>
              <a:ext cx="1685960" cy="332231"/>
            </a:xfrm>
            <a:custGeom>
              <a:avLst/>
              <a:gdLst>
                <a:gd name="connsiteX0" fmla="*/ 110564 w 1671916"/>
                <a:gd name="connsiteY0" fmla="*/ 0 h 440764"/>
                <a:gd name="connsiteX1" fmla="*/ 832223 w 1671916"/>
                <a:gd name="connsiteY1" fmla="*/ 219635 h 440764"/>
                <a:gd name="connsiteX2" fmla="*/ 1562846 w 1671916"/>
                <a:gd name="connsiteY2" fmla="*/ 0 h 440764"/>
                <a:gd name="connsiteX3" fmla="*/ 1486646 w 1671916"/>
                <a:gd name="connsiteY3" fmla="*/ 219635 h 440764"/>
                <a:gd name="connsiteX4" fmla="*/ 1553882 w 1671916"/>
                <a:gd name="connsiteY4" fmla="*/ 439270 h 440764"/>
                <a:gd name="connsiteX5" fmla="*/ 832223 w 1671916"/>
                <a:gd name="connsiteY5" fmla="*/ 228600 h 440764"/>
                <a:gd name="connsiteX6" fmla="*/ 106082 w 1671916"/>
                <a:gd name="connsiteY6" fmla="*/ 439270 h 440764"/>
                <a:gd name="connsiteX7" fmla="*/ 195729 w 1671916"/>
                <a:gd name="connsiteY7" fmla="*/ 219635 h 440764"/>
                <a:gd name="connsiteX8" fmla="*/ 110564 w 1671916"/>
                <a:gd name="connsiteY8" fmla="*/ 0 h 44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1916" h="440764">
                  <a:moveTo>
                    <a:pt x="110564" y="0"/>
                  </a:moveTo>
                  <a:cubicBezTo>
                    <a:pt x="216646" y="0"/>
                    <a:pt x="590176" y="219635"/>
                    <a:pt x="832223" y="219635"/>
                  </a:cubicBezTo>
                  <a:cubicBezTo>
                    <a:pt x="1074270" y="219635"/>
                    <a:pt x="1453776" y="0"/>
                    <a:pt x="1562846" y="0"/>
                  </a:cubicBezTo>
                  <a:cubicBezTo>
                    <a:pt x="1671916" y="0"/>
                    <a:pt x="1488140" y="146423"/>
                    <a:pt x="1486646" y="219635"/>
                  </a:cubicBezTo>
                  <a:cubicBezTo>
                    <a:pt x="1485152" y="292847"/>
                    <a:pt x="1662952" y="437776"/>
                    <a:pt x="1553882" y="439270"/>
                  </a:cubicBezTo>
                  <a:cubicBezTo>
                    <a:pt x="1444812" y="440764"/>
                    <a:pt x="1073523" y="228600"/>
                    <a:pt x="832223" y="228600"/>
                  </a:cubicBezTo>
                  <a:cubicBezTo>
                    <a:pt x="590923" y="228600"/>
                    <a:pt x="212164" y="440764"/>
                    <a:pt x="106082" y="439270"/>
                  </a:cubicBezTo>
                  <a:cubicBezTo>
                    <a:pt x="0" y="437776"/>
                    <a:pt x="194235" y="292100"/>
                    <a:pt x="195729" y="219635"/>
                  </a:cubicBezTo>
                  <a:cubicBezTo>
                    <a:pt x="197223" y="147170"/>
                    <a:pt x="4482" y="0"/>
                    <a:pt x="110564" y="0"/>
                  </a:cubicBezTo>
                  <a:close/>
                </a:path>
              </a:pathLst>
            </a:custGeom>
            <a:solidFill>
              <a:srgbClr val="C8001D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381224" y="2000242"/>
              <a:ext cx="1500198" cy="1500199"/>
            </a:xfrm>
            <a:prstGeom prst="ellipse">
              <a:avLst/>
            </a:prstGeom>
            <a:solidFill>
              <a:srgbClr val="C8001D"/>
            </a:solidFill>
            <a:ln w="79375" cap="flat" cmpd="sng" algn="ctr">
              <a:solidFill>
                <a:sysClr val="window" lastClr="FFFFFF"/>
              </a:solidFill>
              <a:prstDash val="solid"/>
            </a:ln>
            <a:effectLst>
              <a:outerShdw blurRad="495300" dist="457200" dir="8100000" sx="104000" sy="104000" algn="tr" rotWithShape="0">
                <a:prstClr val="black">
                  <a:alpha val="33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lIns="0" tIns="0" rIns="0" bIns="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altLang="zh-CN" sz="2800" b="1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方正特粗光辉简体" panose="02000000000000000000" pitchFamily="2" charset="-122"/>
                  <a:cs typeface="Arial" panose="020B0604020202020204" pitchFamily="34" charset="0"/>
                </a:rPr>
                <a:t>A</a:t>
              </a:r>
              <a:endParaRPr lang="en-US" altLang="zh-CN" sz="2800" b="1" dirty="0">
                <a:solidFill>
                  <a:sysClr val="window" lastClr="FFFFFF"/>
                </a:solidFill>
                <a:latin typeface="Arial" panose="020B0604020202020204" pitchFamily="34" charset="0"/>
                <a:ea typeface="方正特粗光辉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024298" y="4286258"/>
              <a:ext cx="1500198" cy="1500199"/>
            </a:xfrm>
            <a:prstGeom prst="ellipse">
              <a:avLst/>
            </a:prstGeom>
            <a:solidFill>
              <a:srgbClr val="C8001D"/>
            </a:solidFill>
            <a:ln w="79375" cap="flat" cmpd="sng" algn="ctr">
              <a:solidFill>
                <a:sysClr val="window" lastClr="FFFFFF"/>
              </a:solidFill>
              <a:prstDash val="solid"/>
            </a:ln>
            <a:effectLst>
              <a:outerShdw blurRad="495300" dist="457200" dir="8100000" sx="104000" sy="104000" algn="tr" rotWithShape="0">
                <a:prstClr val="black">
                  <a:alpha val="33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lIns="0" tIns="0" rIns="0" bIns="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altLang="zh-CN" sz="2800" b="1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方正特粗光辉简体" panose="02000000000000000000" pitchFamily="2" charset="-122"/>
                  <a:cs typeface="Arial" panose="020B0604020202020204" pitchFamily="34" charset="0"/>
                </a:rPr>
                <a:t>B</a:t>
              </a:r>
              <a:endParaRPr lang="en-US" altLang="zh-CN" sz="2800" b="1" dirty="0">
                <a:solidFill>
                  <a:sysClr val="window" lastClr="FFFFFF"/>
                </a:solidFill>
                <a:latin typeface="Arial" panose="020B0604020202020204" pitchFamily="34" charset="0"/>
                <a:ea typeface="方正特粗光辉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542356" y="2000242"/>
              <a:ext cx="1500198" cy="1500199"/>
            </a:xfrm>
            <a:prstGeom prst="ellipse">
              <a:avLst/>
            </a:prstGeom>
            <a:solidFill>
              <a:srgbClr val="C8001D"/>
            </a:solidFill>
            <a:ln w="79375" cap="flat" cmpd="sng" algn="ctr">
              <a:solidFill>
                <a:sysClr val="window" lastClr="FFFFFF"/>
              </a:solidFill>
              <a:prstDash val="solid"/>
            </a:ln>
            <a:effectLst>
              <a:outerShdw blurRad="495300" dist="457200" dir="8100000" sx="104000" sy="104000" algn="tr" rotWithShape="0">
                <a:prstClr val="black">
                  <a:alpha val="33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lIns="0" tIns="0" rIns="0" bIns="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altLang="zh-CN" sz="2800" b="1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方正特粗光辉简体" panose="02000000000000000000" pitchFamily="2" charset="-122"/>
                  <a:cs typeface="Arial" panose="020B0604020202020204" pitchFamily="34" charset="0"/>
                </a:rPr>
                <a:t>C</a:t>
              </a:r>
              <a:endParaRPr lang="en-US" altLang="zh-CN" sz="2800" b="1" dirty="0">
                <a:solidFill>
                  <a:sysClr val="window" lastClr="FFFFFF"/>
                </a:solidFill>
                <a:latin typeface="Arial" panose="020B0604020202020204" pitchFamily="34" charset="0"/>
                <a:ea typeface="方正特粗光辉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703487" y="2000242"/>
              <a:ext cx="1500198" cy="1500199"/>
            </a:xfrm>
            <a:prstGeom prst="ellipse">
              <a:avLst/>
            </a:prstGeom>
            <a:solidFill>
              <a:srgbClr val="C8001D"/>
            </a:solidFill>
            <a:ln w="79375" cap="flat" cmpd="sng" algn="ctr">
              <a:solidFill>
                <a:sysClr val="window" lastClr="FFFFFF"/>
              </a:solidFill>
              <a:prstDash val="solid"/>
            </a:ln>
            <a:effectLst>
              <a:outerShdw blurRad="495300" dist="457200" dir="8100000" sx="104000" sy="104000" algn="tr" rotWithShape="0">
                <a:prstClr val="black">
                  <a:alpha val="33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lIns="0" tIns="0" rIns="0" bIns="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altLang="zh-CN" sz="2800" b="1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方正特粗光辉简体" panose="02000000000000000000" pitchFamily="2" charset="-122"/>
                  <a:cs typeface="Arial" panose="020B0604020202020204" pitchFamily="34" charset="0"/>
                </a:rPr>
                <a:t>E</a:t>
              </a:r>
              <a:endParaRPr lang="en-US" altLang="zh-CN" sz="2800" b="1" dirty="0">
                <a:solidFill>
                  <a:sysClr val="window" lastClr="FFFFFF"/>
                </a:solidFill>
                <a:latin typeface="Arial" panose="020B0604020202020204" pitchFamily="34" charset="0"/>
                <a:ea typeface="方正特粗光辉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310446" y="4286258"/>
              <a:ext cx="1500198" cy="1500199"/>
            </a:xfrm>
            <a:prstGeom prst="ellipse">
              <a:avLst/>
            </a:prstGeom>
            <a:solidFill>
              <a:srgbClr val="C8001D"/>
            </a:solidFill>
            <a:ln w="79375" cap="flat" cmpd="sng" algn="ctr">
              <a:solidFill>
                <a:sysClr val="window" lastClr="FFFFFF"/>
              </a:solidFill>
              <a:prstDash val="solid"/>
            </a:ln>
            <a:effectLst>
              <a:outerShdw blurRad="495300" dist="457200" dir="8100000" sx="104000" sy="104000" algn="tr" rotWithShape="0">
                <a:prstClr val="black">
                  <a:alpha val="33000"/>
                </a:prstClr>
              </a:outerShdw>
            </a:effectLst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lIns="0" tIns="0" rIns="0" bIns="0" rtlCol="0" anchor="ctr"/>
            <a:lstStyle/>
            <a:p>
              <a:pPr algn="ctr">
                <a:spcAft>
                  <a:spcPts val="600"/>
                </a:spcAft>
              </a:pPr>
              <a:r>
                <a:rPr lang="en-US" altLang="zh-CN" sz="2800" b="1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方正特粗光辉简体" panose="02000000000000000000" pitchFamily="2" charset="-122"/>
                  <a:cs typeface="Arial" panose="020B0604020202020204" pitchFamily="34" charset="0"/>
                </a:rPr>
                <a:t>D</a:t>
              </a:r>
              <a:endParaRPr lang="en-US" altLang="zh-CN" sz="2800" b="1" dirty="0">
                <a:solidFill>
                  <a:sysClr val="window" lastClr="FFFFFF"/>
                </a:solidFill>
                <a:latin typeface="Arial" panose="020B0604020202020204" pitchFamily="34" charset="0"/>
                <a:ea typeface="方正特粗光辉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Text Placeholder 2"/>
          <p:cNvSpPr txBox="1"/>
          <p:nvPr/>
        </p:nvSpPr>
        <p:spPr>
          <a:xfrm>
            <a:off x="515019" y="3153478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36"/>
          <p:cNvSpPr txBox="1"/>
          <p:nvPr/>
        </p:nvSpPr>
        <p:spPr>
          <a:xfrm>
            <a:off x="402621" y="277693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2894153" y="537124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6"/>
          <p:cNvSpPr txBox="1"/>
          <p:nvPr/>
        </p:nvSpPr>
        <p:spPr>
          <a:xfrm>
            <a:off x="2781755" y="499470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6301056" y="537124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6188658" y="499470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8857373" y="3335968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8744975" y="295942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4501355" y="974378"/>
            <a:ext cx="4315968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4388957" y="597833"/>
            <a:ext cx="4468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628555" y="2767845"/>
            <a:ext cx="6934889" cy="1322311"/>
          </a:xfrm>
          <a:custGeom>
            <a:avLst/>
            <a:gdLst>
              <a:gd name="connsiteX0" fmla="*/ 12232394 w 12583909"/>
              <a:gd name="connsiteY0" fmla="*/ 351517 h 2400301"/>
              <a:gd name="connsiteX1" fmla="*/ 12232394 w 12583909"/>
              <a:gd name="connsiteY1" fmla="*/ 2048785 h 2400301"/>
              <a:gd name="connsiteX2" fmla="*/ 10626274 w 12583909"/>
              <a:gd name="connsiteY2" fmla="*/ 2131172 h 2400301"/>
              <a:gd name="connsiteX3" fmla="*/ 10579657 w 12583909"/>
              <a:gd name="connsiteY3" fmla="*/ 2089037 h 2400301"/>
              <a:gd name="connsiteX4" fmla="*/ 10571832 w 12583909"/>
              <a:gd name="connsiteY4" fmla="*/ 2089037 h 2400301"/>
              <a:gd name="connsiteX5" fmla="*/ 10538493 w 12583909"/>
              <a:gd name="connsiteY5" fmla="*/ 2052152 h 2400301"/>
              <a:gd name="connsiteX6" fmla="*/ 8841225 w 12583909"/>
              <a:gd name="connsiteY6" fmla="*/ 2052152 h 2400301"/>
              <a:gd name="connsiteX7" fmla="*/ 8807885 w 12583909"/>
              <a:gd name="connsiteY7" fmla="*/ 2089036 h 2400301"/>
              <a:gd name="connsiteX8" fmla="*/ 8793324 w 12583909"/>
              <a:gd name="connsiteY8" fmla="*/ 2089037 h 2400301"/>
              <a:gd name="connsiteX9" fmla="*/ 8746708 w 12583909"/>
              <a:gd name="connsiteY9" fmla="*/ 2131172 h 2400301"/>
              <a:gd name="connsiteX10" fmla="*/ 7231737 w 12583909"/>
              <a:gd name="connsiteY10" fmla="*/ 2131172 h 2400301"/>
              <a:gd name="connsiteX11" fmla="*/ 7185121 w 12583909"/>
              <a:gd name="connsiteY11" fmla="*/ 2089037 h 2400301"/>
              <a:gd name="connsiteX12" fmla="*/ 7176648 w 12583909"/>
              <a:gd name="connsiteY12" fmla="*/ 2089037 h 2400301"/>
              <a:gd name="connsiteX13" fmla="*/ 7137221 w 12583909"/>
              <a:gd name="connsiteY13" fmla="*/ 2045416 h 2400301"/>
              <a:gd name="connsiteX14" fmla="*/ 5439952 w 12583909"/>
              <a:gd name="connsiteY14" fmla="*/ 2045416 h 2400301"/>
              <a:gd name="connsiteX15" fmla="*/ 5400527 w 12583909"/>
              <a:gd name="connsiteY15" fmla="*/ 2089035 h 2400301"/>
              <a:gd name="connsiteX16" fmla="*/ 5398788 w 12583909"/>
              <a:gd name="connsiteY16" fmla="*/ 2089035 h 2400301"/>
              <a:gd name="connsiteX17" fmla="*/ 5352171 w 12583909"/>
              <a:gd name="connsiteY17" fmla="*/ 2131171 h 2400301"/>
              <a:gd name="connsiteX18" fmla="*/ 3837201 w 12583909"/>
              <a:gd name="connsiteY18" fmla="*/ 2131171 h 2400301"/>
              <a:gd name="connsiteX19" fmla="*/ 3790584 w 12583909"/>
              <a:gd name="connsiteY19" fmla="*/ 2089036 h 2400301"/>
              <a:gd name="connsiteX20" fmla="*/ 3782759 w 12583909"/>
              <a:gd name="connsiteY20" fmla="*/ 2089036 h 2400301"/>
              <a:gd name="connsiteX21" fmla="*/ 3749420 w 12583909"/>
              <a:gd name="connsiteY21" fmla="*/ 2052152 h 2400301"/>
              <a:gd name="connsiteX22" fmla="*/ 2052151 w 12583909"/>
              <a:gd name="connsiteY22" fmla="*/ 2052152 h 2400301"/>
              <a:gd name="connsiteX23" fmla="*/ 2018814 w 12583909"/>
              <a:gd name="connsiteY23" fmla="*/ 2089035 h 2400301"/>
              <a:gd name="connsiteX24" fmla="*/ 2004252 w 12583909"/>
              <a:gd name="connsiteY24" fmla="*/ 2089035 h 2400301"/>
              <a:gd name="connsiteX25" fmla="*/ 1957634 w 12583909"/>
              <a:gd name="connsiteY25" fmla="*/ 2131171 h 2400301"/>
              <a:gd name="connsiteX26" fmla="*/ 351516 w 12583909"/>
              <a:gd name="connsiteY26" fmla="*/ 2048786 h 2400301"/>
              <a:gd name="connsiteX27" fmla="*/ 351516 w 12583909"/>
              <a:gd name="connsiteY27" fmla="*/ 351517 h 2400301"/>
              <a:gd name="connsiteX28" fmla="*/ 1957635 w 12583909"/>
              <a:gd name="connsiteY28" fmla="*/ 269131 h 2400301"/>
              <a:gd name="connsiteX29" fmla="*/ 2010995 w 12583909"/>
              <a:gd name="connsiteY29" fmla="*/ 317361 h 2400301"/>
              <a:gd name="connsiteX30" fmla="*/ 2018236 w 12583909"/>
              <a:gd name="connsiteY30" fmla="*/ 317361 h 2400301"/>
              <a:gd name="connsiteX31" fmla="*/ 2052152 w 12583909"/>
              <a:gd name="connsiteY31" fmla="*/ 354883 h 2400301"/>
              <a:gd name="connsiteX32" fmla="*/ 3749420 w 12583909"/>
              <a:gd name="connsiteY32" fmla="*/ 354883 h 2400301"/>
              <a:gd name="connsiteX33" fmla="*/ 3783336 w 12583909"/>
              <a:gd name="connsiteY33" fmla="*/ 317359 h 2400301"/>
              <a:gd name="connsiteX34" fmla="*/ 3783842 w 12583909"/>
              <a:gd name="connsiteY34" fmla="*/ 317359 h 2400301"/>
              <a:gd name="connsiteX35" fmla="*/ 3837202 w 12583909"/>
              <a:gd name="connsiteY35" fmla="*/ 269129 h 2400301"/>
              <a:gd name="connsiteX36" fmla="*/ 5352171 w 12583909"/>
              <a:gd name="connsiteY36" fmla="*/ 269130 h 2400301"/>
              <a:gd name="connsiteX37" fmla="*/ 5405530 w 12583909"/>
              <a:gd name="connsiteY37" fmla="*/ 317359 h 2400301"/>
              <a:gd name="connsiteX38" fmla="*/ 5413095 w 12583909"/>
              <a:gd name="connsiteY38" fmla="*/ 317360 h 2400301"/>
              <a:gd name="connsiteX39" fmla="*/ 5450056 w 12583909"/>
              <a:gd name="connsiteY39" fmla="*/ 358251 h 2400301"/>
              <a:gd name="connsiteX40" fmla="*/ 7147324 w 12583909"/>
              <a:gd name="connsiteY40" fmla="*/ 358251 h 2400301"/>
              <a:gd name="connsiteX41" fmla="*/ 7210650 w 12583909"/>
              <a:gd name="connsiteY41" fmla="*/ 288190 h 2400301"/>
              <a:gd name="connsiteX42" fmla="*/ 7231738 w 12583909"/>
              <a:gd name="connsiteY42" fmla="*/ 269129 h 2400301"/>
              <a:gd name="connsiteX43" fmla="*/ 8746706 w 12583909"/>
              <a:gd name="connsiteY43" fmla="*/ 269130 h 2400301"/>
              <a:gd name="connsiteX44" fmla="*/ 8800066 w 12583909"/>
              <a:gd name="connsiteY44" fmla="*/ 317360 h 2400301"/>
              <a:gd name="connsiteX45" fmla="*/ 8806660 w 12583909"/>
              <a:gd name="connsiteY45" fmla="*/ 317360 h 2400301"/>
              <a:gd name="connsiteX46" fmla="*/ 8834488 w 12583909"/>
              <a:gd name="connsiteY46" fmla="*/ 348148 h 2400301"/>
              <a:gd name="connsiteX47" fmla="*/ 10531757 w 12583909"/>
              <a:gd name="connsiteY47" fmla="*/ 348148 h 2400301"/>
              <a:gd name="connsiteX48" fmla="*/ 10559585 w 12583909"/>
              <a:gd name="connsiteY48" fmla="*/ 317359 h 2400301"/>
              <a:gd name="connsiteX49" fmla="*/ 10572914 w 12583909"/>
              <a:gd name="connsiteY49" fmla="*/ 317359 h 2400301"/>
              <a:gd name="connsiteX50" fmla="*/ 10626275 w 12583909"/>
              <a:gd name="connsiteY50" fmla="*/ 269130 h 2400301"/>
              <a:gd name="connsiteX51" fmla="*/ 12232394 w 12583909"/>
              <a:gd name="connsiteY51" fmla="*/ 351517 h 240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583909" h="2400301">
                <a:moveTo>
                  <a:pt x="12232394" y="351517"/>
                </a:moveTo>
                <a:cubicBezTo>
                  <a:pt x="12701082" y="820205"/>
                  <a:pt x="12701081" y="1580097"/>
                  <a:pt x="12232394" y="2048785"/>
                </a:cubicBezTo>
                <a:cubicBezTo>
                  <a:pt x="11792998" y="2488181"/>
                  <a:pt x="11097662" y="2515643"/>
                  <a:pt x="10626274" y="2131172"/>
                </a:cubicBezTo>
                <a:lnTo>
                  <a:pt x="10579657" y="2089037"/>
                </a:lnTo>
                <a:lnTo>
                  <a:pt x="10571832" y="2089037"/>
                </a:lnTo>
                <a:lnTo>
                  <a:pt x="10538493" y="2052152"/>
                </a:lnTo>
                <a:cubicBezTo>
                  <a:pt x="10069805" y="1583464"/>
                  <a:pt x="9309913" y="1583464"/>
                  <a:pt x="8841225" y="2052152"/>
                </a:cubicBezTo>
                <a:lnTo>
                  <a:pt x="8807885" y="2089036"/>
                </a:lnTo>
                <a:lnTo>
                  <a:pt x="8793324" y="2089037"/>
                </a:lnTo>
                <a:lnTo>
                  <a:pt x="8746708" y="2131172"/>
                </a:lnTo>
                <a:cubicBezTo>
                  <a:pt x="8306745" y="2490011"/>
                  <a:pt x="7671700" y="2490011"/>
                  <a:pt x="7231737" y="2131172"/>
                </a:cubicBezTo>
                <a:lnTo>
                  <a:pt x="7185121" y="2089037"/>
                </a:lnTo>
                <a:lnTo>
                  <a:pt x="7176648" y="2089037"/>
                </a:lnTo>
                <a:lnTo>
                  <a:pt x="7137221" y="2045416"/>
                </a:lnTo>
                <a:cubicBezTo>
                  <a:pt x="6668533" y="1576728"/>
                  <a:pt x="5908640" y="1576728"/>
                  <a:pt x="5439952" y="2045416"/>
                </a:cubicBezTo>
                <a:lnTo>
                  <a:pt x="5400527" y="2089035"/>
                </a:lnTo>
                <a:lnTo>
                  <a:pt x="5398788" y="2089035"/>
                </a:lnTo>
                <a:lnTo>
                  <a:pt x="5352171" y="2131171"/>
                </a:lnTo>
                <a:cubicBezTo>
                  <a:pt x="4912209" y="2490010"/>
                  <a:pt x="4277163" y="2490011"/>
                  <a:pt x="3837201" y="2131171"/>
                </a:cubicBezTo>
                <a:lnTo>
                  <a:pt x="3790584" y="2089036"/>
                </a:lnTo>
                <a:lnTo>
                  <a:pt x="3782759" y="2089036"/>
                </a:lnTo>
                <a:lnTo>
                  <a:pt x="3749420" y="2052152"/>
                </a:lnTo>
                <a:cubicBezTo>
                  <a:pt x="3280732" y="1583463"/>
                  <a:pt x="2520839" y="1583463"/>
                  <a:pt x="2052151" y="2052152"/>
                </a:cubicBezTo>
                <a:lnTo>
                  <a:pt x="2018814" y="2089035"/>
                </a:lnTo>
                <a:lnTo>
                  <a:pt x="2004252" y="2089035"/>
                </a:lnTo>
                <a:lnTo>
                  <a:pt x="1957634" y="2131171"/>
                </a:lnTo>
                <a:cubicBezTo>
                  <a:pt x="1486247" y="2515642"/>
                  <a:pt x="790911" y="2488181"/>
                  <a:pt x="351516" y="2048786"/>
                </a:cubicBezTo>
                <a:cubicBezTo>
                  <a:pt x="-117171" y="1580098"/>
                  <a:pt x="-117172" y="820205"/>
                  <a:pt x="351516" y="351517"/>
                </a:cubicBezTo>
                <a:cubicBezTo>
                  <a:pt x="790911" y="-87879"/>
                  <a:pt x="1486248" y="-115340"/>
                  <a:pt x="1957635" y="269131"/>
                </a:cubicBezTo>
                <a:lnTo>
                  <a:pt x="2010995" y="317361"/>
                </a:lnTo>
                <a:lnTo>
                  <a:pt x="2018236" y="317361"/>
                </a:lnTo>
                <a:lnTo>
                  <a:pt x="2052152" y="354883"/>
                </a:lnTo>
                <a:cubicBezTo>
                  <a:pt x="2520840" y="823572"/>
                  <a:pt x="3280732" y="823571"/>
                  <a:pt x="3749420" y="354883"/>
                </a:cubicBezTo>
                <a:lnTo>
                  <a:pt x="3783336" y="317359"/>
                </a:lnTo>
                <a:lnTo>
                  <a:pt x="3783842" y="317359"/>
                </a:lnTo>
                <a:lnTo>
                  <a:pt x="3837202" y="269129"/>
                </a:lnTo>
                <a:cubicBezTo>
                  <a:pt x="4277163" y="-89710"/>
                  <a:pt x="4912209" y="-89710"/>
                  <a:pt x="5352171" y="269130"/>
                </a:cubicBezTo>
                <a:lnTo>
                  <a:pt x="5405530" y="317359"/>
                </a:lnTo>
                <a:lnTo>
                  <a:pt x="5413095" y="317360"/>
                </a:lnTo>
                <a:lnTo>
                  <a:pt x="5450056" y="358251"/>
                </a:lnTo>
                <a:cubicBezTo>
                  <a:pt x="5918744" y="826940"/>
                  <a:pt x="6678636" y="826940"/>
                  <a:pt x="7147324" y="358251"/>
                </a:cubicBezTo>
                <a:lnTo>
                  <a:pt x="7210650" y="288190"/>
                </a:lnTo>
                <a:lnTo>
                  <a:pt x="7231738" y="269129"/>
                </a:lnTo>
                <a:cubicBezTo>
                  <a:pt x="7671700" y="-89709"/>
                  <a:pt x="8306745" y="-89709"/>
                  <a:pt x="8746706" y="269130"/>
                </a:cubicBezTo>
                <a:lnTo>
                  <a:pt x="8800066" y="317360"/>
                </a:lnTo>
                <a:lnTo>
                  <a:pt x="8806660" y="317360"/>
                </a:lnTo>
                <a:lnTo>
                  <a:pt x="8834488" y="348148"/>
                </a:lnTo>
                <a:cubicBezTo>
                  <a:pt x="9303177" y="816836"/>
                  <a:pt x="10063069" y="816836"/>
                  <a:pt x="10531757" y="348148"/>
                </a:cubicBezTo>
                <a:lnTo>
                  <a:pt x="10559585" y="317359"/>
                </a:lnTo>
                <a:lnTo>
                  <a:pt x="10572914" y="317359"/>
                </a:lnTo>
                <a:lnTo>
                  <a:pt x="10626275" y="269130"/>
                </a:lnTo>
                <a:cubicBezTo>
                  <a:pt x="11097663" y="-115341"/>
                  <a:pt x="11792998" y="-87879"/>
                  <a:pt x="12232394" y="351517"/>
                </a:cubicBezTo>
                <a:close/>
              </a:path>
            </a:pathLst>
          </a:custGeom>
          <a:solidFill>
            <a:srgbClr val="C00000"/>
          </a:solidFill>
          <a:ln w="1587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4191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35" strike="noStrike" noProof="1">
              <a:solidFill>
                <a:prstClr val="white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747823" y="2888122"/>
            <a:ext cx="1107929" cy="11075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35" strike="noStrike" noProof="1">
              <a:solidFill>
                <a:prstClr val="white"/>
              </a:solidFill>
              <a:latin typeface="Calibri"/>
              <a:ea typeface="等线" panose="02010600030101010101" pitchFamily="2" charset="-122"/>
            </a:endParaRPr>
          </a:p>
        </p:txBody>
      </p:sp>
      <p:grpSp>
        <p:nvGrpSpPr>
          <p:cNvPr id="5" name="Group 41"/>
          <p:cNvGrpSpPr>
            <a:grpSpLocks noChangeAspect="1"/>
          </p:cNvGrpSpPr>
          <p:nvPr/>
        </p:nvGrpSpPr>
        <p:grpSpPr bwMode="auto">
          <a:xfrm>
            <a:off x="3078355" y="3167497"/>
            <a:ext cx="446932" cy="546897"/>
            <a:chOff x="3783" y="2089"/>
            <a:chExt cx="116" cy="142"/>
          </a:xfrm>
          <a:solidFill>
            <a:srgbClr val="C00000"/>
          </a:solidFill>
          <a:effectLst/>
        </p:grpSpPr>
        <p:sp>
          <p:nvSpPr>
            <p:cNvPr id="29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30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31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32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33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34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35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36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6500816" y="2865255"/>
            <a:ext cx="1107929" cy="1107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35" strike="noStrike" noProof="1">
              <a:solidFill>
                <a:prstClr val="white"/>
              </a:solidFill>
              <a:latin typeface="Calibri"/>
              <a:ea typeface="等线" panose="02010600030101010101" pitchFamily="2" charset="-122"/>
            </a:endParaRPr>
          </a:p>
        </p:txBody>
      </p:sp>
      <p:grpSp>
        <p:nvGrpSpPr>
          <p:cNvPr id="7" name="Group 52"/>
          <p:cNvGrpSpPr>
            <a:grpSpLocks noChangeAspect="1"/>
          </p:cNvGrpSpPr>
          <p:nvPr/>
        </p:nvGrpSpPr>
        <p:grpSpPr bwMode="auto">
          <a:xfrm>
            <a:off x="6771237" y="3138022"/>
            <a:ext cx="567086" cy="561993"/>
            <a:chOff x="3783" y="2102"/>
            <a:chExt cx="116" cy="115"/>
          </a:xfrm>
          <a:solidFill>
            <a:srgbClr val="C00000"/>
          </a:solidFill>
          <a:effectLst/>
        </p:grpSpPr>
        <p:sp>
          <p:nvSpPr>
            <p:cNvPr id="22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3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4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5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6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7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8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4602204" y="2879436"/>
            <a:ext cx="1107929" cy="1107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35" strike="noStrike" noProof="1">
              <a:solidFill>
                <a:prstClr val="white"/>
              </a:solidFill>
              <a:latin typeface="Calibri"/>
              <a:ea typeface="等线" panose="02010600030101010101" pitchFamily="2" charset="-122"/>
            </a:endParaRPr>
          </a:p>
        </p:txBody>
      </p:sp>
      <p:grpSp>
        <p:nvGrpSpPr>
          <p:cNvPr id="9" name="Group 62"/>
          <p:cNvGrpSpPr>
            <a:grpSpLocks noChangeAspect="1"/>
          </p:cNvGrpSpPr>
          <p:nvPr/>
        </p:nvGrpSpPr>
        <p:grpSpPr bwMode="auto">
          <a:xfrm>
            <a:off x="4881265" y="3213767"/>
            <a:ext cx="549746" cy="438785"/>
            <a:chOff x="3775" y="2110"/>
            <a:chExt cx="129" cy="103"/>
          </a:xfrm>
          <a:solidFill>
            <a:srgbClr val="C00000"/>
          </a:solidFill>
          <a:effectLst/>
        </p:grpSpPr>
        <p:sp>
          <p:nvSpPr>
            <p:cNvPr id="19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0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1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8360155" y="2875236"/>
            <a:ext cx="1107929" cy="1107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35" strike="noStrike" noProof="1">
              <a:solidFill>
                <a:prstClr val="white"/>
              </a:solidFill>
              <a:latin typeface="Calibri"/>
              <a:ea typeface="等线" panose="02010600030101010101" pitchFamily="2" charset="-122"/>
            </a:endParaRPr>
          </a:p>
        </p:txBody>
      </p:sp>
      <p:grpSp>
        <p:nvGrpSpPr>
          <p:cNvPr id="11" name="Group 68"/>
          <p:cNvGrpSpPr>
            <a:grpSpLocks noChangeAspect="1"/>
          </p:cNvGrpSpPr>
          <p:nvPr/>
        </p:nvGrpSpPr>
        <p:grpSpPr bwMode="auto">
          <a:xfrm>
            <a:off x="8644402" y="3169205"/>
            <a:ext cx="539434" cy="519559"/>
            <a:chOff x="3770" y="2095"/>
            <a:chExt cx="137" cy="132"/>
          </a:xfrm>
          <a:solidFill>
            <a:srgbClr val="C00000"/>
          </a:solidFill>
          <a:effectLst/>
        </p:grpSpPr>
        <p:sp>
          <p:nvSpPr>
            <p:cNvPr id="12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13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14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15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16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17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18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5" rIns="91412" bIns="457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165" fontAlgn="base">
                <a:defRPr/>
              </a:pPr>
              <a:endParaRPr lang="zh-CN" altLang="en-US" sz="1335" strike="noStrike" noProof="1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sp>
        <p:nvSpPr>
          <p:cNvPr id="37" name="Text Placeholder 2"/>
          <p:cNvSpPr txBox="1"/>
          <p:nvPr/>
        </p:nvSpPr>
        <p:spPr>
          <a:xfrm>
            <a:off x="1905669" y="4801032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1793271" y="442448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6073890" y="4801032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5961492" y="442448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4048665" y="1382561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3936267" y="100601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8216886" y="1382561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8104488" y="100601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2"/>
          <p:cNvSpPr>
            <a:spLocks noChangeArrowheads="1"/>
          </p:cNvSpPr>
          <p:nvPr/>
        </p:nvSpPr>
        <p:spPr bwMode="auto">
          <a:xfrm>
            <a:off x="3973856" y="1492146"/>
            <a:ext cx="1230313" cy="1230313"/>
          </a:xfrm>
          <a:prstGeom prst="ellipse">
            <a:avLst/>
          </a:prstGeom>
          <a:solidFill>
            <a:srgbClr val="C8161D"/>
          </a:solidFill>
          <a:ln>
            <a:solidFill>
              <a:srgbClr val="C8161D"/>
            </a:solidFill>
          </a:ln>
          <a:effectLst>
            <a:outerShdw blurRad="444500" dist="63500" dir="8100000" algn="ctr" rotWithShape="0">
              <a:sysClr val="windowText" lastClr="000000">
                <a:alpha val="50000"/>
              </a:sysClr>
            </a:outerShdw>
          </a:effectLst>
        </p:spPr>
        <p:txBody>
          <a:bodyPr vert="horz" wrap="square" lIns="71329" tIns="35666" rIns="71329" bIns="35666" numCol="1" anchor="ctr" anchorCtr="0" compatLnSpc="1"/>
          <a:lstStyle>
            <a:defPPr>
              <a:defRPr lang="zh-CN"/>
            </a:defPPr>
            <a:lvl1pPr marL="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512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30" b="1" i="0" u="none" strike="noStrike" kern="1200" cap="none" spc="0" normalizeH="0" baseline="-30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工作概述</a:t>
            </a:r>
            <a:endParaRPr kumimoji="0" lang="zh-CN" altLang="en-US" sz="4030" b="1" i="0" u="none" strike="noStrike" kern="1200" cap="none" spc="0" normalizeH="0" baseline="-30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 flipH="1">
            <a:off x="984594" y="2109683"/>
            <a:ext cx="2989263" cy="0"/>
          </a:xfrm>
          <a:prstGeom prst="line">
            <a:avLst/>
          </a:prstGeom>
          <a:noFill/>
          <a:ln w="5" cap="flat">
            <a:solidFill>
              <a:srgbClr val="C8161D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1329" tIns="35666" rIns="71329" bIns="35666" numCol="1" anchor="t" anchorCtr="0" compatLnSpc="1"/>
          <a:lstStyle>
            <a:defPPr>
              <a:defRPr lang="zh-CN"/>
            </a:defPPr>
            <a:lvl1pPr marL="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12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95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reeform 24"/>
          <p:cNvSpPr>
            <a:spLocks noEditPoints="1"/>
          </p:cNvSpPr>
          <p:nvPr/>
        </p:nvSpPr>
        <p:spPr bwMode="auto">
          <a:xfrm>
            <a:off x="3070569" y="1941408"/>
            <a:ext cx="346075" cy="346075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txBody>
          <a:bodyPr vert="horz" wrap="square" lIns="71329" tIns="35666" rIns="71329" bIns="35666" numCol="1" anchor="t" anchorCtr="0" compatLnSpc="1"/>
          <a:lstStyle>
            <a:defPPr>
              <a:defRPr lang="zh-CN"/>
            </a:defPPr>
            <a:lvl1pPr marL="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12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95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reeform 25"/>
          <p:cNvSpPr>
            <a:spLocks noEditPoints="1"/>
          </p:cNvSpPr>
          <p:nvPr/>
        </p:nvSpPr>
        <p:spPr bwMode="auto">
          <a:xfrm>
            <a:off x="2257769" y="1941408"/>
            <a:ext cx="349250" cy="346075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txBody>
          <a:bodyPr vert="horz" wrap="square" lIns="71329" tIns="35666" rIns="71329" bIns="35666" numCol="1" anchor="t" anchorCtr="0" compatLnSpc="1"/>
          <a:lstStyle>
            <a:defPPr>
              <a:defRPr lang="zh-CN"/>
            </a:defPPr>
            <a:lvl1pPr marL="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12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95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26"/>
          <p:cNvSpPr>
            <a:spLocks noEditPoints="1"/>
          </p:cNvSpPr>
          <p:nvPr/>
        </p:nvSpPr>
        <p:spPr bwMode="auto">
          <a:xfrm>
            <a:off x="1448144" y="1941408"/>
            <a:ext cx="354013" cy="346075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txBody>
          <a:bodyPr vert="horz" wrap="square" lIns="71329" tIns="35666" rIns="71329" bIns="35666" numCol="1" anchor="t" anchorCtr="0" compatLnSpc="1"/>
          <a:lstStyle>
            <a:defPPr>
              <a:defRPr lang="zh-CN"/>
            </a:defPPr>
            <a:lvl1pPr marL="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12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95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27"/>
          <p:cNvSpPr/>
          <p:nvPr/>
        </p:nvSpPr>
        <p:spPr bwMode="auto">
          <a:xfrm>
            <a:off x="3173756" y="2206521"/>
            <a:ext cx="1646238" cy="1398588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txBody>
          <a:bodyPr vert="horz" wrap="square" lIns="71329" tIns="35666" rIns="71329" bIns="35666" numCol="1" anchor="t" anchorCtr="0" compatLnSpc="1"/>
          <a:lstStyle>
            <a:defPPr>
              <a:defRPr lang="zh-CN"/>
            </a:defPPr>
            <a:lvl1pPr marL="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12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95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28"/>
          <p:cNvSpPr/>
          <p:nvPr/>
        </p:nvSpPr>
        <p:spPr bwMode="auto">
          <a:xfrm>
            <a:off x="2338731" y="2206521"/>
            <a:ext cx="2481263" cy="2230438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txBody>
          <a:bodyPr vert="horz" wrap="square" lIns="71329" tIns="35666" rIns="71329" bIns="35666" numCol="1" anchor="t" anchorCtr="0" compatLnSpc="1"/>
          <a:lstStyle>
            <a:defPPr>
              <a:defRPr lang="zh-CN"/>
            </a:defPPr>
            <a:lvl1pPr marL="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12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95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29"/>
          <p:cNvSpPr/>
          <p:nvPr/>
        </p:nvSpPr>
        <p:spPr bwMode="auto">
          <a:xfrm>
            <a:off x="1529106" y="2206521"/>
            <a:ext cx="3290888" cy="3040063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txBody>
          <a:bodyPr vert="horz" wrap="square" lIns="71329" tIns="35666" rIns="71329" bIns="35666" numCol="1" anchor="t" anchorCtr="0" compatLnSpc="1"/>
          <a:lstStyle>
            <a:defPPr>
              <a:defRPr lang="zh-CN"/>
            </a:defPPr>
            <a:lvl1pPr marL="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561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186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748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309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871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4960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3057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6825" algn="l" defTabSz="95123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12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95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5237054" y="2973492"/>
            <a:ext cx="5000250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36"/>
          <p:cNvSpPr txBox="1"/>
          <p:nvPr/>
        </p:nvSpPr>
        <p:spPr>
          <a:xfrm>
            <a:off x="5124656" y="2596947"/>
            <a:ext cx="5176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5237054" y="4003750"/>
            <a:ext cx="5000250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36"/>
          <p:cNvSpPr txBox="1"/>
          <p:nvPr/>
        </p:nvSpPr>
        <p:spPr>
          <a:xfrm>
            <a:off x="5124656" y="3627205"/>
            <a:ext cx="5176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5237054" y="5210498"/>
            <a:ext cx="5000250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6"/>
          <p:cNvSpPr txBox="1"/>
          <p:nvPr/>
        </p:nvSpPr>
        <p:spPr>
          <a:xfrm>
            <a:off x="5124656" y="4833953"/>
            <a:ext cx="51768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0152320">
            <a:off x="5412247" y="5285227"/>
            <a:ext cx="1325644" cy="15687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55" b="1" strike="noStrike" noProof="1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rot="1447680" flipV="1">
            <a:off x="5412247" y="4318891"/>
            <a:ext cx="1325644" cy="15687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381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55" b="1" strike="noStrike" noProof="1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20152320">
            <a:off x="5412247" y="3352231"/>
            <a:ext cx="1325644" cy="15687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55" b="1" strike="noStrike" noProof="1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rot="1447680" flipV="1">
            <a:off x="5469689" y="2405680"/>
            <a:ext cx="1325644" cy="15687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381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55" b="1" strike="noStrike" noProof="1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rot="20152320">
            <a:off x="5469689" y="1391435"/>
            <a:ext cx="1325644" cy="15687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55" b="1" strike="noStrike" noProof="1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467300" y="683538"/>
            <a:ext cx="668855" cy="668612"/>
          </a:xfrm>
          <a:prstGeom prst="roundRect">
            <a:avLst>
              <a:gd name="adj" fmla="val 8667"/>
            </a:avLst>
          </a:prstGeom>
          <a:solidFill>
            <a:srgbClr val="C00000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55" b="1" strike="noStrike" noProof="1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533767" y="749981"/>
            <a:ext cx="535921" cy="535726"/>
          </a:xfrm>
          <a:prstGeom prst="roundRect">
            <a:avLst>
              <a:gd name="adj" fmla="val 8667"/>
            </a:avLst>
          </a:prstGeom>
          <a:gradFill flip="none" rotWithShape="1">
            <a:gsLst>
              <a:gs pos="1000">
                <a:schemeClr val="bg1">
                  <a:lumMod val="80000"/>
                </a:schemeClr>
              </a:gs>
              <a:gs pos="100000">
                <a:schemeClr val="bg1">
                  <a:lumMod val="99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fontAlgn="base">
              <a:defRPr/>
            </a:pPr>
            <a:endParaRPr lang="zh-CN" altLang="en-US" sz="1355" b="1" strike="noStrike" noProof="1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055845" y="1645542"/>
            <a:ext cx="668855" cy="668612"/>
            <a:chOff x="6474776" y="1019119"/>
            <a:chExt cx="668974" cy="668974"/>
          </a:xfrm>
        </p:grpSpPr>
        <p:sp>
          <p:nvSpPr>
            <p:cNvPr id="28" name="圆角矩形 27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solidFill>
              <a:srgbClr val="C0000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 fontAlgn="base">
                <a:defRPr/>
              </a:pPr>
              <a:endParaRPr lang="zh-CN" altLang="en-US" sz="1355" b="1" strike="noStrike" noProof="1">
                <a:solidFill>
                  <a:srgbClr val="C00000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 fontAlgn="base">
                <a:defRPr/>
              </a:pPr>
              <a:endParaRPr lang="zh-CN" altLang="en-US" sz="1355" b="1" strike="noStrike" noProof="1">
                <a:solidFill>
                  <a:srgbClr val="C00000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sp>
        <p:nvSpPr>
          <p:cNvPr id="10" name="文本框 2"/>
          <p:cNvSpPr txBox="1"/>
          <p:nvPr/>
        </p:nvSpPr>
        <p:spPr>
          <a:xfrm>
            <a:off x="5073444" y="1747748"/>
            <a:ext cx="615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r>
              <a:rPr lang="en-US" altLang="zh-CN" sz="2400" b="1" dirty="0">
                <a:solidFill>
                  <a:srgbClr val="C00000"/>
                </a:solidFill>
                <a:latin typeface="Impact" pitchFamily="34" charset="0"/>
                <a:ea typeface="等线" panose="02010600030101010101" pitchFamily="2" charset="-122"/>
              </a:rPr>
              <a:t>01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  <a:ea typeface="等线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467300" y="4548598"/>
            <a:ext cx="668855" cy="668612"/>
            <a:chOff x="6474776" y="1019119"/>
            <a:chExt cx="668974" cy="668974"/>
          </a:xfrm>
        </p:grpSpPr>
        <p:sp>
          <p:nvSpPr>
            <p:cNvPr id="26" name="圆角矩形 25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solidFill>
              <a:srgbClr val="C0000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 fontAlgn="base">
                <a:defRPr/>
              </a:pPr>
              <a:endParaRPr lang="zh-CN" altLang="en-US" sz="1355" b="1" strike="noStrike" noProof="1">
                <a:solidFill>
                  <a:srgbClr val="C00000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 fontAlgn="base">
                <a:defRPr/>
              </a:pPr>
              <a:endParaRPr lang="zh-CN" altLang="en-US" sz="1355" b="1" strike="noStrike" noProof="1">
                <a:solidFill>
                  <a:srgbClr val="C00000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sp>
        <p:nvSpPr>
          <p:cNvPr id="12" name="文本框 87"/>
          <p:cNvSpPr txBox="1"/>
          <p:nvPr/>
        </p:nvSpPr>
        <p:spPr>
          <a:xfrm>
            <a:off x="6483144" y="4641761"/>
            <a:ext cx="6143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r>
              <a:rPr lang="en-US" altLang="zh-CN" sz="2400" b="1" dirty="0">
                <a:solidFill>
                  <a:srgbClr val="C00000"/>
                </a:solidFill>
                <a:latin typeface="Impact" pitchFamily="34" charset="0"/>
                <a:ea typeface="等线" panose="02010600030101010101" pitchFamily="2" charset="-122"/>
              </a:rPr>
              <a:t>04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  <a:ea typeface="等线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55845" y="3579658"/>
            <a:ext cx="668855" cy="668612"/>
            <a:chOff x="6474776" y="1019119"/>
            <a:chExt cx="668974" cy="668974"/>
          </a:xfrm>
        </p:grpSpPr>
        <p:sp>
          <p:nvSpPr>
            <p:cNvPr id="24" name="圆角矩形 23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solidFill>
              <a:srgbClr val="C0000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 fontAlgn="base">
                <a:defRPr/>
              </a:pPr>
              <a:endParaRPr lang="zh-CN" altLang="en-US" sz="1355" b="1" strike="noStrike" noProof="1">
                <a:solidFill>
                  <a:srgbClr val="C00000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 fontAlgn="base">
                <a:defRPr/>
              </a:pPr>
              <a:endParaRPr lang="zh-CN" altLang="en-US" sz="1355" b="1" strike="noStrike" noProof="1">
                <a:solidFill>
                  <a:srgbClr val="C00000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sp>
        <p:nvSpPr>
          <p:cNvPr id="14" name="文本框 88"/>
          <p:cNvSpPr txBox="1"/>
          <p:nvPr/>
        </p:nvSpPr>
        <p:spPr>
          <a:xfrm>
            <a:off x="5073444" y="3682911"/>
            <a:ext cx="615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r>
              <a:rPr lang="en-US" altLang="zh-CN" sz="2400" b="1" dirty="0">
                <a:solidFill>
                  <a:srgbClr val="C00000"/>
                </a:solidFill>
                <a:latin typeface="Impact" pitchFamily="34" charset="0"/>
                <a:ea typeface="等线" panose="02010600030101010101" pitchFamily="2" charset="-122"/>
              </a:rPr>
              <a:t>03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  <a:ea typeface="等线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67300" y="2604971"/>
            <a:ext cx="668855" cy="668612"/>
            <a:chOff x="6474776" y="1019119"/>
            <a:chExt cx="668974" cy="668974"/>
          </a:xfrm>
        </p:grpSpPr>
        <p:sp>
          <p:nvSpPr>
            <p:cNvPr id="22" name="圆角矩形 21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solidFill>
              <a:srgbClr val="C0000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 fontAlgn="base">
                <a:defRPr/>
              </a:pPr>
              <a:endParaRPr lang="zh-CN" altLang="en-US" sz="1355" b="1" strike="noStrike" noProof="1">
                <a:solidFill>
                  <a:srgbClr val="C00000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 fontAlgn="base">
                <a:defRPr/>
              </a:pPr>
              <a:endParaRPr lang="zh-CN" altLang="en-US" sz="1355" b="1" strike="noStrike" noProof="1">
                <a:solidFill>
                  <a:srgbClr val="C00000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sp>
        <p:nvSpPr>
          <p:cNvPr id="16" name="文本框 89"/>
          <p:cNvSpPr txBox="1"/>
          <p:nvPr/>
        </p:nvSpPr>
        <p:spPr>
          <a:xfrm>
            <a:off x="6483144" y="2712948"/>
            <a:ext cx="6143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r>
              <a:rPr lang="en-US" altLang="zh-CN" sz="2400" b="1" dirty="0">
                <a:solidFill>
                  <a:srgbClr val="C00000"/>
                </a:solidFill>
                <a:latin typeface="Impact" pitchFamily="34" charset="0"/>
                <a:ea typeface="等线" panose="02010600030101010101" pitchFamily="2" charset="-122"/>
              </a:rPr>
              <a:t>02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  <a:ea typeface="等线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55845" y="5505851"/>
            <a:ext cx="668855" cy="668612"/>
            <a:chOff x="6474776" y="1019119"/>
            <a:chExt cx="668974" cy="668974"/>
          </a:xfrm>
        </p:grpSpPr>
        <p:sp>
          <p:nvSpPr>
            <p:cNvPr id="20" name="圆角矩形 19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solidFill>
              <a:srgbClr val="C00000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 fontAlgn="base">
                <a:defRPr/>
              </a:pPr>
              <a:endParaRPr lang="zh-CN" altLang="en-US" sz="1355" b="1" strike="noStrike" noProof="1">
                <a:solidFill>
                  <a:srgbClr val="C00000"/>
                </a:solidFill>
                <a:latin typeface="Calibri"/>
                <a:ea typeface="等线" panose="02010600030101010101" pitchFamily="2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 fontAlgn="base">
                <a:defRPr/>
              </a:pPr>
              <a:endParaRPr lang="zh-CN" altLang="en-US" sz="1355" b="1" strike="noStrike" noProof="1">
                <a:solidFill>
                  <a:srgbClr val="C00000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sp>
        <p:nvSpPr>
          <p:cNvPr id="18" name="文本框 90"/>
          <p:cNvSpPr txBox="1"/>
          <p:nvPr/>
        </p:nvSpPr>
        <p:spPr>
          <a:xfrm>
            <a:off x="5073444" y="5619661"/>
            <a:ext cx="615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/>
            <a:r>
              <a:rPr lang="en-US" altLang="zh-CN" sz="2400" b="1" dirty="0">
                <a:solidFill>
                  <a:srgbClr val="C00000"/>
                </a:solidFill>
                <a:latin typeface="Impact" pitchFamily="34" charset="0"/>
                <a:ea typeface="等线" panose="02010600030101010101" pitchFamily="2" charset="-122"/>
              </a:rPr>
              <a:t>05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  <a:ea typeface="等线" panose="02010600030101010101" pitchFamily="2" charset="-122"/>
            </a:endParaRPr>
          </a:p>
        </p:txBody>
      </p: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6638719" y="801598"/>
            <a:ext cx="374650" cy="406400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12" tIns="45705" rIns="91412" bIns="4570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165" fontAlgn="base">
              <a:defRPr/>
            </a:pPr>
            <a:endParaRPr lang="zh-CN" altLang="en-US" sz="1355" b="1" strike="noStrike" noProof="1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467228" y="532725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354830" y="495071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7419265" y="4890671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7306867" y="451412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7419265" y="2781461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7306867" y="240491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1940205" y="172869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27807" y="135215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1621143" y="340543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08745" y="302889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8161D"/>
                </a:solidFill>
              </a:rPr>
              <a:t>年终工作业绩</a:t>
            </a: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第二部分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6"/>
          <p:cNvSpPr>
            <a:spLocks noEditPoints="1"/>
          </p:cNvSpPr>
          <p:nvPr/>
        </p:nvSpPr>
        <p:spPr bwMode="auto">
          <a:xfrm>
            <a:off x="4868067" y="3298426"/>
            <a:ext cx="2476964" cy="2476965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noFill/>
          </a:ln>
        </p:spPr>
        <p:txBody>
          <a:bodyPr lIns="82296" tIns="41148" rIns="82296" bIns="41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2960">
              <a:defRPr/>
            </a:pPr>
            <a:endParaRPr lang="zh-CN" altLang="en-US" sz="2160" kern="0">
              <a:solidFill>
                <a:sysClr val="windowText" lastClr="000000"/>
              </a:solidFill>
            </a:endParaRPr>
          </a:p>
        </p:txBody>
      </p:sp>
      <p:sp>
        <p:nvSpPr>
          <p:cNvPr id="3" name="MH_Other_7"/>
          <p:cNvSpPr/>
          <p:nvPr/>
        </p:nvSpPr>
        <p:spPr bwMode="auto">
          <a:xfrm>
            <a:off x="5278611" y="3681603"/>
            <a:ext cx="1667069" cy="2595152"/>
          </a:xfrm>
          <a:custGeom>
            <a:avLst/>
            <a:gdLst>
              <a:gd name="T0" fmla="*/ 2147483646 w 842"/>
              <a:gd name="T1" fmla="*/ 2147483646 h 1312"/>
              <a:gd name="T2" fmla="*/ 2147483646 w 842"/>
              <a:gd name="T3" fmla="*/ 2147483646 h 1312"/>
              <a:gd name="T4" fmla="*/ 2147483646 w 842"/>
              <a:gd name="T5" fmla="*/ 2147483646 h 1312"/>
              <a:gd name="T6" fmla="*/ 2147483646 w 842"/>
              <a:gd name="T7" fmla="*/ 2147483646 h 1312"/>
              <a:gd name="T8" fmla="*/ 2147483646 w 842"/>
              <a:gd name="T9" fmla="*/ 2147483646 h 1312"/>
              <a:gd name="T10" fmla="*/ 2147483646 w 842"/>
              <a:gd name="T11" fmla="*/ 2147483646 h 1312"/>
              <a:gd name="T12" fmla="*/ 2147483646 w 842"/>
              <a:gd name="T13" fmla="*/ 2147483646 h 1312"/>
              <a:gd name="T14" fmla="*/ 2147483646 w 842"/>
              <a:gd name="T15" fmla="*/ 2147483646 h 1312"/>
              <a:gd name="T16" fmla="*/ 2147483646 w 842"/>
              <a:gd name="T17" fmla="*/ 2147483646 h 1312"/>
              <a:gd name="T18" fmla="*/ 2147483646 w 842"/>
              <a:gd name="T19" fmla="*/ 2147483646 h 1312"/>
              <a:gd name="T20" fmla="*/ 2147483646 w 842"/>
              <a:gd name="T21" fmla="*/ 2147483646 h 1312"/>
              <a:gd name="T22" fmla="*/ 2147483646 w 842"/>
              <a:gd name="T23" fmla="*/ 2147483646 h 1312"/>
              <a:gd name="T24" fmla="*/ 2147483646 w 842"/>
              <a:gd name="T25" fmla="*/ 2147483646 h 1312"/>
              <a:gd name="T26" fmla="*/ 2147483646 w 842"/>
              <a:gd name="T27" fmla="*/ 2147483646 h 1312"/>
              <a:gd name="T28" fmla="*/ 2147483646 w 842"/>
              <a:gd name="T29" fmla="*/ 2147483646 h 1312"/>
              <a:gd name="T30" fmla="*/ 2147483646 w 842"/>
              <a:gd name="T31" fmla="*/ 2147483646 h 1312"/>
              <a:gd name="T32" fmla="*/ 2147483646 w 842"/>
              <a:gd name="T33" fmla="*/ 2147483646 h 1312"/>
              <a:gd name="T34" fmla="*/ 0 w 842"/>
              <a:gd name="T35" fmla="*/ 2147483646 h 1312"/>
              <a:gd name="T36" fmla="*/ 2147483646 w 842"/>
              <a:gd name="T37" fmla="*/ 0 h 1312"/>
              <a:gd name="T38" fmla="*/ 2147483646 w 842"/>
              <a:gd name="T39" fmla="*/ 0 h 1312"/>
              <a:gd name="T40" fmla="*/ 2147483646 w 842"/>
              <a:gd name="T41" fmla="*/ 2147483646 h 1312"/>
              <a:gd name="T42" fmla="*/ 2147483646 w 842"/>
              <a:gd name="T43" fmla="*/ 2147483646 h 1312"/>
              <a:gd name="T44" fmla="*/ 2147483646 w 842"/>
              <a:gd name="T45" fmla="*/ 2147483646 h 1312"/>
              <a:gd name="T46" fmla="*/ 2147483646 w 842"/>
              <a:gd name="T47" fmla="*/ 2147483646 h 1312"/>
              <a:gd name="T48" fmla="*/ 2147483646 w 842"/>
              <a:gd name="T49" fmla="*/ 2147483646 h 1312"/>
              <a:gd name="T50" fmla="*/ 2147483646 w 842"/>
              <a:gd name="T51" fmla="*/ 2147483646 h 1312"/>
              <a:gd name="T52" fmla="*/ 2147483646 w 842"/>
              <a:gd name="T53" fmla="*/ 2147483646 h 1312"/>
              <a:gd name="T54" fmla="*/ 2147483646 w 842"/>
              <a:gd name="T55" fmla="*/ 2147483646 h 1312"/>
              <a:gd name="T56" fmla="*/ 2147483646 w 842"/>
              <a:gd name="T57" fmla="*/ 2147483646 h 1312"/>
              <a:gd name="T58" fmla="*/ 2147483646 w 842"/>
              <a:gd name="T59" fmla="*/ 2147483646 h 1312"/>
              <a:gd name="T60" fmla="*/ 2147483646 w 842"/>
              <a:gd name="T61" fmla="*/ 2147483646 h 1312"/>
              <a:gd name="T62" fmla="*/ 2147483646 w 842"/>
              <a:gd name="T63" fmla="*/ 2147483646 h 1312"/>
              <a:gd name="T64" fmla="*/ 2147483646 w 842"/>
              <a:gd name="T65" fmla="*/ 2147483646 h 1312"/>
              <a:gd name="T66" fmla="*/ 2147483646 w 842"/>
              <a:gd name="T67" fmla="*/ 2147483646 h 131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42" h="1312">
                <a:moveTo>
                  <a:pt x="388" y="1312"/>
                </a:moveTo>
                <a:cubicBezTo>
                  <a:pt x="362" y="1312"/>
                  <a:pt x="340" y="1291"/>
                  <a:pt x="340" y="1265"/>
                </a:cubicBezTo>
                <a:cubicBezTo>
                  <a:pt x="340" y="1259"/>
                  <a:pt x="341" y="1254"/>
                  <a:pt x="343" y="1249"/>
                </a:cubicBezTo>
                <a:cubicBezTo>
                  <a:pt x="278" y="1249"/>
                  <a:pt x="278" y="1249"/>
                  <a:pt x="278" y="1249"/>
                </a:cubicBezTo>
                <a:cubicBezTo>
                  <a:pt x="250" y="1249"/>
                  <a:pt x="228" y="1226"/>
                  <a:pt x="228" y="1199"/>
                </a:cubicBezTo>
                <a:cubicBezTo>
                  <a:pt x="228" y="1186"/>
                  <a:pt x="233" y="1173"/>
                  <a:pt x="241" y="1164"/>
                </a:cubicBezTo>
                <a:cubicBezTo>
                  <a:pt x="228" y="1156"/>
                  <a:pt x="219" y="1140"/>
                  <a:pt x="219" y="1121"/>
                </a:cubicBezTo>
                <a:cubicBezTo>
                  <a:pt x="219" y="1108"/>
                  <a:pt x="223" y="1095"/>
                  <a:pt x="232" y="1086"/>
                </a:cubicBezTo>
                <a:cubicBezTo>
                  <a:pt x="210" y="1073"/>
                  <a:pt x="196" y="1049"/>
                  <a:pt x="196" y="1022"/>
                </a:cubicBezTo>
                <a:cubicBezTo>
                  <a:pt x="196" y="982"/>
                  <a:pt x="196" y="982"/>
                  <a:pt x="196" y="982"/>
                </a:cubicBezTo>
                <a:cubicBezTo>
                  <a:pt x="196" y="982"/>
                  <a:pt x="196" y="982"/>
                  <a:pt x="196" y="982"/>
                </a:cubicBezTo>
                <a:cubicBezTo>
                  <a:pt x="196" y="976"/>
                  <a:pt x="196" y="976"/>
                  <a:pt x="196" y="976"/>
                </a:cubicBezTo>
                <a:cubicBezTo>
                  <a:pt x="196" y="966"/>
                  <a:pt x="196" y="957"/>
                  <a:pt x="196" y="947"/>
                </a:cubicBezTo>
                <a:cubicBezTo>
                  <a:pt x="197" y="940"/>
                  <a:pt x="197" y="940"/>
                  <a:pt x="197" y="940"/>
                </a:cubicBezTo>
                <a:cubicBezTo>
                  <a:pt x="197" y="917"/>
                  <a:pt x="197" y="917"/>
                  <a:pt x="197" y="917"/>
                </a:cubicBezTo>
                <a:cubicBezTo>
                  <a:pt x="196" y="897"/>
                  <a:pt x="194" y="871"/>
                  <a:pt x="180" y="849"/>
                </a:cubicBezTo>
                <a:cubicBezTo>
                  <a:pt x="166" y="824"/>
                  <a:pt x="148" y="802"/>
                  <a:pt x="129" y="779"/>
                </a:cubicBezTo>
                <a:cubicBezTo>
                  <a:pt x="69" y="706"/>
                  <a:pt x="0" y="623"/>
                  <a:pt x="0" y="419"/>
                </a:cubicBezTo>
                <a:cubicBezTo>
                  <a:pt x="0" y="188"/>
                  <a:pt x="188" y="0"/>
                  <a:pt x="419" y="0"/>
                </a:cubicBezTo>
                <a:cubicBezTo>
                  <a:pt x="423" y="0"/>
                  <a:pt x="423" y="0"/>
                  <a:pt x="423" y="0"/>
                </a:cubicBezTo>
                <a:cubicBezTo>
                  <a:pt x="654" y="0"/>
                  <a:pt x="842" y="188"/>
                  <a:pt x="842" y="419"/>
                </a:cubicBezTo>
                <a:cubicBezTo>
                  <a:pt x="842" y="623"/>
                  <a:pt x="773" y="706"/>
                  <a:pt x="713" y="779"/>
                </a:cubicBezTo>
                <a:cubicBezTo>
                  <a:pt x="694" y="802"/>
                  <a:pt x="676" y="824"/>
                  <a:pt x="662" y="849"/>
                </a:cubicBezTo>
                <a:cubicBezTo>
                  <a:pt x="653" y="863"/>
                  <a:pt x="649" y="879"/>
                  <a:pt x="647" y="899"/>
                </a:cubicBezTo>
                <a:cubicBezTo>
                  <a:pt x="646" y="1023"/>
                  <a:pt x="646" y="1023"/>
                  <a:pt x="646" y="1023"/>
                </a:cubicBezTo>
                <a:cubicBezTo>
                  <a:pt x="646" y="1049"/>
                  <a:pt x="632" y="1073"/>
                  <a:pt x="610" y="1086"/>
                </a:cubicBezTo>
                <a:cubicBezTo>
                  <a:pt x="619" y="1095"/>
                  <a:pt x="623" y="1108"/>
                  <a:pt x="623" y="1121"/>
                </a:cubicBezTo>
                <a:cubicBezTo>
                  <a:pt x="623" y="1140"/>
                  <a:pt x="614" y="1156"/>
                  <a:pt x="601" y="1164"/>
                </a:cubicBezTo>
                <a:cubicBezTo>
                  <a:pt x="609" y="1173"/>
                  <a:pt x="614" y="1186"/>
                  <a:pt x="614" y="1199"/>
                </a:cubicBezTo>
                <a:cubicBezTo>
                  <a:pt x="614" y="1226"/>
                  <a:pt x="592" y="1249"/>
                  <a:pt x="564" y="1249"/>
                </a:cubicBezTo>
                <a:cubicBezTo>
                  <a:pt x="499" y="1249"/>
                  <a:pt x="499" y="1249"/>
                  <a:pt x="499" y="1249"/>
                </a:cubicBezTo>
                <a:cubicBezTo>
                  <a:pt x="501" y="1254"/>
                  <a:pt x="502" y="1259"/>
                  <a:pt x="502" y="1265"/>
                </a:cubicBezTo>
                <a:cubicBezTo>
                  <a:pt x="502" y="1291"/>
                  <a:pt x="480" y="1312"/>
                  <a:pt x="455" y="1312"/>
                </a:cubicBezTo>
                <a:lnTo>
                  <a:pt x="388" y="1312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82296" tIns="41148" rIns="82296" bIns="41148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2960">
              <a:defRPr/>
            </a:pPr>
            <a:endParaRPr lang="zh-CN" altLang="en-US" sz="2160" kern="0">
              <a:solidFill>
                <a:sysClr val="windowText" lastClr="000000"/>
              </a:solidFill>
            </a:endParaRPr>
          </a:p>
        </p:txBody>
      </p:sp>
      <p:sp>
        <p:nvSpPr>
          <p:cNvPr id="4" name="MH_Other_8"/>
          <p:cNvSpPr/>
          <p:nvPr/>
        </p:nvSpPr>
        <p:spPr bwMode="auto">
          <a:xfrm>
            <a:off x="6021329" y="6166033"/>
            <a:ext cx="182880" cy="51007"/>
          </a:xfrm>
          <a:custGeom>
            <a:avLst/>
            <a:gdLst>
              <a:gd name="T0" fmla="*/ 2147483646 w 93"/>
              <a:gd name="T1" fmla="*/ 2147483646 h 26"/>
              <a:gd name="T2" fmla="*/ 0 w 93"/>
              <a:gd name="T3" fmla="*/ 2147483646 h 26"/>
              <a:gd name="T4" fmla="*/ 2147483646 w 93"/>
              <a:gd name="T5" fmla="*/ 0 h 26"/>
              <a:gd name="T6" fmla="*/ 2147483646 w 93"/>
              <a:gd name="T7" fmla="*/ 0 h 26"/>
              <a:gd name="T8" fmla="*/ 2147483646 w 93"/>
              <a:gd name="T9" fmla="*/ 2147483646 h 26"/>
              <a:gd name="T10" fmla="*/ 2147483646 w 93"/>
              <a:gd name="T11" fmla="*/ 2147483646 h 26"/>
              <a:gd name="T12" fmla="*/ 2147483646 w 93"/>
              <a:gd name="T13" fmla="*/ 2147483646 h 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3" h="26">
                <a:moveTo>
                  <a:pt x="13" y="26"/>
                </a:moveTo>
                <a:cubicBezTo>
                  <a:pt x="5" y="26"/>
                  <a:pt x="0" y="20"/>
                  <a:pt x="0" y="13"/>
                </a:cubicBezTo>
                <a:cubicBezTo>
                  <a:pt x="0" y="6"/>
                  <a:pt x="5" y="0"/>
                  <a:pt x="13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7" y="0"/>
                  <a:pt x="93" y="6"/>
                  <a:pt x="93" y="13"/>
                </a:cubicBezTo>
                <a:cubicBezTo>
                  <a:pt x="93" y="20"/>
                  <a:pt x="87" y="26"/>
                  <a:pt x="80" y="26"/>
                </a:cubicBezTo>
                <a:lnTo>
                  <a:pt x="13" y="26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2960">
              <a:defRPr/>
            </a:pPr>
            <a:endParaRPr lang="zh-CN" altLang="en-US" sz="2160" kern="0">
              <a:solidFill>
                <a:srgbClr val="83BB48"/>
              </a:solidFill>
            </a:endParaRPr>
          </a:p>
        </p:txBody>
      </p:sp>
      <p:sp>
        <p:nvSpPr>
          <p:cNvPr id="5" name="MH_Other_9"/>
          <p:cNvSpPr/>
          <p:nvPr/>
        </p:nvSpPr>
        <p:spPr bwMode="auto">
          <a:xfrm>
            <a:off x="5797395" y="6027939"/>
            <a:ext cx="629505" cy="64692"/>
          </a:xfrm>
          <a:custGeom>
            <a:avLst/>
            <a:gdLst>
              <a:gd name="T0" fmla="*/ 2147483646 w 318"/>
              <a:gd name="T1" fmla="*/ 2147483646 h 33"/>
              <a:gd name="T2" fmla="*/ 0 w 318"/>
              <a:gd name="T3" fmla="*/ 2147483646 h 33"/>
              <a:gd name="T4" fmla="*/ 2147483646 w 318"/>
              <a:gd name="T5" fmla="*/ 0 h 33"/>
              <a:gd name="T6" fmla="*/ 2147483646 w 318"/>
              <a:gd name="T7" fmla="*/ 0 h 33"/>
              <a:gd name="T8" fmla="*/ 2147483646 w 318"/>
              <a:gd name="T9" fmla="*/ 2147483646 h 33"/>
              <a:gd name="T10" fmla="*/ 2147483646 w 318"/>
              <a:gd name="T11" fmla="*/ 2147483646 h 33"/>
              <a:gd name="T12" fmla="*/ 2147483646 w 318"/>
              <a:gd name="T13" fmla="*/ 2147483646 h 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8" h="33">
                <a:moveTo>
                  <a:pt x="16" y="33"/>
                </a:moveTo>
                <a:cubicBezTo>
                  <a:pt x="7" y="33"/>
                  <a:pt x="0" y="25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302" y="0"/>
                  <a:pt x="302" y="0"/>
                  <a:pt x="302" y="0"/>
                </a:cubicBezTo>
                <a:cubicBezTo>
                  <a:pt x="311" y="0"/>
                  <a:pt x="318" y="7"/>
                  <a:pt x="318" y="16"/>
                </a:cubicBezTo>
                <a:cubicBezTo>
                  <a:pt x="318" y="25"/>
                  <a:pt x="311" y="33"/>
                  <a:pt x="302" y="33"/>
                </a:cubicBezTo>
                <a:lnTo>
                  <a:pt x="16" y="33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2960">
              <a:defRPr/>
            </a:pPr>
            <a:endParaRPr lang="zh-CN" altLang="en-US" sz="2160" kern="0">
              <a:solidFill>
                <a:srgbClr val="83BB48"/>
              </a:solidFill>
            </a:endParaRPr>
          </a:p>
        </p:txBody>
      </p:sp>
      <p:sp>
        <p:nvSpPr>
          <p:cNvPr id="6" name="MH_Other_10"/>
          <p:cNvSpPr/>
          <p:nvPr/>
        </p:nvSpPr>
        <p:spPr bwMode="auto">
          <a:xfrm>
            <a:off x="5777489" y="5862478"/>
            <a:ext cx="656875" cy="67180"/>
          </a:xfrm>
          <a:custGeom>
            <a:avLst/>
            <a:gdLst>
              <a:gd name="T0" fmla="*/ 2147483646 w 332"/>
              <a:gd name="T1" fmla="*/ 2147483646 h 34"/>
              <a:gd name="T2" fmla="*/ 0 w 332"/>
              <a:gd name="T3" fmla="*/ 2147483646 h 34"/>
              <a:gd name="T4" fmla="*/ 2147483646 w 332"/>
              <a:gd name="T5" fmla="*/ 0 h 34"/>
              <a:gd name="T6" fmla="*/ 2147483646 w 332"/>
              <a:gd name="T7" fmla="*/ 0 h 34"/>
              <a:gd name="T8" fmla="*/ 2147483646 w 332"/>
              <a:gd name="T9" fmla="*/ 2147483646 h 34"/>
              <a:gd name="T10" fmla="*/ 2147483646 w 332"/>
              <a:gd name="T11" fmla="*/ 2147483646 h 34"/>
              <a:gd name="T12" fmla="*/ 2147483646 w 332"/>
              <a:gd name="T13" fmla="*/ 2147483646 h 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2" h="34">
                <a:moveTo>
                  <a:pt x="17" y="34"/>
                </a:moveTo>
                <a:cubicBezTo>
                  <a:pt x="8" y="34"/>
                  <a:pt x="0" y="26"/>
                  <a:pt x="0" y="17"/>
                </a:cubicBezTo>
                <a:cubicBezTo>
                  <a:pt x="0" y="7"/>
                  <a:pt x="8" y="0"/>
                  <a:pt x="17" y="0"/>
                </a:cubicBezTo>
                <a:cubicBezTo>
                  <a:pt x="315" y="0"/>
                  <a:pt x="315" y="0"/>
                  <a:pt x="315" y="0"/>
                </a:cubicBezTo>
                <a:cubicBezTo>
                  <a:pt x="324" y="0"/>
                  <a:pt x="332" y="7"/>
                  <a:pt x="332" y="17"/>
                </a:cubicBezTo>
                <a:cubicBezTo>
                  <a:pt x="332" y="26"/>
                  <a:pt x="324" y="34"/>
                  <a:pt x="315" y="34"/>
                </a:cubicBezTo>
                <a:lnTo>
                  <a:pt x="17" y="34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2960">
              <a:defRPr/>
            </a:pPr>
            <a:endParaRPr lang="zh-CN" altLang="en-US" sz="2160" kern="0">
              <a:solidFill>
                <a:srgbClr val="83BB48"/>
              </a:solidFill>
            </a:endParaRPr>
          </a:p>
        </p:txBody>
      </p:sp>
      <p:sp>
        <p:nvSpPr>
          <p:cNvPr id="7" name="MH_Other_11"/>
          <p:cNvSpPr/>
          <p:nvPr/>
        </p:nvSpPr>
        <p:spPr bwMode="auto">
          <a:xfrm>
            <a:off x="5730214" y="5434513"/>
            <a:ext cx="763866" cy="344610"/>
          </a:xfrm>
          <a:custGeom>
            <a:avLst/>
            <a:gdLst>
              <a:gd name="T0" fmla="*/ 2147483646 w 386"/>
              <a:gd name="T1" fmla="*/ 2147483646 h 174"/>
              <a:gd name="T2" fmla="*/ 2147483646 w 386"/>
              <a:gd name="T3" fmla="*/ 2147483646 h 174"/>
              <a:gd name="T4" fmla="*/ 2147483646 w 386"/>
              <a:gd name="T5" fmla="*/ 2147483646 h 174"/>
              <a:gd name="T6" fmla="*/ 2147483646 w 386"/>
              <a:gd name="T7" fmla="*/ 2147483646 h 174"/>
              <a:gd name="T8" fmla="*/ 2147483646 w 386"/>
              <a:gd name="T9" fmla="*/ 2147483646 h 174"/>
              <a:gd name="T10" fmla="*/ 2147483646 w 386"/>
              <a:gd name="T11" fmla="*/ 2147483646 h 174"/>
              <a:gd name="T12" fmla="*/ 2147483646 w 386"/>
              <a:gd name="T13" fmla="*/ 2147483646 h 174"/>
              <a:gd name="T14" fmla="*/ 2147483646 w 386"/>
              <a:gd name="T15" fmla="*/ 2147483646 h 174"/>
              <a:gd name="T16" fmla="*/ 2147483646 w 386"/>
              <a:gd name="T17" fmla="*/ 2147483646 h 174"/>
              <a:gd name="T18" fmla="*/ 2147483646 w 386"/>
              <a:gd name="T19" fmla="*/ 2147483646 h 174"/>
              <a:gd name="T20" fmla="*/ 2147483646 w 386"/>
              <a:gd name="T21" fmla="*/ 2147483646 h 174"/>
              <a:gd name="T22" fmla="*/ 2147483646 w 386"/>
              <a:gd name="T23" fmla="*/ 0 h 174"/>
              <a:gd name="T24" fmla="*/ 0 w 386"/>
              <a:gd name="T25" fmla="*/ 0 h 174"/>
              <a:gd name="T26" fmla="*/ 2147483646 w 386"/>
              <a:gd name="T27" fmla="*/ 2147483646 h 17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86" h="174">
                <a:moveTo>
                  <a:pt x="3" y="30"/>
                </a:moveTo>
                <a:cubicBezTo>
                  <a:pt x="3" y="30"/>
                  <a:pt x="3" y="30"/>
                  <a:pt x="3" y="30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2" y="62"/>
                  <a:pt x="2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2" y="137"/>
                  <a:pt x="2" y="137"/>
                  <a:pt x="2" y="137"/>
                </a:cubicBezTo>
                <a:cubicBezTo>
                  <a:pt x="2" y="153"/>
                  <a:pt x="12" y="168"/>
                  <a:pt x="27" y="174"/>
                </a:cubicBezTo>
                <a:cubicBezTo>
                  <a:pt x="34" y="173"/>
                  <a:pt x="359" y="174"/>
                  <a:pt x="359" y="174"/>
                </a:cubicBezTo>
                <a:cubicBezTo>
                  <a:pt x="374" y="168"/>
                  <a:pt x="384" y="153"/>
                  <a:pt x="384" y="136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6"/>
                  <a:pt x="385" y="3"/>
                  <a:pt x="386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1"/>
                  <a:pt x="2" y="21"/>
                  <a:pt x="3" y="3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2960">
              <a:defRPr/>
            </a:pPr>
            <a:endParaRPr lang="zh-CN" altLang="en-US" sz="2160" kern="0">
              <a:solidFill>
                <a:srgbClr val="83BB48"/>
              </a:solidFill>
            </a:endParaRPr>
          </a:p>
        </p:txBody>
      </p:sp>
      <p:sp>
        <p:nvSpPr>
          <p:cNvPr id="8" name="MH_Other_12"/>
          <p:cNvSpPr/>
          <p:nvPr/>
        </p:nvSpPr>
        <p:spPr bwMode="auto">
          <a:xfrm>
            <a:off x="5348282" y="3748783"/>
            <a:ext cx="1530220" cy="1608597"/>
          </a:xfrm>
          <a:custGeom>
            <a:avLst/>
            <a:gdLst>
              <a:gd name="T0" fmla="*/ 2147483646 w 773"/>
              <a:gd name="T1" fmla="*/ 2147483646 h 813"/>
              <a:gd name="T2" fmla="*/ 2147483646 w 773"/>
              <a:gd name="T3" fmla="*/ 2147483646 h 813"/>
              <a:gd name="T4" fmla="*/ 2147483646 w 773"/>
              <a:gd name="T5" fmla="*/ 2147483646 h 813"/>
              <a:gd name="T6" fmla="*/ 2147483646 w 773"/>
              <a:gd name="T7" fmla="*/ 0 h 813"/>
              <a:gd name="T8" fmla="*/ 2147483646 w 773"/>
              <a:gd name="T9" fmla="*/ 0 h 813"/>
              <a:gd name="T10" fmla="*/ 0 w 773"/>
              <a:gd name="T11" fmla="*/ 2147483646 h 813"/>
              <a:gd name="T12" fmla="*/ 2147483646 w 773"/>
              <a:gd name="T13" fmla="*/ 2147483646 h 813"/>
              <a:gd name="T14" fmla="*/ 2147483646 w 773"/>
              <a:gd name="T15" fmla="*/ 2147483646 h 813"/>
              <a:gd name="T16" fmla="*/ 2147483646 w 773"/>
              <a:gd name="T17" fmla="*/ 2147483646 h 813"/>
              <a:gd name="T18" fmla="*/ 2147483646 w 773"/>
              <a:gd name="T19" fmla="*/ 2147483646 h 813"/>
              <a:gd name="T20" fmla="*/ 2147483646 w 773"/>
              <a:gd name="T21" fmla="*/ 2147483646 h 8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73" h="813">
                <a:moveTo>
                  <a:pt x="597" y="797"/>
                </a:moveTo>
                <a:cubicBezTo>
                  <a:pt x="613" y="771"/>
                  <a:pt x="632" y="748"/>
                  <a:pt x="652" y="723"/>
                </a:cubicBezTo>
                <a:cubicBezTo>
                  <a:pt x="709" y="655"/>
                  <a:pt x="773" y="577"/>
                  <a:pt x="773" y="385"/>
                </a:cubicBezTo>
                <a:cubicBezTo>
                  <a:pt x="773" y="173"/>
                  <a:pt x="600" y="0"/>
                  <a:pt x="388" y="0"/>
                </a:cubicBezTo>
                <a:cubicBezTo>
                  <a:pt x="384" y="0"/>
                  <a:pt x="384" y="0"/>
                  <a:pt x="384" y="0"/>
                </a:cubicBezTo>
                <a:cubicBezTo>
                  <a:pt x="172" y="0"/>
                  <a:pt x="0" y="173"/>
                  <a:pt x="0" y="385"/>
                </a:cubicBezTo>
                <a:cubicBezTo>
                  <a:pt x="0" y="577"/>
                  <a:pt x="64" y="655"/>
                  <a:pt x="120" y="723"/>
                </a:cubicBezTo>
                <a:cubicBezTo>
                  <a:pt x="140" y="748"/>
                  <a:pt x="159" y="771"/>
                  <a:pt x="175" y="797"/>
                </a:cubicBezTo>
                <a:cubicBezTo>
                  <a:pt x="178" y="803"/>
                  <a:pt x="180" y="808"/>
                  <a:pt x="183" y="813"/>
                </a:cubicBezTo>
                <a:cubicBezTo>
                  <a:pt x="589" y="813"/>
                  <a:pt x="589" y="813"/>
                  <a:pt x="589" y="813"/>
                </a:cubicBezTo>
                <a:cubicBezTo>
                  <a:pt x="592" y="808"/>
                  <a:pt x="594" y="802"/>
                  <a:pt x="597" y="797"/>
                </a:cubicBezTo>
                <a:close/>
              </a:path>
            </a:pathLst>
          </a:cu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19050" cap="flat">
            <a:gradFill>
              <a:gsLst>
                <a:gs pos="0">
                  <a:sysClr val="window" lastClr="FFFFFF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152400" dist="50800" dir="8100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09728" tIns="54864" rIns="109728" bIns="5486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2960">
              <a:defRPr/>
            </a:pPr>
            <a:endParaRPr lang="zh-CN" altLang="en-US" sz="2160" kern="0">
              <a:solidFill>
                <a:srgbClr val="83BB48"/>
              </a:solidFill>
            </a:endParaRPr>
          </a:p>
        </p:txBody>
      </p:sp>
      <p:sp>
        <p:nvSpPr>
          <p:cNvPr id="9" name="MH_Title_1"/>
          <p:cNvSpPr txBox="1">
            <a:spLocks noChangeArrowheads="1"/>
          </p:cNvSpPr>
          <p:nvPr/>
        </p:nvSpPr>
        <p:spPr bwMode="auto">
          <a:xfrm>
            <a:off x="5546714" y="4192791"/>
            <a:ext cx="1165164" cy="68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algn="ctr" defTabSz="822960">
              <a:defRPr/>
            </a:pPr>
            <a:r>
              <a:rPr lang="zh-CN" altLang="en-US" b="1" kern="0" dirty="0">
                <a:solidFill>
                  <a:srgbClr val="C8161D"/>
                </a:solidFill>
                <a:latin typeface="造字工房悦黑（非商用）常规体"/>
                <a:ea typeface="+mn-ea"/>
                <a:cs typeface="Arial Unicode MS" panose="020B0604020202020204" charset="-122"/>
              </a:rPr>
              <a:t>五大</a:t>
            </a:r>
            <a:endParaRPr lang="en-US" altLang="zh-CN" b="1" kern="0" dirty="0">
              <a:solidFill>
                <a:srgbClr val="C8161D"/>
              </a:solidFill>
              <a:latin typeface="造字工房悦黑（非商用）常规体"/>
              <a:ea typeface="+mn-ea"/>
              <a:cs typeface="Arial Unicode MS" panose="020B0604020202020204" charset="-122"/>
            </a:endParaRPr>
          </a:p>
          <a:p>
            <a:pPr algn="ctr" defTabSz="822960">
              <a:defRPr/>
            </a:pPr>
            <a:r>
              <a:rPr lang="zh-CN" altLang="en-US" b="1" kern="0" dirty="0">
                <a:solidFill>
                  <a:srgbClr val="C8161D"/>
                </a:solidFill>
                <a:latin typeface="造字工房悦黑（非商用）常规体"/>
                <a:ea typeface="+mn-ea"/>
                <a:cs typeface="Arial Unicode MS" panose="020B0604020202020204" charset="-122"/>
              </a:rPr>
              <a:t>重点工作</a:t>
            </a:r>
          </a:p>
        </p:txBody>
      </p:sp>
      <p:pic>
        <p:nvPicPr>
          <p:cNvPr id="10" name="MH_Other_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999696" y="4383264"/>
            <a:ext cx="904447" cy="919376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Freeform 458"/>
          <p:cNvSpPr/>
          <p:nvPr/>
        </p:nvSpPr>
        <p:spPr bwMode="auto">
          <a:xfrm>
            <a:off x="4319223" y="4692837"/>
            <a:ext cx="262906" cy="300230"/>
          </a:xfrm>
          <a:custGeom>
            <a:avLst/>
            <a:gdLst>
              <a:gd name="T0" fmla="*/ 64 w 64"/>
              <a:gd name="T1" fmla="*/ 30 h 73"/>
              <a:gd name="T2" fmla="*/ 34 w 64"/>
              <a:gd name="T3" fmla="*/ 3 h 73"/>
              <a:gd name="T4" fmla="*/ 34 w 64"/>
              <a:gd name="T5" fmla="*/ 2 h 73"/>
              <a:gd name="T6" fmla="*/ 32 w 64"/>
              <a:gd name="T7" fmla="*/ 0 h 73"/>
              <a:gd name="T8" fmla="*/ 30 w 64"/>
              <a:gd name="T9" fmla="*/ 2 h 73"/>
              <a:gd name="T10" fmla="*/ 30 w 64"/>
              <a:gd name="T11" fmla="*/ 3 h 73"/>
              <a:gd name="T12" fmla="*/ 0 w 64"/>
              <a:gd name="T13" fmla="*/ 30 h 73"/>
              <a:gd name="T14" fmla="*/ 30 w 64"/>
              <a:gd name="T15" fmla="*/ 30 h 73"/>
              <a:gd name="T16" fmla="*/ 30 w 64"/>
              <a:gd name="T17" fmla="*/ 59 h 73"/>
              <a:gd name="T18" fmla="*/ 30 w 64"/>
              <a:gd name="T19" fmla="*/ 59 h 73"/>
              <a:gd name="T20" fmla="*/ 27 w 64"/>
              <a:gd name="T21" fmla="*/ 66 h 73"/>
              <a:gd name="T22" fmla="*/ 20 w 64"/>
              <a:gd name="T23" fmla="*/ 68 h 73"/>
              <a:gd name="T24" fmla="*/ 13 w 64"/>
              <a:gd name="T25" fmla="*/ 66 h 73"/>
              <a:gd name="T26" fmla="*/ 10 w 64"/>
              <a:gd name="T27" fmla="*/ 59 h 73"/>
              <a:gd name="T28" fmla="*/ 8 w 64"/>
              <a:gd name="T29" fmla="*/ 56 h 73"/>
              <a:gd name="T30" fmla="*/ 6 w 64"/>
              <a:gd name="T31" fmla="*/ 59 h 73"/>
              <a:gd name="T32" fmla="*/ 20 w 64"/>
              <a:gd name="T33" fmla="*/ 73 h 73"/>
              <a:gd name="T34" fmla="*/ 34 w 64"/>
              <a:gd name="T35" fmla="*/ 60 h 73"/>
              <a:gd name="T36" fmla="*/ 34 w 64"/>
              <a:gd name="T37" fmla="*/ 59 h 73"/>
              <a:gd name="T38" fmla="*/ 34 w 64"/>
              <a:gd name="T39" fmla="*/ 30 h 73"/>
              <a:gd name="T40" fmla="*/ 64 w 64"/>
              <a:gd name="T41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4" h="73">
                <a:moveTo>
                  <a:pt x="64" y="30"/>
                </a:moveTo>
                <a:cubicBezTo>
                  <a:pt x="64" y="16"/>
                  <a:pt x="51" y="4"/>
                  <a:pt x="34" y="3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1"/>
                  <a:pt x="33" y="0"/>
                  <a:pt x="32" y="0"/>
                </a:cubicBezTo>
                <a:cubicBezTo>
                  <a:pt x="31" y="0"/>
                  <a:pt x="30" y="1"/>
                  <a:pt x="30" y="2"/>
                </a:cubicBezTo>
                <a:cubicBezTo>
                  <a:pt x="30" y="3"/>
                  <a:pt x="30" y="3"/>
                  <a:pt x="30" y="3"/>
                </a:cubicBezTo>
                <a:cubicBezTo>
                  <a:pt x="13" y="4"/>
                  <a:pt x="0" y="16"/>
                  <a:pt x="0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9" y="61"/>
                  <a:pt x="28" y="64"/>
                  <a:pt x="27" y="66"/>
                </a:cubicBezTo>
                <a:cubicBezTo>
                  <a:pt x="25" y="67"/>
                  <a:pt x="23" y="68"/>
                  <a:pt x="20" y="68"/>
                </a:cubicBezTo>
                <a:cubicBezTo>
                  <a:pt x="17" y="68"/>
                  <a:pt x="15" y="67"/>
                  <a:pt x="13" y="66"/>
                </a:cubicBezTo>
                <a:cubicBezTo>
                  <a:pt x="11" y="64"/>
                  <a:pt x="10" y="61"/>
                  <a:pt x="10" y="59"/>
                </a:cubicBezTo>
                <a:cubicBezTo>
                  <a:pt x="10" y="58"/>
                  <a:pt x="9" y="56"/>
                  <a:pt x="8" y="56"/>
                </a:cubicBezTo>
                <a:cubicBezTo>
                  <a:pt x="7" y="56"/>
                  <a:pt x="6" y="58"/>
                  <a:pt x="6" y="59"/>
                </a:cubicBezTo>
                <a:cubicBezTo>
                  <a:pt x="6" y="67"/>
                  <a:pt x="12" y="73"/>
                  <a:pt x="20" y="73"/>
                </a:cubicBezTo>
                <a:cubicBezTo>
                  <a:pt x="28" y="73"/>
                  <a:pt x="34" y="67"/>
                  <a:pt x="34" y="60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30"/>
                  <a:pt x="34" y="30"/>
                  <a:pt x="34" y="30"/>
                </a:cubicBezTo>
                <a:lnTo>
                  <a:pt x="64" y="3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09728" tIns="54864" rIns="109728" bIns="5486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2960">
              <a:defRPr/>
            </a:pPr>
            <a:endParaRPr lang="zh-CN" altLang="en-US" sz="2160" kern="0">
              <a:solidFill>
                <a:sysClr val="windowText" lastClr="000000"/>
              </a:solidFill>
            </a:endParaRPr>
          </a:p>
        </p:txBody>
      </p:sp>
      <p:pic>
        <p:nvPicPr>
          <p:cNvPr id="12" name="MH_Other_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354259" y="3020995"/>
            <a:ext cx="905691" cy="920620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4656989" y="3336873"/>
            <a:ext cx="300233" cy="288872"/>
            <a:chOff x="7156593" y="1239730"/>
            <a:chExt cx="293688" cy="282574"/>
          </a:xfrm>
          <a:solidFill>
            <a:srgbClr val="C8161D"/>
          </a:solidFill>
        </p:grpSpPr>
        <p:sp>
          <p:nvSpPr>
            <p:cNvPr id="24" name="Freeform 573"/>
            <p:cNvSpPr/>
            <p:nvPr/>
          </p:nvSpPr>
          <p:spPr bwMode="auto">
            <a:xfrm>
              <a:off x="7204218" y="1304817"/>
              <a:ext cx="196850" cy="217487"/>
            </a:xfrm>
            <a:custGeom>
              <a:avLst/>
              <a:gdLst>
                <a:gd name="T0" fmla="*/ 0 w 49"/>
                <a:gd name="T1" fmla="*/ 22 h 54"/>
                <a:gd name="T2" fmla="*/ 0 w 49"/>
                <a:gd name="T3" fmla="*/ 52 h 54"/>
                <a:gd name="T4" fmla="*/ 1 w 49"/>
                <a:gd name="T5" fmla="*/ 54 h 54"/>
                <a:gd name="T6" fmla="*/ 3 w 49"/>
                <a:gd name="T7" fmla="*/ 54 h 54"/>
                <a:gd name="T8" fmla="*/ 16 w 49"/>
                <a:gd name="T9" fmla="*/ 54 h 54"/>
                <a:gd name="T10" fmla="*/ 17 w 49"/>
                <a:gd name="T11" fmla="*/ 54 h 54"/>
                <a:gd name="T12" fmla="*/ 18 w 49"/>
                <a:gd name="T13" fmla="*/ 53 h 54"/>
                <a:gd name="T14" fmla="*/ 18 w 49"/>
                <a:gd name="T15" fmla="*/ 39 h 54"/>
                <a:gd name="T16" fmla="*/ 31 w 49"/>
                <a:gd name="T17" fmla="*/ 39 h 54"/>
                <a:gd name="T18" fmla="*/ 31 w 49"/>
                <a:gd name="T19" fmla="*/ 53 h 54"/>
                <a:gd name="T20" fmla="*/ 32 w 49"/>
                <a:gd name="T21" fmla="*/ 54 h 54"/>
                <a:gd name="T22" fmla="*/ 33 w 49"/>
                <a:gd name="T23" fmla="*/ 54 h 54"/>
                <a:gd name="T24" fmla="*/ 46 w 49"/>
                <a:gd name="T25" fmla="*/ 54 h 54"/>
                <a:gd name="T26" fmla="*/ 48 w 49"/>
                <a:gd name="T27" fmla="*/ 54 h 54"/>
                <a:gd name="T28" fmla="*/ 49 w 49"/>
                <a:gd name="T29" fmla="*/ 52 h 54"/>
                <a:gd name="T30" fmla="*/ 49 w 49"/>
                <a:gd name="T31" fmla="*/ 22 h 54"/>
                <a:gd name="T32" fmla="*/ 25 w 49"/>
                <a:gd name="T33" fmla="*/ 0 h 54"/>
                <a:gd name="T34" fmla="*/ 0 w 49"/>
                <a:gd name="T35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4">
                  <a:moveTo>
                    <a:pt x="0" y="2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4"/>
                    <a:pt x="1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8" y="54"/>
                    <a:pt x="18" y="53"/>
                    <a:pt x="18" y="5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4"/>
                    <a:pt x="32" y="54"/>
                  </a:cubicBezTo>
                  <a:cubicBezTo>
                    <a:pt x="32" y="54"/>
                    <a:pt x="32" y="54"/>
                    <a:pt x="33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8" y="54"/>
                    <a:pt x="48" y="54"/>
                  </a:cubicBezTo>
                  <a:cubicBezTo>
                    <a:pt x="49" y="54"/>
                    <a:pt x="49" y="53"/>
                    <a:pt x="49" y="5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22960">
                <a:defRPr/>
              </a:pPr>
              <a:endParaRPr lang="zh-CN" altLang="en-US" sz="216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Freeform 574"/>
            <p:cNvSpPr/>
            <p:nvPr/>
          </p:nvSpPr>
          <p:spPr bwMode="auto">
            <a:xfrm>
              <a:off x="7156593" y="1239730"/>
              <a:ext cx="293688" cy="157162"/>
            </a:xfrm>
            <a:custGeom>
              <a:avLst/>
              <a:gdLst>
                <a:gd name="T0" fmla="*/ 71 w 73"/>
                <a:gd name="T1" fmla="*/ 30 h 39"/>
                <a:gd name="T2" fmla="*/ 60 w 73"/>
                <a:gd name="T3" fmla="*/ 20 h 39"/>
                <a:gd name="T4" fmla="*/ 60 w 73"/>
                <a:gd name="T5" fmla="*/ 3 h 39"/>
                <a:gd name="T6" fmla="*/ 58 w 73"/>
                <a:gd name="T7" fmla="*/ 1 h 39"/>
                <a:gd name="T8" fmla="*/ 53 w 73"/>
                <a:gd name="T9" fmla="*/ 1 h 39"/>
                <a:gd name="T10" fmla="*/ 52 w 73"/>
                <a:gd name="T11" fmla="*/ 3 h 39"/>
                <a:gd name="T12" fmla="*/ 52 w 73"/>
                <a:gd name="T13" fmla="*/ 12 h 39"/>
                <a:gd name="T14" fmla="*/ 40 w 73"/>
                <a:gd name="T15" fmla="*/ 2 h 39"/>
                <a:gd name="T16" fmla="*/ 33 w 73"/>
                <a:gd name="T17" fmla="*/ 2 h 39"/>
                <a:gd name="T18" fmla="*/ 2 w 73"/>
                <a:gd name="T19" fmla="*/ 30 h 39"/>
                <a:gd name="T20" fmla="*/ 2 w 73"/>
                <a:gd name="T21" fmla="*/ 37 h 39"/>
                <a:gd name="T22" fmla="*/ 2 w 73"/>
                <a:gd name="T23" fmla="*/ 37 h 39"/>
                <a:gd name="T24" fmla="*/ 5 w 73"/>
                <a:gd name="T25" fmla="*/ 38 h 39"/>
                <a:gd name="T26" fmla="*/ 8 w 73"/>
                <a:gd name="T27" fmla="*/ 37 h 39"/>
                <a:gd name="T28" fmla="*/ 37 w 73"/>
                <a:gd name="T29" fmla="*/ 11 h 39"/>
                <a:gd name="T30" fmla="*/ 65 w 73"/>
                <a:gd name="T31" fmla="*/ 37 h 39"/>
                <a:gd name="T32" fmla="*/ 71 w 73"/>
                <a:gd name="T33" fmla="*/ 37 h 39"/>
                <a:gd name="T34" fmla="*/ 71 w 73"/>
                <a:gd name="T35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39">
                  <a:moveTo>
                    <a:pt x="71" y="3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2" y="2"/>
                    <a:pt x="52" y="3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8" y="0"/>
                    <a:pt x="35" y="0"/>
                    <a:pt x="33" y="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2"/>
                    <a:pt x="0" y="35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8"/>
                    <a:pt x="4" y="38"/>
                    <a:pt x="5" y="38"/>
                  </a:cubicBezTo>
                  <a:cubicBezTo>
                    <a:pt x="6" y="38"/>
                    <a:pt x="7" y="38"/>
                    <a:pt x="8" y="3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39"/>
                    <a:pt x="70" y="39"/>
                    <a:pt x="71" y="37"/>
                  </a:cubicBezTo>
                  <a:cubicBezTo>
                    <a:pt x="73" y="35"/>
                    <a:pt x="73" y="32"/>
                    <a:pt x="7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22960">
                <a:defRPr/>
              </a:pPr>
              <a:endParaRPr lang="zh-CN" altLang="en-US" sz="216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4" name="MH_Other_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639395" y="2330531"/>
            <a:ext cx="904447" cy="919376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5960518" y="2664456"/>
            <a:ext cx="275889" cy="209354"/>
            <a:chOff x="10269681" y="2490680"/>
            <a:chExt cx="269875" cy="204787"/>
          </a:xfrm>
          <a:solidFill>
            <a:srgbClr val="C8161D"/>
          </a:solidFill>
        </p:grpSpPr>
        <p:sp>
          <p:nvSpPr>
            <p:cNvPr id="19" name="Freeform 382"/>
            <p:cNvSpPr/>
            <p:nvPr/>
          </p:nvSpPr>
          <p:spPr bwMode="auto">
            <a:xfrm>
              <a:off x="10269681" y="2687530"/>
              <a:ext cx="269875" cy="7937"/>
            </a:xfrm>
            <a:custGeom>
              <a:avLst/>
              <a:gdLst>
                <a:gd name="T0" fmla="*/ 1 w 67"/>
                <a:gd name="T1" fmla="*/ 2 h 2"/>
                <a:gd name="T2" fmla="*/ 0 w 67"/>
                <a:gd name="T3" fmla="*/ 1 h 2"/>
                <a:gd name="T4" fmla="*/ 1 w 67"/>
                <a:gd name="T5" fmla="*/ 0 h 2"/>
                <a:gd name="T6" fmla="*/ 65 w 67"/>
                <a:gd name="T7" fmla="*/ 0 h 2"/>
                <a:gd name="T8" fmla="*/ 67 w 67"/>
                <a:gd name="T9" fmla="*/ 1 h 2"/>
                <a:gd name="T10" fmla="*/ 65 w 67"/>
                <a:gd name="T11" fmla="*/ 2 h 2"/>
                <a:gd name="T12" fmla="*/ 1 w 67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7" y="1"/>
                    <a:pt x="67" y="1"/>
                  </a:cubicBezTo>
                  <a:cubicBezTo>
                    <a:pt x="67" y="2"/>
                    <a:pt x="66" y="2"/>
                    <a:pt x="65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22960">
                <a:defRPr/>
              </a:pPr>
              <a:endParaRPr lang="zh-CN" altLang="en-US" sz="216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Rectangle 383"/>
            <p:cNvSpPr>
              <a:spLocks noChangeArrowheads="1"/>
            </p:cNvSpPr>
            <p:nvPr/>
          </p:nvSpPr>
          <p:spPr bwMode="auto">
            <a:xfrm>
              <a:off x="10301431" y="2538305"/>
              <a:ext cx="41275" cy="130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22960">
                <a:defRPr/>
              </a:pPr>
              <a:endParaRPr lang="zh-CN" altLang="en-US" sz="216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Rectangle 384"/>
            <p:cNvSpPr>
              <a:spLocks noChangeArrowheads="1"/>
            </p:cNvSpPr>
            <p:nvPr/>
          </p:nvSpPr>
          <p:spPr bwMode="auto">
            <a:xfrm>
              <a:off x="10361756" y="2490680"/>
              <a:ext cx="36513" cy="177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22960">
                <a:defRPr/>
              </a:pPr>
              <a:endParaRPr lang="zh-CN" altLang="en-US" sz="216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Rectangle 385"/>
            <p:cNvSpPr>
              <a:spLocks noChangeArrowheads="1"/>
            </p:cNvSpPr>
            <p:nvPr/>
          </p:nvSpPr>
          <p:spPr bwMode="auto">
            <a:xfrm>
              <a:off x="10414143" y="2547830"/>
              <a:ext cx="41275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22960">
                <a:defRPr/>
              </a:pPr>
              <a:endParaRPr lang="zh-CN" altLang="en-US" sz="216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Rectangle 386"/>
            <p:cNvSpPr>
              <a:spLocks noChangeArrowheads="1"/>
            </p:cNvSpPr>
            <p:nvPr/>
          </p:nvSpPr>
          <p:spPr bwMode="auto">
            <a:xfrm>
              <a:off x="10474468" y="2587517"/>
              <a:ext cx="36513" cy="809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9728" tIns="54864" rIns="109728" bIns="5486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3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22960">
                <a:defRPr/>
              </a:pPr>
              <a:endParaRPr lang="zh-CN" altLang="en-US" sz="216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6" name="MH_Other_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00419" y="3020995"/>
            <a:ext cx="905691" cy="920620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Freeform 177"/>
          <p:cNvSpPr>
            <a:spLocks noEditPoints="1"/>
          </p:cNvSpPr>
          <p:nvPr/>
        </p:nvSpPr>
        <p:spPr bwMode="auto">
          <a:xfrm>
            <a:off x="7335716" y="3343622"/>
            <a:ext cx="278966" cy="231019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09728" tIns="54864" rIns="109728" bIns="5486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2960">
              <a:defRPr/>
            </a:pPr>
            <a:endParaRPr lang="zh-CN" altLang="en-US" sz="2160" kern="0">
              <a:solidFill>
                <a:sysClr val="windowText" lastClr="000000"/>
              </a:solidFill>
            </a:endParaRPr>
          </a:p>
        </p:txBody>
      </p:sp>
      <p:pic>
        <p:nvPicPr>
          <p:cNvPr id="18" name="MH_Other_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327614" y="4383264"/>
            <a:ext cx="904447" cy="919376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sp>
        <p:nvSpPr>
          <p:cNvPr id="26" name="Text Placeholder 2"/>
          <p:cNvSpPr txBox="1"/>
          <p:nvPr/>
        </p:nvSpPr>
        <p:spPr>
          <a:xfrm>
            <a:off x="498421" y="379322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86023" y="341668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1860197" y="2254262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747799" y="187771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8325800" y="3152294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13402" y="277574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8325800" y="5181131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13402" y="480458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6904504" y="1084679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92106" y="70813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77"/>
          <p:cNvSpPr>
            <a:spLocks noEditPoints="1"/>
          </p:cNvSpPr>
          <p:nvPr/>
        </p:nvSpPr>
        <p:spPr bwMode="auto">
          <a:xfrm>
            <a:off x="7655414" y="4725108"/>
            <a:ext cx="278966" cy="231019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09728" tIns="54864" rIns="109728" bIns="5486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22960">
              <a:defRPr/>
            </a:pPr>
            <a:endParaRPr lang="zh-CN" altLang="en-US" sz="2160" ker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工作汇报类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5989</Words>
  <Application>Microsoft Office PowerPoint</Application>
  <PresentationFormat>宽屏</PresentationFormat>
  <Paragraphs>244</Paragraphs>
  <Slides>24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 Unicode MS</vt:lpstr>
      <vt:lpstr>Gill Sans</vt:lpstr>
      <vt:lpstr>Impact MT Std</vt:lpstr>
      <vt:lpstr>Roboto Regular</vt:lpstr>
      <vt:lpstr>等线</vt:lpstr>
      <vt:lpstr>方正兰亭黑简体</vt:lpstr>
      <vt:lpstr>方正特粗光辉简体</vt:lpstr>
      <vt:lpstr>华文细黑</vt:lpstr>
      <vt:lpstr>宋体</vt:lpstr>
      <vt:lpstr>微软雅黑</vt:lpstr>
      <vt:lpstr>造字工房悦黑（非商用）常规体</vt:lpstr>
      <vt:lpstr>Arial</vt:lpstr>
      <vt:lpstr>Calibri</vt:lpstr>
      <vt:lpstr>Calibri Light</vt:lpstr>
      <vt:lpstr>Impact</vt:lpstr>
      <vt:lpstr>Times New Roman</vt:lpstr>
      <vt:lpstr>Wingdings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 PT 模板网</cp:keywords>
  <dc:description>www.51ppt mo ban.com</dc:description>
  <cp:lastModifiedBy>YANGs</cp:lastModifiedBy>
  <cp:revision>20</cp:revision>
  <dcterms:created xsi:type="dcterms:W3CDTF">2019-01-21T08:26:00Z</dcterms:created>
  <dcterms:modified xsi:type="dcterms:W3CDTF">2020-07-14T12:41:07Z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